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262" r:id="rId3"/>
    <p:sldId id="267" r:id="rId4"/>
    <p:sldId id="292" r:id="rId5"/>
    <p:sldId id="309" r:id="rId6"/>
    <p:sldId id="310" r:id="rId7"/>
    <p:sldId id="313" r:id="rId8"/>
    <p:sldId id="314" r:id="rId9"/>
    <p:sldId id="315" r:id="rId10"/>
    <p:sldId id="317" r:id="rId11"/>
    <p:sldId id="316" r:id="rId12"/>
    <p:sldId id="318" r:id="rId13"/>
    <p:sldId id="321" r:id="rId14"/>
    <p:sldId id="322" r:id="rId15"/>
    <p:sldId id="323" r:id="rId16"/>
    <p:sldId id="32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2A25"/>
    <a:srgbClr val="E52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444" y="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F58F8-E3C0-42E9-971B-25A3E6822B70}" type="doc">
      <dgm:prSet loTypeId="urn:microsoft.com/office/officeart/2005/8/layout/b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D0B1FE-05E0-49B3-85CB-21424BE62CF4}">
      <dgm:prSet phldrT="[Text]"/>
      <dgm:spPr/>
      <dgm:t>
        <a:bodyPr/>
        <a:lstStyle/>
        <a:p>
          <a:r>
            <a:rPr lang="en-US"/>
            <a:t>Mô hình xe được làm bằng giấy bìa cứng và các vật liệu thân thiện với môi trường;</a:t>
          </a:r>
          <a:endParaRPr lang="en-US" dirty="0"/>
        </a:p>
      </dgm:t>
    </dgm:pt>
    <dgm:pt modelId="{87139BE7-D959-44AC-ADE3-1D05F9D23256}" type="parTrans" cxnId="{D2412D42-43AE-4865-968E-674420F87B35}">
      <dgm:prSet/>
      <dgm:spPr/>
      <dgm:t>
        <a:bodyPr/>
        <a:lstStyle/>
        <a:p>
          <a:endParaRPr lang="en-US">
            <a:solidFill>
              <a:schemeClr val="accent4">
                <a:lumMod val="50000"/>
              </a:schemeClr>
            </a:solidFill>
          </a:endParaRPr>
        </a:p>
      </dgm:t>
    </dgm:pt>
    <dgm:pt modelId="{921D5EF8-E81D-48D3-9C6F-3E32E8BCB100}" type="sibTrans" cxnId="{D2412D42-43AE-4865-968E-674420F87B35}">
      <dgm:prSet/>
      <dgm:spPr/>
      <dgm:t>
        <a:bodyPr/>
        <a:lstStyle/>
        <a:p>
          <a:endParaRPr lang="en-US">
            <a:solidFill>
              <a:schemeClr val="accent4">
                <a:lumMod val="50000"/>
              </a:schemeClr>
            </a:solidFill>
          </a:endParaRPr>
        </a:p>
      </dgm:t>
    </dgm:pt>
    <dgm:pt modelId="{0A70C2AF-E793-4257-B475-68F8971935AB}">
      <dgm:prSet phldrT="[Text]"/>
      <dgm:spPr/>
      <dgm:t>
        <a:bodyPr/>
        <a:lstStyle/>
        <a:p>
          <a:r>
            <a:rPr lang="en-US"/>
            <a:t>Mô hình xe có các bộ phận như hình minh họa dưới đây;</a:t>
          </a:r>
          <a:endParaRPr lang="en-US" dirty="0"/>
        </a:p>
      </dgm:t>
    </dgm:pt>
    <dgm:pt modelId="{AAF71D43-D727-4184-9A70-C1C6D0E1FEBC}" type="parTrans" cxnId="{3B27B464-BD32-4500-A6D0-84EDB275E14C}">
      <dgm:prSet/>
      <dgm:spPr/>
      <dgm:t>
        <a:bodyPr/>
        <a:lstStyle/>
        <a:p>
          <a:endParaRPr lang="en-US">
            <a:solidFill>
              <a:schemeClr val="accent4">
                <a:lumMod val="50000"/>
              </a:schemeClr>
            </a:solidFill>
          </a:endParaRPr>
        </a:p>
      </dgm:t>
    </dgm:pt>
    <dgm:pt modelId="{3D49DCD5-3BDB-475B-B8FD-54817CF4356A}" type="sibTrans" cxnId="{3B27B464-BD32-4500-A6D0-84EDB275E14C}">
      <dgm:prSet/>
      <dgm:spPr/>
      <dgm:t>
        <a:bodyPr/>
        <a:lstStyle/>
        <a:p>
          <a:endParaRPr lang="en-US">
            <a:solidFill>
              <a:schemeClr val="accent4">
                <a:lumMod val="50000"/>
              </a:schemeClr>
            </a:solidFill>
          </a:endParaRPr>
        </a:p>
      </dgm:t>
    </dgm:pt>
    <dgm:pt modelId="{1F583C60-5CB3-43E4-8106-14374FF4B9E2}">
      <dgm:prSet phldrT="[Text]"/>
      <dgm:spPr/>
      <dgm:t>
        <a:bodyPr/>
        <a:lstStyle/>
        <a:p>
          <a:r>
            <a:rPr lang="en-US"/>
            <a:t>Xe chạy được bằng lực đẩy của hơi bóng bay; </a:t>
          </a:r>
          <a:endParaRPr lang="en-US" dirty="0"/>
        </a:p>
      </dgm:t>
    </dgm:pt>
    <dgm:pt modelId="{157C13AD-0BEC-4519-B7A1-92C60E53E8F8}" type="parTrans" cxnId="{3457FEFC-299E-49DD-BEF7-013A45947A37}">
      <dgm:prSet/>
      <dgm:spPr/>
      <dgm:t>
        <a:bodyPr/>
        <a:lstStyle/>
        <a:p>
          <a:endParaRPr lang="en-US">
            <a:solidFill>
              <a:schemeClr val="accent4">
                <a:lumMod val="50000"/>
              </a:schemeClr>
            </a:solidFill>
          </a:endParaRPr>
        </a:p>
      </dgm:t>
    </dgm:pt>
    <dgm:pt modelId="{4274ABE9-6F54-41A2-8B6E-ADFF46D80DB5}" type="sibTrans" cxnId="{3457FEFC-299E-49DD-BEF7-013A45947A37}">
      <dgm:prSet/>
      <dgm:spPr/>
      <dgm:t>
        <a:bodyPr/>
        <a:lstStyle/>
        <a:p>
          <a:endParaRPr lang="en-US">
            <a:solidFill>
              <a:schemeClr val="accent4">
                <a:lumMod val="50000"/>
              </a:schemeClr>
            </a:solidFill>
          </a:endParaRPr>
        </a:p>
      </dgm:t>
    </dgm:pt>
    <dgm:pt modelId="{7D3651C5-4BBA-461C-B425-D66CCB2D0B94}">
      <dgm:prSet phldrT="[Text]"/>
      <dgm:spPr/>
      <dgm:t>
        <a:bodyPr/>
        <a:lstStyle/>
        <a:p>
          <a:r>
            <a:rPr lang="en-US" dirty="0"/>
            <a:t>An </a:t>
          </a:r>
          <a:r>
            <a:rPr lang="en-US" dirty="0" err="1"/>
            <a:t>toàn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mô</a:t>
          </a:r>
          <a:r>
            <a:rPr lang="en-US" dirty="0"/>
            <a:t>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thực</a:t>
          </a:r>
          <a:r>
            <a:rPr lang="en-US" dirty="0"/>
            <a:t> </a:t>
          </a:r>
          <a:r>
            <a:rPr lang="en-US" dirty="0" err="1"/>
            <a:t>hành</a:t>
          </a:r>
          <a:r>
            <a:rPr lang="en-US" dirty="0"/>
            <a:t>.</a:t>
          </a:r>
        </a:p>
      </dgm:t>
    </dgm:pt>
    <dgm:pt modelId="{24C9B2D8-D3AC-4269-9607-B1000A20C68C}" type="parTrans" cxnId="{EB6814DC-C89E-4949-8C0B-F2BC622E4791}">
      <dgm:prSet/>
      <dgm:spPr/>
      <dgm:t>
        <a:bodyPr/>
        <a:lstStyle/>
        <a:p>
          <a:endParaRPr lang="en-US">
            <a:solidFill>
              <a:schemeClr val="accent4">
                <a:lumMod val="50000"/>
              </a:schemeClr>
            </a:solidFill>
          </a:endParaRPr>
        </a:p>
      </dgm:t>
    </dgm:pt>
    <dgm:pt modelId="{C6D92F03-F270-4D2E-B9B6-F5D37C10E97C}" type="sibTrans" cxnId="{EB6814DC-C89E-4949-8C0B-F2BC622E4791}">
      <dgm:prSet/>
      <dgm:spPr/>
      <dgm:t>
        <a:bodyPr/>
        <a:lstStyle/>
        <a:p>
          <a:endParaRPr lang="en-US">
            <a:solidFill>
              <a:schemeClr val="accent4">
                <a:lumMod val="50000"/>
              </a:schemeClr>
            </a:solidFill>
          </a:endParaRPr>
        </a:p>
      </dgm:t>
    </dgm:pt>
    <dgm:pt modelId="{AA38DEA4-A673-4F20-BA63-A694A4206DA3}" type="pres">
      <dgm:prSet presAssocID="{E3AF58F8-E3C0-42E9-971B-25A3E6822B7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7CA464D-085C-4A4D-B2AB-39812A0013CC}" type="pres">
      <dgm:prSet presAssocID="{FFD0B1FE-05E0-49B3-85CB-21424BE62CF4}" presName="compNode" presStyleCnt="0"/>
      <dgm:spPr/>
    </dgm:pt>
    <dgm:pt modelId="{3EEA721B-D434-4B7B-A2DD-AF968D3F8B87}" type="pres">
      <dgm:prSet presAssocID="{FFD0B1FE-05E0-49B3-85CB-21424BE62CF4}" presName="dummyConnPt" presStyleCnt="0"/>
      <dgm:spPr/>
    </dgm:pt>
    <dgm:pt modelId="{05FA241C-7D69-4E75-B8E0-FA43B11EADDC}" type="pres">
      <dgm:prSet presAssocID="{FFD0B1FE-05E0-49B3-85CB-21424BE62C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67887-AA06-4B98-A7BC-030947EEB9BD}" type="pres">
      <dgm:prSet presAssocID="{921D5EF8-E81D-48D3-9C6F-3E32E8BCB100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2761C088-9AC9-4A2F-9F55-90A58C1688F1}" type="pres">
      <dgm:prSet presAssocID="{0A70C2AF-E793-4257-B475-68F8971935AB}" presName="compNode" presStyleCnt="0"/>
      <dgm:spPr/>
    </dgm:pt>
    <dgm:pt modelId="{B3FFAAC3-FBE6-496A-92AE-1A4854084586}" type="pres">
      <dgm:prSet presAssocID="{0A70C2AF-E793-4257-B475-68F8971935AB}" presName="dummyConnPt" presStyleCnt="0"/>
      <dgm:spPr/>
    </dgm:pt>
    <dgm:pt modelId="{F3557752-4464-4B1C-B81C-2342C1690362}" type="pres">
      <dgm:prSet presAssocID="{0A70C2AF-E793-4257-B475-68F8971935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C5257-92BC-4973-8FA6-9B04DF8B2A19}" type="pres">
      <dgm:prSet presAssocID="{3D49DCD5-3BDB-475B-B8FD-54817CF4356A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5FA593CA-C51A-4B7C-B146-BE4B6C28C12B}" type="pres">
      <dgm:prSet presAssocID="{1F583C60-5CB3-43E4-8106-14374FF4B9E2}" presName="compNode" presStyleCnt="0"/>
      <dgm:spPr/>
    </dgm:pt>
    <dgm:pt modelId="{8EDC3EF6-6480-4F4F-B2F6-DFFEED2F432F}" type="pres">
      <dgm:prSet presAssocID="{1F583C60-5CB3-43E4-8106-14374FF4B9E2}" presName="dummyConnPt" presStyleCnt="0"/>
      <dgm:spPr/>
    </dgm:pt>
    <dgm:pt modelId="{E2C152C2-66E1-4E30-95BD-DE82C193B24D}" type="pres">
      <dgm:prSet presAssocID="{1F583C60-5CB3-43E4-8106-14374FF4B9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6D582-EA4B-466C-9672-7F334268099E}" type="pres">
      <dgm:prSet presAssocID="{4274ABE9-6F54-41A2-8B6E-ADFF46D80DB5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24F1556A-98B8-4120-9402-916865F05C21}" type="pres">
      <dgm:prSet presAssocID="{7D3651C5-4BBA-461C-B425-D66CCB2D0B94}" presName="compNode" presStyleCnt="0"/>
      <dgm:spPr/>
    </dgm:pt>
    <dgm:pt modelId="{15822D10-553E-4D8B-9CC6-30431C90AF98}" type="pres">
      <dgm:prSet presAssocID="{7D3651C5-4BBA-461C-B425-D66CCB2D0B94}" presName="dummyConnPt" presStyleCnt="0"/>
      <dgm:spPr/>
    </dgm:pt>
    <dgm:pt modelId="{D43BFB56-125B-429A-8DD5-CFDAE9F2E4B0}" type="pres">
      <dgm:prSet presAssocID="{7D3651C5-4BBA-461C-B425-D66CCB2D0B9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69EC4-F267-4BEB-A5E0-41E111F59758}" type="presOf" srcId="{E3AF58F8-E3C0-42E9-971B-25A3E6822B70}" destId="{AA38DEA4-A673-4F20-BA63-A694A4206DA3}" srcOrd="0" destOrd="0" presId="urn:microsoft.com/office/officeart/2005/8/layout/bProcess4"/>
    <dgm:cxn modelId="{EB6814DC-C89E-4949-8C0B-F2BC622E4791}" srcId="{E3AF58F8-E3C0-42E9-971B-25A3E6822B70}" destId="{7D3651C5-4BBA-461C-B425-D66CCB2D0B94}" srcOrd="3" destOrd="0" parTransId="{24C9B2D8-D3AC-4269-9607-B1000A20C68C}" sibTransId="{C6D92F03-F270-4D2E-B9B6-F5D37C10E97C}"/>
    <dgm:cxn modelId="{CE898500-9CC1-4DF0-BB13-72078CB5DE35}" type="presOf" srcId="{1F583C60-5CB3-43E4-8106-14374FF4B9E2}" destId="{E2C152C2-66E1-4E30-95BD-DE82C193B24D}" srcOrd="0" destOrd="0" presId="urn:microsoft.com/office/officeart/2005/8/layout/bProcess4"/>
    <dgm:cxn modelId="{A18C8697-7850-464B-989C-719867F77A9F}" type="presOf" srcId="{FFD0B1FE-05E0-49B3-85CB-21424BE62CF4}" destId="{05FA241C-7D69-4E75-B8E0-FA43B11EADDC}" srcOrd="0" destOrd="0" presId="urn:microsoft.com/office/officeart/2005/8/layout/bProcess4"/>
    <dgm:cxn modelId="{D2412D42-43AE-4865-968E-674420F87B35}" srcId="{E3AF58F8-E3C0-42E9-971B-25A3E6822B70}" destId="{FFD0B1FE-05E0-49B3-85CB-21424BE62CF4}" srcOrd="0" destOrd="0" parTransId="{87139BE7-D959-44AC-ADE3-1D05F9D23256}" sibTransId="{921D5EF8-E81D-48D3-9C6F-3E32E8BCB100}"/>
    <dgm:cxn modelId="{3457FEFC-299E-49DD-BEF7-013A45947A37}" srcId="{E3AF58F8-E3C0-42E9-971B-25A3E6822B70}" destId="{1F583C60-5CB3-43E4-8106-14374FF4B9E2}" srcOrd="2" destOrd="0" parTransId="{157C13AD-0BEC-4519-B7A1-92C60E53E8F8}" sibTransId="{4274ABE9-6F54-41A2-8B6E-ADFF46D80DB5}"/>
    <dgm:cxn modelId="{522913D3-3F0F-4A1D-8696-2940A80349FD}" type="presOf" srcId="{3D49DCD5-3BDB-475B-B8FD-54817CF4356A}" destId="{3A1C5257-92BC-4973-8FA6-9B04DF8B2A19}" srcOrd="0" destOrd="0" presId="urn:microsoft.com/office/officeart/2005/8/layout/bProcess4"/>
    <dgm:cxn modelId="{3B27B464-BD32-4500-A6D0-84EDB275E14C}" srcId="{E3AF58F8-E3C0-42E9-971B-25A3E6822B70}" destId="{0A70C2AF-E793-4257-B475-68F8971935AB}" srcOrd="1" destOrd="0" parTransId="{AAF71D43-D727-4184-9A70-C1C6D0E1FEBC}" sibTransId="{3D49DCD5-3BDB-475B-B8FD-54817CF4356A}"/>
    <dgm:cxn modelId="{70BED6CF-246F-47ED-9EEA-1DB56DC63DEC}" type="presOf" srcId="{921D5EF8-E81D-48D3-9C6F-3E32E8BCB100}" destId="{DC467887-AA06-4B98-A7BC-030947EEB9BD}" srcOrd="0" destOrd="0" presId="urn:microsoft.com/office/officeart/2005/8/layout/bProcess4"/>
    <dgm:cxn modelId="{40DC9C40-5069-4C0F-9DD2-CA4BEFECCCA1}" type="presOf" srcId="{7D3651C5-4BBA-461C-B425-D66CCB2D0B94}" destId="{D43BFB56-125B-429A-8DD5-CFDAE9F2E4B0}" srcOrd="0" destOrd="0" presId="urn:microsoft.com/office/officeart/2005/8/layout/bProcess4"/>
    <dgm:cxn modelId="{5A143C6C-7CC1-4876-B7EF-E8DBAC427D50}" type="presOf" srcId="{4274ABE9-6F54-41A2-8B6E-ADFF46D80DB5}" destId="{5776D582-EA4B-466C-9672-7F334268099E}" srcOrd="0" destOrd="0" presId="urn:microsoft.com/office/officeart/2005/8/layout/bProcess4"/>
    <dgm:cxn modelId="{4924D5B1-CFCB-49D9-ABA3-EA64E59EA03B}" type="presOf" srcId="{0A70C2AF-E793-4257-B475-68F8971935AB}" destId="{F3557752-4464-4B1C-B81C-2342C1690362}" srcOrd="0" destOrd="0" presId="urn:microsoft.com/office/officeart/2005/8/layout/bProcess4"/>
    <dgm:cxn modelId="{3E9A7B8D-A062-4B5B-BE66-166A3503B19F}" type="presParOf" srcId="{AA38DEA4-A673-4F20-BA63-A694A4206DA3}" destId="{87CA464D-085C-4A4D-B2AB-39812A0013CC}" srcOrd="0" destOrd="0" presId="urn:microsoft.com/office/officeart/2005/8/layout/bProcess4"/>
    <dgm:cxn modelId="{16F908F7-F040-4AC2-AE63-E68385E65BDF}" type="presParOf" srcId="{87CA464D-085C-4A4D-B2AB-39812A0013CC}" destId="{3EEA721B-D434-4B7B-A2DD-AF968D3F8B87}" srcOrd="0" destOrd="0" presId="urn:microsoft.com/office/officeart/2005/8/layout/bProcess4"/>
    <dgm:cxn modelId="{86D0A54C-F3E6-4841-BEDB-1A823F59B4D9}" type="presParOf" srcId="{87CA464D-085C-4A4D-B2AB-39812A0013CC}" destId="{05FA241C-7D69-4E75-B8E0-FA43B11EADDC}" srcOrd="1" destOrd="0" presId="urn:microsoft.com/office/officeart/2005/8/layout/bProcess4"/>
    <dgm:cxn modelId="{F66E71EC-ACB9-4D2A-BD5C-B7562F3DD7C7}" type="presParOf" srcId="{AA38DEA4-A673-4F20-BA63-A694A4206DA3}" destId="{DC467887-AA06-4B98-A7BC-030947EEB9BD}" srcOrd="1" destOrd="0" presId="urn:microsoft.com/office/officeart/2005/8/layout/bProcess4"/>
    <dgm:cxn modelId="{61FDCDCA-3A36-42FF-8899-2E082DCB4D4E}" type="presParOf" srcId="{AA38DEA4-A673-4F20-BA63-A694A4206DA3}" destId="{2761C088-9AC9-4A2F-9F55-90A58C1688F1}" srcOrd="2" destOrd="0" presId="urn:microsoft.com/office/officeart/2005/8/layout/bProcess4"/>
    <dgm:cxn modelId="{8F63F76F-F3D3-4681-91A6-152108DF9B00}" type="presParOf" srcId="{2761C088-9AC9-4A2F-9F55-90A58C1688F1}" destId="{B3FFAAC3-FBE6-496A-92AE-1A4854084586}" srcOrd="0" destOrd="0" presId="urn:microsoft.com/office/officeart/2005/8/layout/bProcess4"/>
    <dgm:cxn modelId="{A7C0A1DF-6F66-4A52-A5E8-D5D94998E5DC}" type="presParOf" srcId="{2761C088-9AC9-4A2F-9F55-90A58C1688F1}" destId="{F3557752-4464-4B1C-B81C-2342C1690362}" srcOrd="1" destOrd="0" presId="urn:microsoft.com/office/officeart/2005/8/layout/bProcess4"/>
    <dgm:cxn modelId="{E354DA27-99C7-4DBF-8AF6-D705C1A04140}" type="presParOf" srcId="{AA38DEA4-A673-4F20-BA63-A694A4206DA3}" destId="{3A1C5257-92BC-4973-8FA6-9B04DF8B2A19}" srcOrd="3" destOrd="0" presId="urn:microsoft.com/office/officeart/2005/8/layout/bProcess4"/>
    <dgm:cxn modelId="{57D6A974-A0F3-4B37-A20C-70860BE1FFE5}" type="presParOf" srcId="{AA38DEA4-A673-4F20-BA63-A694A4206DA3}" destId="{5FA593CA-C51A-4B7C-B146-BE4B6C28C12B}" srcOrd="4" destOrd="0" presId="urn:microsoft.com/office/officeart/2005/8/layout/bProcess4"/>
    <dgm:cxn modelId="{B7ACC987-D270-4D97-9337-F999405AC7D7}" type="presParOf" srcId="{5FA593CA-C51A-4B7C-B146-BE4B6C28C12B}" destId="{8EDC3EF6-6480-4F4F-B2F6-DFFEED2F432F}" srcOrd="0" destOrd="0" presId="urn:microsoft.com/office/officeart/2005/8/layout/bProcess4"/>
    <dgm:cxn modelId="{6E757BD4-FB15-42F3-925D-CE3798439188}" type="presParOf" srcId="{5FA593CA-C51A-4B7C-B146-BE4B6C28C12B}" destId="{E2C152C2-66E1-4E30-95BD-DE82C193B24D}" srcOrd="1" destOrd="0" presId="urn:microsoft.com/office/officeart/2005/8/layout/bProcess4"/>
    <dgm:cxn modelId="{D464ED3C-45E8-4D00-96BC-8A0060C08F1D}" type="presParOf" srcId="{AA38DEA4-A673-4F20-BA63-A694A4206DA3}" destId="{5776D582-EA4B-466C-9672-7F334268099E}" srcOrd="5" destOrd="0" presId="urn:microsoft.com/office/officeart/2005/8/layout/bProcess4"/>
    <dgm:cxn modelId="{4AF1A57D-2BB3-49EF-96BE-C72658AF148B}" type="presParOf" srcId="{AA38DEA4-A673-4F20-BA63-A694A4206DA3}" destId="{24F1556A-98B8-4120-9402-916865F05C21}" srcOrd="6" destOrd="0" presId="urn:microsoft.com/office/officeart/2005/8/layout/bProcess4"/>
    <dgm:cxn modelId="{98DDFA42-53EB-4952-AA37-28BDF17C910B}" type="presParOf" srcId="{24F1556A-98B8-4120-9402-916865F05C21}" destId="{15822D10-553E-4D8B-9CC6-30431C90AF98}" srcOrd="0" destOrd="0" presId="urn:microsoft.com/office/officeart/2005/8/layout/bProcess4"/>
    <dgm:cxn modelId="{E6ADE81F-0238-4351-8934-16B932683C1A}" type="presParOf" srcId="{24F1556A-98B8-4120-9402-916865F05C21}" destId="{D43BFB56-125B-429A-8DD5-CFDAE9F2E4B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7887-AA06-4B98-A7BC-030947EEB9BD}">
      <dsp:nvSpPr>
        <dsp:cNvPr id="0" name=""/>
        <dsp:cNvSpPr/>
      </dsp:nvSpPr>
      <dsp:spPr>
        <a:xfrm rot="5400000">
          <a:off x="-444226" y="1269198"/>
          <a:ext cx="1969133" cy="2381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FA241C-7D69-4E75-B8E0-FA43B11EADDC}">
      <dsp:nvSpPr>
        <dsp:cNvPr id="0" name=""/>
        <dsp:cNvSpPr/>
      </dsp:nvSpPr>
      <dsp:spPr>
        <a:xfrm>
          <a:off x="3405" y="4589"/>
          <a:ext cx="2646089" cy="15876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Mô hình xe được làm bằng giấy bìa cứng và các vật liệu thân thiện với môi trường;</a:t>
          </a:r>
          <a:endParaRPr lang="en-US" sz="2100" kern="1200" dirty="0"/>
        </a:p>
      </dsp:txBody>
      <dsp:txXfrm>
        <a:off x="49906" y="51090"/>
        <a:ext cx="2553087" cy="1494651"/>
      </dsp:txXfrm>
    </dsp:sp>
    <dsp:sp modelId="{3A1C5257-92BC-4973-8FA6-9B04DF8B2A19}">
      <dsp:nvSpPr>
        <dsp:cNvPr id="0" name=""/>
        <dsp:cNvSpPr/>
      </dsp:nvSpPr>
      <dsp:spPr>
        <a:xfrm>
          <a:off x="548057" y="2261482"/>
          <a:ext cx="3503865" cy="238148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557752-4464-4B1C-B81C-2342C1690362}">
      <dsp:nvSpPr>
        <dsp:cNvPr id="0" name=""/>
        <dsp:cNvSpPr/>
      </dsp:nvSpPr>
      <dsp:spPr>
        <a:xfrm>
          <a:off x="3405" y="1989156"/>
          <a:ext cx="2646089" cy="1587653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Mô hình xe có các bộ phận như hình minh họa dưới đây;</a:t>
          </a:r>
          <a:endParaRPr lang="en-US" sz="2100" kern="1200" dirty="0"/>
        </a:p>
      </dsp:txBody>
      <dsp:txXfrm>
        <a:off x="49906" y="2035657"/>
        <a:ext cx="2553087" cy="1494651"/>
      </dsp:txXfrm>
    </dsp:sp>
    <dsp:sp modelId="{5776D582-EA4B-466C-9672-7F334268099E}">
      <dsp:nvSpPr>
        <dsp:cNvPr id="0" name=""/>
        <dsp:cNvSpPr/>
      </dsp:nvSpPr>
      <dsp:spPr>
        <a:xfrm rot="16200000">
          <a:off x="3075072" y="1269198"/>
          <a:ext cx="1969133" cy="23814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C152C2-66E1-4E30-95BD-DE82C193B24D}">
      <dsp:nvSpPr>
        <dsp:cNvPr id="0" name=""/>
        <dsp:cNvSpPr/>
      </dsp:nvSpPr>
      <dsp:spPr>
        <a:xfrm>
          <a:off x="3522704" y="1989156"/>
          <a:ext cx="2646089" cy="1587653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Xe chạy được bằng lực đẩy của hơi bóng bay; </a:t>
          </a:r>
          <a:endParaRPr lang="en-US" sz="2100" kern="1200" dirty="0"/>
        </a:p>
      </dsp:txBody>
      <dsp:txXfrm>
        <a:off x="3569205" y="2035657"/>
        <a:ext cx="2553087" cy="1494651"/>
      </dsp:txXfrm>
    </dsp:sp>
    <dsp:sp modelId="{D43BFB56-125B-429A-8DD5-CFDAE9F2E4B0}">
      <dsp:nvSpPr>
        <dsp:cNvPr id="0" name=""/>
        <dsp:cNvSpPr/>
      </dsp:nvSpPr>
      <dsp:spPr>
        <a:xfrm>
          <a:off x="3522704" y="4589"/>
          <a:ext cx="2646089" cy="158765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An </a:t>
          </a:r>
          <a:r>
            <a:rPr lang="en-US" sz="2100" kern="1200" dirty="0" err="1"/>
            <a:t>toàn</a:t>
          </a:r>
          <a:r>
            <a:rPr lang="en-US" sz="2100" kern="1200" dirty="0"/>
            <a:t> </a:t>
          </a:r>
          <a:r>
            <a:rPr lang="en-US" sz="2100" kern="1200" dirty="0" err="1"/>
            <a:t>khi</a:t>
          </a:r>
          <a:r>
            <a:rPr lang="en-US" sz="2100" kern="1200" dirty="0"/>
            <a:t> </a:t>
          </a:r>
          <a:r>
            <a:rPr lang="en-US" sz="2100" kern="1200" dirty="0" err="1"/>
            <a:t>làm</a:t>
          </a:r>
          <a:r>
            <a:rPr lang="en-US" sz="2100" kern="1200" dirty="0"/>
            <a:t> </a:t>
          </a:r>
          <a:r>
            <a:rPr lang="en-US" sz="2100" kern="1200" dirty="0" err="1"/>
            <a:t>mô</a:t>
          </a:r>
          <a:r>
            <a:rPr lang="en-US" sz="2100" kern="1200" dirty="0"/>
            <a:t> </a:t>
          </a:r>
          <a:r>
            <a:rPr lang="en-US" sz="2100" kern="1200" dirty="0" err="1"/>
            <a:t>hình</a:t>
          </a:r>
          <a:r>
            <a:rPr lang="en-US" sz="2100" kern="1200" dirty="0"/>
            <a:t> </a:t>
          </a:r>
          <a:r>
            <a:rPr lang="en-US" sz="2100" kern="1200" dirty="0" err="1"/>
            <a:t>thực</a:t>
          </a:r>
          <a:r>
            <a:rPr lang="en-US" sz="2100" kern="1200" dirty="0"/>
            <a:t> </a:t>
          </a:r>
          <a:r>
            <a:rPr lang="en-US" sz="2100" kern="1200" dirty="0" err="1"/>
            <a:t>hành</a:t>
          </a:r>
          <a:r>
            <a:rPr lang="en-US" sz="2100" kern="1200" dirty="0"/>
            <a:t>.</a:t>
          </a:r>
        </a:p>
      </dsp:txBody>
      <dsp:txXfrm>
        <a:off x="3569205" y="51090"/>
        <a:ext cx="2553087" cy="1494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CC02-7750-4A43-B251-FBF154813E8B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D49FF-787B-4E51-9A23-A9A97ECD3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4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6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102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10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16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810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1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2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64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96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1: Nạp đủ năng lượng cho 3 bảo bối bằng cách xếp các từ ngữ dưới đây vào 3 nhóm ( cỗ máy thời gian - cánh cửa thần kì - đèn pin phóng to -  chong chóng)</a:t>
            </a:r>
          </a:p>
          <a:p>
            <a:r>
              <a:rPr lang="en-US"/>
              <a:t>Chặng 2: dùng cỗ máy thời gian đến  - Giải mã rừng ngọt ngào</a:t>
            </a:r>
          </a:p>
          <a:p>
            <a:r>
              <a:rPr lang="en-US"/>
              <a:t>Tìm từ ngữ ở bài tập 1 phù hợp với mỗi cây kẹo hoa</a:t>
            </a:r>
          </a:p>
          <a:p>
            <a:r>
              <a:rPr lang="en-US"/>
              <a:t>Chặng 3:  Chinh phục núi quên lãng  Đèn pin- dùng đèn pin phóng to, soi rõ cấu tạo của vật để .....</a:t>
            </a:r>
          </a:p>
          <a:p>
            <a:r>
              <a:rPr lang="en-US"/>
              <a:t>Đặt 1 - 2 câu về đặc điểm của 1 sản phẩm nhé.</a:t>
            </a:r>
          </a:p>
          <a:p>
            <a:r>
              <a:rPr lang="en-US"/>
              <a:t>Chặng 4: Vượt sông Lười</a:t>
            </a:r>
          </a:p>
          <a:p>
            <a:r>
              <a:rPr lang="en-US"/>
              <a:t>Chúng ta cần tìm kiếm 1 vật dụng sáng tạo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2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5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94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4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49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45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726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4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90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350"/>
          </a:xfrm>
        </p:spPr>
        <p:txBody>
          <a:bodyPr/>
          <a:lstStyle>
            <a:lvl1pPr>
              <a:defRPr b="1" cap="none" spc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144000" cy="38862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107384E9-AD42-4595-9D09-EA8EDC454920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3D24-2134-4572-B85D-3525C51F649E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99" r:id="rId13"/>
    <p:sldLayoutId id="2147483685" r:id="rId14"/>
    <p:sldLayoutId id="2147483726" r:id="rId15"/>
    <p:sldLayoutId id="214748371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emf"/><Relationship Id="rId10" Type="http://schemas.openxmlformats.org/officeDocument/2006/relationships/image" Target="../media/image7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9144000" cy="375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5BA10-7F38-AB04-0D26-4B525CC59C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4" r="3774" b="-1"/>
          <a:stretch/>
        </p:blipFill>
        <p:spPr>
          <a:xfrm>
            <a:off x="1028700" y="1296043"/>
            <a:ext cx="6801645" cy="4063347"/>
          </a:xfrm>
          <a:prstGeom prst="rect">
            <a:avLst/>
          </a:prstGeom>
        </p:spPr>
      </p:pic>
      <p:sp>
        <p:nvSpPr>
          <p:cNvPr id="14" name="10">
            <a:extLst>
              <a:ext uri="{FF2B5EF4-FFF2-40B4-BE49-F238E27FC236}">
                <a16:creationId xmlns:a16="http://schemas.microsoft.com/office/drawing/2014/main" id="{AC185EEC-49C7-3007-2D8F-795232F1F180}"/>
              </a:ext>
            </a:extLst>
          </p:cNvPr>
          <p:cNvSpPr txBox="1"/>
          <p:nvPr/>
        </p:nvSpPr>
        <p:spPr>
          <a:xfrm>
            <a:off x="2114550" y="2514600"/>
            <a:ext cx="4947439" cy="1640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sz="4500">
                <a:ln>
                  <a:solidFill>
                    <a:srgbClr val="49BCC3"/>
                  </a:solidFill>
                </a:ln>
                <a:solidFill>
                  <a:srgbClr val="F75252"/>
                </a:solidFill>
                <a:latin typeface="UTM Cookies" panose="02040603050506020204" pitchFamily="18" charset="0"/>
              </a:rPr>
              <a:t>LÀM ĐỒ CHƠI</a:t>
            </a:r>
          </a:p>
          <a:p>
            <a:pPr algn="ctr" defTabSz="685800">
              <a:lnSpc>
                <a:spcPct val="120000"/>
              </a:lnSpc>
            </a:pPr>
            <a:r>
              <a:rPr lang="en-US" altLang="zh-CN" sz="4500">
                <a:ln>
                  <a:solidFill>
                    <a:srgbClr val="49BCC3"/>
                  </a:solidFill>
                </a:ln>
                <a:solidFill>
                  <a:srgbClr val="F75252"/>
                </a:solidFill>
                <a:latin typeface="UTM Cookies" panose="02040603050506020204" pitchFamily="18" charset="0"/>
                <a:ea typeface="字魂36号-正文宋楷" panose="02000000000000000000" pitchFamily="2" charset="-122"/>
              </a:rPr>
              <a:t>TIẾT 1</a:t>
            </a:r>
            <a:endParaRPr lang="zh-CN" altLang="en-US" sz="4500" dirty="0">
              <a:ln>
                <a:solidFill>
                  <a:srgbClr val="49BCC3"/>
                </a:solidFill>
              </a:ln>
              <a:solidFill>
                <a:srgbClr val="F75252"/>
              </a:solidFill>
              <a:latin typeface="UTM Cookies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61901A-3CE6-D23B-C192-00CE0B34EB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97" flipH="1">
            <a:off x="7521551" y="1987237"/>
            <a:ext cx="1500515" cy="28572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E9070E-09A9-474D-3F8E-44791E5CFE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25" y="462118"/>
            <a:ext cx="1990205" cy="252641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FE08074-C420-7371-A0DD-06D289119674}"/>
              </a:ext>
            </a:extLst>
          </p:cNvPr>
          <p:cNvGrpSpPr/>
          <p:nvPr/>
        </p:nvGrpSpPr>
        <p:grpSpPr>
          <a:xfrm>
            <a:off x="2529485" y="375685"/>
            <a:ext cx="5086350" cy="1096618"/>
            <a:chOff x="3372646" y="500913"/>
            <a:chExt cx="6781800" cy="1462157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9C592B-AF7C-2358-26C5-FE803A2AD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flipH="1">
              <a:off x="3372646" y="500913"/>
              <a:ext cx="6781800" cy="1462157"/>
            </a:xfrm>
            <a:prstGeom prst="rect">
              <a:avLst/>
            </a:prstGeom>
          </p:spPr>
        </p:pic>
        <p:sp>
          <p:nvSpPr>
            <p:cNvPr id="9" name="10">
              <a:extLst>
                <a:ext uri="{FF2B5EF4-FFF2-40B4-BE49-F238E27FC236}">
                  <a16:creationId xmlns:a16="http://schemas.microsoft.com/office/drawing/2014/main" id="{F8D84C9E-5846-B0F2-87F3-E179DEA348F1}"/>
                </a:ext>
              </a:extLst>
            </p:cNvPr>
            <p:cNvSpPr txBox="1"/>
            <p:nvPr/>
          </p:nvSpPr>
          <p:spPr>
            <a:xfrm>
              <a:off x="3372646" y="831882"/>
              <a:ext cx="4495799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3300">
                  <a:ln w="12700">
                    <a:noFill/>
                  </a:ln>
                  <a:solidFill>
                    <a:srgbClr val="F75252"/>
                  </a:solidFill>
                  <a:latin typeface="UTM Arruba KT" panose="02040603050506020204" pitchFamily="18" charset="0"/>
                </a:rPr>
                <a:t>CÔNG NGHỆ</a:t>
              </a:r>
              <a:endParaRPr lang="zh-CN" altLang="en-US" dirty="0">
                <a:ln w="12700">
                  <a:noFill/>
                </a:ln>
                <a:solidFill>
                  <a:srgbClr val="F75252"/>
                </a:solidFill>
                <a:latin typeface="UTM Arruba KT" panose="02040603050506020204" pitchFamily="18" charset="0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37" name="DoraemonNoUta-KUMIKOOUSUGI-3160797">
            <a:hlinkClick r:id="" action="ppaction://media"/>
            <a:extLst>
              <a:ext uri="{FF2B5EF4-FFF2-40B4-BE49-F238E27FC236}">
                <a16:creationId xmlns:a16="http://schemas.microsoft.com/office/drawing/2014/main" id="{E317EE39-3A10-9082-10C4-F4C1A057A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286000" y="-57150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497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2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11"/>
            <a:ext cx="9144000" cy="5184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18" y="57151"/>
            <a:ext cx="8877482" cy="497204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324542" y="273780"/>
            <a:ext cx="6918359" cy="667214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7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 </a:t>
              </a:r>
              <a:r>
                <a:rPr kumimoji="0" lang="en-US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T</a:t>
              </a:r>
              <a:r>
                <a:rPr kumimoji="0" lang="vi-VN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ên và cách sử dụng đồ chơi</a:t>
              </a:r>
              <a:endPara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Hộp Văn bản 26">
            <a:extLst>
              <a:ext uri="{FF2B5EF4-FFF2-40B4-BE49-F238E27FC236}">
                <a16:creationId xmlns:a16="http://schemas.microsoft.com/office/drawing/2014/main" id="{4B8B5CE9-B112-49C1-BB7E-C6C7B30B2688}"/>
              </a:ext>
            </a:extLst>
          </p:cNvPr>
          <p:cNvSpPr txBox="1"/>
          <p:nvPr/>
        </p:nvSpPr>
        <p:spPr>
          <a:xfrm>
            <a:off x="215091" y="4080886"/>
            <a:ext cx="3883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 ngựa: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Hộp Văn bản 30">
            <a:extLst>
              <a:ext uri="{FF2B5EF4-FFF2-40B4-BE49-F238E27FC236}">
                <a16:creationId xmlns:a16="http://schemas.microsoft.com/office/drawing/2014/main" id="{65CC3B68-D227-4912-A618-BABC0FA5CE15}"/>
              </a:ext>
            </a:extLst>
          </p:cNvPr>
          <p:cNvSpPr txBox="1"/>
          <p:nvPr/>
        </p:nvSpPr>
        <p:spPr>
          <a:xfrm>
            <a:off x="3539762" y="1178487"/>
            <a:ext cx="53036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85800"/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bàn cờ hình vuông được chia làm 4 phần, mỗi phần 1 màu. 16 quân cờ chia đều cho mỗi màu.</a:t>
            </a:r>
          </a:p>
          <a:p>
            <a:pPr lvl="0" algn="just" defTabSz="685800"/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đưa đủ 4 quân cờ của mình về đích (chuồng có màu tương ứng với quân cờ) đầu tiên hay 4 quân cờ được xếp đúng vào các ô 6,5,4,3 sẽ giành chiến thắng.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B58C359-BAF9-48E0-A5D4-CCCB334E7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2810" t="3646" r="-2810" b="-1595"/>
          <a:stretch/>
        </p:blipFill>
        <p:spPr bwMode="auto">
          <a:xfrm>
            <a:off x="729343" y="1575074"/>
            <a:ext cx="2854895" cy="254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980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11"/>
            <a:ext cx="9144000" cy="5184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18" y="57151"/>
            <a:ext cx="8877482" cy="497204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324542" y="273780"/>
            <a:ext cx="6918359" cy="667214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7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 </a:t>
              </a:r>
              <a:r>
                <a:rPr kumimoji="0" lang="en-US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T</a:t>
              </a:r>
              <a:r>
                <a:rPr kumimoji="0" lang="vi-VN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ên và cách sử dụng đồ chơi</a:t>
              </a:r>
              <a:endPara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Hộp Văn bản 26">
            <a:extLst>
              <a:ext uri="{FF2B5EF4-FFF2-40B4-BE49-F238E27FC236}">
                <a16:creationId xmlns:a16="http://schemas.microsoft.com/office/drawing/2014/main" id="{4B8B5CE9-B112-49C1-BB7E-C6C7B30B2688}"/>
              </a:ext>
            </a:extLst>
          </p:cNvPr>
          <p:cNvSpPr txBox="1"/>
          <p:nvPr/>
        </p:nvSpPr>
        <p:spPr>
          <a:xfrm>
            <a:off x="-128365" y="4047484"/>
            <a:ext cx="3883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đoàn tàu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Hộp Văn bản 30">
            <a:extLst>
              <a:ext uri="{FF2B5EF4-FFF2-40B4-BE49-F238E27FC236}">
                <a16:creationId xmlns:a16="http://schemas.microsoft.com/office/drawing/2014/main" id="{65CC3B68-D227-4912-A618-BABC0FA5CE15}"/>
              </a:ext>
            </a:extLst>
          </p:cNvPr>
          <p:cNvSpPr txBox="1"/>
          <p:nvPr/>
        </p:nvSpPr>
        <p:spPr>
          <a:xfrm>
            <a:off x="3530523" y="2078740"/>
            <a:ext cx="53036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/>
            <a:r>
              <a:rPr lang="en-US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Buộc dây vào đầu tàu và kéo cho tàu di chuyển trên mặt đất.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E967ECE-EBC7-46FB-B0D2-98183C5BD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49733" b="1326"/>
          <a:stretch/>
        </p:blipFill>
        <p:spPr bwMode="auto">
          <a:xfrm>
            <a:off x="443020" y="1492955"/>
            <a:ext cx="2518611" cy="215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2160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11"/>
            <a:ext cx="9144000" cy="5184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18" y="57151"/>
            <a:ext cx="8877482" cy="497204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324542" y="273780"/>
            <a:ext cx="6918359" cy="667214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7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 </a:t>
              </a:r>
              <a:r>
                <a:rPr kumimoji="0" lang="en-US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T</a:t>
              </a:r>
              <a:r>
                <a:rPr kumimoji="0" lang="vi-VN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ên và cách sử dụng đồ chơi</a:t>
              </a:r>
              <a:endPara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Hộp Văn bản 26">
            <a:extLst>
              <a:ext uri="{FF2B5EF4-FFF2-40B4-BE49-F238E27FC236}">
                <a16:creationId xmlns:a16="http://schemas.microsoft.com/office/drawing/2014/main" id="{4B8B5CE9-B112-49C1-BB7E-C6C7B30B2688}"/>
              </a:ext>
            </a:extLst>
          </p:cNvPr>
          <p:cNvSpPr txBox="1"/>
          <p:nvPr/>
        </p:nvSpPr>
        <p:spPr>
          <a:xfrm>
            <a:off x="-128365" y="4047484"/>
            <a:ext cx="3883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máy bay: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Hộp Văn bản 30">
            <a:extLst>
              <a:ext uri="{FF2B5EF4-FFF2-40B4-BE49-F238E27FC236}">
                <a16:creationId xmlns:a16="http://schemas.microsoft.com/office/drawing/2014/main" id="{65CC3B68-D227-4912-A618-BABC0FA5CE15}"/>
              </a:ext>
            </a:extLst>
          </p:cNvPr>
          <p:cNvSpPr txBox="1"/>
          <p:nvPr/>
        </p:nvSpPr>
        <p:spPr>
          <a:xfrm>
            <a:off x="3262602" y="1549585"/>
            <a:ext cx="54383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/>
            <a:r>
              <a:rPr lang="en-US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gười chơi đứng vào khoảng trống trên thân máy bay, giữ máy bay ngang người sau đó chạy đua xem ai lái về đích trước.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6E967ECE-EBC7-46FB-B0D2-98183C5BD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9904" t="-2647" r="-373" b="-4374"/>
          <a:stretch/>
        </p:blipFill>
        <p:spPr bwMode="auto">
          <a:xfrm>
            <a:off x="548943" y="1526906"/>
            <a:ext cx="2528780" cy="234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74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247" cy="51435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0707" y="764134"/>
            <a:ext cx="5200454" cy="4038431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35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35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35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35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35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35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35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35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35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350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</p:grpSp>
      <p:sp>
        <p:nvSpPr>
          <p:cNvPr id="25" name="Google Shape;10837;p65">
            <a:extLst>
              <a:ext uri="{FF2B5EF4-FFF2-40B4-BE49-F238E27FC236}">
                <a16:creationId xmlns:a16="http://schemas.microsoft.com/office/drawing/2014/main" id="{B4CBE8A0-01CC-46D1-8B9C-7DFA8480494D}"/>
              </a:ext>
            </a:extLst>
          </p:cNvPr>
          <p:cNvSpPr txBox="1">
            <a:spLocks/>
          </p:cNvSpPr>
          <p:nvPr/>
        </p:nvSpPr>
        <p:spPr>
          <a:xfrm>
            <a:off x="4589553" y="1399341"/>
            <a:ext cx="3428351" cy="85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lackey"/>
              <a:buNone/>
              <a:defRPr sz="72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>
                <a:srgbClr val="FDC324"/>
              </a:buClr>
              <a:defRPr/>
            </a:pPr>
            <a:r>
              <a:rPr lang="en" sz="6600" kern="0">
                <a:ln w="22225">
                  <a:solidFill>
                    <a:srgbClr val="002060"/>
                  </a:solidFill>
                </a:ln>
                <a:solidFill>
                  <a:srgbClr val="FDC324"/>
                </a:solidFill>
                <a:latin typeface="#9Slide06 DeathRattle BB" panose="02000506000000020004" pitchFamily="2" charset="0"/>
              </a:rPr>
              <a:t>CHẶNG 2</a:t>
            </a:r>
          </a:p>
        </p:txBody>
      </p: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4054923" y="2341946"/>
            <a:ext cx="4497611" cy="123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>
                <a:srgbClr val="162130"/>
              </a:buClr>
              <a:defRPr/>
            </a:pPr>
            <a:r>
              <a:rPr lang="en-US" sz="4500" ker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#9Slide07 IcielBC Cubano Normal" panose="00000500000000000000" pitchFamily="2" charset="0"/>
              </a:rPr>
              <a:t>LỰA CHỌN VẬT LIỆU VÀ DỤNG CỤ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4E8AA7-2770-D795-38D1-921AA5273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0" y="1452392"/>
            <a:ext cx="1954526" cy="2914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2588F-71F3-4E95-F674-656AFE7E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1" y="1874472"/>
            <a:ext cx="1607293" cy="2267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5414D9-6328-B89A-350C-05E32FF1E4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3818" r="44375" b="20808"/>
          <a:stretch/>
        </p:blipFill>
        <p:spPr>
          <a:xfrm rot="20953435">
            <a:off x="5323898" y="3633895"/>
            <a:ext cx="1497542" cy="9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8242 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11"/>
            <a:ext cx="9144000" cy="5184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18" y="57151"/>
            <a:ext cx="8877482" cy="497204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6BC3B31-1AE3-4ABD-BF07-5BA42B97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523900"/>
              </p:ext>
            </p:extLst>
          </p:nvPr>
        </p:nvGraphicFramePr>
        <p:xfrm>
          <a:off x="1371600" y="781050"/>
          <a:ext cx="6172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4884679-6B84-4F91-AF5A-A311D4157A3E}"/>
              </a:ext>
            </a:extLst>
          </p:cNvPr>
          <p:cNvSpPr txBox="1"/>
          <p:nvPr/>
        </p:nvSpPr>
        <p:spPr>
          <a:xfrm>
            <a:off x="3048000" y="215265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YÊU CẦU</a:t>
            </a:r>
          </a:p>
        </p:txBody>
      </p:sp>
    </p:spTree>
    <p:extLst>
      <p:ext uri="{BB962C8B-B14F-4D97-AF65-F5344CB8AC3E}">
        <p14:creationId xmlns:p14="http://schemas.microsoft.com/office/powerpoint/2010/main" val="3099633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44074 L -0.01371 0.008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-2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11"/>
            <a:ext cx="9144000" cy="5184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18" y="57151"/>
            <a:ext cx="8877482" cy="497204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2CB67B-67DA-4CD2-8F1C-AC51B443D3E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953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VẬT LiỆU VÀ DỤNG CỤ</a:t>
            </a:r>
            <a:endParaRPr lang="en-US" dirty="0"/>
          </a:p>
        </p:txBody>
      </p:sp>
      <p:sp>
        <p:nvSpPr>
          <p:cNvPr id="8" name="AutoShape 2" descr="Giấy bìa cứng A4 chuẩn xịn cao cấp giá tốt 2020">
            <a:extLst>
              <a:ext uri="{FF2B5EF4-FFF2-40B4-BE49-F238E27FC236}">
                <a16:creationId xmlns:a16="http://schemas.microsoft.com/office/drawing/2014/main" id="{4A7C7707-AAC9-4229-AF58-7A469DED1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www.anlocviet.vn/upload/images/giay%20bia%20cung%20an%20loc%20viet.jpg">
            <a:extLst>
              <a:ext uri="{FF2B5EF4-FFF2-40B4-BE49-F238E27FC236}">
                <a16:creationId xmlns:a16="http://schemas.microsoft.com/office/drawing/2014/main" id="{9BB742FA-47CF-4C27-B524-EB62D9AC53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C4DF0E7D-C6C4-43C1-A784-13DA5701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71550"/>
            <a:ext cx="16273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2CBF57-E509-4936-A79B-17A3E1CD0427}"/>
              </a:ext>
            </a:extLst>
          </p:cNvPr>
          <p:cNvSpPr txBox="1"/>
          <p:nvPr/>
        </p:nvSpPr>
        <p:spPr>
          <a:xfrm>
            <a:off x="152400" y="23431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cứng</a:t>
            </a:r>
            <a:endParaRPr lang="en-US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E8B6C0B-C8A1-4200-B084-75311AAF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819150"/>
            <a:ext cx="1371600" cy="162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E1124D-4B07-4F38-B124-2B359BC54AA2}"/>
              </a:ext>
            </a:extLst>
          </p:cNvPr>
          <p:cNvSpPr txBox="1"/>
          <p:nvPr/>
        </p:nvSpPr>
        <p:spPr>
          <a:xfrm>
            <a:off x="2133600" y="24955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DC21D69F-1533-451C-AB8A-F27E3EDDB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971550"/>
            <a:ext cx="1371600" cy="87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3780EC-8BB7-4CF2-9AA5-E8E3D8069EBB}"/>
              </a:ext>
            </a:extLst>
          </p:cNvPr>
          <p:cNvSpPr txBox="1"/>
          <p:nvPr/>
        </p:nvSpPr>
        <p:spPr>
          <a:xfrm>
            <a:off x="3733800" y="20383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11AD33BC-D33D-48C3-9BE3-E4CE0B10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819150"/>
            <a:ext cx="127813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12E672-A43C-4CA1-ACAC-431B77A74FAE}"/>
              </a:ext>
            </a:extLst>
          </p:cNvPr>
          <p:cNvSpPr txBox="1"/>
          <p:nvPr/>
        </p:nvSpPr>
        <p:spPr>
          <a:xfrm>
            <a:off x="5410200" y="22669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Bóng</a:t>
            </a:r>
            <a:r>
              <a:rPr lang="en-US" dirty="0"/>
              <a:t> bay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B91820A-9142-4061-AB8D-36FE6B2A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876550"/>
            <a:ext cx="1828800" cy="13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513D21-5FE6-4D4C-97EA-D63A0CDD30AC}"/>
              </a:ext>
            </a:extLst>
          </p:cNvPr>
          <p:cNvSpPr txBox="1"/>
          <p:nvPr/>
        </p:nvSpPr>
        <p:spPr>
          <a:xfrm>
            <a:off x="152400" y="4400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Băng</a:t>
            </a:r>
            <a:r>
              <a:rPr lang="en-US" dirty="0"/>
              <a:t> </a:t>
            </a:r>
            <a:r>
              <a:rPr lang="en-US" dirty="0" err="1"/>
              <a:t>dính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mặt</a:t>
            </a:r>
            <a:endParaRPr lang="en-US" dirty="0"/>
          </a:p>
        </p:txBody>
      </p:sp>
      <p:sp>
        <p:nvSpPr>
          <p:cNvPr id="22" name="AutoShape 11" descr="bynature-large-paper-straw-ong-hut-giay-size-lon">
            <a:extLst>
              <a:ext uri="{FF2B5EF4-FFF2-40B4-BE49-F238E27FC236}">
                <a16:creationId xmlns:a16="http://schemas.microsoft.com/office/drawing/2014/main" id="{F1934D7A-366B-49A9-8B80-A64A163C1D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12">
            <a:extLst>
              <a:ext uri="{FF2B5EF4-FFF2-40B4-BE49-F238E27FC236}">
                <a16:creationId xmlns:a16="http://schemas.microsoft.com/office/drawing/2014/main" id="{0ABB2E37-6B83-4DED-B2B9-228AF79E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2952750"/>
            <a:ext cx="1752600" cy="141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58E09C-48F0-4A9C-B81E-E05F9448BB8C}"/>
              </a:ext>
            </a:extLst>
          </p:cNvPr>
          <p:cNvSpPr txBox="1"/>
          <p:nvPr/>
        </p:nvSpPr>
        <p:spPr>
          <a:xfrm>
            <a:off x="2438400" y="44971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hút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B3EA9101-E8BA-47D0-8F98-860B1550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895350"/>
            <a:ext cx="1524000" cy="13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82712C-78DA-492E-A680-783EC548FC03}"/>
              </a:ext>
            </a:extLst>
          </p:cNvPr>
          <p:cNvSpPr txBox="1"/>
          <p:nvPr/>
        </p:nvSpPr>
        <p:spPr>
          <a:xfrm>
            <a:off x="7239000" y="24193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giấy</a:t>
            </a:r>
            <a:endParaRPr lang="en-US" dirty="0"/>
          </a:p>
        </p:txBody>
      </p:sp>
      <p:pic>
        <p:nvPicPr>
          <p:cNvPr id="27" name="Picture 14">
            <a:extLst>
              <a:ext uri="{FF2B5EF4-FFF2-40B4-BE49-F238E27FC236}">
                <a16:creationId xmlns:a16="http://schemas.microsoft.com/office/drawing/2014/main" id="{C90BD57B-C465-4C6B-B79B-480E0FAE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2647950"/>
            <a:ext cx="1905000" cy="192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5442B95-996E-4817-A933-CCA1E99655A2}"/>
              </a:ext>
            </a:extLst>
          </p:cNvPr>
          <p:cNvSpPr txBox="1"/>
          <p:nvPr/>
        </p:nvSpPr>
        <p:spPr>
          <a:xfrm>
            <a:off x="4800600" y="45529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rập</a:t>
            </a:r>
            <a:r>
              <a:rPr lang="en-US" dirty="0"/>
              <a:t> </a:t>
            </a:r>
            <a:r>
              <a:rPr lang="en-US" dirty="0" err="1"/>
              <a:t>tròn</a:t>
            </a:r>
            <a:endParaRPr lang="en-US" dirty="0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8E882324-E08E-444B-880F-C8FC0013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2876550"/>
            <a:ext cx="1601786" cy="14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2F20CD1-4D03-4B31-B7D4-6F47A3565E5E}"/>
              </a:ext>
            </a:extLst>
          </p:cNvPr>
          <p:cNvSpPr txBox="1"/>
          <p:nvPr/>
        </p:nvSpPr>
        <p:spPr>
          <a:xfrm>
            <a:off x="7162800" y="44005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01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8594778-05F1-5177-FAF0-6DB79E6F0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2"/>
            <a:ext cx="9144000" cy="5135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29BF49-25BD-4E53-8E1C-8FA09C301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004"/>
            <a:ext cx="2322842" cy="29959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95F50B-3AE6-4C38-B3F5-166697F13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2710" y="143375"/>
            <a:ext cx="4718188" cy="3972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A85204-03F5-4C80-93CB-F9E870378FE2}"/>
              </a:ext>
            </a:extLst>
          </p:cNvPr>
          <p:cNvSpPr txBox="1"/>
          <p:nvPr/>
        </p:nvSpPr>
        <p:spPr>
          <a:xfrm>
            <a:off x="3364613" y="1121450"/>
            <a:ext cx="3676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en-US" sz="330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1DDC78-39E7-46FA-8665-932480902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46" y="1573240"/>
            <a:ext cx="2247708" cy="37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6413" y="2622668"/>
            <a:ext cx="1990045" cy="2547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144000" cy="37568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8ADF5A1-4F36-4359-98B7-B4EE0E99747E}"/>
              </a:ext>
            </a:extLst>
          </p:cNvPr>
          <p:cNvGrpSpPr/>
          <p:nvPr/>
        </p:nvGrpSpPr>
        <p:grpSpPr>
          <a:xfrm rot="21163579">
            <a:off x="12718" y="50328"/>
            <a:ext cx="2805017" cy="2184749"/>
            <a:chOff x="0" y="30899"/>
            <a:chExt cx="3740022" cy="2912999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30899"/>
              <a:ext cx="3740022" cy="2912999"/>
              <a:chOff x="1270000" y="-1191168"/>
              <a:chExt cx="6716412" cy="6266251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3912" y="-1191168"/>
                <a:ext cx="6682500" cy="6266251"/>
              </a:xfrm>
              <a:prstGeom prst="rect">
                <a:avLst/>
              </a:prstGeom>
            </p:spPr>
          </p:pic>
          <p:sp>
            <p:nvSpPr>
              <p:cNvPr id="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270000" y="782638"/>
                <a:ext cx="6604000" cy="357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1" name="10">
              <a:extLst>
                <a:ext uri="{FF2B5EF4-FFF2-40B4-BE49-F238E27FC236}">
                  <a16:creationId xmlns:a16="http://schemas.microsoft.com/office/drawing/2014/main" id="{F3E8AC05-D305-4C22-A546-40B46F2F4D68}"/>
                </a:ext>
              </a:extLst>
            </p:cNvPr>
            <p:cNvSpPr txBox="1"/>
            <p:nvPr/>
          </p:nvSpPr>
          <p:spPr>
            <a:xfrm rot="21040527">
              <a:off x="41804" y="1637490"/>
              <a:ext cx="363199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3300">
                  <a:ln>
                    <a:solidFill>
                      <a:srgbClr val="0070C0"/>
                    </a:solidFill>
                  </a:ln>
                  <a:solidFill>
                    <a:srgbClr val="00A0EA"/>
                  </a:solidFill>
                  <a:latin typeface="#9Slide07 SVNDessert Menu Scrip" panose="00000500000000000000" pitchFamily="2" charset="0"/>
                </a:rPr>
                <a:t>MỤC TIÊU</a:t>
              </a:r>
              <a:endParaRPr lang="zh-CN" altLang="en-US" dirty="0">
                <a:ln>
                  <a:solidFill>
                    <a:srgbClr val="0070C0"/>
                  </a:solidFill>
                </a:ln>
                <a:solidFill>
                  <a:srgbClr val="00A0EA"/>
                </a:solidFill>
                <a:latin typeface="#9Slide07 SVNDessert Menu Scrip" panose="00000500000000000000" pitchFamily="2" charset="0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561232-D0D3-48D7-A1BB-AA2C3E4CF6B3}"/>
              </a:ext>
            </a:extLst>
          </p:cNvPr>
          <p:cNvGrpSpPr/>
          <p:nvPr/>
        </p:nvGrpSpPr>
        <p:grpSpPr>
          <a:xfrm>
            <a:off x="3361981" y="630832"/>
            <a:ext cx="4967672" cy="1343499"/>
            <a:chOff x="4611827" y="1173967"/>
            <a:chExt cx="6264168" cy="1103181"/>
          </a:xfrm>
        </p:grpSpPr>
        <p:sp>
          <p:nvSpPr>
            <p:cNvPr id="17" name="Google Shape;1395;p61">
              <a:extLst>
                <a:ext uri="{FF2B5EF4-FFF2-40B4-BE49-F238E27FC236}">
                  <a16:creationId xmlns:a16="http://schemas.microsoft.com/office/drawing/2014/main" id="{2AF92186-6818-4E13-AB26-FFBB1428841B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264168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417;p61">
              <a:extLst>
                <a:ext uri="{FF2B5EF4-FFF2-40B4-BE49-F238E27FC236}">
                  <a16:creationId xmlns:a16="http://schemas.microsoft.com/office/drawing/2014/main" id="{82CFEE09-714D-4F6E-B061-C75461237D67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86621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685800">
                <a:buClr>
                  <a:srgbClr val="0F4FBE"/>
                </a:buClr>
                <a:defRPr/>
              </a:pPr>
              <a:r>
                <a:rPr lang="vi-VN" sz="2250" kern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 biết và sử dụng an toàn một số đồ chơi đơn giản phù hợp với lứa tuổi;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3AC3AB2-46CF-4E24-813C-1FBFBE2EA9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2873914" y="964895"/>
            <a:ext cx="929069" cy="85232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6B792-30AB-4536-AF82-9AB9D586AB3D}"/>
              </a:ext>
            </a:extLst>
          </p:cNvPr>
          <p:cNvGrpSpPr/>
          <p:nvPr/>
        </p:nvGrpSpPr>
        <p:grpSpPr>
          <a:xfrm>
            <a:off x="884568" y="2367521"/>
            <a:ext cx="6200366" cy="1224515"/>
            <a:chOff x="4611827" y="1173967"/>
            <a:chExt cx="6546339" cy="1103181"/>
          </a:xfrm>
        </p:grpSpPr>
        <p:sp>
          <p:nvSpPr>
            <p:cNvPr id="21" name="Google Shape;1395;p61">
              <a:extLst>
                <a:ext uri="{FF2B5EF4-FFF2-40B4-BE49-F238E27FC236}">
                  <a16:creationId xmlns:a16="http://schemas.microsoft.com/office/drawing/2014/main" id="{9BA81A97-E2BB-4C47-A26C-EA189803F6D1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546339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417;p61">
              <a:extLst>
                <a:ext uri="{FF2B5EF4-FFF2-40B4-BE49-F238E27FC236}">
                  <a16:creationId xmlns:a16="http://schemas.microsoft.com/office/drawing/2014/main" id="{16EDE5E1-D2F8-4B3B-BF01-A9BE540EB7E9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22756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685800">
                <a:buClr>
                  <a:srgbClr val="0F4FBE"/>
                </a:buClr>
                <a:defRPr/>
              </a:pPr>
              <a:r>
                <a:rPr lang="vi-VN" sz="2250" kern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 được một đồ chơi đơn giản theo hướng dẫn;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C60F22D-D1DB-47A1-9CDA-66EF5B2605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428740" y="2530026"/>
            <a:ext cx="866339" cy="79477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C2CD5A8-2389-4540-A865-5260A61BFAAA}"/>
              </a:ext>
            </a:extLst>
          </p:cNvPr>
          <p:cNvGrpSpPr/>
          <p:nvPr/>
        </p:nvGrpSpPr>
        <p:grpSpPr>
          <a:xfrm>
            <a:off x="2003835" y="3791571"/>
            <a:ext cx="6200366" cy="1224515"/>
            <a:chOff x="4611827" y="1173967"/>
            <a:chExt cx="6546339" cy="1103181"/>
          </a:xfrm>
        </p:grpSpPr>
        <p:sp>
          <p:nvSpPr>
            <p:cNvPr id="25" name="Google Shape;1395;p61">
              <a:extLst>
                <a:ext uri="{FF2B5EF4-FFF2-40B4-BE49-F238E27FC236}">
                  <a16:creationId xmlns:a16="http://schemas.microsoft.com/office/drawing/2014/main" id="{94DDD158-C005-4097-A604-8DE530E0DC57}"/>
                </a:ext>
              </a:extLst>
            </p:cNvPr>
            <p:cNvSpPr/>
            <p:nvPr/>
          </p:nvSpPr>
          <p:spPr>
            <a:xfrm rot="10800000" flipH="1">
              <a:off x="4611827" y="1173967"/>
              <a:ext cx="6546339" cy="110318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50000"/>
                </a:srgbClr>
              </a:outerShdw>
            </a:effectLst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defRPr/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417;p61">
              <a:extLst>
                <a:ext uri="{FF2B5EF4-FFF2-40B4-BE49-F238E27FC236}">
                  <a16:creationId xmlns:a16="http://schemas.microsoft.com/office/drawing/2014/main" id="{1680E350-6EEE-47FB-B135-9DD091C0A35B}"/>
                </a:ext>
              </a:extLst>
            </p:cNvPr>
            <p:cNvSpPr txBox="1">
              <a:spLocks/>
            </p:cNvSpPr>
            <p:nvPr/>
          </p:nvSpPr>
          <p:spPr>
            <a:xfrm>
              <a:off x="5045244" y="1335219"/>
              <a:ext cx="5622756" cy="812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Patrick Hand"/>
                <a:buNone/>
                <a:defRPr sz="3000" b="0" i="0" u="none" strike="noStrike" cap="none">
                  <a:solidFill>
                    <a:schemeClr val="dk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Patrick Hand"/>
                <a:buNone/>
                <a:defRPr sz="2500" b="0" i="0" u="none" strike="noStrike" cap="none">
                  <a:solidFill>
                    <a:schemeClr val="accent1"/>
                  </a:solidFill>
                  <a:latin typeface="Patrick Hand"/>
                  <a:ea typeface="Patrick Hand"/>
                  <a:cs typeface="Patrick Hand"/>
                  <a:sym typeface="Patrick Hand"/>
                </a:defRPr>
              </a:lvl9pPr>
            </a:lstStyle>
            <a:p>
              <a:pPr defTabSz="685800">
                <a:buClr>
                  <a:srgbClr val="0F4FBE"/>
                </a:buClr>
                <a:defRPr/>
              </a:pPr>
              <a:r>
                <a:rPr lang="vi-VN" sz="2250" kern="0">
                  <a:solidFill>
                    <a:srgbClr val="0F4FB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 toán được chi phí cho một đồ chơi đơn giản.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840D82F-D124-4791-8654-8B78D77B81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1548007" y="3954076"/>
            <a:ext cx="866339" cy="7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8" presetClass="emph" presetSubtype="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2">
            <a:extLst>
              <a:ext uri="{FF2B5EF4-FFF2-40B4-BE49-F238E27FC236}">
                <a16:creationId xmlns:a16="http://schemas.microsoft.com/office/drawing/2014/main" id="{C9340723-B218-457F-9A22-B4CE77FB6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3763172" y="-194907"/>
            <a:ext cx="3423900" cy="2099129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484F3388-C930-4E6E-964F-39485004F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0" t="4339" r="-1693" b="80155"/>
          <a:stretch/>
        </p:blipFill>
        <p:spPr>
          <a:xfrm>
            <a:off x="-139972" y="1274068"/>
            <a:ext cx="1848286" cy="1069610"/>
          </a:xfrm>
          <a:prstGeom prst="rect">
            <a:avLst/>
          </a:prstGeom>
        </p:spPr>
      </p:pic>
      <p:pic>
        <p:nvPicPr>
          <p:cNvPr id="12" name="Lê Thị Yến N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144000" cy="3756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36" y="154631"/>
            <a:ext cx="1072692" cy="1273134"/>
          </a:xfrm>
          <a:prstGeom prst="rect">
            <a:avLst/>
          </a:prstGeom>
        </p:spPr>
      </p:pic>
      <p:sp>
        <p:nvSpPr>
          <p:cNvPr id="22" name="Google Shape;3561;p40">
            <a:extLst>
              <a:ext uri="{FF2B5EF4-FFF2-40B4-BE49-F238E27FC236}">
                <a16:creationId xmlns:a16="http://schemas.microsoft.com/office/drawing/2014/main" id="{7573B92E-5E18-4E11-BB9B-26112948CE51}"/>
              </a:ext>
            </a:extLst>
          </p:cNvPr>
          <p:cNvSpPr txBox="1">
            <a:spLocks/>
          </p:cNvSpPr>
          <p:nvPr/>
        </p:nvSpPr>
        <p:spPr>
          <a:xfrm>
            <a:off x="5314950" y="2133303"/>
            <a:ext cx="1828800" cy="4207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spcBef>
                <a:spcPts val="0"/>
              </a:spcBef>
            </a:pPr>
            <a:endParaRPr lang="en-US" sz="3600">
              <a:ln>
                <a:solidFill>
                  <a:srgbClr val="E7E6E6"/>
                </a:solidFill>
              </a:ln>
              <a:solidFill>
                <a:srgbClr val="009FE8"/>
              </a:solidFill>
              <a:latin typeface="Snap ITC" panose="04040A07060A02020202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F8378-5B80-459D-B6DD-BA34F84722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r="171"/>
          <a:stretch/>
        </p:blipFill>
        <p:spPr>
          <a:xfrm>
            <a:off x="-115982" y="956586"/>
            <a:ext cx="7041561" cy="4872714"/>
          </a:xfrm>
          <a:prstGeom prst="rect">
            <a:avLst/>
          </a:prstGeom>
        </p:spPr>
      </p:pic>
      <p:pic>
        <p:nvPicPr>
          <p:cNvPr id="28" name="图片 12">
            <a:extLst>
              <a:ext uri="{FF2B5EF4-FFF2-40B4-BE49-F238E27FC236}">
                <a16:creationId xmlns:a16="http://schemas.microsoft.com/office/drawing/2014/main" id="{ECFA1BCC-02E9-4BBB-BA0F-917B5B8FA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6925579" y="-129815"/>
            <a:ext cx="2656865" cy="1628874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EB9D876-FBBD-4AD2-9A87-2DA757E9C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5843977" y="-194908"/>
            <a:ext cx="1878206" cy="11514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7045" y="99676"/>
            <a:ext cx="905183" cy="12569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5646927" y="1471779"/>
            <a:ext cx="3760267" cy="3957471"/>
          </a:xfrm>
          <a:prstGeom prst="rect">
            <a:avLst/>
          </a:prstGeom>
        </p:spPr>
      </p:pic>
      <p:sp>
        <p:nvSpPr>
          <p:cNvPr id="2" name="10">
            <a:extLst>
              <a:ext uri="{FF2B5EF4-FFF2-40B4-BE49-F238E27FC236}">
                <a16:creationId xmlns:a16="http://schemas.microsoft.com/office/drawing/2014/main" id="{D4FA5EE0-DD8B-590E-A43D-CC7B877908C9}"/>
              </a:ext>
            </a:extLst>
          </p:cNvPr>
          <p:cNvSpPr txBox="1"/>
          <p:nvPr/>
        </p:nvSpPr>
        <p:spPr>
          <a:xfrm>
            <a:off x="1623895" y="2019337"/>
            <a:ext cx="4107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8000">
                <a:ln>
                  <a:solidFill>
                    <a:prstClr val="black"/>
                  </a:solidFill>
                </a:ln>
                <a:solidFill>
                  <a:srgbClr val="F9E036"/>
                </a:solidFill>
                <a:latin typeface="UTM Arruba KT" panose="02040603050506020204" pitchFamily="18" charset="0"/>
              </a:rPr>
              <a:t>Khởi động</a:t>
            </a:r>
            <a:endParaRPr lang="zh-CN" altLang="en-US" sz="4800" dirty="0">
              <a:ln>
                <a:solidFill>
                  <a:prstClr val="black"/>
                </a:solidFill>
              </a:ln>
              <a:solidFill>
                <a:srgbClr val="F9E036"/>
              </a:solidFill>
              <a:latin typeface="UTM Arruba KT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652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11"/>
            <a:ext cx="9144000" cy="5184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18" y="57151"/>
            <a:ext cx="8877482" cy="497204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F660F35-15D5-4856-9D75-639AD152419F}"/>
              </a:ext>
            </a:extLst>
          </p:cNvPr>
          <p:cNvGrpSpPr/>
          <p:nvPr/>
        </p:nvGrpSpPr>
        <p:grpSpPr>
          <a:xfrm>
            <a:off x="4290538" y="1562532"/>
            <a:ext cx="528725" cy="139957"/>
            <a:chOff x="2614137" y="730681"/>
            <a:chExt cx="528725" cy="139957"/>
          </a:xfrm>
        </p:grpSpPr>
        <p:sp>
          <p:nvSpPr>
            <p:cNvPr id="99" name="Straight Connector 3">
              <a:extLst>
                <a:ext uri="{FF2B5EF4-FFF2-40B4-BE49-F238E27FC236}">
                  <a16:creationId xmlns:a16="http://schemas.microsoft.com/office/drawing/2014/main" id="{B30CE875-7BAF-45E4-9570-C776CEEBB574}"/>
                </a:ext>
              </a:extLst>
            </p:cNvPr>
            <p:cNvSpPr/>
            <p:nvPr/>
          </p:nvSpPr>
          <p:spPr>
            <a:xfrm>
              <a:off x="2614137" y="730681"/>
              <a:ext cx="528725" cy="1399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9957"/>
                  </a:moveTo>
                  <a:lnTo>
                    <a:pt x="281462" y="139957"/>
                  </a:lnTo>
                  <a:lnTo>
                    <a:pt x="281462" y="0"/>
                  </a:lnTo>
                  <a:lnTo>
                    <a:pt x="528725" y="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Straight Connector 4">
              <a:extLst>
                <a:ext uri="{FF2B5EF4-FFF2-40B4-BE49-F238E27FC236}">
                  <a16:creationId xmlns:a16="http://schemas.microsoft.com/office/drawing/2014/main" id="{A51B613B-30C5-4E75-B87C-9F738654D101}"/>
                </a:ext>
              </a:extLst>
            </p:cNvPr>
            <p:cNvSpPr txBox="1"/>
            <p:nvPr/>
          </p:nvSpPr>
          <p:spPr>
            <a:xfrm>
              <a:off x="2864085" y="797863"/>
              <a:ext cx="28828" cy="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00" kern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A0D705-11BA-4ECD-BF06-99E399D2B079}"/>
              </a:ext>
            </a:extLst>
          </p:cNvPr>
          <p:cNvGrpSpPr/>
          <p:nvPr/>
        </p:nvGrpSpPr>
        <p:grpSpPr>
          <a:xfrm>
            <a:off x="1860486" y="972935"/>
            <a:ext cx="2431851" cy="1459110"/>
            <a:chOff x="184085" y="141084"/>
            <a:chExt cx="2431851" cy="145911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E44275F-D1E8-4316-B03B-0C6414F28E3B}"/>
                </a:ext>
              </a:extLst>
            </p:cNvPr>
            <p:cNvSpPr/>
            <p:nvPr/>
          </p:nvSpPr>
          <p:spPr>
            <a:xfrm>
              <a:off x="184085" y="141084"/>
              <a:ext cx="2431851" cy="145911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94C71D7-2589-4172-B2BF-9DDDEECC51B1}"/>
                </a:ext>
              </a:extLst>
            </p:cNvPr>
            <p:cNvSpPr txBox="1"/>
            <p:nvPr/>
          </p:nvSpPr>
          <p:spPr>
            <a:xfrm>
              <a:off x="184085" y="141084"/>
              <a:ext cx="2431851" cy="1459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endPara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1CEED6D-1F4A-40F9-976D-A5A1D15FCF27}"/>
              </a:ext>
            </a:extLst>
          </p:cNvPr>
          <p:cNvGrpSpPr/>
          <p:nvPr/>
        </p:nvGrpSpPr>
        <p:grpSpPr>
          <a:xfrm>
            <a:off x="3076412" y="2290288"/>
            <a:ext cx="2991177" cy="528725"/>
            <a:chOff x="1400011" y="1458437"/>
            <a:chExt cx="2991177" cy="528725"/>
          </a:xfrm>
        </p:grpSpPr>
        <p:sp>
          <p:nvSpPr>
            <p:cNvPr id="95" name="Straight Connector 7">
              <a:extLst>
                <a:ext uri="{FF2B5EF4-FFF2-40B4-BE49-F238E27FC236}">
                  <a16:creationId xmlns:a16="http://schemas.microsoft.com/office/drawing/2014/main" id="{163E3366-CC43-470A-8073-2E6457F48E4A}"/>
                </a:ext>
              </a:extLst>
            </p:cNvPr>
            <p:cNvSpPr/>
            <p:nvPr/>
          </p:nvSpPr>
          <p:spPr>
            <a:xfrm>
              <a:off x="1400011" y="1458437"/>
              <a:ext cx="2991177" cy="5287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91177" y="0"/>
                  </a:moveTo>
                  <a:lnTo>
                    <a:pt x="2991177" y="281462"/>
                  </a:lnTo>
                  <a:lnTo>
                    <a:pt x="0" y="281462"/>
                  </a:lnTo>
                  <a:lnTo>
                    <a:pt x="0" y="528725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Straight Connector 8">
              <a:extLst>
                <a:ext uri="{FF2B5EF4-FFF2-40B4-BE49-F238E27FC236}">
                  <a16:creationId xmlns:a16="http://schemas.microsoft.com/office/drawing/2014/main" id="{A229BB83-A762-4BC9-BF6B-86AF8D481424}"/>
                </a:ext>
              </a:extLst>
            </p:cNvPr>
            <p:cNvSpPr txBox="1"/>
            <p:nvPr/>
          </p:nvSpPr>
          <p:spPr>
            <a:xfrm>
              <a:off x="2819524" y="1720003"/>
              <a:ext cx="152151" cy="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00" kern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DB0834-C2D1-4C82-BCFC-BF2EB5F12E6E}"/>
              </a:ext>
            </a:extLst>
          </p:cNvPr>
          <p:cNvGrpSpPr/>
          <p:nvPr/>
        </p:nvGrpSpPr>
        <p:grpSpPr>
          <a:xfrm>
            <a:off x="4851663" y="832977"/>
            <a:ext cx="2431851" cy="1459110"/>
            <a:chOff x="3175262" y="1126"/>
            <a:chExt cx="2431851" cy="145911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FB170BC-0AB4-4225-881A-D1E0F4DB4EF5}"/>
                </a:ext>
              </a:extLst>
            </p:cNvPr>
            <p:cNvSpPr/>
            <p:nvPr/>
          </p:nvSpPr>
          <p:spPr>
            <a:xfrm>
              <a:off x="3175262" y="1126"/>
              <a:ext cx="2431851" cy="145911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916F23C-35E9-41B8-91ED-38CC1E356FD0}"/>
                </a:ext>
              </a:extLst>
            </p:cNvPr>
            <p:cNvSpPr txBox="1"/>
            <p:nvPr/>
          </p:nvSpPr>
          <p:spPr>
            <a:xfrm>
              <a:off x="3175262" y="1126"/>
              <a:ext cx="2431851" cy="1459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endPara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A816A2C-4440-4052-8D52-27B92D6C78ED}"/>
              </a:ext>
            </a:extLst>
          </p:cNvPr>
          <p:cNvGrpSpPr/>
          <p:nvPr/>
        </p:nvGrpSpPr>
        <p:grpSpPr>
          <a:xfrm>
            <a:off x="1860486" y="2851413"/>
            <a:ext cx="2431851" cy="1459110"/>
            <a:chOff x="184085" y="2019562"/>
            <a:chExt cx="2431851" cy="145911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F3F66EA-5E43-4F4C-94EA-CEF02D294CEF}"/>
                </a:ext>
              </a:extLst>
            </p:cNvPr>
            <p:cNvSpPr/>
            <p:nvPr/>
          </p:nvSpPr>
          <p:spPr>
            <a:xfrm>
              <a:off x="184085" y="2019562"/>
              <a:ext cx="2431851" cy="145911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E7EC6EA-59F5-4CD6-B48F-EF6522E29FE7}"/>
                </a:ext>
              </a:extLst>
            </p:cNvPr>
            <p:cNvSpPr txBox="1"/>
            <p:nvPr/>
          </p:nvSpPr>
          <p:spPr>
            <a:xfrm>
              <a:off x="184085" y="2019562"/>
              <a:ext cx="2431851" cy="1459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3: </a:t>
              </a:r>
              <a:r>
                <a:rPr lang="vi-VN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Đại diện tổ, nhóm HS thi đua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tên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món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 chơi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lứa</a:t>
              </a:r>
              <a:r>
                <a:rPr lang="en-US" sz="2000" kern="12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endParaRPr lang="en-US" sz="20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4EF7BE0F-34CF-4A97-98F3-A91D5B96AB31}"/>
              </a:ext>
            </a:extLst>
          </p:cNvPr>
          <p:cNvSpPr txBox="1"/>
          <p:nvPr/>
        </p:nvSpPr>
        <p:spPr>
          <a:xfrm>
            <a:off x="4572000" y="310515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1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5206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E625A-B6EF-42A5-A214-455BBC8D4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665" y="1914525"/>
            <a:ext cx="1751030" cy="3228975"/>
          </a:xfrm>
          <a:prstGeom prst="rect">
            <a:avLst/>
          </a:prstGeom>
        </p:spPr>
      </p:pic>
      <p:sp>
        <p:nvSpPr>
          <p:cNvPr id="15" name="Google Shape;10835;p65">
            <a:extLst>
              <a:ext uri="{FF2B5EF4-FFF2-40B4-BE49-F238E27FC236}">
                <a16:creationId xmlns:a16="http://schemas.microsoft.com/office/drawing/2014/main" id="{05C02487-9317-4269-B24B-8C053717E737}"/>
              </a:ext>
            </a:extLst>
          </p:cNvPr>
          <p:cNvSpPr/>
          <p:nvPr/>
        </p:nvSpPr>
        <p:spPr>
          <a:xfrm>
            <a:off x="2565775" y="171451"/>
            <a:ext cx="4012451" cy="30860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0837;p65">
            <a:extLst>
              <a:ext uri="{FF2B5EF4-FFF2-40B4-BE49-F238E27FC236}">
                <a16:creationId xmlns:a16="http://schemas.microsoft.com/office/drawing/2014/main" id="{A9220498-FBFA-4F38-9449-B235C12A142F}"/>
              </a:ext>
            </a:extLst>
          </p:cNvPr>
          <p:cNvSpPr txBox="1">
            <a:spLocks/>
          </p:cNvSpPr>
          <p:nvPr/>
        </p:nvSpPr>
        <p:spPr>
          <a:xfrm>
            <a:off x="2892739" y="682669"/>
            <a:ext cx="3428351" cy="85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lackey"/>
              <a:buNone/>
              <a:defRPr sz="72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>
                <a:srgbClr val="FDC324"/>
              </a:buClr>
              <a:defRPr/>
            </a:pPr>
            <a:r>
              <a:rPr lang="en" kern="0">
                <a:ln w="22225">
                  <a:solidFill>
                    <a:srgbClr val="002060"/>
                  </a:solidFill>
                </a:ln>
                <a:solidFill>
                  <a:srgbClr val="FDC324"/>
                </a:solidFill>
                <a:latin typeface="#9Slide06 DeathRattle BB" panose="02000506000000020004" pitchFamily="2" charset="0"/>
              </a:rPr>
              <a:t>CHẶNG 1</a:t>
            </a:r>
          </a:p>
        </p:txBody>
      </p:sp>
      <p:sp>
        <p:nvSpPr>
          <p:cNvPr id="48" name="Google Shape;10836;p65">
            <a:extLst>
              <a:ext uri="{FF2B5EF4-FFF2-40B4-BE49-F238E27FC236}">
                <a16:creationId xmlns:a16="http://schemas.microsoft.com/office/drawing/2014/main" id="{CA3FABF0-AF0C-4E3A-9B6C-24DA3804591B}"/>
              </a:ext>
            </a:extLst>
          </p:cNvPr>
          <p:cNvSpPr txBox="1">
            <a:spLocks/>
          </p:cNvSpPr>
          <p:nvPr/>
        </p:nvSpPr>
        <p:spPr>
          <a:xfrm>
            <a:off x="2892739" y="1533554"/>
            <a:ext cx="3490015" cy="123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>
                <a:srgbClr val="162130"/>
              </a:buClr>
              <a:defRPr/>
            </a:pPr>
            <a:r>
              <a:rPr lang="en-US" sz="4500" kern="0">
                <a:ln w="9525">
                  <a:solidFill>
                    <a:srgbClr val="F9E036"/>
                  </a:solidFill>
                  <a:prstDash val="solid"/>
                </a:ln>
                <a:solidFill>
                  <a:srgbClr val="0000FF"/>
                </a:solidFill>
                <a:latin typeface="#9Slide07 IcielBC Cubano Normal" panose="00000500000000000000" pitchFamily="2" charset="0"/>
              </a:rPr>
              <a:t>KHÁM PHÁ KiẾN THỨC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D726A-868E-2AEE-723E-FF6746CD64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4022146" y="2721568"/>
            <a:ext cx="1099709" cy="10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605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7" grpId="0"/>
          <p:bldP spid="4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11"/>
            <a:ext cx="9144000" cy="5184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18" y="57151"/>
            <a:ext cx="8877482" cy="497204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D4634C4-B5B9-4E9E-80C0-E1FA02E1E594}"/>
              </a:ext>
            </a:extLst>
          </p:cNvPr>
          <p:cNvSpPr txBox="1">
            <a:spLocks/>
          </p:cNvSpPr>
          <p:nvPr/>
        </p:nvSpPr>
        <p:spPr>
          <a:xfrm>
            <a:off x="419100" y="285750"/>
            <a:ext cx="84582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vi-VN"/>
              <a:t>Em hãy nêu tên và cách sử dụng những đồ chơi</a:t>
            </a:r>
            <a:r>
              <a:rPr lang="en-US"/>
              <a:t> </a:t>
            </a:r>
            <a:r>
              <a:rPr lang="vi-VN"/>
              <a:t>có</a:t>
            </a:r>
            <a:r>
              <a:rPr lang="en-US"/>
              <a:t> </a:t>
            </a:r>
            <a:r>
              <a:rPr lang="vi-VN"/>
              <a:t>trong hình dưới đây:</a:t>
            </a:r>
            <a:endParaRPr lang="en-US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B642C99-14BE-4194-BCB1-A907183DF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57350"/>
            <a:ext cx="362351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39E6C580-5D5D-4133-A4A6-FFCDAADD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657350"/>
            <a:ext cx="3505200" cy="15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3F5D26FE-6E20-4C99-B06C-3F5EA99B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3333750"/>
            <a:ext cx="3797699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6738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11"/>
            <a:ext cx="9144000" cy="5184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18" y="57151"/>
            <a:ext cx="8877482" cy="497204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324542" y="273780"/>
            <a:ext cx="6918359" cy="667214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vi-VN" sz="135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7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vi-VN" sz="3300">
                  <a:solidFill>
                    <a:prstClr val="black"/>
                  </a:solidFill>
                  <a:latin typeface="UVN Da Lat" panose="03060902030302020204" pitchFamily="66" charset="0"/>
                </a:rPr>
                <a:t> </a:t>
              </a:r>
              <a:r>
                <a:rPr lang="en-US" sz="3300">
                  <a:solidFill>
                    <a:prstClr val="black"/>
                  </a:solidFill>
                  <a:latin typeface="UVN Da Lat" panose="03060902030302020204" pitchFamily="66" charset="0"/>
                </a:rPr>
                <a:t>T</a:t>
              </a:r>
              <a:r>
                <a:rPr lang="vi-VN" sz="3300">
                  <a:solidFill>
                    <a:prstClr val="black"/>
                  </a:solidFill>
                  <a:latin typeface="UVN Da Lat" panose="03060902030302020204" pitchFamily="66" charset="0"/>
                </a:rPr>
                <a:t>ên và cách sử dụng đồ chơi</a:t>
              </a:r>
              <a:endParaRPr lang="vi-VN" sz="33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Hộp Văn bản 26">
            <a:extLst>
              <a:ext uri="{FF2B5EF4-FFF2-40B4-BE49-F238E27FC236}">
                <a16:creationId xmlns:a16="http://schemas.microsoft.com/office/drawing/2014/main" id="{4B8B5CE9-B112-49C1-BB7E-C6C7B30B2688}"/>
              </a:ext>
            </a:extLst>
          </p:cNvPr>
          <p:cNvSpPr txBox="1"/>
          <p:nvPr/>
        </p:nvSpPr>
        <p:spPr>
          <a:xfrm>
            <a:off x="4122976" y="1443100"/>
            <a:ext cx="3883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hình</a:t>
            </a:r>
            <a:endParaRPr lang="en-US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Hộp Văn bản 30">
            <a:extLst>
              <a:ext uri="{FF2B5EF4-FFF2-40B4-BE49-F238E27FC236}">
                <a16:creationId xmlns:a16="http://schemas.microsoft.com/office/drawing/2014/main" id="{65CC3B68-D227-4912-A618-BABC0FA5CE15}"/>
              </a:ext>
            </a:extLst>
          </p:cNvPr>
          <p:cNvSpPr txBox="1"/>
          <p:nvPr/>
        </p:nvSpPr>
        <p:spPr>
          <a:xfrm>
            <a:off x="3992522" y="2024867"/>
            <a:ext cx="41580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họn và xếp hình thích hợp vào khoảng trống của nó trên ngôi nhà.</a:t>
            </a:r>
            <a:endParaRPr lang="en-US" sz="3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A853674-31FD-4B87-9C71-B049EE12E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49530"/>
          <a:stretch/>
        </p:blipFill>
        <p:spPr bwMode="auto">
          <a:xfrm>
            <a:off x="381000" y="1409536"/>
            <a:ext cx="32221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4031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11"/>
            <a:ext cx="9144000" cy="5184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18" y="57151"/>
            <a:ext cx="8877482" cy="497204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324542" y="273780"/>
            <a:ext cx="6918359" cy="667214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7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 </a:t>
              </a:r>
              <a:r>
                <a:rPr kumimoji="0" lang="en-US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T</a:t>
              </a:r>
              <a:r>
                <a:rPr kumimoji="0" lang="vi-VN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ên và cách sử dụng đồ chơi</a:t>
              </a:r>
              <a:endPara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Hộp Văn bản 26">
            <a:extLst>
              <a:ext uri="{FF2B5EF4-FFF2-40B4-BE49-F238E27FC236}">
                <a16:creationId xmlns:a16="http://schemas.microsoft.com/office/drawing/2014/main" id="{4B8B5CE9-B112-49C1-BB7E-C6C7B30B2688}"/>
              </a:ext>
            </a:extLst>
          </p:cNvPr>
          <p:cNvSpPr txBox="1"/>
          <p:nvPr/>
        </p:nvSpPr>
        <p:spPr>
          <a:xfrm>
            <a:off x="4122976" y="1443100"/>
            <a:ext cx="3883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 bích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Hộp Văn bản 30">
            <a:extLst>
              <a:ext uri="{FF2B5EF4-FFF2-40B4-BE49-F238E27FC236}">
                <a16:creationId xmlns:a16="http://schemas.microsoft.com/office/drawing/2014/main" id="{65CC3B68-D227-4912-A618-BABC0FA5CE15}"/>
              </a:ext>
            </a:extLst>
          </p:cNvPr>
          <p:cNvSpPr txBox="1"/>
          <p:nvPr/>
        </p:nvSpPr>
        <p:spPr>
          <a:xfrm>
            <a:off x="3992522" y="2024867"/>
            <a:ext cx="43894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/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oay các mặt của khối ru bích để đưa nó về để nó về hình dạng sao cho 6 mặt màu đồng nhất.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A853674-31FD-4B87-9C71-B049EE12E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1323" t="-2529" r="-1793" b="2529"/>
          <a:stretch/>
        </p:blipFill>
        <p:spPr bwMode="auto">
          <a:xfrm>
            <a:off x="381000" y="1409536"/>
            <a:ext cx="32221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0962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11"/>
            <a:ext cx="9144000" cy="518411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18" y="57151"/>
            <a:ext cx="8877482" cy="497204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324542" y="273780"/>
            <a:ext cx="6918359" cy="667214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7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 </a:t>
              </a:r>
              <a:r>
                <a:rPr kumimoji="0" lang="en-US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T</a:t>
              </a:r>
              <a:r>
                <a:rPr kumimoji="0" lang="vi-VN" sz="3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VN Da Lat" panose="03060902030302020204" pitchFamily="66" charset="0"/>
                  <a:ea typeface="+mn-ea"/>
                  <a:cs typeface="+mn-cs"/>
                </a:rPr>
                <a:t>ên và cách sử dụng đồ chơi</a:t>
              </a:r>
              <a:endPara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Hộp Văn bản 26">
            <a:extLst>
              <a:ext uri="{FF2B5EF4-FFF2-40B4-BE49-F238E27FC236}">
                <a16:creationId xmlns:a16="http://schemas.microsoft.com/office/drawing/2014/main" id="{4B8B5CE9-B112-49C1-BB7E-C6C7B30B2688}"/>
              </a:ext>
            </a:extLst>
          </p:cNvPr>
          <p:cNvSpPr txBox="1"/>
          <p:nvPr/>
        </p:nvSpPr>
        <p:spPr>
          <a:xfrm>
            <a:off x="215091" y="4080886"/>
            <a:ext cx="3883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/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 bi lắc bóng đá: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Hộp Văn bản 30">
            <a:extLst>
              <a:ext uri="{FF2B5EF4-FFF2-40B4-BE49-F238E27FC236}">
                <a16:creationId xmlns:a16="http://schemas.microsoft.com/office/drawing/2014/main" id="{65CC3B68-D227-4912-A618-BABC0FA5CE15}"/>
              </a:ext>
            </a:extLst>
          </p:cNvPr>
          <p:cNvSpPr txBox="1"/>
          <p:nvPr/>
        </p:nvSpPr>
        <p:spPr>
          <a:xfrm>
            <a:off x="3539762" y="1178487"/>
            <a:ext cx="53036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85800"/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bàn có tổng cộng 8 thanh bi lắc. Người chơi phải đẩy, kéo và xoay để những cầu thủ sút bóng vào khung thành đối phương. </a:t>
            </a:r>
          </a:p>
          <a:p>
            <a:pPr lvl="0" algn="just" defTabSz="685800"/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có thể được chơi với 2 người chơi hoặc tối đa 2 đội ở mỗi bên của bàn.</a:t>
            </a:r>
          </a:p>
          <a:p>
            <a:pPr lvl="0" algn="just" defTabSz="685800"/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tổng cộng 9 quả bóng, đội đầu tiên ghi được 5 bàn thắng sẽ thắng.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B58C359-BAF9-48E0-A5D4-CCCB334E7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50000" b="2051"/>
          <a:stretch/>
        </p:blipFill>
        <p:spPr bwMode="auto">
          <a:xfrm>
            <a:off x="729343" y="1575074"/>
            <a:ext cx="2854895" cy="254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7348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224</TotalTime>
  <Words>546</Words>
  <Application>Microsoft Office PowerPoint</Application>
  <PresentationFormat>On-screen Show (16:9)</PresentationFormat>
  <Paragraphs>86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宋体</vt:lpstr>
      <vt:lpstr>#9Slide06 DeathRattle BB</vt:lpstr>
      <vt:lpstr>#9Slide07 IcielBC Cubano Normal</vt:lpstr>
      <vt:lpstr>#9Slide07 SVNDessert Menu Scrip</vt:lpstr>
      <vt:lpstr>Arial</vt:lpstr>
      <vt:lpstr>Calibri</vt:lpstr>
      <vt:lpstr>等线</vt:lpstr>
      <vt:lpstr>Patrick Hand</vt:lpstr>
      <vt:lpstr>Slackey</vt:lpstr>
      <vt:lpstr>Snap ITC</vt:lpstr>
      <vt:lpstr>Times New Roman</vt:lpstr>
      <vt:lpstr>UTM Arruba KT</vt:lpstr>
      <vt:lpstr>UTM Cookies</vt:lpstr>
      <vt:lpstr>UVN Da Lat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Anh</dc:creator>
  <cp:lastModifiedBy>Ngoc Anh</cp:lastModifiedBy>
  <cp:revision>1</cp:revision>
  <dcterms:created xsi:type="dcterms:W3CDTF">2022-06-30T12:44:46Z</dcterms:created>
  <dcterms:modified xsi:type="dcterms:W3CDTF">2024-03-11T12:21:25Z</dcterms:modified>
</cp:coreProperties>
</file>