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media/audio3.wav" ContentType="audio/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5.wav" ContentType="audio/wav"/>
  <Override PartName="/ppt/media/audio6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71" r:id="rId8"/>
    <p:sldMasterId id="2147483783" r:id="rId9"/>
    <p:sldMasterId id="2147483795" r:id="rId10"/>
    <p:sldMasterId id="2147483807" r:id="rId11"/>
    <p:sldMasterId id="2147483832" r:id="rId12"/>
    <p:sldMasterId id="2147483844" r:id="rId13"/>
    <p:sldMasterId id="2147483856" r:id="rId14"/>
    <p:sldMasterId id="2147483919" r:id="rId15"/>
  </p:sldMasterIdLst>
  <p:notesMasterIdLst>
    <p:notesMasterId r:id="rId35"/>
  </p:notesMasterIdLst>
  <p:sldIdLst>
    <p:sldId id="304" r:id="rId16"/>
    <p:sldId id="292" r:id="rId17"/>
    <p:sldId id="293" r:id="rId18"/>
    <p:sldId id="294" r:id="rId19"/>
    <p:sldId id="290" r:id="rId20"/>
    <p:sldId id="291" r:id="rId21"/>
    <p:sldId id="296" r:id="rId22"/>
    <p:sldId id="297" r:id="rId23"/>
    <p:sldId id="305" r:id="rId24"/>
    <p:sldId id="298" r:id="rId25"/>
    <p:sldId id="262" r:id="rId26"/>
    <p:sldId id="266" r:id="rId27"/>
    <p:sldId id="282" r:id="rId28"/>
    <p:sldId id="283" r:id="rId29"/>
    <p:sldId id="284" r:id="rId30"/>
    <p:sldId id="285" r:id="rId31"/>
    <p:sldId id="286" r:id="rId32"/>
    <p:sldId id="303" r:id="rId33"/>
    <p:sldId id="280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39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01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02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766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702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640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579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FFFF"/>
    <a:srgbClr val="009900"/>
    <a:srgbClr val="FFFFCC"/>
    <a:srgbClr val="CCCCFF"/>
    <a:srgbClr val="FFCCFF"/>
    <a:srgbClr val="ED540E"/>
    <a:srgbClr val="CC0099"/>
    <a:srgbClr val="FF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theme" Target="theme/theme1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C4374-0ABB-4D0B-9DAB-BD6A5D09A019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2DF83-26CF-4AE7-9E02-055F614A5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363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39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01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02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66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02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640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579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493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82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24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39" indent="0" algn="ctr">
              <a:buNone/>
              <a:defRPr sz="2000"/>
            </a:lvl2pPr>
            <a:lvl3pPr marL="913901" indent="0" algn="ctr">
              <a:buNone/>
              <a:defRPr sz="1900"/>
            </a:lvl3pPr>
            <a:lvl4pPr marL="1370852" indent="0" algn="ctr">
              <a:buNone/>
              <a:defRPr sz="1600"/>
            </a:lvl4pPr>
            <a:lvl5pPr marL="1827802" indent="0" algn="ctr">
              <a:buNone/>
              <a:defRPr sz="1600"/>
            </a:lvl5pPr>
            <a:lvl6pPr marL="2284766" indent="0" algn="ctr">
              <a:buNone/>
              <a:defRPr sz="1600"/>
            </a:lvl6pPr>
            <a:lvl7pPr marL="2741702" indent="0" algn="ctr">
              <a:buNone/>
              <a:defRPr sz="1600"/>
            </a:lvl7pPr>
            <a:lvl8pPr marL="3198640" indent="0" algn="ctr">
              <a:buNone/>
              <a:defRPr sz="1600"/>
            </a:lvl8pPr>
            <a:lvl9pPr marL="365557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465111"/>
      </p:ext>
    </p:extLst>
  </p:cSld>
  <p:clrMapOvr>
    <a:masterClrMapping/>
  </p:clrMapOvr>
  <p:transition spd="slow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13216"/>
      </p:ext>
    </p:extLst>
  </p:cSld>
  <p:clrMapOvr>
    <a:masterClrMapping/>
  </p:clrMapOvr>
  <p:transition spd="slow" advTm="3000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9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9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974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7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441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746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076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356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4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707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7033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020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0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478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4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362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362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8437"/>
      </p:ext>
    </p:extLst>
  </p:cSld>
  <p:clrMapOvr>
    <a:masterClrMapping/>
  </p:clrMapOvr>
  <p:transition spd="slow" advTm="3000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6316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7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7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168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4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28" indent="0" algn="ctr">
              <a:buNone/>
              <a:defRPr/>
            </a:lvl3pPr>
            <a:lvl4pPr marL="1371192" indent="0" algn="ctr">
              <a:buNone/>
              <a:defRPr/>
            </a:lvl4pPr>
            <a:lvl5pPr marL="1828256" indent="0" algn="ctr">
              <a:buNone/>
              <a:defRPr/>
            </a:lvl5pPr>
            <a:lvl6pPr marL="2285326" indent="0" algn="ctr">
              <a:buNone/>
              <a:defRPr/>
            </a:lvl6pPr>
            <a:lvl7pPr marL="2742382" indent="0" algn="ctr">
              <a:buNone/>
              <a:defRPr/>
            </a:lvl7pPr>
            <a:lvl8pPr marL="3199440" indent="0" algn="ctr">
              <a:buNone/>
              <a:defRPr/>
            </a:lvl8pPr>
            <a:lvl9pPr marL="36564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45D06-CD2F-44F5-9587-26DE5FB1DC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50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59385-1EB8-4DE5-BF7E-3F123FC3D7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441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900"/>
            </a:lvl2pPr>
            <a:lvl3pPr marL="914128" indent="0">
              <a:buNone/>
              <a:defRPr sz="1600"/>
            </a:lvl3pPr>
            <a:lvl4pPr marL="1371192" indent="0">
              <a:buNone/>
              <a:defRPr sz="1500"/>
            </a:lvl4pPr>
            <a:lvl5pPr marL="1828256" indent="0">
              <a:buNone/>
              <a:defRPr sz="1500"/>
            </a:lvl5pPr>
            <a:lvl6pPr marL="2285326" indent="0">
              <a:buNone/>
              <a:defRPr sz="1500"/>
            </a:lvl6pPr>
            <a:lvl7pPr marL="2742382" indent="0">
              <a:buNone/>
              <a:defRPr sz="1500"/>
            </a:lvl7pPr>
            <a:lvl8pPr marL="3199440" indent="0">
              <a:buNone/>
              <a:defRPr sz="1500"/>
            </a:lvl8pPr>
            <a:lvl9pPr marL="3656499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F1F48-24BB-4AC6-9B3F-6016D3A244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892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2F0EE-33C2-4C49-A81A-DDD7369953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248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1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2AEAE-196E-4D43-BC18-9114CD077C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171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966F4-3448-4846-ACB3-121E97DED3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753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6D010-4B4E-4F3D-B623-4CEF911C13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979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9C627-33D9-4068-9CD2-1CEE36E815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2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5954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87F87-32D4-4F56-8447-9B43979588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081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BCA56-FE62-4CD5-B7AD-8310BA22B6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2103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8A770-393E-498E-ACA7-514DEDE5F0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8423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84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63E94745-0829-4A12-BDEE-D77269273F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2367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4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274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165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561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413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9091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98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4031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210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0976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407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0331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685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874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668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8383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95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7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8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23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7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0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25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4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7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39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2955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6906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675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4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3498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4181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5169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2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2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483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5607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0941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3433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5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3415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4089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7350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4844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824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9372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1500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3143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1140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1616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43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35" indent="0">
              <a:buNone/>
              <a:defRPr sz="2700" b="1"/>
            </a:lvl2pPr>
            <a:lvl3pPr marL="1218510" indent="0">
              <a:buNone/>
              <a:defRPr sz="2400" b="1"/>
            </a:lvl3pPr>
            <a:lvl4pPr marL="1827757" indent="0">
              <a:buNone/>
              <a:defRPr sz="2100" b="1"/>
            </a:lvl4pPr>
            <a:lvl5pPr marL="2437018" indent="0">
              <a:buNone/>
              <a:defRPr sz="2100" b="1"/>
            </a:lvl5pPr>
            <a:lvl6pPr marL="3046252" indent="0">
              <a:buNone/>
              <a:defRPr sz="2100" b="1"/>
            </a:lvl6pPr>
            <a:lvl7pPr marL="3655487" indent="0">
              <a:buNone/>
              <a:defRPr sz="2100" b="1"/>
            </a:lvl7pPr>
            <a:lvl8pPr marL="4264747" indent="0">
              <a:buNone/>
              <a:defRPr sz="2100" b="1"/>
            </a:lvl8pPr>
            <a:lvl9pPr marL="487399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7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35" indent="0">
              <a:buNone/>
              <a:defRPr sz="2700" b="1"/>
            </a:lvl2pPr>
            <a:lvl3pPr marL="1218510" indent="0">
              <a:buNone/>
              <a:defRPr sz="2400" b="1"/>
            </a:lvl3pPr>
            <a:lvl4pPr marL="1827757" indent="0">
              <a:buNone/>
              <a:defRPr sz="2100" b="1"/>
            </a:lvl4pPr>
            <a:lvl5pPr marL="2437018" indent="0">
              <a:buNone/>
              <a:defRPr sz="2100" b="1"/>
            </a:lvl5pPr>
            <a:lvl6pPr marL="3046252" indent="0">
              <a:buNone/>
              <a:defRPr sz="2100" b="1"/>
            </a:lvl6pPr>
            <a:lvl7pPr marL="3655487" indent="0">
              <a:buNone/>
              <a:defRPr sz="2100" b="1"/>
            </a:lvl7pPr>
            <a:lvl8pPr marL="4264747" indent="0">
              <a:buNone/>
              <a:defRPr sz="2100" b="1"/>
            </a:lvl8pPr>
            <a:lvl9pPr marL="487399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6017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574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6860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6259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881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0812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6569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98354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0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18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61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257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89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235" indent="0">
              <a:buNone/>
              <a:defRPr sz="1600"/>
            </a:lvl2pPr>
            <a:lvl3pPr marL="1218510" indent="0">
              <a:buNone/>
              <a:defRPr sz="1300"/>
            </a:lvl3pPr>
            <a:lvl4pPr marL="1827757" indent="0">
              <a:buNone/>
              <a:defRPr sz="1200"/>
            </a:lvl4pPr>
            <a:lvl5pPr marL="2437018" indent="0">
              <a:buNone/>
              <a:defRPr sz="1200"/>
            </a:lvl5pPr>
            <a:lvl6pPr marL="3046252" indent="0">
              <a:buNone/>
              <a:defRPr sz="1200"/>
            </a:lvl6pPr>
            <a:lvl7pPr marL="3655487" indent="0">
              <a:buNone/>
              <a:defRPr sz="1200"/>
            </a:lvl7pPr>
            <a:lvl8pPr marL="4264747" indent="0">
              <a:buNone/>
              <a:defRPr sz="1200"/>
            </a:lvl8pPr>
            <a:lvl9pPr marL="487399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1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35112"/>
      </p:ext>
    </p:extLst>
  </p:cSld>
  <p:clrMapOvr>
    <a:masterClrMapping/>
  </p:clrMapOvr>
  <p:transition spd="slow" advTm="3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809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235" indent="0">
              <a:buNone/>
              <a:defRPr sz="3700"/>
            </a:lvl2pPr>
            <a:lvl3pPr marL="1218510" indent="0">
              <a:buNone/>
              <a:defRPr sz="3200"/>
            </a:lvl3pPr>
            <a:lvl4pPr marL="1827757" indent="0">
              <a:buNone/>
              <a:defRPr sz="2700"/>
            </a:lvl4pPr>
            <a:lvl5pPr marL="2437018" indent="0">
              <a:buNone/>
              <a:defRPr sz="2700"/>
            </a:lvl5pPr>
            <a:lvl6pPr marL="3046252" indent="0">
              <a:buNone/>
              <a:defRPr sz="2700"/>
            </a:lvl6pPr>
            <a:lvl7pPr marL="3655487" indent="0">
              <a:buNone/>
              <a:defRPr sz="2700"/>
            </a:lvl7pPr>
            <a:lvl8pPr marL="4264747" indent="0">
              <a:buNone/>
              <a:defRPr sz="2700"/>
            </a:lvl8pPr>
            <a:lvl9pPr marL="487399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7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235" indent="0">
              <a:buNone/>
              <a:defRPr sz="1600"/>
            </a:lvl2pPr>
            <a:lvl3pPr marL="1218510" indent="0">
              <a:buNone/>
              <a:defRPr sz="1300"/>
            </a:lvl3pPr>
            <a:lvl4pPr marL="1827757" indent="0">
              <a:buNone/>
              <a:defRPr sz="1200"/>
            </a:lvl4pPr>
            <a:lvl5pPr marL="2437018" indent="0">
              <a:buNone/>
              <a:defRPr sz="1200"/>
            </a:lvl5pPr>
            <a:lvl6pPr marL="3046252" indent="0">
              <a:buNone/>
              <a:defRPr sz="1200"/>
            </a:lvl6pPr>
            <a:lvl7pPr marL="3655487" indent="0">
              <a:buNone/>
              <a:defRPr sz="1200"/>
            </a:lvl7pPr>
            <a:lvl8pPr marL="4264747" indent="0">
              <a:buNone/>
              <a:defRPr sz="1200"/>
            </a:lvl8pPr>
            <a:lvl9pPr marL="487399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3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81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3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62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81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8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0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3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5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8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11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3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79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1" indent="0">
              <a:buNone/>
              <a:defRPr sz="2700" b="1"/>
            </a:lvl2pPr>
            <a:lvl3pPr marL="1218540" indent="0">
              <a:buNone/>
              <a:defRPr sz="2400" b="1"/>
            </a:lvl3pPr>
            <a:lvl4pPr marL="1827802" indent="0">
              <a:buNone/>
              <a:defRPr sz="2100" b="1"/>
            </a:lvl4pPr>
            <a:lvl5pPr marL="2437078" indent="0">
              <a:buNone/>
              <a:defRPr sz="2100" b="1"/>
            </a:lvl5pPr>
            <a:lvl6pPr marL="3046328" indent="0">
              <a:buNone/>
              <a:defRPr sz="2100" b="1"/>
            </a:lvl6pPr>
            <a:lvl7pPr marL="3655579" indent="0">
              <a:buNone/>
              <a:defRPr sz="2100" b="1"/>
            </a:lvl7pPr>
            <a:lvl8pPr marL="4264853" indent="0">
              <a:buNone/>
              <a:defRPr sz="2100" b="1"/>
            </a:lvl8pPr>
            <a:lvl9pPr marL="487411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1" indent="0">
              <a:buNone/>
              <a:defRPr sz="2700" b="1"/>
            </a:lvl2pPr>
            <a:lvl3pPr marL="1218540" indent="0">
              <a:buNone/>
              <a:defRPr sz="2400" b="1"/>
            </a:lvl3pPr>
            <a:lvl4pPr marL="1827802" indent="0">
              <a:buNone/>
              <a:defRPr sz="2100" b="1"/>
            </a:lvl4pPr>
            <a:lvl5pPr marL="2437078" indent="0">
              <a:buNone/>
              <a:defRPr sz="2100" b="1"/>
            </a:lvl5pPr>
            <a:lvl6pPr marL="3046328" indent="0">
              <a:buNone/>
              <a:defRPr sz="2100" b="1"/>
            </a:lvl6pPr>
            <a:lvl7pPr marL="3655579" indent="0">
              <a:buNone/>
              <a:defRPr sz="2100" b="1"/>
            </a:lvl7pPr>
            <a:lvl8pPr marL="4264853" indent="0">
              <a:buNone/>
              <a:defRPr sz="2100" b="1"/>
            </a:lvl8pPr>
            <a:lvl9pPr marL="487411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42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87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6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9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6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7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7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5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447342"/>
      </p:ext>
    </p:extLst>
  </p:cSld>
  <p:clrMapOvr>
    <a:masterClrMapping/>
  </p:clrMapOvr>
  <p:transition spd="slow" advTm="3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257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8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251" indent="0">
              <a:buNone/>
              <a:defRPr sz="1600"/>
            </a:lvl2pPr>
            <a:lvl3pPr marL="1218540" indent="0">
              <a:buNone/>
              <a:defRPr sz="1300"/>
            </a:lvl3pPr>
            <a:lvl4pPr marL="1827802" indent="0">
              <a:buNone/>
              <a:defRPr sz="1200"/>
            </a:lvl4pPr>
            <a:lvl5pPr marL="2437078" indent="0">
              <a:buNone/>
              <a:defRPr sz="1200"/>
            </a:lvl5pPr>
            <a:lvl6pPr marL="3046328" indent="0">
              <a:buNone/>
              <a:defRPr sz="1200"/>
            </a:lvl6pPr>
            <a:lvl7pPr marL="3655579" indent="0">
              <a:buNone/>
              <a:defRPr sz="1200"/>
            </a:lvl7pPr>
            <a:lvl8pPr marL="4264853" indent="0">
              <a:buNone/>
              <a:defRPr sz="1200"/>
            </a:lvl8pPr>
            <a:lvl9pPr marL="48741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63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809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251" indent="0">
              <a:buNone/>
              <a:defRPr sz="3700"/>
            </a:lvl2pPr>
            <a:lvl3pPr marL="1218540" indent="0">
              <a:buNone/>
              <a:defRPr sz="3200"/>
            </a:lvl3pPr>
            <a:lvl4pPr marL="1827802" indent="0">
              <a:buNone/>
              <a:defRPr sz="2700"/>
            </a:lvl4pPr>
            <a:lvl5pPr marL="2437078" indent="0">
              <a:buNone/>
              <a:defRPr sz="2700"/>
            </a:lvl5pPr>
            <a:lvl6pPr marL="3046328" indent="0">
              <a:buNone/>
              <a:defRPr sz="2700"/>
            </a:lvl6pPr>
            <a:lvl7pPr marL="3655579" indent="0">
              <a:buNone/>
              <a:defRPr sz="2700"/>
            </a:lvl7pPr>
            <a:lvl8pPr marL="4264853" indent="0">
              <a:buNone/>
              <a:defRPr sz="2700"/>
            </a:lvl8pPr>
            <a:lvl9pPr marL="487411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74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251" indent="0">
              <a:buNone/>
              <a:defRPr sz="1600"/>
            </a:lvl2pPr>
            <a:lvl3pPr marL="1218540" indent="0">
              <a:buNone/>
              <a:defRPr sz="1300"/>
            </a:lvl3pPr>
            <a:lvl4pPr marL="1827802" indent="0">
              <a:buNone/>
              <a:defRPr sz="1200"/>
            </a:lvl4pPr>
            <a:lvl5pPr marL="2437078" indent="0">
              <a:buNone/>
              <a:defRPr sz="1200"/>
            </a:lvl5pPr>
            <a:lvl6pPr marL="3046328" indent="0">
              <a:buNone/>
              <a:defRPr sz="1200"/>
            </a:lvl6pPr>
            <a:lvl7pPr marL="3655579" indent="0">
              <a:buNone/>
              <a:defRPr sz="1200"/>
            </a:lvl7pPr>
            <a:lvl8pPr marL="4264853" indent="0">
              <a:buNone/>
              <a:defRPr sz="1200"/>
            </a:lvl8pPr>
            <a:lvl9pPr marL="48741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47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22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194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50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462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28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8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1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7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0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3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75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81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83" indent="0">
              <a:buNone/>
              <a:defRPr sz="2700" b="1"/>
            </a:lvl2pPr>
            <a:lvl3pPr marL="1218600" indent="0">
              <a:buNone/>
              <a:defRPr sz="2400" b="1"/>
            </a:lvl3pPr>
            <a:lvl4pPr marL="1827893" indent="0">
              <a:buNone/>
              <a:defRPr sz="2100" b="1"/>
            </a:lvl4pPr>
            <a:lvl5pPr marL="2437198" indent="0">
              <a:buNone/>
              <a:defRPr sz="2100" b="1"/>
            </a:lvl5pPr>
            <a:lvl6pPr marL="3046480" indent="0">
              <a:buNone/>
              <a:defRPr sz="2100" b="1"/>
            </a:lvl6pPr>
            <a:lvl7pPr marL="3655763" indent="0">
              <a:buNone/>
              <a:defRPr sz="2100" b="1"/>
            </a:lvl7pPr>
            <a:lvl8pPr marL="4265067" indent="0">
              <a:buNone/>
              <a:defRPr sz="2100" b="1"/>
            </a:lvl8pPr>
            <a:lvl9pPr marL="487436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3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83" indent="0">
              <a:buNone/>
              <a:defRPr sz="2700" b="1"/>
            </a:lvl2pPr>
            <a:lvl3pPr marL="1218600" indent="0">
              <a:buNone/>
              <a:defRPr sz="2400" b="1"/>
            </a:lvl3pPr>
            <a:lvl4pPr marL="1827893" indent="0">
              <a:buNone/>
              <a:defRPr sz="2100" b="1"/>
            </a:lvl4pPr>
            <a:lvl5pPr marL="2437198" indent="0">
              <a:buNone/>
              <a:defRPr sz="2100" b="1"/>
            </a:lvl5pPr>
            <a:lvl6pPr marL="3046480" indent="0">
              <a:buNone/>
              <a:defRPr sz="2100" b="1"/>
            </a:lvl6pPr>
            <a:lvl7pPr marL="3655763" indent="0">
              <a:buNone/>
              <a:defRPr sz="2100" b="1"/>
            </a:lvl7pPr>
            <a:lvl8pPr marL="4265067" indent="0">
              <a:buNone/>
              <a:defRPr sz="2100" b="1"/>
            </a:lvl8pPr>
            <a:lvl9pPr marL="487436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87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5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707129"/>
      </p:ext>
    </p:extLst>
  </p:cSld>
  <p:clrMapOvr>
    <a:masterClrMapping/>
  </p:clrMapOvr>
  <p:transition spd="slow" advTm="300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165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257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85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283" indent="0">
              <a:buNone/>
              <a:defRPr sz="1600"/>
            </a:lvl2pPr>
            <a:lvl3pPr marL="1218600" indent="0">
              <a:buNone/>
              <a:defRPr sz="1300"/>
            </a:lvl3pPr>
            <a:lvl4pPr marL="1827893" indent="0">
              <a:buNone/>
              <a:defRPr sz="1200"/>
            </a:lvl4pPr>
            <a:lvl5pPr marL="2437198" indent="0">
              <a:buNone/>
              <a:defRPr sz="1200"/>
            </a:lvl5pPr>
            <a:lvl6pPr marL="3046480" indent="0">
              <a:buNone/>
              <a:defRPr sz="1200"/>
            </a:lvl6pPr>
            <a:lvl7pPr marL="3655763" indent="0">
              <a:buNone/>
              <a:defRPr sz="1200"/>
            </a:lvl7pPr>
            <a:lvl8pPr marL="4265067" indent="0">
              <a:buNone/>
              <a:defRPr sz="1200"/>
            </a:lvl8pPr>
            <a:lvl9pPr marL="487436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684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809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283" indent="0">
              <a:buNone/>
              <a:defRPr sz="3700"/>
            </a:lvl2pPr>
            <a:lvl3pPr marL="1218600" indent="0">
              <a:buNone/>
              <a:defRPr sz="3200"/>
            </a:lvl3pPr>
            <a:lvl4pPr marL="1827893" indent="0">
              <a:buNone/>
              <a:defRPr sz="2700"/>
            </a:lvl4pPr>
            <a:lvl5pPr marL="2437198" indent="0">
              <a:buNone/>
              <a:defRPr sz="2700"/>
            </a:lvl5pPr>
            <a:lvl6pPr marL="3046480" indent="0">
              <a:buNone/>
              <a:defRPr sz="2700"/>
            </a:lvl6pPr>
            <a:lvl7pPr marL="3655763" indent="0">
              <a:buNone/>
              <a:defRPr sz="2700"/>
            </a:lvl7pPr>
            <a:lvl8pPr marL="4265067" indent="0">
              <a:buNone/>
              <a:defRPr sz="2700"/>
            </a:lvl8pPr>
            <a:lvl9pPr marL="4874361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7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283" indent="0">
              <a:buNone/>
              <a:defRPr sz="1600"/>
            </a:lvl2pPr>
            <a:lvl3pPr marL="1218600" indent="0">
              <a:buNone/>
              <a:defRPr sz="1300"/>
            </a:lvl3pPr>
            <a:lvl4pPr marL="1827893" indent="0">
              <a:buNone/>
              <a:defRPr sz="1200"/>
            </a:lvl4pPr>
            <a:lvl5pPr marL="2437198" indent="0">
              <a:buNone/>
              <a:defRPr sz="1200"/>
            </a:lvl5pPr>
            <a:lvl6pPr marL="3046480" indent="0">
              <a:buNone/>
              <a:defRPr sz="1200"/>
            </a:lvl6pPr>
            <a:lvl7pPr marL="3655763" indent="0">
              <a:buNone/>
              <a:defRPr sz="1200"/>
            </a:lvl7pPr>
            <a:lvl8pPr marL="4265067" indent="0">
              <a:buNone/>
              <a:defRPr sz="1200"/>
            </a:lvl8pPr>
            <a:lvl9pPr marL="487436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505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684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520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5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818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502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6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0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0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3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7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444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783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31" indent="0">
              <a:buNone/>
              <a:defRPr sz="2700" b="1"/>
            </a:lvl2pPr>
            <a:lvl3pPr marL="1218690" indent="0">
              <a:buNone/>
              <a:defRPr sz="2400" b="1"/>
            </a:lvl3pPr>
            <a:lvl4pPr marL="1828029" indent="0">
              <a:buNone/>
              <a:defRPr sz="2100" b="1"/>
            </a:lvl4pPr>
            <a:lvl5pPr marL="2437378" indent="0">
              <a:buNone/>
              <a:defRPr sz="2100" b="1"/>
            </a:lvl5pPr>
            <a:lvl6pPr marL="3046708" indent="0">
              <a:buNone/>
              <a:defRPr sz="2100" b="1"/>
            </a:lvl6pPr>
            <a:lvl7pPr marL="3656039" indent="0">
              <a:buNone/>
              <a:defRPr sz="2100" b="1"/>
            </a:lvl7pPr>
            <a:lvl8pPr marL="4265387" indent="0">
              <a:buNone/>
              <a:defRPr sz="2100" b="1"/>
            </a:lvl8pPr>
            <a:lvl9pPr marL="487472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9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31" indent="0">
              <a:buNone/>
              <a:defRPr sz="2700" b="1"/>
            </a:lvl2pPr>
            <a:lvl3pPr marL="1218690" indent="0">
              <a:buNone/>
              <a:defRPr sz="2400" b="1"/>
            </a:lvl3pPr>
            <a:lvl4pPr marL="1828029" indent="0">
              <a:buNone/>
              <a:defRPr sz="2100" b="1"/>
            </a:lvl4pPr>
            <a:lvl5pPr marL="2437378" indent="0">
              <a:buNone/>
              <a:defRPr sz="2100" b="1"/>
            </a:lvl5pPr>
            <a:lvl6pPr marL="3046708" indent="0">
              <a:buNone/>
              <a:defRPr sz="2100" b="1"/>
            </a:lvl6pPr>
            <a:lvl7pPr marL="3656039" indent="0">
              <a:buNone/>
              <a:defRPr sz="2100" b="1"/>
            </a:lvl7pPr>
            <a:lvl8pPr marL="4265387" indent="0">
              <a:buNone/>
              <a:defRPr sz="2100" b="1"/>
            </a:lvl8pPr>
            <a:lvl9pPr marL="487472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901" indent="0">
              <a:buNone/>
              <a:defRPr sz="1900" b="1"/>
            </a:lvl3pPr>
            <a:lvl4pPr marL="1370852" indent="0">
              <a:buNone/>
              <a:defRPr sz="1600" b="1"/>
            </a:lvl4pPr>
            <a:lvl5pPr marL="1827802" indent="0">
              <a:buNone/>
              <a:defRPr sz="1600" b="1"/>
            </a:lvl5pPr>
            <a:lvl6pPr marL="2284766" indent="0">
              <a:buNone/>
              <a:defRPr sz="1600" b="1"/>
            </a:lvl6pPr>
            <a:lvl7pPr marL="2741702" indent="0">
              <a:buNone/>
              <a:defRPr sz="1600" b="1"/>
            </a:lvl7pPr>
            <a:lvl8pPr marL="3198640" indent="0">
              <a:buNone/>
              <a:defRPr sz="1600" b="1"/>
            </a:lvl8pPr>
            <a:lvl9pPr marL="365557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901" indent="0">
              <a:buNone/>
              <a:defRPr sz="1900" b="1"/>
            </a:lvl3pPr>
            <a:lvl4pPr marL="1370852" indent="0">
              <a:buNone/>
              <a:defRPr sz="1600" b="1"/>
            </a:lvl4pPr>
            <a:lvl5pPr marL="1827802" indent="0">
              <a:buNone/>
              <a:defRPr sz="1600" b="1"/>
            </a:lvl5pPr>
            <a:lvl6pPr marL="2284766" indent="0">
              <a:buNone/>
              <a:defRPr sz="1600" b="1"/>
            </a:lvl6pPr>
            <a:lvl7pPr marL="2741702" indent="0">
              <a:buNone/>
              <a:defRPr sz="1600" b="1"/>
            </a:lvl7pPr>
            <a:lvl8pPr marL="3198640" indent="0">
              <a:buNone/>
              <a:defRPr sz="1600" b="1"/>
            </a:lvl8pPr>
            <a:lvl9pPr marL="365557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987324"/>
      </p:ext>
    </p:extLst>
  </p:cSld>
  <p:clrMapOvr>
    <a:masterClrMapping/>
  </p:clrMapOvr>
  <p:transition spd="slow" advTm="300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7502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367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257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81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31" indent="0">
              <a:buNone/>
              <a:defRPr sz="1600"/>
            </a:lvl2pPr>
            <a:lvl3pPr marL="1218690" indent="0">
              <a:buNone/>
              <a:defRPr sz="1300"/>
            </a:lvl3pPr>
            <a:lvl4pPr marL="1828029" indent="0">
              <a:buNone/>
              <a:defRPr sz="1200"/>
            </a:lvl4pPr>
            <a:lvl5pPr marL="2437378" indent="0">
              <a:buNone/>
              <a:defRPr sz="1200"/>
            </a:lvl5pPr>
            <a:lvl6pPr marL="3046708" indent="0">
              <a:buNone/>
              <a:defRPr sz="1200"/>
            </a:lvl6pPr>
            <a:lvl7pPr marL="3656039" indent="0">
              <a:buNone/>
              <a:defRPr sz="1200"/>
            </a:lvl7pPr>
            <a:lvl8pPr marL="4265387" indent="0">
              <a:buNone/>
              <a:defRPr sz="1200"/>
            </a:lvl8pPr>
            <a:lvl9pPr marL="487472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582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809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31" indent="0">
              <a:buNone/>
              <a:defRPr sz="3700"/>
            </a:lvl2pPr>
            <a:lvl3pPr marL="1218690" indent="0">
              <a:buNone/>
              <a:defRPr sz="3200"/>
            </a:lvl3pPr>
            <a:lvl4pPr marL="1828029" indent="0">
              <a:buNone/>
              <a:defRPr sz="2700"/>
            </a:lvl4pPr>
            <a:lvl5pPr marL="2437378" indent="0">
              <a:buNone/>
              <a:defRPr sz="2700"/>
            </a:lvl5pPr>
            <a:lvl6pPr marL="3046708" indent="0">
              <a:buNone/>
              <a:defRPr sz="2700"/>
            </a:lvl6pPr>
            <a:lvl7pPr marL="3656039" indent="0">
              <a:buNone/>
              <a:defRPr sz="2700"/>
            </a:lvl7pPr>
            <a:lvl8pPr marL="4265387" indent="0">
              <a:buNone/>
              <a:defRPr sz="2700"/>
            </a:lvl8pPr>
            <a:lvl9pPr marL="487472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67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31" indent="0">
              <a:buNone/>
              <a:defRPr sz="1600"/>
            </a:lvl2pPr>
            <a:lvl3pPr marL="1218690" indent="0">
              <a:buNone/>
              <a:defRPr sz="1300"/>
            </a:lvl3pPr>
            <a:lvl4pPr marL="1828029" indent="0">
              <a:buNone/>
              <a:defRPr sz="1200"/>
            </a:lvl4pPr>
            <a:lvl5pPr marL="2437378" indent="0">
              <a:buNone/>
              <a:defRPr sz="1200"/>
            </a:lvl5pPr>
            <a:lvl6pPr marL="3046708" indent="0">
              <a:buNone/>
              <a:defRPr sz="1200"/>
            </a:lvl6pPr>
            <a:lvl7pPr marL="3656039" indent="0">
              <a:buNone/>
              <a:defRPr sz="1200"/>
            </a:lvl7pPr>
            <a:lvl8pPr marL="4265387" indent="0">
              <a:buNone/>
              <a:defRPr sz="1200"/>
            </a:lvl8pPr>
            <a:lvl9pPr marL="487472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224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161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879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384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066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2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0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4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8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2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18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3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482770"/>
      </p:ext>
    </p:extLst>
  </p:cSld>
  <p:clrMapOvr>
    <a:masterClrMapping/>
  </p:clrMapOvr>
  <p:transition spd="slow" advTm="300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95" indent="0">
              <a:buNone/>
              <a:defRPr sz="2700" b="1"/>
            </a:lvl2pPr>
            <a:lvl3pPr marL="1218810" indent="0">
              <a:buNone/>
              <a:defRPr sz="2400" b="1"/>
            </a:lvl3pPr>
            <a:lvl4pPr marL="1828210" indent="0">
              <a:buNone/>
              <a:defRPr sz="2100" b="1"/>
            </a:lvl4pPr>
            <a:lvl5pPr marL="2437618" indent="0">
              <a:buNone/>
              <a:defRPr sz="2100" b="1"/>
            </a:lvl5pPr>
            <a:lvl6pPr marL="3047012" indent="0">
              <a:buNone/>
              <a:defRPr sz="2100" b="1"/>
            </a:lvl6pPr>
            <a:lvl7pPr marL="3656407" indent="0">
              <a:buNone/>
              <a:defRPr sz="2100" b="1"/>
            </a:lvl7pPr>
            <a:lvl8pPr marL="4265813" indent="0">
              <a:buNone/>
              <a:defRPr sz="2100" b="1"/>
            </a:lvl8pPr>
            <a:lvl9pPr marL="487521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4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95" indent="0">
              <a:buNone/>
              <a:defRPr sz="2700" b="1"/>
            </a:lvl2pPr>
            <a:lvl3pPr marL="1218810" indent="0">
              <a:buNone/>
              <a:defRPr sz="2400" b="1"/>
            </a:lvl3pPr>
            <a:lvl4pPr marL="1828210" indent="0">
              <a:buNone/>
              <a:defRPr sz="2100" b="1"/>
            </a:lvl4pPr>
            <a:lvl5pPr marL="2437618" indent="0">
              <a:buNone/>
              <a:defRPr sz="2100" b="1"/>
            </a:lvl5pPr>
            <a:lvl6pPr marL="3047012" indent="0">
              <a:buNone/>
              <a:defRPr sz="2100" b="1"/>
            </a:lvl6pPr>
            <a:lvl7pPr marL="3656407" indent="0">
              <a:buNone/>
              <a:defRPr sz="2100" b="1"/>
            </a:lvl7pPr>
            <a:lvl8pPr marL="4265813" indent="0">
              <a:buNone/>
              <a:defRPr sz="2100" b="1"/>
            </a:lvl8pPr>
            <a:lvl9pPr marL="487521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625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623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914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257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7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95" indent="0">
              <a:buNone/>
              <a:defRPr sz="1600"/>
            </a:lvl2pPr>
            <a:lvl3pPr marL="1218810" indent="0">
              <a:buNone/>
              <a:defRPr sz="1300"/>
            </a:lvl3pPr>
            <a:lvl4pPr marL="1828210" indent="0">
              <a:buNone/>
              <a:defRPr sz="1200"/>
            </a:lvl4pPr>
            <a:lvl5pPr marL="2437618" indent="0">
              <a:buNone/>
              <a:defRPr sz="1200"/>
            </a:lvl5pPr>
            <a:lvl6pPr marL="3047012" indent="0">
              <a:buNone/>
              <a:defRPr sz="1200"/>
            </a:lvl6pPr>
            <a:lvl7pPr marL="3656407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210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809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95" indent="0">
              <a:buNone/>
              <a:defRPr sz="3700"/>
            </a:lvl2pPr>
            <a:lvl3pPr marL="1218810" indent="0">
              <a:buNone/>
              <a:defRPr sz="3200"/>
            </a:lvl3pPr>
            <a:lvl4pPr marL="1828210" indent="0">
              <a:buNone/>
              <a:defRPr sz="2700"/>
            </a:lvl4pPr>
            <a:lvl5pPr marL="2437618" indent="0">
              <a:buNone/>
              <a:defRPr sz="2700"/>
            </a:lvl5pPr>
            <a:lvl6pPr marL="3047012" indent="0">
              <a:buNone/>
              <a:defRPr sz="2700"/>
            </a:lvl6pPr>
            <a:lvl7pPr marL="3656407" indent="0">
              <a:buNone/>
              <a:defRPr sz="2700"/>
            </a:lvl7pPr>
            <a:lvl8pPr marL="4265813" indent="0">
              <a:buNone/>
              <a:defRPr sz="2700"/>
            </a:lvl8pPr>
            <a:lvl9pPr marL="487521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6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95" indent="0">
              <a:buNone/>
              <a:defRPr sz="1600"/>
            </a:lvl2pPr>
            <a:lvl3pPr marL="1218810" indent="0">
              <a:buNone/>
              <a:defRPr sz="1300"/>
            </a:lvl3pPr>
            <a:lvl4pPr marL="1828210" indent="0">
              <a:buNone/>
              <a:defRPr sz="1200"/>
            </a:lvl4pPr>
            <a:lvl5pPr marL="2437618" indent="0">
              <a:buNone/>
              <a:defRPr sz="1200"/>
            </a:lvl5pPr>
            <a:lvl6pPr marL="3047012" indent="0">
              <a:buNone/>
              <a:defRPr sz="1200"/>
            </a:lvl6pPr>
            <a:lvl7pPr marL="3656407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895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52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796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28" indent="0" algn="ctr">
              <a:buNone/>
              <a:defRPr/>
            </a:lvl3pPr>
            <a:lvl4pPr marL="1371192" indent="0" algn="ctr">
              <a:buNone/>
              <a:defRPr/>
            </a:lvl4pPr>
            <a:lvl5pPr marL="1828256" indent="0" algn="ctr">
              <a:buNone/>
              <a:defRPr/>
            </a:lvl5pPr>
            <a:lvl6pPr marL="2285326" indent="0" algn="ctr">
              <a:buNone/>
              <a:defRPr/>
            </a:lvl6pPr>
            <a:lvl7pPr marL="2742382" indent="0" algn="ctr">
              <a:buNone/>
              <a:defRPr/>
            </a:lvl7pPr>
            <a:lvl8pPr marL="3199440" indent="0" algn="ctr">
              <a:buNone/>
              <a:defRPr/>
            </a:lvl8pPr>
            <a:lvl9pPr marL="36564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AA1FB-BE86-4336-A80F-BDB844C073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776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7E4A1-5468-48DD-BFD9-8D60DAE425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025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900"/>
            </a:lvl2pPr>
            <a:lvl3pPr marL="914128" indent="0">
              <a:buNone/>
              <a:defRPr sz="1600"/>
            </a:lvl3pPr>
            <a:lvl4pPr marL="1371192" indent="0">
              <a:buNone/>
              <a:defRPr sz="1500"/>
            </a:lvl4pPr>
            <a:lvl5pPr marL="1828256" indent="0">
              <a:buNone/>
              <a:defRPr sz="1500"/>
            </a:lvl5pPr>
            <a:lvl6pPr marL="2285326" indent="0">
              <a:buNone/>
              <a:defRPr sz="1500"/>
            </a:lvl6pPr>
            <a:lvl7pPr marL="2742382" indent="0">
              <a:buNone/>
              <a:defRPr sz="1500"/>
            </a:lvl7pPr>
            <a:lvl8pPr marL="3199440" indent="0">
              <a:buNone/>
              <a:defRPr sz="1500"/>
            </a:lvl8pPr>
            <a:lvl9pPr marL="3656499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1541A5-0C73-473E-83D2-0B20013A26D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2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302377"/>
      </p:ext>
    </p:extLst>
  </p:cSld>
  <p:clrMapOvr>
    <a:masterClrMapping/>
  </p:clrMapOvr>
  <p:transition spd="slow" advTm="3000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2BCB8-65B4-47AD-B440-59FB0B9E9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176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4AC4D-C373-4B09-B6AC-7BF88DF662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874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5F020D-7F4A-4D32-97B5-4D6BD3756C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098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18D7D-5467-446B-8BE4-61C0D74E58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358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7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5669D2-9374-458F-AD2D-46D511136B4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340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BCAD8-3AF5-46A4-B99E-449A227386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557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330887-36B8-47C1-B0D1-2B22A5615D1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659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13EE7-E0D0-4579-9F1F-17F058D420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835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84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AB67D-B2C4-435E-9D3A-0F58E7E802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65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0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7884-5F63-4E18-8622-7638FEA31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0D8B-AC77-4E57-BFB4-F63C55A5B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73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66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39" indent="0">
              <a:buNone/>
              <a:defRPr sz="1500"/>
            </a:lvl2pPr>
            <a:lvl3pPr marL="913901" indent="0">
              <a:buNone/>
              <a:defRPr sz="1200"/>
            </a:lvl3pPr>
            <a:lvl4pPr marL="1370852" indent="0">
              <a:buNone/>
              <a:defRPr sz="1100"/>
            </a:lvl4pPr>
            <a:lvl5pPr marL="1827802" indent="0">
              <a:buNone/>
              <a:defRPr sz="1100"/>
            </a:lvl5pPr>
            <a:lvl6pPr marL="2284766" indent="0">
              <a:buNone/>
              <a:defRPr sz="1100"/>
            </a:lvl6pPr>
            <a:lvl7pPr marL="2741702" indent="0">
              <a:buNone/>
              <a:defRPr sz="1100"/>
            </a:lvl7pPr>
            <a:lvl8pPr marL="3198640" indent="0">
              <a:buNone/>
              <a:defRPr sz="1100"/>
            </a:lvl8pPr>
            <a:lvl9pPr marL="3655579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148240"/>
      </p:ext>
    </p:extLst>
  </p:cSld>
  <p:clrMapOvr>
    <a:masterClrMapping/>
  </p:clrMapOvr>
  <p:transition spd="slow" advTm="3000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7884-5F63-4E18-8622-7638FEA31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0D8B-AC77-4E57-BFB4-F63C55A5B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940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6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7884-5F63-4E18-8622-7638FEA31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0D8B-AC77-4E57-BFB4-F63C55A5B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644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7884-5F63-4E18-8622-7638FEA31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0D8B-AC77-4E57-BFB4-F63C55A5B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088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3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7884-5F63-4E18-8622-7638FEA31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0D8B-AC77-4E57-BFB4-F63C55A5B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769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7884-5F63-4E18-8622-7638FEA31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0D8B-AC77-4E57-BFB4-F63C55A5B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646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7884-5F63-4E18-8622-7638FEA31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0D8B-AC77-4E57-BFB4-F63C55A5B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823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7884-5F63-4E18-8622-7638FEA31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0D8B-AC77-4E57-BFB4-F63C55A5B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624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7884-5F63-4E18-8622-7638FEA31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0D8B-AC77-4E57-BFB4-F63C55A5B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084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7884-5F63-4E18-8622-7638FEA31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0D8B-AC77-4E57-BFB4-F63C55A5B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108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0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0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7884-5F63-4E18-8622-7638FEA31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0D8B-AC77-4E57-BFB4-F63C55A5B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9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66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901" indent="0">
              <a:buNone/>
              <a:defRPr sz="2400"/>
            </a:lvl3pPr>
            <a:lvl4pPr marL="1370852" indent="0">
              <a:buNone/>
              <a:defRPr sz="2000"/>
            </a:lvl4pPr>
            <a:lvl5pPr marL="1827802" indent="0">
              <a:buNone/>
              <a:defRPr sz="2000"/>
            </a:lvl5pPr>
            <a:lvl6pPr marL="2284766" indent="0">
              <a:buNone/>
              <a:defRPr sz="2000"/>
            </a:lvl6pPr>
            <a:lvl7pPr marL="2741702" indent="0">
              <a:buNone/>
              <a:defRPr sz="2000"/>
            </a:lvl7pPr>
            <a:lvl8pPr marL="3198640" indent="0">
              <a:buNone/>
              <a:defRPr sz="2000"/>
            </a:lvl8pPr>
            <a:lvl9pPr marL="365557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39" indent="0">
              <a:buNone/>
              <a:defRPr sz="1500"/>
            </a:lvl2pPr>
            <a:lvl3pPr marL="913901" indent="0">
              <a:buNone/>
              <a:defRPr sz="1200"/>
            </a:lvl3pPr>
            <a:lvl4pPr marL="1370852" indent="0">
              <a:buNone/>
              <a:defRPr sz="1100"/>
            </a:lvl4pPr>
            <a:lvl5pPr marL="1827802" indent="0">
              <a:buNone/>
              <a:defRPr sz="1100"/>
            </a:lvl5pPr>
            <a:lvl6pPr marL="2284766" indent="0">
              <a:buNone/>
              <a:defRPr sz="1100"/>
            </a:lvl6pPr>
            <a:lvl7pPr marL="2741702" indent="0">
              <a:buNone/>
              <a:defRPr sz="1100"/>
            </a:lvl7pPr>
            <a:lvl8pPr marL="3198640" indent="0">
              <a:buNone/>
              <a:defRPr sz="1100"/>
            </a:lvl8pPr>
            <a:lvl9pPr marL="3655579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026736"/>
      </p:ext>
    </p:extLst>
  </p:cSld>
  <p:clrMapOvr>
    <a:masterClrMapping/>
  </p:clrMapOvr>
  <p:transition spd="slow" advTm="3000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9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180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258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528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963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5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41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181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4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2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207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234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6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396" tIns="45718" rIns="9139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96" tIns="45718" rIns="9139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560"/>
            <a:ext cx="2743200" cy="365125"/>
          </a:xfrm>
          <a:prstGeom prst="rect">
            <a:avLst/>
          </a:prstGeom>
        </p:spPr>
        <p:txBody>
          <a:bodyPr vert="horz" lIns="91396" tIns="45718" rIns="9139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B9267-1ED7-442C-A12E-BD0C92D86A08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560"/>
            <a:ext cx="4114800" cy="365125"/>
          </a:xfrm>
          <a:prstGeom prst="rect">
            <a:avLst/>
          </a:prstGeom>
        </p:spPr>
        <p:txBody>
          <a:bodyPr vert="horz" lIns="91396" tIns="45718" rIns="9139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560"/>
            <a:ext cx="2743200" cy="365125"/>
          </a:xfrm>
          <a:prstGeom prst="rect">
            <a:avLst/>
          </a:prstGeom>
        </p:spPr>
        <p:txBody>
          <a:bodyPr vert="horz" lIns="91396" tIns="45718" rIns="9139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77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fade/>
  </p:transition>
  <p:txStyles>
    <p:titleStyle>
      <a:lvl1pPr algn="l" defTabSz="91390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2" indent="-228482" algn="l" defTabSz="91390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46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2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0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59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21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72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22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86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1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2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66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2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40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79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88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88"/>
            <a:ext cx="3860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88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1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914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defTabSz="9141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18" rIns="9141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18" rIns="9141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18" rIns="91416" bIns="45718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+mn-lt"/>
              </a:defRPr>
            </a:lvl1pPr>
          </a:lstStyle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18" rIns="9141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+mn-lt"/>
              </a:defRPr>
            </a:lvl1pPr>
          </a:lstStyle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18" rIns="91416" bIns="4571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+mn-lt"/>
              </a:defRPr>
            </a:lvl1pPr>
          </a:lstStyle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fld id="{480C822D-6197-4886-9904-19FF74AFB67A}" type="slidenum">
              <a:rPr lang="en-US" smtClean="0">
                <a:solidFill>
                  <a:srgbClr val="000000"/>
                </a:solidFill>
              </a:rPr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 descr="ppt4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9448801" y="457422"/>
            <a:ext cx="10687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6" tIns="45718" rIns="91416" bIns="45718">
            <a:spAutoFit/>
          </a:bodyPr>
          <a:lstStyle/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339933"/>
                </a:solidFill>
                <a:latin typeface=".VnTimeH" pitchFamily="34" charset="0"/>
              </a:rPr>
              <a:t>TO¸N</a:t>
            </a: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10998409" y="-228600"/>
            <a:ext cx="582211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6" tIns="45718" rIns="91416" bIns="45718">
            <a:spAutoFit/>
          </a:bodyPr>
          <a:lstStyle/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r>
              <a:rPr lang="en-US" sz="10700">
                <a:solidFill>
                  <a:srgbClr val="FFFF00"/>
                </a:solidFill>
                <a:latin typeface=".VnCommercial Script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6570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1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1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25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802" indent="-342802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62" indent="-228536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20" indent="-228536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79" indent="-22853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48" indent="-22853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912" indent="-22853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76" indent="-22853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046" indent="-22853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56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56"/>
            <a:ext cx="3860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56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2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defTabSz="914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defTabSz="9141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32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32"/>
            <a:ext cx="3860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32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4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defTabSz="914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defTabSz="9141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8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8"/>
            <a:ext cx="3860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8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3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defTabSz="9141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0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58" tIns="60929" rIns="121858" bIns="6092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858" tIns="60929" rIns="121858" bIns="609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121858" tIns="60929" rIns="121858" bIns="6092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10"/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0"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60"/>
            <a:ext cx="3860800" cy="365125"/>
          </a:xfrm>
          <a:prstGeom prst="rect">
            <a:avLst/>
          </a:prstGeom>
        </p:spPr>
        <p:txBody>
          <a:bodyPr vert="horz" lIns="121858" tIns="60929" rIns="121858" bIns="6092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60"/>
            <a:ext cx="2844800" cy="365125"/>
          </a:xfrm>
          <a:prstGeom prst="rect">
            <a:avLst/>
          </a:prstGeom>
        </p:spPr>
        <p:txBody>
          <a:bodyPr vert="horz" lIns="121858" tIns="60929" rIns="121858" bIns="6092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10"/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851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27" indent="-456927" algn="l" defTabSz="121851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046" indent="-380785" algn="l" defTabSz="121851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127" indent="-304616" algn="l" defTabSz="12185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373" indent="-304616" algn="l" defTabSz="121851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34" indent="-304616" algn="l" defTabSz="121851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868" indent="-304616" algn="l" defTabSz="12185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130" indent="-304616" algn="l" defTabSz="12185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378" indent="-304616" algn="l" defTabSz="12185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8625" indent="-304616" algn="l" defTabSz="12185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35" algn="l" defTabSz="121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10" algn="l" defTabSz="121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57" algn="l" defTabSz="121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18" algn="l" defTabSz="121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52" algn="l" defTabSz="121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487" algn="l" defTabSz="121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747" algn="l" defTabSz="121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995" algn="l" defTabSz="12185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61" tIns="60930" rIns="121861" bIns="6093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861" tIns="60930" rIns="121861" bIns="6093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40"/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40"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60"/>
            <a:ext cx="3860800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60"/>
            <a:ext cx="2844800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40"/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0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854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39" indent="-456939" algn="l" defTabSz="121854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070" indent="-380794" algn="l" defTabSz="121854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165" indent="-304624" algn="l" defTabSz="12185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27" indent="-304624" algn="l" defTabSz="121854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702" indent="-304624" algn="l" defTabSz="121854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952" indent="-304624" algn="l" defTabSz="12185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229" indent="-304624" algn="l" defTabSz="12185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492" indent="-304624" algn="l" defTabSz="12185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8755" indent="-304624" algn="l" defTabSz="12185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51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40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802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78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328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579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853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117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66" tIns="60933" rIns="121866" bIns="6093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866" tIns="60933" rIns="121866" bIns="6093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121866" tIns="60933" rIns="121866" bIns="6093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00"/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600"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60"/>
            <a:ext cx="3860800" cy="365125"/>
          </a:xfrm>
          <a:prstGeom prst="rect">
            <a:avLst/>
          </a:prstGeom>
        </p:spPr>
        <p:txBody>
          <a:bodyPr vert="horz" lIns="121866" tIns="60933" rIns="121866" bIns="6093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60"/>
            <a:ext cx="2844800" cy="365125"/>
          </a:xfrm>
          <a:prstGeom prst="rect">
            <a:avLst/>
          </a:prstGeom>
        </p:spPr>
        <p:txBody>
          <a:bodyPr vert="horz" lIns="121866" tIns="60933" rIns="121866" bIns="6093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00"/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1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86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63" indent="-456963" algn="l" defTabSz="121860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118" indent="-380813" algn="l" defTabSz="121860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241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533" indent="-304640" algn="l" defTabSz="121860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838" indent="-304640" algn="l" defTabSz="121860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120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426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720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013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8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0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89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198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48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76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067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361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74" tIns="60937" rIns="121874" bIns="6093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874" tIns="60937" rIns="121874" bIns="609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121874" tIns="60937" rIns="121874" bIns="6093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90"/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690"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60"/>
            <a:ext cx="3860800" cy="365125"/>
          </a:xfrm>
          <a:prstGeom prst="rect">
            <a:avLst/>
          </a:prstGeom>
        </p:spPr>
        <p:txBody>
          <a:bodyPr vert="horz" lIns="121874" tIns="60937" rIns="121874" bIns="6093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9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60"/>
            <a:ext cx="2844800" cy="365125"/>
          </a:xfrm>
          <a:prstGeom prst="rect">
            <a:avLst/>
          </a:prstGeom>
        </p:spPr>
        <p:txBody>
          <a:bodyPr vert="horz" lIns="121874" tIns="60937" rIns="121874" bIns="6093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90"/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69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2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21869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99" indent="-456999" algn="l" defTabSz="121869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190" indent="-380841" algn="l" defTabSz="121869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55" indent="-304664" algn="l" defTabSz="12186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693" indent="-304664" algn="l" defTabSz="121869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042" indent="-304664" algn="l" defTabSz="121869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372" indent="-304664" algn="l" defTabSz="12186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722" indent="-304664" algn="l" defTabSz="12186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062" indent="-304664" algn="l" defTabSz="12186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401" indent="-304664" algn="l" defTabSz="12186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31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90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29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378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08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039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387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727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85" tIns="60942" rIns="121885" bIns="6094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885" tIns="60942" rIns="121885" bIns="6094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121885" tIns="60942" rIns="121885" bIns="6094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10"/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10"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60"/>
            <a:ext cx="3860800" cy="365125"/>
          </a:xfrm>
          <a:prstGeom prst="rect">
            <a:avLst/>
          </a:prstGeom>
        </p:spPr>
        <p:txBody>
          <a:bodyPr vert="horz" lIns="121885" tIns="60942" rIns="121885" bIns="6094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1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60"/>
            <a:ext cx="2844800" cy="365125"/>
          </a:xfrm>
          <a:prstGeom prst="rect">
            <a:avLst/>
          </a:prstGeom>
        </p:spPr>
        <p:txBody>
          <a:bodyPr vert="horz" lIns="121885" tIns="60942" rIns="121885" bIns="6094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10"/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1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3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21881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47" indent="-457047" algn="l" defTabSz="121881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86" indent="-380878" algn="l" defTabSz="121881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7" indent="-304696" algn="l" defTabSz="12188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696" algn="l" defTabSz="121881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314" indent="-304696" algn="l" defTabSz="121881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708" indent="-304696" algn="l" defTabSz="12188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7" indent="-304696" algn="l" defTabSz="12188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8" indent="-304696" algn="l" defTabSz="12188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8" indent="-304696" algn="l" defTabSz="12188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95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10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10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18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12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07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18" rIns="9141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18" rIns="9141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18" rIns="91416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latin typeface="Arial" charset="0"/>
              </a:defRPr>
            </a:lvl1pPr>
          </a:lstStyle>
          <a:p>
            <a:pPr defTabSz="9141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18" rIns="91416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latin typeface="Arial" charset="0"/>
              </a:defRPr>
            </a:lvl1pPr>
          </a:lstStyle>
          <a:p>
            <a:pPr defTabSz="9141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18" rIns="9141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/>
            </a:lvl1pPr>
          </a:lstStyle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fld id="{8295B034-CCDC-46E3-9163-9151D1412D97}" type="slidenum">
              <a:rPr lang="en-US" altLang="en-US" smtClean="0">
                <a:solidFill>
                  <a:srgbClr val="000000"/>
                </a:solidFill>
              </a:rPr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6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5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02" indent="-34280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62" indent="-22853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20" indent="-22853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79" indent="-22853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48" indent="-22853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912" indent="-22853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76" indent="-22853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046" indent="-22853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16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C3BD7884-5F63-4E18-8622-7638FEA313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8"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16"/>
            <a:ext cx="3860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16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9BCE0D8B-AC77-4E57-BFB4-F63C55A5B0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1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914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defTabSz="9141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04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29/03/2023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04"/>
            <a:ext cx="3860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04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0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defTabSz="9141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63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FEDAF-23BE-4442-BA32-0D9BE1F9C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7A554-B4F4-479F-A1F7-A084B631C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B687109-BB41-401A-A48D-91048AE2B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F8796A-E80D-44E7-B323-FD97E95091D0}"/>
              </a:ext>
            </a:extLst>
          </p:cNvPr>
          <p:cNvSpPr txBox="1"/>
          <p:nvPr/>
        </p:nvSpPr>
        <p:spPr>
          <a:xfrm>
            <a:off x="2238935" y="347110"/>
            <a:ext cx="8377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</a:t>
            </a:r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 </a:t>
            </a:r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B6EC74-1026-43F9-AAD6-2CB573A89C16}"/>
              </a:ext>
            </a:extLst>
          </p:cNvPr>
          <p:cNvSpPr txBox="1"/>
          <p:nvPr/>
        </p:nvSpPr>
        <p:spPr>
          <a:xfrm>
            <a:off x="5593975" y="1078941"/>
            <a:ext cx="3523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021052-AF9E-42C2-952E-280F8B6B1657}"/>
              </a:ext>
            </a:extLst>
          </p:cNvPr>
          <p:cNvSpPr txBox="1"/>
          <p:nvPr/>
        </p:nvSpPr>
        <p:spPr>
          <a:xfrm>
            <a:off x="1667435" y="2030949"/>
            <a:ext cx="95205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 QUEN VỚI CHỮ SỐ LA MÃ</a:t>
            </a:r>
          </a:p>
        </p:txBody>
      </p:sp>
    </p:spTree>
    <p:extLst>
      <p:ext uri="{BB962C8B-B14F-4D97-AF65-F5344CB8AC3E}">
        <p14:creationId xmlns:p14="http://schemas.microsoft.com/office/powerpoint/2010/main" val="1146671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1933" y="404520"/>
            <a:ext cx="12192000" cy="584775"/>
          </a:xfrm>
          <a:prstGeom prst="rect">
            <a:avLst/>
          </a:prstGeom>
          <a:noFill/>
        </p:spPr>
        <p:txBody>
          <a:bodyPr wrap="square" lIns="91416" tIns="45718" rIns="91416" bIns="45718" rtlCol="0">
            <a:spAutoFit/>
          </a:bodyPr>
          <a:lstStyle/>
          <a:p>
            <a:pPr defTabSz="914128"/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I, V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 Mã ta có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viết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vài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614084"/>
              </p:ext>
            </p:extLst>
          </p:nvPr>
        </p:nvGraphicFramePr>
        <p:xfrm>
          <a:off x="134135" y="1863741"/>
          <a:ext cx="12144671" cy="1658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3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54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048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074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39233"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511"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13383" y="3570118"/>
            <a:ext cx="689077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IIII</a:t>
            </a:r>
            <a:endParaRPr lang="vi-VN" sz="25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72781" y="3555213"/>
            <a:ext cx="929679" cy="46166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318763" y="3555213"/>
            <a:ext cx="887423" cy="4616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-12509" y="5284385"/>
            <a:ext cx="12024997" cy="954107"/>
          </a:xfrm>
          <a:prstGeom prst="rect">
            <a:avLst/>
          </a:prstGeom>
          <a:noFill/>
        </p:spPr>
        <p:txBody>
          <a:bodyPr wrap="square" lIns="91416" tIns="45718" rIns="91416" bIns="45718" rtlCol="0">
            <a:spAutoFit/>
          </a:bodyPr>
          <a:lstStyle/>
          <a:p>
            <a:pPr defTabSz="914128"/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Như vậy</a:t>
            </a:r>
            <a:r>
              <a:rPr lang="vi-VN" sz="2800" dirty="0">
                <a:solidFill>
                  <a:prstClr val="black"/>
                </a:solidFill>
                <a:latin typeface="Times New Roman"/>
              </a:rPr>
              <a:t>,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từ số I, V và X La Mã</a:t>
            </a:r>
            <a:r>
              <a:rPr lang="vi-VN" sz="2800" dirty="0">
                <a:solidFill>
                  <a:prstClr val="black"/>
                </a:solidFill>
                <a:latin typeface="Times New Roman"/>
              </a:rPr>
              <a:t>,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ta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tăng thêm đơn vị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bằng cách</a:t>
            </a:r>
            <a:r>
              <a:rPr lang="vi-VN" sz="2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viết thêm I, II La Mã vào </a:t>
            </a:r>
            <a:r>
              <a:rPr lang="vi-VN" sz="2800" b="1" u="sng" dirty="0">
                <a:solidFill>
                  <a:srgbClr val="FF0000"/>
                </a:solidFill>
                <a:latin typeface="Times New Roman"/>
              </a:rPr>
              <a:t>bên phải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số đó</a:t>
            </a:r>
            <a:r>
              <a:rPr lang="vi-VN" sz="2800" dirty="0">
                <a:solidFill>
                  <a:prstClr val="black"/>
                </a:solidFill>
                <a:latin typeface="Times New Roman"/>
              </a:rPr>
              <a:t>, 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ta được II, III và VI, VII, VIII, XI,XII và XXI.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34436" y="2718546"/>
            <a:ext cx="545876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46941" y="2765732"/>
            <a:ext cx="545876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0793" y="2783861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03041" y="2757733"/>
            <a:ext cx="436872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84752" y="2757736"/>
            <a:ext cx="419773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5791" y="2757734"/>
            <a:ext cx="545876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7901" y="2757736"/>
            <a:ext cx="67197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VII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79348" y="2730602"/>
            <a:ext cx="463319" cy="477050"/>
          </a:xfrm>
          <a:prstGeom prst="rect">
            <a:avLst/>
          </a:prstGeom>
          <a:noFill/>
        </p:spPr>
        <p:txBody>
          <a:bodyPr wrap="squar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34534" y="2708692"/>
            <a:ext cx="545876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175797" y="2646047"/>
            <a:ext cx="415450" cy="477050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5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307043" y="2653871"/>
            <a:ext cx="415450" cy="477050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5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472" y="5355233"/>
            <a:ext cx="12109056" cy="954107"/>
          </a:xfrm>
          <a:prstGeom prst="rect">
            <a:avLst/>
          </a:prstGeom>
          <a:noFill/>
        </p:spPr>
        <p:txBody>
          <a:bodyPr wrap="square" lIns="91416" tIns="45718" rIns="91416" bIns="45718" rtlCol="0">
            <a:spAutoFit/>
          </a:bodyPr>
          <a:lstStyle/>
          <a:p>
            <a:pPr defTabSz="914128"/>
            <a:r>
              <a:rPr lang="vi-VN" sz="2800" b="1" i="1" dirty="0">
                <a:solidFill>
                  <a:prstClr val="black"/>
                </a:solidFill>
                <a:latin typeface="Times New Roman"/>
              </a:rPr>
              <a:t>Như vậy, </a:t>
            </a:r>
            <a:r>
              <a:rPr lang="vi-VN" sz="2800" b="1" i="1" dirty="0">
                <a:solidFill>
                  <a:srgbClr val="FF0000"/>
                </a:solidFill>
                <a:latin typeface="Times New Roman"/>
              </a:rPr>
              <a:t>từ số V và X La Mã</a:t>
            </a:r>
            <a:r>
              <a:rPr lang="vi-VN" sz="2800" b="1" i="1" dirty="0">
                <a:solidFill>
                  <a:prstClr val="black"/>
                </a:solidFill>
                <a:latin typeface="Times New Roman"/>
              </a:rPr>
              <a:t>, ta </a:t>
            </a:r>
            <a:r>
              <a:rPr lang="vi-VN" sz="2800" b="1" i="1" dirty="0">
                <a:solidFill>
                  <a:srgbClr val="FF0000"/>
                </a:solidFill>
                <a:latin typeface="Times New Roman"/>
              </a:rPr>
              <a:t>bớt đi I đơn vị </a:t>
            </a:r>
            <a:r>
              <a:rPr lang="vi-VN" sz="2800" b="1" i="1" dirty="0">
                <a:solidFill>
                  <a:prstClr val="black"/>
                </a:solidFill>
                <a:latin typeface="Times New Roman"/>
              </a:rPr>
              <a:t>bằng cách </a:t>
            </a:r>
            <a:r>
              <a:rPr lang="vi-VN" sz="2800" b="1" i="1" dirty="0">
                <a:solidFill>
                  <a:srgbClr val="FF0000"/>
                </a:solidFill>
                <a:latin typeface="Times New Roman"/>
              </a:rPr>
              <a:t>viết thêm I La Mã vào </a:t>
            </a:r>
            <a:r>
              <a:rPr lang="vi-VN" sz="2800" b="1" i="1" u="sng" dirty="0">
                <a:solidFill>
                  <a:srgbClr val="FF0000"/>
                </a:solidFill>
                <a:latin typeface="Times New Roman"/>
              </a:rPr>
              <a:t>bên trái </a:t>
            </a:r>
            <a:r>
              <a:rPr lang="vi-VN" sz="2800" b="1" i="1" dirty="0">
                <a:solidFill>
                  <a:srgbClr val="FF0000"/>
                </a:solidFill>
                <a:latin typeface="Times New Roman"/>
              </a:rPr>
              <a:t>số đó</a:t>
            </a:r>
            <a:r>
              <a:rPr lang="vi-VN" sz="2800" b="1" i="1" dirty="0">
                <a:solidFill>
                  <a:prstClr val="black"/>
                </a:solidFill>
                <a:latin typeface="Times New Roman"/>
              </a:rPr>
              <a:t>, ta được IV và IX.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6805" y="2793164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49737" y="2757738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58224" y="2757738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94969" y="2770802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51087" y="2757738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54895" y="2730979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652195" y="2707650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7" name="Right Brace 36"/>
          <p:cNvSpPr/>
          <p:nvPr/>
        </p:nvSpPr>
        <p:spPr>
          <a:xfrm rot="16200000">
            <a:off x="1494894" y="1343259"/>
            <a:ext cx="178007" cy="838545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85298" y="1404488"/>
            <a:ext cx="506867" cy="384719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+ 1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49543" y="1393813"/>
            <a:ext cx="506867" cy="384719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+ 1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ight Brace 39"/>
          <p:cNvSpPr/>
          <p:nvPr/>
        </p:nvSpPr>
        <p:spPr>
          <a:xfrm rot="16200000">
            <a:off x="3685251" y="1343260"/>
            <a:ext cx="178007" cy="838545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srgbClr val="FF0000"/>
              </a:solidFill>
            </a:endParaRPr>
          </a:p>
        </p:txBody>
      </p:sp>
      <p:sp>
        <p:nvSpPr>
          <p:cNvPr id="41" name="Right Brace 40"/>
          <p:cNvSpPr/>
          <p:nvPr/>
        </p:nvSpPr>
        <p:spPr>
          <a:xfrm rot="16200000">
            <a:off x="8067599" y="1333358"/>
            <a:ext cx="178007" cy="838545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35800" y="1393812"/>
            <a:ext cx="506867" cy="384719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+ 1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图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90" r="983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2" y="2"/>
            <a:ext cx="2271141" cy="197858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536120" y="2640056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684562" y="2640520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406417" y="2640521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553547" y="2648737"/>
            <a:ext cx="545876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IV</a:t>
            </a:r>
          </a:p>
        </p:txBody>
      </p:sp>
    </p:spTree>
    <p:extLst>
      <p:ext uri="{BB962C8B-B14F-4D97-AF65-F5344CB8AC3E}">
        <p14:creationId xmlns:p14="http://schemas.microsoft.com/office/powerpoint/2010/main" val="55273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5" grpId="0"/>
      <p:bldP spid="15" grpId="1"/>
      <p:bldP spid="16" grpId="0"/>
      <p:bldP spid="17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7" grpId="0" animBg="1"/>
      <p:bldP spid="38" grpId="0"/>
      <p:bldP spid="39" grpId="0"/>
      <p:bldP spid="40" grpId="0" animBg="1"/>
      <p:bldP spid="41" grpId="0" animBg="1"/>
      <p:bldP spid="42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"/>
            <a:ext cx="12192000" cy="6863643"/>
          </a:xfrm>
          <a:prstGeom prst="rect">
            <a:avLst/>
          </a:prstGeom>
        </p:spPr>
      </p:pic>
      <p:pic>
        <p:nvPicPr>
          <p:cNvPr id="13" name="图片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538" l="9778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753" y="4679712"/>
            <a:ext cx="1800191" cy="2080221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897815"/>
              </p:ext>
            </p:extLst>
          </p:nvPr>
        </p:nvGraphicFramePr>
        <p:xfrm>
          <a:off x="222703" y="1673195"/>
          <a:ext cx="11882297" cy="21336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1658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1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4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74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3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97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25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49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9262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200" b="1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tự nhiên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La Mã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35797" y="2920439"/>
            <a:ext cx="500743" cy="707887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4080" y="2953549"/>
            <a:ext cx="755901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73604" y="2933229"/>
            <a:ext cx="957791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26953" y="2920221"/>
            <a:ext cx="856055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84441" y="2920439"/>
            <a:ext cx="669320" cy="707887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53888" y="2882429"/>
            <a:ext cx="853439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85411" y="2902757"/>
            <a:ext cx="1117601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69201" y="2898289"/>
            <a:ext cx="1277299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33457" y="2902757"/>
            <a:ext cx="816947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50569" y="2888350"/>
            <a:ext cx="589279" cy="707887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52217" y="2882429"/>
            <a:ext cx="884911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237128" y="2873513"/>
            <a:ext cx="955041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67095" y="421818"/>
            <a:ext cx="9784625" cy="830993"/>
          </a:xfrm>
          <a:prstGeom prst="rect">
            <a:avLst/>
          </a:prstGeom>
          <a:solidFill>
            <a:schemeClr val="bg1"/>
          </a:solidFill>
        </p:spPr>
        <p:txBody>
          <a:bodyPr wrap="none" lIns="91396" tIns="45718" rIns="91396" bIns="4571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Giới thiệu các chữ số La mã</a:t>
            </a:r>
          </a:p>
        </p:txBody>
      </p:sp>
      <p:pic>
        <p:nvPicPr>
          <p:cNvPr id="30" name="图片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21" b="100000" l="3620" r="100000">
                        <a14:foregroundMark x1="37557" y1="73529" x2="38914" y2="86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05" y="48561"/>
            <a:ext cx="1194091" cy="141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8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9"/>
            <a:ext cx="12192000" cy="102761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55" r="100000">
                        <a14:foregroundMark x1="26350" y1="72495" x2="18658" y2="82696"/>
                        <a14:foregroundMark x1="44354" y1="83607" x2="40426" y2="96721"/>
                        <a14:foregroundMark x1="63011" y1="78871" x2="66939" y2="87432"/>
                        <a14:foregroundMark x1="80687" y1="64299" x2="87234" y2="66120"/>
                        <a14:foregroundMark x1="81833" y1="43898" x2="86088" y2="41348"/>
                        <a14:foregroundMark x1="71195" y1="26412" x2="77578" y2="20036"/>
                        <a14:foregroundMark x1="56301" y1="12022" x2="54992" y2="17486"/>
                        <a14:foregroundMark x1="32897" y1="14026" x2="34043" y2="20401"/>
                        <a14:foregroundMark x1="18167" y1="29508" x2="22422" y2="33333"/>
                        <a14:foregroundMark x1="9002" y1="55556" x2="18658" y2="55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571" y="50367"/>
            <a:ext cx="1572756" cy="1413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6506" y="434009"/>
            <a:ext cx="7768497" cy="646327"/>
          </a:xfrm>
          <a:prstGeom prst="rect">
            <a:avLst/>
          </a:prstGeom>
          <a:solidFill>
            <a:schemeClr val="bg1"/>
          </a:solidFill>
        </p:spPr>
        <p:txBody>
          <a:bodyPr wrap="none" lIns="91396" tIns="45718" rIns="91396" bIns="4571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Quy tắc hình thành số la mã</a:t>
            </a:r>
          </a:p>
        </p:txBody>
      </p:sp>
      <p:pic>
        <p:nvPicPr>
          <p:cNvPr id="11" name="图片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21" b="100000" l="3620" r="100000">
                        <a14:foregroundMark x1="37557" y1="73529" x2="38914" y2="86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75" y="-16850"/>
            <a:ext cx="1194091" cy="14175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4699" y="1166191"/>
            <a:ext cx="8347260" cy="1200329"/>
          </a:xfrm>
          <a:prstGeom prst="rect">
            <a:avLst/>
          </a:prstGeom>
          <a:solidFill>
            <a:srgbClr val="FFFFCC"/>
          </a:solidFill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Các chữ số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không được lặp lại quá 3 lần liên tiếp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699" y="2448885"/>
            <a:ext cx="8347260" cy="646327"/>
          </a:xfrm>
          <a:prstGeom prst="rect">
            <a:avLst/>
          </a:prstGeom>
          <a:solidFill>
            <a:srgbClr val="FFFFCC"/>
          </a:solidFill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Chữ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không được lặp lại quá 1 lần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4699" y="3183020"/>
            <a:ext cx="8347260" cy="1754327"/>
          </a:xfrm>
          <a:prstGeom prst="rect">
            <a:avLst/>
          </a:prstGeom>
          <a:solidFill>
            <a:srgbClr val="FFFFCC"/>
          </a:solidFill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Khi thêm chữ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vào bên trái chữ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hoặc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thì giá trị của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sẽ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 đi 1 đơn vị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7711" y="5052139"/>
            <a:ext cx="8347260" cy="1754327"/>
          </a:xfrm>
          <a:prstGeom prst="rect">
            <a:avLst/>
          </a:prstGeom>
          <a:solidFill>
            <a:srgbClr val="FFFFCC"/>
          </a:solidFill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Khi thêm chữ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vào bên phải chữ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hoặc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thì giá trị của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sẽ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 thêm 1 đơn vị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8708574" y="3826039"/>
            <a:ext cx="1004668" cy="468289"/>
          </a:xfrm>
          <a:prstGeom prst="rightArrow">
            <a:avLst/>
          </a:prstGeom>
          <a:solidFill>
            <a:srgbClr val="ED54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8" rIns="91396" bIns="45718" rtlCol="0" anchor="ctr"/>
          <a:lstStyle/>
          <a:p>
            <a:pPr algn="ctr"/>
            <a:endParaRPr lang="en-US">
              <a:solidFill>
                <a:srgbClr val="CC00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3409" y="3091199"/>
            <a:ext cx="1092631" cy="1938988"/>
          </a:xfrm>
          <a:prstGeom prst="rect">
            <a:avLst/>
          </a:prstGeom>
          <a:solidFill>
            <a:srgbClr val="FFCCFF"/>
          </a:solidFill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6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IV</a:t>
            </a:r>
          </a:p>
          <a:p>
            <a:r>
              <a:rPr lang="en-US" sz="6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IX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884404" y="2525725"/>
            <a:ext cx="646937" cy="764937"/>
            <a:chOff x="10341426" y="2612571"/>
            <a:chExt cx="646937" cy="764937"/>
          </a:xfrm>
        </p:grpSpPr>
        <p:sp>
          <p:nvSpPr>
            <p:cNvPr id="20" name="Curved Up Arrow 19"/>
            <p:cNvSpPr/>
            <p:nvPr/>
          </p:nvSpPr>
          <p:spPr>
            <a:xfrm rot="10800000">
              <a:off x="10341426" y="3094989"/>
              <a:ext cx="646937" cy="282519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341426" y="2612571"/>
              <a:ext cx="6469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- 1</a:t>
              </a:r>
            </a:p>
          </p:txBody>
        </p:sp>
      </p:grpSp>
      <p:sp>
        <p:nvSpPr>
          <p:cNvPr id="23" name="Right Arrow 22"/>
          <p:cNvSpPr/>
          <p:nvPr/>
        </p:nvSpPr>
        <p:spPr>
          <a:xfrm>
            <a:off x="8592125" y="5695158"/>
            <a:ext cx="2027287" cy="468289"/>
          </a:xfrm>
          <a:prstGeom prst="rightArrow">
            <a:avLst/>
          </a:prstGeom>
          <a:solidFill>
            <a:srgbClr val="ED54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8" rIns="91396" bIns="45718" rtlCol="0" anchor="ctr"/>
          <a:lstStyle/>
          <a:p>
            <a:pPr algn="ctr"/>
            <a:endParaRPr lang="en-US">
              <a:solidFill>
                <a:srgbClr val="CC009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05875" y="4919011"/>
            <a:ext cx="1121716" cy="1938988"/>
          </a:xfrm>
          <a:prstGeom prst="rect">
            <a:avLst/>
          </a:prstGeom>
          <a:solidFill>
            <a:srgbClr val="CCFFFF"/>
          </a:solidFill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6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VI</a:t>
            </a:r>
          </a:p>
          <a:p>
            <a:r>
              <a:rPr lang="en-US" sz="6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XI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0998288" y="4308926"/>
            <a:ext cx="662513" cy="781039"/>
            <a:chOff x="10998119" y="4156293"/>
            <a:chExt cx="662513" cy="781038"/>
          </a:xfrm>
        </p:grpSpPr>
        <p:sp>
          <p:nvSpPr>
            <p:cNvPr id="27" name="TextBox 26"/>
            <p:cNvSpPr txBox="1"/>
            <p:nvPr/>
          </p:nvSpPr>
          <p:spPr>
            <a:xfrm>
              <a:off x="11013695" y="4156293"/>
              <a:ext cx="64693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+ 1</a:t>
              </a:r>
            </a:p>
          </p:txBody>
        </p:sp>
        <p:sp>
          <p:nvSpPr>
            <p:cNvPr id="29" name="Curved Down Arrow 28"/>
            <p:cNvSpPr/>
            <p:nvPr/>
          </p:nvSpPr>
          <p:spPr>
            <a:xfrm>
              <a:off x="10998119" y="4617958"/>
              <a:ext cx="646937" cy="31937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761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12" grpId="1" animBg="1"/>
      <p:bldP spid="13" grpId="1" animBg="1"/>
      <p:bldP spid="14" grpId="0" animBg="1"/>
      <p:bldP spid="3" grpId="0" animBg="1"/>
      <p:bldP spid="17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2078710" y="1030109"/>
            <a:ext cx="9042400" cy="67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La </a:t>
            </a:r>
            <a:r>
              <a:rPr lang="en-US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Mã</a:t>
            </a:r>
            <a:r>
              <a:rPr lang="en-US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58455" name="Text Box 87"/>
          <p:cNvSpPr txBox="1">
            <a:spLocks noChangeArrowheads="1"/>
          </p:cNvSpPr>
          <p:nvPr/>
        </p:nvSpPr>
        <p:spPr bwMode="auto">
          <a:xfrm>
            <a:off x="569259" y="2366309"/>
            <a:ext cx="3251200" cy="53348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.VnTimeH" panose="020B7200000000000000" pitchFamily="34" charset="0"/>
              </a:rPr>
              <a:t>I :</a:t>
            </a:r>
          </a:p>
        </p:txBody>
      </p:sp>
      <p:sp>
        <p:nvSpPr>
          <p:cNvPr id="58483" name="Oval 115"/>
          <p:cNvSpPr>
            <a:spLocks noChangeArrowheads="1"/>
          </p:cNvSpPr>
          <p:nvPr/>
        </p:nvSpPr>
        <p:spPr bwMode="auto">
          <a:xfrm>
            <a:off x="424608" y="878161"/>
            <a:ext cx="1689307" cy="82901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58" tIns="60929" rIns="121858" bIns="60929" anchor="ctr"/>
          <a:lstStyle/>
          <a:p>
            <a:pPr algn="ctr" defTabSz="1218510"/>
            <a:r>
              <a:rPr lang="en-US" sz="3700" b="1" u="sng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Bài</a:t>
            </a:r>
            <a:r>
              <a:rPr lang="en-US" sz="370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1</a:t>
            </a:r>
            <a:r>
              <a:rPr lang="en-US" sz="3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:</a:t>
            </a:r>
          </a:p>
        </p:txBody>
      </p:sp>
      <p:sp>
        <p:nvSpPr>
          <p:cNvPr id="58484" name="Text Box 116"/>
          <p:cNvSpPr txBox="1">
            <a:spLocks noChangeArrowheads="1"/>
          </p:cNvSpPr>
          <p:nvPr/>
        </p:nvSpPr>
        <p:spPr bwMode="auto">
          <a:xfrm>
            <a:off x="1122027" y="2364722"/>
            <a:ext cx="2743200" cy="53348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7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58496" name="Text Box 128"/>
          <p:cNvSpPr txBox="1">
            <a:spLocks noChangeArrowheads="1"/>
          </p:cNvSpPr>
          <p:nvPr/>
        </p:nvSpPr>
        <p:spPr bwMode="auto">
          <a:xfrm>
            <a:off x="4328459" y="2366309"/>
            <a:ext cx="3251200" cy="53348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.VnTimeH" panose="020B7200000000000000" pitchFamily="34" charset="0"/>
              </a:rPr>
              <a:t>III: </a:t>
            </a:r>
          </a:p>
        </p:txBody>
      </p:sp>
      <p:sp>
        <p:nvSpPr>
          <p:cNvPr id="58497" name="Text Box 129"/>
          <p:cNvSpPr txBox="1">
            <a:spLocks noChangeArrowheads="1"/>
          </p:cNvSpPr>
          <p:nvPr/>
        </p:nvSpPr>
        <p:spPr bwMode="auto">
          <a:xfrm>
            <a:off x="4991439" y="2366309"/>
            <a:ext cx="2540000" cy="53348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2700" b="1" dirty="0">
                <a:solidFill>
                  <a:prstClr val="black"/>
                </a:solidFill>
                <a:latin typeface=".VnAvant" panose="020B7200000000000000" pitchFamily="34" charset="0"/>
              </a:rPr>
              <a:t>Ba</a:t>
            </a:r>
          </a:p>
        </p:txBody>
      </p:sp>
      <p:sp>
        <p:nvSpPr>
          <p:cNvPr id="58498" name="Text Box 130"/>
          <p:cNvSpPr txBox="1">
            <a:spLocks noChangeArrowheads="1"/>
          </p:cNvSpPr>
          <p:nvPr/>
        </p:nvSpPr>
        <p:spPr bwMode="auto">
          <a:xfrm>
            <a:off x="8087659" y="2366309"/>
            <a:ext cx="3251200" cy="53348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.VnTimeH" panose="020B7200000000000000" pitchFamily="34" charset="0"/>
              </a:rPr>
              <a:t>V :</a:t>
            </a:r>
          </a:p>
        </p:txBody>
      </p:sp>
      <p:sp>
        <p:nvSpPr>
          <p:cNvPr id="58499" name="Text Box 131"/>
          <p:cNvSpPr txBox="1">
            <a:spLocks noChangeArrowheads="1"/>
          </p:cNvSpPr>
          <p:nvPr/>
        </p:nvSpPr>
        <p:spPr bwMode="auto">
          <a:xfrm>
            <a:off x="8664538" y="2366309"/>
            <a:ext cx="2540000" cy="53348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27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58500" name="Text Box 132"/>
          <p:cNvSpPr txBox="1">
            <a:spLocks noChangeArrowheads="1"/>
          </p:cNvSpPr>
          <p:nvPr/>
        </p:nvSpPr>
        <p:spPr bwMode="auto">
          <a:xfrm>
            <a:off x="569259" y="2991783"/>
            <a:ext cx="3251200" cy="53348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.VnTimeH" panose="020B7200000000000000" pitchFamily="34" charset="0"/>
              </a:rPr>
              <a:t>VII:</a:t>
            </a:r>
            <a:r>
              <a:rPr lang="en-US" sz="2700" b="1" dirty="0">
                <a:solidFill>
                  <a:srgbClr val="0000FF"/>
                </a:solidFill>
                <a:latin typeface=".VnTimeH" panose="020B7200000000000000" pitchFamily="34" charset="0"/>
              </a:rPr>
              <a:t> </a:t>
            </a:r>
          </a:p>
        </p:txBody>
      </p:sp>
      <p:sp>
        <p:nvSpPr>
          <p:cNvPr id="58501" name="Text Box 133"/>
          <p:cNvSpPr txBox="1">
            <a:spLocks noChangeArrowheads="1"/>
          </p:cNvSpPr>
          <p:nvPr/>
        </p:nvSpPr>
        <p:spPr bwMode="auto">
          <a:xfrm>
            <a:off x="1311455" y="2991783"/>
            <a:ext cx="2540000" cy="53348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502" name="Text Box 134"/>
          <p:cNvSpPr txBox="1">
            <a:spLocks noChangeArrowheads="1"/>
          </p:cNvSpPr>
          <p:nvPr/>
        </p:nvSpPr>
        <p:spPr bwMode="auto">
          <a:xfrm>
            <a:off x="4328459" y="2991783"/>
            <a:ext cx="3251200" cy="53348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.VnTimeH" panose="020B7200000000000000" pitchFamily="34" charset="0"/>
              </a:rPr>
              <a:t>IX :</a:t>
            </a:r>
          </a:p>
        </p:txBody>
      </p:sp>
      <p:sp>
        <p:nvSpPr>
          <p:cNvPr id="58503" name="Text Box 135"/>
          <p:cNvSpPr txBox="1">
            <a:spLocks noChangeArrowheads="1"/>
          </p:cNvSpPr>
          <p:nvPr/>
        </p:nvSpPr>
        <p:spPr bwMode="auto">
          <a:xfrm>
            <a:off x="4867455" y="2991783"/>
            <a:ext cx="2540000" cy="53348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27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7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58504" name="Text Box 136"/>
          <p:cNvSpPr txBox="1">
            <a:spLocks noChangeArrowheads="1"/>
          </p:cNvSpPr>
          <p:nvPr/>
        </p:nvSpPr>
        <p:spPr bwMode="auto">
          <a:xfrm>
            <a:off x="8087659" y="2991783"/>
            <a:ext cx="3251200" cy="53348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.VnTimeH" panose="020B7200000000000000" pitchFamily="34" charset="0"/>
              </a:rPr>
              <a:t>XI :</a:t>
            </a:r>
          </a:p>
        </p:txBody>
      </p:sp>
      <p:sp>
        <p:nvSpPr>
          <p:cNvPr id="58505" name="Text Box 137"/>
          <p:cNvSpPr txBox="1">
            <a:spLocks noChangeArrowheads="1"/>
          </p:cNvSpPr>
          <p:nvPr/>
        </p:nvSpPr>
        <p:spPr bwMode="auto">
          <a:xfrm>
            <a:off x="8750639" y="2991783"/>
            <a:ext cx="2540000" cy="53348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27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7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58506" name="Text Box 138"/>
          <p:cNvSpPr txBox="1">
            <a:spLocks noChangeArrowheads="1"/>
          </p:cNvSpPr>
          <p:nvPr/>
        </p:nvSpPr>
        <p:spPr bwMode="auto">
          <a:xfrm>
            <a:off x="569259" y="3661709"/>
            <a:ext cx="3149600" cy="53348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.VnTimeH" panose="020B7200000000000000" pitchFamily="34" charset="0"/>
              </a:rPr>
              <a:t>XXI: </a:t>
            </a:r>
          </a:p>
        </p:txBody>
      </p:sp>
      <p:sp>
        <p:nvSpPr>
          <p:cNvPr id="58507" name="Text Box 139"/>
          <p:cNvSpPr txBox="1">
            <a:spLocks noChangeArrowheads="1"/>
          </p:cNvSpPr>
          <p:nvPr/>
        </p:nvSpPr>
        <p:spPr bwMode="auto">
          <a:xfrm>
            <a:off x="1450938" y="3661919"/>
            <a:ext cx="2540000" cy="538579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endParaRPr lang="en-US" sz="27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58509" name="Text Box 141"/>
          <p:cNvSpPr txBox="1">
            <a:spLocks noChangeArrowheads="1"/>
          </p:cNvSpPr>
          <p:nvPr/>
        </p:nvSpPr>
        <p:spPr bwMode="auto">
          <a:xfrm>
            <a:off x="4328459" y="3677583"/>
            <a:ext cx="3251200" cy="53348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.VnTimeH" panose="020B7200000000000000" pitchFamily="34" charset="0"/>
              </a:rPr>
              <a:t>II :</a:t>
            </a:r>
          </a:p>
        </p:txBody>
      </p:sp>
      <p:sp>
        <p:nvSpPr>
          <p:cNvPr id="58510" name="Text Box 142"/>
          <p:cNvSpPr txBox="1">
            <a:spLocks noChangeArrowheads="1"/>
          </p:cNvSpPr>
          <p:nvPr/>
        </p:nvSpPr>
        <p:spPr bwMode="auto">
          <a:xfrm>
            <a:off x="4951831" y="3677583"/>
            <a:ext cx="2540000" cy="53348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2700" b="1" dirty="0" err="1">
                <a:solidFill>
                  <a:prstClr val="black"/>
                </a:solidFill>
                <a:latin typeface=".VnAvant" panose="020B7200000000000000" pitchFamily="34" charset="0"/>
              </a:rPr>
              <a:t>Hai</a:t>
            </a:r>
            <a:endParaRPr lang="en-US" sz="2700" b="1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58511" name="Text Box 143"/>
          <p:cNvSpPr txBox="1">
            <a:spLocks noChangeArrowheads="1"/>
          </p:cNvSpPr>
          <p:nvPr/>
        </p:nvSpPr>
        <p:spPr bwMode="auto">
          <a:xfrm>
            <a:off x="8087659" y="3677583"/>
            <a:ext cx="3251200" cy="53348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.VnTimeH" panose="020B7200000000000000" pitchFamily="34" charset="0"/>
              </a:rPr>
              <a:t>IV :</a:t>
            </a:r>
          </a:p>
        </p:txBody>
      </p:sp>
      <p:sp>
        <p:nvSpPr>
          <p:cNvPr id="58512" name="Text Box 144"/>
          <p:cNvSpPr txBox="1">
            <a:spLocks noChangeArrowheads="1"/>
          </p:cNvSpPr>
          <p:nvPr/>
        </p:nvSpPr>
        <p:spPr bwMode="auto">
          <a:xfrm>
            <a:off x="8812631" y="3662085"/>
            <a:ext cx="2540000" cy="53348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endParaRPr lang="en-US" sz="27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58513" name="Text Box 145"/>
          <p:cNvSpPr txBox="1">
            <a:spLocks noChangeArrowheads="1"/>
          </p:cNvSpPr>
          <p:nvPr/>
        </p:nvSpPr>
        <p:spPr bwMode="auto">
          <a:xfrm>
            <a:off x="569259" y="4287183"/>
            <a:ext cx="3251200" cy="53348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.VnTimeH" panose="020B7200000000000000" pitchFamily="34" charset="0"/>
              </a:rPr>
              <a:t>VI :</a:t>
            </a:r>
          </a:p>
        </p:txBody>
      </p:sp>
      <p:sp>
        <p:nvSpPr>
          <p:cNvPr id="58514" name="Text Box 146"/>
          <p:cNvSpPr txBox="1">
            <a:spLocks noChangeArrowheads="1"/>
          </p:cNvSpPr>
          <p:nvPr/>
        </p:nvSpPr>
        <p:spPr bwMode="auto">
          <a:xfrm>
            <a:off x="1247738" y="4287183"/>
            <a:ext cx="2540000" cy="53348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endParaRPr lang="en-US" sz="27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58515" name="Text Box 147"/>
          <p:cNvSpPr txBox="1">
            <a:spLocks noChangeArrowheads="1"/>
          </p:cNvSpPr>
          <p:nvPr/>
        </p:nvSpPr>
        <p:spPr bwMode="auto">
          <a:xfrm>
            <a:off x="4328459" y="4287183"/>
            <a:ext cx="3251200" cy="53348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.VnTimeH" panose="020B7200000000000000" pitchFamily="34" charset="0"/>
              </a:rPr>
              <a:t>VIII :</a:t>
            </a:r>
          </a:p>
        </p:txBody>
      </p:sp>
      <p:sp>
        <p:nvSpPr>
          <p:cNvPr id="58516" name="Text Box 148"/>
          <p:cNvSpPr txBox="1">
            <a:spLocks noChangeArrowheads="1"/>
          </p:cNvSpPr>
          <p:nvPr/>
        </p:nvSpPr>
        <p:spPr bwMode="auto">
          <a:xfrm>
            <a:off x="5172255" y="4287183"/>
            <a:ext cx="2438400" cy="53348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27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27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58517" name="Text Box 149"/>
          <p:cNvSpPr txBox="1">
            <a:spLocks noChangeArrowheads="1"/>
          </p:cNvSpPr>
          <p:nvPr/>
        </p:nvSpPr>
        <p:spPr bwMode="auto">
          <a:xfrm>
            <a:off x="8087659" y="4287183"/>
            <a:ext cx="3251200" cy="53348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.VnTimeH" panose="020B7200000000000000" pitchFamily="34" charset="0"/>
              </a:rPr>
              <a:t>X :</a:t>
            </a:r>
          </a:p>
        </p:txBody>
      </p:sp>
      <p:sp>
        <p:nvSpPr>
          <p:cNvPr id="58518" name="Text Box 150"/>
          <p:cNvSpPr txBox="1">
            <a:spLocks noChangeArrowheads="1"/>
          </p:cNvSpPr>
          <p:nvPr/>
        </p:nvSpPr>
        <p:spPr bwMode="auto">
          <a:xfrm>
            <a:off x="8587047" y="4271685"/>
            <a:ext cx="2540000" cy="53348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Mười</a:t>
            </a:r>
            <a:endParaRPr lang="en-US" sz="2700" b="1" dirty="0">
              <a:latin typeface=".VnTime" panose="020B7200000000000000" pitchFamily="34" charset="0"/>
            </a:endParaRPr>
          </a:p>
        </p:txBody>
      </p:sp>
      <p:sp>
        <p:nvSpPr>
          <p:cNvPr id="58519" name="Text Box 151"/>
          <p:cNvSpPr txBox="1">
            <a:spLocks noChangeArrowheads="1"/>
          </p:cNvSpPr>
          <p:nvPr/>
        </p:nvSpPr>
        <p:spPr bwMode="auto">
          <a:xfrm>
            <a:off x="569259" y="4896783"/>
            <a:ext cx="3251200" cy="53348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.VnTimeH" panose="020B7200000000000000" pitchFamily="34" charset="0"/>
              </a:rPr>
              <a:t>XII:</a:t>
            </a:r>
          </a:p>
        </p:txBody>
      </p:sp>
      <p:sp>
        <p:nvSpPr>
          <p:cNvPr id="58520" name="Text Box 152"/>
          <p:cNvSpPr txBox="1">
            <a:spLocks noChangeArrowheads="1"/>
          </p:cNvSpPr>
          <p:nvPr/>
        </p:nvSpPr>
        <p:spPr bwMode="auto">
          <a:xfrm>
            <a:off x="1218467" y="4896783"/>
            <a:ext cx="2540000" cy="53348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27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vi-VN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Mười hai</a:t>
            </a:r>
            <a:endParaRPr lang="en-US" sz="27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58521" name="Text Box 153"/>
          <p:cNvSpPr txBox="1">
            <a:spLocks noChangeArrowheads="1"/>
          </p:cNvSpPr>
          <p:nvPr/>
        </p:nvSpPr>
        <p:spPr bwMode="auto">
          <a:xfrm>
            <a:off x="4328459" y="4896783"/>
            <a:ext cx="3251200" cy="53348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2700" b="1" dirty="0">
                <a:solidFill>
                  <a:srgbClr val="0000FF"/>
                </a:solidFill>
                <a:latin typeface=".VnTimeH" panose="020B7200000000000000" pitchFamily="34" charset="0"/>
              </a:rPr>
              <a:t> 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 :</a:t>
            </a:r>
            <a:endParaRPr lang="en-US" sz="2700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58522" name="Text Box 154"/>
          <p:cNvSpPr txBox="1">
            <a:spLocks noChangeArrowheads="1"/>
          </p:cNvSpPr>
          <p:nvPr/>
        </p:nvSpPr>
        <p:spPr bwMode="auto">
          <a:xfrm>
            <a:off x="5241134" y="4896783"/>
            <a:ext cx="2540000" cy="53348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endParaRPr lang="en-US" sz="2700" b="1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pic>
        <p:nvPicPr>
          <p:cNvPr id="32" name="图片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31" b="100000" l="9396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103" y="4580524"/>
            <a:ext cx="1898144" cy="249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5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84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84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584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584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584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584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 tmFilter="0, 0; .2, .5; .8, .5; 1, 0"/>
                                        <p:tgtEl>
                                          <p:spTgt spid="585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000" autoRev="1" fill="hold"/>
                                        <p:tgtEl>
                                          <p:spTgt spid="585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 tmFilter="0, 0; .2, .5; .8, .5; 1, 0"/>
                                        <p:tgtEl>
                                          <p:spTgt spid="585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000" autoRev="1" fill="hold"/>
                                        <p:tgtEl>
                                          <p:spTgt spid="585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 tmFilter="0, 0; .2, .5; .8, .5; 1, 0"/>
                                        <p:tgtEl>
                                          <p:spTgt spid="585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000" autoRev="1" fill="hold"/>
                                        <p:tgtEl>
                                          <p:spTgt spid="585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 tmFilter="0, 0; .2, .5; .8, .5; 1, 0"/>
                                        <p:tgtEl>
                                          <p:spTgt spid="58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000" autoRev="1" fill="hold"/>
                                        <p:tgtEl>
                                          <p:spTgt spid="585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 tmFilter="0, 0; .2, .5; .8, .5; 1, 0"/>
                                        <p:tgtEl>
                                          <p:spTgt spid="585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1000" autoRev="1" fill="hold"/>
                                        <p:tgtEl>
                                          <p:spTgt spid="585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8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 tmFilter="0, 0; .2, .5; .8, .5; 1, 0"/>
                                        <p:tgtEl>
                                          <p:spTgt spid="585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1000" autoRev="1" fill="hold"/>
                                        <p:tgtEl>
                                          <p:spTgt spid="585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 tmFilter="0, 0; .2, .5; .8, .5; 1, 0"/>
                                        <p:tgtEl>
                                          <p:spTgt spid="585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1000" autoRev="1" fill="hold"/>
                                        <p:tgtEl>
                                          <p:spTgt spid="585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8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8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 tmFilter="0, 0; .2, .5; .8, .5; 1, 0"/>
                                        <p:tgtEl>
                                          <p:spTgt spid="585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1000" autoRev="1" fill="hold"/>
                                        <p:tgtEl>
                                          <p:spTgt spid="585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8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 tmFilter="0, 0; .2, .5; .8, .5; 1, 0"/>
                                        <p:tgtEl>
                                          <p:spTgt spid="585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1000" autoRev="1" fill="hold"/>
                                        <p:tgtEl>
                                          <p:spTgt spid="585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8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8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 tmFilter="0, 0; .2, .5; .8, .5; 1, 0"/>
                                        <p:tgtEl>
                                          <p:spTgt spid="585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1000" autoRev="1" fill="hold"/>
                                        <p:tgtEl>
                                          <p:spTgt spid="585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8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8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 tmFilter="0, 0; .2, .5; .8, .5; 1, 0"/>
                                        <p:tgtEl>
                                          <p:spTgt spid="585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1000" autoRev="1" fill="hold"/>
                                        <p:tgtEl>
                                          <p:spTgt spid="585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8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8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8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55" grpId="0" animBg="1"/>
      <p:bldP spid="58484" grpId="0" animBg="1"/>
      <p:bldP spid="58496" grpId="0" animBg="1"/>
      <p:bldP spid="58497" grpId="0" animBg="1"/>
      <p:bldP spid="58498" grpId="0" animBg="1"/>
      <p:bldP spid="58499" grpId="0" animBg="1"/>
      <p:bldP spid="58500" grpId="0" animBg="1"/>
      <p:bldP spid="58501" grpId="0" animBg="1"/>
      <p:bldP spid="58502" grpId="0" animBg="1"/>
      <p:bldP spid="58503" grpId="0" animBg="1"/>
      <p:bldP spid="58504" grpId="0" animBg="1"/>
      <p:bldP spid="58505" grpId="0" animBg="1"/>
      <p:bldP spid="58506" grpId="0" animBg="1"/>
      <p:bldP spid="58507" grpId="0" animBg="1"/>
      <p:bldP spid="58509" grpId="0" animBg="1"/>
      <p:bldP spid="58510" grpId="0" animBg="1"/>
      <p:bldP spid="58511" grpId="0" animBg="1"/>
      <p:bldP spid="58512" grpId="0" animBg="1"/>
      <p:bldP spid="58513" grpId="0" animBg="1"/>
      <p:bldP spid="58514" grpId="0" animBg="1"/>
      <p:bldP spid="58515" grpId="0" animBg="1"/>
      <p:bldP spid="58516" grpId="0" animBg="1"/>
      <p:bldP spid="58517" grpId="0" animBg="1"/>
      <p:bldP spid="58518" grpId="0" animBg="1"/>
      <p:bldP spid="58519" grpId="0" animBg="1"/>
      <p:bldP spid="58520" grpId="0" animBg="1"/>
      <p:bldP spid="58521" grpId="0" animBg="1"/>
      <p:bldP spid="585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875553" y="1684227"/>
            <a:ext cx="2540000" cy="1905000"/>
            <a:chOff x="336" y="336"/>
            <a:chExt cx="1200" cy="1200"/>
          </a:xfrm>
        </p:grpSpPr>
        <p:sp>
          <p:nvSpPr>
            <p:cNvPr id="59395" name="Oval 3"/>
            <p:cNvSpPr>
              <a:spLocks noChangeArrowheads="1"/>
            </p:cNvSpPr>
            <p:nvPr/>
          </p:nvSpPr>
          <p:spPr bwMode="auto">
            <a:xfrm>
              <a:off x="336" y="336"/>
              <a:ext cx="1200" cy="1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59396" name="Oval 4"/>
            <p:cNvSpPr>
              <a:spLocks noChangeArrowheads="1"/>
            </p:cNvSpPr>
            <p:nvPr/>
          </p:nvSpPr>
          <p:spPr bwMode="auto">
            <a:xfrm>
              <a:off x="384" y="384"/>
              <a:ext cx="1104" cy="11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</p:grp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891553" y="1683043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XII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383553" y="1759243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XI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977153" y="2749743"/>
            <a:ext cx="7112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VIII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1281953" y="3084807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VII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977153" y="2063939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X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875720" y="2368742"/>
            <a:ext cx="529167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IX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1891553" y="3207043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VI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2501153" y="3054539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V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2805953" y="2749743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IV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2907553" y="2368739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III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2805953" y="1987843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II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2399553" y="1759139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I</a:t>
            </a:r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 rot="16188640">
            <a:off x="1889704" y="2828855"/>
            <a:ext cx="611188" cy="2116"/>
          </a:xfrm>
          <a:prstGeom prst="line">
            <a:avLst/>
          </a:prstGeom>
          <a:noFill/>
          <a:ln w="76200">
            <a:solidFill>
              <a:srgbClr val="6600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/>
          <a:lstStyle/>
          <a:p>
            <a:pPr defTabSz="1218570"/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59506" name="Oval 114"/>
          <p:cNvSpPr>
            <a:spLocks noChangeArrowheads="1"/>
          </p:cNvSpPr>
          <p:nvPr/>
        </p:nvSpPr>
        <p:spPr bwMode="auto">
          <a:xfrm>
            <a:off x="1030700" y="709646"/>
            <a:ext cx="1916599" cy="8303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64" tIns="60932" rIns="121864" bIns="60932" anchor="ctr"/>
          <a:lstStyle/>
          <a:p>
            <a:pPr algn="ctr" defTabSz="1218570"/>
            <a:r>
              <a:rPr lang="en-US" sz="3300" b="1" u="sng" dirty="0" err="1">
                <a:solidFill>
                  <a:prstClr val="white"/>
                </a:solidFill>
                <a:latin typeface="HP001 5 hàng" pitchFamily="34" charset="0"/>
              </a:rPr>
              <a:t>Bài</a:t>
            </a:r>
            <a:r>
              <a:rPr lang="en-US" sz="3300" b="1" u="sng" dirty="0">
                <a:solidFill>
                  <a:prstClr val="white"/>
                </a:solidFill>
                <a:latin typeface="HP001 5 hàng" pitchFamily="34" charset="0"/>
              </a:rPr>
              <a:t> 2</a:t>
            </a:r>
            <a:r>
              <a:rPr lang="en-US" sz="3300" b="1" dirty="0">
                <a:solidFill>
                  <a:prstClr val="white"/>
                </a:solidFill>
                <a:latin typeface="HP001 5 hàng" pitchFamily="34" charset="0"/>
              </a:rPr>
              <a:t>:</a:t>
            </a:r>
            <a:r>
              <a:rPr lang="en-US" sz="33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59510" name="Group 118"/>
          <p:cNvGrpSpPr>
            <a:grpSpLocks/>
          </p:cNvGrpSpPr>
          <p:nvPr/>
        </p:nvGrpSpPr>
        <p:grpSpPr bwMode="auto">
          <a:xfrm>
            <a:off x="2094753" y="1945110"/>
            <a:ext cx="203200" cy="652463"/>
            <a:chOff x="3888" y="576"/>
            <a:chExt cx="96" cy="432"/>
          </a:xfrm>
        </p:grpSpPr>
        <p:sp>
          <p:nvSpPr>
            <p:cNvPr id="59511" name="Line 119"/>
            <p:cNvSpPr>
              <a:spLocks noChangeShapeType="1"/>
            </p:cNvSpPr>
            <p:nvPr/>
          </p:nvSpPr>
          <p:spPr bwMode="auto">
            <a:xfrm>
              <a:off x="3936" y="576"/>
              <a:ext cx="0" cy="432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59512" name="Oval 120"/>
            <p:cNvSpPr>
              <a:spLocks noChangeArrowheads="1"/>
            </p:cNvSpPr>
            <p:nvPr/>
          </p:nvSpPr>
          <p:spPr bwMode="auto">
            <a:xfrm>
              <a:off x="3888" y="9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59513" name="Group 121"/>
          <p:cNvGrpSpPr>
            <a:grpSpLocks/>
          </p:cNvGrpSpPr>
          <p:nvPr/>
        </p:nvGrpSpPr>
        <p:grpSpPr bwMode="auto">
          <a:xfrm>
            <a:off x="4533153" y="1606737"/>
            <a:ext cx="2540000" cy="1905000"/>
            <a:chOff x="336" y="336"/>
            <a:chExt cx="1200" cy="1200"/>
          </a:xfrm>
        </p:grpSpPr>
        <p:sp>
          <p:nvSpPr>
            <p:cNvPr id="59514" name="Oval 122"/>
            <p:cNvSpPr>
              <a:spLocks noChangeArrowheads="1"/>
            </p:cNvSpPr>
            <p:nvPr/>
          </p:nvSpPr>
          <p:spPr bwMode="auto">
            <a:xfrm>
              <a:off x="336" y="336"/>
              <a:ext cx="1200" cy="1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59515" name="Oval 123"/>
            <p:cNvSpPr>
              <a:spLocks noChangeArrowheads="1"/>
            </p:cNvSpPr>
            <p:nvPr/>
          </p:nvSpPr>
          <p:spPr bwMode="auto">
            <a:xfrm>
              <a:off x="384" y="384"/>
              <a:ext cx="1104" cy="11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</p:grpSp>
      <p:sp>
        <p:nvSpPr>
          <p:cNvPr id="59516" name="Text Box 124"/>
          <p:cNvSpPr txBox="1">
            <a:spLocks noChangeArrowheads="1"/>
          </p:cNvSpPr>
          <p:nvPr/>
        </p:nvSpPr>
        <p:spPr bwMode="auto">
          <a:xfrm>
            <a:off x="5549153" y="1683043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XII</a:t>
            </a:r>
          </a:p>
        </p:txBody>
      </p:sp>
      <p:sp>
        <p:nvSpPr>
          <p:cNvPr id="59517" name="Text Box 125"/>
          <p:cNvSpPr txBox="1">
            <a:spLocks noChangeArrowheads="1"/>
          </p:cNvSpPr>
          <p:nvPr/>
        </p:nvSpPr>
        <p:spPr bwMode="auto">
          <a:xfrm>
            <a:off x="5041153" y="1759243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XI</a:t>
            </a:r>
          </a:p>
        </p:txBody>
      </p:sp>
      <p:sp>
        <p:nvSpPr>
          <p:cNvPr id="59518" name="Text Box 126"/>
          <p:cNvSpPr txBox="1">
            <a:spLocks noChangeArrowheads="1"/>
          </p:cNvSpPr>
          <p:nvPr/>
        </p:nvSpPr>
        <p:spPr bwMode="auto">
          <a:xfrm>
            <a:off x="4634753" y="2749743"/>
            <a:ext cx="7112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VIII</a:t>
            </a:r>
          </a:p>
        </p:txBody>
      </p:sp>
      <p:sp>
        <p:nvSpPr>
          <p:cNvPr id="59519" name="Text Box 127"/>
          <p:cNvSpPr txBox="1">
            <a:spLocks noChangeArrowheads="1"/>
          </p:cNvSpPr>
          <p:nvPr/>
        </p:nvSpPr>
        <p:spPr bwMode="auto">
          <a:xfrm>
            <a:off x="4939553" y="3084807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VII</a:t>
            </a:r>
          </a:p>
        </p:txBody>
      </p:sp>
      <p:sp>
        <p:nvSpPr>
          <p:cNvPr id="59520" name="Text Box 128"/>
          <p:cNvSpPr txBox="1">
            <a:spLocks noChangeArrowheads="1"/>
          </p:cNvSpPr>
          <p:nvPr/>
        </p:nvSpPr>
        <p:spPr bwMode="auto">
          <a:xfrm>
            <a:off x="4634753" y="2063939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X</a:t>
            </a:r>
          </a:p>
        </p:txBody>
      </p:sp>
      <p:sp>
        <p:nvSpPr>
          <p:cNvPr id="59521" name="Text Box 129"/>
          <p:cNvSpPr txBox="1">
            <a:spLocks noChangeArrowheads="1"/>
          </p:cNvSpPr>
          <p:nvPr/>
        </p:nvSpPr>
        <p:spPr bwMode="auto">
          <a:xfrm>
            <a:off x="4533320" y="2368742"/>
            <a:ext cx="529167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IX</a:t>
            </a:r>
          </a:p>
        </p:txBody>
      </p:sp>
      <p:sp>
        <p:nvSpPr>
          <p:cNvPr id="59522" name="Text Box 130"/>
          <p:cNvSpPr txBox="1">
            <a:spLocks noChangeArrowheads="1"/>
          </p:cNvSpPr>
          <p:nvPr/>
        </p:nvSpPr>
        <p:spPr bwMode="auto">
          <a:xfrm>
            <a:off x="5549153" y="3207043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VI</a:t>
            </a:r>
          </a:p>
        </p:txBody>
      </p:sp>
      <p:sp>
        <p:nvSpPr>
          <p:cNvPr id="59523" name="Text Box 131"/>
          <p:cNvSpPr txBox="1">
            <a:spLocks noChangeArrowheads="1"/>
          </p:cNvSpPr>
          <p:nvPr/>
        </p:nvSpPr>
        <p:spPr bwMode="auto">
          <a:xfrm>
            <a:off x="6158753" y="3054539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V</a:t>
            </a:r>
          </a:p>
        </p:txBody>
      </p:sp>
      <p:sp>
        <p:nvSpPr>
          <p:cNvPr id="59524" name="Text Box 132"/>
          <p:cNvSpPr txBox="1">
            <a:spLocks noChangeArrowheads="1"/>
          </p:cNvSpPr>
          <p:nvPr/>
        </p:nvSpPr>
        <p:spPr bwMode="auto">
          <a:xfrm>
            <a:off x="6463553" y="2749743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IV</a:t>
            </a:r>
          </a:p>
        </p:txBody>
      </p:sp>
      <p:sp>
        <p:nvSpPr>
          <p:cNvPr id="59525" name="Text Box 133"/>
          <p:cNvSpPr txBox="1">
            <a:spLocks noChangeArrowheads="1"/>
          </p:cNvSpPr>
          <p:nvPr/>
        </p:nvSpPr>
        <p:spPr bwMode="auto">
          <a:xfrm>
            <a:off x="6565153" y="2368739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III</a:t>
            </a:r>
          </a:p>
        </p:txBody>
      </p:sp>
      <p:sp>
        <p:nvSpPr>
          <p:cNvPr id="59526" name="Text Box 134"/>
          <p:cNvSpPr txBox="1">
            <a:spLocks noChangeArrowheads="1"/>
          </p:cNvSpPr>
          <p:nvPr/>
        </p:nvSpPr>
        <p:spPr bwMode="auto">
          <a:xfrm>
            <a:off x="6463553" y="1987843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II</a:t>
            </a:r>
          </a:p>
        </p:txBody>
      </p:sp>
      <p:sp>
        <p:nvSpPr>
          <p:cNvPr id="59527" name="Text Box 135"/>
          <p:cNvSpPr txBox="1">
            <a:spLocks noChangeArrowheads="1"/>
          </p:cNvSpPr>
          <p:nvPr/>
        </p:nvSpPr>
        <p:spPr bwMode="auto">
          <a:xfrm>
            <a:off x="6057153" y="1759139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I</a:t>
            </a:r>
          </a:p>
        </p:txBody>
      </p:sp>
      <p:grpSp>
        <p:nvGrpSpPr>
          <p:cNvPr id="59529" name="Group 137"/>
          <p:cNvGrpSpPr>
            <a:grpSpLocks/>
          </p:cNvGrpSpPr>
          <p:nvPr/>
        </p:nvGrpSpPr>
        <p:grpSpPr bwMode="auto">
          <a:xfrm>
            <a:off x="5752353" y="1927412"/>
            <a:ext cx="213784" cy="685800"/>
            <a:chOff x="3888" y="576"/>
            <a:chExt cx="96" cy="432"/>
          </a:xfrm>
        </p:grpSpPr>
        <p:sp>
          <p:nvSpPr>
            <p:cNvPr id="59530" name="Line 138"/>
            <p:cNvSpPr>
              <a:spLocks noChangeShapeType="1"/>
            </p:cNvSpPr>
            <p:nvPr/>
          </p:nvSpPr>
          <p:spPr bwMode="auto">
            <a:xfrm>
              <a:off x="3936" y="576"/>
              <a:ext cx="0" cy="432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59531" name="Oval 139"/>
            <p:cNvSpPr>
              <a:spLocks noChangeArrowheads="1"/>
            </p:cNvSpPr>
            <p:nvPr/>
          </p:nvSpPr>
          <p:spPr bwMode="auto">
            <a:xfrm>
              <a:off x="3888" y="9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59551" name="Group 159"/>
          <p:cNvGrpSpPr>
            <a:grpSpLocks/>
          </p:cNvGrpSpPr>
          <p:nvPr/>
        </p:nvGrpSpPr>
        <p:grpSpPr bwMode="auto">
          <a:xfrm>
            <a:off x="8393953" y="1606737"/>
            <a:ext cx="2540000" cy="1905000"/>
            <a:chOff x="336" y="336"/>
            <a:chExt cx="1200" cy="1200"/>
          </a:xfrm>
        </p:grpSpPr>
        <p:sp>
          <p:nvSpPr>
            <p:cNvPr id="59552" name="Oval 160"/>
            <p:cNvSpPr>
              <a:spLocks noChangeArrowheads="1"/>
            </p:cNvSpPr>
            <p:nvPr/>
          </p:nvSpPr>
          <p:spPr bwMode="auto">
            <a:xfrm>
              <a:off x="336" y="336"/>
              <a:ext cx="1200" cy="1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59553" name="Oval 161"/>
            <p:cNvSpPr>
              <a:spLocks noChangeArrowheads="1"/>
            </p:cNvSpPr>
            <p:nvPr/>
          </p:nvSpPr>
          <p:spPr bwMode="auto">
            <a:xfrm>
              <a:off x="384" y="384"/>
              <a:ext cx="1104" cy="11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</p:grpSp>
      <p:sp>
        <p:nvSpPr>
          <p:cNvPr id="59554" name="Text Box 162"/>
          <p:cNvSpPr txBox="1">
            <a:spLocks noChangeArrowheads="1"/>
          </p:cNvSpPr>
          <p:nvPr/>
        </p:nvSpPr>
        <p:spPr bwMode="auto">
          <a:xfrm>
            <a:off x="9409953" y="1683043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XII</a:t>
            </a:r>
          </a:p>
        </p:txBody>
      </p:sp>
      <p:sp>
        <p:nvSpPr>
          <p:cNvPr id="59555" name="Text Box 163"/>
          <p:cNvSpPr txBox="1">
            <a:spLocks noChangeArrowheads="1"/>
          </p:cNvSpPr>
          <p:nvPr/>
        </p:nvSpPr>
        <p:spPr bwMode="auto">
          <a:xfrm>
            <a:off x="8901953" y="1759243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XI</a:t>
            </a:r>
          </a:p>
        </p:txBody>
      </p:sp>
      <p:sp>
        <p:nvSpPr>
          <p:cNvPr id="59556" name="Text Box 164"/>
          <p:cNvSpPr txBox="1">
            <a:spLocks noChangeArrowheads="1"/>
          </p:cNvSpPr>
          <p:nvPr/>
        </p:nvSpPr>
        <p:spPr bwMode="auto">
          <a:xfrm>
            <a:off x="8495553" y="2749743"/>
            <a:ext cx="7112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VIII</a:t>
            </a:r>
          </a:p>
        </p:txBody>
      </p:sp>
      <p:sp>
        <p:nvSpPr>
          <p:cNvPr id="59557" name="Text Box 165"/>
          <p:cNvSpPr txBox="1">
            <a:spLocks noChangeArrowheads="1"/>
          </p:cNvSpPr>
          <p:nvPr/>
        </p:nvSpPr>
        <p:spPr bwMode="auto">
          <a:xfrm>
            <a:off x="8800353" y="3084807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VII</a:t>
            </a:r>
          </a:p>
        </p:txBody>
      </p:sp>
      <p:sp>
        <p:nvSpPr>
          <p:cNvPr id="59558" name="Text Box 166"/>
          <p:cNvSpPr txBox="1">
            <a:spLocks noChangeArrowheads="1"/>
          </p:cNvSpPr>
          <p:nvPr/>
        </p:nvSpPr>
        <p:spPr bwMode="auto">
          <a:xfrm>
            <a:off x="8495553" y="2063939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X</a:t>
            </a:r>
          </a:p>
        </p:txBody>
      </p:sp>
      <p:sp>
        <p:nvSpPr>
          <p:cNvPr id="59559" name="Text Box 167"/>
          <p:cNvSpPr txBox="1">
            <a:spLocks noChangeArrowheads="1"/>
          </p:cNvSpPr>
          <p:nvPr/>
        </p:nvSpPr>
        <p:spPr bwMode="auto">
          <a:xfrm>
            <a:off x="8394120" y="2368742"/>
            <a:ext cx="529167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IX</a:t>
            </a:r>
          </a:p>
        </p:txBody>
      </p:sp>
      <p:sp>
        <p:nvSpPr>
          <p:cNvPr id="59560" name="Text Box 168"/>
          <p:cNvSpPr txBox="1">
            <a:spLocks noChangeArrowheads="1"/>
          </p:cNvSpPr>
          <p:nvPr/>
        </p:nvSpPr>
        <p:spPr bwMode="auto">
          <a:xfrm>
            <a:off x="9409953" y="3207043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VI</a:t>
            </a:r>
          </a:p>
        </p:txBody>
      </p:sp>
      <p:sp>
        <p:nvSpPr>
          <p:cNvPr id="59561" name="Text Box 169"/>
          <p:cNvSpPr txBox="1">
            <a:spLocks noChangeArrowheads="1"/>
          </p:cNvSpPr>
          <p:nvPr/>
        </p:nvSpPr>
        <p:spPr bwMode="auto">
          <a:xfrm>
            <a:off x="10019553" y="3054539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V</a:t>
            </a:r>
          </a:p>
        </p:txBody>
      </p:sp>
      <p:sp>
        <p:nvSpPr>
          <p:cNvPr id="59562" name="Text Box 170"/>
          <p:cNvSpPr txBox="1">
            <a:spLocks noChangeArrowheads="1"/>
          </p:cNvSpPr>
          <p:nvPr/>
        </p:nvSpPr>
        <p:spPr bwMode="auto">
          <a:xfrm>
            <a:off x="10324353" y="2749743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IV</a:t>
            </a:r>
          </a:p>
        </p:txBody>
      </p:sp>
      <p:sp>
        <p:nvSpPr>
          <p:cNvPr id="59563" name="Text Box 171"/>
          <p:cNvSpPr txBox="1">
            <a:spLocks noChangeArrowheads="1"/>
          </p:cNvSpPr>
          <p:nvPr/>
        </p:nvSpPr>
        <p:spPr bwMode="auto">
          <a:xfrm>
            <a:off x="10425953" y="2368739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III</a:t>
            </a:r>
          </a:p>
        </p:txBody>
      </p:sp>
      <p:sp>
        <p:nvSpPr>
          <p:cNvPr id="59564" name="Text Box 172"/>
          <p:cNvSpPr txBox="1">
            <a:spLocks noChangeArrowheads="1"/>
          </p:cNvSpPr>
          <p:nvPr/>
        </p:nvSpPr>
        <p:spPr bwMode="auto">
          <a:xfrm>
            <a:off x="10324353" y="1987843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II</a:t>
            </a:r>
          </a:p>
        </p:txBody>
      </p:sp>
      <p:sp>
        <p:nvSpPr>
          <p:cNvPr id="59565" name="Text Box 173"/>
          <p:cNvSpPr txBox="1">
            <a:spLocks noChangeArrowheads="1"/>
          </p:cNvSpPr>
          <p:nvPr/>
        </p:nvSpPr>
        <p:spPr bwMode="auto">
          <a:xfrm>
            <a:off x="9917953" y="1759139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.VnTimeH" panose="020B7200000000000000" pitchFamily="34" charset="0"/>
              </a:rPr>
              <a:t>I</a:t>
            </a:r>
          </a:p>
        </p:txBody>
      </p:sp>
      <p:grpSp>
        <p:nvGrpSpPr>
          <p:cNvPr id="59572" name="Group 180"/>
          <p:cNvGrpSpPr>
            <a:grpSpLocks/>
          </p:cNvGrpSpPr>
          <p:nvPr/>
        </p:nvGrpSpPr>
        <p:grpSpPr bwMode="auto">
          <a:xfrm>
            <a:off x="5752353" y="2086398"/>
            <a:ext cx="203200" cy="525463"/>
            <a:chOff x="3024" y="1008"/>
            <a:chExt cx="96" cy="331"/>
          </a:xfrm>
        </p:grpSpPr>
        <p:sp>
          <p:nvSpPr>
            <p:cNvPr id="59570" name="Line 178"/>
            <p:cNvSpPr>
              <a:spLocks noChangeShapeType="1"/>
            </p:cNvSpPr>
            <p:nvPr/>
          </p:nvSpPr>
          <p:spPr bwMode="auto">
            <a:xfrm rot="16188640">
              <a:off x="2927" y="1153"/>
              <a:ext cx="290" cy="0"/>
            </a:xfrm>
            <a:prstGeom prst="line">
              <a:avLst/>
            </a:prstGeom>
            <a:noFill/>
            <a:ln w="76200">
              <a:solidFill>
                <a:srgbClr val="66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59571" name="Oval 179"/>
            <p:cNvSpPr>
              <a:spLocks noChangeArrowheads="1"/>
            </p:cNvSpPr>
            <p:nvPr/>
          </p:nvSpPr>
          <p:spPr bwMode="auto">
            <a:xfrm>
              <a:off x="3024" y="1248"/>
              <a:ext cx="96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</p:grpSp>
      <p:sp>
        <p:nvSpPr>
          <p:cNvPr id="59576" name="Line 184"/>
          <p:cNvSpPr>
            <a:spLocks noChangeShapeType="1"/>
          </p:cNvSpPr>
          <p:nvPr/>
        </p:nvSpPr>
        <p:spPr bwMode="auto">
          <a:xfrm rot="16188640">
            <a:off x="10068932" y="2281425"/>
            <a:ext cx="3175" cy="508000"/>
          </a:xfrm>
          <a:prstGeom prst="line">
            <a:avLst/>
          </a:prstGeom>
          <a:noFill/>
          <a:ln w="76200">
            <a:solidFill>
              <a:srgbClr val="66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/>
          <a:lstStyle/>
          <a:p>
            <a:pPr defTabSz="1218570"/>
            <a:endParaRPr lang="vi-VN" sz="2400">
              <a:solidFill>
                <a:prstClr val="black"/>
              </a:solidFill>
            </a:endParaRPr>
          </a:p>
        </p:txBody>
      </p:sp>
      <p:grpSp>
        <p:nvGrpSpPr>
          <p:cNvPr id="59577" name="Group 185"/>
          <p:cNvGrpSpPr>
            <a:grpSpLocks/>
          </p:cNvGrpSpPr>
          <p:nvPr/>
        </p:nvGrpSpPr>
        <p:grpSpPr bwMode="auto">
          <a:xfrm>
            <a:off x="9613153" y="1945110"/>
            <a:ext cx="203200" cy="652463"/>
            <a:chOff x="3888" y="576"/>
            <a:chExt cx="96" cy="432"/>
          </a:xfrm>
        </p:grpSpPr>
        <p:sp>
          <p:nvSpPr>
            <p:cNvPr id="59578" name="Line 186"/>
            <p:cNvSpPr>
              <a:spLocks noChangeShapeType="1"/>
            </p:cNvSpPr>
            <p:nvPr/>
          </p:nvSpPr>
          <p:spPr bwMode="auto">
            <a:xfrm>
              <a:off x="3936" y="576"/>
              <a:ext cx="0" cy="432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59579" name="Oval 187"/>
            <p:cNvSpPr>
              <a:spLocks noChangeArrowheads="1"/>
            </p:cNvSpPr>
            <p:nvPr/>
          </p:nvSpPr>
          <p:spPr bwMode="auto">
            <a:xfrm>
              <a:off x="3888" y="9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</p:grpSp>
      <p:sp>
        <p:nvSpPr>
          <p:cNvPr id="59580" name="Text Box 188"/>
          <p:cNvSpPr txBox="1">
            <a:spLocks noChangeArrowheads="1"/>
          </p:cNvSpPr>
          <p:nvPr/>
        </p:nvSpPr>
        <p:spPr bwMode="auto">
          <a:xfrm>
            <a:off x="1789953" y="3666719"/>
            <a:ext cx="609600" cy="7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43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9581" name="Text Box 189"/>
          <p:cNvSpPr txBox="1">
            <a:spLocks noChangeArrowheads="1"/>
          </p:cNvSpPr>
          <p:nvPr/>
        </p:nvSpPr>
        <p:spPr bwMode="auto">
          <a:xfrm>
            <a:off x="5549153" y="3511739"/>
            <a:ext cx="609600" cy="7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43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9582" name="Text Box 190"/>
          <p:cNvSpPr txBox="1">
            <a:spLocks noChangeArrowheads="1"/>
          </p:cNvSpPr>
          <p:nvPr/>
        </p:nvSpPr>
        <p:spPr bwMode="auto">
          <a:xfrm>
            <a:off x="9409953" y="3511739"/>
            <a:ext cx="609600" cy="7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43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6" name="Text Box 248"/>
          <p:cNvSpPr txBox="1">
            <a:spLocks noChangeArrowheads="1"/>
          </p:cNvSpPr>
          <p:nvPr/>
        </p:nvSpPr>
        <p:spPr bwMode="auto">
          <a:xfrm>
            <a:off x="2951140" y="799993"/>
            <a:ext cx="4656015" cy="63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33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Đồng</a:t>
            </a:r>
            <a:r>
              <a:rPr lang="en-US" sz="33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hồ</a:t>
            </a:r>
            <a:r>
              <a:rPr lang="en-US" sz="33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chỉ</a:t>
            </a:r>
            <a:r>
              <a:rPr lang="en-US" sz="33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mấy</a:t>
            </a:r>
            <a:r>
              <a:rPr lang="en-US" sz="33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giờ</a:t>
            </a:r>
            <a:r>
              <a:rPr lang="en-US" sz="33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77" name="Text Box 248"/>
          <p:cNvSpPr txBox="1">
            <a:spLocks noChangeArrowheads="1"/>
          </p:cNvSpPr>
          <p:nvPr/>
        </p:nvSpPr>
        <p:spPr bwMode="auto">
          <a:xfrm>
            <a:off x="-133520" y="4742877"/>
            <a:ext cx="4064001" cy="61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8" name="Text Box 248"/>
          <p:cNvSpPr txBox="1">
            <a:spLocks noChangeArrowheads="1"/>
          </p:cNvSpPr>
          <p:nvPr/>
        </p:nvSpPr>
        <p:spPr bwMode="auto">
          <a:xfrm>
            <a:off x="3719590" y="4740922"/>
            <a:ext cx="4267201" cy="61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9" name="Text Box 248"/>
          <p:cNvSpPr txBox="1">
            <a:spLocks noChangeArrowheads="1"/>
          </p:cNvSpPr>
          <p:nvPr/>
        </p:nvSpPr>
        <p:spPr bwMode="auto">
          <a:xfrm>
            <a:off x="8062990" y="4740922"/>
            <a:ext cx="4011083" cy="61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00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94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595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595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2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4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 tmFilter="0, 0; .2, .5; .8, .5; 1, 0"/>
                                        <p:tgtEl>
                                          <p:spTgt spid="595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000" autoRev="1" fill="hold"/>
                                        <p:tgtEl>
                                          <p:spTgt spid="595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 tmFilter="0, 0; .2, .5; .8, .5; 1, 0"/>
                                        <p:tgtEl>
                                          <p:spTgt spid="595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000" autoRev="1" fill="hold"/>
                                        <p:tgtEl>
                                          <p:spTgt spid="595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3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 tmFilter="0, 0; .2, .5; .8, .5; 1, 0"/>
                                        <p:tgtEl>
                                          <p:spTgt spid="595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1000" autoRev="1" fill="hold"/>
                                        <p:tgtEl>
                                          <p:spTgt spid="595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 tmFilter="0, 0; .2, .5; .8, .5; 1, 0"/>
                                        <p:tgtEl>
                                          <p:spTgt spid="59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1000" autoRev="1" fill="hold"/>
                                        <p:tgtEl>
                                          <p:spTgt spid="595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7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9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397" grpId="1"/>
      <p:bldP spid="59403" grpId="0"/>
      <p:bldP spid="59403" grpId="1"/>
      <p:bldP spid="59410" grpId="0" animBg="1"/>
      <p:bldP spid="59516" grpId="0"/>
      <p:bldP spid="59516" grpId="1"/>
      <p:bldP spid="59554" grpId="0"/>
      <p:bldP spid="59554" grpId="1"/>
      <p:bldP spid="59563" grpId="0"/>
      <p:bldP spid="59563" grpId="1"/>
      <p:bldP spid="59576" grpId="0" animBg="1"/>
      <p:bldP spid="77" grpId="0"/>
      <p:bldP spid="77" grpId="1"/>
      <p:bldP spid="78" grpId="0"/>
      <p:bldP spid="78" grpId="1"/>
      <p:bldP spid="79" grpId="0"/>
      <p:bldP spid="7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3547268" y="2890622"/>
            <a:ext cx="711200" cy="3048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872" tIns="60936" rIns="121872" bIns="60936" rtlCol="0" anchor="ctr"/>
          <a:lstStyle/>
          <a:p>
            <a:pPr algn="ctr" defTabSz="121866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440039" y="5070377"/>
            <a:ext cx="711200" cy="3048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872" tIns="60936" rIns="121872" bIns="60936" rtlCol="0" anchor="ctr"/>
          <a:lstStyle/>
          <a:p>
            <a:pPr algn="ctr" defTabSz="121866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Oval 22"/>
          <p:cNvSpPr>
            <a:spLocks noChangeArrowheads="1"/>
          </p:cNvSpPr>
          <p:nvPr/>
        </p:nvSpPr>
        <p:spPr bwMode="auto">
          <a:xfrm>
            <a:off x="2007190" y="559741"/>
            <a:ext cx="1592007" cy="782261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72" tIns="60936" rIns="121872" bIns="60936" anchor="ctr"/>
          <a:lstStyle/>
          <a:p>
            <a:pPr algn="ctr" defTabSz="1218660"/>
            <a:r>
              <a:rPr lang="en-US" sz="33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Bài</a:t>
            </a:r>
            <a:r>
              <a:rPr lang="en-US" sz="3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 3</a:t>
            </a:r>
            <a:r>
              <a:rPr 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</a:rPr>
              <a:t>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77812" y="683730"/>
            <a:ext cx="8365367" cy="646331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1218690">
              <a:spcBef>
                <a:spcPct val="20000"/>
              </a:spcBef>
            </a:pP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:  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II,VI, V, VII, IV, IX, XI: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66562" y="1802115"/>
            <a:ext cx="5976893" cy="646331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1218690">
              <a:spcBef>
                <a:spcPct val="20000"/>
              </a:spcBef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a) Theo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lớn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03219" y="2655572"/>
            <a:ext cx="752129" cy="75405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II,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98094" y="2683988"/>
            <a:ext cx="863763" cy="75405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IV,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16769" y="2681411"/>
            <a:ext cx="648960" cy="75405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V,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593160" y="2677524"/>
            <a:ext cx="934871" cy="75405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IX,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93665" y="2691752"/>
            <a:ext cx="934871" cy="75405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VI,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05322" y="2689175"/>
            <a:ext cx="1149675" cy="75405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VII,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504924" y="2674947"/>
            <a:ext cx="797013" cy="75405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66562" y="3846340"/>
            <a:ext cx="5981703" cy="646331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1218690">
              <a:spcBef>
                <a:spcPct val="20000"/>
              </a:spcBef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b) Theo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lớn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89035" y="4807522"/>
            <a:ext cx="934871" cy="75405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XI,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24821" y="4789446"/>
            <a:ext cx="934871" cy="75405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IX,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243479" y="4817862"/>
            <a:ext cx="1149675" cy="75405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VII,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281870" y="4833358"/>
            <a:ext cx="934871" cy="75405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VI,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167813" y="4835938"/>
            <a:ext cx="648960" cy="75405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V,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785291" y="4833358"/>
            <a:ext cx="863763" cy="75405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IV,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606700" y="4864354"/>
            <a:ext cx="614271" cy="75405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962741" y="1498189"/>
            <a:ext cx="9144000" cy="934223"/>
          </a:xfrm>
        </p:spPr>
        <p:txBody>
          <a:bodyPr>
            <a:normAutofit fontScale="90000"/>
          </a:bodyPr>
          <a:lstStyle/>
          <a:p>
            <a:pPr algn="l"/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Viết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các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số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từ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1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đến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12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bằng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chữ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số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 La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Mã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86022" name="Picture 6" descr="1181071cimzwdep7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403" y="5315487"/>
            <a:ext cx="581184" cy="25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1274480" y="3231780"/>
            <a:ext cx="609600" cy="78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300" b="1" dirty="0">
                <a:solidFill>
                  <a:srgbClr val="0000FF"/>
                </a:solidFill>
                <a:latin typeface=".VnTimeH" panose="020B7200000000000000" pitchFamily="34" charset="0"/>
              </a:rPr>
              <a:t>,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1782480" y="3231780"/>
            <a:ext cx="914400" cy="78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4300" b="1" dirty="0">
                <a:solidFill>
                  <a:srgbClr val="0000FF"/>
                </a:solidFill>
                <a:latin typeface=".VnTimeH" panose="020B7200000000000000" pitchFamily="34" charset="0"/>
              </a:rPr>
              <a:t>,</a:t>
            </a: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2493680" y="3231780"/>
            <a:ext cx="1117600" cy="78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4300" b="1" dirty="0">
                <a:solidFill>
                  <a:srgbClr val="0000FF"/>
                </a:solidFill>
                <a:latin typeface=".VnTimeH" panose="020B7200000000000000" pitchFamily="34" charset="0"/>
              </a:rPr>
              <a:t>,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3509680" y="3231884"/>
            <a:ext cx="1016000" cy="78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en-US" sz="4300" b="1" dirty="0">
                <a:solidFill>
                  <a:srgbClr val="0000FF"/>
                </a:solidFill>
                <a:latin typeface=".VnTimeH" panose="020B7200000000000000" pitchFamily="34" charset="0"/>
              </a:rPr>
              <a:t>,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5033680" y="3231780"/>
            <a:ext cx="1117600" cy="78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en-US" sz="4300" b="1" dirty="0">
                <a:solidFill>
                  <a:srgbClr val="0000FF"/>
                </a:solidFill>
                <a:latin typeface=".VnTimeH" panose="020B7200000000000000" pitchFamily="34" charset="0"/>
              </a:rPr>
              <a:t>,</a:t>
            </a:r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5948080" y="3231780"/>
            <a:ext cx="1219200" cy="78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en-US" sz="4300" b="1" dirty="0">
                <a:solidFill>
                  <a:srgbClr val="0000FF"/>
                </a:solidFill>
                <a:latin typeface=".VnTimeH" panose="020B7200000000000000" pitchFamily="34" charset="0"/>
              </a:rPr>
              <a:t>,</a:t>
            </a: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6964080" y="3231780"/>
            <a:ext cx="1422400" cy="78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VIII,</a:t>
            </a:r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8284880" y="3231884"/>
            <a:ext cx="1016000" cy="78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en-US" sz="4300" b="1" dirty="0">
                <a:solidFill>
                  <a:srgbClr val="0000FF"/>
                </a:solidFill>
                <a:latin typeface=".VnTimeH" panose="020B7200000000000000" pitchFamily="34" charset="0"/>
              </a:rPr>
              <a:t>,</a:t>
            </a:r>
          </a:p>
        </p:txBody>
      </p:sp>
      <p:sp>
        <p:nvSpPr>
          <p:cNvPr id="86033" name="Text Box 17"/>
          <p:cNvSpPr txBox="1">
            <a:spLocks noChangeArrowheads="1"/>
          </p:cNvSpPr>
          <p:nvPr/>
        </p:nvSpPr>
        <p:spPr bwMode="auto">
          <a:xfrm>
            <a:off x="9199280" y="3231780"/>
            <a:ext cx="812800" cy="78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300" b="1" dirty="0">
                <a:solidFill>
                  <a:srgbClr val="0000FF"/>
                </a:solidFill>
                <a:latin typeface=".VnTimeH" panose="020B7200000000000000" pitchFamily="34" charset="0"/>
              </a:rPr>
              <a:t>,</a:t>
            </a:r>
          </a:p>
        </p:txBody>
      </p: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9910480" y="3231780"/>
            <a:ext cx="1016000" cy="78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en-US" sz="4300" b="1" dirty="0">
                <a:solidFill>
                  <a:srgbClr val="0000FF"/>
                </a:solidFill>
                <a:latin typeface=".VnTimeH" panose="020B7200000000000000" pitchFamily="34" charset="0"/>
              </a:rPr>
              <a:t>,</a:t>
            </a:r>
          </a:p>
        </p:txBody>
      </p:sp>
      <p:sp>
        <p:nvSpPr>
          <p:cNvPr id="86035" name="Text Box 19"/>
          <p:cNvSpPr txBox="1">
            <a:spLocks noChangeArrowheads="1"/>
          </p:cNvSpPr>
          <p:nvPr/>
        </p:nvSpPr>
        <p:spPr bwMode="auto">
          <a:xfrm>
            <a:off x="10723280" y="3231780"/>
            <a:ext cx="1117600" cy="78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300" b="1" dirty="0">
                <a:solidFill>
                  <a:srgbClr val="0000FF"/>
                </a:solidFill>
                <a:latin typeface=".VnTimeH" panose="020B7200000000000000" pitchFamily="34" charset="0"/>
              </a:rPr>
              <a:t>XII</a:t>
            </a:r>
          </a:p>
        </p:txBody>
      </p:sp>
      <p:sp>
        <p:nvSpPr>
          <p:cNvPr id="86036" name="Text Box 20"/>
          <p:cNvSpPr txBox="1">
            <a:spLocks noChangeArrowheads="1"/>
          </p:cNvSpPr>
          <p:nvPr/>
        </p:nvSpPr>
        <p:spPr bwMode="auto">
          <a:xfrm>
            <a:off x="4424080" y="3231780"/>
            <a:ext cx="812800" cy="78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300" b="1" dirty="0">
                <a:solidFill>
                  <a:srgbClr val="0000FF"/>
                </a:solidFill>
                <a:latin typeface=".VnTimeH" panose="020B7200000000000000" pitchFamily="34" charset="0"/>
              </a:rPr>
              <a:t>,</a:t>
            </a:r>
          </a:p>
        </p:txBody>
      </p:sp>
      <p:sp>
        <p:nvSpPr>
          <p:cNvPr id="86038" name="Oval 22"/>
          <p:cNvSpPr>
            <a:spLocks noChangeArrowheads="1"/>
          </p:cNvSpPr>
          <p:nvPr/>
        </p:nvSpPr>
        <p:spPr bwMode="auto">
          <a:xfrm>
            <a:off x="1465413" y="1558259"/>
            <a:ext cx="1574800" cy="766711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82" tIns="60941" rIns="121882" bIns="60941" anchor="ctr"/>
          <a:lstStyle/>
          <a:p>
            <a:pPr algn="ctr" defTabSz="1218780"/>
            <a:r>
              <a:rPr lang="en-US" sz="3300" b="1" u="sng" dirty="0" err="1">
                <a:solidFill>
                  <a:schemeClr val="bg1"/>
                </a:solidFill>
                <a:latin typeface="HP001 5 hàng" pitchFamily="34" charset="0"/>
              </a:rPr>
              <a:t>Bài</a:t>
            </a:r>
            <a:r>
              <a:rPr lang="en-US" sz="3300" b="1" u="sng" dirty="0">
                <a:solidFill>
                  <a:schemeClr val="bg1"/>
                </a:solidFill>
                <a:latin typeface="HP001 5 hàng" pitchFamily="34" charset="0"/>
              </a:rPr>
              <a:t> 4</a:t>
            </a:r>
            <a:r>
              <a:rPr lang="en-US" sz="3300" b="1" dirty="0">
                <a:solidFill>
                  <a:schemeClr val="bg1"/>
                </a:solidFill>
                <a:latin typeface="HP001 5 hàng" pitchFamily="34" charset="0"/>
              </a:rPr>
              <a:t>: </a:t>
            </a:r>
          </a:p>
        </p:txBody>
      </p:sp>
      <p:pic>
        <p:nvPicPr>
          <p:cNvPr id="20" name="Picture 6" descr="1181071cimzwdep7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50291" y="5297407"/>
            <a:ext cx="581184" cy="25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1181071cimzwdep7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73487" y="5297407"/>
            <a:ext cx="581184" cy="25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1181071cimzwdep7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60728" y="5267703"/>
            <a:ext cx="581184" cy="25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74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6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 autoUpdateAnimBg="0"/>
      <p:bldP spid="86025" grpId="0"/>
      <p:bldP spid="86026" grpId="0"/>
      <p:bldP spid="86027" grpId="0"/>
      <p:bldP spid="86028" grpId="0"/>
      <p:bldP spid="86029" grpId="0"/>
      <p:bldP spid="86030" grpId="0"/>
      <p:bldP spid="86031" grpId="0"/>
      <p:bldP spid="86032" grpId="0"/>
      <p:bldP spid="86033" grpId="0"/>
      <p:bldP spid="86034" grpId="0"/>
      <p:bldP spid="86035" grpId="0"/>
      <p:bldP spid="860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114800" y="2591024"/>
            <a:ext cx="547688" cy="595313"/>
          </a:xfrm>
          <a:prstGeom prst="rect">
            <a:avLst/>
          </a:prstGeom>
          <a:solidFill>
            <a:srgbClr val="F2E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 anchor="ctr"/>
          <a:lstStyle/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7162800" y="2591024"/>
            <a:ext cx="481013" cy="595313"/>
          </a:xfrm>
          <a:prstGeom prst="rect">
            <a:avLst/>
          </a:prstGeom>
          <a:solidFill>
            <a:srgbClr val="F2E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 anchor="ctr"/>
          <a:lstStyle/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905001" y="2667224"/>
            <a:ext cx="490539" cy="595313"/>
          </a:xfrm>
          <a:prstGeom prst="rect">
            <a:avLst/>
          </a:prstGeom>
          <a:solidFill>
            <a:srgbClr val="F2E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 anchor="ctr"/>
          <a:lstStyle/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05000" y="2575348"/>
            <a:ext cx="8153400" cy="1314451"/>
            <a:chOff x="240" y="1197"/>
            <a:chExt cx="5136" cy="828"/>
          </a:xfrm>
        </p:grpSpPr>
        <p:sp>
          <p:nvSpPr>
            <p:cNvPr id="16422" name="Rectangle 7"/>
            <p:cNvSpPr>
              <a:spLocks noChangeArrowheads="1"/>
            </p:cNvSpPr>
            <p:nvPr/>
          </p:nvSpPr>
          <p:spPr bwMode="auto">
            <a:xfrm>
              <a:off x="240" y="1209"/>
              <a:ext cx="5136" cy="816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6423" name="Line 8"/>
            <p:cNvSpPr>
              <a:spLocks noChangeShapeType="1"/>
            </p:cNvSpPr>
            <p:nvPr/>
          </p:nvSpPr>
          <p:spPr bwMode="auto">
            <a:xfrm>
              <a:off x="240" y="1602"/>
              <a:ext cx="513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24" name="Line 9"/>
            <p:cNvSpPr>
              <a:spLocks noChangeShapeType="1"/>
            </p:cNvSpPr>
            <p:nvPr/>
          </p:nvSpPr>
          <p:spPr bwMode="auto">
            <a:xfrm>
              <a:off x="2001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25" name="Line 10"/>
            <p:cNvSpPr>
              <a:spLocks noChangeShapeType="1"/>
            </p:cNvSpPr>
            <p:nvPr/>
          </p:nvSpPr>
          <p:spPr bwMode="auto">
            <a:xfrm>
              <a:off x="2388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26" name="Line 11"/>
            <p:cNvSpPr>
              <a:spLocks noChangeShapeType="1"/>
            </p:cNvSpPr>
            <p:nvPr/>
          </p:nvSpPr>
          <p:spPr bwMode="auto">
            <a:xfrm>
              <a:off x="3216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27" name="Line 12"/>
            <p:cNvSpPr>
              <a:spLocks noChangeShapeType="1"/>
            </p:cNvSpPr>
            <p:nvPr/>
          </p:nvSpPr>
          <p:spPr bwMode="auto">
            <a:xfrm>
              <a:off x="3552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28" name="Line 13"/>
            <p:cNvSpPr>
              <a:spLocks noChangeShapeType="1"/>
            </p:cNvSpPr>
            <p:nvPr/>
          </p:nvSpPr>
          <p:spPr bwMode="auto">
            <a:xfrm>
              <a:off x="2793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29" name="Line 14"/>
            <p:cNvSpPr>
              <a:spLocks noChangeShapeType="1"/>
            </p:cNvSpPr>
            <p:nvPr/>
          </p:nvSpPr>
          <p:spPr bwMode="auto">
            <a:xfrm>
              <a:off x="528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30" name="Line 15"/>
            <p:cNvSpPr>
              <a:spLocks noChangeShapeType="1"/>
            </p:cNvSpPr>
            <p:nvPr/>
          </p:nvSpPr>
          <p:spPr bwMode="auto">
            <a:xfrm>
              <a:off x="1269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31" name="Line 16"/>
            <p:cNvSpPr>
              <a:spLocks noChangeShapeType="1"/>
            </p:cNvSpPr>
            <p:nvPr/>
          </p:nvSpPr>
          <p:spPr bwMode="auto">
            <a:xfrm>
              <a:off x="1638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32" name="Line 17"/>
            <p:cNvSpPr>
              <a:spLocks noChangeShapeType="1"/>
            </p:cNvSpPr>
            <p:nvPr/>
          </p:nvSpPr>
          <p:spPr bwMode="auto">
            <a:xfrm>
              <a:off x="888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33" name="Text Box 18"/>
            <p:cNvSpPr txBox="1">
              <a:spLocks noChangeArrowheads="1"/>
            </p:cNvSpPr>
            <p:nvPr/>
          </p:nvSpPr>
          <p:spPr bwMode="auto">
            <a:xfrm>
              <a:off x="320" y="1275"/>
              <a:ext cx="19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339933"/>
                  </a:solidFill>
                  <a:latin typeface=".VnTime" pitchFamily="34" charset="0"/>
                </a:rPr>
                <a:t>I</a:t>
              </a:r>
            </a:p>
          </p:txBody>
        </p:sp>
        <p:sp>
          <p:nvSpPr>
            <p:cNvPr id="16434" name="Text Box 19"/>
            <p:cNvSpPr txBox="1">
              <a:spLocks noChangeArrowheads="1"/>
            </p:cNvSpPr>
            <p:nvPr/>
          </p:nvSpPr>
          <p:spPr bwMode="auto">
            <a:xfrm>
              <a:off x="553" y="1275"/>
              <a:ext cx="2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339933"/>
                  </a:solidFill>
                  <a:latin typeface=".VnTime" pitchFamily="34" charset="0"/>
                </a:rPr>
                <a:t>II</a:t>
              </a:r>
            </a:p>
          </p:txBody>
        </p:sp>
        <p:sp>
          <p:nvSpPr>
            <p:cNvPr id="16435" name="Text Box 20"/>
            <p:cNvSpPr txBox="1">
              <a:spLocks noChangeArrowheads="1"/>
            </p:cNvSpPr>
            <p:nvPr/>
          </p:nvSpPr>
          <p:spPr bwMode="auto">
            <a:xfrm>
              <a:off x="906" y="1275"/>
              <a:ext cx="34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339933"/>
                  </a:solidFill>
                  <a:latin typeface=".VnTime" pitchFamily="34" charset="0"/>
                </a:rPr>
                <a:t>III</a:t>
              </a:r>
            </a:p>
          </p:txBody>
        </p:sp>
        <p:sp>
          <p:nvSpPr>
            <p:cNvPr id="16436" name="Text Box 21"/>
            <p:cNvSpPr txBox="1">
              <a:spLocks noChangeArrowheads="1"/>
            </p:cNvSpPr>
            <p:nvPr/>
          </p:nvSpPr>
          <p:spPr bwMode="auto">
            <a:xfrm>
              <a:off x="1302" y="1284"/>
              <a:ext cx="33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339933"/>
                  </a:solidFill>
                  <a:latin typeface=".VnTime" pitchFamily="34" charset="0"/>
                </a:rPr>
                <a:t>IV</a:t>
              </a:r>
            </a:p>
          </p:txBody>
        </p:sp>
        <p:sp>
          <p:nvSpPr>
            <p:cNvPr id="16437" name="Text Box 22"/>
            <p:cNvSpPr txBox="1">
              <a:spLocks noChangeArrowheads="1"/>
            </p:cNvSpPr>
            <p:nvPr/>
          </p:nvSpPr>
          <p:spPr bwMode="auto">
            <a:xfrm>
              <a:off x="1698" y="1305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339933"/>
                  </a:solidFill>
                  <a:latin typeface=".VnTime" pitchFamily="34" charset="0"/>
                </a:rPr>
                <a:t>V</a:t>
              </a:r>
            </a:p>
          </p:txBody>
        </p:sp>
        <p:sp>
          <p:nvSpPr>
            <p:cNvPr id="16438" name="Text Box 23"/>
            <p:cNvSpPr txBox="1">
              <a:spLocks noChangeArrowheads="1"/>
            </p:cNvSpPr>
            <p:nvPr/>
          </p:nvSpPr>
          <p:spPr bwMode="auto">
            <a:xfrm>
              <a:off x="2002" y="1287"/>
              <a:ext cx="33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339933"/>
                  </a:solidFill>
                  <a:latin typeface=".VnTime" pitchFamily="34" charset="0"/>
                </a:rPr>
                <a:t>VI</a:t>
              </a:r>
            </a:p>
          </p:txBody>
        </p:sp>
        <p:sp>
          <p:nvSpPr>
            <p:cNvPr id="16439" name="Text Box 24"/>
            <p:cNvSpPr txBox="1">
              <a:spLocks noChangeArrowheads="1"/>
            </p:cNvSpPr>
            <p:nvPr/>
          </p:nvSpPr>
          <p:spPr bwMode="auto">
            <a:xfrm>
              <a:off x="2379" y="1287"/>
              <a:ext cx="40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339933"/>
                  </a:solidFill>
                  <a:latin typeface=".VnTime" pitchFamily="34" charset="0"/>
                </a:rPr>
                <a:t>VII</a:t>
              </a:r>
            </a:p>
          </p:txBody>
        </p:sp>
        <p:sp>
          <p:nvSpPr>
            <p:cNvPr id="16440" name="Text Box 25"/>
            <p:cNvSpPr txBox="1">
              <a:spLocks noChangeArrowheads="1"/>
            </p:cNvSpPr>
            <p:nvPr/>
          </p:nvSpPr>
          <p:spPr bwMode="auto">
            <a:xfrm>
              <a:off x="2775" y="1296"/>
              <a:ext cx="4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339933"/>
                  </a:solidFill>
                  <a:latin typeface=".VnTime" pitchFamily="34" charset="0"/>
                </a:rPr>
                <a:t>VIII</a:t>
              </a:r>
            </a:p>
          </p:txBody>
        </p:sp>
        <p:sp>
          <p:nvSpPr>
            <p:cNvPr id="16441" name="Text Box 26"/>
            <p:cNvSpPr txBox="1">
              <a:spLocks noChangeArrowheads="1"/>
            </p:cNvSpPr>
            <p:nvPr/>
          </p:nvSpPr>
          <p:spPr bwMode="auto">
            <a:xfrm>
              <a:off x="3246" y="1293"/>
              <a:ext cx="33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339933"/>
                  </a:solidFill>
                  <a:latin typeface=".VnTime" pitchFamily="34" charset="0"/>
                </a:rPr>
                <a:t>IX</a:t>
              </a:r>
            </a:p>
          </p:txBody>
        </p:sp>
        <p:sp>
          <p:nvSpPr>
            <p:cNvPr id="16442" name="Text Box 27"/>
            <p:cNvSpPr txBox="1">
              <a:spLocks noChangeArrowheads="1"/>
            </p:cNvSpPr>
            <p:nvPr/>
          </p:nvSpPr>
          <p:spPr bwMode="auto">
            <a:xfrm>
              <a:off x="3606" y="1302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339933"/>
                  </a:solidFill>
                  <a:latin typeface=".VnTime" pitchFamily="34" charset="0"/>
                </a:rPr>
                <a:t>X</a:t>
              </a:r>
            </a:p>
          </p:txBody>
        </p:sp>
        <p:sp>
          <p:nvSpPr>
            <p:cNvPr id="16443" name="Text Box 28"/>
            <p:cNvSpPr txBox="1">
              <a:spLocks noChangeArrowheads="1"/>
            </p:cNvSpPr>
            <p:nvPr/>
          </p:nvSpPr>
          <p:spPr bwMode="auto">
            <a:xfrm>
              <a:off x="288" y="1689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FF"/>
                  </a:solidFill>
                  <a:latin typeface=".VnTime" pitchFamily="34" charset="0"/>
                </a:rPr>
                <a:t>1</a:t>
              </a:r>
            </a:p>
          </p:txBody>
        </p:sp>
        <p:sp>
          <p:nvSpPr>
            <p:cNvPr id="16444" name="Line 29"/>
            <p:cNvSpPr>
              <a:spLocks noChangeShapeType="1"/>
            </p:cNvSpPr>
            <p:nvPr/>
          </p:nvSpPr>
          <p:spPr bwMode="auto">
            <a:xfrm>
              <a:off x="3882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45" name="Line 30"/>
            <p:cNvSpPr>
              <a:spLocks noChangeShapeType="1"/>
            </p:cNvSpPr>
            <p:nvPr/>
          </p:nvSpPr>
          <p:spPr bwMode="auto">
            <a:xfrm>
              <a:off x="4215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46" name="Text Box 31"/>
            <p:cNvSpPr txBox="1">
              <a:spLocks noChangeArrowheads="1"/>
            </p:cNvSpPr>
            <p:nvPr/>
          </p:nvSpPr>
          <p:spPr bwMode="auto">
            <a:xfrm>
              <a:off x="3906" y="1296"/>
              <a:ext cx="33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339933"/>
                  </a:solidFill>
                  <a:latin typeface=".VnTime" pitchFamily="34" charset="0"/>
                </a:rPr>
                <a:t>XI</a:t>
              </a:r>
            </a:p>
          </p:txBody>
        </p:sp>
        <p:sp>
          <p:nvSpPr>
            <p:cNvPr id="16447" name="Text Box 32"/>
            <p:cNvSpPr txBox="1">
              <a:spLocks noChangeArrowheads="1"/>
            </p:cNvSpPr>
            <p:nvPr/>
          </p:nvSpPr>
          <p:spPr bwMode="auto">
            <a:xfrm>
              <a:off x="4212" y="1296"/>
              <a:ext cx="40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339933"/>
                  </a:solidFill>
                  <a:latin typeface=".VnTime" pitchFamily="34" charset="0"/>
                </a:rPr>
                <a:t>XII</a:t>
              </a:r>
            </a:p>
          </p:txBody>
        </p:sp>
        <p:sp>
          <p:nvSpPr>
            <p:cNvPr id="16448" name="Text Box 33"/>
            <p:cNvSpPr txBox="1">
              <a:spLocks noChangeArrowheads="1"/>
            </p:cNvSpPr>
            <p:nvPr/>
          </p:nvSpPr>
          <p:spPr bwMode="auto">
            <a:xfrm>
              <a:off x="594" y="1703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FF"/>
                  </a:solidFill>
                  <a:latin typeface=".VnTime" pitchFamily="34" charset="0"/>
                </a:rPr>
                <a:t>2</a:t>
              </a:r>
            </a:p>
          </p:txBody>
        </p:sp>
        <p:sp>
          <p:nvSpPr>
            <p:cNvPr id="16449" name="Text Box 34"/>
            <p:cNvSpPr txBox="1">
              <a:spLocks noChangeArrowheads="1"/>
            </p:cNvSpPr>
            <p:nvPr/>
          </p:nvSpPr>
          <p:spPr bwMode="auto">
            <a:xfrm>
              <a:off x="964" y="1707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FF"/>
                  </a:solidFill>
                  <a:latin typeface=".VnTime" pitchFamily="34" charset="0"/>
                </a:rPr>
                <a:t>3</a:t>
              </a:r>
            </a:p>
          </p:txBody>
        </p:sp>
        <p:sp>
          <p:nvSpPr>
            <p:cNvPr id="16450" name="Text Box 35"/>
            <p:cNvSpPr txBox="1">
              <a:spLocks noChangeArrowheads="1"/>
            </p:cNvSpPr>
            <p:nvPr/>
          </p:nvSpPr>
          <p:spPr bwMode="auto">
            <a:xfrm>
              <a:off x="1368" y="1706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FF"/>
                  </a:solidFill>
                  <a:latin typeface=".VnTime" pitchFamily="34" charset="0"/>
                </a:rPr>
                <a:t>4</a:t>
              </a:r>
            </a:p>
          </p:txBody>
        </p:sp>
        <p:sp>
          <p:nvSpPr>
            <p:cNvPr id="16451" name="Text Box 36"/>
            <p:cNvSpPr txBox="1">
              <a:spLocks noChangeArrowheads="1"/>
            </p:cNvSpPr>
            <p:nvPr/>
          </p:nvSpPr>
          <p:spPr bwMode="auto">
            <a:xfrm>
              <a:off x="1717" y="1710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FF"/>
                  </a:solidFill>
                  <a:latin typeface=".VnTime" pitchFamily="34" charset="0"/>
                </a:rPr>
                <a:t>5</a:t>
              </a:r>
            </a:p>
          </p:txBody>
        </p:sp>
        <p:sp>
          <p:nvSpPr>
            <p:cNvPr id="16452" name="Text Box 37"/>
            <p:cNvSpPr txBox="1">
              <a:spLocks noChangeArrowheads="1"/>
            </p:cNvSpPr>
            <p:nvPr/>
          </p:nvSpPr>
          <p:spPr bwMode="auto">
            <a:xfrm>
              <a:off x="2073" y="1701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FF"/>
                  </a:solidFill>
                  <a:latin typeface=".VnTime" pitchFamily="34" charset="0"/>
                </a:rPr>
                <a:t>6</a:t>
              </a:r>
            </a:p>
          </p:txBody>
        </p:sp>
        <p:sp>
          <p:nvSpPr>
            <p:cNvPr id="16453" name="Text Box 38"/>
            <p:cNvSpPr txBox="1">
              <a:spLocks noChangeArrowheads="1"/>
            </p:cNvSpPr>
            <p:nvPr/>
          </p:nvSpPr>
          <p:spPr bwMode="auto">
            <a:xfrm>
              <a:off x="2476" y="1705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FF"/>
                  </a:solidFill>
                  <a:latin typeface=".VnTime" pitchFamily="34" charset="0"/>
                </a:rPr>
                <a:t>7</a:t>
              </a:r>
            </a:p>
          </p:txBody>
        </p:sp>
        <p:sp>
          <p:nvSpPr>
            <p:cNvPr id="16454" name="Text Box 39"/>
            <p:cNvSpPr txBox="1">
              <a:spLocks noChangeArrowheads="1"/>
            </p:cNvSpPr>
            <p:nvPr/>
          </p:nvSpPr>
          <p:spPr bwMode="auto">
            <a:xfrm>
              <a:off x="2880" y="1704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FF"/>
                  </a:solidFill>
                  <a:latin typeface=".VnTime" pitchFamily="34" charset="0"/>
                </a:rPr>
                <a:t>8</a:t>
              </a:r>
            </a:p>
          </p:txBody>
        </p:sp>
        <p:sp>
          <p:nvSpPr>
            <p:cNvPr id="16455" name="Text Box 40"/>
            <p:cNvSpPr txBox="1">
              <a:spLocks noChangeArrowheads="1"/>
            </p:cNvSpPr>
            <p:nvPr/>
          </p:nvSpPr>
          <p:spPr bwMode="auto">
            <a:xfrm>
              <a:off x="3283" y="1708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FF"/>
                  </a:solidFill>
                  <a:latin typeface=".VnTime" pitchFamily="34" charset="0"/>
                </a:rPr>
                <a:t>9</a:t>
              </a:r>
            </a:p>
          </p:txBody>
        </p:sp>
        <p:sp>
          <p:nvSpPr>
            <p:cNvPr id="16456" name="Text Box 41"/>
            <p:cNvSpPr txBox="1">
              <a:spLocks noChangeArrowheads="1"/>
            </p:cNvSpPr>
            <p:nvPr/>
          </p:nvSpPr>
          <p:spPr bwMode="auto">
            <a:xfrm>
              <a:off x="3582" y="1719"/>
              <a:ext cx="3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FF"/>
                  </a:solidFill>
                  <a:latin typeface=".VnTime" pitchFamily="34" charset="0"/>
                </a:rPr>
                <a:t>10</a:t>
              </a:r>
            </a:p>
          </p:txBody>
        </p:sp>
        <p:sp>
          <p:nvSpPr>
            <p:cNvPr id="16457" name="Text Box 42"/>
            <p:cNvSpPr txBox="1">
              <a:spLocks noChangeArrowheads="1"/>
            </p:cNvSpPr>
            <p:nvPr/>
          </p:nvSpPr>
          <p:spPr bwMode="auto">
            <a:xfrm>
              <a:off x="3938" y="1709"/>
              <a:ext cx="3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FF"/>
                  </a:solidFill>
                  <a:latin typeface=".VnTime" pitchFamily="34" charset="0"/>
                </a:rPr>
                <a:t>11</a:t>
              </a:r>
            </a:p>
          </p:txBody>
        </p:sp>
        <p:sp>
          <p:nvSpPr>
            <p:cNvPr id="16458" name="Text Box 43"/>
            <p:cNvSpPr txBox="1">
              <a:spLocks noChangeArrowheads="1"/>
            </p:cNvSpPr>
            <p:nvPr/>
          </p:nvSpPr>
          <p:spPr bwMode="auto">
            <a:xfrm>
              <a:off x="4263" y="1713"/>
              <a:ext cx="3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00FF"/>
                  </a:solidFill>
                  <a:latin typeface=".VnTime" pitchFamily="34" charset="0"/>
                </a:rPr>
                <a:t>12</a:t>
              </a:r>
            </a:p>
          </p:txBody>
        </p:sp>
        <p:sp>
          <p:nvSpPr>
            <p:cNvPr id="16459" name="Line 44"/>
            <p:cNvSpPr>
              <a:spLocks noChangeShapeType="1"/>
            </p:cNvSpPr>
            <p:nvPr/>
          </p:nvSpPr>
          <p:spPr bwMode="auto">
            <a:xfrm>
              <a:off x="4596" y="1197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60" name="Line 45"/>
            <p:cNvSpPr>
              <a:spLocks noChangeShapeType="1"/>
            </p:cNvSpPr>
            <p:nvPr/>
          </p:nvSpPr>
          <p:spPr bwMode="auto">
            <a:xfrm>
              <a:off x="4974" y="1197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8110" name="Text Box 46"/>
          <p:cNvSpPr txBox="1">
            <a:spLocks noChangeArrowheads="1"/>
          </p:cNvSpPr>
          <p:nvPr/>
        </p:nvSpPr>
        <p:spPr bwMode="auto">
          <a:xfrm>
            <a:off x="8839201" y="2743424"/>
            <a:ext cx="625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18" rIns="9141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.VnTime" pitchFamily="34" charset="0"/>
              </a:rPr>
              <a:t>XX</a:t>
            </a:r>
          </a:p>
        </p:txBody>
      </p:sp>
      <p:sp>
        <p:nvSpPr>
          <p:cNvPr id="88111" name="Text Box 47"/>
          <p:cNvSpPr txBox="1">
            <a:spLocks noChangeArrowheads="1"/>
          </p:cNvSpPr>
          <p:nvPr/>
        </p:nvSpPr>
        <p:spPr bwMode="auto">
          <a:xfrm>
            <a:off x="9372601" y="2743424"/>
            <a:ext cx="744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18" rIns="9141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.VnTime" pitchFamily="34" charset="0"/>
              </a:rPr>
              <a:t>XXI</a:t>
            </a:r>
          </a:p>
        </p:txBody>
      </p:sp>
      <p:sp>
        <p:nvSpPr>
          <p:cNvPr id="88112" name="Text Box 48"/>
          <p:cNvSpPr txBox="1">
            <a:spLocks noChangeArrowheads="1"/>
          </p:cNvSpPr>
          <p:nvPr/>
        </p:nvSpPr>
        <p:spPr bwMode="auto">
          <a:xfrm>
            <a:off x="8839200" y="3352805"/>
            <a:ext cx="66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18" rIns="9141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.VnTime" pitchFamily="34" charset="0"/>
              </a:rPr>
              <a:t>20</a:t>
            </a:r>
          </a:p>
        </p:txBody>
      </p:sp>
      <p:sp>
        <p:nvSpPr>
          <p:cNvPr id="88113" name="Text Box 49"/>
          <p:cNvSpPr txBox="1">
            <a:spLocks noChangeArrowheads="1"/>
          </p:cNvSpPr>
          <p:nvPr/>
        </p:nvSpPr>
        <p:spPr bwMode="auto">
          <a:xfrm>
            <a:off x="9493403" y="3352805"/>
            <a:ext cx="76835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18" rIns="9141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.VnTime" pitchFamily="34" charset="0"/>
              </a:rPr>
              <a:t>21</a:t>
            </a:r>
          </a:p>
        </p:txBody>
      </p:sp>
      <p:pic>
        <p:nvPicPr>
          <p:cNvPr id="88115" name="Picture 51" descr="hoa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3352815"/>
            <a:ext cx="457200" cy="452439"/>
          </a:xfrm>
          <a:noFill/>
        </p:spPr>
      </p:pic>
      <p:pic>
        <p:nvPicPr>
          <p:cNvPr id="88116" name="Picture 52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52815"/>
            <a:ext cx="457200" cy="45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17" name="Picture 53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15"/>
            <a:ext cx="457200" cy="45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18" name="Picture 54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352815"/>
            <a:ext cx="457200" cy="45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19" name="Picture 55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352815"/>
            <a:ext cx="457200" cy="45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0" name="Picture 56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55" y="3352824"/>
            <a:ext cx="4238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1" name="Picture 57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54" y="3352824"/>
            <a:ext cx="4238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2" name="Picture 58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44" y="3352824"/>
            <a:ext cx="4238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3" name="Picture 59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155" y="3352824"/>
            <a:ext cx="4238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4" name="Picture 60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755" y="3352824"/>
            <a:ext cx="4238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5" name="Picture 61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55" y="3352824"/>
            <a:ext cx="4238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6" name="Picture 62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155" y="3352824"/>
            <a:ext cx="4238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7" name="Picture 6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213" y="3357585"/>
            <a:ext cx="425451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8" name="Picture 64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563" y="3371872"/>
            <a:ext cx="341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9" name="Picture 65" descr="hoa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3352815"/>
            <a:ext cx="381000" cy="45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0" name="Picture 66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52815"/>
            <a:ext cx="457200" cy="45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1" name="Picture 67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15"/>
            <a:ext cx="457200" cy="45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2" name="Picture 68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52815"/>
            <a:ext cx="457200" cy="45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3" name="Picture 69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52815"/>
            <a:ext cx="457200" cy="45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4" name="Picture 70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15"/>
            <a:ext cx="457200" cy="45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5" name="Picture 71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15"/>
            <a:ext cx="457200" cy="45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6" name="Picture 72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15"/>
            <a:ext cx="457200" cy="45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7" name="Picture 73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352815"/>
            <a:ext cx="457200" cy="45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8" name="Picture 74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352815"/>
            <a:ext cx="457200" cy="45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9" name="Picture 75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352815"/>
            <a:ext cx="457200" cy="45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40" name="Picture 76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352815"/>
            <a:ext cx="457200" cy="45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41" name="Picture 77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0" y="3357568"/>
            <a:ext cx="457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42" name="Picture 78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051" y="3362340"/>
            <a:ext cx="457200" cy="45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78"/>
          <p:cNvSpPr/>
          <p:nvPr/>
        </p:nvSpPr>
        <p:spPr>
          <a:xfrm>
            <a:off x="4567265" y="1698600"/>
            <a:ext cx="2832787" cy="769437"/>
          </a:xfrm>
          <a:prstGeom prst="rect">
            <a:avLst/>
          </a:prstGeom>
          <a:noFill/>
        </p:spPr>
        <p:txBody>
          <a:bodyPr wrap="none" lIns="91396" tIns="45718" rIns="91396" bIns="45718">
            <a:spAutoFit/>
          </a:bodyPr>
          <a:lstStyle/>
          <a:p>
            <a:pPr algn="ctr" defTabSz="914128">
              <a:defRPr/>
            </a:pPr>
            <a:r>
              <a:rPr lang="en-US" sz="4400" b="1" kern="0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67558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8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8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1000"/>
                                        <p:tgtEl>
                                          <p:spTgt spid="8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8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8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88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88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8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88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88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88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88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3" dur="500"/>
                                        <p:tgtEl>
                                          <p:spTgt spid="88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88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88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2" dur="500"/>
                                        <p:tgtEl>
                                          <p:spTgt spid="88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5" dur="500"/>
                                        <p:tgtEl>
                                          <p:spTgt spid="88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8" dur="500"/>
                                        <p:tgtEl>
                                          <p:spTgt spid="88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1" dur="500"/>
                                        <p:tgtEl>
                                          <p:spTgt spid="88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7" dur="1000"/>
                                        <p:tgtEl>
                                          <p:spTgt spid="8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0" dur="1000"/>
                                        <p:tgtEl>
                                          <p:spTgt spid="8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3" dur="1000"/>
                                        <p:tgtEl>
                                          <p:spTgt spid="8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6" dur="1000"/>
                                        <p:tgtEl>
                                          <p:spTgt spid="8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9" dur="1000"/>
                                        <p:tgtEl>
                                          <p:spTgt spid="8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2" dur="1000"/>
                                        <p:tgtEl>
                                          <p:spTgt spid="8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5" dur="1000"/>
                                        <p:tgtEl>
                                          <p:spTgt spid="8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8" dur="1000"/>
                                        <p:tgtEl>
                                          <p:spTgt spid="8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1" dur="1000"/>
                                        <p:tgtEl>
                                          <p:spTgt spid="8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4" dur="1000"/>
                                        <p:tgtEl>
                                          <p:spTgt spid="8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7" dur="1000"/>
                                        <p:tgtEl>
                                          <p:spTgt spid="8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0" dur="1000"/>
                                        <p:tgtEl>
                                          <p:spTgt spid="8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3" dur="1000"/>
                                        <p:tgtEl>
                                          <p:spTgt spid="8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6" dur="1000"/>
                                        <p:tgtEl>
                                          <p:spTgt spid="8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nimBg="1"/>
      <p:bldP spid="88067" grpId="0" animBg="1"/>
      <p:bldP spid="88068" grpId="0" animBg="1"/>
      <p:bldP spid="88110" grpId="0"/>
      <p:bldP spid="88111" grpId="0"/>
      <p:bldP spid="88112" grpId="0"/>
      <p:bldP spid="881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82551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609600" y="533400"/>
            <a:ext cx="15240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4" tIns="60957" rIns="121914" bIns="60957" anchor="ctr"/>
          <a:lstStyle/>
          <a:p>
            <a:pPr algn="ctr" defTabSz="1219140"/>
            <a:r>
              <a:rPr lang="en-US" sz="4800" b="1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38916" name="Picture 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2800" y="-82551"/>
            <a:ext cx="2743200" cy="2286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40800" y="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-82551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3759200" y="533400"/>
            <a:ext cx="15240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4" tIns="60957" rIns="121914" bIns="60957" anchor="ctr"/>
          <a:lstStyle/>
          <a:p>
            <a:pPr algn="ctr" defTabSz="1219140"/>
            <a:endParaRPr lang="en-US" sz="4800" b="1">
              <a:solidFill>
                <a:prstClr val="black"/>
              </a:solidFill>
            </a:endParaRPr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6604000" y="527051"/>
            <a:ext cx="15240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4" tIns="60957" rIns="121914" bIns="60957" anchor="ctr"/>
          <a:lstStyle/>
          <a:p>
            <a:pPr algn="ctr" defTabSz="1219140"/>
            <a:endParaRPr lang="en-US" sz="4800" b="1">
              <a:solidFill>
                <a:prstClr val="black"/>
              </a:solidFill>
            </a:endParaRPr>
          </a:p>
        </p:txBody>
      </p:sp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9550400" y="609600"/>
            <a:ext cx="15240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14" tIns="60957" rIns="121914" bIns="60957" anchor="ctr"/>
          <a:lstStyle/>
          <a:p>
            <a:pPr algn="ctr" defTabSz="1219140"/>
            <a:endParaRPr lang="en-US" sz="4800" b="1">
              <a:solidFill>
                <a:prstClr val="black"/>
              </a:solidFill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1117600" y="2203451"/>
            <a:ext cx="914400" cy="61595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14" tIns="60957" rIns="121914" bIns="60957" anchor="ctr"/>
          <a:lstStyle/>
          <a:p>
            <a:pPr algn="ctr" defTabSz="1219140"/>
            <a:r>
              <a:rPr lang="en-US" sz="24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4165600" y="2203451"/>
            <a:ext cx="1016000" cy="61595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14" tIns="60957" rIns="121914" bIns="60957" anchor="ctr"/>
          <a:lstStyle/>
          <a:p>
            <a:pPr algn="ctr" defTabSz="1219140"/>
            <a:r>
              <a:rPr lang="en-US" sz="24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6908800" y="2209800"/>
            <a:ext cx="10160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14" tIns="60957" rIns="121914" bIns="60957" anchor="ctr"/>
          <a:lstStyle/>
          <a:p>
            <a:pPr algn="ctr" defTabSz="1219140"/>
            <a:r>
              <a:rPr lang="en-US" sz="24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10058400" y="2286000"/>
            <a:ext cx="9144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14" tIns="60957" rIns="121914" bIns="60957" anchor="ctr"/>
          <a:lstStyle/>
          <a:p>
            <a:pPr algn="ctr" defTabSz="1219140"/>
            <a:r>
              <a:rPr lang="en-US" sz="240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6908800" y="2209800"/>
            <a:ext cx="10160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14" tIns="60957" rIns="121914" bIns="60957" anchor="ctr"/>
          <a:lstStyle/>
          <a:p>
            <a:pPr algn="ctr" defTabSz="1219140"/>
            <a:r>
              <a:rPr lang="en-US" sz="37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3860800" y="4038600"/>
            <a:ext cx="4876800" cy="1295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14" tIns="60957" rIns="121914" bIns="60957" anchor="ctr"/>
          <a:lstStyle/>
          <a:p>
            <a:pPr algn="ctr" defTabSz="1219140"/>
            <a:r>
              <a:rPr lang="en-US" sz="4800" b="1">
                <a:solidFill>
                  <a:srgbClr val="000066"/>
                </a:solidFill>
                <a:latin typeface=".VnTime" pitchFamily="34" charset="0"/>
              </a:rPr>
              <a:t>§äc sè : XXI</a:t>
            </a:r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H="1">
            <a:off x="6502400" y="2819400"/>
            <a:ext cx="7112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21914" tIns="60957" rIns="121914" bIns="60957"/>
          <a:lstStyle/>
          <a:p>
            <a:pPr defTabSz="121914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1117600" y="2209800"/>
            <a:ext cx="914400" cy="60960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14" tIns="60957" rIns="121914" bIns="60957" anchor="ctr"/>
          <a:lstStyle/>
          <a:p>
            <a:pPr algn="ctr" defTabSz="1219140"/>
            <a:r>
              <a:rPr lang="en-US" sz="37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3860800" y="4038600"/>
            <a:ext cx="4876800" cy="1295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14" tIns="60957" rIns="121914" bIns="60957" anchor="ctr"/>
          <a:lstStyle/>
          <a:p>
            <a:pPr algn="ctr" defTabSz="1219140"/>
            <a:r>
              <a:rPr lang="en-US" sz="4800" b="1">
                <a:solidFill>
                  <a:prstClr val="black"/>
                </a:solidFill>
                <a:latin typeface=".VnTime" pitchFamily="34" charset="0"/>
              </a:rPr>
              <a:t>§äc sè  :  I X</a:t>
            </a:r>
          </a:p>
          <a:p>
            <a:pPr algn="ctr" defTabSz="1219140"/>
            <a:r>
              <a:rPr lang="en-US" sz="3700">
                <a:solidFill>
                  <a:prstClr val="black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>
            <a:off x="1930400" y="2819400"/>
            <a:ext cx="22352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21914" tIns="60957" rIns="121914" bIns="60957"/>
          <a:lstStyle/>
          <a:p>
            <a:pPr defTabSz="121914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10058400" y="2286000"/>
            <a:ext cx="914400" cy="609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14" tIns="60957" rIns="121914" bIns="60957" anchor="ctr"/>
          <a:lstStyle/>
          <a:p>
            <a:pPr algn="ctr" defTabSz="1219140"/>
            <a:r>
              <a:rPr lang="en-US" sz="37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3860800" y="4114800"/>
            <a:ext cx="5080000" cy="1295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14" tIns="60957" rIns="121914" bIns="60957" anchor="ctr"/>
          <a:lstStyle/>
          <a:p>
            <a:pPr algn="ctr" defTabSz="1219140"/>
            <a:r>
              <a:rPr lang="en-US" sz="4800" b="1">
                <a:solidFill>
                  <a:prstClr val="black"/>
                </a:solidFill>
                <a:latin typeface="Times New Roman" pitchFamily="18" charset="0"/>
              </a:rPr>
              <a:t>Đọc số</a:t>
            </a:r>
            <a:r>
              <a:rPr lang="en-US" sz="4800" b="1">
                <a:solidFill>
                  <a:prstClr val="black"/>
                </a:solidFill>
                <a:latin typeface=".VnTime" pitchFamily="34" charset="0"/>
              </a:rPr>
              <a:t>: XX</a:t>
            </a:r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 flipH="1">
            <a:off x="7823200" y="2895600"/>
            <a:ext cx="23368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21914" tIns="60957" rIns="121914" bIns="60957"/>
          <a:lstStyle/>
          <a:p>
            <a:pPr defTabSz="121914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4165600" y="2209800"/>
            <a:ext cx="10160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14" tIns="60957" rIns="121914" bIns="60957" anchor="ctr"/>
          <a:lstStyle/>
          <a:p>
            <a:pPr algn="ctr" defTabSz="1219140"/>
            <a:r>
              <a:rPr lang="en-US" sz="37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3759200" y="4114800"/>
            <a:ext cx="5791200" cy="1295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14" tIns="60957" rIns="121914" bIns="60957" anchor="ctr"/>
          <a:lstStyle/>
          <a:p>
            <a:pPr algn="ctr" defTabSz="1219140"/>
            <a:r>
              <a:rPr lang="en-US" sz="4800" b="1">
                <a:solidFill>
                  <a:srgbClr val="0000CC"/>
                </a:solidFill>
                <a:latin typeface="Times New Roman" pitchFamily="18" charset="0"/>
              </a:rPr>
              <a:t>Đọc số</a:t>
            </a:r>
            <a:r>
              <a:rPr lang="en-US" sz="4800" b="1">
                <a:solidFill>
                  <a:srgbClr val="0000CC"/>
                </a:solidFill>
                <a:latin typeface=".VnTime" pitchFamily="34" charset="0"/>
              </a:rPr>
              <a:t> : XII</a:t>
            </a:r>
          </a:p>
        </p:txBody>
      </p:sp>
      <p:sp>
        <p:nvSpPr>
          <p:cNvPr id="38937" name="Line 25"/>
          <p:cNvSpPr>
            <a:spLocks noChangeShapeType="1"/>
          </p:cNvSpPr>
          <p:nvPr/>
        </p:nvSpPr>
        <p:spPr bwMode="auto">
          <a:xfrm>
            <a:off x="4673600" y="2819400"/>
            <a:ext cx="10160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21914" tIns="60957" rIns="121914" bIns="60957"/>
          <a:lstStyle/>
          <a:p>
            <a:pPr defTabSz="1219140"/>
            <a:endParaRPr lang="en-US" sz="2400">
              <a:solidFill>
                <a:prstClr val="black"/>
              </a:solidFill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0" y="5943600"/>
            <a:ext cx="12192000" cy="914400"/>
            <a:chOff x="0" y="3648"/>
            <a:chExt cx="5760" cy="850"/>
          </a:xfrm>
        </p:grpSpPr>
        <p:pic>
          <p:nvPicPr>
            <p:cNvPr id="15388" name="Picture 27" descr="fmlovegarden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40" y="3648"/>
              <a:ext cx="960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9" name="Picture 28" descr="fmlovegarden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00" y="3648"/>
              <a:ext cx="960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0" name="Picture 29" descr="fmlovegarden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3648"/>
              <a:ext cx="960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1" name="Picture 30" descr="fmlovegarden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20" y="3648"/>
              <a:ext cx="960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2" name="Picture 31" descr="fmlovegarden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60" y="3648"/>
              <a:ext cx="960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3" name="Picture 32" descr="fmlovegarden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648"/>
              <a:ext cx="960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87" name="Picture 33" descr="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" y="2743200"/>
            <a:ext cx="2417233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085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4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7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19" grpId="0" animBg="1"/>
      <p:bldP spid="38920" grpId="0" animBg="1"/>
      <p:bldP spid="38921" grpId="0" animBg="1"/>
      <p:bldP spid="38922" grpId="0" animBg="1"/>
      <p:bldP spid="38923" grpId="0" animBg="1"/>
      <p:bldP spid="38924" grpId="0" animBg="1"/>
      <p:bldP spid="38925" grpId="0" animBg="1"/>
      <p:bldP spid="38926" grpId="0" animBg="1"/>
      <p:bldP spid="38927" grpId="0" animBg="1"/>
      <p:bldP spid="38927" grpId="1" animBg="1"/>
      <p:bldP spid="38928" grpId="0" animBg="1"/>
      <p:bldP spid="38928" grpId="1" animBg="1"/>
      <p:bldP spid="38929" grpId="0" animBg="1"/>
      <p:bldP spid="38930" grpId="0" animBg="1"/>
      <p:bldP spid="38930" grpId="1" animBg="1"/>
      <p:bldP spid="38931" grpId="0" animBg="1"/>
      <p:bldP spid="38931" grpId="1" animBg="1"/>
      <p:bldP spid="38932" grpId="0" animBg="1"/>
      <p:bldP spid="38933" grpId="0" animBg="1"/>
      <p:bldP spid="38933" grpId="1" animBg="1"/>
      <p:bldP spid="38934" grpId="0" animBg="1"/>
      <p:bldP spid="38934" grpId="1" animBg="1"/>
      <p:bldP spid="38935" grpId="0" animBg="1"/>
      <p:bldP spid="38936" grpId="0" animBg="1"/>
      <p:bldP spid="38936" grpId="1" animBg="1"/>
      <p:bldP spid="38937" grpId="0" animBg="1"/>
      <p:bldP spid="3893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7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720953">
            <a:off x="547829" y="1997579"/>
            <a:ext cx="5649035" cy="2816152"/>
          </a:xfrm>
          <a:prstGeom prst="rect">
            <a:avLst/>
          </a:prstGeom>
          <a:solidFill>
            <a:schemeClr val="bg1"/>
          </a:solidFill>
        </p:spPr>
        <p:txBody>
          <a:bodyPr wrap="square" lIns="91396" tIns="45718" rIns="91396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500" b="1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TẠM BIỆT CÁC EM </a:t>
            </a:r>
          </a:p>
          <a:p>
            <a:pPr algn="ctr"/>
            <a:r>
              <a:rPr lang="vi-VN" sz="6700" b="1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endParaRPr lang="en-US" sz="6700" b="1" spc="5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7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conveyor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0490" y="5159089"/>
            <a:ext cx="4466287" cy="646331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128"/>
            <a:r>
              <a:rPr lang="vi-VN" sz="3600" b="1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</a:rPr>
              <a:t>Đồng hồ chỉ mấy giờ?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50290" y="5661419"/>
            <a:ext cx="1818127" cy="101566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128"/>
            <a:r>
              <a:rPr lang="vi-VN" sz="6000" b="1" spc="51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8 giờ</a:t>
            </a:r>
          </a:p>
        </p:txBody>
      </p:sp>
      <p:pic>
        <p:nvPicPr>
          <p:cNvPr id="1028" name="Picture 4" descr="Từ vựng tiếng Anh lớp 2 - 7 chủ đề thú vị dành cho con bạ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366" y="831914"/>
            <a:ext cx="7505821" cy="441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nhac_tro_choi_le_van_243201816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217.0272" end="138597.919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" y="6381328"/>
            <a:ext cx="635563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0943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òng nào sắp xếp đúng thứ tự diễn ra các mùa trong năm 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183" y="376423"/>
            <a:ext cx="7716361" cy="514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62820" y="5949295"/>
            <a:ext cx="4943983" cy="70788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128"/>
            <a:r>
              <a:rPr lang="vi-VN" sz="4000" b="1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</a:rPr>
              <a:t>Đồng hồ chỉ mấy giờ?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2916" y="4998781"/>
            <a:ext cx="1818127" cy="101566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128"/>
            <a:r>
              <a:rPr lang="vi-VN" sz="6000" b="1" spc="51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3 giờ</a:t>
            </a:r>
          </a:p>
        </p:txBody>
      </p:sp>
      <p:pic>
        <p:nvPicPr>
          <p:cNvPr id="8" name="nhac_tro_choi_le_van_243201816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217.0272" end="139503.78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" y="6381328"/>
            <a:ext cx="635563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3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283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497105" y="2457450"/>
            <a:ext cx="9550400" cy="1943100"/>
          </a:xfrm>
          <a:prstGeom prst="rect">
            <a:avLst/>
          </a:prstGeom>
          <a:solidFill>
            <a:srgbClr val="CCFFFF"/>
          </a:solidFill>
          <a:ln w="19050">
            <a:solidFill>
              <a:srgbClr val="FF99CC"/>
            </a:solidFill>
            <a:round/>
            <a:headEnd/>
            <a:tailEnd/>
          </a:ln>
        </p:spPr>
        <p:txBody>
          <a:bodyPr wrap="none" lIns="91416" tIns="45718" rIns="91416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128" fontAlgn="base">
              <a:spcBef>
                <a:spcPct val="0"/>
              </a:spcBef>
              <a:spcAft>
                <a:spcPct val="0"/>
              </a:spcAft>
            </a:pPr>
            <a:r>
              <a:rPr lang="it-IT" sz="6000" kern="10" dirty="0"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SỐ LA MÃ</a:t>
            </a:r>
            <a:endParaRPr lang="en-US" sz="6000" kern="10" dirty="0"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6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69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693024"/>
            <a:ext cx="12192000" cy="2308320"/>
          </a:xfrm>
          <a:prstGeom prst="rect">
            <a:avLst/>
          </a:prstGeom>
          <a:noFill/>
        </p:spPr>
        <p:txBody>
          <a:bodyPr wrap="square" lIns="91416" tIns="45718" rIns="91416" bIns="45718" rtlCol="0">
            <a:spAutoFit/>
          </a:bodyPr>
          <a:lstStyle/>
          <a:p>
            <a:r>
              <a:rPr lang="vi-VN" sz="3600" b="1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Số La Mã</a:t>
            </a:r>
            <a:r>
              <a:rPr lang="vi-VN" sz="3600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 hay chữ </a:t>
            </a:r>
            <a:r>
              <a:rPr lang="vi-VN" sz="3600" b="1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số La Mã là</a:t>
            </a:r>
            <a:r>
              <a:rPr lang="vi-VN" sz="3600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 hệ thống chữ </a:t>
            </a:r>
            <a:r>
              <a:rPr lang="vi-VN" sz="3600" b="1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số</a:t>
            </a:r>
            <a:r>
              <a:rPr lang="vi-VN" sz="3600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 cổ đại. </a:t>
            </a:r>
            <a:r>
              <a:rPr lang="en-US" sz="3600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D</a:t>
            </a:r>
            <a:r>
              <a:rPr lang="vi-VN" sz="3600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ựa trên một </a:t>
            </a:r>
            <a:r>
              <a:rPr lang="vi-VN" sz="3600" b="1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số</a:t>
            </a:r>
            <a:r>
              <a:rPr lang="vi-VN" sz="3600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 ký tự Latinh nhất định</a:t>
            </a:r>
            <a:r>
              <a:rPr lang="en-US" sz="3600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 </a:t>
            </a:r>
            <a:r>
              <a:rPr lang="vi-VN" sz="3600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được dùng trong thời cổ đại và đã được người ta chỉnh sửa vào thời Trung Cổ để biến nó thành dạng mà chúng ta sử dụng ngày nay</a:t>
            </a:r>
            <a:r>
              <a:rPr lang="en-US" sz="3600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.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789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023" y="0"/>
            <a:ext cx="7805980" cy="68580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60152" y="466299"/>
            <a:ext cx="4225871" cy="2789256"/>
          </a:xfrm>
          <a:prstGeom prst="rect">
            <a:avLst/>
          </a:prstGeom>
        </p:spPr>
        <p:txBody>
          <a:bodyPr vert="horz" lIns="121858" tIns="60929" rIns="121858" bIns="60929" rtlCol="0">
            <a:noAutofit/>
          </a:bodyPr>
          <a:lstStyle>
            <a:lvl1pPr marL="457071" indent="-457071" algn="l" defTabSz="12188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34" indent="-380897" algn="l" defTabSz="12188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83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013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450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876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14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746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177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510">
              <a:buNone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La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Mã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hay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Rôma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cổ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đại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một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trong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những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nền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văn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minh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lớn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nhất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thế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giới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do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nhu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cầu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kinh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tế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và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nghiên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cứu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khoa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học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họ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đã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sang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tạo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số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đếm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La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Mã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.</a:t>
            </a:r>
          </a:p>
          <a:p>
            <a:pPr marL="0" indent="0" defTabSz="1218510">
              <a:buNone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Ngày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nay,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số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La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Mã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đươc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sử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dụng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để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viết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trên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mặt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đồng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hồ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,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để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ghi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mục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lục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sách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hay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đánh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số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thứ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tự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cho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một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số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hoạt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động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nào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đó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như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thế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vận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hội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Olympic.</a:t>
            </a:r>
          </a:p>
          <a:p>
            <a:pPr marL="0" indent="0" defTabSz="1218510">
              <a:buNone/>
              <a:defRPr/>
            </a:pPr>
            <a:endParaRPr lang="en-US" sz="280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116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4"/>
          <a:stretch/>
        </p:blipFill>
        <p:spPr bwMode="auto">
          <a:xfrm>
            <a:off x="415816" y="38433"/>
            <a:ext cx="4394111" cy="370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9"/>
          <a:stretch/>
        </p:blipFill>
        <p:spPr bwMode="auto">
          <a:xfrm>
            <a:off x="7137013" y="197167"/>
            <a:ext cx="4185411" cy="364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609" y="38434"/>
            <a:ext cx="654414" cy="707887"/>
          </a:xfrm>
          <a:prstGeom prst="rect">
            <a:avLst/>
          </a:prstGeom>
          <a:noFill/>
        </p:spPr>
        <p:txBody>
          <a:bodyPr wrap="square" lIns="91416" tIns="45718" rIns="91416" bIns="45718" rtlCol="0">
            <a:spAutoFit/>
          </a:bodyPr>
          <a:lstStyle/>
          <a:p>
            <a:pPr defTabSz="914128"/>
            <a:r>
              <a:rPr lang="vi-VN" sz="4000" b="1" dirty="0">
                <a:solidFill>
                  <a:prstClr val="black"/>
                </a:solidFill>
                <a:latin typeface="Times New Roman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02660" y="0"/>
            <a:ext cx="620390" cy="707887"/>
          </a:xfrm>
          <a:prstGeom prst="rect">
            <a:avLst/>
          </a:prstGeom>
          <a:noFill/>
        </p:spPr>
        <p:txBody>
          <a:bodyPr wrap="square" lIns="91416" tIns="45718" rIns="91416" bIns="45718" rtlCol="0">
            <a:spAutoFit/>
          </a:bodyPr>
          <a:lstStyle/>
          <a:p>
            <a:pPr defTabSz="914128"/>
            <a:r>
              <a:rPr lang="vi-VN" sz="4000" b="1" dirty="0">
                <a:solidFill>
                  <a:prstClr val="black"/>
                </a:solidFill>
                <a:latin typeface="Times New Roman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425" y="5139243"/>
            <a:ext cx="11856639" cy="120032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16" tIns="45718" rIns="91416" bIns="45718" rtlCol="0">
            <a:spAutoFit/>
          </a:bodyPr>
          <a:lstStyle/>
          <a:p>
            <a:pPr algn="ctr" defTabSz="914128"/>
            <a:r>
              <a:rPr lang="vi-VN" sz="3600" b="1" dirty="0">
                <a:solidFill>
                  <a:prstClr val="black"/>
                </a:solidFill>
                <a:latin typeface="Times New Roman"/>
              </a:rPr>
              <a:t>Hãy quan sát và cho biết hai mặt đồng hồ này có điểm gì khác nhau?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036671" y="3429000"/>
            <a:ext cx="386093" cy="7744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67389" y="4136025"/>
            <a:ext cx="3427710" cy="646327"/>
          </a:xfrm>
          <a:prstGeom prst="rect">
            <a:avLst/>
          </a:prstGeom>
          <a:noFill/>
        </p:spPr>
        <p:txBody>
          <a:bodyPr wrap="square" lIns="91416" tIns="45718" rIns="91416" bIns="45718" rtlCol="0">
            <a:spAutoFit/>
          </a:bodyPr>
          <a:lstStyle/>
          <a:p>
            <a:pPr defTabSz="914128"/>
            <a:r>
              <a:rPr lang="vi-VN" sz="3600" b="1" dirty="0">
                <a:solidFill>
                  <a:srgbClr val="0070C0"/>
                </a:solidFill>
                <a:latin typeface="Times New Roman"/>
              </a:rPr>
              <a:t>Chữ số La Mã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848243" y="3383093"/>
            <a:ext cx="585975" cy="7286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5828" y="4090981"/>
            <a:ext cx="3798785" cy="646327"/>
          </a:xfrm>
          <a:prstGeom prst="rect">
            <a:avLst/>
          </a:prstGeom>
          <a:noFill/>
        </p:spPr>
        <p:txBody>
          <a:bodyPr wrap="square" lIns="91416" tIns="45718" rIns="91416" bIns="45718" rtlCol="0">
            <a:spAutoFit/>
          </a:bodyPr>
          <a:lstStyle/>
          <a:p>
            <a:pPr defTabSz="914128"/>
            <a:r>
              <a:rPr lang="vi-VN" sz="3600" b="1" dirty="0">
                <a:solidFill>
                  <a:srgbClr val="0070C0"/>
                </a:solidFill>
                <a:latin typeface="Times New Roman"/>
              </a:rPr>
              <a:t>Chữ số tự nhiên</a:t>
            </a:r>
          </a:p>
        </p:txBody>
      </p:sp>
    </p:spTree>
    <p:extLst>
      <p:ext uri="{BB962C8B-B14F-4D97-AF65-F5344CB8AC3E}">
        <p14:creationId xmlns:p14="http://schemas.microsoft.com/office/powerpoint/2010/main" val="27754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9"/>
          <a:stretch/>
        </p:blipFill>
        <p:spPr bwMode="auto">
          <a:xfrm>
            <a:off x="3657623" y="2247253"/>
            <a:ext cx="3872527" cy="324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009076" y="2717988"/>
            <a:ext cx="64483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25284" y="4694148"/>
            <a:ext cx="64483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74068" y="3093527"/>
            <a:ext cx="64483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471" y="257564"/>
            <a:ext cx="12191999" cy="1200325"/>
          </a:xfrm>
          <a:prstGeom prst="rect">
            <a:avLst/>
          </a:prstGeom>
          <a:noFill/>
        </p:spPr>
        <p:txBody>
          <a:bodyPr wrap="square" lIns="91416" tIns="45718" rIns="91416" bIns="45718" rtlCol="0">
            <a:spAutoFit/>
          </a:bodyPr>
          <a:lstStyle/>
          <a:p>
            <a:pPr defTabSz="914128"/>
            <a:r>
              <a:rPr lang="vi-VN" sz="3600" b="1" dirty="0">
                <a:solidFill>
                  <a:prstClr val="black"/>
                </a:solidFill>
                <a:latin typeface="Times New Roman"/>
              </a:rPr>
              <a:t>Các chữ số ở mặt đồng hồ được ghi bằng một số chữ số La Mã thường dùng sau: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7591723" y="2597597"/>
            <a:ext cx="414288" cy="2381859"/>
          </a:xfrm>
          <a:prstGeom prst="rightBrace">
            <a:avLst>
              <a:gd name="adj1" fmla="val 20681"/>
              <a:gd name="adj2" fmla="val 5050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05849" y="3489171"/>
            <a:ext cx="2858475" cy="523220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Đồng hồ chỉ 1 giờ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02931" y="2400924"/>
            <a:ext cx="2264296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55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I: </a:t>
            </a:r>
            <a:r>
              <a:rPr lang="en-US" sz="55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một</a:t>
            </a:r>
            <a:endParaRPr lang="en-US" sz="48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2237" y="5495964"/>
            <a:ext cx="2588915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55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V: </a:t>
            </a:r>
            <a:r>
              <a:rPr lang="en-US" sz="55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48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3228" y="3097737"/>
            <a:ext cx="2956793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55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X: </a:t>
            </a:r>
            <a:r>
              <a:rPr lang="en-US" sz="55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mười</a:t>
            </a:r>
            <a:endParaRPr lang="en-US" sz="48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66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3" grpId="0" animBg="1"/>
      <p:bldP spid="14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1345" y="3109561"/>
            <a:ext cx="2264296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55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I: </a:t>
            </a:r>
            <a:r>
              <a:rPr lang="en-US" sz="55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một</a:t>
            </a:r>
            <a:endParaRPr lang="en-US" sz="48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5839" y="3109561"/>
            <a:ext cx="2588915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55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V: </a:t>
            </a:r>
            <a:r>
              <a:rPr lang="en-US" sz="55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48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4952" y="3109762"/>
            <a:ext cx="2956793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55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X: </a:t>
            </a:r>
            <a:r>
              <a:rPr lang="en-US" sz="55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mười</a:t>
            </a:r>
            <a:endParaRPr lang="en-US" sz="48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131345" y="402227"/>
            <a:ext cx="9550400" cy="1943100"/>
          </a:xfrm>
          <a:prstGeom prst="rect">
            <a:avLst/>
          </a:prstGeom>
          <a:solidFill>
            <a:srgbClr val="CCFFFF"/>
          </a:solidFill>
          <a:ln w="19050">
            <a:solidFill>
              <a:srgbClr val="FF99CC"/>
            </a:solidFill>
            <a:round/>
            <a:headEnd/>
            <a:tailEnd/>
          </a:ln>
        </p:spPr>
        <p:txBody>
          <a:bodyPr wrap="none" lIns="91416" tIns="45718" rIns="91416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128" fontAlgn="base">
              <a:spcBef>
                <a:spcPct val="0"/>
              </a:spcBef>
              <a:spcAft>
                <a:spcPct val="0"/>
              </a:spcAft>
            </a:pPr>
            <a:r>
              <a:rPr lang="it-IT" sz="6000" kern="10" dirty="0"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SỐ LA MÃ</a:t>
            </a:r>
            <a:endParaRPr lang="en-US" sz="6000" kern="10" dirty="0"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学生班干部竞选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773</Words>
  <Application>Microsoft Office PowerPoint</Application>
  <PresentationFormat>Widescreen</PresentationFormat>
  <Paragraphs>262</Paragraphs>
  <Slides>19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19</vt:i4>
      </vt:variant>
    </vt:vector>
  </HeadingPairs>
  <TitlesOfParts>
    <vt:vector size="44" baseType="lpstr">
      <vt:lpstr>.VnAvant</vt:lpstr>
      <vt:lpstr>.VnCommercial Script</vt:lpstr>
      <vt:lpstr>.VnTime</vt:lpstr>
      <vt:lpstr>.VnTimeH</vt:lpstr>
      <vt:lpstr>Arial</vt:lpstr>
      <vt:lpstr>Calibri</vt:lpstr>
      <vt:lpstr>等线</vt:lpstr>
      <vt:lpstr>等线 Light</vt:lpstr>
      <vt:lpstr>HP001 5 hàng</vt:lpstr>
      <vt:lpstr>Times New Roman</vt:lpstr>
      <vt:lpstr>Office 主题​​</vt:lpstr>
      <vt:lpstr>Office Theme</vt:lpstr>
      <vt:lpstr>1_Office Theme</vt:lpstr>
      <vt:lpstr>2_Office Theme</vt:lpstr>
      <vt:lpstr>3_Office Theme</vt:lpstr>
      <vt:lpstr>4_Office Theme</vt:lpstr>
      <vt:lpstr>Default Design</vt:lpstr>
      <vt:lpstr>5_Office Theme</vt:lpstr>
      <vt:lpstr>6_Office Theme</vt:lpstr>
      <vt:lpstr>7_Office Theme</vt:lpstr>
      <vt:lpstr>1_Default Design</vt:lpstr>
      <vt:lpstr>9_Office Theme</vt:lpstr>
      <vt:lpstr>10_Office Theme</vt:lpstr>
      <vt:lpstr>11_Office Theme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các số từ 1 đến 12 bằng chữ số La Mã.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小学生班干部竞选ppt模板</dc:title>
  <dc:creator>龙时富</dc:creator>
  <cp:lastModifiedBy>Asus</cp:lastModifiedBy>
  <cp:revision>125</cp:revision>
  <dcterms:created xsi:type="dcterms:W3CDTF">2017-07-28T06:53:08Z</dcterms:created>
  <dcterms:modified xsi:type="dcterms:W3CDTF">2023-03-29T13:19:43Z</dcterms:modified>
</cp:coreProperties>
</file>