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6"/>
  </p:notesMasterIdLst>
  <p:sldIdLst>
    <p:sldId id="256" r:id="rId2"/>
    <p:sldId id="278" r:id="rId3"/>
    <p:sldId id="328" r:id="rId4"/>
    <p:sldId id="329" r:id="rId5"/>
    <p:sldId id="330" r:id="rId6"/>
    <p:sldId id="331" r:id="rId7"/>
    <p:sldId id="275" r:id="rId8"/>
    <p:sldId id="323" r:id="rId9"/>
    <p:sldId id="326" r:id="rId10"/>
    <p:sldId id="327" r:id="rId11"/>
    <p:sldId id="2651" r:id="rId12"/>
    <p:sldId id="264" r:id="rId13"/>
    <p:sldId id="2652" r:id="rId14"/>
    <p:sldId id="257" r:id="rId15"/>
  </p:sldIdLst>
  <p:sldSz cx="12192000" cy="6858000"/>
  <p:notesSz cx="6858000" cy="9144000"/>
  <p:embeddedFontLst>
    <p:embeddedFont>
      <p:font typeface="等线" panose="02010600030101010101" pitchFamily="2" charset="-122"/>
      <p:regular r:id="rId17"/>
      <p:bold r:id="rId18"/>
    </p:embeddedFont>
    <p:embeddedFont>
      <p:font typeface="等线 Light" panose="02010600030101010101" pitchFamily="2" charset="-122"/>
      <p:regular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oiny" panose="020B0604020202020204" charset="0"/>
      <p:regular r:id="rId24"/>
    </p:embeddedFont>
    <p:embeddedFont>
      <p:font typeface="HP001 4 hàng" panose="020B0604020202020204" charset="0"/>
      <p:regular r:id="rId25"/>
      <p:bold r:id="rId26"/>
    </p:embeddedFont>
    <p:embeddedFont>
      <p:font typeface="Pacifico" panose="020B0604020202020204" charset="0"/>
      <p:regular r:id="rId27"/>
    </p:embeddedFont>
    <p:embeddedFont>
      <p:font typeface="Patrick Hand" panose="020B0604020202020204" charset="0"/>
      <p:regular r:id="rId28"/>
    </p:embeddedFont>
  </p:embeddedFontLst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E94B7C"/>
    <a:srgbClr val="EB547B"/>
    <a:srgbClr val="B1275A"/>
    <a:srgbClr val="FBE5EF"/>
    <a:srgbClr val="FADAE9"/>
    <a:srgbClr val="F9F8DC"/>
    <a:srgbClr val="F3F4CA"/>
    <a:srgbClr val="FEE984"/>
    <a:srgbClr val="F4F5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92"/>
  </p:normalViewPr>
  <p:slideViewPr>
    <p:cSldViewPr snapToGrid="0">
      <p:cViewPr varScale="1">
        <p:scale>
          <a:sx n="68" d="100"/>
          <a:sy n="68" d="100"/>
        </p:scale>
        <p:origin x="792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2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7733EA-B51F-482C-A736-344039EC123B}" type="datetimeFigureOut">
              <a:rPr lang="zh-CN" altLang="en-US" smtClean="0"/>
              <a:t>2024/3/11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DA7471-DCE1-4676-834E-8F850D68034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4827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DA7471-DCE1-4676-834E-8F850D68034C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81833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DA7471-DCE1-4676-834E-8F850D68034C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94328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68D389-97FE-411E-8883-EB9073DF4725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81719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DA7471-DCE1-4676-834E-8F850D68034C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79292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DA7471-DCE1-4676-834E-8F850D68034C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61848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Kích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mũi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tên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để</a:t>
            </a:r>
            <a:r>
              <a:rPr lang="en-US" altLang="zh-CN" baseline="0" dirty="0"/>
              <a:t> quay </a:t>
            </a:r>
            <a:r>
              <a:rPr lang="en-US" altLang="zh-CN" baseline="0" dirty="0" err="1"/>
              <a:t>về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các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hộp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quà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DA7471-DCE1-4676-834E-8F850D68034C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18508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DA7471-DCE1-4676-834E-8F850D68034C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0052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DA7471-DCE1-4676-834E-8F850D68034C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10986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DA7471-DCE1-4676-834E-8F850D68034C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45125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68D389-97FE-411E-8883-EB9073DF4725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41731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DA7471-DCE1-4676-834E-8F850D68034C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28068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DA7471-DCE1-4676-834E-8F850D68034C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9622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553A8FA-8D9A-458C-BA2A-8676CB7A30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06AADFA-4117-4133-A58A-8FDBF89D85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ADE843C-9007-41D0-8C85-EEB162D72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2024/3/11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2AA8ED9-F698-435A-A9CD-5D6EBBAD3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FA8B033-33EF-4585-9DC7-B5F6D4D27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9646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D2372C6-F92D-4BD7-9FB2-28B4568CA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D140EFE-01C8-443A-B50D-7775222286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3D48734-9EE0-4936-B632-50E9F1A04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2024/3/11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44F3EDF-A086-41DE-ACA0-D4F18BC59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44FBF2F-65A5-48D1-9AAD-5F86DB759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6386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FF11278F-3619-4A31-8206-E7AA2C3FC3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41F6C2B-A732-4D7C-B6FC-3487101FD8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0CF0A56-1D8B-452E-B29C-8C79CA05D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2024/3/11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BECE6DF-5146-4EA3-9ADA-8AC883ED0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01F660B-19CE-45B3-B017-64342DAAD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97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4029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5680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BC904D1-EB75-465F-9572-62D9E974F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EFB7426-EA51-4882-88CB-6C84D9EE38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3ABC412-D18D-4349-9010-4DC9DE3DF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2024/3/11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07885D9-F736-40F6-A99B-A77977DC1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3548349-CA17-4E6C-977B-F6D67A1BA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4362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E60A803-F33A-476D-82E3-9FC384934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533D403-4B05-46BE-9DE3-022A846F25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1FB60EC-179E-4403-880D-1D448F33F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2024/3/11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0EFB2C6-FCBD-4DA8-A813-E2E98C040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08CB9C5-F588-405A-B214-2DD9DF47F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7627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F70958F-493D-48C2-8F22-9E686823D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93542B4-F694-4E3D-AFDD-9A1DE6B658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3DC7F82-21C3-4284-8DDE-850EAB1B25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5EAE06E-0D9B-40EB-B543-02FC4371F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2024/3/11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0B21D2A-5034-41B8-B85A-625FF4179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67EF732-9096-404A-BC70-3859CB41C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9271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9CD5443-EE0C-4346-83CC-5BA77BB6C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63155A2-EF42-498C-B5B2-A7EB678A6E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BE5ECE2-1AB2-4468-9953-ACAA23DCF9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8C15DE7-1DA9-47AC-90DF-292ED456EC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3A0141EB-34F6-42BE-9C06-7CF8C6A0E8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6835446-5D7D-4429-A2CA-3CAB0C122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2024/3/11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3BC8FC3-BD28-4CFF-83E7-DF12E172D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907FF9D-56B2-4D2A-A814-E4919DD34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1427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3754DE9-9688-4768-AD07-0C36C734E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61FE703-DB18-4306-9E28-BB4D10B4C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2024/3/11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4F21828-2E14-4426-B87E-EC3B0A606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88826FA-628B-463E-BBA8-2715629BF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4796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373679E-5504-4940-94F6-7DA9A5C7C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2024/3/11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9906A0E-BF6D-4FB4-BF94-0BBFB9919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EC6906D-4BFA-4505-93AC-146CD4447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5356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C3FB7B5-5D75-489A-8AEC-3E788F18C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7FED9B4-BCCA-4CD7-A6B5-073B1A86E3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83CF378-4DC5-44FA-BF3C-A201BA3373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F7540AD-CF6F-478D-997C-05935F48E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2024/3/11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01148CA-A7F0-4465-847B-DCFD95A25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89B3869-F4A8-4CF3-8328-CB196976C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9731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42BD1B8-B3C0-48CA-B2A8-00889DC0E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570F814F-DDB1-4522-82F8-DA97BA0DB4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7F8F0DF-2EF8-4D65-9B2B-2620D176A2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02EEE8F-D4A7-4A82-9FBB-F13460C5E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2024/3/11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5350A95-27D0-4A9F-A5C8-4C634965F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F448E90-E654-4B9D-B5DE-60FEAF1B9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2482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8AFB27AF-7655-4195-BB7D-A6A3D7896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98CDC52-D608-4D0D-9712-46EC45CFA8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02E030C-8036-4C26-96D8-E8D2C56D3C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C139CA-46CD-4ED7-BF46-1BEA3BCE18DE}" type="datetimeFigureOut">
              <a:rPr lang="zh-CN" altLang="en-US" smtClean="0"/>
              <a:t>2024/3/11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71D0F3E-6540-4FA9-8DAB-9E44981231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5344CBB-E823-404E-881A-A71A28D3B1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9113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1.jpeg"/><Relationship Id="rId7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13" Type="http://schemas.openxmlformats.org/officeDocument/2006/relationships/image" Target="../media/image5.emf"/><Relationship Id="rId3" Type="http://schemas.openxmlformats.org/officeDocument/2006/relationships/image" Target="../media/image1.jpeg"/><Relationship Id="rId7" Type="http://schemas.openxmlformats.org/officeDocument/2006/relationships/image" Target="../media/image23.png"/><Relationship Id="rId12" Type="http://schemas.openxmlformats.org/officeDocument/2006/relationships/image" Target="../media/image4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11" Type="http://schemas.openxmlformats.org/officeDocument/2006/relationships/image" Target="../media/image3.emf"/><Relationship Id="rId5" Type="http://schemas.openxmlformats.org/officeDocument/2006/relationships/image" Target="../media/image21.png"/><Relationship Id="rId10" Type="http://schemas.microsoft.com/office/2007/relationships/hdphoto" Target="../media/hdphoto6.wdp"/><Relationship Id="rId4" Type="http://schemas.openxmlformats.org/officeDocument/2006/relationships/image" Target="../media/image20.emf"/><Relationship Id="rId9" Type="http://schemas.openxmlformats.org/officeDocument/2006/relationships/image" Target="../media/image24.png"/><Relationship Id="rId14" Type="http://schemas.openxmlformats.org/officeDocument/2006/relationships/image" Target="../media/image6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1.jpeg"/><Relationship Id="rId7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image" Target="../media/image11.emf"/><Relationship Id="rId7" Type="http://schemas.microsoft.com/office/2007/relationships/hdphoto" Target="../media/hdphoto3.wdp"/><Relationship Id="rId12" Type="http://schemas.openxmlformats.org/officeDocument/2006/relationships/image" Target="../media/image1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11" Type="http://schemas.openxmlformats.org/officeDocument/2006/relationships/image" Target="../media/image6.emf"/><Relationship Id="rId5" Type="http://schemas.openxmlformats.org/officeDocument/2006/relationships/image" Target="../media/image1.jpeg"/><Relationship Id="rId10" Type="http://schemas.openxmlformats.org/officeDocument/2006/relationships/image" Target="../media/image5.emf"/><Relationship Id="rId4" Type="http://schemas.openxmlformats.org/officeDocument/2006/relationships/image" Target="../media/image12.emf"/><Relationship Id="rId9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5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9">
            <a:extLst>
              <a:ext uri="{FF2B5EF4-FFF2-40B4-BE49-F238E27FC236}">
                <a16:creationId xmlns:a16="http://schemas.microsoft.com/office/drawing/2014/main" id="{F9BA51F9-05D3-416C-8C35-4F9575AAA91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-9284" y="-1949852"/>
            <a:ext cx="12190132" cy="226489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D26057F4-B27E-4767-ADCF-A5AD9D0932A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5599522"/>
            <a:ext cx="12190132" cy="125697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C433103B-D85B-44FD-9ECD-603B113CDB7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73416"/>
            <a:ext cx="2059479" cy="2783080"/>
          </a:xfrm>
          <a:prstGeom prst="rect">
            <a:avLst/>
          </a:prstGeom>
        </p:spPr>
      </p:pic>
      <p:sp>
        <p:nvSpPr>
          <p:cNvPr id="13" name="Google Shape;304;p20"/>
          <p:cNvSpPr txBox="1">
            <a:spLocks/>
          </p:cNvSpPr>
          <p:nvPr/>
        </p:nvSpPr>
        <p:spPr>
          <a:xfrm>
            <a:off x="2631504" y="96745"/>
            <a:ext cx="6927124" cy="875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r>
              <a:rPr lang="en-US" sz="32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Thứ</a:t>
            </a:r>
            <a:r>
              <a:rPr lang="en-US" sz="3200" kern="0" dirty="0">
                <a:latin typeface="Calibri" panose="020F0502020204030204" pitchFamily="34" charset="0"/>
                <a:cs typeface="Calibri" panose="020F0502020204030204" pitchFamily="34" charset="0"/>
              </a:rPr>
              <a:t> Ba, </a:t>
            </a:r>
            <a:r>
              <a:rPr lang="en-US" sz="32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ngày</a:t>
            </a:r>
            <a:r>
              <a:rPr lang="en-US" sz="3200" kern="0" dirty="0">
                <a:latin typeface="Calibri" panose="020F0502020204030204" pitchFamily="34" charset="0"/>
                <a:cs typeface="Calibri" panose="020F0502020204030204" pitchFamily="34" charset="0"/>
              </a:rPr>
              <a:t> 07 </a:t>
            </a:r>
            <a:r>
              <a:rPr lang="en-US" sz="32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tháng</a:t>
            </a:r>
            <a:r>
              <a:rPr lang="en-US" sz="3200" kern="0" dirty="0">
                <a:latin typeface="Calibri" panose="020F0502020204030204" pitchFamily="34" charset="0"/>
                <a:cs typeface="Calibri" panose="020F0502020204030204" pitchFamily="34" charset="0"/>
              </a:rPr>
              <a:t> 11 </a:t>
            </a:r>
            <a:r>
              <a:rPr lang="en-US" sz="32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năm</a:t>
            </a:r>
            <a:r>
              <a:rPr lang="en-US" sz="3200" kern="0" dirty="0">
                <a:latin typeface="Calibri" panose="020F0502020204030204" pitchFamily="34" charset="0"/>
                <a:cs typeface="Calibri" panose="020F0502020204030204" pitchFamily="34" charset="0"/>
              </a:rPr>
              <a:t> 2023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89732" y="2333901"/>
            <a:ext cx="1118983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BFE8E0">
                    <a:lumMod val="50000"/>
                  </a:srgbClr>
                </a:solidFill>
                <a:latin typeface="Coiny" panose="02000903060500060000" pitchFamily="2" charset="0"/>
              </a:rPr>
              <a:t>Bài</a:t>
            </a:r>
            <a:r>
              <a:rPr lang="en-US" sz="3600" dirty="0">
                <a:solidFill>
                  <a:srgbClr val="BFE8E0">
                    <a:lumMod val="50000"/>
                  </a:srgbClr>
                </a:solidFill>
                <a:latin typeface="Coiny" panose="02000903060500060000" pitchFamily="2" charset="0"/>
              </a:rPr>
              <a:t> 1:</a:t>
            </a:r>
          </a:p>
          <a:p>
            <a:pPr algn="ctr"/>
            <a:r>
              <a:rPr lang="en-US" sz="5400" dirty="0" err="1">
                <a:solidFill>
                  <a:srgbClr val="F95858"/>
                </a:solidFill>
                <a:latin typeface="Coiny" panose="02000903060500060000" pitchFamily="2" charset="0"/>
              </a:rPr>
              <a:t>Cô</a:t>
            </a:r>
            <a:r>
              <a:rPr lang="en-US" sz="5400" dirty="0">
                <a:solidFill>
                  <a:srgbClr val="F95858"/>
                </a:solidFill>
                <a:latin typeface="Coiny" panose="02000903060500060000" pitchFamily="2" charset="0"/>
              </a:rPr>
              <a:t> </a:t>
            </a:r>
            <a:r>
              <a:rPr lang="en-US" sz="5400" dirty="0" err="1">
                <a:solidFill>
                  <a:srgbClr val="F95858"/>
                </a:solidFill>
                <a:latin typeface="Coiny" panose="02000903060500060000" pitchFamily="2" charset="0"/>
              </a:rPr>
              <a:t>chủ</a:t>
            </a:r>
            <a:r>
              <a:rPr lang="en-US" sz="5400" dirty="0">
                <a:solidFill>
                  <a:srgbClr val="F95858"/>
                </a:solidFill>
                <a:latin typeface="Coiny" panose="02000903060500060000" pitchFamily="2" charset="0"/>
              </a:rPr>
              <a:t> </a:t>
            </a:r>
            <a:r>
              <a:rPr lang="en-US" sz="5400" dirty="0" err="1">
                <a:solidFill>
                  <a:srgbClr val="F95858"/>
                </a:solidFill>
                <a:latin typeface="Coiny" panose="02000903060500060000" pitchFamily="2" charset="0"/>
              </a:rPr>
              <a:t>không</a:t>
            </a:r>
            <a:r>
              <a:rPr lang="en-US" sz="5400" dirty="0">
                <a:solidFill>
                  <a:srgbClr val="F95858"/>
                </a:solidFill>
                <a:latin typeface="Coiny" panose="02000903060500060000" pitchFamily="2" charset="0"/>
              </a:rPr>
              <a:t> </a:t>
            </a:r>
            <a:r>
              <a:rPr lang="en-US" sz="5400" dirty="0" err="1">
                <a:solidFill>
                  <a:srgbClr val="F95858"/>
                </a:solidFill>
                <a:latin typeface="Coiny" panose="02000903060500060000" pitchFamily="2" charset="0"/>
              </a:rPr>
              <a:t>biết</a:t>
            </a:r>
            <a:r>
              <a:rPr lang="en-US" sz="5400" dirty="0">
                <a:solidFill>
                  <a:srgbClr val="F95858"/>
                </a:solidFill>
                <a:latin typeface="Coiny" panose="02000903060500060000" pitchFamily="2" charset="0"/>
              </a:rPr>
              <a:t> </a:t>
            </a:r>
            <a:r>
              <a:rPr lang="en-US" sz="5400" dirty="0" err="1">
                <a:solidFill>
                  <a:srgbClr val="F95858"/>
                </a:solidFill>
                <a:latin typeface="Coiny" panose="02000903060500060000" pitchFamily="2" charset="0"/>
              </a:rPr>
              <a:t>quý</a:t>
            </a:r>
            <a:r>
              <a:rPr lang="en-US" sz="5400" dirty="0">
                <a:solidFill>
                  <a:srgbClr val="F95858"/>
                </a:solidFill>
                <a:latin typeface="Coiny" panose="02000903060500060000" pitchFamily="2" charset="0"/>
              </a:rPr>
              <a:t> </a:t>
            </a:r>
            <a:r>
              <a:rPr lang="en-US" sz="5400" dirty="0" err="1">
                <a:solidFill>
                  <a:srgbClr val="F95858"/>
                </a:solidFill>
                <a:latin typeface="Coiny" panose="02000903060500060000" pitchFamily="2" charset="0"/>
              </a:rPr>
              <a:t>tình</a:t>
            </a:r>
            <a:r>
              <a:rPr lang="en-US" sz="5400" dirty="0">
                <a:solidFill>
                  <a:srgbClr val="F95858"/>
                </a:solidFill>
                <a:latin typeface="Coiny" panose="02000903060500060000" pitchFamily="2" charset="0"/>
              </a:rPr>
              <a:t> </a:t>
            </a:r>
            <a:r>
              <a:rPr lang="en-US" sz="5400" dirty="0" err="1">
                <a:solidFill>
                  <a:srgbClr val="F95858"/>
                </a:solidFill>
                <a:latin typeface="Coiny" panose="02000903060500060000" pitchFamily="2" charset="0"/>
              </a:rPr>
              <a:t>bạn</a:t>
            </a:r>
            <a:endParaRPr lang="en-US" sz="5400" dirty="0">
              <a:solidFill>
                <a:srgbClr val="F95858"/>
              </a:solidFill>
              <a:latin typeface="Coiny" panose="02000903060500060000" pitchFamily="2" charset="0"/>
            </a:endParaRPr>
          </a:p>
          <a:p>
            <a:pPr algn="ctr"/>
            <a:r>
              <a:rPr lang="en-US" sz="4000" b="1" dirty="0" err="1">
                <a:solidFill>
                  <a:schemeClr val="accent6"/>
                </a:solidFill>
                <a:latin typeface="Coiny" panose="02000903060500060000" pitchFamily="2" charset="0"/>
              </a:rPr>
              <a:t>Tiết</a:t>
            </a:r>
            <a:r>
              <a:rPr lang="en-US" sz="4000" b="1" dirty="0">
                <a:solidFill>
                  <a:schemeClr val="accent6"/>
                </a:solidFill>
                <a:latin typeface="Coiny" panose="02000903060500060000" pitchFamily="2" charset="0"/>
              </a:rPr>
              <a:t> 4</a:t>
            </a:r>
            <a:r>
              <a:rPr lang="en-US" sz="5400" b="1" dirty="0">
                <a:solidFill>
                  <a:srgbClr val="F95858"/>
                </a:solidFill>
                <a:latin typeface="Coiny" panose="02000903060500060000" pitchFamily="2" charset="0"/>
              </a:rPr>
              <a:t>:</a:t>
            </a:r>
          </a:p>
          <a:p>
            <a:pPr algn="ctr"/>
            <a:r>
              <a:rPr lang="en-US" sz="5400" b="1" dirty="0" err="1">
                <a:solidFill>
                  <a:srgbClr val="F95858"/>
                </a:solidFill>
                <a:latin typeface="Coiny" panose="02000903060500060000" pitchFamily="2" charset="0"/>
              </a:rPr>
              <a:t>Từ</a:t>
            </a:r>
            <a:r>
              <a:rPr lang="en-US" sz="5400" b="1" dirty="0">
                <a:solidFill>
                  <a:srgbClr val="F95858"/>
                </a:solidFill>
                <a:latin typeface="Coiny" panose="02000903060500060000" pitchFamily="2" charset="0"/>
              </a:rPr>
              <a:t> </a:t>
            </a:r>
            <a:r>
              <a:rPr lang="en-US" sz="5400" b="1" dirty="0" err="1">
                <a:solidFill>
                  <a:srgbClr val="F95858"/>
                </a:solidFill>
                <a:latin typeface="Coiny" panose="02000903060500060000" pitchFamily="2" charset="0"/>
              </a:rPr>
              <a:t>chỉ</a:t>
            </a:r>
            <a:r>
              <a:rPr lang="en-US" sz="5400" b="1" dirty="0">
                <a:solidFill>
                  <a:srgbClr val="F95858"/>
                </a:solidFill>
                <a:latin typeface="Coiny" panose="02000903060500060000" pitchFamily="2" charset="0"/>
              </a:rPr>
              <a:t> </a:t>
            </a:r>
            <a:r>
              <a:rPr lang="en-US" sz="5400" b="1" dirty="0" err="1">
                <a:solidFill>
                  <a:srgbClr val="F95858"/>
                </a:solidFill>
                <a:latin typeface="Coiny" panose="02000903060500060000" pitchFamily="2" charset="0"/>
              </a:rPr>
              <a:t>đặc</a:t>
            </a:r>
            <a:r>
              <a:rPr lang="en-US" sz="5400" b="1" dirty="0">
                <a:solidFill>
                  <a:srgbClr val="F95858"/>
                </a:solidFill>
                <a:latin typeface="Coiny" panose="02000903060500060000" pitchFamily="2" charset="0"/>
              </a:rPr>
              <a:t> </a:t>
            </a:r>
            <a:r>
              <a:rPr lang="en-US" sz="5400" b="1" dirty="0" err="1">
                <a:solidFill>
                  <a:srgbClr val="F95858"/>
                </a:solidFill>
                <a:latin typeface="Coiny" panose="02000903060500060000" pitchFamily="2" charset="0"/>
              </a:rPr>
              <a:t>điểm,dấu</a:t>
            </a:r>
            <a:r>
              <a:rPr lang="en-US" sz="5400" b="1" dirty="0">
                <a:solidFill>
                  <a:srgbClr val="F95858"/>
                </a:solidFill>
                <a:latin typeface="Coiny" panose="02000903060500060000" pitchFamily="2" charset="0"/>
              </a:rPr>
              <a:t> </a:t>
            </a:r>
            <a:r>
              <a:rPr lang="en-US" sz="5400" b="1" dirty="0" err="1">
                <a:solidFill>
                  <a:srgbClr val="F95858"/>
                </a:solidFill>
                <a:latin typeface="Coiny" panose="02000903060500060000" pitchFamily="2" charset="0"/>
              </a:rPr>
              <a:t>chấm</a:t>
            </a:r>
            <a:r>
              <a:rPr lang="en-US" sz="5400" b="1" dirty="0">
                <a:solidFill>
                  <a:srgbClr val="F95858"/>
                </a:solidFill>
                <a:latin typeface="Coiny" panose="02000903060500060000" pitchFamily="2" charset="0"/>
              </a:rPr>
              <a:t> </a:t>
            </a:r>
            <a:r>
              <a:rPr lang="en-US" sz="5400" b="1" dirty="0" err="1">
                <a:solidFill>
                  <a:srgbClr val="F95858"/>
                </a:solidFill>
                <a:latin typeface="Coiny" panose="02000903060500060000" pitchFamily="2" charset="0"/>
              </a:rPr>
              <a:t>hỏi</a:t>
            </a:r>
            <a:endParaRPr lang="en-US" sz="5400" b="1" dirty="0">
              <a:solidFill>
                <a:srgbClr val="F95858"/>
              </a:solidFill>
              <a:latin typeface="HP001 4 hàng" panose="020B06030503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33656" y="1823752"/>
            <a:ext cx="6658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FFAE24">
                    <a:lumMod val="50000"/>
                  </a:srgbClr>
                </a:solidFill>
                <a:latin typeface="Pacifico" panose="00000500000000000000" pitchFamily="2" charset="0"/>
              </a:rPr>
              <a:t>Chủ</a:t>
            </a:r>
            <a:r>
              <a:rPr lang="en-US" sz="3600" dirty="0">
                <a:solidFill>
                  <a:srgbClr val="FFAE24">
                    <a:lumMod val="50000"/>
                  </a:srgbClr>
                </a:solidFill>
                <a:latin typeface="Pacifico" panose="00000500000000000000" pitchFamily="2" charset="0"/>
              </a:rPr>
              <a:t> </a:t>
            </a:r>
            <a:r>
              <a:rPr lang="en-US" sz="3600" dirty="0" err="1">
                <a:solidFill>
                  <a:srgbClr val="FFAE24">
                    <a:lumMod val="50000"/>
                  </a:srgbClr>
                </a:solidFill>
                <a:latin typeface="Pacifico" panose="00000500000000000000" pitchFamily="2" charset="0"/>
              </a:rPr>
              <a:t>điểm</a:t>
            </a:r>
            <a:r>
              <a:rPr lang="en-US" sz="3600" dirty="0">
                <a:solidFill>
                  <a:srgbClr val="FFAE24">
                    <a:lumMod val="50000"/>
                  </a:srgbClr>
                </a:solidFill>
                <a:latin typeface="Pacifico" panose="00000500000000000000" pitchFamily="2" charset="0"/>
              </a:rPr>
              <a:t>: </a:t>
            </a:r>
            <a:r>
              <a:rPr lang="en-US" sz="3600" dirty="0" err="1">
                <a:solidFill>
                  <a:srgbClr val="FFAE24">
                    <a:lumMod val="50000"/>
                  </a:srgbClr>
                </a:solidFill>
                <a:latin typeface="Pacifico" panose="00000500000000000000" pitchFamily="2" charset="0"/>
              </a:rPr>
              <a:t>Những</a:t>
            </a:r>
            <a:r>
              <a:rPr lang="en-US" sz="3600" dirty="0">
                <a:solidFill>
                  <a:srgbClr val="FFAE24">
                    <a:lumMod val="50000"/>
                  </a:srgbClr>
                </a:solidFill>
                <a:latin typeface="Pacifico" panose="00000500000000000000" pitchFamily="2" charset="0"/>
              </a:rPr>
              <a:t> </a:t>
            </a:r>
            <a:r>
              <a:rPr lang="en-US" sz="3600" dirty="0" err="1">
                <a:solidFill>
                  <a:srgbClr val="FFAE24">
                    <a:lumMod val="50000"/>
                  </a:srgbClr>
                </a:solidFill>
                <a:latin typeface="Pacifico" panose="00000500000000000000" pitchFamily="2" charset="0"/>
              </a:rPr>
              <a:t>người</a:t>
            </a:r>
            <a:r>
              <a:rPr lang="en-US" sz="3600" dirty="0">
                <a:solidFill>
                  <a:srgbClr val="FFAE24">
                    <a:lumMod val="50000"/>
                  </a:srgbClr>
                </a:solidFill>
                <a:latin typeface="Pacifico" panose="00000500000000000000" pitchFamily="2" charset="0"/>
              </a:rPr>
              <a:t> </a:t>
            </a:r>
            <a:r>
              <a:rPr lang="en-US" sz="3600" dirty="0" err="1">
                <a:solidFill>
                  <a:srgbClr val="FFAE24">
                    <a:lumMod val="50000"/>
                  </a:srgbClr>
                </a:solidFill>
                <a:latin typeface="Pacifico" panose="00000500000000000000" pitchFamily="2" charset="0"/>
              </a:rPr>
              <a:t>bạn</a:t>
            </a:r>
            <a:r>
              <a:rPr lang="en-US" sz="3600" dirty="0">
                <a:solidFill>
                  <a:srgbClr val="FFAE24">
                    <a:lumMod val="50000"/>
                  </a:srgbClr>
                </a:solidFill>
                <a:latin typeface="Pacifico" panose="00000500000000000000" pitchFamily="2" charset="0"/>
              </a:rPr>
              <a:t> </a:t>
            </a:r>
            <a:r>
              <a:rPr lang="en-US" sz="3600" dirty="0" err="1">
                <a:solidFill>
                  <a:srgbClr val="FFAE24">
                    <a:lumMod val="50000"/>
                  </a:srgbClr>
                </a:solidFill>
                <a:latin typeface="Pacifico" panose="00000500000000000000" pitchFamily="2" charset="0"/>
              </a:rPr>
              <a:t>nhỏ</a:t>
            </a:r>
            <a:endParaRPr lang="en-US" sz="3600" dirty="0">
              <a:solidFill>
                <a:srgbClr val="FFAE24">
                  <a:lumMod val="50000"/>
                </a:srgbClr>
              </a:solidFill>
              <a:latin typeface="Pacifico" panose="00000500000000000000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661484" y="951709"/>
            <a:ext cx="2446326" cy="836513"/>
            <a:chOff x="5660348" y="1066812"/>
            <a:chExt cx="2446326" cy="836513"/>
          </a:xfrm>
        </p:grpSpPr>
        <p:sp>
          <p:nvSpPr>
            <p:cNvPr id="12" name="Freeform 5"/>
            <p:cNvSpPr/>
            <p:nvPr/>
          </p:nvSpPr>
          <p:spPr bwMode="auto">
            <a:xfrm>
              <a:off x="5660348" y="1066812"/>
              <a:ext cx="2446326" cy="836513"/>
            </a:xfrm>
            <a:custGeom>
              <a:avLst/>
              <a:gdLst>
                <a:gd name="T0" fmla="*/ 360 w 2379"/>
                <a:gd name="T1" fmla="*/ 78 h 1260"/>
                <a:gd name="T2" fmla="*/ 141 w 2379"/>
                <a:gd name="T3" fmla="*/ 488 h 1260"/>
                <a:gd name="T4" fmla="*/ 189 w 2379"/>
                <a:gd name="T5" fmla="*/ 818 h 1260"/>
                <a:gd name="T6" fmla="*/ 454 w 2379"/>
                <a:gd name="T7" fmla="*/ 1194 h 1260"/>
                <a:gd name="T8" fmla="*/ 1705 w 2379"/>
                <a:gd name="T9" fmla="*/ 1177 h 1260"/>
                <a:gd name="T10" fmla="*/ 2349 w 2379"/>
                <a:gd name="T11" fmla="*/ 1068 h 1260"/>
                <a:gd name="T12" fmla="*/ 2300 w 2379"/>
                <a:gd name="T13" fmla="*/ 517 h 1260"/>
                <a:gd name="T14" fmla="*/ 1942 w 2379"/>
                <a:gd name="T15" fmla="*/ 60 h 1260"/>
                <a:gd name="T16" fmla="*/ 1215 w 2379"/>
                <a:gd name="T17" fmla="*/ 152 h 1260"/>
                <a:gd name="T18" fmla="*/ 360 w 2379"/>
                <a:gd name="T19" fmla="*/ 78 h 1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79" h="1260">
                  <a:moveTo>
                    <a:pt x="360" y="78"/>
                  </a:moveTo>
                  <a:cubicBezTo>
                    <a:pt x="189" y="79"/>
                    <a:pt x="0" y="144"/>
                    <a:pt x="141" y="488"/>
                  </a:cubicBezTo>
                  <a:cubicBezTo>
                    <a:pt x="198" y="627"/>
                    <a:pt x="190" y="731"/>
                    <a:pt x="189" y="818"/>
                  </a:cubicBezTo>
                  <a:cubicBezTo>
                    <a:pt x="186" y="972"/>
                    <a:pt x="95" y="1211"/>
                    <a:pt x="454" y="1194"/>
                  </a:cubicBezTo>
                  <a:cubicBezTo>
                    <a:pt x="791" y="1178"/>
                    <a:pt x="1367" y="1146"/>
                    <a:pt x="1705" y="1177"/>
                  </a:cubicBezTo>
                  <a:cubicBezTo>
                    <a:pt x="2167" y="1219"/>
                    <a:pt x="2326" y="1260"/>
                    <a:pt x="2349" y="1068"/>
                  </a:cubicBezTo>
                  <a:cubicBezTo>
                    <a:pt x="2372" y="876"/>
                    <a:pt x="2199" y="882"/>
                    <a:pt x="2300" y="517"/>
                  </a:cubicBezTo>
                  <a:cubicBezTo>
                    <a:pt x="2379" y="234"/>
                    <a:pt x="2197" y="0"/>
                    <a:pt x="1942" y="60"/>
                  </a:cubicBezTo>
                  <a:cubicBezTo>
                    <a:pt x="1637" y="132"/>
                    <a:pt x="1487" y="122"/>
                    <a:pt x="1215" y="152"/>
                  </a:cubicBezTo>
                  <a:cubicBezTo>
                    <a:pt x="970" y="179"/>
                    <a:pt x="753" y="74"/>
                    <a:pt x="360" y="78"/>
                  </a:cubicBezTo>
                  <a:close/>
                </a:path>
              </a:pathLst>
            </a:custGeom>
            <a:solidFill>
              <a:srgbClr val="FF975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方正卡通简体" panose="03000509000000000000" pitchFamily="65" charset="-122"/>
                <a:ea typeface="方正卡通简体" panose="03000509000000000000" pitchFamily="65" charset="-122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5926453" y="1180323"/>
              <a:ext cx="199772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dirty="0" err="1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UVN Banh Mi" pitchFamily="2" charset="0"/>
                </a:rPr>
                <a:t>Tiếng</a:t>
              </a:r>
              <a:r>
                <a:rPr lang="en-US" sz="36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UVN Banh Mi" pitchFamily="2" charset="0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UVN Banh Mi" pitchFamily="2" charset="0"/>
                </a:rPr>
                <a:t>Việt</a:t>
              </a:r>
              <a:endParaRPr lang="en-US" sz="2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VN Banh Mi" pitchFamily="2" charset="0"/>
              </a:endParaRPr>
            </a:p>
          </p:txBody>
        </p:sp>
      </p:grpSp>
      <p:grpSp>
        <p:nvGrpSpPr>
          <p:cNvPr id="22" name="组合 23">
            <a:extLst>
              <a:ext uri="{FF2B5EF4-FFF2-40B4-BE49-F238E27FC236}">
                <a16:creationId xmlns:a16="http://schemas.microsoft.com/office/drawing/2014/main" id="{1F80E892-79C5-4341-B3EA-194A27BFC5EF}"/>
              </a:ext>
            </a:extLst>
          </p:cNvPr>
          <p:cNvGrpSpPr/>
          <p:nvPr/>
        </p:nvGrpSpPr>
        <p:grpSpPr>
          <a:xfrm>
            <a:off x="8517279" y="5220280"/>
            <a:ext cx="3555810" cy="1636216"/>
            <a:chOff x="7361868" y="4839252"/>
            <a:chExt cx="4426359" cy="2160737"/>
          </a:xfrm>
        </p:grpSpPr>
        <p:pic>
          <p:nvPicPr>
            <p:cNvPr id="23" name="图片 18">
              <a:extLst>
                <a:ext uri="{FF2B5EF4-FFF2-40B4-BE49-F238E27FC236}">
                  <a16:creationId xmlns:a16="http://schemas.microsoft.com/office/drawing/2014/main" id="{7BC3EBD7-5CE2-45CE-8106-16A6670BEAE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812341" y="5453378"/>
              <a:ext cx="941860" cy="1408832"/>
            </a:xfrm>
            <a:prstGeom prst="rect">
              <a:avLst/>
            </a:prstGeom>
          </p:spPr>
        </p:pic>
        <p:pic>
          <p:nvPicPr>
            <p:cNvPr id="24" name="图片 19">
              <a:extLst>
                <a:ext uri="{FF2B5EF4-FFF2-40B4-BE49-F238E27FC236}">
                  <a16:creationId xmlns:a16="http://schemas.microsoft.com/office/drawing/2014/main" id="{E6B71C43-1027-4E44-814B-C9FD8DD75FA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350732" y="5399998"/>
              <a:ext cx="1416748" cy="1551299"/>
            </a:xfrm>
            <a:prstGeom prst="rect">
              <a:avLst/>
            </a:prstGeom>
          </p:spPr>
        </p:pic>
        <p:pic>
          <p:nvPicPr>
            <p:cNvPr id="25" name="图片 20">
              <a:extLst>
                <a:ext uri="{FF2B5EF4-FFF2-40B4-BE49-F238E27FC236}">
                  <a16:creationId xmlns:a16="http://schemas.microsoft.com/office/drawing/2014/main" id="{1C218517-3D9C-4925-852B-9C955744EDC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361868" y="4839252"/>
              <a:ext cx="973519" cy="2160737"/>
            </a:xfrm>
            <a:prstGeom prst="rect">
              <a:avLst/>
            </a:prstGeom>
          </p:spPr>
        </p:pic>
        <p:pic>
          <p:nvPicPr>
            <p:cNvPr id="26" name="图片 21">
              <a:extLst>
                <a:ext uri="{FF2B5EF4-FFF2-40B4-BE49-F238E27FC236}">
                  <a16:creationId xmlns:a16="http://schemas.microsoft.com/office/drawing/2014/main" id="{081FE0C8-E2FD-4919-B9C6-4D70D43FFED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727939">
              <a:off x="10901771" y="4964775"/>
              <a:ext cx="886456" cy="1986612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B0C459B6-FC40-4F35-B115-8C41B0A4C09F}"/>
              </a:ext>
            </a:extLst>
          </p:cNvPr>
          <p:cNvSpPr txBox="1"/>
          <p:nvPr/>
        </p:nvSpPr>
        <p:spPr>
          <a:xfrm>
            <a:off x="947166" y="1653757"/>
            <a:ext cx="29706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n w="22225">
                  <a:solidFill>
                    <a:schemeClr val="accent4">
                      <a:lumMod val="75000"/>
                    </a:schemeClr>
                  </a:solidFill>
                  <a:prstDash val="solid"/>
                </a:ln>
              </a:rPr>
              <a:t>TUẦN 10-</a:t>
            </a:r>
          </a:p>
        </p:txBody>
      </p:sp>
    </p:spTree>
    <p:extLst>
      <p:ext uri="{BB962C8B-B14F-4D97-AF65-F5344CB8AC3E}">
        <p14:creationId xmlns:p14="http://schemas.microsoft.com/office/powerpoint/2010/main" val="4203680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EE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E04D6B50-74CD-4C1A-A820-6137F26F80E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-1752541"/>
            <a:ext cx="12190132" cy="2264898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A9B6DA59-1723-44B2-9A59-1AE0419459C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-20570" y="6145672"/>
            <a:ext cx="12190132" cy="2264898"/>
          </a:xfrm>
          <a:prstGeom prst="rect">
            <a:avLst/>
          </a:prstGeom>
        </p:spPr>
      </p:pic>
      <p:sp>
        <p:nvSpPr>
          <p:cNvPr id="55" name="Google Shape;304;p20"/>
          <p:cNvSpPr txBox="1">
            <a:spLocks/>
          </p:cNvSpPr>
          <p:nvPr/>
        </p:nvSpPr>
        <p:spPr>
          <a:xfrm>
            <a:off x="584481" y="606234"/>
            <a:ext cx="10715865" cy="875569"/>
          </a:xfrm>
          <a:prstGeom prst="roundRect">
            <a:avLst/>
          </a:prstGeom>
          <a:solidFill>
            <a:srgbClr val="FEEDE8"/>
          </a:solidFill>
          <a:ln w="28575">
            <a:solidFill>
              <a:srgbClr val="FB9170"/>
            </a:solidFill>
            <a:prstDash val="sysDash"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r>
              <a:rPr lang="en-US" sz="4000" b="1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en-US" sz="4000" b="1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Chọn</a:t>
            </a:r>
            <a:r>
              <a:rPr lang="en-US" sz="4000" b="1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dấu</a:t>
            </a:r>
            <a:r>
              <a:rPr lang="en-US" sz="4000" b="1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en-US" sz="4000" b="1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phù</a:t>
            </a:r>
            <a:r>
              <a:rPr lang="en-US" sz="4000" b="1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hợp</a:t>
            </a:r>
            <a:r>
              <a:rPr lang="en-US" sz="4000" b="1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sz="4000" b="1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mỗi</a:t>
            </a:r>
            <a:r>
              <a:rPr lang="en-US" sz="4000" b="1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-20570" y="436156"/>
            <a:ext cx="2101755" cy="1164043"/>
            <a:chOff x="5227093" y="783608"/>
            <a:chExt cx="2101755" cy="1164043"/>
          </a:xfrm>
        </p:grpSpPr>
        <p:sp>
          <p:nvSpPr>
            <p:cNvPr id="36" name="Freeform 5"/>
            <p:cNvSpPr/>
            <p:nvPr/>
          </p:nvSpPr>
          <p:spPr bwMode="auto">
            <a:xfrm>
              <a:off x="5227093" y="783608"/>
              <a:ext cx="2101755" cy="1164043"/>
            </a:xfrm>
            <a:custGeom>
              <a:avLst/>
              <a:gdLst>
                <a:gd name="T0" fmla="*/ 360 w 2379"/>
                <a:gd name="T1" fmla="*/ 78 h 1260"/>
                <a:gd name="T2" fmla="*/ 141 w 2379"/>
                <a:gd name="T3" fmla="*/ 488 h 1260"/>
                <a:gd name="T4" fmla="*/ 189 w 2379"/>
                <a:gd name="T5" fmla="*/ 818 h 1260"/>
                <a:gd name="T6" fmla="*/ 454 w 2379"/>
                <a:gd name="T7" fmla="*/ 1194 h 1260"/>
                <a:gd name="T8" fmla="*/ 1705 w 2379"/>
                <a:gd name="T9" fmla="*/ 1177 h 1260"/>
                <a:gd name="T10" fmla="*/ 2349 w 2379"/>
                <a:gd name="T11" fmla="*/ 1068 h 1260"/>
                <a:gd name="T12" fmla="*/ 2300 w 2379"/>
                <a:gd name="T13" fmla="*/ 517 h 1260"/>
                <a:gd name="T14" fmla="*/ 1942 w 2379"/>
                <a:gd name="T15" fmla="*/ 60 h 1260"/>
                <a:gd name="T16" fmla="*/ 1215 w 2379"/>
                <a:gd name="T17" fmla="*/ 152 h 1260"/>
                <a:gd name="T18" fmla="*/ 360 w 2379"/>
                <a:gd name="T19" fmla="*/ 78 h 1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79" h="1260">
                  <a:moveTo>
                    <a:pt x="360" y="78"/>
                  </a:moveTo>
                  <a:cubicBezTo>
                    <a:pt x="189" y="79"/>
                    <a:pt x="0" y="144"/>
                    <a:pt x="141" y="488"/>
                  </a:cubicBezTo>
                  <a:cubicBezTo>
                    <a:pt x="198" y="627"/>
                    <a:pt x="190" y="731"/>
                    <a:pt x="189" y="818"/>
                  </a:cubicBezTo>
                  <a:cubicBezTo>
                    <a:pt x="186" y="972"/>
                    <a:pt x="95" y="1211"/>
                    <a:pt x="454" y="1194"/>
                  </a:cubicBezTo>
                  <a:cubicBezTo>
                    <a:pt x="791" y="1178"/>
                    <a:pt x="1367" y="1146"/>
                    <a:pt x="1705" y="1177"/>
                  </a:cubicBezTo>
                  <a:cubicBezTo>
                    <a:pt x="2167" y="1219"/>
                    <a:pt x="2326" y="1260"/>
                    <a:pt x="2349" y="1068"/>
                  </a:cubicBezTo>
                  <a:cubicBezTo>
                    <a:pt x="2372" y="876"/>
                    <a:pt x="2199" y="882"/>
                    <a:pt x="2300" y="517"/>
                  </a:cubicBezTo>
                  <a:cubicBezTo>
                    <a:pt x="2379" y="234"/>
                    <a:pt x="2197" y="0"/>
                    <a:pt x="1942" y="60"/>
                  </a:cubicBezTo>
                  <a:cubicBezTo>
                    <a:pt x="1637" y="132"/>
                    <a:pt x="1487" y="122"/>
                    <a:pt x="1215" y="152"/>
                  </a:cubicBezTo>
                  <a:cubicBezTo>
                    <a:pt x="970" y="179"/>
                    <a:pt x="753" y="74"/>
                    <a:pt x="360" y="78"/>
                  </a:cubicBezTo>
                  <a:close/>
                </a:path>
              </a:pathLst>
            </a:custGeom>
            <a:solidFill>
              <a:srgbClr val="FB917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endParaRPr>
            </a:p>
          </p:txBody>
        </p:sp>
        <p:sp>
          <p:nvSpPr>
            <p:cNvPr id="35" name="Google Shape;304;p20"/>
            <p:cNvSpPr txBox="1">
              <a:spLocks/>
            </p:cNvSpPr>
            <p:nvPr/>
          </p:nvSpPr>
          <p:spPr>
            <a:xfrm>
              <a:off x="5385685" y="903010"/>
              <a:ext cx="1943163" cy="8755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9pPr>
            </a:lstStyle>
            <a:p>
              <a:r>
                <a:rPr lang="en-US" sz="3600" b="1" kern="0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Câu</a:t>
              </a:r>
              <a:r>
                <a:rPr lang="en-US" sz="3600" b="1" kern="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2</a:t>
              </a:r>
            </a:p>
          </p:txBody>
        </p:sp>
      </p:grpSp>
      <p:sp>
        <p:nvSpPr>
          <p:cNvPr id="2" name="Rounded Rectangle 1"/>
          <p:cNvSpPr/>
          <p:nvPr/>
        </p:nvSpPr>
        <p:spPr>
          <a:xfrm>
            <a:off x="9580728" y="759629"/>
            <a:ext cx="504000" cy="53226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617998" y="1996921"/>
            <a:ext cx="706281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000" b="1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Chiếc</a:t>
            </a:r>
            <a:r>
              <a:rPr lang="en-US" sz="4000" b="1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xe</a:t>
            </a:r>
            <a:r>
              <a:rPr lang="en-US" sz="4000" b="1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hơi</a:t>
            </a:r>
            <a:r>
              <a:rPr lang="en-US" sz="4000" b="1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4000" b="1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màu</a:t>
            </a:r>
            <a:r>
              <a:rPr lang="en-US" sz="4000" b="1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gì</a:t>
            </a:r>
            <a:endParaRPr lang="en-US" sz="4000" b="1" kern="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617998" y="3259476"/>
            <a:ext cx="706281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000" b="1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Chong </a:t>
            </a:r>
            <a:r>
              <a:rPr lang="en-US" sz="4000" b="1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chóng</a:t>
            </a:r>
            <a:r>
              <a:rPr lang="en-US" sz="4000" b="1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quay </a:t>
            </a:r>
            <a:r>
              <a:rPr lang="en-US" sz="4000" b="1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thế</a:t>
            </a:r>
            <a:r>
              <a:rPr lang="en-US" sz="4000" b="1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endParaRPr lang="en-US" sz="4000" b="1" kern="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617998" y="4558992"/>
            <a:ext cx="85322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000" b="1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Chiếc</a:t>
            </a:r>
            <a:r>
              <a:rPr lang="en-US" sz="4000" b="1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nơ</a:t>
            </a:r>
            <a:r>
              <a:rPr lang="en-US" sz="4000" b="1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ở </a:t>
            </a:r>
            <a:r>
              <a:rPr lang="en-US" sz="4000" b="1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cổ</a:t>
            </a:r>
            <a:r>
              <a:rPr lang="en-US" sz="4000" b="1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chú</a:t>
            </a:r>
            <a:r>
              <a:rPr lang="en-US" sz="4000" b="1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gấu</a:t>
            </a:r>
            <a:r>
              <a:rPr lang="en-US" sz="4000" b="1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bông</a:t>
            </a:r>
            <a:r>
              <a:rPr lang="en-US" sz="4000" b="1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rất</a:t>
            </a:r>
            <a:r>
              <a:rPr lang="en-US" sz="4000" b="1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xinh</a:t>
            </a:r>
            <a:endParaRPr lang="en-US" sz="4000" b="1" kern="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7487138" y="2109837"/>
            <a:ext cx="504000" cy="53226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8364891" y="3351507"/>
            <a:ext cx="504000" cy="53226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10372298" y="4646804"/>
            <a:ext cx="504000" cy="53226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组合 264"/>
          <p:cNvGrpSpPr/>
          <p:nvPr/>
        </p:nvGrpSpPr>
        <p:grpSpPr>
          <a:xfrm>
            <a:off x="2286210" y="2179922"/>
            <a:ext cx="331788" cy="442913"/>
            <a:chOff x="3836988" y="2476501"/>
            <a:chExt cx="331788" cy="442913"/>
          </a:xfrm>
          <a:solidFill>
            <a:srgbClr val="F7957C"/>
          </a:solidFill>
        </p:grpSpPr>
        <p:sp>
          <p:nvSpPr>
            <p:cNvPr id="26" name="Freeform 80"/>
            <p:cNvSpPr/>
            <p:nvPr/>
          </p:nvSpPr>
          <p:spPr bwMode="auto">
            <a:xfrm>
              <a:off x="3867151" y="2528888"/>
              <a:ext cx="266700" cy="334963"/>
            </a:xfrm>
            <a:custGeom>
              <a:avLst/>
              <a:gdLst>
                <a:gd name="T0" fmla="*/ 68 w 71"/>
                <a:gd name="T1" fmla="*/ 14 h 89"/>
                <a:gd name="T2" fmla="*/ 54 w 71"/>
                <a:gd name="T3" fmla="*/ 8 h 89"/>
                <a:gd name="T4" fmla="*/ 38 w 71"/>
                <a:gd name="T5" fmla="*/ 24 h 89"/>
                <a:gd name="T6" fmla="*/ 26 w 71"/>
                <a:gd name="T7" fmla="*/ 4 h 89"/>
                <a:gd name="T8" fmla="*/ 12 w 71"/>
                <a:gd name="T9" fmla="*/ 6 h 89"/>
                <a:gd name="T10" fmla="*/ 28 w 71"/>
                <a:gd name="T11" fmla="*/ 77 h 89"/>
                <a:gd name="T12" fmla="*/ 68 w 71"/>
                <a:gd name="T13" fmla="*/ 14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" h="89">
                  <a:moveTo>
                    <a:pt x="68" y="14"/>
                  </a:moveTo>
                  <a:cubicBezTo>
                    <a:pt x="68" y="8"/>
                    <a:pt x="59" y="5"/>
                    <a:pt x="54" y="8"/>
                  </a:cubicBezTo>
                  <a:cubicBezTo>
                    <a:pt x="47" y="13"/>
                    <a:pt x="42" y="18"/>
                    <a:pt x="38" y="24"/>
                  </a:cubicBezTo>
                  <a:cubicBezTo>
                    <a:pt x="36" y="16"/>
                    <a:pt x="32" y="9"/>
                    <a:pt x="26" y="4"/>
                  </a:cubicBezTo>
                  <a:cubicBezTo>
                    <a:pt x="22" y="1"/>
                    <a:pt x="15" y="0"/>
                    <a:pt x="12" y="6"/>
                  </a:cubicBezTo>
                  <a:cubicBezTo>
                    <a:pt x="0" y="26"/>
                    <a:pt x="4" y="68"/>
                    <a:pt x="28" y="77"/>
                  </a:cubicBezTo>
                  <a:cubicBezTo>
                    <a:pt x="58" y="89"/>
                    <a:pt x="71" y="34"/>
                    <a:pt x="6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方正卡通简体" panose="03000509000000000000" pitchFamily="65" charset="-122"/>
                <a:ea typeface="方正卡通简体" panose="03000509000000000000" pitchFamily="65" charset="-122"/>
              </a:endParaRPr>
            </a:p>
          </p:txBody>
        </p:sp>
        <p:sp>
          <p:nvSpPr>
            <p:cNvPr id="27" name="Freeform 81"/>
            <p:cNvSpPr>
              <a:spLocks noEditPoints="1"/>
            </p:cNvSpPr>
            <p:nvPr/>
          </p:nvSpPr>
          <p:spPr bwMode="auto">
            <a:xfrm>
              <a:off x="3836988" y="2476501"/>
              <a:ext cx="331788" cy="442913"/>
            </a:xfrm>
            <a:custGeom>
              <a:avLst/>
              <a:gdLst>
                <a:gd name="T0" fmla="*/ 73 w 88"/>
                <a:gd name="T1" fmla="*/ 11 h 118"/>
                <a:gd name="T2" fmla="*/ 50 w 88"/>
                <a:gd name="T3" fmla="*/ 27 h 118"/>
                <a:gd name="T4" fmla="*/ 24 w 88"/>
                <a:gd name="T5" fmla="*/ 8 h 118"/>
                <a:gd name="T6" fmla="*/ 24 w 88"/>
                <a:gd name="T7" fmla="*/ 88 h 118"/>
                <a:gd name="T8" fmla="*/ 86 w 88"/>
                <a:gd name="T9" fmla="*/ 39 h 118"/>
                <a:gd name="T10" fmla="*/ 73 w 88"/>
                <a:gd name="T11" fmla="*/ 11 h 118"/>
                <a:gd name="T12" fmla="*/ 74 w 88"/>
                <a:gd name="T13" fmla="*/ 46 h 118"/>
                <a:gd name="T14" fmla="*/ 29 w 88"/>
                <a:gd name="T15" fmla="*/ 79 h 118"/>
                <a:gd name="T16" fmla="*/ 21 w 88"/>
                <a:gd name="T17" fmla="*/ 25 h 118"/>
                <a:gd name="T18" fmla="*/ 41 w 88"/>
                <a:gd name="T19" fmla="*/ 28 h 118"/>
                <a:gd name="T20" fmla="*/ 44 w 88"/>
                <a:gd name="T21" fmla="*/ 41 h 118"/>
                <a:gd name="T22" fmla="*/ 43 w 88"/>
                <a:gd name="T23" fmla="*/ 52 h 118"/>
                <a:gd name="T24" fmla="*/ 43 w 88"/>
                <a:gd name="T25" fmla="*/ 53 h 118"/>
                <a:gd name="T26" fmla="*/ 44 w 88"/>
                <a:gd name="T27" fmla="*/ 55 h 118"/>
                <a:gd name="T28" fmla="*/ 48 w 88"/>
                <a:gd name="T29" fmla="*/ 55 h 118"/>
                <a:gd name="T30" fmla="*/ 59 w 88"/>
                <a:gd name="T31" fmla="*/ 29 h 118"/>
                <a:gd name="T32" fmla="*/ 78 w 88"/>
                <a:gd name="T33" fmla="*/ 29 h 118"/>
                <a:gd name="T34" fmla="*/ 74 w 88"/>
                <a:gd name="T35" fmla="*/ 46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8" h="118">
                  <a:moveTo>
                    <a:pt x="73" y="11"/>
                  </a:moveTo>
                  <a:cubicBezTo>
                    <a:pt x="63" y="13"/>
                    <a:pt x="56" y="19"/>
                    <a:pt x="50" y="27"/>
                  </a:cubicBezTo>
                  <a:cubicBezTo>
                    <a:pt x="46" y="13"/>
                    <a:pt x="36" y="0"/>
                    <a:pt x="24" y="8"/>
                  </a:cubicBezTo>
                  <a:cubicBezTo>
                    <a:pt x="0" y="23"/>
                    <a:pt x="9" y="71"/>
                    <a:pt x="24" y="88"/>
                  </a:cubicBezTo>
                  <a:cubicBezTo>
                    <a:pt x="51" y="118"/>
                    <a:pt x="82" y="61"/>
                    <a:pt x="86" y="39"/>
                  </a:cubicBezTo>
                  <a:cubicBezTo>
                    <a:pt x="88" y="30"/>
                    <a:pt x="88" y="9"/>
                    <a:pt x="73" y="11"/>
                  </a:cubicBezTo>
                  <a:close/>
                  <a:moveTo>
                    <a:pt x="74" y="46"/>
                  </a:moveTo>
                  <a:cubicBezTo>
                    <a:pt x="69" y="61"/>
                    <a:pt x="45" y="104"/>
                    <a:pt x="29" y="79"/>
                  </a:cubicBezTo>
                  <a:cubicBezTo>
                    <a:pt x="19" y="64"/>
                    <a:pt x="17" y="41"/>
                    <a:pt x="21" y="25"/>
                  </a:cubicBezTo>
                  <a:cubicBezTo>
                    <a:pt x="25" y="9"/>
                    <a:pt x="38" y="17"/>
                    <a:pt x="41" y="28"/>
                  </a:cubicBezTo>
                  <a:cubicBezTo>
                    <a:pt x="43" y="32"/>
                    <a:pt x="44" y="37"/>
                    <a:pt x="44" y="41"/>
                  </a:cubicBezTo>
                  <a:cubicBezTo>
                    <a:pt x="43" y="45"/>
                    <a:pt x="43" y="48"/>
                    <a:pt x="43" y="52"/>
                  </a:cubicBezTo>
                  <a:cubicBezTo>
                    <a:pt x="43" y="52"/>
                    <a:pt x="43" y="53"/>
                    <a:pt x="43" y="53"/>
                  </a:cubicBezTo>
                  <a:cubicBezTo>
                    <a:pt x="42" y="54"/>
                    <a:pt x="43" y="55"/>
                    <a:pt x="44" y="55"/>
                  </a:cubicBezTo>
                  <a:cubicBezTo>
                    <a:pt x="46" y="56"/>
                    <a:pt x="47" y="56"/>
                    <a:pt x="48" y="55"/>
                  </a:cubicBezTo>
                  <a:cubicBezTo>
                    <a:pt x="54" y="48"/>
                    <a:pt x="55" y="38"/>
                    <a:pt x="59" y="29"/>
                  </a:cubicBezTo>
                  <a:cubicBezTo>
                    <a:pt x="63" y="22"/>
                    <a:pt x="78" y="15"/>
                    <a:pt x="78" y="29"/>
                  </a:cubicBezTo>
                  <a:cubicBezTo>
                    <a:pt x="78" y="35"/>
                    <a:pt x="76" y="40"/>
                    <a:pt x="74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方正卡通简体" panose="03000509000000000000" pitchFamily="65" charset="-122"/>
                <a:ea typeface="方正卡通简体" panose="03000509000000000000" pitchFamily="65" charset="-122"/>
              </a:endParaRPr>
            </a:p>
          </p:txBody>
        </p:sp>
      </p:grpSp>
      <p:grpSp>
        <p:nvGrpSpPr>
          <p:cNvPr id="28" name="组合 264"/>
          <p:cNvGrpSpPr/>
          <p:nvPr/>
        </p:nvGrpSpPr>
        <p:grpSpPr>
          <a:xfrm>
            <a:off x="2286210" y="3377476"/>
            <a:ext cx="331788" cy="442913"/>
            <a:chOff x="3836988" y="2476501"/>
            <a:chExt cx="331788" cy="442913"/>
          </a:xfrm>
          <a:solidFill>
            <a:srgbClr val="F7957C"/>
          </a:solidFill>
        </p:grpSpPr>
        <p:sp>
          <p:nvSpPr>
            <p:cNvPr id="29" name="Freeform 80"/>
            <p:cNvSpPr/>
            <p:nvPr/>
          </p:nvSpPr>
          <p:spPr bwMode="auto">
            <a:xfrm>
              <a:off x="3867151" y="2528888"/>
              <a:ext cx="266700" cy="334963"/>
            </a:xfrm>
            <a:custGeom>
              <a:avLst/>
              <a:gdLst>
                <a:gd name="T0" fmla="*/ 68 w 71"/>
                <a:gd name="T1" fmla="*/ 14 h 89"/>
                <a:gd name="T2" fmla="*/ 54 w 71"/>
                <a:gd name="T3" fmla="*/ 8 h 89"/>
                <a:gd name="T4" fmla="*/ 38 w 71"/>
                <a:gd name="T5" fmla="*/ 24 h 89"/>
                <a:gd name="T6" fmla="*/ 26 w 71"/>
                <a:gd name="T7" fmla="*/ 4 h 89"/>
                <a:gd name="T8" fmla="*/ 12 w 71"/>
                <a:gd name="T9" fmla="*/ 6 h 89"/>
                <a:gd name="T10" fmla="*/ 28 w 71"/>
                <a:gd name="T11" fmla="*/ 77 h 89"/>
                <a:gd name="T12" fmla="*/ 68 w 71"/>
                <a:gd name="T13" fmla="*/ 14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" h="89">
                  <a:moveTo>
                    <a:pt x="68" y="14"/>
                  </a:moveTo>
                  <a:cubicBezTo>
                    <a:pt x="68" y="8"/>
                    <a:pt x="59" y="5"/>
                    <a:pt x="54" y="8"/>
                  </a:cubicBezTo>
                  <a:cubicBezTo>
                    <a:pt x="47" y="13"/>
                    <a:pt x="42" y="18"/>
                    <a:pt x="38" y="24"/>
                  </a:cubicBezTo>
                  <a:cubicBezTo>
                    <a:pt x="36" y="16"/>
                    <a:pt x="32" y="9"/>
                    <a:pt x="26" y="4"/>
                  </a:cubicBezTo>
                  <a:cubicBezTo>
                    <a:pt x="22" y="1"/>
                    <a:pt x="15" y="0"/>
                    <a:pt x="12" y="6"/>
                  </a:cubicBezTo>
                  <a:cubicBezTo>
                    <a:pt x="0" y="26"/>
                    <a:pt x="4" y="68"/>
                    <a:pt x="28" y="77"/>
                  </a:cubicBezTo>
                  <a:cubicBezTo>
                    <a:pt x="58" y="89"/>
                    <a:pt x="71" y="34"/>
                    <a:pt x="6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方正卡通简体" panose="03000509000000000000" pitchFamily="65" charset="-122"/>
                <a:ea typeface="方正卡通简体" panose="03000509000000000000" pitchFamily="65" charset="-122"/>
              </a:endParaRPr>
            </a:p>
          </p:txBody>
        </p:sp>
        <p:sp>
          <p:nvSpPr>
            <p:cNvPr id="30" name="Freeform 81"/>
            <p:cNvSpPr>
              <a:spLocks noEditPoints="1"/>
            </p:cNvSpPr>
            <p:nvPr/>
          </p:nvSpPr>
          <p:spPr bwMode="auto">
            <a:xfrm>
              <a:off x="3836988" y="2476501"/>
              <a:ext cx="331788" cy="442913"/>
            </a:xfrm>
            <a:custGeom>
              <a:avLst/>
              <a:gdLst>
                <a:gd name="T0" fmla="*/ 73 w 88"/>
                <a:gd name="T1" fmla="*/ 11 h 118"/>
                <a:gd name="T2" fmla="*/ 50 w 88"/>
                <a:gd name="T3" fmla="*/ 27 h 118"/>
                <a:gd name="T4" fmla="*/ 24 w 88"/>
                <a:gd name="T5" fmla="*/ 8 h 118"/>
                <a:gd name="T6" fmla="*/ 24 w 88"/>
                <a:gd name="T7" fmla="*/ 88 h 118"/>
                <a:gd name="T8" fmla="*/ 86 w 88"/>
                <a:gd name="T9" fmla="*/ 39 h 118"/>
                <a:gd name="T10" fmla="*/ 73 w 88"/>
                <a:gd name="T11" fmla="*/ 11 h 118"/>
                <a:gd name="T12" fmla="*/ 74 w 88"/>
                <a:gd name="T13" fmla="*/ 46 h 118"/>
                <a:gd name="T14" fmla="*/ 29 w 88"/>
                <a:gd name="T15" fmla="*/ 79 h 118"/>
                <a:gd name="T16" fmla="*/ 21 w 88"/>
                <a:gd name="T17" fmla="*/ 25 h 118"/>
                <a:gd name="T18" fmla="*/ 41 w 88"/>
                <a:gd name="T19" fmla="*/ 28 h 118"/>
                <a:gd name="T20" fmla="*/ 44 w 88"/>
                <a:gd name="T21" fmla="*/ 41 h 118"/>
                <a:gd name="T22" fmla="*/ 43 w 88"/>
                <a:gd name="T23" fmla="*/ 52 h 118"/>
                <a:gd name="T24" fmla="*/ 43 w 88"/>
                <a:gd name="T25" fmla="*/ 53 h 118"/>
                <a:gd name="T26" fmla="*/ 44 w 88"/>
                <a:gd name="T27" fmla="*/ 55 h 118"/>
                <a:gd name="T28" fmla="*/ 48 w 88"/>
                <a:gd name="T29" fmla="*/ 55 h 118"/>
                <a:gd name="T30" fmla="*/ 59 w 88"/>
                <a:gd name="T31" fmla="*/ 29 h 118"/>
                <a:gd name="T32" fmla="*/ 78 w 88"/>
                <a:gd name="T33" fmla="*/ 29 h 118"/>
                <a:gd name="T34" fmla="*/ 74 w 88"/>
                <a:gd name="T35" fmla="*/ 46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8" h="118">
                  <a:moveTo>
                    <a:pt x="73" y="11"/>
                  </a:moveTo>
                  <a:cubicBezTo>
                    <a:pt x="63" y="13"/>
                    <a:pt x="56" y="19"/>
                    <a:pt x="50" y="27"/>
                  </a:cubicBezTo>
                  <a:cubicBezTo>
                    <a:pt x="46" y="13"/>
                    <a:pt x="36" y="0"/>
                    <a:pt x="24" y="8"/>
                  </a:cubicBezTo>
                  <a:cubicBezTo>
                    <a:pt x="0" y="23"/>
                    <a:pt x="9" y="71"/>
                    <a:pt x="24" y="88"/>
                  </a:cubicBezTo>
                  <a:cubicBezTo>
                    <a:pt x="51" y="118"/>
                    <a:pt x="82" y="61"/>
                    <a:pt x="86" y="39"/>
                  </a:cubicBezTo>
                  <a:cubicBezTo>
                    <a:pt x="88" y="30"/>
                    <a:pt x="88" y="9"/>
                    <a:pt x="73" y="11"/>
                  </a:cubicBezTo>
                  <a:close/>
                  <a:moveTo>
                    <a:pt x="74" y="46"/>
                  </a:moveTo>
                  <a:cubicBezTo>
                    <a:pt x="69" y="61"/>
                    <a:pt x="45" y="104"/>
                    <a:pt x="29" y="79"/>
                  </a:cubicBezTo>
                  <a:cubicBezTo>
                    <a:pt x="19" y="64"/>
                    <a:pt x="17" y="41"/>
                    <a:pt x="21" y="25"/>
                  </a:cubicBezTo>
                  <a:cubicBezTo>
                    <a:pt x="25" y="9"/>
                    <a:pt x="38" y="17"/>
                    <a:pt x="41" y="28"/>
                  </a:cubicBezTo>
                  <a:cubicBezTo>
                    <a:pt x="43" y="32"/>
                    <a:pt x="44" y="37"/>
                    <a:pt x="44" y="41"/>
                  </a:cubicBezTo>
                  <a:cubicBezTo>
                    <a:pt x="43" y="45"/>
                    <a:pt x="43" y="48"/>
                    <a:pt x="43" y="52"/>
                  </a:cubicBezTo>
                  <a:cubicBezTo>
                    <a:pt x="43" y="52"/>
                    <a:pt x="43" y="53"/>
                    <a:pt x="43" y="53"/>
                  </a:cubicBezTo>
                  <a:cubicBezTo>
                    <a:pt x="42" y="54"/>
                    <a:pt x="43" y="55"/>
                    <a:pt x="44" y="55"/>
                  </a:cubicBezTo>
                  <a:cubicBezTo>
                    <a:pt x="46" y="56"/>
                    <a:pt x="47" y="56"/>
                    <a:pt x="48" y="55"/>
                  </a:cubicBezTo>
                  <a:cubicBezTo>
                    <a:pt x="54" y="48"/>
                    <a:pt x="55" y="38"/>
                    <a:pt x="59" y="29"/>
                  </a:cubicBezTo>
                  <a:cubicBezTo>
                    <a:pt x="63" y="22"/>
                    <a:pt x="78" y="15"/>
                    <a:pt x="78" y="29"/>
                  </a:cubicBezTo>
                  <a:cubicBezTo>
                    <a:pt x="78" y="35"/>
                    <a:pt x="76" y="40"/>
                    <a:pt x="74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方正卡通简体" panose="03000509000000000000" pitchFamily="65" charset="-122"/>
                <a:ea typeface="方正卡通简体" panose="03000509000000000000" pitchFamily="65" charset="-122"/>
              </a:endParaRPr>
            </a:p>
          </p:txBody>
        </p:sp>
      </p:grpSp>
      <p:grpSp>
        <p:nvGrpSpPr>
          <p:cNvPr id="31" name="组合 264"/>
          <p:cNvGrpSpPr/>
          <p:nvPr/>
        </p:nvGrpSpPr>
        <p:grpSpPr>
          <a:xfrm>
            <a:off x="2251285" y="4713019"/>
            <a:ext cx="331788" cy="442913"/>
            <a:chOff x="3836988" y="2476501"/>
            <a:chExt cx="331788" cy="442913"/>
          </a:xfrm>
          <a:solidFill>
            <a:srgbClr val="F7957C"/>
          </a:solidFill>
        </p:grpSpPr>
        <p:sp>
          <p:nvSpPr>
            <p:cNvPr id="32" name="Freeform 80"/>
            <p:cNvSpPr/>
            <p:nvPr/>
          </p:nvSpPr>
          <p:spPr bwMode="auto">
            <a:xfrm>
              <a:off x="3867151" y="2528888"/>
              <a:ext cx="266700" cy="334963"/>
            </a:xfrm>
            <a:custGeom>
              <a:avLst/>
              <a:gdLst>
                <a:gd name="T0" fmla="*/ 68 w 71"/>
                <a:gd name="T1" fmla="*/ 14 h 89"/>
                <a:gd name="T2" fmla="*/ 54 w 71"/>
                <a:gd name="T3" fmla="*/ 8 h 89"/>
                <a:gd name="T4" fmla="*/ 38 w 71"/>
                <a:gd name="T5" fmla="*/ 24 h 89"/>
                <a:gd name="T6" fmla="*/ 26 w 71"/>
                <a:gd name="T7" fmla="*/ 4 h 89"/>
                <a:gd name="T8" fmla="*/ 12 w 71"/>
                <a:gd name="T9" fmla="*/ 6 h 89"/>
                <a:gd name="T10" fmla="*/ 28 w 71"/>
                <a:gd name="T11" fmla="*/ 77 h 89"/>
                <a:gd name="T12" fmla="*/ 68 w 71"/>
                <a:gd name="T13" fmla="*/ 14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" h="89">
                  <a:moveTo>
                    <a:pt x="68" y="14"/>
                  </a:moveTo>
                  <a:cubicBezTo>
                    <a:pt x="68" y="8"/>
                    <a:pt x="59" y="5"/>
                    <a:pt x="54" y="8"/>
                  </a:cubicBezTo>
                  <a:cubicBezTo>
                    <a:pt x="47" y="13"/>
                    <a:pt x="42" y="18"/>
                    <a:pt x="38" y="24"/>
                  </a:cubicBezTo>
                  <a:cubicBezTo>
                    <a:pt x="36" y="16"/>
                    <a:pt x="32" y="9"/>
                    <a:pt x="26" y="4"/>
                  </a:cubicBezTo>
                  <a:cubicBezTo>
                    <a:pt x="22" y="1"/>
                    <a:pt x="15" y="0"/>
                    <a:pt x="12" y="6"/>
                  </a:cubicBezTo>
                  <a:cubicBezTo>
                    <a:pt x="0" y="26"/>
                    <a:pt x="4" y="68"/>
                    <a:pt x="28" y="77"/>
                  </a:cubicBezTo>
                  <a:cubicBezTo>
                    <a:pt x="58" y="89"/>
                    <a:pt x="71" y="34"/>
                    <a:pt x="6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方正卡通简体" panose="03000509000000000000" pitchFamily="65" charset="-122"/>
                <a:ea typeface="方正卡通简体" panose="03000509000000000000" pitchFamily="65" charset="-122"/>
              </a:endParaRPr>
            </a:p>
          </p:txBody>
        </p:sp>
        <p:sp>
          <p:nvSpPr>
            <p:cNvPr id="33" name="Freeform 81"/>
            <p:cNvSpPr>
              <a:spLocks noEditPoints="1"/>
            </p:cNvSpPr>
            <p:nvPr/>
          </p:nvSpPr>
          <p:spPr bwMode="auto">
            <a:xfrm>
              <a:off x="3836988" y="2476501"/>
              <a:ext cx="331788" cy="442913"/>
            </a:xfrm>
            <a:custGeom>
              <a:avLst/>
              <a:gdLst>
                <a:gd name="T0" fmla="*/ 73 w 88"/>
                <a:gd name="T1" fmla="*/ 11 h 118"/>
                <a:gd name="T2" fmla="*/ 50 w 88"/>
                <a:gd name="T3" fmla="*/ 27 h 118"/>
                <a:gd name="T4" fmla="*/ 24 w 88"/>
                <a:gd name="T5" fmla="*/ 8 h 118"/>
                <a:gd name="T6" fmla="*/ 24 w 88"/>
                <a:gd name="T7" fmla="*/ 88 h 118"/>
                <a:gd name="T8" fmla="*/ 86 w 88"/>
                <a:gd name="T9" fmla="*/ 39 h 118"/>
                <a:gd name="T10" fmla="*/ 73 w 88"/>
                <a:gd name="T11" fmla="*/ 11 h 118"/>
                <a:gd name="T12" fmla="*/ 74 w 88"/>
                <a:gd name="T13" fmla="*/ 46 h 118"/>
                <a:gd name="T14" fmla="*/ 29 w 88"/>
                <a:gd name="T15" fmla="*/ 79 h 118"/>
                <a:gd name="T16" fmla="*/ 21 w 88"/>
                <a:gd name="T17" fmla="*/ 25 h 118"/>
                <a:gd name="T18" fmla="*/ 41 w 88"/>
                <a:gd name="T19" fmla="*/ 28 h 118"/>
                <a:gd name="T20" fmla="*/ 44 w 88"/>
                <a:gd name="T21" fmla="*/ 41 h 118"/>
                <a:gd name="T22" fmla="*/ 43 w 88"/>
                <a:gd name="T23" fmla="*/ 52 h 118"/>
                <a:gd name="T24" fmla="*/ 43 w 88"/>
                <a:gd name="T25" fmla="*/ 53 h 118"/>
                <a:gd name="T26" fmla="*/ 44 w 88"/>
                <a:gd name="T27" fmla="*/ 55 h 118"/>
                <a:gd name="T28" fmla="*/ 48 w 88"/>
                <a:gd name="T29" fmla="*/ 55 h 118"/>
                <a:gd name="T30" fmla="*/ 59 w 88"/>
                <a:gd name="T31" fmla="*/ 29 h 118"/>
                <a:gd name="T32" fmla="*/ 78 w 88"/>
                <a:gd name="T33" fmla="*/ 29 h 118"/>
                <a:gd name="T34" fmla="*/ 74 w 88"/>
                <a:gd name="T35" fmla="*/ 46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8" h="118">
                  <a:moveTo>
                    <a:pt x="73" y="11"/>
                  </a:moveTo>
                  <a:cubicBezTo>
                    <a:pt x="63" y="13"/>
                    <a:pt x="56" y="19"/>
                    <a:pt x="50" y="27"/>
                  </a:cubicBezTo>
                  <a:cubicBezTo>
                    <a:pt x="46" y="13"/>
                    <a:pt x="36" y="0"/>
                    <a:pt x="24" y="8"/>
                  </a:cubicBezTo>
                  <a:cubicBezTo>
                    <a:pt x="0" y="23"/>
                    <a:pt x="9" y="71"/>
                    <a:pt x="24" y="88"/>
                  </a:cubicBezTo>
                  <a:cubicBezTo>
                    <a:pt x="51" y="118"/>
                    <a:pt x="82" y="61"/>
                    <a:pt x="86" y="39"/>
                  </a:cubicBezTo>
                  <a:cubicBezTo>
                    <a:pt x="88" y="30"/>
                    <a:pt x="88" y="9"/>
                    <a:pt x="73" y="11"/>
                  </a:cubicBezTo>
                  <a:close/>
                  <a:moveTo>
                    <a:pt x="74" y="46"/>
                  </a:moveTo>
                  <a:cubicBezTo>
                    <a:pt x="69" y="61"/>
                    <a:pt x="45" y="104"/>
                    <a:pt x="29" y="79"/>
                  </a:cubicBezTo>
                  <a:cubicBezTo>
                    <a:pt x="19" y="64"/>
                    <a:pt x="17" y="41"/>
                    <a:pt x="21" y="25"/>
                  </a:cubicBezTo>
                  <a:cubicBezTo>
                    <a:pt x="25" y="9"/>
                    <a:pt x="38" y="17"/>
                    <a:pt x="41" y="28"/>
                  </a:cubicBezTo>
                  <a:cubicBezTo>
                    <a:pt x="43" y="32"/>
                    <a:pt x="44" y="37"/>
                    <a:pt x="44" y="41"/>
                  </a:cubicBezTo>
                  <a:cubicBezTo>
                    <a:pt x="43" y="45"/>
                    <a:pt x="43" y="48"/>
                    <a:pt x="43" y="52"/>
                  </a:cubicBezTo>
                  <a:cubicBezTo>
                    <a:pt x="43" y="52"/>
                    <a:pt x="43" y="53"/>
                    <a:pt x="43" y="53"/>
                  </a:cubicBezTo>
                  <a:cubicBezTo>
                    <a:pt x="42" y="54"/>
                    <a:pt x="43" y="55"/>
                    <a:pt x="44" y="55"/>
                  </a:cubicBezTo>
                  <a:cubicBezTo>
                    <a:pt x="46" y="56"/>
                    <a:pt x="47" y="56"/>
                    <a:pt x="48" y="55"/>
                  </a:cubicBezTo>
                  <a:cubicBezTo>
                    <a:pt x="54" y="48"/>
                    <a:pt x="55" y="38"/>
                    <a:pt x="59" y="29"/>
                  </a:cubicBezTo>
                  <a:cubicBezTo>
                    <a:pt x="63" y="22"/>
                    <a:pt x="78" y="15"/>
                    <a:pt x="78" y="29"/>
                  </a:cubicBezTo>
                  <a:cubicBezTo>
                    <a:pt x="78" y="35"/>
                    <a:pt x="76" y="40"/>
                    <a:pt x="74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方正卡通简体" panose="03000509000000000000" pitchFamily="65" charset="-122"/>
                <a:ea typeface="方正卡通简体" panose="03000509000000000000" pitchFamily="65" charset="-122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7517786" y="2015061"/>
            <a:ext cx="44595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4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34" name="Rectangle 33"/>
          <p:cNvSpPr/>
          <p:nvPr/>
        </p:nvSpPr>
        <p:spPr>
          <a:xfrm>
            <a:off x="8393913" y="3270911"/>
            <a:ext cx="44595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4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37" name="Rectangle 36"/>
          <p:cNvSpPr/>
          <p:nvPr/>
        </p:nvSpPr>
        <p:spPr>
          <a:xfrm>
            <a:off x="10456624" y="4497437"/>
            <a:ext cx="33534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4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360" b="99520" l="639" r="97764">
                        <a14:foregroundMark x1="15495" y1="25920" x2="59265" y2="23200"/>
                        <a14:foregroundMark x1="75719" y1="73600" x2="75719" y2="65760"/>
                        <a14:foregroundMark x1="30192" y1="71680" x2="29073" y2="64640"/>
                        <a14:foregroundMark x1="17732" y1="73600" x2="18211" y2="678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570" y="4307165"/>
            <a:ext cx="2101755" cy="2098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716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4" grpId="0"/>
      <p:bldP spid="3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CEF5D8B-4456-47C9-9692-75FB148530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04" y="960393"/>
            <a:ext cx="11949196" cy="573683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007708F-2C59-4745-BAAA-D1BFCD8D4F4E}"/>
              </a:ext>
            </a:extLst>
          </p:cNvPr>
          <p:cNvSpPr/>
          <p:nvPr/>
        </p:nvSpPr>
        <p:spPr>
          <a:xfrm>
            <a:off x="2419643" y="2307102"/>
            <a:ext cx="730113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800" dirty="0"/>
              <a:t>+ Câu kể là loại câu thường sử dụng từ ngữ chỉ đặc điểm, hoạt động,... để miêu tả về sự vật và có dấu chấm kết thúc ở mỗi</a:t>
            </a:r>
            <a:r>
              <a:rPr lang="en-US" sz="2800" dirty="0"/>
              <a:t> </a:t>
            </a:r>
            <a:r>
              <a:rPr lang="vi-VN" sz="2800" dirty="0"/>
              <a:t>câu.</a:t>
            </a:r>
          </a:p>
          <a:p>
            <a:r>
              <a:rPr lang="vi-VN" sz="2800" dirty="0"/>
              <a:t>+ Câu hỏi thường có những từ ngữ được dùng để hỏi</a:t>
            </a:r>
            <a:r>
              <a:rPr lang="en-US" sz="2800" dirty="0"/>
              <a:t> </a:t>
            </a:r>
            <a:r>
              <a:rPr lang="en-US" sz="2800" dirty="0" err="1"/>
              <a:t>thế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vi-VN" sz="2800" dirty="0"/>
              <a:t>, gì, như thế nào,...và có dấu hỏi chấm ở cuối câu.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CAB808-7BCF-4E6F-94C8-451E9AD385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5416" y="0"/>
            <a:ext cx="3889585" cy="12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068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图片 34">
            <a:extLst>
              <a:ext uri="{FF2B5EF4-FFF2-40B4-BE49-F238E27FC236}">
                <a16:creationId xmlns:a16="http://schemas.microsoft.com/office/drawing/2014/main" id="{CA85A8A1-F709-466D-9E4B-BDA25D6BB84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-20570" y="6145672"/>
            <a:ext cx="12190132" cy="2264898"/>
          </a:xfrm>
          <a:prstGeom prst="rect">
            <a:avLst/>
          </a:prstGeom>
        </p:spPr>
      </p:pic>
      <p:sp>
        <p:nvSpPr>
          <p:cNvPr id="3" name="圆角矩形 2"/>
          <p:cNvSpPr/>
          <p:nvPr/>
        </p:nvSpPr>
        <p:spPr>
          <a:xfrm>
            <a:off x="659081" y="931219"/>
            <a:ext cx="8811364" cy="2515331"/>
          </a:xfrm>
          <a:prstGeom prst="roundRect">
            <a:avLst>
              <a:gd name="adj" fmla="val 12616"/>
            </a:avLst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  <a:effectLst>
            <a:outerShdw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241" y="4825452"/>
            <a:ext cx="915680" cy="1346050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FEB4CC10-8F89-459C-8F77-67B83483B0B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-1752541"/>
            <a:ext cx="12190132" cy="2264898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7945358" y="1529080"/>
            <a:ext cx="3910509" cy="2946346"/>
            <a:chOff x="8007575" y="429107"/>
            <a:chExt cx="3910509" cy="2946346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08250" y="429107"/>
              <a:ext cx="3609834" cy="2946346"/>
            </a:xfrm>
            <a:prstGeom prst="rect">
              <a:avLst/>
            </a:prstGeom>
          </p:spPr>
        </p:pic>
        <p:sp>
          <p:nvSpPr>
            <p:cNvPr id="36" name="Rectangle 35"/>
            <p:cNvSpPr/>
            <p:nvPr/>
          </p:nvSpPr>
          <p:spPr>
            <a:xfrm>
              <a:off x="8007575" y="1020303"/>
              <a:ext cx="3838914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sz="5400" b="1" dirty="0" err="1">
                  <a:solidFill>
                    <a:srgbClr val="E9636B"/>
                  </a:solidFill>
                  <a:latin typeface="UVN Banh Mi" pitchFamily="2" charset="0"/>
                </a:rPr>
                <a:t>Họa</a:t>
              </a:r>
              <a:r>
                <a:rPr lang="en-US" sz="5400" b="1" dirty="0">
                  <a:solidFill>
                    <a:srgbClr val="E9636B"/>
                  </a:solidFill>
                  <a:latin typeface="UVN Banh Mi" pitchFamily="2" charset="0"/>
                </a:rPr>
                <a:t> </a:t>
              </a:r>
              <a:r>
                <a:rPr lang="en-US" sz="5400" b="1" dirty="0" err="1">
                  <a:solidFill>
                    <a:srgbClr val="E9636B"/>
                  </a:solidFill>
                  <a:latin typeface="UVN Banh Mi" pitchFamily="2" charset="0"/>
                </a:rPr>
                <a:t>sĩ</a:t>
              </a:r>
              <a:r>
                <a:rPr lang="en-US" sz="5400" b="1" dirty="0">
                  <a:solidFill>
                    <a:srgbClr val="E9636B"/>
                  </a:solidFill>
                  <a:latin typeface="UVN Banh Mi" pitchFamily="2" charset="0"/>
                </a:rPr>
                <a:t> </a:t>
              </a:r>
            </a:p>
            <a:p>
              <a:pPr lvl="0" algn="ctr"/>
              <a:r>
                <a:rPr lang="en-US" sz="5400" b="1" dirty="0" err="1">
                  <a:solidFill>
                    <a:srgbClr val="E9636B"/>
                  </a:solidFill>
                  <a:latin typeface="UVN Banh Mi" pitchFamily="2" charset="0"/>
                </a:rPr>
                <a:t>nhí</a:t>
              </a:r>
              <a:endParaRPr lang="en-US" sz="5400" b="1" dirty="0">
                <a:solidFill>
                  <a:srgbClr val="E9636B"/>
                </a:solidFill>
                <a:latin typeface="UVN Banh Mi" pitchFamily="2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31068" y="1185828"/>
            <a:ext cx="8119881" cy="750556"/>
            <a:chOff x="1023533" y="1614636"/>
            <a:chExt cx="8119881" cy="750556"/>
          </a:xfrm>
        </p:grpSpPr>
        <p:sp>
          <p:nvSpPr>
            <p:cNvPr id="2" name="Rectangle 1"/>
            <p:cNvSpPr/>
            <p:nvPr/>
          </p:nvSpPr>
          <p:spPr>
            <a:xfrm>
              <a:off x="1774089" y="1634910"/>
              <a:ext cx="7369325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b="1" kern="0" dirty="0" err="1">
                  <a:latin typeface="Calibri" panose="020F0502020204030204" pitchFamily="34" charset="0"/>
                  <a:cs typeface="Calibri" panose="020F0502020204030204" pitchFamily="34" charset="0"/>
                </a:rPr>
                <a:t>Vẽ</a:t>
              </a:r>
              <a:r>
                <a:rPr lang="en-US" sz="4000" b="1" kern="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b="1" kern="0" dirty="0" err="1">
                  <a:latin typeface="Calibri" panose="020F0502020204030204" pitchFamily="34" charset="0"/>
                  <a:cs typeface="Calibri" panose="020F0502020204030204" pitchFamily="34" charset="0"/>
                </a:rPr>
                <a:t>một</a:t>
              </a:r>
              <a:r>
                <a:rPr lang="en-US" sz="4000" b="1" kern="0" dirty="0">
                  <a:latin typeface="Calibri" panose="020F0502020204030204" pitchFamily="34" charset="0"/>
                  <a:cs typeface="Calibri" panose="020F0502020204030204" pitchFamily="34" charset="0"/>
                </a:rPr>
                <a:t> con </a:t>
              </a:r>
              <a:r>
                <a:rPr lang="en-US" sz="4000" b="1" kern="0" dirty="0" err="1">
                  <a:latin typeface="Calibri" panose="020F0502020204030204" pitchFamily="34" charset="0"/>
                  <a:cs typeface="Calibri" panose="020F0502020204030204" pitchFamily="34" charset="0"/>
                </a:rPr>
                <a:t>vật</a:t>
              </a:r>
              <a:r>
                <a:rPr lang="en-US" sz="4000" b="1" kern="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b="1" kern="0" dirty="0" err="1">
                  <a:latin typeface="Calibri" panose="020F0502020204030204" pitchFamily="34" charset="0"/>
                  <a:cs typeface="Calibri" panose="020F0502020204030204" pitchFamily="34" charset="0"/>
                </a:rPr>
                <a:t>nuôi</a:t>
              </a:r>
              <a:r>
                <a:rPr lang="en-US" sz="4000" b="1" kern="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b="1" kern="0" dirty="0" err="1">
                  <a:latin typeface="Calibri" panose="020F0502020204030204" pitchFamily="34" charset="0"/>
                  <a:cs typeface="Calibri" panose="020F0502020204030204" pitchFamily="34" charset="0"/>
                </a:rPr>
                <a:t>mà</a:t>
              </a:r>
              <a:r>
                <a:rPr lang="en-US" sz="4000" b="1" kern="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b="1" kern="0" dirty="0" err="1">
                  <a:latin typeface="Calibri" panose="020F0502020204030204" pitchFamily="34" charset="0"/>
                  <a:cs typeface="Calibri" panose="020F0502020204030204" pitchFamily="34" charset="0"/>
                </a:rPr>
                <a:t>em</a:t>
              </a:r>
              <a:r>
                <a:rPr lang="en-US" sz="4000" b="1" kern="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b="1" kern="0" dirty="0" err="1">
                  <a:latin typeface="Calibri" panose="020F0502020204030204" pitchFamily="34" charset="0"/>
                  <a:cs typeface="Calibri" panose="020F0502020204030204" pitchFamily="34" charset="0"/>
                </a:rPr>
                <a:t>thích</a:t>
              </a:r>
              <a:r>
                <a:rPr lang="en-US" sz="4000" b="1" kern="0" dirty="0"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pic>
          <p:nvPicPr>
            <p:cNvPr id="2050" name="Picture 2" descr="Colorful office paint painting palette school icon - Office Icons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3533" y="1614636"/>
              <a:ext cx="750556" cy="7505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534" b="100000" l="3650" r="99392">
                        <a14:foregroundMark x1="28345" y1="96012" x2="49270" y2="61350"/>
                        <a14:foregroundMark x1="11800" y1="61963" x2="16667" y2="52454"/>
                        <a14:foregroundMark x1="54745" y1="23313" x2="78832" y2="60736"/>
                        <a14:foregroundMark x1="83820" y1="9816" x2="96594" y2="63497"/>
                        <a14:foregroundMark x1="27737" y1="56442" x2="51095" y2="56748"/>
                        <a14:foregroundMark x1="39538" y1="82515" x2="47810" y2="79141"/>
                        <a14:foregroundMark x1="28102" y1="96319" x2="50973" y2="969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18390" y="3446550"/>
            <a:ext cx="6655315" cy="2639455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555801" y="2044919"/>
            <a:ext cx="5881885" cy="1101090"/>
            <a:chOff x="555801" y="2044919"/>
            <a:chExt cx="5881885" cy="1101090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4078" b="94858" l="9752" r="89894">
                          <a14:foregroundMark x1="49113" y1="59043" x2="80319" y2="42376"/>
                          <a14:foregroundMark x1="44326" y1="28723" x2="47695" y2="24113"/>
                          <a14:foregroundMark x1="55319" y1="26418" x2="58511" y2="2163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801" y="2044919"/>
              <a:ext cx="1101090" cy="1101090"/>
            </a:xfrm>
            <a:prstGeom prst="rect">
              <a:avLst/>
            </a:prstGeom>
          </p:spPr>
        </p:pic>
        <p:sp>
          <p:nvSpPr>
            <p:cNvPr id="37" name="Rectangle 36"/>
            <p:cNvSpPr/>
            <p:nvPr/>
          </p:nvSpPr>
          <p:spPr>
            <a:xfrm>
              <a:off x="1557824" y="2273279"/>
              <a:ext cx="4879862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b="1" kern="0" dirty="0" err="1">
                  <a:latin typeface="Calibri" panose="020F0502020204030204" pitchFamily="34" charset="0"/>
                  <a:cs typeface="Calibri" panose="020F0502020204030204" pitchFamily="34" charset="0"/>
                </a:rPr>
                <a:t>Nói</a:t>
              </a:r>
              <a:r>
                <a:rPr lang="en-US" sz="4000" b="1" kern="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b="1" kern="0" dirty="0" err="1">
                  <a:latin typeface="Calibri" panose="020F0502020204030204" pitchFamily="34" charset="0"/>
                  <a:cs typeface="Calibri" panose="020F0502020204030204" pitchFamily="34" charset="0"/>
                </a:rPr>
                <a:t>về</a:t>
              </a:r>
              <a:r>
                <a:rPr lang="en-US" sz="4000" b="1" kern="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b="1" kern="0" dirty="0" err="1">
                  <a:latin typeface="Calibri" panose="020F0502020204030204" pitchFamily="34" charset="0"/>
                  <a:cs typeface="Calibri" panose="020F0502020204030204" pitchFamily="34" charset="0"/>
                </a:rPr>
                <a:t>bức</a:t>
              </a:r>
              <a:r>
                <a:rPr lang="en-US" sz="4000" b="1" kern="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b="1" kern="0" dirty="0" err="1">
                  <a:latin typeface="Calibri" panose="020F0502020204030204" pitchFamily="34" charset="0"/>
                  <a:cs typeface="Calibri" panose="020F0502020204030204" pitchFamily="34" charset="0"/>
                </a:rPr>
                <a:t>vẽ</a:t>
              </a:r>
              <a:r>
                <a:rPr lang="en-US" sz="4000" b="1" kern="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b="1" kern="0" dirty="0" err="1">
                  <a:latin typeface="Calibri" panose="020F0502020204030204" pitchFamily="34" charset="0"/>
                  <a:cs typeface="Calibri" panose="020F0502020204030204" pitchFamily="34" charset="0"/>
                </a:rPr>
                <a:t>của</a:t>
              </a:r>
              <a:r>
                <a:rPr lang="en-US" sz="4000" b="1" kern="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b="1" kern="0" dirty="0" err="1">
                  <a:latin typeface="Calibri" panose="020F0502020204030204" pitchFamily="34" charset="0"/>
                  <a:cs typeface="Calibri" panose="020F0502020204030204" pitchFamily="34" charset="0"/>
                </a:rPr>
                <a:t>em</a:t>
              </a:r>
              <a:r>
                <a:rPr lang="en-US" sz="4000" b="1" kern="0" dirty="0"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</p:grpSp>
      <p:grpSp>
        <p:nvGrpSpPr>
          <p:cNvPr id="39" name="组合 23"/>
          <p:cNvGrpSpPr/>
          <p:nvPr/>
        </p:nvGrpSpPr>
        <p:grpSpPr>
          <a:xfrm>
            <a:off x="9034894" y="5194822"/>
            <a:ext cx="2958986" cy="1499997"/>
            <a:chOff x="7361868" y="4839252"/>
            <a:chExt cx="4426359" cy="2160737"/>
          </a:xfrm>
        </p:grpSpPr>
        <p:pic>
          <p:nvPicPr>
            <p:cNvPr id="40" name="图片 18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9812341" y="5453378"/>
              <a:ext cx="941860" cy="1408832"/>
            </a:xfrm>
            <a:prstGeom prst="rect">
              <a:avLst/>
            </a:prstGeom>
          </p:spPr>
        </p:pic>
        <p:pic>
          <p:nvPicPr>
            <p:cNvPr id="41" name="图片 19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8350732" y="5399998"/>
              <a:ext cx="1416748" cy="1551299"/>
            </a:xfrm>
            <a:prstGeom prst="rect">
              <a:avLst/>
            </a:prstGeom>
          </p:spPr>
        </p:pic>
        <p:pic>
          <p:nvPicPr>
            <p:cNvPr id="42" name="图片 20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7361868" y="4839252"/>
              <a:ext cx="973519" cy="2160737"/>
            </a:xfrm>
            <a:prstGeom prst="rect">
              <a:avLst/>
            </a:prstGeom>
          </p:spPr>
        </p:pic>
        <p:pic>
          <p:nvPicPr>
            <p:cNvPr id="43" name="图片 21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 rot="727939">
              <a:off x="10901771" y="4964775"/>
              <a:ext cx="886456" cy="1986612"/>
            </a:xfrm>
            <a:prstGeom prst="rect">
              <a:avLst/>
            </a:prstGeom>
          </p:spPr>
        </p:pic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6F86EDB1-C852-5E44-A8C7-3C23364B799D}"/>
              </a:ext>
            </a:extLst>
          </p:cNvPr>
          <p:cNvSpPr/>
          <p:nvPr/>
        </p:nvSpPr>
        <p:spPr>
          <a:xfrm>
            <a:off x="8138884" y="4454381"/>
            <a:ext cx="4108853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https://</a:t>
            </a:r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padlet.com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/2lsn1kbyhg/219wr1rn9ke2yokq</a:t>
            </a:r>
            <a:endParaRPr lang="en-US" sz="1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16F7C57-FEE2-A248-A5FB-C0C55109D3F9}"/>
              </a:ext>
            </a:extLst>
          </p:cNvPr>
          <p:cNvSpPr/>
          <p:nvPr/>
        </p:nvSpPr>
        <p:spPr>
          <a:xfrm>
            <a:off x="10436276" y="483380"/>
            <a:ext cx="176843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kern="0" dirty="0">
                <a:latin typeface="Calibri" panose="020F0502020204030204" pitchFamily="34" charset="0"/>
                <a:cs typeface="Calibri" panose="020F0502020204030204" pitchFamily="34" charset="0"/>
              </a:rPr>
              <a:t>VBT/53</a:t>
            </a:r>
          </a:p>
        </p:txBody>
      </p:sp>
    </p:spTree>
    <p:extLst>
      <p:ext uri="{BB962C8B-B14F-4D97-AF65-F5344CB8AC3E}">
        <p14:creationId xmlns:p14="http://schemas.microsoft.com/office/powerpoint/2010/main" val="3081251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" fill="hold">
                                          <p:stCondLst>
                                            <p:cond delay="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" fill="hold">
                                          <p:stCondLst>
                                            <p:cond delay="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" fill="hold">
                                          <p:stCondLst>
                                            <p:cond delay="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" fill="hold">
                                          <p:stCondLst>
                                            <p:cond delay="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6AE1-463F-416B-8465-B25236672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62CA23-AF70-4B90-BA74-6491046CC9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17D86F-2B42-4F81-B047-63E52418A9A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C01B9BA-840F-4A87-A654-817D06CC840C}"/>
              </a:ext>
            </a:extLst>
          </p:cNvPr>
          <p:cNvSpPr/>
          <p:nvPr/>
        </p:nvSpPr>
        <p:spPr>
          <a:xfrm>
            <a:off x="8925635" y="1550846"/>
            <a:ext cx="641446" cy="50496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244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0727AC49-7D31-40F1-8ED1-3E7E11846CD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4591598"/>
            <a:ext cx="12190132" cy="226489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73E9170B-3983-4FDB-86FB-2465D9148F3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1"/>
            <a:ext cx="12190132" cy="2264898"/>
          </a:xfrm>
          <a:prstGeom prst="rect">
            <a:avLst/>
          </a:prstGeom>
        </p:spPr>
      </p:pic>
      <p:sp>
        <p:nvSpPr>
          <p:cNvPr id="6" name="椭圆形标注">
            <a:extLst>
              <a:ext uri="{FF2B5EF4-FFF2-40B4-BE49-F238E27FC236}">
                <a16:creationId xmlns:a16="http://schemas.microsoft.com/office/drawing/2014/main" id="{62DE5013-040E-455B-98EB-F010A70BADDC}"/>
              </a:ext>
            </a:extLst>
          </p:cNvPr>
          <p:cNvSpPr/>
          <p:nvPr/>
        </p:nvSpPr>
        <p:spPr>
          <a:xfrm rot="2450753">
            <a:off x="5114046" y="103050"/>
            <a:ext cx="5709070" cy="5709067"/>
          </a:xfrm>
          <a:prstGeom prst="wedgeEllipseCallout">
            <a:avLst>
              <a:gd name="adj1" fmla="val -23571"/>
              <a:gd name="adj2" fmla="val 53517"/>
            </a:avLst>
          </a:prstGeom>
          <a:solidFill>
            <a:srgbClr val="6ACD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 dirty="0">
              <a:solidFill>
                <a:srgbClr val="FFFFFF"/>
              </a:solidFill>
              <a:latin typeface="方正卡通简体" panose="03000509000000000000" pitchFamily="65" charset="-122"/>
              <a:ea typeface="方正卡通简体" panose="03000509000000000000" pitchFamily="65" charset="-122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1F3F1D96-94BC-4224-8801-86A102DF381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03" y="188996"/>
            <a:ext cx="4933950" cy="66675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920581" y="734283"/>
            <a:ext cx="6096000" cy="498976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lnSpc>
                <a:spcPct val="112000"/>
              </a:lnSpc>
            </a:pPr>
            <a:r>
              <a:rPr lang="en-US" sz="7200" dirty="0" err="1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UVN Banh Mi" pitchFamily="2" charset="0"/>
              </a:rPr>
              <a:t>Chúc</a:t>
            </a:r>
            <a:r>
              <a:rPr lang="en-US" sz="7200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UVN Banh Mi" pitchFamily="2" charset="0"/>
              </a:rPr>
              <a:t> </a:t>
            </a:r>
            <a:r>
              <a:rPr lang="en-US" sz="7200" dirty="0" err="1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UVN Banh Mi" pitchFamily="2" charset="0"/>
              </a:rPr>
              <a:t>cô</a:t>
            </a:r>
            <a:r>
              <a:rPr lang="en-US" sz="7200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UVN Banh Mi" pitchFamily="2" charset="0"/>
              </a:rPr>
              <a:t> </a:t>
            </a:r>
            <a:r>
              <a:rPr lang="en-US" sz="7200" dirty="0" err="1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UVN Banh Mi" pitchFamily="2" charset="0"/>
              </a:rPr>
              <a:t>luôn</a:t>
            </a:r>
            <a:r>
              <a:rPr lang="en-US" sz="7200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UVN Banh Mi" pitchFamily="2" charset="0"/>
              </a:rPr>
              <a:t> </a:t>
            </a:r>
            <a:r>
              <a:rPr lang="en-US" sz="7200" dirty="0" err="1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UVN Banh Mi" pitchFamily="2" charset="0"/>
              </a:rPr>
              <a:t>mạnh</a:t>
            </a:r>
            <a:r>
              <a:rPr lang="en-US" sz="7200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UVN Banh Mi" pitchFamily="2" charset="0"/>
              </a:rPr>
              <a:t> </a:t>
            </a:r>
            <a:r>
              <a:rPr lang="en-US" sz="7200" dirty="0" err="1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UVN Banh Mi" pitchFamily="2" charset="0"/>
              </a:rPr>
              <a:t>khoẻ,hạnh</a:t>
            </a:r>
            <a:r>
              <a:rPr lang="en-US" sz="7200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UVN Banh Mi" pitchFamily="2" charset="0"/>
              </a:rPr>
              <a:t> </a:t>
            </a:r>
            <a:r>
              <a:rPr lang="en-US" sz="7200" dirty="0" err="1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UVN Banh Mi" pitchFamily="2" charset="0"/>
              </a:rPr>
              <a:t>phúc</a:t>
            </a:r>
            <a:endParaRPr lang="en-US" sz="7200" b="1" dirty="0"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UVN Banh M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6305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04 -0.07245 L 4.16667E-6 0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" y="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EF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E04D6B50-74CD-4C1A-A820-6137F26F80E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-1752541"/>
            <a:ext cx="12190132" cy="2264898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A9B6DA59-1723-44B2-9A59-1AE0419459C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-20570" y="6145672"/>
            <a:ext cx="12190132" cy="2264898"/>
          </a:xfrm>
          <a:prstGeom prst="rect">
            <a:avLst/>
          </a:prstGeom>
        </p:spPr>
      </p:pic>
      <p:sp>
        <p:nvSpPr>
          <p:cNvPr id="36" name="Freeform 5"/>
          <p:cNvSpPr/>
          <p:nvPr/>
        </p:nvSpPr>
        <p:spPr bwMode="auto">
          <a:xfrm>
            <a:off x="1077686" y="371280"/>
            <a:ext cx="9993085" cy="1763267"/>
          </a:xfrm>
          <a:custGeom>
            <a:avLst/>
            <a:gdLst>
              <a:gd name="T0" fmla="*/ 360 w 2379"/>
              <a:gd name="T1" fmla="*/ 78 h 1260"/>
              <a:gd name="T2" fmla="*/ 141 w 2379"/>
              <a:gd name="T3" fmla="*/ 488 h 1260"/>
              <a:gd name="T4" fmla="*/ 189 w 2379"/>
              <a:gd name="T5" fmla="*/ 818 h 1260"/>
              <a:gd name="T6" fmla="*/ 454 w 2379"/>
              <a:gd name="T7" fmla="*/ 1194 h 1260"/>
              <a:gd name="T8" fmla="*/ 1705 w 2379"/>
              <a:gd name="T9" fmla="*/ 1177 h 1260"/>
              <a:gd name="T10" fmla="*/ 2349 w 2379"/>
              <a:gd name="T11" fmla="*/ 1068 h 1260"/>
              <a:gd name="T12" fmla="*/ 2300 w 2379"/>
              <a:gd name="T13" fmla="*/ 517 h 1260"/>
              <a:gd name="T14" fmla="*/ 1942 w 2379"/>
              <a:gd name="T15" fmla="*/ 60 h 1260"/>
              <a:gd name="T16" fmla="*/ 1215 w 2379"/>
              <a:gd name="T17" fmla="*/ 152 h 1260"/>
              <a:gd name="T18" fmla="*/ 360 w 2379"/>
              <a:gd name="T19" fmla="*/ 78 h 12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379" h="1260">
                <a:moveTo>
                  <a:pt x="360" y="78"/>
                </a:moveTo>
                <a:cubicBezTo>
                  <a:pt x="189" y="79"/>
                  <a:pt x="0" y="144"/>
                  <a:pt x="141" y="488"/>
                </a:cubicBezTo>
                <a:cubicBezTo>
                  <a:pt x="198" y="627"/>
                  <a:pt x="190" y="731"/>
                  <a:pt x="189" y="818"/>
                </a:cubicBezTo>
                <a:cubicBezTo>
                  <a:pt x="186" y="972"/>
                  <a:pt x="95" y="1211"/>
                  <a:pt x="454" y="1194"/>
                </a:cubicBezTo>
                <a:cubicBezTo>
                  <a:pt x="791" y="1178"/>
                  <a:pt x="1367" y="1146"/>
                  <a:pt x="1705" y="1177"/>
                </a:cubicBezTo>
                <a:cubicBezTo>
                  <a:pt x="2167" y="1219"/>
                  <a:pt x="2326" y="1260"/>
                  <a:pt x="2349" y="1068"/>
                </a:cubicBezTo>
                <a:cubicBezTo>
                  <a:pt x="2372" y="876"/>
                  <a:pt x="2199" y="882"/>
                  <a:pt x="2300" y="517"/>
                </a:cubicBezTo>
                <a:cubicBezTo>
                  <a:pt x="2379" y="234"/>
                  <a:pt x="2197" y="0"/>
                  <a:pt x="1942" y="60"/>
                </a:cubicBezTo>
                <a:cubicBezTo>
                  <a:pt x="1637" y="132"/>
                  <a:pt x="1487" y="122"/>
                  <a:pt x="1215" y="152"/>
                </a:cubicBezTo>
                <a:cubicBezTo>
                  <a:pt x="970" y="179"/>
                  <a:pt x="753" y="74"/>
                  <a:pt x="360" y="78"/>
                </a:cubicBezTo>
                <a:close/>
              </a:path>
            </a:pathLst>
          </a:custGeom>
          <a:solidFill>
            <a:srgbClr val="FBF0B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方正卡通简体" panose="03000509000000000000" pitchFamily="65" charset="-122"/>
              <a:ea typeface="方正卡通简体" panose="03000509000000000000" pitchFamily="65" charset="-122"/>
            </a:endParaRPr>
          </a:p>
        </p:txBody>
      </p:sp>
      <p:sp>
        <p:nvSpPr>
          <p:cNvPr id="35" name="Google Shape;304;p20"/>
          <p:cNvSpPr txBox="1">
            <a:spLocks/>
          </p:cNvSpPr>
          <p:nvPr/>
        </p:nvSpPr>
        <p:spPr>
          <a:xfrm>
            <a:off x="2212348" y="1044905"/>
            <a:ext cx="8237281" cy="875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r>
              <a:rPr lang="en-US" sz="36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Tìm</a:t>
            </a:r>
            <a:r>
              <a:rPr lang="en-US" sz="36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từ</a:t>
            </a:r>
            <a:r>
              <a:rPr lang="en-US" sz="36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ngữ</a:t>
            </a:r>
            <a:r>
              <a:rPr lang="en-US" sz="36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chỉ</a:t>
            </a:r>
            <a:r>
              <a:rPr lang="en-US" sz="36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màu</a:t>
            </a:r>
            <a:r>
              <a:rPr lang="en-US" sz="36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sắc</a:t>
            </a:r>
            <a:r>
              <a:rPr lang="en-US" sz="36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từng</a:t>
            </a:r>
            <a:r>
              <a:rPr lang="en-US" sz="36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bộ</a:t>
            </a:r>
            <a:r>
              <a:rPr lang="en-US" sz="36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phận</a:t>
            </a:r>
            <a:r>
              <a:rPr lang="en-US" sz="36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36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mỗi</a:t>
            </a:r>
            <a:r>
              <a:rPr lang="en-US" sz="36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đồ</a:t>
            </a:r>
            <a:r>
              <a:rPr lang="en-US" sz="36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vật</a:t>
            </a:r>
            <a:r>
              <a:rPr lang="en-US" sz="36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dưới</a:t>
            </a:r>
            <a:r>
              <a:rPr lang="en-US" sz="36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đây</a:t>
            </a:r>
            <a:r>
              <a:rPr lang="en-US" sz="36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grpSp>
        <p:nvGrpSpPr>
          <p:cNvPr id="50" name="Group 49"/>
          <p:cNvGrpSpPr/>
          <p:nvPr/>
        </p:nvGrpSpPr>
        <p:grpSpPr>
          <a:xfrm>
            <a:off x="856503" y="2134547"/>
            <a:ext cx="10611998" cy="3012346"/>
            <a:chOff x="80972" y="2388593"/>
            <a:chExt cx="11994769" cy="3665461"/>
          </a:xfrm>
        </p:grpSpPr>
        <p:grpSp>
          <p:nvGrpSpPr>
            <p:cNvPr id="34" name="Group 33"/>
            <p:cNvGrpSpPr/>
            <p:nvPr/>
          </p:nvGrpSpPr>
          <p:grpSpPr>
            <a:xfrm>
              <a:off x="80972" y="2432850"/>
              <a:ext cx="2591399" cy="2759529"/>
              <a:chOff x="148387" y="1814275"/>
              <a:chExt cx="2591399" cy="2759529"/>
            </a:xfrm>
          </p:grpSpPr>
          <p:sp>
            <p:nvSpPr>
              <p:cNvPr id="25" name="Rounded Rectangle 24"/>
              <p:cNvSpPr/>
              <p:nvPr/>
            </p:nvSpPr>
            <p:spPr>
              <a:xfrm>
                <a:off x="242051" y="1814275"/>
                <a:ext cx="2435835" cy="2759529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B9170"/>
                </a:solidFill>
                <a:prstDash val="sysDash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148387" y="2025487"/>
                <a:ext cx="2591399" cy="2337103"/>
              </a:xfrm>
              <a:prstGeom prst="rect">
                <a:avLst/>
              </a:prstGeom>
            </p:spPr>
          </p:pic>
        </p:grpSp>
        <p:sp>
          <p:nvSpPr>
            <p:cNvPr id="28" name="Rounded Rectangle 27"/>
            <p:cNvSpPr/>
            <p:nvPr/>
          </p:nvSpPr>
          <p:spPr>
            <a:xfrm>
              <a:off x="3394580" y="2414920"/>
              <a:ext cx="2437200" cy="27612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B9170"/>
              </a:solidFill>
              <a:prstDash val="sysDash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6553989" y="2432850"/>
              <a:ext cx="2437200" cy="27612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B9170"/>
              </a:solidFill>
              <a:prstDash val="sysDash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9638542" y="2388593"/>
              <a:ext cx="2437199" cy="27612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B9170"/>
              </a:solidFill>
              <a:prstDash val="sysDash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1" name="Picture 30"/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0" r="100000">
                          <a14:foregroundMark x1="7427" y1="67500" x2="31434" y2="72500"/>
                          <a14:foregroundMark x1="13990" y1="84500" x2="22625" y2="89000"/>
                          <a14:foregroundMark x1="16062" y1="65500" x2="28152" y2="60500"/>
                          <a14:foregroundMark x1="3972" y1="11000" x2="5527" y2="12000"/>
                          <a14:foregroundMark x1="6045" y1="14500" x2="9845" y2="40000"/>
                          <a14:foregroundMark x1="10190" y1="41000" x2="11744" y2="57000"/>
                          <a14:foregroundMark x1="78756" y1="47500" x2="85320" y2="17500"/>
                          <a14:foregroundMark x1="84974" y1="51500" x2="92228" y2="27000"/>
                        </a14:backgroundRemoval>
                      </a14:imgEffect>
                    </a14:imgLayer>
                  </a14:imgProps>
                </a:ext>
              </a:extLst>
            </a:blip>
            <a:srcRect r="60230"/>
            <a:stretch/>
          </p:blipFill>
          <p:spPr>
            <a:xfrm>
              <a:off x="3247107" y="2432850"/>
              <a:ext cx="2670246" cy="2319228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0" r="100000">
                          <a14:foregroundMark x1="7427" y1="67500" x2="31434" y2="72500"/>
                          <a14:foregroundMark x1="13990" y1="84500" x2="22625" y2="89000"/>
                          <a14:foregroundMark x1="16062" y1="65500" x2="28152" y2="60500"/>
                          <a14:foregroundMark x1="3972" y1="11000" x2="5527" y2="12000"/>
                          <a14:foregroundMark x1="6045" y1="14500" x2="9845" y2="40000"/>
                          <a14:foregroundMark x1="10190" y1="41000" x2="11744" y2="57000"/>
                          <a14:foregroundMark x1="78756" y1="47500" x2="85320" y2="17500"/>
                          <a14:foregroundMark x1="84974" y1="51500" x2="92228" y2="27000"/>
                        </a14:backgroundRemoval>
                      </a14:imgEffect>
                    </a14:imgLayer>
                  </a14:imgProps>
                </a:ext>
              </a:extLst>
            </a:blip>
            <a:srcRect l="39479" t="1408" r="30317" b="-1408"/>
            <a:stretch/>
          </p:blipFill>
          <p:spPr>
            <a:xfrm>
              <a:off x="6963200" y="2633905"/>
              <a:ext cx="2027989" cy="2319228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0" r="100000">
                          <a14:foregroundMark x1="7427" y1="67500" x2="31434" y2="72500"/>
                          <a14:foregroundMark x1="13990" y1="84500" x2="22625" y2="89000"/>
                          <a14:foregroundMark x1="16062" y1="65500" x2="28152" y2="60500"/>
                          <a14:foregroundMark x1="3972" y1="11000" x2="5527" y2="12000"/>
                          <a14:foregroundMark x1="6045" y1="14500" x2="9845" y2="40000"/>
                          <a14:foregroundMark x1="10190" y1="41000" x2="11744" y2="57000"/>
                          <a14:foregroundMark x1="78756" y1="47500" x2="85320" y2="17500"/>
                          <a14:foregroundMark x1="84974" y1="51500" x2="92228" y2="27000"/>
                        </a14:backgroundRemoval>
                      </a14:imgEffect>
                    </a14:imgLayer>
                  </a14:imgProps>
                </a:ext>
              </a:extLst>
            </a:blip>
            <a:srcRect l="69878" t="-704" r="-82" b="704"/>
            <a:stretch/>
          </p:blipFill>
          <p:spPr>
            <a:xfrm>
              <a:off x="9843147" y="2534280"/>
              <a:ext cx="2027989" cy="2319228"/>
            </a:xfrm>
            <a:prstGeom prst="rect">
              <a:avLst/>
            </a:prstGeom>
          </p:spPr>
        </p:pic>
        <p:grpSp>
          <p:nvGrpSpPr>
            <p:cNvPr id="39" name="Group 38"/>
            <p:cNvGrpSpPr/>
            <p:nvPr/>
          </p:nvGrpSpPr>
          <p:grpSpPr>
            <a:xfrm>
              <a:off x="1097975" y="5242831"/>
              <a:ext cx="610364" cy="796982"/>
              <a:chOff x="1097975" y="5242831"/>
              <a:chExt cx="610364" cy="796982"/>
            </a:xfrm>
          </p:grpSpPr>
          <p:sp>
            <p:nvSpPr>
              <p:cNvPr id="37" name="Freeform 5"/>
              <p:cNvSpPr/>
              <p:nvPr/>
            </p:nvSpPr>
            <p:spPr bwMode="auto">
              <a:xfrm>
                <a:off x="1097975" y="5338929"/>
                <a:ext cx="610364" cy="700884"/>
              </a:xfrm>
              <a:custGeom>
                <a:avLst/>
                <a:gdLst>
                  <a:gd name="T0" fmla="*/ 50 w 1066"/>
                  <a:gd name="T1" fmla="*/ 479 h 977"/>
                  <a:gd name="T2" fmla="*/ 512 w 1066"/>
                  <a:gd name="T3" fmla="*/ 12 h 977"/>
                  <a:gd name="T4" fmla="*/ 1043 w 1066"/>
                  <a:gd name="T5" fmla="*/ 408 h 977"/>
                  <a:gd name="T6" fmla="*/ 625 w 1066"/>
                  <a:gd name="T7" fmla="*/ 907 h 977"/>
                  <a:gd name="T8" fmla="*/ 50 w 1066"/>
                  <a:gd name="T9" fmla="*/ 479 h 9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6" h="977">
                    <a:moveTo>
                      <a:pt x="50" y="479"/>
                    </a:moveTo>
                    <a:cubicBezTo>
                      <a:pt x="92" y="156"/>
                      <a:pt x="235" y="23"/>
                      <a:pt x="512" y="12"/>
                    </a:cubicBezTo>
                    <a:cubicBezTo>
                      <a:pt x="787" y="0"/>
                      <a:pt x="1021" y="156"/>
                      <a:pt x="1043" y="408"/>
                    </a:cubicBezTo>
                    <a:cubicBezTo>
                      <a:pt x="1066" y="676"/>
                      <a:pt x="922" y="860"/>
                      <a:pt x="625" y="907"/>
                    </a:cubicBezTo>
                    <a:cubicBezTo>
                      <a:pt x="175" y="977"/>
                      <a:pt x="0" y="861"/>
                      <a:pt x="50" y="479"/>
                    </a:cubicBezTo>
                    <a:close/>
                  </a:path>
                </a:pathLst>
              </a:custGeom>
              <a:solidFill>
                <a:srgbClr val="E9636B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方正卡通简体" panose="03000509000000000000" pitchFamily="65" charset="-122"/>
                  <a:ea typeface="方正卡通简体" panose="03000509000000000000" pitchFamily="65" charset="-122"/>
                </a:endParaRP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1154495" y="5242831"/>
                <a:ext cx="444352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b="1" kern="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0" name="Group 39"/>
            <p:cNvGrpSpPr/>
            <p:nvPr/>
          </p:nvGrpSpPr>
          <p:grpSpPr>
            <a:xfrm>
              <a:off x="4318602" y="5248262"/>
              <a:ext cx="610364" cy="753177"/>
              <a:chOff x="1097975" y="5242831"/>
              <a:chExt cx="610364" cy="753177"/>
            </a:xfrm>
          </p:grpSpPr>
          <p:sp>
            <p:nvSpPr>
              <p:cNvPr id="41" name="Freeform 5"/>
              <p:cNvSpPr/>
              <p:nvPr/>
            </p:nvSpPr>
            <p:spPr bwMode="auto">
              <a:xfrm>
                <a:off x="1097975" y="5338929"/>
                <a:ext cx="610364" cy="657079"/>
              </a:xfrm>
              <a:custGeom>
                <a:avLst/>
                <a:gdLst>
                  <a:gd name="T0" fmla="*/ 50 w 1066"/>
                  <a:gd name="T1" fmla="*/ 479 h 977"/>
                  <a:gd name="T2" fmla="*/ 512 w 1066"/>
                  <a:gd name="T3" fmla="*/ 12 h 977"/>
                  <a:gd name="T4" fmla="*/ 1043 w 1066"/>
                  <a:gd name="T5" fmla="*/ 408 h 977"/>
                  <a:gd name="T6" fmla="*/ 625 w 1066"/>
                  <a:gd name="T7" fmla="*/ 907 h 977"/>
                  <a:gd name="T8" fmla="*/ 50 w 1066"/>
                  <a:gd name="T9" fmla="*/ 479 h 9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6" h="977">
                    <a:moveTo>
                      <a:pt x="50" y="479"/>
                    </a:moveTo>
                    <a:cubicBezTo>
                      <a:pt x="92" y="156"/>
                      <a:pt x="235" y="23"/>
                      <a:pt x="512" y="12"/>
                    </a:cubicBezTo>
                    <a:cubicBezTo>
                      <a:pt x="787" y="0"/>
                      <a:pt x="1021" y="156"/>
                      <a:pt x="1043" y="408"/>
                    </a:cubicBezTo>
                    <a:cubicBezTo>
                      <a:pt x="1066" y="676"/>
                      <a:pt x="922" y="860"/>
                      <a:pt x="625" y="907"/>
                    </a:cubicBezTo>
                    <a:cubicBezTo>
                      <a:pt x="175" y="977"/>
                      <a:pt x="0" y="861"/>
                      <a:pt x="50" y="479"/>
                    </a:cubicBezTo>
                    <a:close/>
                  </a:path>
                </a:pathLst>
              </a:custGeom>
              <a:solidFill>
                <a:srgbClr val="E9636B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方正卡通简体" panose="03000509000000000000" pitchFamily="65" charset="-122"/>
                  <a:ea typeface="方正卡通简体" panose="03000509000000000000" pitchFamily="65" charset="-122"/>
                </a:endParaRPr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1154495" y="5242831"/>
                <a:ext cx="444352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b="1" kern="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3" name="Group 42"/>
            <p:cNvGrpSpPr/>
            <p:nvPr/>
          </p:nvGrpSpPr>
          <p:grpSpPr>
            <a:xfrm>
              <a:off x="7539229" y="5257072"/>
              <a:ext cx="651055" cy="796982"/>
              <a:chOff x="1097975" y="5242831"/>
              <a:chExt cx="651055" cy="796982"/>
            </a:xfrm>
          </p:grpSpPr>
          <p:sp>
            <p:nvSpPr>
              <p:cNvPr id="44" name="Freeform 5"/>
              <p:cNvSpPr/>
              <p:nvPr/>
            </p:nvSpPr>
            <p:spPr bwMode="auto">
              <a:xfrm>
                <a:off x="1097975" y="5338929"/>
                <a:ext cx="651055" cy="700884"/>
              </a:xfrm>
              <a:custGeom>
                <a:avLst/>
                <a:gdLst>
                  <a:gd name="T0" fmla="*/ 50 w 1066"/>
                  <a:gd name="T1" fmla="*/ 479 h 977"/>
                  <a:gd name="T2" fmla="*/ 512 w 1066"/>
                  <a:gd name="T3" fmla="*/ 12 h 977"/>
                  <a:gd name="T4" fmla="*/ 1043 w 1066"/>
                  <a:gd name="T5" fmla="*/ 408 h 977"/>
                  <a:gd name="T6" fmla="*/ 625 w 1066"/>
                  <a:gd name="T7" fmla="*/ 907 h 977"/>
                  <a:gd name="T8" fmla="*/ 50 w 1066"/>
                  <a:gd name="T9" fmla="*/ 479 h 9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6" h="977">
                    <a:moveTo>
                      <a:pt x="50" y="479"/>
                    </a:moveTo>
                    <a:cubicBezTo>
                      <a:pt x="92" y="156"/>
                      <a:pt x="235" y="23"/>
                      <a:pt x="512" y="12"/>
                    </a:cubicBezTo>
                    <a:cubicBezTo>
                      <a:pt x="787" y="0"/>
                      <a:pt x="1021" y="156"/>
                      <a:pt x="1043" y="408"/>
                    </a:cubicBezTo>
                    <a:cubicBezTo>
                      <a:pt x="1066" y="676"/>
                      <a:pt x="922" y="860"/>
                      <a:pt x="625" y="907"/>
                    </a:cubicBezTo>
                    <a:cubicBezTo>
                      <a:pt x="175" y="977"/>
                      <a:pt x="0" y="861"/>
                      <a:pt x="50" y="479"/>
                    </a:cubicBezTo>
                    <a:close/>
                  </a:path>
                </a:pathLst>
              </a:custGeom>
              <a:solidFill>
                <a:srgbClr val="E9636B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方正卡通简体" panose="03000509000000000000" pitchFamily="65" charset="-122"/>
                  <a:ea typeface="方正卡通简体" panose="03000509000000000000" pitchFamily="65" charset="-122"/>
                </a:endParaRPr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1154495" y="5242831"/>
                <a:ext cx="444352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b="1" kern="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6" name="Group 45"/>
            <p:cNvGrpSpPr/>
            <p:nvPr/>
          </p:nvGrpSpPr>
          <p:grpSpPr>
            <a:xfrm>
              <a:off x="10412232" y="5230768"/>
              <a:ext cx="610364" cy="796982"/>
              <a:chOff x="1097975" y="5242831"/>
              <a:chExt cx="610364" cy="796982"/>
            </a:xfrm>
          </p:grpSpPr>
          <p:sp>
            <p:nvSpPr>
              <p:cNvPr id="47" name="Freeform 5"/>
              <p:cNvSpPr/>
              <p:nvPr/>
            </p:nvSpPr>
            <p:spPr bwMode="auto">
              <a:xfrm>
                <a:off x="1097975" y="5338929"/>
                <a:ext cx="610364" cy="700884"/>
              </a:xfrm>
              <a:custGeom>
                <a:avLst/>
                <a:gdLst>
                  <a:gd name="T0" fmla="*/ 50 w 1066"/>
                  <a:gd name="T1" fmla="*/ 479 h 977"/>
                  <a:gd name="T2" fmla="*/ 512 w 1066"/>
                  <a:gd name="T3" fmla="*/ 12 h 977"/>
                  <a:gd name="T4" fmla="*/ 1043 w 1066"/>
                  <a:gd name="T5" fmla="*/ 408 h 977"/>
                  <a:gd name="T6" fmla="*/ 625 w 1066"/>
                  <a:gd name="T7" fmla="*/ 907 h 977"/>
                  <a:gd name="T8" fmla="*/ 50 w 1066"/>
                  <a:gd name="T9" fmla="*/ 479 h 9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6" h="977">
                    <a:moveTo>
                      <a:pt x="50" y="479"/>
                    </a:moveTo>
                    <a:cubicBezTo>
                      <a:pt x="92" y="156"/>
                      <a:pt x="235" y="23"/>
                      <a:pt x="512" y="12"/>
                    </a:cubicBezTo>
                    <a:cubicBezTo>
                      <a:pt x="787" y="0"/>
                      <a:pt x="1021" y="156"/>
                      <a:pt x="1043" y="408"/>
                    </a:cubicBezTo>
                    <a:cubicBezTo>
                      <a:pt x="1066" y="676"/>
                      <a:pt x="922" y="860"/>
                      <a:pt x="625" y="907"/>
                    </a:cubicBezTo>
                    <a:cubicBezTo>
                      <a:pt x="175" y="977"/>
                      <a:pt x="0" y="861"/>
                      <a:pt x="50" y="479"/>
                    </a:cubicBezTo>
                    <a:close/>
                  </a:path>
                </a:pathLst>
              </a:custGeom>
              <a:solidFill>
                <a:srgbClr val="E9636B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方正卡通简体" panose="03000509000000000000" pitchFamily="65" charset="-122"/>
                  <a:ea typeface="方正卡通简体" panose="03000509000000000000" pitchFamily="65" charset="-122"/>
                </a:endParaRPr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1154495" y="5242831"/>
                <a:ext cx="444352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b="1" kern="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4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</p:grpSp>
      <p:pic>
        <p:nvPicPr>
          <p:cNvPr id="51" name="Picture 50"/>
          <p:cNvPicPr>
            <a:picLocks noChangeAspect="1"/>
          </p:cNvPicPr>
          <p:nvPr/>
        </p:nvPicPr>
        <p:blipFill>
          <a:blip r:embed="rId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5012" y="4549276"/>
            <a:ext cx="2748006" cy="1571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585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EF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E04D6B50-74CD-4C1A-A820-6137F26F80E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-1752541"/>
            <a:ext cx="12190132" cy="2264898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A9B6DA59-1723-44B2-9A59-1AE0419459C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-20570" y="6145672"/>
            <a:ext cx="12190132" cy="2264898"/>
          </a:xfrm>
          <a:prstGeom prst="rect">
            <a:avLst/>
          </a:prstGeom>
        </p:spPr>
      </p:pic>
      <p:sp>
        <p:nvSpPr>
          <p:cNvPr id="36" name="Freeform 5"/>
          <p:cNvSpPr/>
          <p:nvPr/>
        </p:nvSpPr>
        <p:spPr bwMode="auto">
          <a:xfrm>
            <a:off x="-396240" y="371280"/>
            <a:ext cx="12725400" cy="1338289"/>
          </a:xfrm>
          <a:custGeom>
            <a:avLst/>
            <a:gdLst>
              <a:gd name="T0" fmla="*/ 360 w 2379"/>
              <a:gd name="T1" fmla="*/ 78 h 1260"/>
              <a:gd name="T2" fmla="*/ 141 w 2379"/>
              <a:gd name="T3" fmla="*/ 488 h 1260"/>
              <a:gd name="T4" fmla="*/ 189 w 2379"/>
              <a:gd name="T5" fmla="*/ 818 h 1260"/>
              <a:gd name="T6" fmla="*/ 454 w 2379"/>
              <a:gd name="T7" fmla="*/ 1194 h 1260"/>
              <a:gd name="T8" fmla="*/ 1705 w 2379"/>
              <a:gd name="T9" fmla="*/ 1177 h 1260"/>
              <a:gd name="T10" fmla="*/ 2349 w 2379"/>
              <a:gd name="T11" fmla="*/ 1068 h 1260"/>
              <a:gd name="T12" fmla="*/ 2300 w 2379"/>
              <a:gd name="T13" fmla="*/ 517 h 1260"/>
              <a:gd name="T14" fmla="*/ 1942 w 2379"/>
              <a:gd name="T15" fmla="*/ 60 h 1260"/>
              <a:gd name="T16" fmla="*/ 1215 w 2379"/>
              <a:gd name="T17" fmla="*/ 152 h 1260"/>
              <a:gd name="T18" fmla="*/ 360 w 2379"/>
              <a:gd name="T19" fmla="*/ 78 h 12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379" h="1260">
                <a:moveTo>
                  <a:pt x="360" y="78"/>
                </a:moveTo>
                <a:cubicBezTo>
                  <a:pt x="189" y="79"/>
                  <a:pt x="0" y="144"/>
                  <a:pt x="141" y="488"/>
                </a:cubicBezTo>
                <a:cubicBezTo>
                  <a:pt x="198" y="627"/>
                  <a:pt x="190" y="731"/>
                  <a:pt x="189" y="818"/>
                </a:cubicBezTo>
                <a:cubicBezTo>
                  <a:pt x="186" y="972"/>
                  <a:pt x="95" y="1211"/>
                  <a:pt x="454" y="1194"/>
                </a:cubicBezTo>
                <a:cubicBezTo>
                  <a:pt x="791" y="1178"/>
                  <a:pt x="1367" y="1146"/>
                  <a:pt x="1705" y="1177"/>
                </a:cubicBezTo>
                <a:cubicBezTo>
                  <a:pt x="2167" y="1219"/>
                  <a:pt x="2326" y="1260"/>
                  <a:pt x="2349" y="1068"/>
                </a:cubicBezTo>
                <a:cubicBezTo>
                  <a:pt x="2372" y="876"/>
                  <a:pt x="2199" y="882"/>
                  <a:pt x="2300" y="517"/>
                </a:cubicBezTo>
                <a:cubicBezTo>
                  <a:pt x="2379" y="234"/>
                  <a:pt x="2197" y="0"/>
                  <a:pt x="1942" y="60"/>
                </a:cubicBezTo>
                <a:cubicBezTo>
                  <a:pt x="1637" y="132"/>
                  <a:pt x="1487" y="122"/>
                  <a:pt x="1215" y="152"/>
                </a:cubicBezTo>
                <a:cubicBezTo>
                  <a:pt x="970" y="179"/>
                  <a:pt x="753" y="74"/>
                  <a:pt x="360" y="78"/>
                </a:cubicBezTo>
                <a:close/>
              </a:path>
            </a:pathLst>
          </a:custGeom>
          <a:solidFill>
            <a:srgbClr val="FBF0B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方正卡通简体" panose="03000509000000000000" pitchFamily="65" charset="-122"/>
              <a:ea typeface="方正卡通简体" panose="03000509000000000000" pitchFamily="65" charset="-122"/>
            </a:endParaRPr>
          </a:p>
        </p:txBody>
      </p:sp>
      <p:sp>
        <p:nvSpPr>
          <p:cNvPr id="35" name="Google Shape;304;p20"/>
          <p:cNvSpPr txBox="1">
            <a:spLocks/>
          </p:cNvSpPr>
          <p:nvPr/>
        </p:nvSpPr>
        <p:spPr>
          <a:xfrm>
            <a:off x="460363" y="553819"/>
            <a:ext cx="11290292" cy="875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r>
              <a:rPr lang="en-US" sz="32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Tìm</a:t>
            </a:r>
            <a:r>
              <a:rPr lang="en-US" sz="32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từ</a:t>
            </a:r>
            <a:r>
              <a:rPr lang="en-US" sz="32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ngữ</a:t>
            </a:r>
            <a:r>
              <a:rPr lang="en-US" sz="32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chỉ</a:t>
            </a:r>
            <a:r>
              <a:rPr lang="en-US" sz="32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màu</a:t>
            </a:r>
            <a:r>
              <a:rPr lang="en-US" sz="32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sắc</a:t>
            </a:r>
            <a:r>
              <a:rPr lang="en-US" sz="32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từng</a:t>
            </a:r>
            <a:r>
              <a:rPr lang="en-US" sz="32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bộ</a:t>
            </a:r>
            <a:r>
              <a:rPr lang="en-US" sz="32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phận</a:t>
            </a:r>
            <a:r>
              <a:rPr lang="en-US" sz="32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32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mỗi</a:t>
            </a:r>
            <a:r>
              <a:rPr lang="en-US" sz="32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đồ</a:t>
            </a:r>
            <a:r>
              <a:rPr lang="en-US" sz="32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vật</a:t>
            </a:r>
            <a:r>
              <a:rPr lang="en-US" sz="32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dưới</a:t>
            </a:r>
            <a:r>
              <a:rPr lang="en-US" sz="32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đây</a:t>
            </a:r>
            <a:r>
              <a:rPr lang="en-US" sz="32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1344183" y="2310101"/>
            <a:ext cx="2292659" cy="2267834"/>
            <a:chOff x="148387" y="1814275"/>
            <a:chExt cx="2591399" cy="2759529"/>
          </a:xfrm>
        </p:grpSpPr>
        <p:sp>
          <p:nvSpPr>
            <p:cNvPr id="25" name="Rounded Rectangle 24"/>
            <p:cNvSpPr/>
            <p:nvPr/>
          </p:nvSpPr>
          <p:spPr>
            <a:xfrm>
              <a:off x="242051" y="1814275"/>
              <a:ext cx="2435835" cy="275952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B9170"/>
              </a:solidFill>
              <a:prstDash val="sysDash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48387" y="2025487"/>
              <a:ext cx="2591399" cy="2337103"/>
            </a:xfrm>
            <a:prstGeom prst="rect">
              <a:avLst/>
            </a:prstGeom>
          </p:spPr>
        </p:pic>
      </p:grpSp>
      <p:sp>
        <p:nvSpPr>
          <p:cNvPr id="3" name="Rectangle 2"/>
          <p:cNvSpPr/>
          <p:nvPr/>
        </p:nvSpPr>
        <p:spPr>
          <a:xfrm>
            <a:off x="4816494" y="3423156"/>
            <a:ext cx="224138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mắt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đen</a:t>
            </a:r>
            <a:endParaRPr lang="en-US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7591955" y="3374643"/>
            <a:ext cx="231345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má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hồng</a:t>
            </a:r>
            <a:endParaRPr lang="en-US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4816494" y="4362489"/>
            <a:ext cx="174118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nơ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đỏ</a:t>
            </a:r>
            <a:endParaRPr lang="en-US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7537527" y="4362488"/>
            <a:ext cx="401475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đầu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thân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nâu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5485609" y="2244581"/>
            <a:ext cx="4337920" cy="78319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Màu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sắc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chính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nâu</a:t>
            </a:r>
            <a:endParaRPr lang="en-US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122" name="Picture 2" descr="Cartoon gold old buttons for game or web design Vector Image">
            <a:hlinkClick r:id="rId6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7" t="9819" r="60963" b="60437"/>
          <a:stretch/>
        </p:blipFill>
        <p:spPr bwMode="auto">
          <a:xfrm>
            <a:off x="31158" y="5364378"/>
            <a:ext cx="96012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E35BC9A-035E-4D04-B286-0E361CF0223E}"/>
              </a:ext>
            </a:extLst>
          </p:cNvPr>
          <p:cNvSpPr txBox="1"/>
          <p:nvPr/>
        </p:nvSpPr>
        <p:spPr>
          <a:xfrm>
            <a:off x="4666369" y="5115960"/>
            <a:ext cx="47830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Chân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tai - </a:t>
            </a:r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vàng</a:t>
            </a:r>
            <a:endParaRPr lang="en-US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9421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2" grpId="0"/>
      <p:bldP spid="53" grpId="0"/>
      <p:bldP spid="54" grpId="0"/>
      <p:bldP spid="55" grpId="0" animBg="1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EF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E04D6B50-74CD-4C1A-A820-6137F26F80E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-1752541"/>
            <a:ext cx="12190132" cy="2264898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A9B6DA59-1723-44B2-9A59-1AE0419459C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-20570" y="6145672"/>
            <a:ext cx="12190132" cy="2264898"/>
          </a:xfrm>
          <a:prstGeom prst="rect">
            <a:avLst/>
          </a:prstGeom>
        </p:spPr>
      </p:pic>
      <p:sp>
        <p:nvSpPr>
          <p:cNvPr id="36" name="Freeform 5"/>
          <p:cNvSpPr/>
          <p:nvPr/>
        </p:nvSpPr>
        <p:spPr bwMode="auto">
          <a:xfrm>
            <a:off x="-396240" y="371280"/>
            <a:ext cx="12725400" cy="1338289"/>
          </a:xfrm>
          <a:custGeom>
            <a:avLst/>
            <a:gdLst>
              <a:gd name="T0" fmla="*/ 360 w 2379"/>
              <a:gd name="T1" fmla="*/ 78 h 1260"/>
              <a:gd name="T2" fmla="*/ 141 w 2379"/>
              <a:gd name="T3" fmla="*/ 488 h 1260"/>
              <a:gd name="T4" fmla="*/ 189 w 2379"/>
              <a:gd name="T5" fmla="*/ 818 h 1260"/>
              <a:gd name="T6" fmla="*/ 454 w 2379"/>
              <a:gd name="T7" fmla="*/ 1194 h 1260"/>
              <a:gd name="T8" fmla="*/ 1705 w 2379"/>
              <a:gd name="T9" fmla="*/ 1177 h 1260"/>
              <a:gd name="T10" fmla="*/ 2349 w 2379"/>
              <a:gd name="T11" fmla="*/ 1068 h 1260"/>
              <a:gd name="T12" fmla="*/ 2300 w 2379"/>
              <a:gd name="T13" fmla="*/ 517 h 1260"/>
              <a:gd name="T14" fmla="*/ 1942 w 2379"/>
              <a:gd name="T15" fmla="*/ 60 h 1260"/>
              <a:gd name="T16" fmla="*/ 1215 w 2379"/>
              <a:gd name="T17" fmla="*/ 152 h 1260"/>
              <a:gd name="T18" fmla="*/ 360 w 2379"/>
              <a:gd name="T19" fmla="*/ 78 h 12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379" h="1260">
                <a:moveTo>
                  <a:pt x="360" y="78"/>
                </a:moveTo>
                <a:cubicBezTo>
                  <a:pt x="189" y="79"/>
                  <a:pt x="0" y="144"/>
                  <a:pt x="141" y="488"/>
                </a:cubicBezTo>
                <a:cubicBezTo>
                  <a:pt x="198" y="627"/>
                  <a:pt x="190" y="731"/>
                  <a:pt x="189" y="818"/>
                </a:cubicBezTo>
                <a:cubicBezTo>
                  <a:pt x="186" y="972"/>
                  <a:pt x="95" y="1211"/>
                  <a:pt x="454" y="1194"/>
                </a:cubicBezTo>
                <a:cubicBezTo>
                  <a:pt x="791" y="1178"/>
                  <a:pt x="1367" y="1146"/>
                  <a:pt x="1705" y="1177"/>
                </a:cubicBezTo>
                <a:cubicBezTo>
                  <a:pt x="2167" y="1219"/>
                  <a:pt x="2326" y="1260"/>
                  <a:pt x="2349" y="1068"/>
                </a:cubicBezTo>
                <a:cubicBezTo>
                  <a:pt x="2372" y="876"/>
                  <a:pt x="2199" y="882"/>
                  <a:pt x="2300" y="517"/>
                </a:cubicBezTo>
                <a:cubicBezTo>
                  <a:pt x="2379" y="234"/>
                  <a:pt x="2197" y="0"/>
                  <a:pt x="1942" y="60"/>
                </a:cubicBezTo>
                <a:cubicBezTo>
                  <a:pt x="1637" y="132"/>
                  <a:pt x="1487" y="122"/>
                  <a:pt x="1215" y="152"/>
                </a:cubicBezTo>
                <a:cubicBezTo>
                  <a:pt x="970" y="179"/>
                  <a:pt x="753" y="74"/>
                  <a:pt x="360" y="78"/>
                </a:cubicBezTo>
                <a:close/>
              </a:path>
            </a:pathLst>
          </a:custGeom>
          <a:solidFill>
            <a:srgbClr val="FBF0B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方正卡通简体" panose="03000509000000000000" pitchFamily="65" charset="-122"/>
              <a:ea typeface="方正卡通简体" panose="03000509000000000000" pitchFamily="65" charset="-122"/>
            </a:endParaRPr>
          </a:p>
        </p:txBody>
      </p:sp>
      <p:sp>
        <p:nvSpPr>
          <p:cNvPr id="35" name="Google Shape;304;p20"/>
          <p:cNvSpPr txBox="1">
            <a:spLocks/>
          </p:cNvSpPr>
          <p:nvPr/>
        </p:nvSpPr>
        <p:spPr>
          <a:xfrm>
            <a:off x="460363" y="553819"/>
            <a:ext cx="11290292" cy="875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r>
              <a:rPr lang="en-US" sz="32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Tìm</a:t>
            </a:r>
            <a:r>
              <a:rPr lang="en-US" sz="32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từ</a:t>
            </a:r>
            <a:r>
              <a:rPr lang="en-US" sz="32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ngữ</a:t>
            </a:r>
            <a:r>
              <a:rPr lang="en-US" sz="32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chỉ</a:t>
            </a:r>
            <a:r>
              <a:rPr lang="en-US" sz="32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màu</a:t>
            </a:r>
            <a:r>
              <a:rPr lang="en-US" sz="32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sắc</a:t>
            </a:r>
            <a:r>
              <a:rPr lang="en-US" sz="32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từng</a:t>
            </a:r>
            <a:r>
              <a:rPr lang="en-US" sz="32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bộ</a:t>
            </a:r>
            <a:r>
              <a:rPr lang="en-US" sz="32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phận</a:t>
            </a:r>
            <a:r>
              <a:rPr lang="en-US" sz="32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32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mỗi</a:t>
            </a:r>
            <a:r>
              <a:rPr lang="en-US" sz="32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đồ</a:t>
            </a:r>
            <a:r>
              <a:rPr lang="en-US" sz="32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vật</a:t>
            </a:r>
            <a:r>
              <a:rPr lang="en-US" sz="32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dưới</a:t>
            </a:r>
            <a:r>
              <a:rPr lang="en-US" sz="32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đây</a:t>
            </a:r>
            <a:r>
              <a:rPr lang="en-US" sz="32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3" name="Rectangle 2"/>
          <p:cNvSpPr/>
          <p:nvPr/>
        </p:nvSpPr>
        <p:spPr>
          <a:xfrm>
            <a:off x="6672382" y="3038071"/>
            <a:ext cx="315932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thân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xe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vàng</a:t>
            </a:r>
            <a:endParaRPr lang="en-US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6672382" y="3775757"/>
            <a:ext cx="307545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bánh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xe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đen</a:t>
            </a:r>
            <a:endParaRPr lang="en-US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6064729" y="2099079"/>
            <a:ext cx="4542370" cy="78319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Màu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sắc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chính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vàng</a:t>
            </a:r>
            <a:endParaRPr lang="en-US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953432" y="2157767"/>
            <a:ext cx="2362417" cy="2269207"/>
            <a:chOff x="3657642" y="2156183"/>
            <a:chExt cx="2362417" cy="2269207"/>
          </a:xfrm>
        </p:grpSpPr>
        <p:sp>
          <p:nvSpPr>
            <p:cNvPr id="19" name="Rounded Rectangle 18"/>
            <p:cNvSpPr/>
            <p:nvPr/>
          </p:nvSpPr>
          <p:spPr>
            <a:xfrm>
              <a:off x="3788114" y="2156183"/>
              <a:ext cx="2156237" cy="2269207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B9170"/>
              </a:solidFill>
              <a:prstDash val="sysDash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>
                          <a14:foregroundMark x1="7427" y1="67500" x2="31434" y2="72500"/>
                          <a14:foregroundMark x1="13990" y1="84500" x2="22625" y2="89000"/>
                          <a14:foregroundMark x1="16062" y1="65500" x2="28152" y2="60500"/>
                          <a14:foregroundMark x1="3972" y1="11000" x2="5527" y2="12000"/>
                          <a14:foregroundMark x1="6045" y1="14500" x2="9845" y2="40000"/>
                          <a14:foregroundMark x1="10190" y1="41000" x2="11744" y2="57000"/>
                          <a14:foregroundMark x1="78756" y1="47500" x2="85320" y2="17500"/>
                          <a14:foregroundMark x1="84974" y1="51500" x2="92228" y2="27000"/>
                        </a14:backgroundRemoval>
                      </a14:imgEffect>
                    </a14:imgLayer>
                  </a14:imgProps>
                </a:ext>
              </a:extLst>
            </a:blip>
            <a:srcRect r="60230"/>
            <a:stretch/>
          </p:blipFill>
          <p:spPr>
            <a:xfrm>
              <a:off x="3657642" y="2170918"/>
              <a:ext cx="2362417" cy="1905986"/>
            </a:xfrm>
            <a:prstGeom prst="rect">
              <a:avLst/>
            </a:prstGeom>
          </p:spPr>
        </p:pic>
      </p:grpSp>
      <p:pic>
        <p:nvPicPr>
          <p:cNvPr id="22" name="Picture 2" descr="Cartoon gold old buttons for game or web design Vector Image">
            <a:hlinkClick r:id="rId6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7" t="9819" r="60963" b="60437"/>
          <a:stretch/>
        </p:blipFill>
        <p:spPr bwMode="auto">
          <a:xfrm>
            <a:off x="31158" y="5364378"/>
            <a:ext cx="96012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314E053-ACE3-4883-B178-500907DD3AAC}"/>
              </a:ext>
            </a:extLst>
          </p:cNvPr>
          <p:cNvSpPr txBox="1"/>
          <p:nvPr/>
        </p:nvSpPr>
        <p:spPr>
          <a:xfrm>
            <a:off x="6672382" y="4538921"/>
            <a:ext cx="29562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gầm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xe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- cam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E0E9CE1-A0DA-45AF-8AF9-5A4966337322}"/>
              </a:ext>
            </a:extLst>
          </p:cNvPr>
          <p:cNvSpPr txBox="1"/>
          <p:nvPr/>
        </p:nvSpPr>
        <p:spPr>
          <a:xfrm>
            <a:off x="6756252" y="5246365"/>
            <a:ext cx="3075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kính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xe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xám</a:t>
            </a:r>
            <a:endParaRPr lang="en-US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223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2" grpId="0"/>
      <p:bldP spid="55" grpId="0" animBg="1"/>
      <p:bldP spid="6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EF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E04D6B50-74CD-4C1A-A820-6137F26F80E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-1752541"/>
            <a:ext cx="12190132" cy="2264898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A9B6DA59-1723-44B2-9A59-1AE0419459C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-20570" y="6145672"/>
            <a:ext cx="12190132" cy="2264898"/>
          </a:xfrm>
          <a:prstGeom prst="rect">
            <a:avLst/>
          </a:prstGeom>
        </p:spPr>
      </p:pic>
      <p:sp>
        <p:nvSpPr>
          <p:cNvPr id="36" name="Freeform 5"/>
          <p:cNvSpPr/>
          <p:nvPr/>
        </p:nvSpPr>
        <p:spPr bwMode="auto">
          <a:xfrm>
            <a:off x="-396240" y="371280"/>
            <a:ext cx="12725400" cy="1338289"/>
          </a:xfrm>
          <a:custGeom>
            <a:avLst/>
            <a:gdLst>
              <a:gd name="T0" fmla="*/ 360 w 2379"/>
              <a:gd name="T1" fmla="*/ 78 h 1260"/>
              <a:gd name="T2" fmla="*/ 141 w 2379"/>
              <a:gd name="T3" fmla="*/ 488 h 1260"/>
              <a:gd name="T4" fmla="*/ 189 w 2379"/>
              <a:gd name="T5" fmla="*/ 818 h 1260"/>
              <a:gd name="T6" fmla="*/ 454 w 2379"/>
              <a:gd name="T7" fmla="*/ 1194 h 1260"/>
              <a:gd name="T8" fmla="*/ 1705 w 2379"/>
              <a:gd name="T9" fmla="*/ 1177 h 1260"/>
              <a:gd name="T10" fmla="*/ 2349 w 2379"/>
              <a:gd name="T11" fmla="*/ 1068 h 1260"/>
              <a:gd name="T12" fmla="*/ 2300 w 2379"/>
              <a:gd name="T13" fmla="*/ 517 h 1260"/>
              <a:gd name="T14" fmla="*/ 1942 w 2379"/>
              <a:gd name="T15" fmla="*/ 60 h 1260"/>
              <a:gd name="T16" fmla="*/ 1215 w 2379"/>
              <a:gd name="T17" fmla="*/ 152 h 1260"/>
              <a:gd name="T18" fmla="*/ 360 w 2379"/>
              <a:gd name="T19" fmla="*/ 78 h 12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379" h="1260">
                <a:moveTo>
                  <a:pt x="360" y="78"/>
                </a:moveTo>
                <a:cubicBezTo>
                  <a:pt x="189" y="79"/>
                  <a:pt x="0" y="144"/>
                  <a:pt x="141" y="488"/>
                </a:cubicBezTo>
                <a:cubicBezTo>
                  <a:pt x="198" y="627"/>
                  <a:pt x="190" y="731"/>
                  <a:pt x="189" y="818"/>
                </a:cubicBezTo>
                <a:cubicBezTo>
                  <a:pt x="186" y="972"/>
                  <a:pt x="95" y="1211"/>
                  <a:pt x="454" y="1194"/>
                </a:cubicBezTo>
                <a:cubicBezTo>
                  <a:pt x="791" y="1178"/>
                  <a:pt x="1367" y="1146"/>
                  <a:pt x="1705" y="1177"/>
                </a:cubicBezTo>
                <a:cubicBezTo>
                  <a:pt x="2167" y="1219"/>
                  <a:pt x="2326" y="1260"/>
                  <a:pt x="2349" y="1068"/>
                </a:cubicBezTo>
                <a:cubicBezTo>
                  <a:pt x="2372" y="876"/>
                  <a:pt x="2199" y="882"/>
                  <a:pt x="2300" y="517"/>
                </a:cubicBezTo>
                <a:cubicBezTo>
                  <a:pt x="2379" y="234"/>
                  <a:pt x="2197" y="0"/>
                  <a:pt x="1942" y="60"/>
                </a:cubicBezTo>
                <a:cubicBezTo>
                  <a:pt x="1637" y="132"/>
                  <a:pt x="1487" y="122"/>
                  <a:pt x="1215" y="152"/>
                </a:cubicBezTo>
                <a:cubicBezTo>
                  <a:pt x="970" y="179"/>
                  <a:pt x="753" y="74"/>
                  <a:pt x="360" y="78"/>
                </a:cubicBezTo>
                <a:close/>
              </a:path>
            </a:pathLst>
          </a:custGeom>
          <a:solidFill>
            <a:srgbClr val="FBF0B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方正卡通简体" panose="03000509000000000000" pitchFamily="65" charset="-122"/>
              <a:ea typeface="方正卡通简体" panose="03000509000000000000" pitchFamily="65" charset="-122"/>
            </a:endParaRPr>
          </a:p>
        </p:txBody>
      </p:sp>
      <p:sp>
        <p:nvSpPr>
          <p:cNvPr id="35" name="Google Shape;304;p20"/>
          <p:cNvSpPr txBox="1">
            <a:spLocks/>
          </p:cNvSpPr>
          <p:nvPr/>
        </p:nvSpPr>
        <p:spPr>
          <a:xfrm>
            <a:off x="460363" y="553819"/>
            <a:ext cx="11290292" cy="875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r>
              <a:rPr lang="en-US" sz="32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Tìm</a:t>
            </a:r>
            <a:r>
              <a:rPr lang="en-US" sz="32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từ</a:t>
            </a:r>
            <a:r>
              <a:rPr lang="en-US" sz="32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ngữ</a:t>
            </a:r>
            <a:r>
              <a:rPr lang="en-US" sz="32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chỉ</a:t>
            </a:r>
            <a:r>
              <a:rPr lang="en-US" sz="32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màu</a:t>
            </a:r>
            <a:r>
              <a:rPr lang="en-US" sz="32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sắc</a:t>
            </a:r>
            <a:r>
              <a:rPr lang="en-US" sz="32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từng</a:t>
            </a:r>
            <a:r>
              <a:rPr lang="en-US" sz="32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bộ</a:t>
            </a:r>
            <a:r>
              <a:rPr lang="en-US" sz="32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phận</a:t>
            </a:r>
            <a:r>
              <a:rPr lang="en-US" sz="32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32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mỗi</a:t>
            </a:r>
            <a:r>
              <a:rPr lang="en-US" sz="32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đồ</a:t>
            </a:r>
            <a:r>
              <a:rPr lang="en-US" sz="32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vật</a:t>
            </a:r>
            <a:r>
              <a:rPr lang="en-US" sz="32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dưới</a:t>
            </a:r>
            <a:r>
              <a:rPr lang="en-US" sz="32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đây</a:t>
            </a:r>
            <a:r>
              <a:rPr lang="en-US" sz="32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3" name="Rectangle 2"/>
          <p:cNvSpPr/>
          <p:nvPr/>
        </p:nvSpPr>
        <p:spPr>
          <a:xfrm>
            <a:off x="8672735" y="3978379"/>
            <a:ext cx="180062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tay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đỏ</a:t>
            </a:r>
            <a:endParaRPr lang="en-US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5546569" y="2114319"/>
            <a:ext cx="4098381" cy="78319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Màu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sắc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chính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đỏ</a:t>
            </a:r>
            <a:endParaRPr lang="en-US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646804" y="2186995"/>
            <a:ext cx="2156237" cy="226920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B9170"/>
            </a:solidFill>
            <a:prstDash val="sys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7427" y1="67500" x2="31434" y2="72500"/>
                        <a14:foregroundMark x1="13990" y1="84500" x2="22625" y2="89000"/>
                        <a14:foregroundMark x1="16062" y1="65500" x2="28152" y2="60500"/>
                        <a14:foregroundMark x1="3972" y1="11000" x2="5527" y2="12000"/>
                        <a14:foregroundMark x1="6045" y1="14500" x2="9845" y2="40000"/>
                        <a14:foregroundMark x1="10190" y1="41000" x2="11744" y2="57000"/>
                        <a14:foregroundMark x1="78756" y1="47500" x2="85320" y2="17500"/>
                        <a14:foregroundMark x1="84974" y1="51500" x2="92228" y2="27000"/>
                      </a14:backgroundRemoval>
                    </a14:imgEffect>
                  </a14:imgLayer>
                </a14:imgProps>
              </a:ext>
            </a:extLst>
          </a:blip>
          <a:srcRect l="39479" t="1408" r="30317" b="-1408"/>
          <a:stretch/>
        </p:blipFill>
        <p:spPr>
          <a:xfrm>
            <a:off x="1947881" y="2352226"/>
            <a:ext cx="1794200" cy="1905986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4544684" y="3992194"/>
            <a:ext cx="338586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thân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vàng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đỏ</a:t>
            </a:r>
            <a:endParaRPr lang="en-US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672190" y="3196840"/>
            <a:ext cx="231345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má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hồng</a:t>
            </a:r>
            <a:endParaRPr lang="en-US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528429" y="3185641"/>
            <a:ext cx="263565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mặt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trắng</a:t>
            </a:r>
            <a:endParaRPr lang="en-US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4" name="Picture 2" descr="Cartoon gold old buttons for game or web design Vector Image">
            <a:hlinkClick r:id="rId6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7" t="9819" r="60963" b="60437"/>
          <a:stretch/>
        </p:blipFill>
        <p:spPr bwMode="auto">
          <a:xfrm>
            <a:off x="31158" y="5364378"/>
            <a:ext cx="96012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3843B93-F3A1-439F-BA06-F85C47453E62}"/>
              </a:ext>
            </a:extLst>
          </p:cNvPr>
          <p:cNvSpPr txBox="1"/>
          <p:nvPr/>
        </p:nvSpPr>
        <p:spPr>
          <a:xfrm>
            <a:off x="4526193" y="4665656"/>
            <a:ext cx="20407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tóc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nâu</a:t>
            </a:r>
            <a:endParaRPr lang="en-US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C20E80-27D9-40DB-B31A-025F1EFC2021}"/>
              </a:ext>
            </a:extLst>
          </p:cNvPr>
          <p:cNvSpPr txBox="1"/>
          <p:nvPr/>
        </p:nvSpPr>
        <p:spPr>
          <a:xfrm>
            <a:off x="8672190" y="4882445"/>
            <a:ext cx="23134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Mắt-đen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5820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5" grpId="0" animBg="1"/>
      <p:bldP spid="21" grpId="0"/>
      <p:bldP spid="22" grpId="0"/>
      <p:bldP spid="23" grpId="0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EF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E04D6B50-74CD-4C1A-A820-6137F26F80E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-1752541"/>
            <a:ext cx="12190132" cy="2264898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A9B6DA59-1723-44B2-9A59-1AE0419459C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-20570" y="6145672"/>
            <a:ext cx="12190132" cy="2264898"/>
          </a:xfrm>
          <a:prstGeom prst="rect">
            <a:avLst/>
          </a:prstGeom>
        </p:spPr>
      </p:pic>
      <p:sp>
        <p:nvSpPr>
          <p:cNvPr id="36" name="Freeform 5"/>
          <p:cNvSpPr/>
          <p:nvPr/>
        </p:nvSpPr>
        <p:spPr bwMode="auto">
          <a:xfrm>
            <a:off x="-396240" y="371280"/>
            <a:ext cx="12725400" cy="1338289"/>
          </a:xfrm>
          <a:custGeom>
            <a:avLst/>
            <a:gdLst>
              <a:gd name="T0" fmla="*/ 360 w 2379"/>
              <a:gd name="T1" fmla="*/ 78 h 1260"/>
              <a:gd name="T2" fmla="*/ 141 w 2379"/>
              <a:gd name="T3" fmla="*/ 488 h 1260"/>
              <a:gd name="T4" fmla="*/ 189 w 2379"/>
              <a:gd name="T5" fmla="*/ 818 h 1260"/>
              <a:gd name="T6" fmla="*/ 454 w 2379"/>
              <a:gd name="T7" fmla="*/ 1194 h 1260"/>
              <a:gd name="T8" fmla="*/ 1705 w 2379"/>
              <a:gd name="T9" fmla="*/ 1177 h 1260"/>
              <a:gd name="T10" fmla="*/ 2349 w 2379"/>
              <a:gd name="T11" fmla="*/ 1068 h 1260"/>
              <a:gd name="T12" fmla="*/ 2300 w 2379"/>
              <a:gd name="T13" fmla="*/ 517 h 1260"/>
              <a:gd name="T14" fmla="*/ 1942 w 2379"/>
              <a:gd name="T15" fmla="*/ 60 h 1260"/>
              <a:gd name="T16" fmla="*/ 1215 w 2379"/>
              <a:gd name="T17" fmla="*/ 152 h 1260"/>
              <a:gd name="T18" fmla="*/ 360 w 2379"/>
              <a:gd name="T19" fmla="*/ 78 h 12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379" h="1260">
                <a:moveTo>
                  <a:pt x="360" y="78"/>
                </a:moveTo>
                <a:cubicBezTo>
                  <a:pt x="189" y="79"/>
                  <a:pt x="0" y="144"/>
                  <a:pt x="141" y="488"/>
                </a:cubicBezTo>
                <a:cubicBezTo>
                  <a:pt x="198" y="627"/>
                  <a:pt x="190" y="731"/>
                  <a:pt x="189" y="818"/>
                </a:cubicBezTo>
                <a:cubicBezTo>
                  <a:pt x="186" y="972"/>
                  <a:pt x="95" y="1211"/>
                  <a:pt x="454" y="1194"/>
                </a:cubicBezTo>
                <a:cubicBezTo>
                  <a:pt x="791" y="1178"/>
                  <a:pt x="1367" y="1146"/>
                  <a:pt x="1705" y="1177"/>
                </a:cubicBezTo>
                <a:cubicBezTo>
                  <a:pt x="2167" y="1219"/>
                  <a:pt x="2326" y="1260"/>
                  <a:pt x="2349" y="1068"/>
                </a:cubicBezTo>
                <a:cubicBezTo>
                  <a:pt x="2372" y="876"/>
                  <a:pt x="2199" y="882"/>
                  <a:pt x="2300" y="517"/>
                </a:cubicBezTo>
                <a:cubicBezTo>
                  <a:pt x="2379" y="234"/>
                  <a:pt x="2197" y="0"/>
                  <a:pt x="1942" y="60"/>
                </a:cubicBezTo>
                <a:cubicBezTo>
                  <a:pt x="1637" y="132"/>
                  <a:pt x="1487" y="122"/>
                  <a:pt x="1215" y="152"/>
                </a:cubicBezTo>
                <a:cubicBezTo>
                  <a:pt x="970" y="179"/>
                  <a:pt x="753" y="74"/>
                  <a:pt x="360" y="78"/>
                </a:cubicBezTo>
                <a:close/>
              </a:path>
            </a:pathLst>
          </a:custGeom>
          <a:solidFill>
            <a:srgbClr val="FBF0B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方正卡通简体" panose="03000509000000000000" pitchFamily="65" charset="-122"/>
              <a:ea typeface="方正卡通简体" panose="03000509000000000000" pitchFamily="65" charset="-122"/>
            </a:endParaRPr>
          </a:p>
        </p:txBody>
      </p:sp>
      <p:sp>
        <p:nvSpPr>
          <p:cNvPr id="35" name="Google Shape;304;p20"/>
          <p:cNvSpPr txBox="1">
            <a:spLocks/>
          </p:cNvSpPr>
          <p:nvPr/>
        </p:nvSpPr>
        <p:spPr>
          <a:xfrm>
            <a:off x="460363" y="553819"/>
            <a:ext cx="11290292" cy="875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r>
              <a:rPr lang="en-US" sz="32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Tìm</a:t>
            </a:r>
            <a:r>
              <a:rPr lang="en-US" sz="32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từ</a:t>
            </a:r>
            <a:r>
              <a:rPr lang="en-US" sz="32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ngữ</a:t>
            </a:r>
            <a:r>
              <a:rPr lang="en-US" sz="32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chỉ</a:t>
            </a:r>
            <a:r>
              <a:rPr lang="en-US" sz="32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màu</a:t>
            </a:r>
            <a:r>
              <a:rPr lang="en-US" sz="32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sắc</a:t>
            </a:r>
            <a:r>
              <a:rPr lang="en-US" sz="32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từng</a:t>
            </a:r>
            <a:r>
              <a:rPr lang="en-US" sz="32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bộ</a:t>
            </a:r>
            <a:r>
              <a:rPr lang="en-US" sz="32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phận</a:t>
            </a:r>
            <a:r>
              <a:rPr lang="en-US" sz="32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32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mỗi</a:t>
            </a:r>
            <a:r>
              <a:rPr lang="en-US" sz="32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đồ</a:t>
            </a:r>
            <a:r>
              <a:rPr lang="en-US" sz="32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vật</a:t>
            </a:r>
            <a:r>
              <a:rPr lang="en-US" sz="32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dưới</a:t>
            </a:r>
            <a:r>
              <a:rPr lang="en-US" sz="32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đây</a:t>
            </a:r>
            <a:r>
              <a:rPr lang="en-US" sz="32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802749" y="2277761"/>
            <a:ext cx="6719306" cy="23852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48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4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cánh</a:t>
            </a:r>
            <a:r>
              <a:rPr lang="en-US" sz="4800" b="1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 algn="ctr"/>
            <a:r>
              <a:rPr lang="en-US" sz="4800" b="1" dirty="0" err="1">
                <a:latin typeface="Calibri" panose="020F0502020204030204" pitchFamily="34" charset="0"/>
                <a:cs typeface="Calibri" panose="020F0502020204030204" pitchFamily="34" charset="0"/>
              </a:rPr>
              <a:t>xanh</a:t>
            </a:r>
            <a:r>
              <a:rPr lang="en-US" sz="4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latin typeface="Calibri" panose="020F0502020204030204" pitchFamily="34" charset="0"/>
                <a:cs typeface="Calibri" panose="020F0502020204030204" pitchFamily="34" charset="0"/>
              </a:rPr>
              <a:t>lá</a:t>
            </a:r>
            <a:r>
              <a:rPr lang="en-US" sz="4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cây</a:t>
            </a:r>
            <a:r>
              <a:rPr lang="en-US" sz="4800" b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48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đỏ</a:t>
            </a:r>
            <a:r>
              <a:rPr lang="en-US" sz="4800" b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4800" b="1" dirty="0" err="1">
                <a:latin typeface="Calibri" panose="020F0502020204030204" pitchFamily="34" charset="0"/>
                <a:cs typeface="Calibri" panose="020F0502020204030204" pitchFamily="34" charset="0"/>
              </a:rPr>
              <a:t>xanh</a:t>
            </a:r>
            <a:r>
              <a:rPr lang="en-US" sz="4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latin typeface="Calibri" panose="020F0502020204030204" pitchFamily="34" charset="0"/>
                <a:cs typeface="Calibri" panose="020F0502020204030204" pitchFamily="34" charset="0"/>
              </a:rPr>
              <a:t>nước</a:t>
            </a:r>
            <a:r>
              <a:rPr lang="en-US" sz="4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latin typeface="Calibri" panose="020F0502020204030204" pitchFamily="34" charset="0"/>
                <a:cs typeface="Calibri" panose="020F0502020204030204" pitchFamily="34" charset="0"/>
              </a:rPr>
              <a:t>biển</a:t>
            </a:r>
            <a:r>
              <a:rPr lang="en-US" sz="4800" b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4800" b="1" dirty="0" err="1">
                <a:latin typeface="Calibri" panose="020F0502020204030204" pitchFamily="34" charset="0"/>
                <a:cs typeface="Calibri" panose="020F0502020204030204" pitchFamily="34" charset="0"/>
              </a:rPr>
              <a:t>vàng,cam</a:t>
            </a:r>
            <a:endParaRPr lang="en-US" sz="4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098737" y="2244765"/>
            <a:ext cx="2156236" cy="2269207"/>
            <a:chOff x="9312265" y="2134547"/>
            <a:chExt cx="2156236" cy="2269207"/>
          </a:xfrm>
        </p:grpSpPr>
        <p:sp>
          <p:nvSpPr>
            <p:cNvPr id="19" name="Rounded Rectangle 18"/>
            <p:cNvSpPr/>
            <p:nvPr/>
          </p:nvSpPr>
          <p:spPr>
            <a:xfrm>
              <a:off x="9312265" y="2134547"/>
              <a:ext cx="2156236" cy="2269207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B9170"/>
              </a:solidFill>
              <a:prstDash val="sysDash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>
                          <a14:foregroundMark x1="7427" y1="67500" x2="31434" y2="72500"/>
                          <a14:foregroundMark x1="13990" y1="84500" x2="22625" y2="89000"/>
                          <a14:foregroundMark x1="16062" y1="65500" x2="28152" y2="60500"/>
                          <a14:foregroundMark x1="3972" y1="11000" x2="5527" y2="12000"/>
                          <a14:foregroundMark x1="6045" y1="14500" x2="9845" y2="40000"/>
                          <a14:foregroundMark x1="10190" y1="41000" x2="11744" y2="57000"/>
                          <a14:foregroundMark x1="78756" y1="47500" x2="85320" y2="17500"/>
                          <a14:foregroundMark x1="84974" y1="51500" x2="92228" y2="27000"/>
                        </a14:backgroundRemoval>
                      </a14:imgEffect>
                    </a14:imgLayer>
                  </a14:imgProps>
                </a:ext>
              </a:extLst>
            </a:blip>
            <a:srcRect l="69878" t="-704" r="-82" b="704"/>
            <a:stretch/>
          </p:blipFill>
          <p:spPr>
            <a:xfrm>
              <a:off x="9493283" y="2254275"/>
              <a:ext cx="1794200" cy="1905986"/>
            </a:xfrm>
            <a:prstGeom prst="rect">
              <a:avLst/>
            </a:prstGeom>
          </p:spPr>
        </p:pic>
      </p:grpSp>
      <p:pic>
        <p:nvPicPr>
          <p:cNvPr id="24" name="Picture 2" descr="Cartoon gold old buttons for game or web design Vector Image">
            <a:hlinkClick r:id="rId6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7" t="9819" r="60963" b="60437"/>
          <a:stretch/>
        </p:blipFill>
        <p:spPr bwMode="auto">
          <a:xfrm>
            <a:off x="31158" y="5364378"/>
            <a:ext cx="96012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2002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8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537140" y="1614606"/>
            <a:ext cx="7860448" cy="3711793"/>
          </a:xfrm>
          <a:prstGeom prst="roundRect">
            <a:avLst>
              <a:gd name="adj" fmla="val 11994"/>
            </a:avLst>
          </a:prstGeom>
          <a:solidFill>
            <a:srgbClr val="FFEBA8"/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  <a:effectLst>
            <a:outerShdw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280" y="1044205"/>
            <a:ext cx="556960" cy="821516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622485"/>
            <a:ext cx="819160" cy="1721345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B1618BF1-9A4A-4F4C-BD8D-F69CA97E079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-1752541"/>
            <a:ext cx="12190132" cy="2264898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DE0C4B91-4C69-47F3-813C-1057843FF3B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-20570" y="6145672"/>
            <a:ext cx="12190132" cy="2264898"/>
          </a:xfrm>
          <a:prstGeom prst="rect">
            <a:avLst/>
          </a:prstGeom>
        </p:spPr>
      </p:pic>
      <p:sp>
        <p:nvSpPr>
          <p:cNvPr id="26" name="Google Shape;304;p20"/>
          <p:cNvSpPr txBox="1">
            <a:spLocks/>
          </p:cNvSpPr>
          <p:nvPr/>
        </p:nvSpPr>
        <p:spPr>
          <a:xfrm>
            <a:off x="744429" y="2407251"/>
            <a:ext cx="7537018" cy="875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r>
              <a:rPr lang="en-US" sz="44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Tìm</a:t>
            </a:r>
            <a:r>
              <a:rPr lang="en-US" sz="44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thêm</a:t>
            </a:r>
            <a:r>
              <a:rPr lang="en-US" sz="44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từ</a:t>
            </a:r>
            <a:r>
              <a:rPr lang="en-US" sz="44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ngữ</a:t>
            </a:r>
            <a:r>
              <a:rPr lang="en-US" sz="44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chỉ</a:t>
            </a:r>
            <a:r>
              <a:rPr lang="en-US" sz="44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đồ</a:t>
            </a:r>
            <a:r>
              <a:rPr lang="en-US" sz="44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vật</a:t>
            </a:r>
            <a:r>
              <a:rPr lang="en-US" sz="44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44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từ</a:t>
            </a:r>
            <a:r>
              <a:rPr lang="en-US" sz="44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ngữ</a:t>
            </a:r>
            <a:r>
              <a:rPr lang="en-US" sz="44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chỉ</a:t>
            </a:r>
            <a:r>
              <a:rPr lang="en-US" sz="44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màu</a:t>
            </a:r>
            <a:r>
              <a:rPr lang="en-US" sz="44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sắc</a:t>
            </a:r>
            <a:r>
              <a:rPr lang="en-US" sz="44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44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đồ</a:t>
            </a:r>
            <a:r>
              <a:rPr lang="en-US" sz="44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vật</a:t>
            </a:r>
            <a:endParaRPr lang="en-US" sz="4400" b="1" kern="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Google Shape;304;p20"/>
          <p:cNvSpPr txBox="1">
            <a:spLocks/>
          </p:cNvSpPr>
          <p:nvPr/>
        </p:nvSpPr>
        <p:spPr>
          <a:xfrm>
            <a:off x="839860" y="3602392"/>
            <a:ext cx="5784778" cy="774322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r>
              <a:rPr lang="en-US" sz="3600" i="1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Ví</a:t>
            </a:r>
            <a:r>
              <a:rPr lang="en-US" sz="3600" i="1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i="1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dụ</a:t>
            </a:r>
            <a:r>
              <a:rPr lang="en-US" sz="3600" i="1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3600" b="1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cặp</a:t>
            </a:r>
            <a:r>
              <a:rPr lang="en-US" sz="3600" b="1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sách</a:t>
            </a:r>
            <a:r>
              <a:rPr lang="en-US" sz="3600" b="1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en-US" sz="3600" b="1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xanh</a:t>
            </a:r>
            <a:r>
              <a:rPr lang="en-US" sz="3600" b="1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lá</a:t>
            </a:r>
            <a:r>
              <a:rPr lang="en-US" sz="3600" b="1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cây</a:t>
            </a:r>
            <a:endParaRPr lang="en-US" sz="3600" b="1" kern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98" b="94535" l="0" r="98140">
                        <a14:backgroundMark x1="73372" y1="84186" x2="83605" y2="81279"/>
                        <a14:backgroundMark x1="82674" y1="73488" x2="83837" y2="6953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42906" y="3165587"/>
            <a:ext cx="1781769" cy="1781769"/>
          </a:xfrm>
          <a:prstGeom prst="rect">
            <a:avLst/>
          </a:prstGeom>
        </p:spPr>
      </p:pic>
      <p:grpSp>
        <p:nvGrpSpPr>
          <p:cNvPr id="28" name="组合 23"/>
          <p:cNvGrpSpPr/>
          <p:nvPr/>
        </p:nvGrpSpPr>
        <p:grpSpPr>
          <a:xfrm>
            <a:off x="8772667" y="5130429"/>
            <a:ext cx="3419333" cy="1564390"/>
            <a:chOff x="7361868" y="4839252"/>
            <a:chExt cx="4426359" cy="2160737"/>
          </a:xfrm>
        </p:grpSpPr>
        <p:pic>
          <p:nvPicPr>
            <p:cNvPr id="29" name="图片 18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812341" y="5453378"/>
              <a:ext cx="941860" cy="1408832"/>
            </a:xfrm>
            <a:prstGeom prst="rect">
              <a:avLst/>
            </a:prstGeom>
          </p:spPr>
        </p:pic>
        <p:pic>
          <p:nvPicPr>
            <p:cNvPr id="30" name="图片 19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350732" y="5399998"/>
              <a:ext cx="1416748" cy="1551299"/>
            </a:xfrm>
            <a:prstGeom prst="rect">
              <a:avLst/>
            </a:prstGeom>
          </p:spPr>
        </p:pic>
        <p:pic>
          <p:nvPicPr>
            <p:cNvPr id="31" name="图片 20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361868" y="4839252"/>
              <a:ext cx="973519" cy="2160737"/>
            </a:xfrm>
            <a:prstGeom prst="rect">
              <a:avLst/>
            </a:prstGeom>
          </p:spPr>
        </p:pic>
        <p:pic>
          <p:nvPicPr>
            <p:cNvPr id="32" name="图片 21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 rot="727939">
              <a:off x="10901771" y="4964775"/>
              <a:ext cx="886456" cy="1986612"/>
            </a:xfrm>
            <a:prstGeom prst="rect">
              <a:avLst/>
            </a:prstGeom>
          </p:spPr>
        </p:pic>
      </p:grpSp>
      <p:grpSp>
        <p:nvGrpSpPr>
          <p:cNvPr id="33" name="组合 17"/>
          <p:cNvGrpSpPr/>
          <p:nvPr/>
        </p:nvGrpSpPr>
        <p:grpSpPr>
          <a:xfrm flipH="1">
            <a:off x="8281447" y="493150"/>
            <a:ext cx="4115974" cy="2789669"/>
            <a:chOff x="8732872" y="104537"/>
            <a:chExt cx="3543906" cy="2435044"/>
          </a:xfrm>
        </p:grpSpPr>
        <p:pic>
          <p:nvPicPr>
            <p:cNvPr id="34" name="图片 7"/>
            <p:cNvPicPr>
              <a:picLocks noChangeAspect="1"/>
            </p:cNvPicPr>
            <p:nvPr/>
          </p:nvPicPr>
          <p:blipFill>
            <a:blip r:embed="rId12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 rot="21182847">
              <a:off x="8867716" y="104537"/>
              <a:ext cx="3409062" cy="2435044"/>
            </a:xfrm>
            <a:prstGeom prst="rect">
              <a:avLst/>
            </a:prstGeom>
          </p:spPr>
        </p:pic>
        <p:sp>
          <p:nvSpPr>
            <p:cNvPr id="35" name="文本框 9"/>
            <p:cNvSpPr txBox="1"/>
            <p:nvPr/>
          </p:nvSpPr>
          <p:spPr>
            <a:xfrm>
              <a:off x="8732872" y="952274"/>
              <a:ext cx="3463044" cy="7253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800" b="1" dirty="0" err="1">
                  <a:latin typeface="Patrick Hand" panose="00000500000000000000" pitchFamily="2" charset="0"/>
                  <a:ea typeface="方正卡通简体" panose="03000509000000000000" pitchFamily="65" charset="-122"/>
                </a:rPr>
                <a:t>Gió</a:t>
              </a:r>
              <a:r>
                <a:rPr lang="en-US" altLang="zh-CN" sz="4800" b="1" dirty="0">
                  <a:latin typeface="Patrick Hand" panose="00000500000000000000" pitchFamily="2" charset="0"/>
                  <a:ea typeface="方正卡通简体" panose="03000509000000000000" pitchFamily="65" charset="-122"/>
                </a:rPr>
                <a:t> </a:t>
              </a:r>
              <a:r>
                <a:rPr lang="en-US" altLang="zh-CN" sz="4800" b="1" dirty="0" err="1">
                  <a:latin typeface="Patrick Hand" panose="00000500000000000000" pitchFamily="2" charset="0"/>
                  <a:ea typeface="方正卡通简体" panose="03000509000000000000" pitchFamily="65" charset="-122"/>
                </a:rPr>
                <a:t>thổi</a:t>
              </a:r>
              <a:r>
                <a:rPr lang="en-US" altLang="zh-CN" sz="4800" b="1" dirty="0">
                  <a:latin typeface="Patrick Hand" panose="00000500000000000000" pitchFamily="2" charset="0"/>
                  <a:ea typeface="方正卡通简体" panose="03000509000000000000" pitchFamily="65" charset="-122"/>
                </a:rPr>
                <a:t> </a:t>
              </a:r>
              <a:endParaRPr lang="zh-CN" altLang="en-US" sz="4800" b="1" dirty="0">
                <a:latin typeface="Patrick Hand" panose="00000500000000000000" pitchFamily="2" charset="0"/>
                <a:ea typeface="方正卡通简体" panose="03000509000000000000" pitchFamily="65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4594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50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6" grpId="0" build="allAtOnce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E04D6B50-74CD-4C1A-A820-6137F26F80E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-1752541"/>
            <a:ext cx="12190132" cy="2264898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A9B6DA59-1723-44B2-9A59-1AE0419459C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-20570" y="6145672"/>
            <a:ext cx="12190132" cy="2264898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20570" y="481877"/>
            <a:ext cx="11962361" cy="1096900"/>
            <a:chOff x="-20570" y="481877"/>
            <a:chExt cx="11962361" cy="1096900"/>
          </a:xfrm>
        </p:grpSpPr>
        <p:sp>
          <p:nvSpPr>
            <p:cNvPr id="55" name="Google Shape;304;p20"/>
            <p:cNvSpPr txBox="1">
              <a:spLocks/>
            </p:cNvSpPr>
            <p:nvPr/>
          </p:nvSpPr>
          <p:spPr>
            <a:xfrm>
              <a:off x="1225926" y="621685"/>
              <a:ext cx="10715865" cy="875569"/>
            </a:xfrm>
            <a:prstGeom prst="roundRect">
              <a:avLst/>
            </a:prstGeom>
            <a:solidFill>
              <a:srgbClr val="FEEDE8"/>
            </a:solidFill>
            <a:ln w="28575">
              <a:solidFill>
                <a:srgbClr val="FB9170"/>
              </a:solidFill>
              <a:prstDash val="sysDash"/>
            </a:ln>
          </p:spPr>
          <p:txBody>
            <a:bodyPr spcFirstLastPara="1" wrap="square" lIns="121900" tIns="121900" rIns="121900" bIns="121900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9pPr>
            </a:lstStyle>
            <a:p>
              <a:r>
                <a:rPr lang="en-US" sz="4000" b="1" kern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    </a:t>
              </a:r>
              <a:r>
                <a:rPr lang="en-US" sz="4000" b="1" kern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Câu</a:t>
              </a:r>
              <a:r>
                <a:rPr lang="en-US" sz="4000" b="1" kern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b="1" kern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nào</a:t>
              </a:r>
              <a:r>
                <a:rPr lang="en-US" sz="4000" b="1" kern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b="1" kern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dưới</a:t>
              </a:r>
              <a:r>
                <a:rPr lang="en-US" sz="4000" b="1" kern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b="1" kern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đây</a:t>
              </a:r>
              <a:r>
                <a:rPr lang="en-US" sz="4000" b="1" kern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b="1" kern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dùng</a:t>
              </a:r>
              <a:r>
                <a:rPr lang="en-US" sz="4000" b="1" kern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b="1" kern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để</a:t>
              </a:r>
              <a:r>
                <a:rPr lang="en-US" sz="4000" b="1" kern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b="1" kern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hỏi</a:t>
              </a:r>
              <a:r>
                <a:rPr lang="en-US" sz="4000" b="1" kern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b="1" kern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về</a:t>
              </a:r>
              <a:r>
                <a:rPr lang="en-US" sz="4000" b="1" kern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con </a:t>
              </a:r>
              <a:r>
                <a:rPr lang="en-US" sz="4000" b="1" kern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lật</a:t>
              </a:r>
              <a:r>
                <a:rPr lang="en-US" sz="4000" b="1" kern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b="1" kern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đật</a:t>
              </a:r>
              <a:r>
                <a:rPr lang="en-US" sz="4000" b="1" kern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?</a:t>
              </a: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-20570" y="481877"/>
              <a:ext cx="2101755" cy="1096900"/>
              <a:chOff x="5227093" y="829329"/>
              <a:chExt cx="2101755" cy="1096900"/>
            </a:xfrm>
          </p:grpSpPr>
          <p:sp>
            <p:nvSpPr>
              <p:cNvPr id="36" name="Freeform 5"/>
              <p:cNvSpPr/>
              <p:nvPr/>
            </p:nvSpPr>
            <p:spPr bwMode="auto">
              <a:xfrm>
                <a:off x="5227093" y="829329"/>
                <a:ext cx="2101755" cy="1096900"/>
              </a:xfrm>
              <a:custGeom>
                <a:avLst/>
                <a:gdLst>
                  <a:gd name="T0" fmla="*/ 360 w 2379"/>
                  <a:gd name="T1" fmla="*/ 78 h 1260"/>
                  <a:gd name="T2" fmla="*/ 141 w 2379"/>
                  <a:gd name="T3" fmla="*/ 488 h 1260"/>
                  <a:gd name="T4" fmla="*/ 189 w 2379"/>
                  <a:gd name="T5" fmla="*/ 818 h 1260"/>
                  <a:gd name="T6" fmla="*/ 454 w 2379"/>
                  <a:gd name="T7" fmla="*/ 1194 h 1260"/>
                  <a:gd name="T8" fmla="*/ 1705 w 2379"/>
                  <a:gd name="T9" fmla="*/ 1177 h 1260"/>
                  <a:gd name="T10" fmla="*/ 2349 w 2379"/>
                  <a:gd name="T11" fmla="*/ 1068 h 1260"/>
                  <a:gd name="T12" fmla="*/ 2300 w 2379"/>
                  <a:gd name="T13" fmla="*/ 517 h 1260"/>
                  <a:gd name="T14" fmla="*/ 1942 w 2379"/>
                  <a:gd name="T15" fmla="*/ 60 h 1260"/>
                  <a:gd name="T16" fmla="*/ 1215 w 2379"/>
                  <a:gd name="T17" fmla="*/ 152 h 1260"/>
                  <a:gd name="T18" fmla="*/ 360 w 2379"/>
                  <a:gd name="T19" fmla="*/ 78 h 1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79" h="1260">
                    <a:moveTo>
                      <a:pt x="360" y="78"/>
                    </a:moveTo>
                    <a:cubicBezTo>
                      <a:pt x="189" y="79"/>
                      <a:pt x="0" y="144"/>
                      <a:pt x="141" y="488"/>
                    </a:cubicBezTo>
                    <a:cubicBezTo>
                      <a:pt x="198" y="627"/>
                      <a:pt x="190" y="731"/>
                      <a:pt x="189" y="818"/>
                    </a:cubicBezTo>
                    <a:cubicBezTo>
                      <a:pt x="186" y="972"/>
                      <a:pt x="95" y="1211"/>
                      <a:pt x="454" y="1194"/>
                    </a:cubicBezTo>
                    <a:cubicBezTo>
                      <a:pt x="791" y="1178"/>
                      <a:pt x="1367" y="1146"/>
                      <a:pt x="1705" y="1177"/>
                    </a:cubicBezTo>
                    <a:cubicBezTo>
                      <a:pt x="2167" y="1219"/>
                      <a:pt x="2326" y="1260"/>
                      <a:pt x="2349" y="1068"/>
                    </a:cubicBezTo>
                    <a:cubicBezTo>
                      <a:pt x="2372" y="876"/>
                      <a:pt x="2199" y="882"/>
                      <a:pt x="2300" y="517"/>
                    </a:cubicBezTo>
                    <a:cubicBezTo>
                      <a:pt x="2379" y="234"/>
                      <a:pt x="2197" y="0"/>
                      <a:pt x="1942" y="60"/>
                    </a:cubicBezTo>
                    <a:cubicBezTo>
                      <a:pt x="1637" y="132"/>
                      <a:pt x="1487" y="122"/>
                      <a:pt x="1215" y="152"/>
                    </a:cubicBezTo>
                    <a:cubicBezTo>
                      <a:pt x="970" y="179"/>
                      <a:pt x="753" y="74"/>
                      <a:pt x="360" y="78"/>
                    </a:cubicBezTo>
                    <a:close/>
                  </a:path>
                </a:pathLst>
              </a:custGeom>
              <a:solidFill>
                <a:srgbClr val="FB917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latin typeface="方正卡通简体" panose="03000509000000000000" pitchFamily="65" charset="-122"/>
                  <a:ea typeface="方正卡通简体" panose="03000509000000000000" pitchFamily="65" charset="-122"/>
                </a:endParaRPr>
              </a:p>
            </p:txBody>
          </p:sp>
          <p:sp>
            <p:nvSpPr>
              <p:cNvPr id="35" name="Google Shape;304;p20"/>
              <p:cNvSpPr txBox="1">
                <a:spLocks/>
              </p:cNvSpPr>
              <p:nvPr/>
            </p:nvSpPr>
            <p:spPr>
              <a:xfrm>
                <a:off x="5385685" y="903010"/>
                <a:ext cx="1943163" cy="87556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b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1pPr>
                <a:lvl2pPr marR="0" lvl="1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2pPr>
                <a:lvl3pPr marR="0" lvl="2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3pPr>
                <a:lvl4pPr marR="0" lvl="3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4pPr>
                <a:lvl5pPr marR="0" lvl="4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5pPr>
                <a:lvl6pPr marR="0" lvl="5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6pPr>
                <a:lvl7pPr marR="0" lvl="6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7pPr>
                <a:lvl8pPr marR="0" lvl="7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8pPr>
                <a:lvl9pPr marR="0" lvl="8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9pPr>
              </a:lstStyle>
              <a:p>
                <a:r>
                  <a:rPr lang="en-US" sz="3600" b="1" kern="0" dirty="0" err="1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Câu</a:t>
                </a:r>
                <a:r>
                  <a:rPr lang="en-US" sz="3600" b="1" kern="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1</a:t>
                </a:r>
              </a:p>
            </p:txBody>
          </p:sp>
        </p:grpSp>
      </p:grpSp>
      <p:sp>
        <p:nvSpPr>
          <p:cNvPr id="56" name="Google Shape;304;p20"/>
          <p:cNvSpPr txBox="1">
            <a:spLocks/>
          </p:cNvSpPr>
          <p:nvPr/>
        </p:nvSpPr>
        <p:spPr>
          <a:xfrm>
            <a:off x="493696" y="2126137"/>
            <a:ext cx="6509983" cy="875569"/>
          </a:xfrm>
          <a:prstGeom prst="roundRect">
            <a:avLst/>
          </a:prstGeom>
          <a:solidFill>
            <a:srgbClr val="FEE984"/>
          </a:solidFill>
          <a:ln w="28575">
            <a:solidFill>
              <a:schemeClr val="bg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pPr algn="l"/>
            <a:r>
              <a:rPr lang="en-US" sz="3600" b="1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 </a:t>
            </a:r>
            <a:r>
              <a:rPr lang="en-US" sz="3600" b="1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lật</a:t>
            </a:r>
            <a:r>
              <a:rPr lang="en-US" sz="3600" b="1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đật</a:t>
            </a:r>
            <a:r>
              <a:rPr lang="en-US" sz="3600" b="1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trông</a:t>
            </a:r>
            <a:r>
              <a:rPr lang="en-US" sz="3600" b="1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thật</a:t>
            </a:r>
            <a:r>
              <a:rPr lang="en-US" sz="3600" b="1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đáng</a:t>
            </a:r>
            <a:r>
              <a:rPr lang="en-US" sz="3600" b="1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yêu</a:t>
            </a:r>
            <a:r>
              <a:rPr lang="en-US" sz="3600" b="1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57" name="Google Shape;304;p20"/>
          <p:cNvSpPr txBox="1">
            <a:spLocks/>
          </p:cNvSpPr>
          <p:nvPr/>
        </p:nvSpPr>
        <p:spPr>
          <a:xfrm>
            <a:off x="500421" y="3171025"/>
            <a:ext cx="6509983" cy="875569"/>
          </a:xfrm>
          <a:prstGeom prst="roundRect">
            <a:avLst/>
          </a:prstGeom>
          <a:solidFill>
            <a:srgbClr val="FEE984"/>
          </a:solidFill>
          <a:ln w="28575">
            <a:solidFill>
              <a:schemeClr val="bg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pPr algn="l"/>
            <a:r>
              <a:rPr lang="en-US" sz="3600" b="1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 </a:t>
            </a:r>
            <a:r>
              <a:rPr lang="en-US" sz="3600" b="1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lật</a:t>
            </a:r>
            <a:r>
              <a:rPr lang="en-US" sz="3600" b="1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đật</a:t>
            </a:r>
            <a:r>
              <a:rPr lang="en-US" sz="3600" b="1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thế</a:t>
            </a:r>
            <a:r>
              <a:rPr lang="en-US" sz="3600" b="1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sz="3600" b="1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58" name="Google Shape;304;p20"/>
          <p:cNvSpPr txBox="1">
            <a:spLocks/>
          </p:cNvSpPr>
          <p:nvPr/>
        </p:nvSpPr>
        <p:spPr>
          <a:xfrm>
            <a:off x="500421" y="4219727"/>
            <a:ext cx="6509983" cy="875569"/>
          </a:xfrm>
          <a:prstGeom prst="roundRect">
            <a:avLst/>
          </a:prstGeom>
          <a:solidFill>
            <a:srgbClr val="FEE984"/>
          </a:solidFill>
          <a:ln w="28575">
            <a:solidFill>
              <a:schemeClr val="bg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pPr algn="l"/>
            <a:r>
              <a:rPr lang="en-US" sz="3600" b="1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 </a:t>
            </a:r>
            <a:r>
              <a:rPr lang="en-US" sz="3600" b="1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lật</a:t>
            </a:r>
            <a:r>
              <a:rPr lang="en-US" sz="3600" b="1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đật</a:t>
            </a:r>
            <a:r>
              <a:rPr lang="en-US" sz="3600" b="1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lắc</a:t>
            </a:r>
            <a:r>
              <a:rPr lang="en-US" sz="3600" b="1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la </a:t>
            </a:r>
            <a:r>
              <a:rPr lang="en-US" sz="3600" b="1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lắc</a:t>
            </a:r>
            <a:r>
              <a:rPr lang="en-US" sz="3600" b="1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lư</a:t>
            </a:r>
            <a:r>
              <a:rPr lang="en-US" sz="3600" b="1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9" name="correc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128395" y="-1417955"/>
            <a:ext cx="487363" cy="48736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3D10D4F-8808-45FA-93CA-A9331F74D688}"/>
              </a:ext>
            </a:extLst>
          </p:cNvPr>
          <p:cNvSpPr txBox="1"/>
          <p:nvPr/>
        </p:nvSpPr>
        <p:spPr>
          <a:xfrm>
            <a:off x="319022" y="5340601"/>
            <a:ext cx="55302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Thảo</a:t>
            </a:r>
            <a:r>
              <a:rPr lang="en-US" sz="4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latin typeface="Calibri" panose="020F0502020204030204" pitchFamily="34" charset="0"/>
                <a:cs typeface="Calibri" panose="020F0502020204030204" pitchFamily="34" charset="0"/>
              </a:rPr>
              <a:t>luận</a:t>
            </a:r>
            <a:r>
              <a:rPr lang="en-US" sz="4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nhóm</a:t>
            </a:r>
            <a:r>
              <a:rPr lang="en-US" sz="4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đôi</a:t>
            </a:r>
            <a:endParaRPr lang="en-US" sz="4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0883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808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57" grpId="0" animBg="1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EE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E04D6B50-74CD-4C1A-A820-6137F26F80E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-1752541"/>
            <a:ext cx="12190132" cy="2264898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A9B6DA59-1723-44B2-9A59-1AE0419459C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-20570" y="6145672"/>
            <a:ext cx="12190132" cy="2264898"/>
          </a:xfrm>
          <a:prstGeom prst="rect">
            <a:avLst/>
          </a:prstGeom>
        </p:spPr>
      </p:pic>
      <p:sp>
        <p:nvSpPr>
          <p:cNvPr id="21" name="圆角矩形 2"/>
          <p:cNvSpPr/>
          <p:nvPr/>
        </p:nvSpPr>
        <p:spPr>
          <a:xfrm>
            <a:off x="1045235" y="732601"/>
            <a:ext cx="10058522" cy="1668799"/>
          </a:xfrm>
          <a:prstGeom prst="roundRect">
            <a:avLst>
              <a:gd name="adj" fmla="val 11994"/>
            </a:avLst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  <a:effectLst>
            <a:outerShdw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62" name="Rectangle 61"/>
          <p:cNvSpPr/>
          <p:nvPr/>
        </p:nvSpPr>
        <p:spPr>
          <a:xfrm>
            <a:off x="1242426" y="966835"/>
            <a:ext cx="1005852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kern="0" dirty="0" err="1">
                <a:latin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en-US" sz="4000" b="1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kern="0" dirty="0" err="1">
                <a:latin typeface="Calibri" panose="020F0502020204030204" pitchFamily="34" charset="0"/>
                <a:cs typeface="Calibri" panose="020F0502020204030204" pitchFamily="34" charset="0"/>
              </a:rPr>
              <a:t>hỏi</a:t>
            </a:r>
            <a:r>
              <a:rPr lang="en-US" sz="4000" b="1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kern="0" dirty="0" err="1">
                <a:latin typeface="Calibri" panose="020F0502020204030204" pitchFamily="34" charset="0"/>
                <a:cs typeface="Calibri" panose="020F0502020204030204" pitchFamily="34" charset="0"/>
              </a:rPr>
              <a:t>dùng</a:t>
            </a:r>
            <a:r>
              <a:rPr lang="en-US" sz="4000" b="1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kern="0" dirty="0" err="1"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sz="4000" b="1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nêu</a:t>
            </a:r>
            <a:r>
              <a:rPr lang="en-US" sz="40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điều</a:t>
            </a:r>
            <a:r>
              <a:rPr lang="en-US" sz="40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mình</a:t>
            </a:r>
            <a:r>
              <a:rPr lang="en-US" sz="40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chưa</a:t>
            </a:r>
            <a:r>
              <a:rPr lang="en-US" sz="40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rõ</a:t>
            </a:r>
            <a:r>
              <a:rPr lang="en-US" sz="40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40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chưa</a:t>
            </a:r>
            <a:r>
              <a:rPr lang="en-US" sz="40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biết</a:t>
            </a:r>
            <a:r>
              <a:rPr lang="en-US" sz="40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kern="0" dirty="0" err="1"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sz="4000" b="1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kern="0" dirty="0" err="1">
                <a:latin typeface="Calibri" panose="020F0502020204030204" pitchFamily="34" charset="0"/>
                <a:cs typeface="Calibri" panose="020F0502020204030204" pitchFamily="34" charset="0"/>
              </a:rPr>
              <a:t>người</a:t>
            </a:r>
            <a:r>
              <a:rPr lang="en-US" sz="4000" b="1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kern="0" dirty="0" err="1">
                <a:latin typeface="Calibri" panose="020F0502020204030204" pitchFamily="34" charset="0"/>
                <a:cs typeface="Calibri" panose="020F0502020204030204" pitchFamily="34" charset="0"/>
              </a:rPr>
              <a:t>nghe</a:t>
            </a:r>
            <a:r>
              <a:rPr lang="en-US" sz="4000" b="1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kern="0" dirty="0" err="1">
                <a:latin typeface="Calibri" panose="020F0502020204030204" pitchFamily="34" charset="0"/>
                <a:cs typeface="Calibri" panose="020F0502020204030204" pitchFamily="34" charset="0"/>
              </a:rPr>
              <a:t>trả</a:t>
            </a:r>
            <a:r>
              <a:rPr lang="en-US" sz="4000" b="1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kern="0" dirty="0" err="1">
                <a:latin typeface="Calibri" panose="020F0502020204030204" pitchFamily="34" charset="0"/>
                <a:cs typeface="Calibri" panose="020F0502020204030204" pitchFamily="34" charset="0"/>
              </a:rPr>
              <a:t>lời</a:t>
            </a:r>
            <a:r>
              <a:rPr lang="en-US" sz="4000" b="1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kern="0" dirty="0" err="1"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4000" b="1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kern="0" dirty="0" err="1">
                <a:latin typeface="Calibri" panose="020F0502020204030204" pitchFamily="34" charset="0"/>
                <a:cs typeface="Calibri" panose="020F0502020204030204" pitchFamily="34" charset="0"/>
              </a:rPr>
              <a:t>rõ</a:t>
            </a:r>
            <a:endParaRPr lang="en-US" sz="4000" dirty="0"/>
          </a:p>
        </p:txBody>
      </p:sp>
      <p:grpSp>
        <p:nvGrpSpPr>
          <p:cNvPr id="7" name="Group 6"/>
          <p:cNvGrpSpPr/>
          <p:nvPr/>
        </p:nvGrpSpPr>
        <p:grpSpPr>
          <a:xfrm>
            <a:off x="3767767" y="2802467"/>
            <a:ext cx="5007840" cy="3176371"/>
            <a:chOff x="3767767" y="2802467"/>
            <a:chExt cx="5007840" cy="3176371"/>
          </a:xfrm>
        </p:grpSpPr>
        <p:grpSp>
          <p:nvGrpSpPr>
            <p:cNvPr id="27" name="组合 13"/>
            <p:cNvGrpSpPr/>
            <p:nvPr/>
          </p:nvGrpSpPr>
          <p:grpSpPr>
            <a:xfrm>
              <a:off x="3767767" y="2802467"/>
              <a:ext cx="5007840" cy="3176371"/>
              <a:chOff x="2431076" y="1669107"/>
              <a:chExt cx="4527549" cy="4183534"/>
            </a:xfrm>
          </p:grpSpPr>
          <p:pic>
            <p:nvPicPr>
              <p:cNvPr id="28" name="图片 14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52810" y="1669107"/>
                <a:ext cx="4484083" cy="4103110"/>
              </a:xfrm>
              <a:prstGeom prst="rect">
                <a:avLst/>
              </a:prstGeom>
            </p:spPr>
          </p:pic>
          <p:sp>
            <p:nvSpPr>
              <p:cNvPr id="29" name="Freeform 5"/>
              <p:cNvSpPr/>
              <p:nvPr/>
            </p:nvSpPr>
            <p:spPr bwMode="auto">
              <a:xfrm>
                <a:off x="2431076" y="1701328"/>
                <a:ext cx="4527549" cy="4151313"/>
              </a:xfrm>
              <a:custGeom>
                <a:avLst/>
                <a:gdLst>
                  <a:gd name="T0" fmla="*/ 50 w 1066"/>
                  <a:gd name="T1" fmla="*/ 479 h 977"/>
                  <a:gd name="T2" fmla="*/ 512 w 1066"/>
                  <a:gd name="T3" fmla="*/ 12 h 977"/>
                  <a:gd name="T4" fmla="*/ 1043 w 1066"/>
                  <a:gd name="T5" fmla="*/ 408 h 977"/>
                  <a:gd name="T6" fmla="*/ 625 w 1066"/>
                  <a:gd name="T7" fmla="*/ 907 h 977"/>
                  <a:gd name="T8" fmla="*/ 50 w 1066"/>
                  <a:gd name="T9" fmla="*/ 479 h 9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6" h="977">
                    <a:moveTo>
                      <a:pt x="50" y="479"/>
                    </a:moveTo>
                    <a:cubicBezTo>
                      <a:pt x="92" y="156"/>
                      <a:pt x="235" y="23"/>
                      <a:pt x="512" y="12"/>
                    </a:cubicBezTo>
                    <a:cubicBezTo>
                      <a:pt x="787" y="0"/>
                      <a:pt x="1021" y="156"/>
                      <a:pt x="1043" y="408"/>
                    </a:cubicBezTo>
                    <a:cubicBezTo>
                      <a:pt x="1066" y="676"/>
                      <a:pt x="922" y="860"/>
                      <a:pt x="625" y="907"/>
                    </a:cubicBezTo>
                    <a:cubicBezTo>
                      <a:pt x="175" y="977"/>
                      <a:pt x="0" y="861"/>
                      <a:pt x="50" y="479"/>
                    </a:cubicBez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方正卡通简体" panose="03000509000000000000" pitchFamily="65" charset="-122"/>
                  <a:ea typeface="方正卡通简体" panose="03000509000000000000" pitchFamily="65" charset="-122"/>
                </a:endParaRPr>
              </a:p>
            </p:txBody>
          </p:sp>
        </p:grpSp>
        <p:sp>
          <p:nvSpPr>
            <p:cNvPr id="6" name="Rectangle 5"/>
            <p:cNvSpPr/>
            <p:nvPr/>
          </p:nvSpPr>
          <p:spPr>
            <a:xfrm>
              <a:off x="4265368" y="3217944"/>
              <a:ext cx="4012637" cy="23698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400" b="1" kern="0" dirty="0" err="1">
                  <a:latin typeface="Calibri" panose="020F0502020204030204" pitchFamily="34" charset="0"/>
                  <a:cs typeface="Calibri" panose="020F0502020204030204" pitchFamily="34" charset="0"/>
                </a:rPr>
                <a:t>Cuối</a:t>
              </a:r>
              <a:r>
                <a:rPr lang="en-US" sz="4400" b="1" kern="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400" b="1" kern="0" dirty="0" err="1">
                  <a:latin typeface="Calibri" panose="020F0502020204030204" pitchFamily="34" charset="0"/>
                  <a:cs typeface="Calibri" panose="020F0502020204030204" pitchFamily="34" charset="0"/>
                </a:rPr>
                <a:t>câu</a:t>
              </a:r>
              <a:r>
                <a:rPr lang="en-US" sz="4400" b="1" kern="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400" b="1" kern="0" dirty="0" err="1">
                  <a:latin typeface="Calibri" panose="020F0502020204030204" pitchFamily="34" charset="0"/>
                  <a:cs typeface="Calibri" panose="020F0502020204030204" pitchFamily="34" charset="0"/>
                </a:rPr>
                <a:t>hỏi</a:t>
              </a:r>
              <a:endParaRPr lang="en-US" sz="4400" b="1" kern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en-US" sz="4400" b="1" kern="0" dirty="0" err="1">
                  <a:latin typeface="Calibri" panose="020F0502020204030204" pitchFamily="34" charset="0"/>
                  <a:cs typeface="Calibri" panose="020F0502020204030204" pitchFamily="34" charset="0"/>
                </a:rPr>
                <a:t>có</a:t>
              </a:r>
              <a:r>
                <a:rPr lang="en-US" sz="4400" b="1" kern="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400" b="1" kern="0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dấu</a:t>
              </a:r>
              <a:r>
                <a:rPr lang="en-US" sz="4400" b="1" kern="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400" b="1" kern="0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chấm</a:t>
              </a:r>
              <a:r>
                <a:rPr lang="en-US" sz="4400" b="1" kern="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400" b="1" kern="0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hỏi</a:t>
              </a:r>
              <a:endParaRPr lang="en-US" sz="44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en-US" sz="6000" b="1" kern="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?</a:t>
              </a:r>
              <a:endParaRPr lang="en-US" sz="36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32218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25视频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1133</TotalTime>
  <Words>461</Words>
  <Application>Microsoft Office PowerPoint</Application>
  <PresentationFormat>Widescreen</PresentationFormat>
  <Paragraphs>80</Paragraphs>
  <Slides>14</Slides>
  <Notes>12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Coiny</vt:lpstr>
      <vt:lpstr>Calibri</vt:lpstr>
      <vt:lpstr>Patrick Hand</vt:lpstr>
      <vt:lpstr>Pacifico</vt:lpstr>
      <vt:lpstr>方正卡通简体</vt:lpstr>
      <vt:lpstr>Arial</vt:lpstr>
      <vt:lpstr>HP001 4 hàng</vt:lpstr>
      <vt:lpstr>Odibee Sans</vt:lpstr>
      <vt:lpstr>等线</vt:lpstr>
      <vt:lpstr>UVN Banh Mi</vt:lpstr>
      <vt:lpstr>等线 Light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25视频</dc:title>
  <dc:creator>Administrator</dc:creator>
  <cp:lastModifiedBy>USER</cp:lastModifiedBy>
  <cp:revision>81</cp:revision>
  <dcterms:created xsi:type="dcterms:W3CDTF">2017-07-27T09:27:08Z</dcterms:created>
  <dcterms:modified xsi:type="dcterms:W3CDTF">2024-03-11T13:24:46Z</dcterms:modified>
</cp:coreProperties>
</file>