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21"/>
  </p:notesMasterIdLst>
  <p:handoutMasterIdLst>
    <p:handoutMasterId r:id="rId22"/>
  </p:handoutMasterIdLst>
  <p:sldIdLst>
    <p:sldId id="429" r:id="rId2"/>
    <p:sldId id="430" r:id="rId3"/>
    <p:sldId id="321" r:id="rId4"/>
    <p:sldId id="431" r:id="rId5"/>
    <p:sldId id="271" r:id="rId6"/>
    <p:sldId id="269" r:id="rId7"/>
    <p:sldId id="340" r:id="rId8"/>
    <p:sldId id="432" r:id="rId9"/>
    <p:sldId id="433" r:id="rId10"/>
    <p:sldId id="435" r:id="rId11"/>
    <p:sldId id="438" r:id="rId12"/>
    <p:sldId id="266" r:id="rId13"/>
    <p:sldId id="439" r:id="rId14"/>
    <p:sldId id="264" r:id="rId15"/>
    <p:sldId id="276" r:id="rId16"/>
    <p:sldId id="308" r:id="rId17"/>
    <p:sldId id="292" r:id="rId18"/>
    <p:sldId id="443" r:id="rId19"/>
    <p:sldId id="44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3366"/>
    <a:srgbClr val="FFDD4F"/>
    <a:srgbClr val="FFEEA7"/>
    <a:srgbClr val="FF3300"/>
    <a:srgbClr val="F0EA00"/>
    <a:srgbClr val="FFCC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1768" autoAdjust="0"/>
  </p:normalViewPr>
  <p:slideViewPr>
    <p:cSldViewPr>
      <p:cViewPr varScale="1">
        <p:scale>
          <a:sx n="89" d="100"/>
          <a:sy n="89" d="100"/>
        </p:scale>
        <p:origin x="456" y="8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E2F206F-F56F-400D-9D8C-83091C22A11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ltLang="en-US"/>
          </a:p>
        </p:txBody>
      </p:sp>
      <p:sp>
        <p:nvSpPr>
          <p:cNvPr id="12291" name="Rectangle 3">
            <a:extLst>
              <a:ext uri="{FF2B5EF4-FFF2-40B4-BE49-F238E27FC236}">
                <a16:creationId xmlns:a16="http://schemas.microsoft.com/office/drawing/2014/main" id="{51B570E4-B952-40D5-8928-8757463FA9D5}"/>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ltLang="en-US"/>
          </a:p>
        </p:txBody>
      </p:sp>
      <p:sp>
        <p:nvSpPr>
          <p:cNvPr id="12292" name="Rectangle 4">
            <a:extLst>
              <a:ext uri="{FF2B5EF4-FFF2-40B4-BE49-F238E27FC236}">
                <a16:creationId xmlns:a16="http://schemas.microsoft.com/office/drawing/2014/main" id="{B008B612-4D42-4B85-B6D7-61CFD1711783}"/>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ltLang="en-US"/>
          </a:p>
        </p:txBody>
      </p:sp>
      <p:sp>
        <p:nvSpPr>
          <p:cNvPr id="12293" name="Rectangle 5">
            <a:extLst>
              <a:ext uri="{FF2B5EF4-FFF2-40B4-BE49-F238E27FC236}">
                <a16:creationId xmlns:a16="http://schemas.microsoft.com/office/drawing/2014/main" id="{AECE7EB5-3A1B-4C6F-B1DA-3950A20DEA4C}"/>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01DCE7C-64E2-4D59-AA0C-203AD6130D5C}" type="slidenum">
              <a:rPr lang="ru-RU" altLang="en-US"/>
              <a:pPr>
                <a:defRPr/>
              </a:pPr>
              <a:t>‹#›</a:t>
            </a:fld>
            <a:endParaRPr lang="ru-R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49:18.369"/>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1122 2343,'-66'33,"66"-33,-66 33,66-33,-33 0,33 0,-33 0,0 0,33-33,0 33,0-33,-33 0,33-33,0 66,0-33,0 33,0-33,-33 33,33-33,-33 0,33 33,0-33,-33 33,33-33,-33 0,0 0,33 33,0-66,0 66,-33-33,33 33,0-33,0 0,0 33,0-33,-33 33,0-33,33 33,0-33,0 0,0 33,0-33,0 33,0 0,33-66,-33 66,33 0,33-33,-66 33,33-33,0 0,-33 33,33 0,-33-33,0 33,0-33,0 0,0 33,0-33,0 33,0-33,0 33,0-66,0 66,0-33,0 33,0-66,0 66,0-33,0 0,0 33,-33 0,33 0,-33 33,0 33,0-66,33 0,0 0,0-33,0 0,0 0,0 33,0-33,0 0,0 0,0 33,0-66,0 66,0-32,0 32,0-33,0 0,0 33,-33 0,0 0,33-33,-33 33,33 0,-33-33,33 0,-33 33,0 0,33-33,-33 0,33 0,0 0,0 33,-33-33,0 0,33 33,0-33,0 33,-33-66,0 66,33-33,-33 33,33-33,-33 0,33 33,-33-33,0 0,33 0,-33 33,-33 0,66 0,-66 0,66 0,-33-33,33 33,0-33,0 0,0 33,0-33,0 33,0-33,0 0,33 33,0 0,-33 0,33 0,-33 0,33-33,0 33,-33 0,33 0,-33 0,33 0,0 0,0 0,33 0,-66 33,33-33,-33 33,33-33,-33 33,33-33,-33 66,0-66,0 33,0 33,33-33,-33 0,0-33,0 33,33 0,-33-33,0 33,0-33,33 33,0-33,0 0,0 0,0 33,0-33,-33 0,0-33,0 33,0-33,0 0,0 33,-33-33,33 33,-33-33,33 33,0-66,0 66,33 0,0 0,-33 0,33 0,0 0,0 0,-33 0,33 0,0 0,0 0,-33 33,0-33,0 66,0-33,33 0,-33 0,0 0,33 0,-33-33,0 33,0 0,0 0,0 0,0 0,0-33,0 33,0-33,0 33,0-33,0 33,0 0,0-33,-33 0,33 0,-33 33,33-33,-66 0,66 0,0-33,0 0,0 33,0-33,0 0,0 33,33 0,66 0,-66 0,66 0,-66 0,0 0,-33 0,33 33,-33-33,0 0,0 0,0-33,0 0,0 0,0 0,0 0,0-33,0 66,0-66,0 66,0-33,0 33,0-33,0 0,-33 0,0 33,33-66,0 66,0-33,0 33,0-33,33 33,33 0,-33 66,-33-33,0 0,0 0,0 0,-33 0,33 33,-33-66,33 33,-33 0,0 0,0 0,0-33,0 33,0 33,0-66,0 0,0 33,33-33,-33 0,33 0,-33 0,0 0,33 0,-33 0,33 0,33 0,33-33,-33 0,0 33,33-66,-33 33,0 0,0 33,0 0,-33-33,33 33,-33 0,66 0,-33 0,0 0,-33-33,0 0,0 33,0-33,0 0,0 0,0-33,0 33,0 33,0-33,0 0,0 0,-33 33,33 0,-33 0,33 0,0 0,0 0,-33 0,33 33,0 33,0-66,0 33,-33 33,0-33,33-33,-33 66,33-33,0 0,0 0,-33 33,0-33,33 0,0-33,0 66,-33-33,0 0,33 33,-33-66,33 32,-33 1,0 0,33 0,-33 0,-66-33,99 0,-33 0,33 0,0-66,0 33,0 33,0-33,0 33,0-32,0 32,33-33,-33 0,33 33,-33-33,0 0,0 0,0-33,0 66,0-33,0 33,0-33,33 0,-33 33,66 0,-33 33,33 33,-66-33,33-33,-33 0,99 66,-66-66,0 0,0 0,-33 33,33 0,-33-33,0 33,0-33,0 33,0 32,0-65,-33 99,33-66,-33 0,0 0,-33 33,66-33,0-33,0 33,0 0,0-33,-33 33,0 0,33 0,0-33,-33 33,33 0,-33 0,33 0,-33-33,33 0,0 0,0-66,0 33,0 0,0-33,0 33,0 0,0 0,33 0,-33-33,0 0,66 0,-66 33,0 33,0-33,33 0,-33 1,66-1,-33 0,-33 33,33-33,0 33,-33 0,33-33,33 33,-66-33,33 33,-33 0,33 0,0 0,-33 0,66-33,-66 0,33 0,-33 33,66 0,-66-33,33 33,-33-66,33 66,-33-66,33 66,-33-33,33 33,-33-33,0 33,0-66,0 66,0 0,-33 0,0 0,33 0,-33 0,33 0,-33 0,0 0,33 0,-33 0,0 0,0 0,0-33,33 0,-33 33,33-33,-33 33,33 0,-33 0,33 0,-33 0,0-33,33 33,0-33,0 0,0 0,0 33,0-33,0 0,0 0,0 33,0-33,0 33,0 33,0-33,0 33,0 0,0-33,-33 33,33-33,0 33,33-33,0 0,33 33,-33-33,0 0,-33 0,33 0,33 33,-66-33,33 0,0 0,-33 0,33 0,-33 0,33 0,-33 0,33 33,0 0,-33-33,0 66,33-33,-33-33,0 33,33 0,-33-33,33 33,-1-33,-32 33,33-33,0 0,-33 0,33 0,-33 0,33 0,-33 0,33-33,0 33,-33-33,0 0,0 33,0-33,0 0,0 33,0 0,0 33,-33-33,0 0,33 33,-33 0,0-33,0 33,0-33,-32 33,32 0,0-33,33 33,-33 0,33-33,-33 0,33 0,-33 0,0 0,33 0,-33 0,-66 0,99 0,-33 0,33-33,-33 0,0 0,33 0,0 0,-33 0,33 33,0-33,-33-33,33 66,-33-33,33 0,0 33,0-33,-33 33,33 0,-99 0,66 33,33-33,-33 66,0 0,33-66,-33 66,0-33,33 0,0-33,-33 66,33 0,0-33,0 0,-33 0,33 0,0 0,0 0,-33 33,33-66,-33 32,33-32,0 33,0-33,0 33,0 0,0 0,0-33,0 33,0 0,0-33,33 33,0-33,0 0,0 33,33-33,-33 0,33 33,-33-33,-33 0,33 0,-33 0,33 0,0 0,0 0,-33 0,66-33,-66 0,33 33,-33 0,66-33,-33-66,0 66,-33 33,33-66,0 66,-33-32,0 32,33-33,0 0,-33 33,0-33,0 33,33-33,-33 0,0 0,33 33,0 0,-33 0,33 0,-33 33,0 0,0 0,0 33,0-33,-33 32,0 34,-33 0,33-33,0-33,0 33,33-66,-33 33,33 0,-99 33,99-33,-33 0,33-33,-33 33,0-33,33 0,-33 33,0 0,0-33,33 33,-33-33,33 66,-33-66,0 33,0-33,33 0,-66 33,66 0,-33 0,0 0,0-66,0-66,33 66,-33 0,33 33,0-33,0 0,0 0,0 0,0 33,0-66,0 66,0 0,0 0,33 0,0 0,0 0,0 0,33 0,-66 0,66 0,-66 0,33 0,-33 0,66-33,-66 33,33-33,0 0,0 33,-33-66,33 66,-33 0,-33 33,0-33,0 33,-33 33,33-33,0 0,0-33,0 33,-33 0,66 0,-33-33,33 33,-33-33,33 0,-33 0,0 0,33 0,-33-33,33-33,0 33,0 0,0 0,0 33,0 0,33 0,0 0,-33 0,0 66,0-66,0 66,0 0,0-33,0 0,0 33,0-33,0 0,0 0,0-33,0 33,33 0,-33-33,66 0,0 0,33-33,-66 33,33-33,33-33,-99 66,0-33,33 0,0 33,-33 0,0 0,-33 0,33 0,-33 33,0-33,0 66,-66-33,66-33,33 33,-66-33,66 0,-33 0,33 0,-33 33,33-33,0 33,0 0,0 33,0-66,0 33,0-33,0 33,0 66,0-99,0 33,0-33,66 0,-66-33,66-33,-66 66,33-33,-33-33,33 66,33-66,-66 66,0-33,0 33,0-66,0 66,0-66,33 33,-33 33,0-33,0 0,33 33,-33 0,33 0,0 0,-33 33,33-33,-33 66,0-33,0-66,0 0,0 33,33-33,-33 33,0-33,0 0,0 33,0-33,0 33,33-33,-33 0,0 33,0-33,0-33,33 66,-33-33,0 33,33-66,-33 33,33 0,-33 0,33 0,0 0,-33 33,33-33,-33 0,0-33,66 33,-66 0,0 33,65-66,-65 33,0 0,33 33,-33-32,0 32,33-33,-66 33,0 0,-32 0,-1 33,33-33,0 0,33 32,-33-32,0 33,0 0,33-33,-33 0,0 33,0 0,-33-33,66 0,-33 0,0 0,33 0,0 0,0 0,0-33,0 0,0 33,33-33,-33 33,99 0,-99 0,33 0,0 0,-33 0,33 0,-33 0,66 0,-33-33,0 33,0-32,33 32,-66 0,33 0,-1 0,-32 0,33 0,-33 0,33-66,0 66,0-33,0 33,33-33,-33 33,0 0,-33-33,33 33,-33 0,33-33,-33 0,33 33,-33-33,33 33,-33-33,0 33,-33 0,0 0,0-33,0 33,0 0,0 0,33 0,-33 0,33 0,-33 0,0 0,33-33,0 33,0 0,0 33,0 0,0 33,0-66,66 33,-66 0,66 0,-33-33,33 33,-66-33,33 0,0 0,0 0,-33 0,33 0,-33 0,33 0,0 0,33-33,-66 33,33 0,-33-33,33 33,0 0,-33-33,33 33,-33-33,33 33,-33 0,-33-33,0 33,0 0,33 0,-66 0,66 0,-33 0,33 0,-33-33,0 33,33-33,-33 33,33 0,-33 0,33-33,0 0,0 33,0 0,0 33,0-33,66 33,-66 0,33-33,-33 0,66 33,-66-33,33 0,-33 0,33 0,-33 0,66 0,-66 0,33 0,0 0,0-33,-33 33,0-33,0 33,0-66,33 66,0-33,33 0,-66 0,33 33,-33 0,-33 33,0-33,33 33,-33 0,0 0,33 0,33-33,33 0,-66 0,33 0,0 0,0 0,-33 0,33-66,-33 66,33-33,0 33,-33 0,33 0,-33-33,33 33,0-33,0 33,-33 0,33 0,0-33,-33 33,33 0,-33-33,33 33,-33 0,33 0,0 0,-33 0,33 0,-33 0,33 0,33 0,-33 0,-33 0,33 0,-33-33,0 33,0 0,0 0,-66 0,33 0,0 0,0 0,33 0,-66 0,66 0,-33 0,0 0,0 0,0 33,-33-33,33 0,33 33,-66 0,66-33,-33 0,33 0,0 33,-33-33,33 66,0-66,0 33,0 0,0 0,0-33,0 33,-33 33,33-66,-33 0,33 0,0 0,0-33,33 0,33 0,-33 33,-33 0,33 0,-33 0,66-33,-66 0,33 0,-33 0,66 33,-66 0,0 33,0-33,0 33,0 0,0 33,-33-33,33-33,-33 0,0 33,0-33,33 33,-33 0,33-33,-33 66,33-33,0-33,0 33,0-1,-33-32,33 33,0-33,-33 0,0 0,0 0,0 0,33 0,-66 0,66-33,-33 33,33 0,-33-32,0 32,33 0,-33 32,0 1,0-33,0 0,-99 66,99-66,33 0,-33 0,0 0,33 0,-33 0,33 0,-33 0,33 0,-33 0,0 0,33 0,-33 0,-66 0,99 0,-33 0,33 0,0 33,-33-33,33 33,-33 0,33 0,0 0,0-33,0 33,-33 0,33 0,-33 0,33-33,0 33,-33-33,33 33,0-33,-33 33,33 0,-32-33,-1 33,0 0,0 0,33 0,0 0,-33-33,33 33,0 0,0-33,0 0,0 0,66-33,-66 0,66 0,-66 0,32 0,1 33,-33 0,66-66,-66 66,33-33,-33 33,33-33,0 0,0 0,-33 33,0-66,66 0,-66 66,0 0,-33 33,33-33,-66 0,66 33,-33 0,33-33,-33 0,0 0,33 0,-33 33,33 0,0 0,-33-33,0 33,33 0,-32 33,-1-33,0 0,33-33,-33 66,0-33,33-33,-33 0,33 0,33 0,-33 0,66 0,-66 0,33 0,-33 0,0 0,33 0,-33 33,32 0,1-33,-33 0,0 33,33-33,-33 0,0 0,0-33,33 0,-33 33,33-33,-33 33,33-33,-33 33,66 0,-66 0,0 0,-33 0,33 0,-33 0,33 0</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5:46.999"/>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1587 1292,'33'0,"-33"33,0 0,-66-33,-33 0,33 33,-33-33,33 0,0 0,66 33,-33-33,33 0,-33 0,0 0,0 33,0-33,0 0,33 0,-33 0,33 33,0 0,0 0,0-33,0 0,99-33,33-33,-33 33,66-66,0 0,-99 0,0 66,-33-33,0 0,-33 66,0-33,0 0,33 0,0 33,-33-33,33 0,-33 0,33 0,0 33,-33-66,33 33,0 33,0-32,33 32,-33 0,-33 0,33 0,-33-33,0 33,0 33,-33-33,-33 65,33-32,-33 0,-33 0,33 0,0-33,0 0,33 33,0-33,0 33,-33-33,33 0,0 0,33 33,-33 0,0-33,-33 33,33 0,0-33,-33 0,-33 99,66-99,-33 0,33 0,0 0,0 0,0 0,0 0,33 0,-33 0,0 0,0 0,0 0,0-33,33 0,-33 33,33-33,-33-33,0 66,33 0,-33 0,33-33,-33 0,33 33,-66-33,66 33,-66 0,33 0,33 0,-33 0,0 0,33 0,-33 0,33 0,-33 0,0 33,33 0,-33-33,0 33,0 0,33-33,0 33,0 0,0 0,0 0,0 0,0 0,0 0,0 0,0-33,0 33,0 0,0 0,0-33,0 33,0-33,0 66,0-66,0 33,0 0,0-33,0 33,0 0,0 0,0 0,0 0,0-33,0 33,0 33,0-66,-33 66,33-66,0 66,0-66,0 33,-33 33,33-66,0 33,0-33,0 33,0 0,0 0,0-33,0 33,0-33,33 0,0 0,0 0,33 0,0 0,-66 0,33 0,0 0,0-33,-33 33,33-33,33 0,-33 33,-33 0,33-33,0 33,0 0,0 0,-33-33,33 0,0 33,-33-33,33 33,-33 0,66 0,0 0,-33 0,0 0,0 0,-33 0,33 0,0 0,-33 0,33 0,-33 0,66-33,-33 0,0 0,0-33,-33 33,33 0,0-33,-33 66,0-33,33 33,-33-33,33 0,33-33,-66 0,33 33,-33 33,33-33,0 33,0-33,0 0,-33 33,33-33,-33 33,33 0,-33-33,33 0,0 33,-33-33,33 33,-33-33,33 33,0-33,-33 0,0 33,0-33,33 0,0 0,-33 33,0-66,33 66,-33-66,0 66,33-33,0-33,-33 66,33-33,0 0,0 1,-33 32,0-66,0 66,0-33,0 33,0-33,0 0,0 33,0-33,-33 0,-33 0,66 33,-33-33,0 33,0-33,33 33,-33-33,33 33,0-33,0 33,-33-66,33 66,-33-33,33 33,0-33,0 0,0 0,-33 33,0 0,0 0,33 0,-33 0,0 0,33 0,0 0,0 66,0-66,0 33,0-33,0 33,33-33,-33 33,0 0,0-33,0 33,33-33,-33 66,0-33,0 0,0 0,0-33,0 33,33 0,-33-33,0 33,0-33,0 66,0-33,0-33,0 32,0 1,0 0,0 0,0 0,0 0,0 0,0-33,0 33,-33 0,-66 0,99-33,-66 0,33 33,0-33,33 0,-33 0,33 0,-33 0,0 0,0 0,33 0,-33 0,33-33,-33 33,0-33,0 33,33-33,0 0,-66 33,66-33,0 33,0-33,-33 0,33 0,0 33,0-33,-33 0,33 33,0-32,0 32,0-33,0 0,0 33,-33-33,33 0,0 0,-33 33,0-33,33 0,-33 33,33 0,-33 33,0-33,0 33,33-33,-66 0,66 0,-33 0,33-66,-33 66,33 0,0 33,0-33,0 33,-33-33,33 33,0 0,0-33,0 33,0-33,0 33,-33 0,33-33,0 32,0-32,-33 66,0-66,33 33,-33-33,-33 0,66 0,-33 0,33 0,-33 0,0 0,33 0,-33 0,33 0,-33 0,0 0,0-33,33 33,-66 33,66-33,0 33,0-33,0 33,0 0,0 0,33 0,-33 0,33-33,-33 33,33 0,0 33,-33-66,33 33,-33-33,0 33,0-33,33 33,-33 0,0-33,0 33,0-33,33 66,-33-33,0 0,0 33,0-66,0 33,0 0,0 0,0-33,0 33,0 0,0 0,0-33,0 33,-33-33</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6:22:53.258"/>
    </inkml:context>
    <inkml:brush xml:id="br0">
      <inkml:brushProperty name="width" value="0.2" units="cm"/>
      <inkml:brushProperty name="height" value="0.2" units="cm"/>
      <inkml:brushProperty name="color" value="#CC3300"/>
      <inkml:brushProperty name="fitToCurve" value="1"/>
    </inkml:brush>
    <inkml:brush xml:id="br1">
      <inkml:brushProperty name="width" value="0.26667" units="cm"/>
      <inkml:brushProperty name="height" value="0.26667" units="cm"/>
      <inkml:brushProperty name="color" value="#CC3300"/>
      <inkml:brushProperty name="fitToCurve" value="1"/>
    </inkml:brush>
  </inkml:definitions>
  <inkml:trace contextRef="#ctx0" brushRef="#br0">-1814 1914,'0'0,"0"-33,0 33,33 0,33-33,-66 33,66-33,-33 33,0 0,0 0,-33-33,66 33,-66-33,0 33,0 33,0-33,33 33,-33-33,0 0,33 0,0-33,-33 0,0 33,33-33,-33 33,0-66,65 66,-65 0,33 0,0 0,-33 33,0 0,0-33,0 33,0-33,0 33,0-33,0 33,0 0,0-33,-33 0,-33 0,34 0,-1 0,0-33,0 33,33-33,-33 0,33 33,0-66,0 33,0 0,0 0,0 33,0-33,0 33,0-33,0 33,0-33,0 0,0 33,0 33,0-33,0 33,0-33,0 33,0 0,33 0,-33-33,0 33,33-33,-33 66,0-66,0 66,0-66,0 33,0-33,33 66,-33-66,0 33,0 0,0 0,0 0,0-33,33 33,-33-1,0-32,32 33,-32-33,0 33,0 0,0-33,0 33,0-33,0 66,-32-66,32 0,0 0,0-33,0 33,0-33,0 33,0-66,-33 66,0-33,33 0,-33 33,33-32,-33 32,33 0,-33 0,0 0,33 0,-33 0,0 0,0 0,0 0,33 0,-33-33,33 33,0-66,0 66,0-33,33 33,33-33,0 33,-66 0,66 0,-66 0,33 0,-33 0,33 0,0 0,0 0,-33 0,65 0,-32 0,-33 0,33 0,0 0,0 0,-33 33,33 33,-33-66,0 33,0-33,0 33,0-1,0-32,0 33,0-33,33 33,-33-33,0-33,0 33,0-65,33 65,-33-33,0 33,33-66,-33 66,0-33,33 0,0 33,-33 0,0 33,0 0,0-33,33 33,-33 0,0-33</inkml:trace>
  <inkml:trace contextRef="#ctx0" brushRef="#br0" timeOffset="56759.3">-1781 3662,'0'0,"33"0,0 0,-33 33,0 0,0 0,0-33,-33 66,0-66,0 0,33 33,-33-33,0 0,33 0,-33 0,33 0,-33 0,0 0,33 0,-33 0,0 0,0 0,33-66,33 66,-33-33,33 0,0 33,0-33,-33 33,33 0,0 0,-33 0,33 0,-33 33,66 0,-33-33,0 0,33 66,-66-66,33 0,0 0,-33 0,33 0,0 0,0 33,0 0,-33-33,33 0,0 0,0 0,-33 0,65 0,-65 0,33 0,-33 0,33-33,0 33,0 0,-33-33,33 33,0-33,-33 0,0 33,0 0,-33 0,0 0,33 0,-33 0,33 0,-66 0,66 0,-33 0,0 0,1 0,32 0,-33-33,33 33,0-33,0 0,33 33,-1 0,1 0,0 0,0 0,33 0,-66 0,66 0,-66 0,33 0,-33 0,66 0,-66 0,33 0,-33 0,33 0,0 0,-33 33,0 0,0-33,33 33,-33-33,33 0,-33 0,33-33,0 33,-33-33,0 33,0-33,0 33,0-33,0 33,0-33,0 0,0 33,0-66,0 33,0 0,33 0,-33 0,0 0,0 0,0 33,66-33,-66 33,33 0,-33 0,0 0,0 33,0 0,0 0,0-33,0 33,0-33,33 33,0 0,-33-33,33 0,-33 0</inkml:trace>
  <inkml:trace contextRef="#ctx0" brushRef="#br0" timeOffset="103337.98">-759 3464,'0'0,"0"0,0 0,0 0,0 33,0 0,0-33,0 33,0-33,0 33,0 0,0-33,0 33,0-33,0 66,0-66,0 33,0-33,0 33,0 33,0-66,33 33,-33 0,33-33,-33 33,66-33,-33 33,0-33,-33 33,33-33,-33 0,33 0,0 0,-33 0,33 0,-33 0,0 33,0-33,0 0,0 33,-33-33,0 0,33 0,-33 0,0 0,0 0,33 0,-33 0,33 0,-33 0,33 0,-33 0,0-33,0 33,33-33,-33 33,0-33,0 0,0 33,0 0,33 0,0 0,0 0,0 0,0 33,0 0,0 0,0 0,33 0,-33 0,0-33,0 33,-33 0,33 0,-33-33,33 0,-33 0,33 0,-33 0,0 0,0 0,33 0,-33 0,0-33,33 33,-33 0,0 0,0-33,33 33,-33-33,33 0,-33 0,1 33,-1-33,33 33,-33-33,0 33,0 0,33 0,-33 0,0-33,0 33,33 0,-66 0,66 0,-33 0,33 0,66 0,-33-33,0 33,-33 0,33 0,-33 0,66 0,-66 0,33 0,33 0,-34 0,1 0,33 0,-66 0,33 0,-33 33,33-33,0 0,33 66,-66-33,33 0,0 0,33 0,-66-33,66 0,-66 0,33 0,-33 0,33 33,0-33,-33 0,33 0,-33 0,33 0,-33 33,33-33,0 0,-33 0,33 0,-33 33,66-33,-66 0,33 0,-33 0,0 0,0 33,0-33,0 0,-33 0,0 0,33 0,-33 0,33 33,-33 0,0-33,33 0,-33 0,33 0,-33 0,33 0,0-33,-33 33,33-33,0 33,66 0,-66 0,33 0,-33 0,33 0,-33 0,33 0,0 0,0 0,-33 0,33 33,0 33,-33-33,33-33,-33 0,33 0,0 0,0 0,-33 33,33-33,0 33,-33-33,0 33,33 0,0-33,0 32,0-32,0 33,-33-33,0 33,0-33,0 33,0 0,0 0,0-33,0 0,0 33,0-33,0 0,-66 0,33 0,0 0,33 0,0-33,0 0,-33 33,0 0,33 0,-198-99,165 66,33 1,-33 32,33 0,-33-33,33 33,0 0,-33 0,0 33,33-1,-33-32,33 33,0-33,0 0,0 33,0-33,0 0,33 0,0 0,-33 0,33 0,-33 0,33 0,0 0,0 0,-33 0,66 0,-66 0,33-33,-33 33,0 0,0 0,0 33,-33 0,33-33,-33 33,33-33,-33 0,33 0,-33 66,33-66,0 33,33 0,-33 0,66-33,-66 0,33 0,-33 0,33 0,0 0,0 33,-33 0,33-33,0 33,-33-33,33 0,-33 33,0-33,33 33,0 0,33 33,-66-66,33 0,-33 0,0 0,0-33,0 0,0 33,0-33,0 33,0-33,0 0,0 33,0-33,0 0,0 0,0 33,-33-33,0 33,0 0,0 0,0 0,33 0,-33 0,0 0,33 0,-33 0,33-33,-33 0,0 33,33 0,-33 0,0 0,0 0,33 0,-33 0,0-33,0 33,33 0,-33 0,33-33,-33 33,0 0,33 0,0 0,33 0,-33 0,33 0,-33 0,33 0,0 0,0 0,33 66,-33 0,-33-33,33-33,0 0,33 33,-33-33,-33 0</inkml:trace>
  <inkml:trace contextRef="#ctx0" brushRef="#br0" timeOffset="133089.24">-231 5113,'0'-33,"0"33,0 0,0 33,66 0,-66 0,66-33,-66 66,33-66,-33 33,0-33,33 33,0 0,-33-33,33 0,-33 0,33 0,-33-33,0 33,0-33,0 0,0 0,0 33,0-33,0 33,0 0,0 0,33 0,0 66,-33-66,33 0,-33 0,66 0,-66 0,33 33,-33-33,33 0,0 33,-33 0,0-33,0 33,0-33,0 66,0-66,33 33,-33 0,33-33,0 0,-33 0,33 0,0 0,-33-33,0 33,-33-33,0 0,0 33,33 0,33 0,0 0,0 33,-33-33,0 33,66-33,-66 33,0 0,0 0,33-33,-33 33,33-33,-33 33,33 0,-33-33,33 33,-33-33,33 33,-33 0,33-33,-33 0,-33 0,33 0,-33 0,33 0,-33 0,0 0,33 0,-33 0,0 0,0 0,33 0,-33 0,0-33,0 33,0-33,33 33,-33-33,0 33,33-33,-33 33,33-66,-66 66,66-33,-33 33,0 0,33 0,-33-33,33 33,-33 0,0 0,0-33,33 33,-33-33,33 33,-33-33,0 33,0 0,33-33,0 33,0 0,0 33,33-33,0 66,33-66,-66 33,33-33,-33 0,33 66,0-66,-33 33,33-33,-33 33,66 0,-66-33,33 33,-33-33,33 0,0 33,0 0,-33-33,33 0,0 0,-33 0,0 0,0-33,0 33,0-33,0 0,0 0,0 33,-33 0,33-33,-33 0,0 33,0 0,-33-33,66 33,-33-33,33 33,-33 0,0-33,33 0,-33 33,33-33,-66 33,66-33,-33 0,33 33,-33-33,0 33,0-66,33 66,0 0,0 0,0 33,33-33,-33 33,0 0,0-33,-33 0,33-33,0 33,0-66,0 66,-33-33,33 33,0-33,0 0,-33 33,33-33,-33 0,0 0,33 33,-33-33,0 33,0-33,33 0,-33 0,33 33,-33-33,0 0,33 33,-33-33,33 0,0 0,0 33,0-33,0 33,0-33,0 0,0 33,0-33,0 1,0-1,0 33,0-33,0 33,-33-33,0 33,33 0,-33 0,33 0,-33 0,33 0,0 0,0 33,0 33,33-66,-33 32,33 1,0-33,0 33,0-33,-33 33,33-33,-33 33,33-33,-33 33,33-33,0 33,-33-33,33 33,-33 0,0 0,33-33,-33 33,33 0,-33 0,0 0,0-33,33 33,-33-33,0 33,0-33,0 33,0 0,0-33,33 33,-33 0,0 0,33-33,-33 66,33-66,-33 33,0 0,33-33,0 33,-33 0,33-33,33 33,-33 0,0-33,-33 0,66 0,-33 0,0 0,-33 33,33-33,-33 33,33-33,0 0,-33 33,33-33,-33 33,33-33,-33 0,33 33,0 0,0-33,-33 33,0-33,0 0,0 0,-66-66,66 66,-33-66,0 66,33-33,0 0,-33 0,33 33,0-33,-33 33,0-33,33 0,0 33,0-33,0 33,0-33,0 33,0-33,0 0,0 33,33 0,-33 0,33 0,-33 0,33 0,0 0,0 0,-33 33,0-33,0 0,0 0,-33 0,33 0,-33 0,-33-33,33 33,33-66,-33 66,33 0,0 0,0 33,0-33,33 33,0-33,-33 66,0-66,33 33,-33-33,0 33,33-33,-33 33,0 0,0-33,0 33,0 0,33 0,0-33,-33 33,0-33</inkml:trace>
  <inkml:trace contextRef="#ctx0" brushRef="#br0" timeOffset="-13263.03">-1979 1914,'33'0,"0"0,-33-33,0 33,33-33,-33 0,33 33,0-33,-33 33,33-33,-33 33,0 0,0 0,-33 0,0 0,33 0,-33 0,0 33,33-33,-33 33,33 0,-66 0,66 0,-33-33,33 33,-33-33,0 0,33 0,-33 0,33-33,0 0,-33-33,33 33,0 0,0 0,0 0,-33 0,33 0,0 0,0 0,0 0,0 0,0 33,-33-66,33 33,0 0,0 0,0 33,0-66,0 66,0-66,0 33,0 0,0 0,0 33,0-33,0 33,33-33,-33 0,0 0,33 33,-33-33,33 0,0 33,-33-33,33 33,0 0,0-33,0 33,0 0,-33 0,33 0,-33 0,33 0,0 0,-33-33,33 33,-33-33,66 33,0 0,-33 0,0-33,-33 33,33 0,-33 0,0 0,0 33,0-33,0 33,0 0,0-33,-66 33,0-33,33 0,0 0,0 0,0 0,33 33,-33 0,-33-33,66 0,-99 0,66 0,0 0,0 0,0 0,0 0,0 0,33 0,-33 0,-33 0,33 0,0 0,0 0,0 0,33 0,-33 0,0 0,0-33,0 33,0 0,-33-66,0 66,66 0,-66-66,66 66,-33-33,33 33,0-33,0 33,0-33,0 0,0 33,0-33,33 33,0-33,0 0,-33 0,33 33,0-33,-33 0,0 33,0 33,0-33,-66 33,33-33,33 0,-33 0,33 0,-66 0,66 0,-66 0,33 0,33 0,-33 0,33 0,-66 0,66 0,-66 0,66 33,-33-33,33 0,-33 0,33 0,-33 0,0 0,33 0,-33 0,33 0,-66 0,33 0,33 33,-33-33,0 0,33 0,0-33,0 0,0 33,0-33,0 33,-33 0,33 0,-33 0,0 0,33 0,-33 0,33 0,-33 0,33 0,-33 0,0 0,0 0,0 0,0 0,33 0,0 0,0-66,0 66,0-33,0 33,33-33,0 0,-33 33,0-33,33 33,-33-33,33 33,0-33,0 33,-33 0,33 0,0 0,-33 33,33 0,-33-33,33 33,0-33,0 33,-33 0,0 0,33 33,0-33,-33 0,0 0,0 0,0 0,33 0,-33-33,0 33,0-33,0 66,0-66,0 33,33-33,-33 66,0-66,0 33,0-33,0 33,0-33,0 33,33 0,-33 0,33-33,0 33,-33-33,33 33,-33-33,66 0,-33 0,0 0,-33 0,33 0,-33 0,33 0,-33 0,33 0,0 0,-33 0,33 0,0 0,0 0,33 0,-66 0,33 0,0 0,0 0,-33 0,33 0,-33 0,33 0,-33 0,33 0,0 0,-33 0,66 66,-33-33,33 33,-33-33,0 0,0 0,-33-33,33 33,0-33,0 0,-33 0,66 0,0 0,-33 0,0-33,0 0,0 33,-33-33,66-33,-33 33,0 0,-33 33,33-33,0 0,0 33,-33-33,33 33,0-33,0 0,-33 33,33-33,0 0,0 33,33-66,-33 33,32 0,-32-33,33 33,-33 0,33 0,0 0,-33 0,0 33,0 0,0 0,0 0,-33 0,33 0,0-33,33-33,-66 66,33 0,99-33,-99 0,0 33,-33 0,33 0,-33 0,66 0,-66 0,33 0,-33 0,33 33,-33 0,33-33,-33 33,33 0,-33-33,0 33,33 33,-33-66,33 33,-33 0,0-33,0 33,0-33,0 66,0-66,0 33,0-33,0 66,0-66,0 33,0-33,0 33,0-33,0 33,0 0,0-33,0 33,0-33,0 66,0-66,-33 0,33 0,-33 0,33 0,-66 0,66 0,-33 0,33 0,-33-33,33 33,-33 0,0 0,33 0,0-33,0 33,0-33,0 0,0 0,33 0,-33 0,33 33,-33-33,33 33,0 0,-33 0,33-66,-33 66,33-33,0 33,0 0,0 0,0 0,-33 0,33-33,-33 0,0 33,33-33,0 33,-33-33,0 33,0-33,0 0,0 33,0-33,0-33,0 66,0-33,-33 0,33 0,0 33,0-33,-33 0,33 0,0 33,-33-33,33 0,-33 0,0 0,0 33,0 0,33 0,-33 0,0 0,33 0,-33 0,33 0,-33-33,33 33,0-66,-33 66,33-33,0 33,0-33,0 33,0-33,0 0,0 0,0 33,0-66,0 66,0 0,0 0,0 33,0-33,0 33,0 0,0-33,0 33,0-33,0 66,0-66,0 33,33 33,-33-33,0 0,0 0,0 0,0-33,0 33,0-33,33 33,0 0,-33 0,0-33,0 66,66 0,-66-66,66 33,-33 33,0-33,0 0,0 0,-33-33,33 0,-33 33,0-33,0 0,0 0,-33-33,0 33,33 0,-33-33,0 0,0 33,0-66,0 66,33-66,-33 33,33 33,-66-33,66 0,-66 0,66 33,-33-33,-33 0,66 33,-66 0,33-33,-33 33,33-33,0 33,0 0,0 0,33 0,-66 0,33 0,0 0,0 0,-33 0,33 0,33 0,-99 33,33 0,0 33,34-66,-34 33,0 0,33-33,33 66,0-66,0 66,-33-66,33 33,0-33,0 33,0-33,-33 33,33 0,0-33,0 33,0-33,0 33,0 0,0 0,-33-33,33 33,0 0,0-33,0 33,0 0,0 0,0 33,0-66,0 33,0 66,33-99,0 33,-33-33,33 33,-33 0,33-33,-33 33,0-33,33 33,-33-33,33 0,-33 0,33 0,-33 0,0-33,65 0,-65 33,33-33,0 33,-33 0,33 0,-33 0,0 0,-33 0,0 0,0 0,1 0,32 0,-33 0,33 0,-33 0,0 0,33-66,-33 66,33-33,0 33,0-33,0 33,0-33,0 0,33 33,0-33,-33 33,33 0,-33 0,65 0,-65 33,0 0,0-33,0 33,0-33,0 66,0-66,0 33,0-33,0 33,0-33,0 33,0 0,0-33,0 33,0-33,0 33,-32 0,32-33,0 33,0-33,0 0,32 0,-32 0,33 0,-33 0,33 0,0 0,-33 0,0 0,33 0,-33 66,0-66,0 33,0-33,0 33,33-33,0 0,-33 33,33-33,-33 33,66-33,-33 33,0 0,-33-33,0 33,0-33,0 33,0-33,0 66,0-66,0 33,-33 0,33-33,0 33,0-33,0 33,0 0,0-33,33 33,-33-33,0 32,0-32,33 0,-33 0,33 0,-33 0,33 0,0 0,0 0,-33 0,33 33,-33 0,0 0,0-33,0 33,0 0,0-33,0 33,0-33,0 33,0-33,0 33,0 0,0-33,0 33,0-33,0 33,0 0,33 0,-33-33,33 0,0 0,0 0,-33 0,33 0,-33 0,33 0,0 0,-33 0,33 0</inkml:trace>
  <inkml:trace contextRef="#ctx0" brushRef="#br1" timeOffset="-180058.72">1748 1287,'0'33,"0"-33,0 0,-66 0,66 0,-33 0,33-33,0 33,-33 0,33 0,-33 0,0 0,33 0,0 0,-33 0,33 33,0-33,-33 33,33 0,0-33,0 0,0-33,0 33,0-33,-33 0,33 0,0 0,0 0,0 33,-33-33,-33 33,66 0,-33 0,33-33,-33 33,0-33,33 33,-33 0,33-33,-32 33,-1 0,33 0,-33 0,33 0,0 0,0 0,0 33,0 0,0-33,0 33,0-33,0 66,0-66,0 33,0-33,0 33,0 0,0 0,33-33,0 0,-33 0,32 0,-32 0,33 0,0 0,-33 33,33 0,0-33,0 0,-33 0,-33-33,33 0,0 0,-33 33,0-33,33-33,0 66,-33-33,33 33,0-33,-33 0,33 33,-32-33,-1 33,33 0,-33 0,33 0,-33 0,0 0,0 0,0 0,0 0,33 0,-33 0,33 0,0 0,0 0,0 0,0 33,0 0,0-33,0 33,0 0,0 0,0-33,-33 33,0-33,33-33,0 0,0 0,0 0,0 0,0 0,0 33,0-33,0 33,0-33,0 0,0 0,33 33,-33-33,0 0,33 0,-33 33,0-66,0 66,0-33,0 0,0 0,0 33,0-33,0 33,0-33,-33 33,0-33,33-33,0 33,0 33,0-33,0 33,0-33,0 0,0 33,0-33,0 33,0-33,0 33,0-33,0 0,0 33,0 0,33 0,-33 0,33 0,-33 0,33 0,33 0,-66 0,66-66,-66 33,0 33,0-33,0 0,0 33,0-33,0 33,-66 0,66 0,-33 0,0 0,33 0,-33 0,0 0,0 0,33 0,-33 0,33 0,-33 0,0 0,33 0,-33 0,0 0,0 0,33 0,-33 0,33 0,-33 0,33 0,-33 0,0 0,33 0,-33 0,33 0,-33 0,0 0,33 0,-33 0,0 0,33-33,0 0,0 33,0-33,0 33,0 0,0 0,0 33,0 0,-33 0,33 0,0-33,0 33,0-33,-33 66,33-66,0 33,0-33,33 33,-33 0,33-33,0 0,-33 0,33 0,-33 0,33 0,0 0,-33 0,33 0,-33 33,33-33,-33 33,0 0,0-33,0 33,33-33,-33 33,0-33,0 66,33-66,-33 33,0-33,33 33,-33-33,0 0,0 0,0-33,0 0,0 33,0-33,0 0,0 33,0-33,0 33,0-33,0 0,0 33,0-33,0 33,0-33,0 0,33 33,-33 0,0 33,0 0,0-33,0 33,0 0,0 0,0-33,0 33,0 0,0 0,0-33,0 33,0 0,0-33,0 33,0-33,0 33,0 0,0-33,0 33,0-33,0 33,0-33,0 33,0 0,0 0,0-33,0 33,0 0,0-33,0 33,0-33,0 33,0 0,0-33,0 33,-33-33,0 0,33 0,-33 33,0-33,33 0,-33 0,33 0,-33 0,33 0,-33-66,33 66,-33-33,33 33,0-33,0 0,-33-33,33 66,0-33,0 0,0 0,0 33,0-33,0 33,0-33,0 0,0 0,0 33,0-33,33 33,-33-66,0 66,0-33,0 33,33 0,-33 0,0 0,33 33,-33 0,0 0,0-33,0 66,33-66,-33 33,0-33,0 33,0 0,33 0,0-33,-33 0,0 0,-33 0,33-33,-33 0,33 33,0-33,-33 0,0 0,33 33,0-33,0 33,-33-66,0 33,33 0,-33 33,0-33,0 33,0 0,33-33,-66 0,66 33,-33 0,33 0,-33 0,0 0,0 0,33 0,-66 0,66 0,33 0,0 33,0 33,0-66,0 66,0-33,-33-33,0 0,0-33,0 0,0 0,0 0,0 0,0 33,0-33,0 0,0 0,0 33,0-33,0 0,0 0,0 33,-33-33,33 0,0 33,0-33,0 33,0-33</inkml:trace>
  <inkml:trace contextRef="#ctx0" brushRef="#br0" timeOffset="-154111.04">-726 4783,'33'-33,"-33"33,33 33,0-33,-33 33,33 0,0 0,-33-33,33 33,-33-33,0 0,-33-33,33 33,-33-33,0 0,33 33,-33-33,33 0,0 0,0 0,0 33,0-33,0 0,0 66,33-33,-33 66,33 0,-33 0,33-33,0 0,0 0,-33 0,0 0,0-33,33 33,-33 0,33-33,0 0,-33 0,33 0,-33-33,66 33,-66-33,66 33,-66 0,0 33,0-33,33 33,-33 0,33 0,-33-33,0 33,0 0,0 0,0-33</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3:48.381"/>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-1023 13194</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6:27:23.525"/>
    </inkml:context>
    <inkml:brush xml:id="br0">
      <inkml:brushProperty name="width" value="0.2" units="cm"/>
      <inkml:brushProperty name="height" value="0.2" units="cm"/>
      <inkml:brushProperty name="color" value="#CC3300"/>
      <inkml:brushProperty name="fitToCurve" value="1"/>
    </inkml:brush>
  </inkml:definitions>
  <inkml:trace contextRef="#ctx0" brushRef="#br0">0 0,'0'33,"0"33,33-66,0 66,-33-33,33 0,0 0,0-33,-33 33,33 0,-33-33,33 33,-33-33,33 33,0 0,-33-33,33 33,-33-33,33 33,0-33,-33 33,0 33,0-33,0-33,33 33,0-33,0 33,-33 0,33-33,-33 0,0-33,0 33,0-33,0 33,0-66,0 66,0-33,0 33,33 0,-33-33,33 33,0 0,-33 0,33 0,-33 0,33 0,0 66,33-33,-66 0,33 0,-33 0,0-33,33 33,-33 0,0 0,66 0,-66-33,0 33,0 0,33 0,-33 0,0-33,0 0,0 0,-33 0,0 0,33 0,-33 0,0 0,0 0,-33 0,66-33,-33 0,0 33,33 0,-33-33,33 33,-33-33,0 0,-33 33,33-33,0 0,33 33,0-33,0 33,33 0,-33 0,0 0,0 33,0-33,33 0,-33 33,33-33,0 0,0 33,-33-33,33 33,0 0,-33 0,33-33,-33 33,33 0,0 0,0 0,-33-33,33 33,-33-33,0 33,0-33,0 33,0 0,0-33,0 33,0 0,-33 0,33-33,-33 0,0-33,0 0,33 33,0-33,0 0,-33-33,33 66,0-33,0 33,0-33,0 33,0-66,0 33,0 0,0 33,0-33,0 33,0-33,0 0,0 33,0-33,0 33,-33-33,33 33,0 0,33 33,0-33,-33 33,33 0,-33-33,0 33,0-33,33 66,0-66,-33 33,0-33,0 33,66 0,-33-33,-33 0,33 0,-33 0,33 0,0 0,-33 0,33 0,-1 0,34 33,-33-33,0 0,-33 33,33-33,-33 33,33-33,-33 33,33 0,0-33,-33 33,33 0,-33 0,33-33,-33 33,0-33,0 33,0-33,0 0,-33 0,33 0,-33-33,0 0,33 0,-33 33,33-33,-33 33,33-33,-33 0,0 33,0 0,33 0,0 33,0-33,0 33,0 0,0 0,-33-33,0 33,33-33,-32 0,32 0,-33 0,0-33,33 0,0 33,-33-33,33 33,0 0,33 33,-33-33,0 33,0 0,0-33,0 33,0-33,0 33,0-33,0 33,0 0,33-33,-33 33,0-33,0 33,0 0,0 0,-33-33,33 0,-33 0,33-33,0 33,0-33,0 0,0 33,0-33,0 33,0-33,0 0,0 33,0-33,33 33,-33 0,33 0,0 0,-33 0,32 0,-32 0,66 0,-66 0,33 0,-33 33,66 0,-66 0,33 0,-33-33,33 33,0-33,-33 0,0 0,0 0,0 0,0-33,0 0,0 33,0-33,33 33,-33 0,33-33,0 0,0 33,-33 0,33 0,0 0,-33 33,0-33,33 33,-33-33,33 33,-33-33,0 33,0 0,0-33,0 33,33 33,-33-66,0 33,0 0,0-33,0-33,0 0,-33 33,33-33,-33 33,33 0,-33 0,0 0,0 0,0 0,0 0,0-33,0 33,33 0,33 0,0 0,-33 0,66 0,-66 0,33 0,0 0,-33 33,33 0,-33-33,33 0,-33 0,33 0,-33 0,0-66,33 66,-33 0,33 0,-33 0,33 0,0 0,0 0,-33 0,33 33,0 0,-33-33,33 0,-33 33,0 0,33-33,0 33,-33 0,0 0,0-33,0 32,0-32,0 33,-33 0,33-33,-33 0,0 0,0 0,0 0,33 0,-33-33,0 33,33-33,-33 33,33-32,0-1,0 33,0-33,0 33,0 0,0 0,33 0,0 0,0 0,-33 0,33 0,0 33,-33 0,0-33,0 32,0-32,0 33,0 0,0 33,0-66,33 33,-33-33,33 0,-33 0,33 0,-33-33,0 33,33-33,-33 33,33 0,-33 0,33 0,0 0,0 0,-33 33,33-33,0 33,-33-33,33 33,-33 0,33-33,0 33,-33-33,0 33,0 0,0-33,33 33,-33-33,0 33,33 33,0-66,-33 0,0-33,0 0,0-33,0 66,0-33,0 33,-33-33,33 33,-33 0,0 0,33 0,-33-33,33 0,-33 33,33 0,0 0,0 0,0 33,0-33,0 33,0-33,0 33,-33-33,0 0,0 33,33-33,-33 33,0-33,0 0,0 0,0 0,33 0,-33 0,33-33,0 33,0 33,0-33,-33 0,0 0,33 0,-33 0,33 0,-33 0,33-33,-33 33,33-33,0 33,0-33,0 33,0-33,-33 0,33 33,0-33,0 0,0 0,0 33,0-33,-33 33,33-33,-66 0,33 33,0 0,33 0,-33 0,33 0,-66-32,33-1,33 33,0-33,0 33,-33-33,33 33,0-66,-33 66,33 0,-33 0,0 0,0 0,33-33,-33 33,0-33,33 33,33 0,-33 0,33 0,-33 0,33 0,-33 0,33 0,0 0,-33 0,33 33,0 0,0 0,-33-33,66 33,-33 0,0-33,0 33,0-33,0 33,-33-1,33-32,0 0,0 0,-33 33,33-33,0 33,0-33,-33 33,66 33,-66-66,33 0,0 0,-33 33,33-33,-33 33,33 0,0-33,0 33,-33-33,0 33,0 0,0-33,0 33,0-33,0 33,0 0,0 0,-33-33,0 0,33 0,-33 0,33 0,-33 0,0 0,33 0,-33 0,33 0,-33 0,0 0,33 0,-33 0,0 0,33 0,-33 0,0 0,33 0,-33 0,33-33,-33 0,0 33,33-33,-33 33,33 0,0 33,0 0,0 0,0-33,0 33,0-33,0 33,0 0,33-33,0 0,-33 0,0 0,0 0,-33-33,0 33,33-33,-33 0,66 33,-33 0,33 33,-33 0,33-33,-33 33,33-33,0 0,33 33,-66 0,33 0,-33-33,33 33,0-33,-33 33,0-33,0-33,-33 33,33-33,-33 33,0-33,0 33,33 0,-33 0,0-33,0 0,33 33,-33-33,33 33,-33 0,0-66,33 66,-33 0,33-33,0 33,0-33,0 0,0 33,0 0,0 0,0 0,33 0,0 0,-33 0,33 0,-33 33,33-33,0 33,-33 0,33 0,-33-33,66 33,-66-33,33 33,-33-33,33 0,0 0,-33 0,33 0,-33 0,33 0,-33 0,33 0,0 0,-33 0,33 0,-33 0,66 0,-66 0,33 0,-33 0,0 0,0 33,0-33,0 33,0-33,-66 0,66 0,-33 0,0 0,33 0,0-33,0 0,0 0,0 33,0-66,0 33,0 0,0 33,33 0,33-33,-33 0,-33 33,33 0,-33 0,33 0,0 0,-33 33,33 0,-33 0,33 0,0-33,-33 33,0 0,0 0,33-33,-33 33,0 0,0-33,33 33,-33-33,0 0,0-33,0 0,0 33,0-33,0 0,-33-33,33 33,-33 0,33 33,33-33,-33 0,33 33,0 0,0 0,-33 0,0-33,-33 33,33-33,-66 0,66 33,-33 0,33 0,-33-33,0 33,33 0,-33-33,33 33,-33-33,33 0,0 33,0 0,33 0,0 0,0 66,0-66,-33 33,33-33,0 66,0-33,-33 0,33-33,-33 33,33-33,-33 33,0 0,0 0,0-33,33 33,-33 0,0-33,0 33,0-33,0 33,33-33,-33 0,33 33,-33 0,33-33,-33 33,33-33,-33 33,33 0,-33 0,0-33,0 0,-33 0,0 0,33 0,-33 0,33 0,0 33,0 0,0-33,0 33,0 0,0 0,0-33,0 33,33-33,0 0,-33 0,33 0,-33-33,0 0,-33 33,0-33,33 33,-33-33,33-33,-33 33,0 0,0 33,0 0,0 0,33 0,-33 0,0 0,33 0,-33 0,0 33,33 0,0-33,-33 33,33-33,-33 33,0 0,33-33,0 33,0-33,0 0,0-33,0 0,0 33,0-33,0 0,0 0,0 33,0-33,0 33,0 0,-33 0,-33 0,66 0,0 66,-33-33,33 0,0-33,0 33,0 0,-33 0,33-33,0 33,0 0,0 33,0-33,0 0,0 0,0-33,0 33,-33 0,33-33,0-33,0 0,0-33,33 66,-33-33,33 0,0 0,-33 0,33 33,0-33,-33 33,33-33,-33 33,33-33,0 0,-33 33,33 0,-33 0,33 0,-33-33,-33 33,-33 0,66 0,-33-33,0 33,0 0,33 0,0 0,-66 33,66-33,0 33,0 0,0 0,0-33,0 33,0-33,0 33,0 0,0-33,0 33,0-33,0 66,0-66,0 33,0-33,0 33,-33-33,0 0,33 0,-33 0,0-33,33 0,-33 0,33 33,0-33,33 33,-33-33,66 33,-66-33,66 33,-66-33,33 33,-33-33,0 0,0 0,-33 33,33 0,-33 0,66 0,0 0,33 33,-33-33,66 0,0 33,0 0,-66-33,0 0,0 66,33-33,-33 0,0 0,0 0,0 0,-33-33,0-33,0 33,0-33,0 33,0-33,0 33,-33-66,0 66,0 0,0 0,33-33,-66 33,0 0,33 0,0 0,33 0,-66 33,66-33,0 33,-33 0,33-33,0 0,0 0,0-33,0-33,0 0,0 33,0 0,0 0,0 33,0 66,0 0,0-33,0 0,0 33,-33 66,33-99,0 0,-33 0,33 0,0 0,0-33,0 33,66-33,-33-33,99-33,-132 33,33 0,0-33,-33 33,0 33,0 33,0 0,-66 0,33 66,0-66,0 33,33-33,0 0,0 0,-33-33,33 0,0 0,0-66,0 33,0 33,0-66,0 0,0 66,0-33,-33 33,0 33,-33 33,33 0,-66 0,99-33,0 33,-66 0,66-66,0-33,0 0,99-66,0 0,-66 33,0 33,-33 0,0-33,0 66,0 0,0 0,0 33,0 33,0-33,0 0,33-33,33 0,-33 0,66 0,-99 0,66-66,-66 33,0 0,0-33,0 99,0 0,-33 33,0 33,0-33,0 0,-33 33,66 0,0-33,0 0,0 0,0 0,0 0,0-33,0 0,-33-33,33 0,0 0,0-33,0-33,33-33,-33 33,99 33,-66-66,-33 33,0 33,0-33,0 33,0 33,0-33,0 0,0 33,0-33,0 0,0 0,0 33,-33-66,33 66,-66 0,66 0,-33 0,-33 33,33 33,33-33,0 66,-33-33,-33 66,66-33,-66 0,33 0,33-33,0-33,0 0,0-33,-33 33,33-33,0-99,0-99,0 99,66-66,0 99,0-33,-66 66,0-33,0 33,0 0,0 0,0 0,0 0,33 33,-33-33,0 33,0-33,0 0,0 33,0-33,33 0,0 0,-33 0,0 0,0 33,0-33,0 33,-33 0,-66 33,99 0,-66 0,33-33,33 33,0 0,0 0,0-33,0 33,0-33,0 33,0 0,0 0,-33-33,33 33,-33-33,0 0,0 0,33 0,-33 0,0 0,33 0,-33 0,33 0,-33 0,0 33,0 0,33-33,-33 0,0 0,33 0,0 0,0 0,0 0,0-33,0 0,0 33,33 33,0 0,-33-33,33 66,0-66,-33 33,0-33,0 33,0 0,0-33,33 33,-33 0,0 0,0-33,0 33,0-33,0 33,0 0,0-33,0 33,0-33,0 33,0-33,0 33,0 0,0-33,0 33,0-33,0 0,0 0,0-66,0 66,0-33,0 0,0-33,33 66,-33-66,0 0,33 33,0 0,-33 0,0 33,33-33,-33 33,0-33,33 33,-33-33,33 33,33 0,-33 0,33 0,-33 0,0 0,0 0,0 0,0-33,-33 33,33 0,0 0,0 0,-33 0,0 33,0-33,0 33,0-33,-33 33,33-33,-33 0,0 33,0 0,33-33,-33 0,33 66,-33-66,0 33,0-33,0 33,-33 0,33-33,0 0,33 33,-33-33,33 33,-66 0,66-33,-33 0,33 0,-33 0,0 0,33 0,-33 0,0 33,33-33,0 33,0 33,0-33,0-33,0 33,0-33,0 66,0-66,0 33,0 0,0 0,0-33,0 33,0-33,-33 0,0 0,33 0,0-33,0 0,0 0,0 33,0-33,0 0,0 33,0 0,0 0,-33 33,0 0,33 0,-33-33,33 33,0-33,0 33,0-33,0 33,0 0,0 0,0-33,0 33,0 0,0-33,0 33,0-33,0 33,0-33,0 33,0-33,0 33,0-33,33 0,0 0,0 0,0 33,0-33,-33 0,33 32,0-32,-33 33,0 0,0 0,0-33,0 33,0-33,0 33,0-33,33 33,-33-33,33 0,-33 0,66 0,-66 0,33 0,0-33,-33 33,0-66,66 0,-66 33,0 33,0-32,0-1,0 0,0 33,0-33,0 33,0-33,0 0,0 0,0-33,0 66,0-33,0 33,0-33,0 0,33-33,-33 66,0-33,0 33,0-33,-33 33,-33 66,66-66,0 66,-33-66,33 33,0-33,0 66,0-66,0 33,0-33,0 66,0-66,0 33,0-33,0 33,0 0,0-33,0 33,0-33,0 33,0-33,0 65,-33-130,33 65,-33-33,0 0,0-33,0 33,33 0,0 33,0-33,0 33,0-66,0 33,0-33,0 33,0 33,33-33,0 33,0-66,0 66,0 0,0-33,0 33,0 0,-33 0,33 0,0 0,0 0,-33-33,66-33,-66 66,33-33,-33 0,33 0,0-33,-33 66,0-33,0 0,0 0,0 0,0 0,0 0,0 0,0 0,0 33,0-33,-33 33,33-33,0 0,-33 0,33 33,0-66,0 66,-33-66,33 0,0 66,0-33,0 33,0-33,0 33,33 33,0 0,-33 33,33-66,-33 33,66 0,-33 0,33 0,-66-33,0 66,0-66,0 33,0 0,33 0,-33 33,0-66,0 33,0-33,0 0,-33-66,0-33,-33 33,66 33,-33-33,33 33,0-33,-33 33,33 0,-33 0,33 33,-33-33,0 0,33 0,-33 0,33 0,0 33,0-33,33 33,-33 0,66 0,-66 0,33 0,0 0,0 0,-33 0,33 0,-33 0,33 0,0 0,-33 0,33 66,0-66,0 33,0-33,-33 33,33-33,0 0,33 0,-66 33,33-33,-33 33,33-33,0 66,-33-66,33 0,-33 0,0-33,0 33,0-33,0 0,0 0,0 33,-33-33,0 33,0-33,33 0,-66 33,66-33,-33 33,0 0,33-66,-33 66,33-33,-33 33,33 0,0 33,33 33,33-33,-33 0,0-33,-33 33,33-33,-33 33,0 0,33 0,0 0,-33-33,0 33,33 0,-33 0,66 0,-66-33,66 33,-66-33,33 0,0 0,0 33,-33-33,33 0,-33 33,0-33,0 33,0 0,0-33,0 33,0-33,0 66,0-66,0 33,0-33,0 33,0-33,0 33,0-33,-66 33,66-33,-33 0,0 0,33 0,-33 0,33-33,0 0,-33 33,33-66,0 33,0 0,0 0,0 0,0 33,0-33,0 0,0 33,0-33,0 33,0-33,0 33,0 0,0 0,33-66,-33 66,0-33,0 33,0 33,0 0,0 33,-33-66,33 33,-33-33,33 33,-33-33,33 33,-33 0,0-33,33 0,-33 0,0 0,0 0,33 0,-33 33,33-33,0 66,-33-66,33 33,0-33,-33 66,-33 0,66 0,-33-33,33-33,0 33,0-33,0 0,66 0,0 0,-33 0,66-66,-99 66,0-33,33 0,-33 0,0 33,0-33,0 0,0 0,0-33,0 66,0-33,0 33,0-33,0 33,0-33,0 0,0-33,0 66,-33-33,0 33,33-66,-33 66,33 0,-33 0,33 33,-33 0,33 0,0 0,0 0,0-33,-33 33,33 0,0-33,0 33,0 99,-66-99,66 0,-33 33,0 33,0-66,33 66,-33-66,0 33,0 0,33-66,0 66,0-66,0 33,-33 0,0 0,33 33,-33-33,0 0,33 0,0 33,-33-33,33 0,-33-1,33-32,0 33,0 0,-33-33,33 0,0-33,0 0,0 1,0-34,0 33,0 0,0 0,0-33,0 66,0-33,0 0,-33 33,0 0,0 0,33 0,-33 0,0 0,33 0,-33 0,33 0,-33 0,33 0,-33 33,0-33,0 33,0-33,33 33,-33 0,0 33,0-33,33-33,0 33,33-33,66 0,-33 0,0 0,33-33,0 33,0-33,-33 33,-33-33,0 33,-33-33,33 33,-33-33,33 0,0 0,0 33,-33-33,33 0,0 0,-33 33,33-33,0 0,-33 0,0 33,33-66,0-33,0 33,0 33,-33 0,0 0,0 0,33 33,-33-33,0 0,0 33,0 0,0 33,0 0,-33 0,33 0,-33 33,33 0,-33 0,0-33,0 66,0-33,0 0,0 33,33-33,-33 0,33-66,0 33,0-33,0 33,0-1,0-32,0 0,33 0,33-32,33-34,-66 33,0 0,-33-33,33-33,-33 66,0 0,0-33,0 33,0 0,0-33,0 33,0 0,0 0,0 0,0 0,0 0,0 33,0-33,-66 33,66 0,-33 0,0 0,0 0,33 0,-33 33,-33 0,33 0,33 0,0 33,0-33,-33 33,0 0,33 0,0 0,0-66,0 99,0-66,0 0,0 33,0-33,0 0,0-1,0 1,0-33,0 66,0-66,66 0,-33 0,0 0,33 0,0-33,-33 0,33-65,-33 32,-33 33,66-66,-66-33,33 66,-33 33,33-33,-33-33,0 66,0 0,0-66,-33 33,0 33,0 33,0 0,0 66,33 33,-33 33,-33-33,66 0,0 0,-33 99,0-99,0-1,0 100,0-132,33 33,0 33,-33-99,33 66,0-66,0 0,0-33,0 33,-33 0,33-33,0-33,0 0,0-66,33 33,33 0,-66-33,66 66,-33-99,-33 99,0-33,0 0,0 0,0 1,0 32,0-33,0 33,0 33,0 0,-33 66,33-33,0 32,-66 1,0 33,33 66,0-66,0 0,0-33,33 33,-66 33,33-66,33 0,-33 0,33-33,0 0,0-33,0 66,0-66,0-33,0-33,66 0,0 0,-33 33,66-99,-99 132,33-99,-33 33,0 33,0-33,0 0,0-33,0 0,0 66,0 0,-66-66,66 99,-66 0,0 0,66 0,-66 0,0 0,33 33,-66 33,99-33,0 33,-33 0,0 33,33-66,0 0,0 33,0-33,0 0,0-33,0 33,0-33,0 0,66 0,0 0,-33 0,99-99,-132 99,33-66,33 33,-66 0,99-66,-99 99,0-33,0 0,0 0,0 0,0 33,-33 0,33 33,-66 33,33 0,33 0,-33 33,33-66,-33 0,33 66,0-99,0 66,0-33,0-33,0-33,0 33,0-99,0 66,33-66,0 33,-33-33,33 33,-33-33,0 66,0-33,0 0,0 1,0 32,0 0,0 66,-66 0,33 65,-33 34,66-99,-66 99,66-33,0-33,-33 0,33-33,0 0,0 0,0-33,33-66,33 0,-33 66,33-99,-33 99,-33-66,33 0,0 33,0-33,-33 33,33 33,-33 0,66-33,-33 0,0 33,33-33,-66 0,33 0,-33 33,33-65,33-34,-66 99,0-33,0 0,0 33,0-33,0-33,33 0,-33 66,0-33,33-33,-33 33,0 0,0 33,0-66,0 66,0-33,0 33,33-66,0 66,-33-33,33 33,-33 0,33 33,0 0,-33-33,33 66,-33 0,33-66,-33 33,0-33,0 33,33 0,-33-33,0 33,0 0,0-33,33 66,-33-66,0 0,0-33,0 0,-33 0,33-33,0 33,-33 0,33 0,0 0,0 0,-33 33,33-33,0-33,0 33,0 0,0 33,0-33,0 33,0-33,0 0,0 33,0 0,0 0,33 0,0 33,0 33,0-66,-33 33,0 33,33-33,-33-33,0 33,0-33,33 33,0-33,-33 33,0 0,33-33,-33 33,33-33,-33 33,0-33,0 33,32 0,-32 0,33 0,-33-33,0 33,0-33,0 33,0-33,0 33,0 0,0-33,0 33,0-33,0 33,0 0,0-33,0 0,-33 0,1 0,32 0,-33 0,33-33,-33 33,0-66,33 66,0-33,0 33,-33-33,33 33,0-33,0 0,0 33,-66 33,66-33,-33 33,33 0,0-33,0 33,0-33,-33 33,33-33,0 33,0 0,-66 65,66-65,0 0,-33 33,0-66,33 66,-66 0,66-33,0 33,-33 0,-33 0,66-33,-33 0,33-33,0 33,-33 0,0-33,0 0,33 0,0-66,0 66,0-66,0-33,0 33,66 0,-33 0,0 33,0 0,-33 0,0 0,0 33,0-33,0 0,33 1,-33 32,0-33,0 33,0-33,0 33,0-33,33 0,-33 33,0-33,33 33,-33-66,0 33,33 0,0 33,-33 33,33-33,-33 33,33 33,-33-66,0 33,0 33,0-66,0 66,0 32,0-65,0 0,0 33,0 0,0-33,0 0,0 33,0-66,0 33,0-33,0 33,0 0,0-33,0 33,0 0,0 0,-33-33,33 33,-33 0,0 0,33 0,-33 33,33-66,-33 33,0 0,33-33,-33 66,0-66,0 0,0 33,0 0,-33 33,33-33,-33 33,66-66,-33 33,33-33,-66 33,66-33,-33 0,33 0,-66 0,66 0,0-66,0 0,0 33,0-33,0 0,0 0,0 33,0 0,0 0,0 0,0 0,0 33,0-33,0 0,0 33,0-33,0 33,0 0,0 33,0 0,-33 0,0 0,33 33,0 0,0-33,-66 0,66 33,0-33,-33 66,33-66,0 0,0-33,0 0,99 0,0 0,33 0,0 0,33 0,-33-66,-66 33,-33-33,33 66,-66-33,0 33,0-33,0 0,0 33,33-33,-33 33,33-33,-33 0,33 0,-33-33,33 33,0 0,-33 33,0-66,33 66,-33-33,0 0,0 33,0-66,0 66,-33-33,0 33,-33 0,66 0,-66 0,0 0,66 0,-33 0,-33 0,66 33,-33-33,0 33,33 66,-33-66,-33 0,66 66,0-33,-66-33,66 0,0 33,0-33,0 0,-33-33,33 33,0 0,0 0,33-33,0 0,33 0,0-33,-33 0,33 0,-33-33,0 33,-33 0,33-33,-33 33,0-33,0 66,0-33,0 33,0-66,0 66,0-33,0 0,-33 33,0 0,-33 0,0 0,33 33,0 33,0-66,0 66,0-33,0-33,33 33,-33 0,0 0,0 0,33 0,0-33,-66 66,66-33,-33 0,33 0,-33 0,33 0,0-33,0 33,-33-33,33 0,0-99,0 33,0-33,66 33,-33 0,0 0,33 0,0 0,-66 66,33-33,0 33,-33-33,33 33,-33 0,66 0,-66 0,66 0,-33 0,33 0,-33 0,0-33,-33 33,33-33,-33 33,33-33,0-33,-33 0,0 33,0 33,0-66,33 0,-33 66,0-33,0 0,0 0,0 33,0-33,0 1,0-1,0 33,33-33,-33 0,66 33,-66 33,0 0,98 32,-98-32,0 0,0-33,0 33,0 0,33 0,0 33,-33-66,0 33,0 33,0-33,0 0,0-33,0 33,0 0,0-33,0 33,0-33,0 33,0-33,0 33,0 0,0 33,0-66,0 33,0-33,0-33,0 0,0 33,0-66,0 0,0 66,0-33,0 0,0 33,0-33,0 33,0-33,0 0,0 0,0 33,0-33,0 33,0-33,0 0,0 0,0 33,0-33,0 0,-33 33,0 0,33 0,-32 0,-1 0,33 0,-33 0,33 0,-33 0,0 0,0 33,33-33,0 66,0-66,0 33,0-33,0 33,0-33,0 0,66 0,-66 0,66 0,-66 0,33 0,-1 33,1 0,-33-33,0 66,0-66,0 33,33-33,-33 33,0 0,0-33,33 33,0 0,-33-33,0 0,0 0,0-33,0 0,0 0,0 0,0 33,0-66,0 0,0 66,0-33,0 0,0 33,0-33,0 33,0-33,0 33,0 0,33 33,-33-33,0 66,33 0,-33-33,0-33,0 33,0-33,0 33,0-33,0 33,0 0,0-33,0 33,0 0,0 0,33-33,-33 33,0 0,0 0,0-33,0 33,0-33,0 33,0 0,0-33,0 33,0-33,0 33,0-33,0 33,0 0,0-33,0 33,0 0,-33 0,33-33,-33 33,33-33,0 33,0 0,0-33,0 33,0-33,0 33,0-33,0 33,0 0,0-33,0 33,0 0,0 0,0-33,0 33,0-33,0 33,0 0,-33-33,33 33,0-33,-33 33,0-33,33 0,-33 0,0 0,33 0,0-33,0 0,0 0,0 0,0-33,0 0,0 66,0-33,0 0,0 0,0 0,0 33,0-33,0 0,0 33,0-33,0-33,0 66,0-66,0 33,0 0,0 33,0-33,0 0,33 33,-33-33,0 0,0 33,0 33,0-33,0 33,-33-33,1 33,32-33,-33 33,33 0,0-33,-33 33,0 0,33 0,-33-33,33 33,-33-33,33 33,-66 0,0 0,33 0,0-33,0 0,33 0,-33 0,0 33,0 0,33-33,-33 0,33 0,-33 0,33 0,-33 33,0-33,-33 66,66-66,-33 0,0 0,0 33,33 0,-33-33,0 33,33-33,-33 33,33 0,-33-33,-66 33,99-33,-33 33,33 0,-66 0,66 0,-33-33,0 0,0 0,33-33,-33 0,33 0,0-33,0 33,0 0,0 0,-33-33,33 33,0 0,0 0,0 0,-66 33,66-33,0 0,0 0,0 33,0-33,0 0,0 33,0-33,0 0,0 0,0 0,0 33,0-66,0 66,0-33,0 33,0-33,0 33,0-33,0 0,0-33,0 66,0 0,0 33,-33 0,0 0,33 0,-33-33,33 66,-33-66,0 66,33-66,-33 66,33-33,-33-33,33 33,-33-33,33 33,-33 0,0-33,0 0,33 33,-33-33,33 0,0 0,0 0,0-33,0 0,0 33,0-33,0 0,66 0,-33 33,-33-33,0 33,33-33,-33 0,33 0,0 33,-33-33,33 0,-33 0,0 0,0 33,0-33,0 0,0 0,0 33,33-33,-33 33,0 0,0 66,-33 0,33-33,-33-33,33 33,0-33,0 33,-33 0,33 0,-33-33,33 33,-33-33,33 0,0 0,0-33,0 0,0 0,0 0,0 0,0-33,0 33,0 0,33 33,0-33,-33 33,0-33,33 33,-33-33,33 0,0 33,-33-33,33 33,-33-33,33 33,0-33,-33 0,0 0,0 0,0 33,0 0,-33 0,0 0,33 0,-33 0,0 0,33 0,-33 0,33-33,0 33,0-33,0 0,-33 0,33 33,0-33,-33 0,33 33,0-33,-33 33,0-65,0 65,33 33,0-33,33 32,-33-32,0 33,0-33,33 33,-33 0,33 0,0-33,-33 33,0 0,0-33,33 66,-33-66,33 33,-33-33,0 33,0-33,0 33,0 0,33 33,-33-66,0 33,0-33,33 33,-33 0,0 0,0-33,0 33,0 0,0 0,0 0,0 0,0-33,0 33,0 0,0 0,0-33,0 33,0 0,0 0,0-33,0 33,33-33,0 33,-33 0,0-33,0 33,0-33,0 66,33-66,-33 33,33-33,0-33,-33 0,33 33,-33-66,33 66,-33-66,0 0,33 66,-33-66,33-33,0 66,-33 0,0 0,33 0,-33 33,0 33,0 33,0-33,0 33,0 0,0 33,0 0,0 33,0 33,0-33,0-66,0 33,0-33,-33 33,33-99,0 33,0-33,0 33,0 0,0-33,0 33,-33-33,33 0,0 0,0 0,0-66,0 66,0-99,0 33,0 33,0 0,0 0,0-33,0 33,0 33,0-33,0 0,0 0,0 33,0-33,0-33,0 33,0 33,0-33,-33 0,33 0,-33 0,-33 33,66 0,-33-33,0-33,-33 66,66 0,-33 0,33 0,0 0,0 33,0-33,0 33,0 0,0 0,0-33,0 33,0-33,0 33,0-33,0 33,0 0,0-33,0 66,0-33,0-33,0 33,0-33,0 33,-33 0,0 0,33-33,-33 0,33 0,-33-66,33 66,0-33,0-66,0 99,0-33,0 33,0-33,0 33,0-33,0 0,0 33,0-33,0 33,0-33,0 0,0 0,33-33,-33 66,33-33,-33 33,0 33,0-33,0 66,0-66,0 33,0-33,0 33,0 0,0-33,0 33,0-33,0 33,0-33,0 33,0 0,0 0,-33 0,33 0,0-33,0 33,0 0,0-33,0 33,0-33,0 33,-33-33,33 33,-33 0,33-33,-33 0,33 0,0 0,-33 33,0 0,33 0,-33-33,0 33,33-33,-33 0,33 0,-33 0,33 0,-33 0,0 0,33 0,-33 0,33 0,-33 0,0 0,0 0,0 0,0 0,33 0,-33 0,33 33,-33-33,33 33,0-33,-33 33,33 0,-33-33,33 33,-33-33,33 66,-33-66,0 0,0 0,33 0,-33 0,0 0,33 0,-33 0,0 0,1 0,32 0,-33 0,33 0,-33 0,0 0,33 0,-66 0,33 0,33 0,-33 0,33 0,-33 0,0 0,33 0,-33 0,33 0,-33 33,0-33,33 33,-33 0,-33-33,66 33,0-33,0 33,33 0,0 0,0-33,0 0,-33 0,33 0,0 0,-33 0,33 0,33 0,-33 0,33 0,-66 0,33 0,-33 0,33 0,-33-33,65 0,-32 33,0 0,0 0,-33 0,66 0,-66 0,33 0,0 0,0 0,0 0,-33 0,33 0,0-33,33 33,-66 0,99-66,-33 33,-33 0,0 33,0-33,-33 33,33-33,0 33,-33-33,0 33,33-33,-33 0,33 33,33-33,-66 33,33-33,0 0,0 0,0 33,-33 0,33 0,-33 0,0 0,0 33,0 0,-66-33,-33 33,-33-33,99 0,0 0,-66 0,33 0,33 0,0 0,0 0,33 0,-33 0,0 33,0 0,33-33,-33 0,0 0,33 33,-33-33,0 33,0 0,33-33,-66 33,66 0,-33 0,33-33,0 33,-33-33,0 0,33 0,-32 0,32 0,-33 0,33 0,-33 0,0 0,33 0,66 0,-1 0,1 0,33 0,-33 0,-33 0,33 0,-33 0,-33 0,33 0,0 0,0 0,33 0,-66 0,66 0,-66-33,33 0,0 33,-33-33,0 33,0-33,-33 33,33 0,-99-33,33 33,33 0,-33-33,66 33,0 0,0 0,0 33,0-33,0-33,33 0,0 33,-33 0,33-33,0 33,0-33,-33 33,33 0,-33 0,0 0,0 0,-66 33,66-33,-66 33,33-33,0 33,0 0,0-33,0 33,0-33,33 0,-33 0,-33 33,66-33,-33 0,33 0,-66 0,66 0,-33 0,33 0,-32 33,-1 0,33-33,-33 33,33-33,-33 33,0-33,0 33,33 0,-33-33,33 0,0-33,33 0,33 33,0 0,-1 0,34-33,-66 33,99 0,0 0,-33 0,-33 0,33 0,0-33,-66 33,33 0,-33-33,0 33,0-33,33 0,-33 33,33 0,-33 0,33-33,33 33,-33 0,66 0,-33 0,0 0,-33 0,66-33,-33 33,-66 0,0 0,0-33,0 0,-33 0,0 33,0-66,0-33,0 33,-33 33,0-33,0 33,0 0,0 0,-66 33,0 0,0 0,33 0,-33 0,0 0,33 33,0 33,0-33,33 0,0 0,33 0,-33 0,-33 0,33 33,0-33,0 0,33 0,-66 0,66 0,0 0,33-33,0 0,132-33,-66 33,99 0,-66-66,33 33,-66 0,0 0,33-33,-99 33,0-33,0 66,-33-33,0 33,0 33,0 0,-66 66,33-99,0 66,0-33,33 0,-33-33,33-33,-33 0,0-33,0 33,0 0,33 33,-66 0,-33 0,0 0,66 0,-66 0,33 0,33 0,-66 33,66 0,0-33,-33 33,66 0,-33-33,0 33,33-33,0 0,33 0,66 0,33-33,-33 0,99 0,-66 33,0-33,33 0,-99 0,33 33,-33-66,-66 99,0-33,-33 33,0 33,0-66,0 66,0-66,33 0,-33 33,0 0,0-33,33 0,-33 33,0 0,33-33,0 0,0-33,0-66,0 33,0 0,0-33,33 33,0 33,0 0,0 0,0 0,0 0,0 0,0 0,0 0,-33 33,66-99,-33 66,0 0,-33 0,33 33,-33 0,0 33,0 0,0 66,-33 0,-66-33,0 66,0 33,33-99,-66 66,0-66,33 33,0-66,33 0,66 0,-33-33,33 0,0-33,0-66,0 66,0 0,0-33,0 0,0 0,33 33,99-99,-99 99,66 0,33-66,-99 66,33-33,33 0,-66 33,0 0,33 33,-66 33,33-33,-33 66,33-33,0-33,-33 66,0-33,0 0,33-33,-33 66,0 0,0-66,0 99,0-66,0 33,0 0,0-33,-33 33,0 33,0-99,33 0,0-33,0-33,0 0,0 0,0 33,33-33,0 0,0 0,0 33,-33 33,0-66,0 33,33 0,0-33,-33 0,0 33,0 0,0 0,0 33,0-33,33 0,-33 33,33 0,-33 0,33 66,-1-66,-32 33,0 0,0 0,0 33,0-66,0 33,0 0,0 0,0 0,0-33,0 33,0 0,0-33,0 33,0 0,0 0,0-33,0 33,0-33,0 33,0-33,0 33,0 0,0 33,0-66,0 33,0 33,0-33,0 0,0-33,0 33,0-33,0 33,0-33,-32 0,32 0,0 0,0-33,0 33,0-33,0-33,0 33,32 0,-32 33,0-33,0 0,0 33,33-33,-33 0,33 0,-33 33,0-33,0 33,0-66,33 66,0-33,-33 33,0-33,0 33,0-33,33 0,-33 33,0 33,0-33,0 33,0-33,0 33,0 0,0 0,0-33,0 33,0-33,-33 66,0-66,33 33,0-33,0 33,-33 0,33-33,0 33,0-33,0 66,-66-66,66 33,-32-33,-1 33,33 0,-33-33,0 66,0-66,0 33,0 0,33 0,-33-33,0 0,0 0,0 0,33 0,0 0,-33-33,33 0,-33 0,33 0,0 0,0 0,0-33,0 66,0-33,33 0,0 0,0 0,0 0,0 0,-33 33,33-33,-33 0,33 33,-33-66,0 33,33 33,-33-33,33 0,-33 0,33 33,-33-33,33 0,-33 0,65 0,-32 0,-33 0,33-33,-33 66,33-33,-33 33,33-66,-33 66,0-33,0 33,0-33,0 0,0 0,0 33,0-33,0 33,0 66,0-33,0 0,-33 33,0-66,33 33,0 99,0-132,-66 66,66 0,0-33,-32 0,32-33,0 33,0-33,-33 33,33 0,0 0,0-33,0 33,0-33,-33 33,33 0,0 0,0 0,-33 0,33 0,0-33,0 66,-33-33,0 0,33 0,0-33,0 33,-33 0,0 0,33 0,0-33,0 33,-33-33,0 33,0-33,33 66,-33-33,33 0,-33-33,0 33,33-33,-33 0,-33 33,66 0,-66-33,66 0,-33 0,0 0,0 0,33 0,-33 0,33 0,-66 0,66-33,0 0,0 0,0 0,0-33,0 66,0-66,0 66,0-33,0 0,0 0,0 0,33 33,-33-33,0 33,-33 0,-33 33,33 0,-66 0,66-33,0 33,-33 0,0 0,33 0,-33 0,66 0,0-33,0 33,-33 0,33-33,33 0,0-66,66 66,-33 0,66-66,-99 66,0-33,-33 33,33-33,-33 33,0-33,33 33,-33-33,33 0,0 33,-33 0,0 33,0 0,0 0,-33 0,0 0,33-33,0 33,0 0,33-33,0 0,33 33,33-33,-33 0,-33 0,0 0,0 0,0 0,-33 0,33-33,-33 33,0-33,33 33,-33-33,0 33,0-33,-33 0,33 33,-66 0,0 0,66 0,-66 0,0 0,33 0,-33 0,33 0,0 0,33 0,0 0,33 0,132 0,-66 0,-33 0,33 0,-99 0,66 0,-66-33,0 33,-33 0,33 0,-33 0,33 0,-66 0,33 0,-33 0,33 0,0 0,-33 0,66 0,-66 0,66 0,-66 0,33 0,-33 0,33 0,0 0,33 0,-33 0,33 0,-33 0,0 0,0 66,33-66,-33 0,0 33,-33-33,66 66,-66-66,33 0,0 0,33 0,-33 0,33 0,-33 0,0 0,33 0,0 0,0-66,0 33,66 0,-33 0,99-33,-99 66,0 0,-33-33,0 33,-33 0,-33 0,0 66,0-33,33-33,0 33,0-33,0 33,33-33,0 33,0-33,0 66,0-66,0 33,33-33,33 0,-33 0,33 0,0 0,33 0,-99 0,33 0,-33 0,33 0,-33-33,0 0,0 33,0-33,0 33,0-33,0 0,0 33,0-33,0 33,0-33,0 33,-33-33,0 0,-33 33,-33 0,33 0,0 0,-66 33,33 0,-66 33,99-66,0 33,-33 66,33-99,33 0,0 66,33-66,66 0,-33-33,0 0,-33 0,66 0,-66 0,0 33,0-33,0 0,0 33,0-33,0 33,0-66,0 66,0-33,0 33,0-33,0 0,0 0,0 33,0-33,0 33,0-33,-33 33,33 0,-33 0,0 0,0 0,33 0,33 0,33 0,-66 0,33 0,33 0,-33 0,0 0,-33 0,99 0,-66 0,-33 0,0-33,0 33,0-33,33 33,-33-33,0 0,0 0,0 33,33-33,-33 0,33-33,0 66,-33-33,33 33,0-33,-33 33,33-33,-33 0,0 0,0 33,0 33,0 0,0 33,0 0,-33-33,0 33,33 33,0-33,-33-33,0 99,33-66,-33-33,33 66,-33-66,33 0,-33 33,-33-33,66 0,0-33,0 33,-33-33,0 33,-33 0,66-33,-33 0,33 0,-33 0,0 0,0 0,33 0,-33 0,33 0,0 33,0-1,-33 1,0-33,33 33,0-66,-33-32,0 32,33 33,0-66,-33 66,0 0,33 0,-33 0,33 0,-33 0,33 0,-33 0,0 0,33 0,-33 0,0 33,0-33,33 33,-32 0,32-1,0-32,-33 33,33-33,-33 33,33 0,0-33,-33 33,33-33,-33 0,0 0,33 0,0-33,0 0,0 0,0 0,0 1,0 32,33 0,33 0,-66 0,33 0,0-33,65 33,-98 0,33-33,-33 33,33 0,-33 0,33 0,0 0,-33 0,33 0,-33 0,66-33,-66 33,33-33,33 33,-66 0,66 0,-66 0,33 0,-33 0,33 0,0 0,-66 0,-132 0,66 0,66 0,-33 0,33 0,33 0,-33 0,0 0,33-33,0 33,0 0,0 0,0 0,-33 33,0 0,1-33,32 0,0-33,0 33,0-33,0 33,32 0,1-33,0 33,0 0,0 0,0 0,66 0,-99 0,33 0,0 0,0 0,-33 0,33 0,-33 0,33 0,-33 0,33 0,0 0,0 0,0 0,0 0,0 0,-33 0,0 33,-33-33,0 0,0 0,-99 0,99 0,-33 0,33 0,0 0,0 0,0 0,0 0,0 0,33 0,-33 0,33 33,-33 0,33-33,-33 66,1-33,-1-33,33 32,-33 1,0 0,0-33,33 33,0 0,-33-33,33 33,0-33,-33 0,33 0,0 0,0 0,0-33,0 0,0 33,0-33,0 33,0-33,0 33,0-65,0 65,0-33,33 33,-33-33,33 0,0 33,-33 0,33 0,0 0,0 0,-33 0,32 0,-32 0,33 0,0 0,0 0,0 0,0 0,-33 0,33 0,0 0,0 0,0 0,-33 0,33 0,0 0,-33 0,33 0,-33 0,66-33,-33 33,0 0,33 0,0-33,-33 33,0 0,33-33,-66 33,33 0,0-33,33 33,-66 0,33 0,0 0,0-33,-33 33,33 0,-33 0,33-33,0 33,-33 0,0 0,0 33,-66 0,-99-33,99 66,0-33,0-33,33 0,0 0,33 0,0 33,0-33,0 33,33-33,33 0,33 0,66 0,-99 0,99 0,-99 0,33 0,0 0,-99 0,33 0,-33 0,33 0,0 0,-33 0,0 33,0 32,0-32,0 0,-33 0,-33 0,66-33,-99 33,66-33,-33 0,33 33,0-33,-33 0,0 0,0 0,33 0,-33 0,33 0,0 0,-33 0,0 0,66 0,-66 0,33 0,0-33,33 33,-33-33,33 0,-33 33,0-33,33 33,-33 0,-33 0,66 0,-33 0,0 0,0 0,66 0,-33 0,33 0,33 0,-66 0,66 0,-33 0,0 0,0 0,-33 0,66 0,-66 0,33 0,-33 0,0 0,0 0,-33 33,33 0,-33-33,0 33,0-33,-33 0,33 33,0-33,-33 0,-99 0,99 0,33 0,0 0,33 0,-33 0,33 0,-33 0,1 0,32 0,0-33,0 33,32 0,1 0,33 0,-33 0,0 0,0 0,33 0,-33 0,-33 0,33 0,0 0,33 0,-66 0,66 0,-33 0,-33 0,33 0,-66 0,0 0,-66 0,99 0,-33 0,0 0,0 0,0 0,33 0,-33 0,33 33,0-33,0 33,0 0,33-33,-33 33,33 33,-33-66,33 0,0 0,0 0,-33 0,33 33,-33-33,33 33,-33 0,33-33,-33 33,33-33,-33 33,33 0,33-33,-66 0,132 0,-99 0,0 0,0 0,0 0,-33 0,66-33,-33 0,-33 0,0 33,0-33,0 0,0 33,0-33,0 0,0 33,0-33,0 0,0 33,0-33,0 33,33-66,-33 66,0-33,0 33,-33 0,-33 0,66 0,-66 0,0 0,0 0,66 0,-66 0,0 0,66 0,-33 0,33 33,-33-33,0 0,33 0,-33 0,-33 0,0 0,33 0,-33 0,66 0,-33-33,33 33,33 0,33 33,-33 33,66-33,-66 0,33 0,0 0,0 0,-33-33,-33 0,33 0,-33 33,33 0,0-33,-33 0,33 33,-33-33,33 0,0 0,-33 33,33-33,33 0,-66 0,33 0,-33 0,33 0,0-33,-33 33,33 0,33 0,-66-33,33 33,0-33,0 0,0 0,0 33,0 0,0 0,-33-33,66 0,-66 33,33-33,-33 33,0-33,0 33,-66 0,0-33,-33 33,66 0,-66 0,66 0,-33 0,33 0,0 0,-66 0,66 0,0 0,-66 0,66 0,33 0,-66 0,0 0,33 0,33-33,-33 0,33 33,-33 0,33-33,-33 33,0-66,33 66,0-33,-33 33,33-32,-33 32,33 0,0 0,33 0,0 65,33-32,0 0,66 33,-66-33,0-33,-66 0,33 33,-33-33,33 0,0 0,-33 0,66 33,-33-33,-33 0,-33 0,-33-66,0 0,-33-33,33 99,33-33,-66 1,99 32,-33 0,0 0,0 0,33 0,0 0,33 32,0-32,-33 0,99 66,-66-66,33 33,-33-33,33 33,-66-33,33 33,0-33,0 0,0 0,-33 0,66 0,-66 0,33 0,33 0,0 0,-66 0,66 0,0 0,-33 0,0 0,-33 0,66 0,-66 0,33 0,0 0,0 0,-33 0,33-33,-33 33,33 0,0 0,33 0,-33-33,0 0,-66 33,-66 0,0 0,0 0,33 0,0 0,0 0,-33 0,66 0,33 0,-33 0,0 0,33 0,0 0,33 99,33-66,0-33,33 0,0 0,0 0,0 0,0 0,-99 0,66 0,-33 0,0 0,-33 0,33 0,-33-33,33 0,-33 33,0-33,0 0,0 0,0 0,0 1,0-1,0 33,0-33,66 33,-66 0,66-33,-66 33,0 33,0-33,0 0,-66 0,33 33,0 0,33-33,-66 32,66 1,-66 0,66 0,-66 0,33-33,-33 33,33 0,0 0,0-33,33 33,0-33,-33 33,33 0,0-33,0 33,0 0,0 0,0-33,0 33,-33 0,0-33,0 0,0 0,-33 0,-33 0,99 0,-66-66,66 33,-66 0,66 0,-33 33,33 0,-33-33,0 33,33-33,-33 33,0 0,33-33,-33 33,33-33,0 0,-33 33,33-33,0 33,-33 0,33 0,-66 0,66 0,-33 0,33 0,-66 0,33 0,0 0,0 0,0 0,33 0,-33 0,0 0,0 0,0 0,33-66,-33 66,0 0,0 0,33-33,0 33,-66-33,66 1,0 32,33 0,0 0,33 0,0 0,0 0,-33 0,33 0,-33 0,0 0,-33 0,33 0,-33 0,33 0,0 0,0 0,-33 0,33 0,0 0,0 0,0 0,0 0,-33 0,0 32,33 1,-33 0,33 0,0-33,0 0,0 0,0 0,-33 0,33 0,-33 33,0-33,0 66,0-66,0 33,0 0,0 0,0-33,0 33,0 33,0-66,0 33,0-33,99-33,-33 33,0-33,-33-33,-33 66,-33 0,0 0,-66 0,33 0,33 0,-33-33,66 33,-33 0,-33 0,66-33,-66 33,33 0,33 0,-33 0,0 0,33 0,-33 0,33 0,-66 0,66 0,-66-66,33 66,-33 0,33 0,0-33,33 33,-33 0,33-33,-33 0,0-33,0 66,33-32,0 32,0-33,-33 33,-33 33,66-33,-66 32,0 67,99-99,66 0,-66 0,0 0,33 0,-66 0,33 0,33 0,-66 0,99 0,0 33,-66-33,0 33,33-33,0 0,132 0,-132 0,66 0,-66 0,33-33,-33 33,-33-33,0-33,0 33,0 1,-33 32,66-33,-66 0,0 0,0 33,33-66,0 66,-33-66,33 66,0-66,-33 33,0 33,0-33,33 33,-33 66,0-66,0 66,0 0,0-33,0 0,33-33,-33 33,0-33,0 33,0 0,33-33,-33 32,33 1,-33 0,66-33,-33 0,0 0,33 0,-66 0,33 0,0 0,0 0,0 0,33 0,-66 0,66-33,-66 33,0-33,0 1,0 32,0-33,0 33,0-33,-33 0,-33 33,66-33,0 33,0-33,0 33,33-33,-33 33,33 0,33 0,-33 0,0 0,-33 0,32 0,-32 0,33 0,-33 0,0 0,-33 0,1 0,-1 0,0 33,0-33,33 0,-33 0,0 0,0 0,33 0,-33 0,33 0,-66 0,66 0,0 0,0 0,0-33,0 0,0 0,0 0,0 0,0 0,0 99,0-33,0-33,0 33,-66 0,66 0,-33 0,33-33,0 33,-33-33,33 33,66-33,-33 0,0 0,0 0,0 0,-33 0,0 0,0 0,0-33,0 33,0-33,0 0,0 33,0-33,0 33,0-66,0 66,33-33,-33 33,33-33,0 33,-33-33,33 0,-33 33,66 0,-66 0,33 0,-66 0,33 0,-33 0,33 0,-33-33,33 0,0 0,0 33,-33-33,0 33</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36:15.250"/>
    </inkml:context>
    <inkml:brush xml:id="br0">
      <inkml:brushProperty name="width" value="0.13333" units="cm"/>
      <inkml:brushProperty name="height" value="0.13333" units="cm"/>
      <inkml:brushProperty name="color" value="#95D819"/>
      <inkml:brushProperty name="fitToCurve" value="1"/>
    </inkml:brush>
  </inkml:definitions>
  <inkml:trace contextRef="#ctx0" brushRef="#br0">3720 8807</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6:23:34.787"/>
    </inkml:context>
    <inkml:brush xml:id="br0">
      <inkml:brushProperty name="width" value="0.2" units="cm"/>
      <inkml:brushProperty name="height" value="0.2" units="cm"/>
      <inkml:brushProperty name="color" value="#CC3300"/>
      <inkml:brushProperty name="fitToCurve" value="1"/>
    </inkml:brush>
  </inkml:definitions>
  <inkml:trace contextRef="#ctx0" brushRef="#br0">-1550 2540,'0'0,"0"0,33 0,-33 0,33 0,-33-33,33 0,0 33,-33 0,33 0,0 0,-1-66,-32 66,0-33,0 33,0-33,0 33,0-33,0 0,-32 33,32-33,-33 33,33 0,-33 0,0 0,33-33,-33 0,33 33,0-33,0 33,0-66,0 66,0 0,0 0,33 33,0-33,0 33,-33-33,33 0,-1 0,1 33,-33-33,33 33,-33-33,33 0,-33 0,33 0,0 0,-33 33,33-33,0 0,0 33,33-33,-66 33,33-33,-33 0,33 0,-33 0,33 33,0-33,-33 66,0-66,0 33,0-33,0 0,-33-33,33 0,-33 33,33-33,0 0,0 33,-66-33,66 0,-33 0,33 0,-33 0,33 0,0-32,-33 32,33 33,-33-33,33 33,-33 0,33 0,-33 0,33 0,-33-33,0 33,33 0,-66-33,34 33,32 0,0 0,32 33,1-33,-33 0,33 0,-33 0,33 0,-33 33,33-33,0 0,-33 66,33-66,-33 32,33-32,0 33,0 0,-33-33,33 0,0 33,-33-33,0 33,33-33,-33 66,0-66,0 66,33-33,-33-33,0 33,0 0,0-33,0 33,0-33,0 33,0 0,0-33,0 33,0 0,0 0,-33-33,33 33,-33 0,0 0,0-33,33 33,-33-33,0 0,33 0,0-33,0 0,0-33,0 66,0-66,0 66,0-33,0 33,0-33,0 0,0 33,0-33,0 33,0-66,0 66,0-33,66 0,-66 0,66 33,-66 0,33 0,-33 0,0 33,0 0,0 0,0-33,0 33,0 0,-33-33,0 33,0-33,33 33,-33 0,33-33,0 33,0-33,-33 33,33 0,0-33,-33 33,33 0,-33 0,0-33,33-33,-33 0,33 0,0 33,0-33,0 33,0-33,0 0,33 33,0-33,-33 33,33-33,-33 0,33 33,-33-33,33 0,-33 0,33 33,-33-33,0 0,0 0,0 33,33-33,0 33,0 0,-33 0,33 0,0 0,0 0,-33 0,0 0,0 33,0-33,0 33,0 0,0 0,0-33,0 33,0 0,0 0,0-33,0 33,0 0,0-33,0 33,0-33,0 0,0-33,0 0,-33 33,0-66,0 0,0 33,33 0,0 33,-66-33,33-33,33 33,-33 0,33 0,-33 33,33-32,-33 32,33-66,0 66,-33-66,33 66,0 0,0 0,0 0,66 0,-66 0,33 0,0 0,0-33,-33 33,33 0,-33 0,0 0,0 33,0 0,0 0,0 0,0 0,0-33,0 32,0 1,0 0,0 33,0-66,0 33,0 33,0-66,0 66,0-66,0 33,0 33,0-66,0 66,0-66,0 33,0-33,0 33,0 0,0 0,0-33,0 33,0-33,0 33,0 0,0-33,33 0,0 0,33 0,-66 0,33 0,-33-33,33 33,-33 0,33 0,0 0,-33 33,0-33,0 33,0 0,0 0,0 0,0-33,0 33,0 0,0 0,0-33,0 33,0-33,0 0,-66 0,66 0,0-33,0 0,0 33,0-33,0 33,0-33,0 33,-33-33,33 0,-33 33,0-33,33 0,0 0,-33 33,33-33,-33 0,0 0,0 33,33-33,-33 33,0 0,33 0,-33 0,33 0,-33 0,0 0,33 0,-33 0,33 0,-33 0,33 33,0 0,0 0,0-33,0 33,0-33,0 0,0 0,0 0,0 0,33 0,-33 0,33 0,0 0,-33 0,33 0,0 0,0 0,0 0,0 0,0 0,-33 0,33 0,-33 0,0 0,0 33,0 0,0-33,0 33,0 0,0-33,0 33,0-33,0 33,0 0,0 0,0 0,0 0,0-33,0 33,0-33,0 33,0 0,33-33,0 33,-33-33,33 0,-33 0,33 0,0 0,-33 0,33 0,0 0,0 0,-33-33,0 0,0 33,0-33,0 33,0-66,0 33,0-33,0 33,0 0,-33 0,33 33,-33-66,0 33,33 0,0 33,0-33,-33-33,33 66,0 33,0-33,0 33,0 0,0 0,0 0,0-33,0 66,0-66,0 33,0 0,0 0,0 0,0 0,0 33,0-66,0 33,0-33,0 33,33-33,0 0,-33 0,33 33,0 0,-33-33,0 33,33-33,-33 66,0-66,0 33,0-33,33 33,-33-33,33 33,0 0,-33-33,33 0,-33 33,0-33,0 0,0-33,0 0,0 33,0-33,0 33,0-66,0 33,0 33,0-33,0 33,0 66,0-66,0 33,0-33,0 33,0-33,0 33,0 0,0-33,-66 33,66-33,-33 0,33 0,-66 0,66 0,-99 0,66 0,0 0,33 33,-33-33,0 0,0 0,33 0,-66 0,66 33,-33-33,0 0,33-33,0 33,0-33,0 0,0 0,0 33,0-33,0 33,0-66,0 66,0-33,33 33,-33-33,33 0,-33 33,33 0,0 0,-33 0,33 33,-33-33,0 66,33-66,-33 33,0-33,0 33,0-33,0 33,-33-33,0 33,33-33,-33 0,33 0,-66 33,66-33,-33 0,0 0,0 0,0 0,0 0,0 0,33 0,-33 0,33 0,0 0,0 0,0 0,0 0,33-33,0 33,-33-33,33 33,-33 0,66 0,-33 0,0 0,-33-33,33 33,0-66,-33 66,33-33,-33 33,0-33,0 33,0 66,-33-66,33 33,-33-33,33 0,0-33,0 0,0 66,0-33,0 33,0 0,0 0,0-33,0 33,0-33,0 33,0 0,0 0,-33-33,0 33,0 0,33-33,-33 33,0-33,33 0,-33 0,33 0,-33 33,33-33,-33 0,0 0,33 0,-33 0,33 0,-32 0,-1 0,0-33,0 33,0-33,0 0,33 33,-33 0,0 0,33 0,-33 0,0 0,33 0,-33 0,-66 0,99 0,-33 0,33 0,-33 0,0 0,33 0,0-33,0 33,0 0,0 0,33 0,-33 0,33 0,0 0,0 0,-33 0,33 0,-33 0,33 0,-33 0,33 0,0 0,-33 0,33 0,-33 0,66 0,-66 0,33 0,33 0,-33 33,0-33,-33 66,32-66,-32 0,0 0,-32 33,-67-33,66 0,0 0,0 0,33 0,-66 0,66 0,-33 0,0 0,0 0,33 0,-33 0,-33 0,66-33,-33 33,0-33,33 33</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6:22:10.004"/>
    </inkml:context>
    <inkml:brush xml:id="br0">
      <inkml:brushProperty name="width" value="0.2" units="cm"/>
      <inkml:brushProperty name="height" value="0.2" units="cm"/>
      <inkml:brushProperty name="color" value="#CC3300"/>
      <inkml:brushProperty name="fitToCurve" value="1"/>
    </inkml:brush>
  </inkml:definitions>
  <inkml:trace contextRef="#ctx0" brushRef="#br0">297 693,'0'33,"0"0,0-33,0 33,0-33,0 66,0-66,0 33,0-33,-33 0,33 0,-66-33,66 33,0-33,-33 33,33-33,0 33,0-33,0 0,0 33,0-33,0 0,-33 0,0 0,-33 0,33 0,0 33,0-33,-33 0,66 0,0 33,0-33,0 0,-33-33,33 66,0-33,0 33,0-33,0-33,0 66,0-33,0 0,0 33,0 0,0 0,66 0,-66 0,33 0,-33-33,33 33,-33-33,33 0,0 33,-33 0,33 0,-33 0,0 33,0 0,0-33,0 33,0 0,0 0,0-33,0 33,0 0,0-33,0 0,-33 0,0 0,33 0,-33-33,33 0,0 0,0 0,0 33,-66-33,66 0,0 33,0-33,0 33,0-33,-33 0,33 33,-33-33,0 33,33 0,-33-33,33 0,-33 0,33 33,-33-66,33 66,0-33,0 33,-33 0,33 0,-33 0,0 0,0 0,33 0,-33-33,33 0,0 33,0 33,0-33,-33 33,33-33,0 33,-33-33,33 0,-33 0,0 0,-33 66,33-66,-66 0,66 0,-33 0,-33 0,66 0,-33 0,33 0,-66 0,99 0,-33 0,33 33,0 0,0 0,0 0,0 0,0 0,0-33,0 33,0-33,0 33,0-33,33 0,0 0,0 0,-33 0,33 0,0 0,-33 0,33 0,-33-33,33 33,0 0,-33-33,33 0,-33 33,33-33,0 33,0-33,33 0,-66 0,33 0,0 33,0 0,-33 0,33-33,0 33,-33 0,33-33,-33 0,0 33,0 0,-33 0,0 0,33 0,-33 0,0 33,0-33,33 0,-33 33,33-33,-66 0,33 33,0-33,-33 33,66-33,-33 0,33 33,-33 0,0-33,33 0,0 0,0-33,0 0,0 0,0 33,33-33,-33 33,33 0,-33 0,33 0,-33 0,33 0,0 0,0-33,-33 33,33 0,0-33,-33 33,66-33,-33 33,0-33,0 0,-33 33,33-33,-33 33,33 0,0 0,0 33,-33-33,0 33,33-33,0 33,-33-33,0 33,0 0,0-33,0 33,0 33,0-66,0 66,0-33,0-33,-33 66,33-66,0 33,0-33,0 33,-33 0,33-33,-33 66,33-66,-33 0,33 0,-66 0,66 0,-33 0,33 0,-33 0,0 0,0 0,-66 0,66 0,0 0,33 0,-66 0,66 0,-33 0,33 0,0 0,0-33,0 33,0-33,0 33,33 0,-33 0,33 0,66 0,-66 0,0 0,0 0,-33 0,33 0,0 0,0 0,0 0,33 0,0 0,0 0,-33 0,33 0,-33 0,0 0,0 0,-33-33,-33 0,-33 0,66 33,-66-33,-33 33,33 0,66 0,-33 0,33 0,-33 0,0 0,33 0,-33 0,33 0,-33 0,33 0,0 0,99 0,-33 0,66 0,0 0,-33 0,-99 0,66 0,-66 0,33 66,-33-33,0 0,0 33,0 0,0-66,0 66,-33 0,0-33,0 33,33-66,-33 66,0-66,33 33,-33-33,0 0,0 33,0-33,0 0,-33 0,33-33,0 33,0-33,0 33,0-33,33 33,-33 0,33-33,0 0,0 33,0-33,0 0,0 0,0 33,0-33,0 33,0 0,33-33,0 33,0 0,0 0,33 0,-66 0,66 0,-33 0,0 0,33 0,-66 0,33 0,-33 0,33 0,-33 66,0 0,0-33,0 0,0 0,0-33,0 66,0-33,0 0,0 0,-33-33,33 0,-33 33,0-33,33 0,-33 0,0 0,0 0,33 0,0-33,0 0,0 0,0 0,0 0,0 0,0 0,0 33,-33-66,33 66,0-33,0 33,0-33,0 33,0 0,0 0,66 33,-33-33,-33 33,33 0,0-33,-33 33,33-33,-33 99,33-66,-33-33,33 33,-33-33,0 33,0 0,0-33,33 33,-33-33,33 33,0-33,0 33,-33-33,33 0,0 0,-33 0,33 0,-33 0,0 0,0-33,0 33,0 0,0 0,-33 0,0 0,0 0,33 33,0-33,0 33,0-33,-33 33,0-33,33 0,-33-99,33 99,-33-33,33-66,-33 99,33-33,-33 0,33 0,-33 33,33 0,-33 0,0 0,-33 0,66 0,-33 0,0 0,0 0,33 33,0-33,-33 33,33 0,-33-33,0 0,33 0,-33 0,33 0,0-33,0 0,33 0,33 33,-33 0,33 0,-66 0,33 0,0 0,-33 0,66 0,0 33,-33-33,33 33,-66-33,33 0,0 0,-33 33,0-33,0 0,0-99,0 33,-33 33,-33-33,0 66,0-66,33 66,-33-33,66 33,-66 0,0 0,33 0,0 0,33 33,-33-33,0 0,0 33,0-33,0 0,0 0,-33-66,66 66,-66-33,66-33,-99 33,99 0,-33 33,0 33,33 0,-66 0,33-33,33 0,-33 0,33 0,-33 0,1-33,32 0,0 33,0-33,0 33,0 0,0 0,0 33,0 0,0-33,0 33,0 0,0-33,0 33,0-33,-33 33,33-33,-33 0,0 0,33 0,0 0,0-66,0 66,0-33,0 0,0 33,33 0,-33 33,0 0,0 0,0-33,0 33,0 0,-33 0,33-33,-33 0,-33 0,66 0,33 0,-33 0,66 0,-33 0,33 0,-66 0,32 0,1 0,0 0,-33 0,33 0,0 0,0 33,-33-33,66 0,-66 0,33 0,0 33,0-33,0 0,0 66,-33-66,33 0,-33 0,66 0,-66 0,33 33,-33-33,33 0,-33 0,33 0,0 33,-33-33,66 33,-66 0,33-33,-33 33,66-33,-33 33,-33 0,0-33,0 33,0-33,0 66,33-66,-33 33,33 0,-33-33,33 0,0 0,-33 0,33 0,0 0,0 0,-33 0,33 0,-33 0,0-33,33 0,0 33,0 0,-33 33,33 0,0-33,-33 33,0-33,-33 33,0 0,0-33,33 0,-33 33,0-33,33 0,-33 0,0 0,33 0,-33 0,33 0,-33 33,33-33,0 33,0-33,33 0,0 0,0 0,-33 0,33-33,-33 33,33-33,0 33,0 0,-33-33,33 0,0 33,0 0,-33 0,33-33,-33 33,33 0,0 0,-33 0,33 0,0 0,0 0,0 0,-33 0,33 0,0 0,-33 0,33 0,-33 0,0 0,0 0,-33 0,0 0,0 0,33 0,-33 0,0 0,-33 0,66 0,-33 0,0 0,0 0,-33 0,0 0,0-33,33 33,-33 0,66 0,-33-33,0 33,0 0,33 0,-33 0,33 0,-66 0,33 0,0 0,-33 0,33 0,0 0,0 0,33 0,-33 0,0 0,33-33,0 0,0 33,0-33,33 33,0-66,0 66,0 0,-33 0,33 0,0 0,-33 0,33 0,0 0,33 66,-33 0,-33-33,33-33,-33 33,0-33,0 33,33 0,-33-33,0 33,0-33,0 33,0-33,0 33,0-33,0 33,-33 0,0 0,33-33,-66 0,66 0,-33 0,33-33,0 0,0 33,0-33,-33 33,0-33,33 0,0 33,0-33,0 33,-33-33,33 0,0 0,-33 33,0-33,0 33,0-33,0 33,0 0,0 0,0-33,33 33,-66-66,66 66,0-33,0 33,-33-66,33 66,0 0,0 0,33 0,0 0,-33 0,33 0,33 0,-66 33,33-33,-33 33,33-33,-33 0,0 0,-66 0,33 0,0 0,0 0,33 0,-33 0,33 0,-33 0,0 0,0-33,33 33,-33-33,0 33,-33 0,66 0,-33-33,0 33,0-33,33 33,-32 0,32 0,-33 0,0-33,33 33,0-33,0 0,33 0,0 33,-33-33,32 33,1 0,-33 0,66 0,-66-33,33 33,-33 0,33-33,-33 33,33 0,0-33,-33 33,33 0,0 0,0 0,-33 0,33 0,-33 0,66 0,0 0,-33 0,0 33,-33-33,66 66,-33-33,0 33,-33-66,66 0,-33 0,0 0,33 0,-33 0,-33 0,33 0,-33 0,0-33,0 33,0-33,0 33,-33 0,-33 0,0 0,33 0,0 0,0 0,0 0,33 0,-33 0,0 0,0 0,33 0,-99 0,33 0,0 0,-33 0,99 0,-33 0,0 0,0 33,33-33,-66 33,66-33,-33 33,0-33,1 0,32 0,-33 0,33 0,-33 0,33 0,0 0,-33-33,33 33,-33 0,33 0,-33 0,33 0,0 0,0-33,0 0,0 33,-66-33,33-33,0 33,33 33,-33 0,0 0,33 0,-33-33,0-33,0 66,33 0,0 0,33-33,0 0,0 0,0 33,-33 0,0 33,0-33,-33 33,33 0,-33-33,33 0,-33 0,0 0,33 0,-33 0,33 33,0-33,0 33,0-33,0 33,0-33,0 33,0 0,0-33,0 33,-33-33,0 0,0 0,33 0,0-66,0 66,0-33,0 33,0-33,33 33,-33 0,0 0,0 33,0-33,0 33,0 0,0-33,0 33,0-33,0 33,0-33,0 33,0 0,0 0,0-33,0 33,33 0,-33-33,33 33,0-33,-33 0,33 0,66 0,-66 0,-33 0,66 0,-66 0,33 0,0 33,0 0,-33-33,33 0,0 0,-33 0,33 0,0 0,-33 0,32 0,1 0,-66-33,1 33,-1 0,-33 0,66 0,-33 0,-33-33,0 0,33-33,0 33,0 0,33 33,0 33,0 0,0-33,33 33,0-33,-33 33,33 0,0 33,33-33,-66-33,33 33,-33-33,33 0,0 0,0 0,0 0,-1 0,1 0,0 0,-33 0,33 0,0 0,0 0,-33 0,33 0,-33 0,33 0,-33 0,33 0,0 0,-33 0,0 33,0-33,0 66,0-33,0 0,-33-33,33 0,0-33,0 0,0 33,0 0,33 0,0 0,-33 33,0 0,-33-33,0 0,33 0,-33 33,33-33,-66 0,66 0,-66 33,0 0,33 0,1-33,32 0,0 0,0-33,0 33,0-66,32 66,1-33,-33 33,33-33,0 0,0 33,0-33,-33 33,33 0,-33 0,0 0,0 33,0-33,-33 33,0-33,33 0,-66 33,33-33,0 0,1 33,32-33,-33 0,0 0,0 0,0 0,0 0,33 0,-66 0,0 0,66 0,-33 0,33 0,-33 0,33 33,-66-33,66 33,-33-33,33 0,-33 0,0 0,33 0,-33 0,33 0,-66 0,66 0,-33 0,33 0,0 0,0-33,0 0,0 33,-33-33,33 0,0 0,0 33,0 0,0-33,33 33,0 0,0 0,-33 0,33 0,0 0,0 0,-33 0,33 0,-33 0,33 0,0 0,-33 0,33 0,-33 0,66 0,-66-33,99 0,-33 33,66-33,32-33,-32 33,0 0,-132 33,0 0,0 33,0 0,0 0,0 0,0 0,-33-33,33 0,-33 0,33 0,-33 0,0 0,33 0,-33 0,0 0,0 0,-33 0,66 0,-33 0,0 0,0 0,33 0,-32 0,32 0,-33 0,0 0,0 0,33 0,-33 0,0 0,0 0,33 0,-33 0,33 0,33 0,0 0,-33 0,0-33,0 0,-33 33,33-33,-33 33,33 0,-33 0,0 0,33 0,-33 0,0 0,0 0,0 0,33 0,-33 0,0 0,-33 0,66 0,-33 0,0 0,0 0,33 0,-33 0,0 0,0 0,33 0,0 33,0-33,0-33,0 33,0-33,0 0,0 33,-33-33,33 0,-66 0,66 33,-33 0,33-33,-33 33,0-33,33 0,-33 33,33-33,-33 33,33-33,0 33,-66-66,66 66,0 0,0 0,33 0,0 33,-33 0,33-33,0 33,0 33,-33-66,66 0,-66 33,33-33,-33 33,33 0,0 0,-33-33,33 0,-33 33,66-33,-66 0,-33 0,0 0,33 0,-66 0,66 0,-33 0,0 0,0 0,33 0,-33 0,33 0,-33-33,0 0,33 33,-33-33,33 0,0 33,0-33,-33 33,33-33,0 33,0-33,0 0,0 33,0-33,0 33,0-33,0 0,0 33,0 0,0 33,0-33,0 33,0-33,0 33,0-33,-33 66,33-66,0 33,0 0,0-33,0 33,0 33,33-66,-33 33,33 0,-33-33,0 0,-33 0,33-33,-66 0,0 0,66 33,-33-33,0 33,33-33,-33 0,33 33,0-33,-33 33,33-33,0 33,-33-33,0 0,33 33,-33-33,33 0,0 0,0 33,0 33,0-33,0 33,0-33,0 33,0-33,0 33,0 0,0-33,-33 33,33-33,0 33,-33 0,33-33,-33 33,0 0,33-33,-33 33,33-33,-33 33,33-33,-33 0,0 0,33 0,0-33,0 0,0 33,0-33,0 33,0-33,0 33,0-33,33 0,-33 33,33-33,-33 33,33 0,0 0,0-33,-33 0,33 33,-33 0,33 0,-33 33,0-33,0 0,-33 33,-33 0,66-33,-33 0,0 33,0-33,33 0,-33 33,33-33,-33 33,0-33,33 0,-33 33,33 0,0 0,-33-33,0 0,0 0,33 0,-33 0,0 0,33 0,-33 0,0 0,0 0,33 0,0 0,0-33,-33 0,33 0,0 33,33 0,0 0,-33 0,33 0,-33 0,0 0,33 0,-33 0,66 0,-66 0,0 0,-33 0,0 0,0 0,0 0,0 0,0 0,0 0,-33 0,0 0,66-33,-66 33,66 0,-33 0,33-33,0 0,0 33,0-33,0 33,0-33,0 33,0 0,66-33,-33 33,0 0,-33 0,33 0,0 0,-33 0,66 33,-66-33,33 33,-33-33,-33 0,0 0,33 0,-33 0,33 0,-66 0,33-33,0 33,33-66,0 66,-33-33,0 33,33 0,-33 0,33 0,-33 0,33 0,0 33,0-33,0 33,0 0,0-33,0 33,0-33,0 33,0 0,0-33,0 0,-33 0,33 0,-33 33,-65-33,98 0,-33 0,33 0,-33 0,0 0,33 66,0-66,0 0,33 33,-33-33,0 33,33 0,0-33,0 0,-33 0,32 0,-32 0,66 0,-66 0,33 0,-33 0,33 0,0 0,0 0,33 0,-66 0,33 0,0 0,33 33,-66-33,33 0,-33 0,33 0,-33 0,66 33,-66-33,33 33,0-33,0 33,-33 0,33-33,-33 33,33-33,0 0,0 0,0 0,0 0,-33 0,33 0,0 0,33 0,-33-33,0 33,33-33,-66 33,0-33,33 0,-33 33,0-33,0 0,33 0,0 33,-33-33,33-33,-33 66,0-33,33 0,0 33,0 0,0 0,-33 0,33 0,-33 33,0 0,0 0,0-33,0 33,0 0,-66 0,66 0,0 0,-33 0,0-33,33 0,-33 0,0 0,-33 0,0 0,0 0,33 0,0 0,0 0,0 0,0 0,0 0,0 0,33 0,-66 0,33 0,-33 0,66 0,-33 0,99 0,-33 0,0 0,33 0,0 0,-66 0,33 0,0 0,33 0,-66 0,33 0,-33 0,33 0,-33 33,33-33,0 0,-33 0,33 0,-33 0,33 0,0 33,-33-33,33 0,-33 0,0 0,0-33,66 0,-66 33,33 0,-33 0,33 0,-33 0,33 33,-33 0,0-33,33 66,-33-33,33-33,0 33,-33-33,33 33,-33-33,33 0,-33 33,66-33,-33 0,-33 0,0 0,0-33,33 33,-33 0,33 0,-33-66,0 33,0-33,0 33,0 33,0-33,0 33,0 0,0 0,0 0,0 33,0 0,0-33,-33 0,0 66,0-66,33 0,-66 0,66 33,-33-33,33 0,0 33,-33-33,0 0,0 0,33 33,-66-33,66 33,-66-33,66 0,-33 0,0 0,-33 0,33 0,0 0,0 0,0 0,33 33,-66-33,0 0,66 0,-33 0,33 0,-33 0,0 0,0 0,0 0,0 0,33 0,-33 0,33 0,-66 0,33 0,0 0,33 0,-33 0,33 0,-33-33,0 0,33 33,0-33,0 33,0-66,0 66,0-33,0 33,0-33,0 0,0 33,0-33,0 33,0-33,0 33,33 0,-33 0,33 0,-33 0,0 0,0 33,-33-33,33 33,-33 0,33-33,-33 66,33-66,-33 33,0-33,33 33,-33-33,33 33,0 0,0-33,0 33,0-33,33 33,0 0,-33-33,0 33,0-33,0 0,-33 0,0 0,33 0,0-33,0 0,0 33,0-33,0 33,0-33,0 0,0 33,0-33,0-33,0 66,0 0,-66 0,33 0,0 0,33 0,-66 0,66-33,-33 0,33 33,0-33,0 0,-33 0,33 33,0-33,0 33,0 0,66 0,-66 33,33-33,-33 0,33 33,-33-33,66 0,0 33,-33-33,0 0,0 0,0 0,0 0,0 0,-33 0,33 0,33 0,-33 0,33 0,-33 0,0 0,33 0,-33 0,0 0,0 0,0 0,-33 33,33-33,0 0,33 0,-33 0,0 0,33 0,-33 0,0 0,0 0,-33 0,0 33,0 33,0-66,-33 0,-33 0,-33 0,66 0,0 0,-66 0,33 0,0 0,66 0,-99 0,66 0,-33 0,66 0,-66 0,33 0,0 0,0 0,33 0,-33 0,33 0,-33 0,33 0,0 0,66-33,66 33,-66 0,33 0,0 0,-33 0,33 0,-66 0,-33 0,66 0,-66-33,33 33,-33 0,33 0,0 0,33 0,0 0,-66 0,66 0,-33 0,0-33,-33 33,0 0,0 0,-33 0,33 0,-66 0,33 0,-33 0,33 0,0 0,33 0,-66 0,66 0,-33 66,33-66,-33 0,0 0,-33 0,33 0,-33 0,33 0,0 0,33 33,-33-33,0 33,33-33,-33 33,33-33,0 33,-33 0,0-33,33 0,-66 0,33 0,33 0,-33 0,33 0,0 0,33 0,33 0,-66 33,33-33,0 0,0 0,-33 33,33 0,0-33,-33 33,0 0,0 0,0-33,0 33,0-33,0 33,0-33,-33 33,33-33,-33 0,0 0,33-33,0 33,0-33,0 0,0 0,0 0,0 0,0 33,0-33,0 33,-33-33,33 33,-33 0,0 0,0 0,33 0,-33 0,33 0,0 0,0 0,0 0,66 0,-33 0,0 0,-33 33,33-33,-33 0,33 33,-33 0,33 0,0-33,-33 33,33 0,-33-33,0 33,0-33,0 33,0 0,0-33,0 33,0-33,-33 33,33-33,-33 33,0 0,33 0,0-33,-33 33,33 0,-33-33,0 0,33 0,33 0,0 0,-33 0,33 0,-33 33,0-33,0 0,-33 0,0 0,0 33,0 0,0-33,0 0,33 0,-33 0,33 0,33 0,-33 0,66 0,-33 0,0 33,-33 0,33-33,-33 0,0 0,0 0,0-33,0 33,0-33,0 0,33 0,0 33,-33-33,33-33,0 33,0-33,-33 66,33-66,33 66,-66 0,33-66,-33 66,0 0,33 0,-33 0,-66 0,0 33,66 0,-66-33,66 33,-33-33,33 0,-33 0,0 33,0 0,33-33,-33 0,0 33,33-33,33 0,0 0,-33-33,66 0,-33 33,0 0,-33-33,33 0,0 33,-33-33,33 33,0 0,0-66,-33 66,0-33,0 0,0 0,33 33,-33-33,33 0,0 33,0-33,-33 33,33 0,0-33,33 33,-33-33,0 33,-33 0,0 0,0 0,0 33,-33-33,33 33,-66 0,33 0,0 0,0 0,0-33,-33 33,33-33,0 0,33-33,33-33,0 33,0 0,0 33,0-33,-33 33,66 0,-66 0,66-33,-33 0,0 33,0 0,-33 0,0-33,0 0,0 33,33-66,0 66,-33 0,33 0,33 0,-33-33,0 33,-33-33,66 0,-66 33,33 0,-33 0,33 66,-33-66,0 66,0-33,0 0,0 33,0 0,0-66,0 99,0-66,0 0,0 0,0 0,-33-33,-33 0,66 33,-66-33,66 33,-33-33,-33 0,66 0,-33 0,0 0,33 0,-33 0,0 33,0-33,33 0,-33 0,33 0,-33 0,0 0,0 0,33 0,0-33,66 0,33 0,0-33,-33 66,0-66,-66 33,33 33,-33-33,33 33,-33-33,33 33,0-33,0 33,-33 0,33 0,0 0,-33 0,0 0,0 33,0 0,-33 0,0 33,0-33,33 0,-33-33,33 0,-33 0,0 0,33 0,-33 0,0 33,0-33,0 0,-33 0,66 0,-33 0,0 0,0 0,0 0,0 0,33 0,0 0,0-33,33 33,-33 0,33-33,0 33,0 0,0 0,0-33,0 33,-33 0,33 0,-33 0,66 0,-33 0,0 0,-33 33,0 0,0-33,0 33,33 0,-33 0,66-33,-66 0,33 0,-33 0,33-33,0 33,-33 0,33-33,0 33,0 0,-33 0,33 0,-33 0,0 0,0 33,0 0,0-33,-66 0,33 0,0 0,0 33,-33 0,33 0,-33 0,66-33,-33 33,0 0,0-33,0 0,0 0,33 0,-33 0,-33 0,66 0,-33 0,0 0,0 0,33 0,-33 0,0 0,33 0,0-33,0 0,0-33,0 33,33 0,-33 0,33 33,0-33,-33 33,33 0,0-33,0 33,0 0,-33 0,-33 33,-66 0,66 0,0-33,0 0,0 33,33-33,-33 0,33 33,-33 0,33-33,-33 33,0-33,-33 33,66 0,-33-33,33 66,0-66,0 33,-33 0,0-33,33 33,0-33,33 33,-33-33,33 0,0 0,-33 33,0-33,0 66,0-66,0 33,-33-33,33 33,-33 0,33-33,-33 0,0 0,33 0,-33 0,33 0,0-33,0 33,0-33,0-33,0 66,0-33,0 33,0-33,0 0,0 33,0-33,0 33,0 0,0-33,33 33,0 0,0-33,-33 33,33 0,33 0,0 0,0 0,-66 0,33 0,0 0,-33 0,33 0,0 0,-33 0,33 0,0 0,0 0,0 0,0 0,33 0,-66 0,33 0,0 0,0-33,-33 33,33 0,-33 0,0 33,-33-33,0 33,-33 0,0-33,33 33,-66 0,66-33,0 0,-66 0,33 0,0 0,33 0,-66 0,66 0,0 0,0 0,33 0,-33 0,33 0,-33 0,-33 0,66 0,33 0,-33 0,33 0,0 0,-33 0,33 0,-33 0,33 0,0 0,0 0,-33 0,66 0,-66 0,33 0,-33 0,33 0,0 0,0 0,-33 0,66 0,-66 0,33 0,0 0,0 0,0 0,-33 0,66 0,-66 0,33 0,0-33,-33 33,0-33,33 0,-33 0,0 0,0 0,0 0,0 33,0-33,0 0,0 33,0-33,0 0,0 0,0 0,0 33,0-66,0 66,0-99,0 66,0-33,0 33,0-33,0 0,33 33,-33 0,0 0,33 33,-33 0,33 0,0 0,0 0,-33 0,33 0,-33 33,0 0,0-33,0 66,0-33,0 0,0-33,33 33,-33 0,0 0,0-33,0 33,33 0,-33-33,66 0,-33 0,0 0,66 0,-66 0,0 0,0-33,0 33,0 0,0 0,0 0,0 0,-33 0,33 0,0 0,0 0,-33 0,33-33,-33 33,33-33,0 33,-33 0,33 0,-33 0,66 0,-66 0,33 0,-33 0,32 0,1 0,-33 0,0 0,0 33,0 0,0 0,-33-33,33 0,-32 0,32 0,-33 0,0 66,33-66,0 33,0-33,-33 33,33 0,-66-33,66 0,-33 0,0 0,0 0,33 0,-33 0,0 0,0 0,0 0,33 0,-33 0,0 33,33-33,-33 0,33 0,-66 33,33-33,33 0,-66 33,66-33,-66 66,66-66,-66 33,66 0,-33-33,33 66,-33-33,0-33,0 33,0 0,33 0,-33-33,33 33,-33 0,0 0,33 0,-33-33,33 0,-33 0,33 0,-33 0,0 0,0 0,0 0,0 0,33 0,-33 33,33-33,-33 33,0 0,33-33,-33 0,0 0,0 0,33 0,-33 0,33 0,0 0,33 0,0 0,-33 0,33 0,0 33,-33-33,33 33,-33-33,0 0,0 0,0 0,-33 0,0 0,33 0,-66 33,66-33,33 0,0 0,-33 32,33-32,0 0,-33 0,33 0,0 0,0 0,-33 0,33 0,-33 0,33 0,0 0,-33-32,0-1,0 33,0-33,0 33,0-33,0 0,33 33,-33-33,33 33,-33 0,33 0,-33 0,0 0,0 0,0 33,-33 0,33-33,0 33,0 0,0 0,0-33,0 32,0-32,0 66,0-66,0 33,0-33,0 33,0-33,0 33,-33 0,33-33,-33 0,33-33,0 0,0 33,0-66,0 33,0 33,0-33,0 1,0 32,33-33,-33 0,0 0,33 33,0 0,-33-33,33 33,0-33,0 33,0-33,-33 0,33 33,-33-33,0 0,33 33,-33 0,33 0,-33 0,0 33,0 33,0-66,0 33,-33-33,0 0,0 0,0 0,0 33,33-33,-33 33,33-33,-33 33,0-33,33 0,66 33,-33-33,0 0,33 0,-66 0,33 0,-33 0,33 0,-33 0,33 0,-33 0,0-33,0 33,0-33,0 33,0-33,0 0,0-33,0 33,0 33,0-33,0 0,33 33,-33-33,33 33,-33-33,33 33,0 0,-33-33,33 0,0 33,0 0,-33-33,0 33,0-66,0 66,33-33,-33 33,33 0,-33 0,33 0,0 33,-33 0,0-33,0 33,0-33,0 33,0 0,0-33,0 33,0-33,0 33,0-33,0 0,0 0,0 0,0 0,33 0,-33 0,33-33,0 33,0 0,0-33,0 33,-33 0,0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49:28.725"/>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2507 627,'0'0,"-33"0,33 0,-99 0,33 0,-99 0,66 33,33-33,0 0,0 0,33 33,0-33,0 0,33 33,-33-33,33 0,-66 0,66 0,-33 0,0 0,0 0,1 0,32 0,-33 0,0 0,0 0,33 0,-33 0,0 0,-33-33,66 33,-66 0,33 0,0-33,0 33,0 0,0 0,33 0,-33 0,0 0,0 0,0 0,0-66,0 66,-33 0,66 0,-66-33,66 33,-33-33,33 33,-33-33,33 33,-33-33,0 0,33 33,-33-33,33 33,-66 0,66 0,-33 0,33 0,-66 0,66 0,-33 0,0 0,0 0,33 0,-33 0,33 0,-33-66,0 66,33-33,0 0,-33 0,33 33,0-33,-33 0,0 0,0 33,33-33,-33 33,0-33,66 33,0 0,0 0,0 0,0 33,0 0,0-33,0 0,33 0,-66 33,132-33,-132 0,33 0,66 33,-99-33,66 0,-33 0,0 0,-33 0,33 0,0 0,0 0,-33 0,33 0,-33 0,33 0,0 0,0 0,0 0,-33 0,33 0,0 0,-33 0,33 0,0 0,0 0,-33 0,33 0,-33 0,33 0,0 33,-33-33,33 0,-33 0,33 0,0 0,0 0,-33 0,66 0,0 0,-34 0,1 0,0 0,-33 0,33 0,0 0,-33 0,33 0,-33 0,66 33,-33 0,-33-33,66 33,-66-33,33 0,0 33,-33-33,33 33,-33-33,33 0,-33 0,33 0,0 0,33 0,-33 0,0 0,0 0,-33 0,0 0,0 0,0-33,0 33,0-33,33-66,0 99,-33-33,33 33,-33-33,33 33,0 0,-33 0,33 0,0 0,0 0,-33 0,33 0,-33 0,33 0,0 0,-33 0,33-33,0 33,0 0,-33-33,33 33,-33-33,33 33,0 0,0 0,0 0,0 0,-33 0,33 0,-33 0,33 0,-33 0,33 0,0 0,-33 0,33 0,-33 0,33 0,0 0,0 33,-33 0,33-33,-33 0,33 0,-33-33,33 0,-33 33,0-33,33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49:30.983"/>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132 69,'0'0,"0"0,0 0,-33 33,33 0,-33-33,0 0,33 33,-33-33,33 0,0-33,0 33,0-33,0 33,0-33,33 33,-33-66,33 66</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49:34.515"/>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264 264,'33'-33,"-33"33,0 0,0 0,-33-33,0 33,33 0,-33-33,0 33,0 0,33 0,-33 0,33 0,-33-33,33 33,0-33,0 33,0 0,-33-33,0 0,33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49:37.263"/>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33 0,'0'0,"0"33,0 0,0 0,0 0,0-33,0 33,0 0,0 0,0-33,0 0,0-33,0 33,0-33,0 33,-33-66</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1:59.382"/>
    </inkml:context>
    <inkml:brush xml:id="br0">
      <inkml:brushProperty name="width" value="0.2" units="cm"/>
      <inkml:brushProperty name="height" value="0.2" units="cm"/>
      <inkml:brushProperty name="color" value="#95D819"/>
      <inkml:brushProperty name="fitToCurve" value="1"/>
    </inkml:brush>
  </inkml:definitions>
  <inkml:trace contextRef="#ctx0" brushRef="#br0">660 105,'0'33,"0"0,0-33,0 0,-33 0,0 0,33 0,-33 0,33 0,-33-33,0 33,33-33,-33 33,0 0,0 0,33 0,-33 0,33-33,-33 33,33 0,-33 0,0 0,33 0,-66-33,33 0,33 33,-33 0,0 0,0 0,33 0,-33 0,0 0,33 0,0 0,0 0,0 0,33 33,0 0,-33-33,0 33,0 0,0 0,0-33,33 33,0-33,-33 0,33 0,0 0,33 0,-33 33,66 0,-66-33,0 0,0 0,-33 33,0 0,0-33,0 33,0-33,0 33,0 0,0-33,-33 33,0 0,33 0,0-33,-33 0,33 0,0 0,0-33,0 0,0 33,0-33,0 0,-33 33,0 0,33 0,0 33,0 0,0 0,0 0,0-33,0 33,0 0,0-33,0 33,0-33,0 33,33-33,-33 0,33 0,-33 33,33 0,0-33,-33 33,33 0,0-33,-33 0,33 0,0 0,0 33,-33-33,33 33,-33-33,0 33,0 0,0 0,33-33,-33 33,0 0,0-33,0 66,0-33,0-33,33 33,-33 0,0-33,0 0,0 0,0 0,0 33,0-33,0 33,0-33,0 33,0 0,33-33,-33 33,66-33,-33 0,33 0,-66 0,33 0,0 0,0 33,0 0,33 33,-33-66,0 33,0 0,-33-33,33 0,-33 33,0-33,33 33,0-33,-33 0,33 33,-33-33,33 0,-33 33,0-33,0 33,0 0,0 0,0 0,-33 0,33-33,-33 32,33-32,0 0,33 33,-33-33,33 33,-33-33,66 0,-66 0,33 33,0-33,-33 33,0 0,-33-33,33 33,0-33,33 0,0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2:53.167"/>
    </inkml:context>
    <inkml:brush xml:id="br0">
      <inkml:brushProperty name="width" value="0.13333" units="cm"/>
      <inkml:brushProperty name="height" value="0.13333" units="cm"/>
      <inkml:brushProperty name="color" value="#95D819"/>
      <inkml:brushProperty name="fitToCurve" value="1"/>
    </inkml:brush>
  </inkml:definitions>
  <inkml:trace contextRef="#ctx0" brushRef="#br0">0 0,'0'33,"0"-33,0 66,0-66,33 66,-33-66,0 33,0 0,0 0,33-33,-33 33,0-33,33 0,0 0,0 0,-33 0,33 0,-1 0,-32 0,33 0,-33 0,33 0,0 33,-33 0,33-33,-33 0,33 33,-33-33,33 0,0 33,0-33,-33 0,33 33,-33-33,-33-33,33 33,-33-33,0 33,33-66,-33 66,33-33,-33 33,0-66,0 66,33-33,-33 33,0 0,33 0,-32 0,-1 0,0 0,33 0,-33 0,33 0,-33 0,33 0,0 0,0 0,0 33,0 0,33-33,0 33,0 0,-33 0,33-33,-1 0,-32 33,33-33,-33 0,33 33,-33 0,33-33,33 33,-33 0,66-33,-99 33,33-33,-33 0,33 0,0 33,-33 0,33-33,-33 33,33-33,0 66,-33-66,33 33,0 0,-33-33,33 33,0-33,0 33,-33 0,33-33,-33 33,33-33,-33 0,33 0,0 33,-33-33,33 33,0 0,0-33,-33 33,66 0,-66-33,33 0,-33 0,33 0,0 33,-33-33,33 0,-33 0,33 0,0 33,-33 0,33-33,-33 0,33 33,-33-33,66 33,-66-33,33 33,-33-33,33 33,0 0,0 0,0-33,-33 0,33 0,0 0,0 0,0 33,-33-33,33 33,0 0,0-33,0 33,-33-33,33 33,-33-33,0 0,0 0,0 0,-33-33,0 33,0 0,33 0,-33 0,0 0,33 0,-33 0,33 0,-33 0,0-33,0 33,33-33,0 0,-33 33,0-33,33 33,0 0,0 33,0 0,33-33,0 33,0-33,-33 33,33-33,-33 0,33 0,-33 33,33-33,0 0,0 0,-33 0,33 0,0 0,-33 33,66 0,-66 0,0 0,0-33,0 33,33 0,-33-33,0 0,33 33,-33-33,33 0,-33 33,0 0,0 0,33 33,-33-66,66 0,-66 0,33 33,-33 0,33 0,0-33,-33 33,0 0,33 0,0-33,-33 33,33 0,-33-33,0 32,0 1,33 0,-33-33,33 33,0 0,0 0,-33-33,33 33,0-33,-33 33,33 0,-33-33,0 33,0-33,0 33,0 0,0-33,0 33,0-33,0 33,0 0,0 0,0-33,0 33,0-33,0 33,0 0,33-33,-33 33,0-33,33 33,-33-33,33 0,-33 0,32 33,-32 0,0-33,0 33,0 0,0 0,0-33,0 33,0-33,33 33,0 0,-33 0,0-33,0 33,33 0,-33 0,0-33,0 66,0-66,0 33,0-33,0 33,0 0,33-33,-33 33,0-33,0 33,0-33,0 0,0-33,0 33,0-33,0 0,0 33,-33-66,33 66,0-33,0 33,0-33,-33 33,0-33,33 33,0 0,0 0,33 33,-33-33,0 66,33-66,-33 33,33-33,-33 0,-33 0,33 0,0 0,0-33,0 0,0 33,0-33,0 33,0-33,0 33,0-33,-33 0,33 33,0-33,0 33,-33-33,0 0,33-33,-32 66,32-33,-33 33,0-33,33 0,-33 33,33-33,0 33,0-33,0 33,0-33,0 0,33 33,0 33,-33-33,0 33,33 33,-33-66,0 33,32 33,-32-33,0-33,33 33,-33-33,0 33,0 0,33-33,0 33,33-33,-66 33,33 0,-33-33,33 33,0-33,-33 33,0 0,0 0,0-33,0 33,0 0,0-33,33 33,-33-33,0 33,0-33,0 33,0 0,0-33,0 33,0-33,0 33,-33 0,33 0,-33-33,33 33,0 0,0-33,0 33,0-33,0 66,0-66,0-33,0 33,0-33,0 33,0-33,0 0,0 0,0 33,0-33,0 0,0 33,0-33,33 33,-33 0,0 0,0 33,0-33,0 33,0 0,0 0,0-33,0 33,0-33,0 33,33 0,-33 0,0-33,0 33,0-33,0 33,0 0,0-33,0 33,33 0,-33 0,0-33,33 33,-33-33,0 0,-33 0,33 0,-33 0,33 33,0 0,0-33,0 33,0-33,0 33,0-33,0 33,33 0,0 33,-33-66,33 33,-33-33,66 0,-33 33,0 0,-33-33,0 33,-33-33,0 33,33-33,-33 33,33-33,-33 33,33-33,0 33,0 0,0 0,0-33,0 65,0-65,-33 33,33-33,0 33,0 0,0 0,0-33,-33 0,33 0,0 0,0 0,0 0,0 66,0-66,0 33,0-33,0 33,0 0,0-33,0 33,0-33,0 33,0 0,33-33,0 33,0-33,-33 33,0-33,33 66,-33-66,0 33,-33 0,0 0,0-33,33 0,-33 0,0 0,33 0,-33 0,0 0,33 33,0-33,0-33,0 33,33 0,-33-33,33 33,0 0,-33-33,33 33,-33 0,0 0,0 33,0 0,0 0,0 0,0-33,-33 66,33-66,0 33,0-33,-33 33,33 0,0 0,0-33,-33 33,33 0,0-33,0 33,0-33,0 33,0 0,0 0,0 0,0-33,0 33,0 0,0 0,0-33,0 33,0 0,0-33,0 0,-33 0,0 0,-33 0,66 0,0 33,0-33,0 33,0 0,0-33,0 33,0-33,0 33,0-33,33 0,-33 0,0 33,0 0,0 0,33-33,-33 0,0-33,33 33,-33-33,33 0,-33 33,0 0,0 0,-33 0,33 0,-33 0,33 0,-33 0,0 0,-33 33,66-33,-33 66,33-66,-33 33,33-33,-32 33,32-33,0 33,-33 0,33 0,0 0,-33-33,0 0,33 0,-33 0,33 0,-33 0,-33-33,66 33,-33-33,0 33,33 0,-33 0,33 0,-33 0,0 33,33 0,0-33,0 33,0-33,0 33,-33 0,33 0,-33-33,0 33,33 0,-33-33,0 33,0-33,33 0,-33 33,33 0,-33-33,33 33,0 0,0-33,0 0,66 0,-33 0,-33 0,33 0,0-33,-33 33,33-33,-33 0,33 33,0 0,0 0,0-33,0 33,-33 0,33 0,0 0,0 0,-33 0,33 0,-33 0,33-66,-33 33,-33 0,-33 0,33 33,0-33,0 33,33 0,-33-33,33 33,-33 0,33 0,0 0,0 0,0 33,0-33,33 33,-33 0,0 0,33-33,0 0,33 0,-66 0,33 0,33 0,-66 0,33 0,-33 0,33 0,0 0,-33 33,0-33,-33 33,0-33,33 0,-33 0,0 0,33 0,-33 0,0 33,0-33,0 0,0 33,33-33,-33 0,33 0,-33 0,33 0,-33 0,0 0,33 33,-33-33,33 0,-33 0,0 33,0-33,33 0,-33 33,0 0,33-33,-33 33,0 0,0 0,33-33,-33 33,33-33,-33 0,0 0,33 0,-66-66,33 66,33 0,0 0,0 0,33 0,-33 0,33 0,-33 0,33 0,-33 0,33 0,0 0,-33 0,33 0,-33 0,33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3:00.405"/>
    </inkml:context>
    <inkml:brush xml:id="br0">
      <inkml:brushProperty name="width" value="0.13333" units="cm"/>
      <inkml:brushProperty name="height" value="0.13333" units="cm"/>
      <inkml:brushProperty name="color" value="#95D819"/>
      <inkml:brushProperty name="fitToCurve" value="1"/>
    </inkml:brush>
  </inkml:definitions>
  <inkml:trace contextRef="#ctx0" brushRef="#br0">2 21,'0'-33,"0"33,0 0,0 66,0-33,33 0,0-33,-33 33,0 0,0 0,0-33,33 33,-33-33,33 66,-33-33,0 0,0-33,0 33,0-33,0 33,-33 0,33 0,-33-33,33 0,0 0,0 0,33 0,0 0,0 0,-33 0,33 0,0 0,0 0,-33 0,0-33,-33 0,33 33,-33-33,0 0,0 33,33 0,33 0,-33 33,33-33,-33 33,66 33,-66-66,33 0,0 0,0 33,-33 0,33-33,-33 33,33 0,0 0,-33-33,33 33,-33-33,33 0,0 0,-33 0,33 0,-33 0,33 0,0 32,-33-32,33 0,-33 33</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7-08-12T05:55:36.596"/>
    </inkml:context>
    <inkml:brush xml:id="br0">
      <inkml:brushProperty name="width" value="0.26667" units="cm"/>
      <inkml:brushProperty name="height" value="0.26667" units="cm"/>
      <inkml:brushProperty name="color" value="#95D819"/>
      <inkml:brushProperty name="fitToCurve" value="1"/>
    </inkml:brush>
  </inkml:definitions>
  <inkml:trace contextRef="#ctx0" brushRef="#br0">169 3238,'0'0,"0"0,33 0,-33 0,33 0,-1 0,-32 0,33 0,0 0,0-33,-33 33,33 0,-33-33,33 33,0 0,-33 0,33 0,-33 0,33-33,-33 0,0 33,0-33,0 33,0-33,0 0,0 0,0 33,0-33,0 0,0 33,0 0,-33 0,33 0,-33 0,0 0,33 0,-33 0,-33 0,66 0,-33 0,33 0,0-33,0 33,0-33,0 0,0 0,0 33,0-33,0 33,0-33,0 0,0 0,0 33,0-33,0 0,0 0,33 0,-33 33,33-33,-33 33,0-33,0 0,0 33,0-33,0 33,33-66,-33 66,0-33,0 0,0 0,0 33,0-33,0 33,33-66,0 66,-33-33,0 33,0-33,33 33,0-66,-33 66,0-33,0 0,33 33,-33-33,33 33,-33-33,33 33,0-33,-33 0,0 33,0-33,0 33,0-33,0 0,33-33,0 66,-66 0,33 0,-33 0,33 0,-66-33,66 33,-33 0,33 0,-33 0,33-33,-33 0,33 33,-33-33,33 33,-33 0,0-33,33 33,-33 0,33 0,-33 0,0 0,33 33,-33-33,33 33,-32-33,32 0,-33 0,0 0,0 0,33 0,-33-33,33 33,0-33,-33 0,0 0,0 33,33-33,0 0,0 0,0 33,33 0,0 0,-33-33,33 33,-33 0,33 0,0 0,-33 0,33 0,-33 0,33 0,-1 0,1 0,0 0,0 0,-33 0,33 0,-33 0,33 0,-33 0,33 0,0 0,-33 0,33 0,-33 0,33 0,0 0,-33 0,33-33,0 33,0-33,-33 33,33-33,-33 0,33 33,-33-33,33 33,-33-33,0 1,0 32,0-33,0 0,0 0,0 33,0-33,0 33,33 0,-33 0,33 0,-33 0,33 0,0 0,-33 0,33 0,0 0,0 0,-33 0,33 0,-33 0,33 0,0 66,0-66,-33 0,33-33,0 33,-33 0,33 0,-33 33,132-132,-132 99,33 0,0 33,-33 0,33-33,-33 0,33 0,-33 0,0 0,0 0,0-33,0 0,-33 33,0 0,0 0,0 33,0-33,33 0,-33 0,33-33,-33 33,0 0,33 0,-33 33,33 0,0 0,-33 0,0-33,33 33,0-1,-33 1,33-33,-33 66,0-66,0 33,0 0,33 33,-33-66,33 33,0-33,-33 33,33 0,-33-33,33 33,0-33,0 33,-33 0,33-33,0 33,0-33,-33 33,0 33,33-66,0 33,-33 0,33-33,-66 33,66-33,-33 0,33 0,0 0,0 0,0-33,0 0,0 0,0 33,0-33,0 33,0-66,33 66,-33-33,33 0,-33 33,0-33,33 33,-33-33,33 0,0-33,-33 66,33-33,-33 33,66-66,-66 66,33-33,0 33,-33 0,-33 0,33 0,-33 0,33 0,-33 0,0 0,33 0,-33 0,33 0,-33 0,33 0,-33 0,-33 0,33 0,33 0,-33 0,33 0,0 0,99 0,-66 0,132 33,-99 0,0 0,33 0,-33 0,-33 0,0-33,66 33,-99-33,33 0,0 0,33 0,-33 0,0 0,0 0,0 0,33 0,-66 0,33 0,-33 0,66 0,-66 33,66-33,0 33,-33-33,0 0,0 0,0 33,-33-33,-33 0,0 0,-132 0,66 0,33 0,-66 0,33 0,33 0,33 0,-33 0,33 0,0 0,33 0,-66-33,66 33,-33 0,0 0,0-33,33 33,-33 0,33-33,0-33,0 66,0-33,0 0,0 33,0-33,0 33,0-33,0 33,0 0,66 0,33-33,-66 33,0 0,0 0,33 0,0 0,-33 0,0 0,0 0,0 0,0 0,33 0,-66 33,33-33,-33 0,33 0,-33 33,33-33,0 0,33 0,-66 33,33-33,-33 0,33 0,0 0,-33 0,33 0,-33 0,33 0,-33 0,33 0,0 0,-33 0,33 0,0-33,-33 33,33-33,-33 0,0 0,0 33,0-33,0 0,0 33,0-32,0-1,0 33,0 0,-33 33,33-33,0 32,-33 1,33-33,0 33,-33-33,33 33,-33-33,0 0,33 0,-33 0,33 0,-66 0,33 0,0 0,-33 0,33-33,0 0,0 33,33-33,-33-32,33 32,-33 33,33 0,0 0,33 0,0 0,-33 0,33 33,33-33,-66 0,33 0,0 0,-33 0,33 0,0 33,0-33,-33 0,33 0,0 0,-33-33,33 33,0-33,0 0,0 33,-33 0,33-33,0 0,-33 33,33-33,-33 33,0-33,0 0,0 0,0 33,0-33,0 0,-33 33,0 66,0-66,0 0,33 0,0 0,0 0,0-66,-33 66,33-33,0 33,0-33,0 0,0 33,0-33,0 33,-33-33,33 33,0-33,-33 33,33-33,-33 33,33 0,-33 0,0 0,33 0,-33 0,33 0,-33 0,0-33,33 33,-33-66,33 66,0-33,0 33,0-33,0 0,0 33,0-33,0 33,0-33,0 0,0 33,0-33,0 33,0-33,0 33,33-66,-33 66,33 0,-33 0,33 0,-33 0,33 0,0 0,-33 0,0 33,0-33,-33 33,33-33,-33 0,0 0,0 0,0 0,33 0,-33 0,0 0,33 0,-33 0,33 0,0 0,0 0,0 33,0-33,0 33,0 0,0 0,33 0,-33 0,0-33,0 33,0 0,0-33,33 0,0 0,0 0,-33 0,0-33,33 0,-33 33,33 0,0-33,-33 33,33 0,-33 0,33 0,0 0,-33 0,33 0,0 0,0 0,0 0,-33 0,33 0,-33 0,66 0,-66 0,33 0,-33-33,0 0,0 33,-33 0,33 0,-33-33,0 33,0 0,33 0,0 0,33 66,0-66,-33 33,33 0,-33 33,33-66,-33 66,33-66,-33 33,0 66,33-33,-33-33,0 0,0 0,0 0,0-33,33 33,-33-33,0 0,33-33,-33 0,33 0,0 0,0 0,-33 0,33 33,-33-33,33 33,0 0,-33 0,33 0,-33 0,33 0,-33 0,0 0,33 0,-33 33,33-33,-33 33,0 0,33-33,32 0,-65 0,33 0,0 0,-33 0,33 0,-33 0,33 0,-33 0,33 0,0 0,-33 33,0 0,0 0,0-33,-33 33,33-33,-33 33,0-33,33 33,-33-33,0 33,0-33,0 0,1 33,32 0,0-33,0 33,0-33,0 66,0-66,0 32,0-32,32 33,1 0,33-33,-66 0,33 0,0 33,-33-33,33 33,-33-33,33 0,-33 0,66 0,-66 0,66 0,-33 0,-33 0,33 0,0-33,-33 33,33 0,0-66,0 66,-33 0,33-65,0 65,-33 0,33 0,0-33,0 33,-33 0,-33 0,33 0,-66 33,66-33,-33 0,33 0,-33 0,33 0,-33 0,0 0,33 0,-33 0,33 0,-33 0,0 0,0 0,33 0,-33 0,0 0,33 0,-33 0,33-33,0 33,0-33,0 33,0-33,0 0,0 33,0-33,0 33,0-33,0 33,0 0,66 0,-33 0,0 0,-33 0,33 0,0 0,0 33,-33-33,33 0,-33 0,33 0,0 0,-33 0,33 0,-33 0,33 0,0 0,0 33,-33-33,33 0,-33 0,33 33,0-33,-33 0,33 0,-33 0,33 0,0 0,-33 0,33 0,-33 0,33 0,0 0,0 0,-33 0,33 0,-33 0,33 0,0 0,-33 0,33 0,-33 0,33 0,0 0,-33-33,33 0,-33 33,33 0,0 0,-33 0,0 33,0-33,0 33,0-33,-33 66,33-33,-33-1,0-32,33 33,-33-33,33 0,-33 0,0 0,0 0,0 0,-33 0,33 0,0 0,33 0,-33 0,0 0,0 0,0 0,0 0,0-65,0 65,0 0,0-33,-33 33,33-33,0 33,33 0,-33 0,0-33,0 33,-33 0,33 0,33 0,-66 0,66 0,-33 0,33 0,-33 0,0 0,33 0,-33 0,33 0,-33 0,0 0,33 0,-33 0,0 0,33 0,-32 0,-1 0,33-33,0 33,0-66,-66 66,66 0,-33 33,-66 0,99 0,-33-33,0 0,0 33,33 0,-33 0,0-1,33 1,-33-33,0 66,33-66,0 33,0-33,-33 33,33 0,0 0,-33 0,0 0,33 0,0 0,0-33,0 33,0-33,0 33,-33 0,33 0,0-33,0 33,0 0,-33-33,33 33,-33-33,33 0,0 0,0 0,33-33,0 0,0 33,0-33,0 33,-33-33,33 0,0 33,-33-33,33 33,0 0,0-66,0 66,0 0,-33-33,33 33,-33-33,33 0,0 33,-33-33,0 33,0-33,33 0,-33 0,33 33,-33 0,0 0,-66 0,33 33,0-33,-33 66,-33-66,33 66,33-33,-66-33,66 99,-66-99,0 66,66-33,0 0,-33 0,33-33,0 33,33 0,-33-33,0 0,33 33,-33-33,0 0,33 0,-66 33,66 0,-33 0,0-33,0 33,0-33,0 0,0 0,0 0,33 0,-66 0,33 0,33 0,-33 0,0 0,33 0,-33 0,33 0,-33 33,0-33,33 33,0-33,0-66,66 33,0-33,33 33,-33 0,-66 33,33-33,0 0,0 33,-33 0,0 0,0 0,-66 66,66-66,-99 99,66-99,0 66,-33-33,0 33,0-33,0 33,-33-66,66 66,0-33,0 0,33-33,0 66,-33-66,33 33,-33-33,33 33,-33 0,33-33,0 33,0-33,0 33,-33-33,33 0,0 0,0-33,0 0,0-66,66-33,-33 99,33-33,-66 0,66 0,33-33,-66 99,0-66,-33 0,33 66,0-33,-33 33,33-33,-33 0,33 33,-33 0,66 0,33 0,-99 0,33 0,0 0,-33 0,33 0,-33 0,0 33,0 0,-33 66,-66-66,99 0,-66 33,33-33,0 0,-33 0,66 0,-66 0,33 0,-66 66,66-66,0 0,33-33,-33 33,33 0,-33-33,33 33,0-33,-33 66,0-33,33 0,-33 0,33 0,0-33,0-33,0 0,33 0,99-33,-99 66,0-33,66 0,-66 33,33-33,-66 33,33-33,33 33,-33-66,0 66,33-33,33 0,-33 0,0 33,33-33,-33 33,-33-33,0 33,0-33,0 33,-33 0,0 0,0 33,-132 33,66 0,0-66,-33 66,-33 33,33-66,66 0,-66 33,99-66,-66 33,33 0,0 0,33-33,-33 33,-33 0,66-33,-66 0,33 33,0 0,0-33,0 33,33-33,-33 0,33 33,-66-33,33 0,33 0,0-33,33 0,-33 33,33 0,-33-33,33 33,-33-33,33 33,-33 0,0 0,0 33,0 0,0 0,0-33,0 33,0 0,0-33,0 0,0 0,0 0,0-33,-33 33,33-33,0 33,-33-33,33 33,-33-33,0 33,33 0,0 0,0 33,0-33,0 33,0-33,0 33,0 0,0-33,0 33,0-33,0 66,33-66,-33 33,33-33,0 33,-33 0,0-33,0 33,0-33,0 33,0-33,0 33,0 0,0-33,0 0,0 0,0-33,33 33,-33 0,33-33,0 33,-33-33,33 0,-33 33,33-33,-33 33,33-66,0 66,-33 0,0-33,33 0,0 33,-33-33,33 33,-33-33,33 33,-33-33,33 0,0 0,-33 0,33 33,66-33,-66 33,0 0,-33 0,33 0,-33 0,33 0,0 0,-33 0,33 0,-33 0,33 0,0-33,-33 33,33 0,0-33,0 33,-33 0,33 0,-33-33,33 33,0-33,-33 33,33 0,-33 0,33 0,-33 0,33 0,0-33,-33 33,0-33,0 33,0-33,0 0,0 33,0-33,-33 33,33-33,-33 33,33 0,-66 0,66 0,-33 0,33 0,-33 0,0 0,-33 0,66 0,-33 0,33 0,0 33,0-33,33 0,33 0,-33 0,-33 0,33 0,33 0,-33 0,-33 0,33 0,-33-33,33 0,0 0,-33 33,33-33,0 0,0 33,0-33,-33 33,33-33,0 0,-33 33,0-33,0 33,0-66,0 66,0-33,33 0,-33 0,0 33,0 0,0 0,0 0,-33 0,0 0,33 0,-33 33,33-33,0 33,0-33,0 33,0 0,-66-33,66 33,0-33,0 33,0 0,0-33,0 33,0-33,33 33,-33-33,33 0,-33 0,33 0,-33 0,66 0,-66 0,33 0,-33 0,33 0,0 0,33 0,-33 0,-33 0,33 0,0 0,0 0,-33 0,33 66,0-66,-33 33,-33-33,33 0,-33 0,33 0,-33 0,0 0,0 0,0 0,0 0,0 0,33 0,-33 0,0 0,33 0,-66 0,66-33,0 0,0 33,0-33,0 33,33-33,-33 33,33-33,-33 0,33 33,0-33,33 33,-66 0,33-33,-33 33,66 0,-66 0,33 0,-33 0,33 0,-33-33,0 33,0-66,-66 66,66 0,-33-33,33 33,0-33,0 0,0 33,0-33,0 33,33 0,0 0,0 0,-33 0,33 0,-33 0,33-33,0 33,-33 0,66-33,-66 33,33 0,-33 0,33 0,-33 0,0 33,0-33,0 33,0-33,0 33,0-33,-66 0,66 0,-33 0,33 0,0 0,0-33,0 33,0-33,0 0,0 33,0-33,33-33,-33 33,0-33,33 33,0 33,-33-33,33 0,0 0,-33 0,33 0,-33 33,65 0,-32 0,0 0,-33 0,33 0,0 0,0 0,-33 0,33 0,-33 0,33 0,-33 0,66 0,-66 0,33 0,-33 0,33 0,0 0,-33-33,0 0,0 0,0 33,0-33,0 0,0 33,-33-32,33 32,0-66,0 66,-33-33,33 33,0-33,-33 33,33-33,-33 0,0 33,33-33,-33 33,33 0,-66 0,66 0,-33 0,33 0,-33 0,0-66,33 66,-33-33,33 0,0 33,0-33,-32 33,32 0,0 0,0 33,32-33,-32 33,0-33,0 0,0 0,-32 0,-1 0,33 0,-33 0,33 0,-33 0,0 0,0 0,-33 0,33-33,0 0,33 33,-33-33,0 33,33-33,-33 33,33-33,0 0,0 33,-33-33,0 0,33 0,0 33,0-33,0 33,0-33,0 0,-33 33,33-33,-33 33,0-33,33 0,-33 33,33 0,-33 0,0-33,33 33,0-66,0 66,0-33,0 33,33 0,-33 0,33 0,66 0,-99 0,33 0,0-33,0 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A361D6F-5469-4097-B1F4-178DB664BE0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ltLang="en-US"/>
          </a:p>
        </p:txBody>
      </p:sp>
      <p:sp>
        <p:nvSpPr>
          <p:cNvPr id="13315" name="Rectangle 3">
            <a:extLst>
              <a:ext uri="{FF2B5EF4-FFF2-40B4-BE49-F238E27FC236}">
                <a16:creationId xmlns:a16="http://schemas.microsoft.com/office/drawing/2014/main" id="{63E0E8E6-5D3D-4D8F-A208-A559F93E093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ltLang="en-US"/>
          </a:p>
        </p:txBody>
      </p:sp>
      <p:sp>
        <p:nvSpPr>
          <p:cNvPr id="8196" name="Rectangle 4">
            <a:extLst>
              <a:ext uri="{FF2B5EF4-FFF2-40B4-BE49-F238E27FC236}">
                <a16:creationId xmlns:a16="http://schemas.microsoft.com/office/drawing/2014/main" id="{7C401D35-5E73-4513-9EE4-33BFE983B86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a:extLst>
              <a:ext uri="{FF2B5EF4-FFF2-40B4-BE49-F238E27FC236}">
                <a16:creationId xmlns:a16="http://schemas.microsoft.com/office/drawing/2014/main" id="{A3969991-B222-4F06-B736-BD0C545F3C5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13318" name="Rectangle 6">
            <a:extLst>
              <a:ext uri="{FF2B5EF4-FFF2-40B4-BE49-F238E27FC236}">
                <a16:creationId xmlns:a16="http://schemas.microsoft.com/office/drawing/2014/main" id="{1D985BEA-C596-4964-8D3D-D963EBFEBAF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ltLang="en-US"/>
          </a:p>
        </p:txBody>
      </p:sp>
      <p:sp>
        <p:nvSpPr>
          <p:cNvPr id="13319" name="Rectangle 7">
            <a:extLst>
              <a:ext uri="{FF2B5EF4-FFF2-40B4-BE49-F238E27FC236}">
                <a16:creationId xmlns:a16="http://schemas.microsoft.com/office/drawing/2014/main" id="{2D011E2A-150B-4B4F-B0ED-891EA57C515A}"/>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E271BA2-CF50-488A-AC71-F36737A94842}"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vi.wikipedia.org/wiki/M%E1%BA%ADt_%C4%91%E1%BB%99_d%C3%A2n_s%E1%BB%91" TargetMode="External"/><Relationship Id="rId3" Type="http://schemas.openxmlformats.org/officeDocument/2006/relationships/hyperlink" Target="https://vi.wikipedia.org/wiki/S%C3%B4ng_H%E1%BB%93ng" TargetMode="External"/><Relationship Id="rId7" Type="http://schemas.openxmlformats.org/officeDocument/2006/relationships/hyperlink" Target="https://vi.wikipedia.org/wiki/Th%C3%A0nh_ph%E1%BB%91_thu%E1%BB%99c_t%E1%BB%89nh_(Vi%E1%BB%87t_Na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vi.wikipedia.org/wiki/T%E1%BB%89nh_th%C3%A0nh_Vi%E1%BB%87t_Nam" TargetMode="External"/><Relationship Id="rId5" Type="http://schemas.openxmlformats.org/officeDocument/2006/relationships/hyperlink" Target="https://vi.wikipedia.org/wiki/Th%C3%A0nh_ph%E1%BB%91_tr%E1%BB%B1c_thu%E1%BB%99c_trung_%C6%B0%C6%A1ng_(Vi%E1%BB%87t_Nam)" TargetMode="External"/><Relationship Id="rId4" Type="http://schemas.openxmlformats.org/officeDocument/2006/relationships/hyperlink" Target="https://vi.wikipedia.org/wiki/S%C3%B4ng_Th%C3%A1i_B%C3%ACnh"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anose="020B0604020202020204" pitchFamily="34" charset="0"/>
                <a:ea typeface="+mn-ea"/>
                <a:cs typeface="Arial" panose="020B0604020202020204" pitchFamily="34" charset="0"/>
              </a:rPr>
              <a:t>Mến</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chào</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các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em</a:t>
            </a:r>
            <a:r>
              <a:rPr lang="vi-VN" sz="1200" kern="1200" dirty="0">
                <a:solidFill>
                  <a:schemeClr val="tx1"/>
                </a:solidFill>
                <a:effectLst/>
                <a:latin typeface="Arial" panose="020B0604020202020204" pitchFamily="34" charset="0"/>
                <a:ea typeface="+mn-ea"/>
                <a:cs typeface="Arial" panose="020B0604020202020204" pitchFamily="34" charset="0"/>
              </a:rPr>
              <a:t> HS lớp 5</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cô</a:t>
            </a:r>
            <a:r>
              <a:rPr lang="vi-VN" sz="1200" kern="1200" baseline="0" dirty="0">
                <a:solidFill>
                  <a:schemeClr val="tx1"/>
                </a:solidFill>
                <a:effectLst/>
                <a:latin typeface="Arial" panose="020B0604020202020204" pitchFamily="34" charset="0"/>
                <a:ea typeface="+mn-ea"/>
                <a:cs typeface="Arial" panose="020B0604020202020204" pitchFamily="34" charset="0"/>
              </a:rPr>
              <a:t> tên là Lâm Thị Kim Ngân, </a:t>
            </a:r>
            <a:r>
              <a:rPr lang="en-US" sz="1200" kern="1200" dirty="0" err="1">
                <a:solidFill>
                  <a:schemeClr val="tx1"/>
                </a:solidFill>
                <a:effectLst/>
                <a:latin typeface="Arial" panose="020B0604020202020204" pitchFamily="34" charset="0"/>
                <a:ea typeface="+mn-ea"/>
                <a:cs typeface="Arial" panose="020B0604020202020204" pitchFamily="34" charset="0"/>
              </a:rPr>
              <a:t>cô</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sẽ</a:t>
            </a:r>
            <a:r>
              <a:rPr lang="vi-VN"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tiếp</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tục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đồng</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hành</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với</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các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em</a:t>
            </a:r>
            <a:r>
              <a:rPr lang="en-US" sz="1200" kern="1200" dirty="0">
                <a:solidFill>
                  <a:schemeClr val="tx1"/>
                </a:solidFill>
                <a:effectLst/>
                <a:latin typeface="Arial" panose="020B0604020202020204" pitchFamily="34" charset="0"/>
                <a:ea typeface="+mn-ea"/>
                <a:cs typeface="Arial" panose="020B0604020202020204" pitchFamily="34" charset="0"/>
              </a:rPr>
              <a:t> qua </a:t>
            </a:r>
            <a:r>
              <a:rPr lang="en-US" sz="1200" kern="1200" dirty="0" err="1">
                <a:solidFill>
                  <a:schemeClr val="tx1"/>
                </a:solidFill>
                <a:effectLst/>
                <a:latin typeface="Arial" panose="020B0604020202020204" pitchFamily="34" charset="0"/>
                <a:ea typeface="+mn-ea"/>
                <a:cs typeface="Arial" panose="020B0604020202020204" pitchFamily="34" charset="0"/>
              </a:rPr>
              <a:t>chương</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trình</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dạy</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học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trực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tuyến</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của</a:t>
            </a:r>
            <a:r>
              <a:rPr lang="vi-VN"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PGDDT</a:t>
            </a:r>
            <a:r>
              <a:rPr lang="vi-VN" sz="1200" kern="1200" dirty="0">
                <a:solidFill>
                  <a:schemeClr val="tx1"/>
                </a:solidFill>
                <a:effectLst/>
                <a:latin typeface="Arial" panose="020B0604020202020204" pitchFamily="34" charset="0"/>
                <a:ea typeface="+mn-ea"/>
                <a:cs typeface="Arial" panose="020B0604020202020204" pitchFamily="34" charset="0"/>
              </a:rPr>
              <a:t> huyện HM</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Hôm</a:t>
            </a:r>
            <a:r>
              <a:rPr lang="en-US" sz="1200" kern="1200" dirty="0">
                <a:solidFill>
                  <a:schemeClr val="tx1"/>
                </a:solidFill>
                <a:effectLst/>
                <a:latin typeface="Arial" panose="020B0604020202020204" pitchFamily="34" charset="0"/>
                <a:ea typeface="+mn-ea"/>
                <a:cs typeface="Arial" panose="020B0604020202020204" pitchFamily="34" charset="0"/>
              </a:rPr>
              <a:t> nay </a:t>
            </a:r>
            <a:r>
              <a:rPr lang="en-US" sz="1200" kern="1200" dirty="0" err="1">
                <a:solidFill>
                  <a:schemeClr val="tx1"/>
                </a:solidFill>
                <a:effectLst/>
                <a:latin typeface="Arial" panose="020B0604020202020204" pitchFamily="34" charset="0"/>
                <a:ea typeface="+mn-ea"/>
                <a:cs typeface="Arial" panose="020B0604020202020204" pitchFamily="34" charset="0"/>
              </a:rPr>
              <a:t>cô</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sẽ hướng dẫn các bạn </a:t>
            </a:r>
            <a:r>
              <a:rPr lang="en-US" sz="1200" kern="1200" dirty="0" err="1">
                <a:solidFill>
                  <a:schemeClr val="tx1"/>
                </a:solidFill>
                <a:effectLst/>
                <a:latin typeface="Arial" panose="020B0604020202020204" pitchFamily="34" charset="0"/>
                <a:ea typeface="+mn-ea"/>
                <a:cs typeface="Arial" panose="020B0604020202020204" pitchFamily="34" charset="0"/>
              </a:rPr>
              <a:t>phân</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môn</a:t>
            </a:r>
            <a:r>
              <a:rPr lang="en-US" sz="1200" kern="1200" dirty="0">
                <a:solidFill>
                  <a:schemeClr val="tx1"/>
                </a:solidFill>
                <a:effectLst/>
                <a:latin typeface="Arial" panose="020B0604020202020204" pitchFamily="34" charset="0"/>
                <a:ea typeface="+mn-ea"/>
                <a:cs typeface="Arial" panose="020B0604020202020204" pitchFamily="34" charset="0"/>
              </a:rPr>
              <a:t> ĐL lop 5- </a:t>
            </a:r>
            <a:r>
              <a:rPr lang="en-US" sz="1200" kern="1200" dirty="0" err="1">
                <a:solidFill>
                  <a:schemeClr val="tx1"/>
                </a:solidFill>
                <a:effectLst/>
                <a:latin typeface="Arial" panose="020B0604020202020204" pitchFamily="34" charset="0"/>
                <a:ea typeface="+mn-ea"/>
                <a:cs typeface="Arial" panose="020B0604020202020204" pitchFamily="34" charset="0"/>
              </a:rPr>
              <a:t>tuan</a:t>
            </a:r>
            <a:r>
              <a:rPr lang="en-US" sz="1200" kern="1200" dirty="0">
                <a:solidFill>
                  <a:schemeClr val="tx1"/>
                </a:solidFill>
                <a:effectLst/>
                <a:latin typeface="Arial" panose="020B0604020202020204" pitchFamily="34" charset="0"/>
                <a:ea typeface="+mn-ea"/>
                <a:cs typeface="Arial" panose="020B0604020202020204" pitchFamily="34" charset="0"/>
              </a:rPr>
              <a:t> 2 </a:t>
            </a:r>
            <a:r>
              <a:rPr lang="vi-VN" sz="1200" kern="1200" dirty="0">
                <a:solidFill>
                  <a:schemeClr val="tx1"/>
                </a:solidFill>
                <a:effectLst/>
                <a:latin typeface="Arial" panose="020B0604020202020204" pitchFamily="34" charset="0"/>
                <a:ea typeface="+mn-ea"/>
                <a:cs typeface="Arial" panose="020B0604020202020204" pitchFamily="34" charset="0"/>
              </a:rPr>
              <a:t>với</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bài</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Địa hình và Khoáng sản. </a:t>
            </a:r>
            <a:r>
              <a:rPr lang="en-US" sz="1200" kern="1200" dirty="0" err="1">
                <a:solidFill>
                  <a:schemeClr val="tx1"/>
                </a:solidFill>
                <a:effectLst/>
                <a:latin typeface="Arial" panose="020B0604020202020204" pitchFamily="34" charset="0"/>
                <a:ea typeface="+mn-ea"/>
                <a:cs typeface="Arial" panose="020B0604020202020204" pitchFamily="34" charset="0"/>
              </a:rPr>
              <a:t>Cô</a:t>
            </a:r>
            <a:r>
              <a:rPr lang="en-US" sz="1200" kern="1200" dirty="0">
                <a:solidFill>
                  <a:schemeClr val="tx1"/>
                </a:solidFill>
                <a:effectLst/>
                <a:latin typeface="Arial" panose="020B0604020202020204" pitchFamily="34" charset="0"/>
                <a:ea typeface="+mn-ea"/>
                <a:cs typeface="Arial" panose="020B0604020202020204" pitchFamily="34" charset="0"/>
              </a:rPr>
              <a:t> h</a:t>
            </a:r>
            <a:r>
              <a:rPr lang="vi-VN" sz="1200" kern="1200" dirty="0">
                <a:solidFill>
                  <a:schemeClr val="tx1"/>
                </a:solidFill>
                <a:effectLst/>
                <a:latin typeface="Arial" panose="020B0604020202020204" pitchFamily="34" charset="0"/>
                <a:ea typeface="+mn-ea"/>
                <a:cs typeface="Arial" panose="020B0604020202020204" pitchFamily="34" charset="0"/>
              </a:rPr>
              <a:t>y</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vọng</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các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em</a:t>
            </a:r>
            <a:r>
              <a:rPr lang="en-US" sz="1200" kern="1200" dirty="0">
                <a:solidFill>
                  <a:schemeClr val="tx1"/>
                </a:solidFill>
                <a:effectLst/>
                <a:latin typeface="Arial" panose="020B0604020202020204" pitchFamily="34" charset="0"/>
                <a:ea typeface="+mn-ea"/>
                <a:cs typeface="Arial" panose="020B0604020202020204" pitchFamily="34" charset="0"/>
              </a:rPr>
              <a:t> se </a:t>
            </a:r>
            <a:r>
              <a:rPr lang="en-US" sz="1200" kern="1200" dirty="0" err="1">
                <a:solidFill>
                  <a:schemeClr val="tx1"/>
                </a:solidFill>
                <a:effectLst/>
                <a:latin typeface="Arial" panose="020B0604020202020204" pitchFamily="34" charset="0"/>
                <a:ea typeface="+mn-ea"/>
                <a:cs typeface="Arial" panose="020B0604020202020204" pitchFamily="34" charset="0"/>
              </a:rPr>
              <a:t>học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th</a:t>
            </a:r>
            <a:r>
              <a:rPr lang="vi-VN" sz="1200" kern="1200" dirty="0">
                <a:solidFill>
                  <a:schemeClr val="tx1"/>
                </a:solidFill>
                <a:effectLst/>
                <a:latin typeface="Arial" panose="020B0604020202020204" pitchFamily="34" charset="0"/>
                <a:ea typeface="+mn-ea"/>
                <a:cs typeface="Arial" panose="020B0604020202020204" pitchFamily="34" charset="0"/>
              </a:rPr>
              <a:t>ậ</a:t>
            </a:r>
            <a:r>
              <a:rPr lang="en-US" sz="1200" kern="1200" dirty="0">
                <a:solidFill>
                  <a:schemeClr val="tx1"/>
                </a:solidFill>
                <a:effectLst/>
                <a:latin typeface="Arial" panose="020B0604020202020204" pitchFamily="34" charset="0"/>
                <a:ea typeface="+mn-ea"/>
                <a:cs typeface="Arial" panose="020B0604020202020204" pitchFamily="34" charset="0"/>
              </a:rPr>
              <a:t>t </a:t>
            </a:r>
            <a:r>
              <a:rPr lang="en-US" sz="1200" kern="1200" dirty="0" err="1">
                <a:solidFill>
                  <a:schemeClr val="tx1"/>
                </a:solidFill>
                <a:effectLst/>
                <a:latin typeface="Arial" panose="020B0604020202020204" pitchFamily="34" charset="0"/>
                <a:ea typeface="+mn-ea"/>
                <a:cs typeface="Arial" panose="020B0604020202020204" pitchFamily="34" charset="0"/>
              </a:rPr>
              <a:t>t</a:t>
            </a:r>
            <a:r>
              <a:rPr lang="vi-VN" sz="1200" kern="1200" dirty="0">
                <a:solidFill>
                  <a:schemeClr val="tx1"/>
                </a:solidFill>
                <a:effectLst/>
                <a:latin typeface="Arial" panose="020B0604020202020204" pitchFamily="34" charset="0"/>
                <a:ea typeface="+mn-ea"/>
                <a:cs typeface="Arial" panose="020B0604020202020204" pitchFamily="34" charset="0"/>
              </a:rPr>
              <a:t>ố</a:t>
            </a:r>
            <a:r>
              <a:rPr lang="en-US" sz="1200" kern="1200" dirty="0">
                <a:solidFill>
                  <a:schemeClr val="tx1"/>
                </a:solidFill>
                <a:effectLst/>
                <a:latin typeface="Arial" panose="020B0604020202020204" pitchFamily="34" charset="0"/>
                <a:ea typeface="+mn-ea"/>
                <a:cs typeface="Arial" panose="020B0604020202020204" pitchFamily="34" charset="0"/>
              </a:rPr>
              <a:t>t </a:t>
            </a:r>
            <a:r>
              <a:rPr lang="en-US" sz="1200" kern="1200" dirty="0" err="1">
                <a:solidFill>
                  <a:schemeClr val="tx1"/>
                </a:solidFill>
                <a:effectLst/>
                <a:latin typeface="Arial" panose="020B0604020202020204" pitchFamily="34" charset="0"/>
                <a:ea typeface="+mn-ea"/>
                <a:cs typeface="Arial" panose="020B0604020202020204" pitchFamily="34" charset="0"/>
              </a:rPr>
              <a:t>cùng</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cô</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nhé</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C816D-E46A-41D0-843F-47169C8DA2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1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10</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FFFFFF"/>
                </a:solidFill>
                <a:effectLst/>
                <a:latin typeface="Arial" panose="020B0604020202020204" pitchFamily="34" charset="0"/>
              </a:rPr>
              <a:t>Đây</a:t>
            </a:r>
            <a:r>
              <a:rPr lang="vi-VN" b="0" i="0" baseline="0" dirty="0">
                <a:solidFill>
                  <a:srgbClr val="FFFFFF"/>
                </a:solidFill>
                <a:effectLst/>
                <a:latin typeface="Arial" panose="020B0604020202020204" pitchFamily="34" charset="0"/>
              </a:rPr>
              <a:t> là dãy núi </a:t>
            </a:r>
            <a:r>
              <a:rPr lang="vi-VN" b="0" i="0" dirty="0">
                <a:solidFill>
                  <a:srgbClr val="FFFFFF"/>
                </a:solidFill>
                <a:effectLst/>
                <a:latin typeface="Arial" panose="020B0604020202020204" pitchFamily="34" charset="0"/>
              </a:rPr>
              <a:t>Trường Sơn là dãy núi dài nhất Việt Nam, với chiều dài lên tới hơn 1.100 km,. Đây cũng là một trong những dãy núi lớn trên thế giới.</a:t>
            </a:r>
            <a:endParaRPr lang="en-US" b="1" i="0" dirty="0">
              <a:solidFill>
                <a:srgbClr val="11111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11</a:t>
            </a:fld>
            <a:endParaRPr lang="ru-RU" altLang="en-US"/>
          </a:p>
        </p:txBody>
      </p:sp>
    </p:spTree>
    <p:extLst>
      <p:ext uri="{BB962C8B-B14F-4D97-AF65-F5344CB8AC3E}">
        <p14:creationId xmlns:p14="http://schemas.microsoft.com/office/powerpoint/2010/main" val="3603624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6F6F5D1-BB79-400C-B2B1-A595F1EBCB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900026-228B-4185-B8CC-8F4E73F5C5C1}" type="slidenum">
              <a:rPr lang="ru-RU" altLang="en-US"/>
              <a:pPr/>
              <a:t>12</a:t>
            </a:fld>
            <a:endParaRPr lang="ru-RU" altLang="en-US"/>
          </a:p>
        </p:txBody>
      </p:sp>
      <p:sp>
        <p:nvSpPr>
          <p:cNvPr id="30723" name="Rectangle 2">
            <a:extLst>
              <a:ext uri="{FF2B5EF4-FFF2-40B4-BE49-F238E27FC236}">
                <a16:creationId xmlns:a16="http://schemas.microsoft.com/office/drawing/2014/main" id="{E2A915AA-6A99-42E2-98B1-A98FEA8285D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5C478A1-4B37-4A1A-AC6E-6BD50A67BC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vi-VN" sz="1200" b="1" dirty="0">
                <a:effectLst>
                  <a:outerShdw blurRad="38100" dist="38100" dir="2700000" algn="tl">
                    <a:srgbClr val="C0C0C0"/>
                  </a:outerShdw>
                </a:effectLst>
                <a:latin typeface="Times New Roman" pitchFamily="18" charset="0"/>
                <a:cs typeface="Times New Roman" pitchFamily="18" charset="0"/>
              </a:rPr>
              <a:t>Các</a:t>
            </a:r>
            <a:r>
              <a:rPr lang="vi-VN" sz="1200" b="1" baseline="0" dirty="0">
                <a:effectLst>
                  <a:outerShdw blurRad="38100" dist="38100" dir="2700000" algn="tl">
                    <a:srgbClr val="C0C0C0"/>
                  </a:outerShdw>
                </a:effectLst>
                <a:latin typeface="Times New Roman" pitchFamily="18" charset="0"/>
                <a:cs typeface="Times New Roman" pitchFamily="18" charset="0"/>
              </a:rPr>
              <a:t> em hãy qs lược đồ ĐHVN chỉ.....</a:t>
            </a:r>
          </a:p>
          <a:p>
            <a:pPr eaLnBrk="1" hangingPunct="1"/>
            <a:r>
              <a:rPr lang="vi-VN" sz="1200" b="1" baseline="0" dirty="0">
                <a:effectLst>
                  <a:outerShdw blurRad="38100" dist="38100" dir="2700000" algn="tl">
                    <a:srgbClr val="C0C0C0"/>
                  </a:outerShdw>
                </a:effectLst>
                <a:latin typeface="Times New Roman" pitchFamily="18" charset="0"/>
                <a:cs typeface="Times New Roman" pitchFamily="18" charset="0"/>
              </a:rPr>
              <a:t>CÁc em cùng kiểm tra đáp án với cô nhé</a:t>
            </a:r>
          </a:p>
          <a:p>
            <a:pPr eaLnBrk="1" hangingPunct="1"/>
            <a:r>
              <a:rPr lang="vi-VN" sz="1200" b="1" baseline="0" dirty="0">
                <a:effectLst>
                  <a:outerShdw blurRad="38100" dist="38100" dir="2700000" algn="tl">
                    <a:srgbClr val="C0C0C0"/>
                  </a:outerShdw>
                </a:effectLst>
                <a:latin typeface="Times New Roman" pitchFamily="18" charset="0"/>
                <a:cs typeface="Times New Roman" pitchFamily="18" charset="0"/>
              </a:rPr>
              <a:t>Đây là ĐB..........</a:t>
            </a:r>
          </a:p>
          <a:p>
            <a:pPr eaLnBrk="1" hangingPunct="1"/>
            <a:r>
              <a:rPr lang="en-US" sz="1200" b="1" dirty="0" err="1">
                <a:effectLst>
                  <a:outerShdw blurRad="38100" dist="38100" dir="2700000" algn="tl">
                    <a:srgbClr val="C0C0C0"/>
                  </a:outerShdw>
                </a:effectLst>
                <a:latin typeface="Times New Roman" pitchFamily="18" charset="0"/>
                <a:cs typeface="Times New Roman" pitchFamily="18" charset="0"/>
              </a:rPr>
              <a:t>Đồng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bằng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nước</a:t>
            </a:r>
            <a:r>
              <a:rPr lang="en-US" sz="1200" b="1" dirty="0">
                <a:effectLst>
                  <a:outerShdw blurRad="38100" dist="38100" dir="2700000" algn="tl">
                    <a:srgbClr val="C0C0C0"/>
                  </a:outerShdw>
                </a:effectLst>
                <a:latin typeface="Times New Roman" pitchFamily="18" charset="0"/>
                <a:cs typeface="Times New Roman" pitchFamily="18" charset="0"/>
              </a:rPr>
              <a:t> ta </a:t>
            </a:r>
            <a:r>
              <a:rPr lang="en-US" sz="1200" b="1" dirty="0" err="1">
                <a:effectLst>
                  <a:outerShdw blurRad="38100" dist="38100" dir="2700000" algn="tl">
                    <a:srgbClr val="C0C0C0"/>
                  </a:outerShdw>
                </a:effectLst>
                <a:latin typeface="Times New Roman" pitchFamily="18" charset="0"/>
                <a:cs typeface="Times New Roman" pitchFamily="18" charset="0"/>
              </a:rPr>
              <a:t>phần</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lớn</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là</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đồng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bằng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châu</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thổ</a:t>
            </a:r>
            <a:r>
              <a:rPr lang="en-US" sz="1200" b="1" dirty="0">
                <a:effectLst>
                  <a:outerShdw blurRad="38100" dist="38100" dir="2700000" algn="tl">
                    <a:srgbClr val="C0C0C0"/>
                  </a:outerShdw>
                </a:effectLst>
                <a:latin typeface="Times New Roman" pitchFamily="18" charset="0"/>
                <a:cs typeface="Times New Roman" pitchFamily="18" charset="0"/>
              </a:rPr>
              <a:t> do </a:t>
            </a:r>
            <a:r>
              <a:rPr lang="en-US" sz="1200" b="1" dirty="0" err="1">
                <a:effectLst>
                  <a:outerShdw blurRad="38100" dist="38100" dir="2700000" algn="tl">
                    <a:srgbClr val="C0C0C0"/>
                  </a:outerShdw>
                </a:effectLst>
                <a:latin typeface="Times New Roman" pitchFamily="18" charset="0"/>
                <a:cs typeface="Times New Roman" pitchFamily="18" charset="0"/>
              </a:rPr>
              <a:t>phù</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sa</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của</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sông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ngòi</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bồi</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đắp</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có</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địa</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hình</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thấp</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và</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tương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đối</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bằng</a:t>
            </a:r>
            <a:r>
              <a:rPr lang="en-US" sz="1200" b="1" dirty="0">
                <a:effectLst>
                  <a:outerShdw blurRad="38100" dist="38100" dir="2700000" algn="tl">
                    <a:srgbClr val="C0C0C0"/>
                  </a:outerShdw>
                </a:effectLst>
                <a:latin typeface="Times New Roman" pitchFamily="18" charset="0"/>
                <a:cs typeface="Times New Roman" pitchFamily="18" charset="0"/>
              </a:rPr>
              <a:t> </a:t>
            </a:r>
            <a:r>
              <a:rPr lang="en-US" sz="1200" b="1" dirty="0" err="1">
                <a:effectLst>
                  <a:outerShdw blurRad="38100" dist="38100" dir="2700000" algn="tl">
                    <a:srgbClr val="C0C0C0"/>
                  </a:outerShdw>
                </a:effectLst>
                <a:latin typeface="Times New Roman" pitchFamily="18" charset="0"/>
                <a:cs typeface="Times New Roman" pitchFamily="18" charset="0"/>
              </a:rPr>
              <a:t>phẳng</a:t>
            </a:r>
            <a:r>
              <a:rPr lang="en-US" sz="1200" b="1" dirty="0">
                <a:effectLst>
                  <a:outerShdw blurRad="38100" dist="38100" dir="2700000" algn="tl">
                    <a:srgbClr val="C0C0C0"/>
                  </a:outerShdw>
                </a:effectLst>
                <a:latin typeface="Times New Roman" pitchFamily="18" charset="0"/>
                <a:cs typeface="Times New Roman" pitchFamily="18" charset="0"/>
              </a:rPr>
              <a:t>. </a:t>
            </a:r>
            <a:endParaRPr lang="ru-RU"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b="0" i="0" dirty="0">
                <a:solidFill>
                  <a:srgbClr val="202122"/>
                </a:solidFill>
                <a:effectLst/>
                <a:latin typeface="Arial" panose="020B0604020202020204" pitchFamily="34" charset="0"/>
              </a:rPr>
              <a:t>Đây</a:t>
            </a:r>
            <a:r>
              <a:rPr lang="vi-VN" b="0" i="0" baseline="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là hình</a:t>
            </a:r>
            <a:r>
              <a:rPr lang="vi-VN" b="0" i="0" baseline="0" dirty="0">
                <a:solidFill>
                  <a:srgbClr val="202122"/>
                </a:solidFill>
                <a:effectLst/>
                <a:latin typeface="Arial" panose="020B0604020202020204" pitchFamily="34" charset="0"/>
              </a:rPr>
              <a:t> ảnh </a:t>
            </a:r>
            <a:r>
              <a:rPr lang="vi-VN" b="0" i="0" dirty="0">
                <a:solidFill>
                  <a:srgbClr val="202122"/>
                </a:solidFill>
                <a:effectLst/>
                <a:latin typeface="Arial" panose="020B0604020202020204" pitchFamily="34" charset="0"/>
              </a:rPr>
              <a:t>một</a:t>
            </a:r>
            <a:r>
              <a:rPr lang="vi-VN" b="0" i="0" baseline="0" dirty="0">
                <a:solidFill>
                  <a:srgbClr val="202122"/>
                </a:solidFill>
                <a:effectLst/>
                <a:latin typeface="Arial" panose="020B0604020202020204" pitchFamily="34" charset="0"/>
              </a:rPr>
              <a:t> góc của Đồng Bằng BB, đồng bằng này do 2 con sông </a:t>
            </a:r>
            <a:r>
              <a:rPr lang="vi-VN" b="0" i="0" dirty="0">
                <a:solidFill>
                  <a:srgbClr val="202122"/>
                </a:solidFill>
                <a:effectLst/>
                <a:latin typeface="Arial" panose="020B0604020202020204" pitchFamily="34" charset="0"/>
              </a:rPr>
              <a:t> </a:t>
            </a:r>
            <a:r>
              <a:rPr lang="vi-VN" b="0" i="0" u="none" strike="noStrike" dirty="0">
                <a:solidFill>
                  <a:srgbClr val="0645AD"/>
                </a:solidFill>
                <a:effectLst/>
                <a:latin typeface="Arial" panose="020B0604020202020204" pitchFamily="34" charset="0"/>
                <a:hlinkClick r:id="rId3" tooltip="Sông Hồng"/>
              </a:rPr>
              <a:t>sông Hồng</a:t>
            </a:r>
            <a:r>
              <a:rPr lang="vi-VN" b="0" i="0" dirty="0">
                <a:solidFill>
                  <a:srgbClr val="202122"/>
                </a:solidFill>
                <a:effectLst/>
                <a:latin typeface="Arial" panose="020B0604020202020204" pitchFamily="34" charset="0"/>
              </a:rPr>
              <a:t> và </a:t>
            </a:r>
            <a:r>
              <a:rPr lang="vi-VN" b="0" i="0" u="none" strike="noStrike" dirty="0">
                <a:solidFill>
                  <a:srgbClr val="0645AD"/>
                </a:solidFill>
                <a:effectLst/>
                <a:latin typeface="Arial" panose="020B0604020202020204" pitchFamily="34" charset="0"/>
                <a:hlinkClick r:id="rId4" tooltip="Sông Thái Bình"/>
              </a:rPr>
              <a:t>sông Thái Bình</a:t>
            </a:r>
            <a:r>
              <a:rPr lang="vi-VN" b="0" i="0" u="none" strike="noStrike" dirty="0">
                <a:solidFill>
                  <a:srgbClr val="0645AD"/>
                </a:solidFill>
                <a:effectLst/>
                <a:latin typeface="Arial" panose="020B0604020202020204" pitchFamily="34" charset="0"/>
              </a:rPr>
              <a:t> bồi</a:t>
            </a:r>
            <a:r>
              <a:rPr lang="vi-VN" b="0" i="0" u="none" strike="noStrike" baseline="0" dirty="0">
                <a:solidFill>
                  <a:srgbClr val="0645AD"/>
                </a:solidFill>
                <a:effectLst/>
                <a:latin typeface="Arial" panose="020B0604020202020204" pitchFamily="34" charset="0"/>
              </a:rPr>
              <a:t> đắp nên, </a:t>
            </a:r>
            <a:r>
              <a:rPr lang="vi-VN" b="0" i="0" dirty="0">
                <a:solidFill>
                  <a:srgbClr val="202122"/>
                </a:solidFill>
                <a:effectLst/>
                <a:latin typeface="Arial" panose="020B0604020202020204" pitchFamily="34" charset="0"/>
              </a:rPr>
              <a:t>bao gồm 10 tỉnh thành, trong đó có 2 </a:t>
            </a:r>
            <a:r>
              <a:rPr lang="vi-VN" b="0" i="0" u="none" strike="noStrike" dirty="0">
                <a:solidFill>
                  <a:srgbClr val="0645AD"/>
                </a:solidFill>
                <a:effectLst/>
                <a:latin typeface="Arial" panose="020B0604020202020204" pitchFamily="34" charset="0"/>
                <a:hlinkClick r:id="rId5" tooltip="Thành phố trực thuộc trung ương (Việt Nam)"/>
              </a:rPr>
              <a:t>thành phố trực thuộc trung ương</a:t>
            </a:r>
            <a:r>
              <a:rPr lang="vi-VN" b="0" i="0" dirty="0">
                <a:solidFill>
                  <a:srgbClr val="202122"/>
                </a:solidFill>
                <a:effectLst/>
                <a:latin typeface="Arial" panose="020B0604020202020204" pitchFamily="34" charset="0"/>
              </a:rPr>
              <a:t> và 8 </a:t>
            </a:r>
            <a:r>
              <a:rPr lang="vi-VN" b="0" i="0" u="none" strike="noStrike" dirty="0">
                <a:solidFill>
                  <a:srgbClr val="0645AD"/>
                </a:solidFill>
                <a:effectLst/>
                <a:latin typeface="Arial" panose="020B0604020202020204" pitchFamily="34" charset="0"/>
                <a:hlinkClick r:id="rId6" tooltip="Tỉnh thành Việt Nam"/>
              </a:rPr>
              <a:t>tỉnh</a:t>
            </a:r>
            <a:r>
              <a:rPr lang="vi-VN" b="0" i="0" dirty="0">
                <a:solidFill>
                  <a:srgbClr val="202122"/>
                </a:solidFill>
                <a:effectLst/>
                <a:latin typeface="Arial" panose="020B0604020202020204" pitchFamily="34" charset="0"/>
              </a:rPr>
              <a:t>, 11 </a:t>
            </a:r>
            <a:r>
              <a:rPr lang="vi-VN" b="0" i="0" u="none" strike="noStrike" dirty="0">
                <a:solidFill>
                  <a:srgbClr val="0645AD"/>
                </a:solidFill>
                <a:effectLst/>
                <a:latin typeface="Arial" panose="020B0604020202020204" pitchFamily="34" charset="0"/>
                <a:hlinkClick r:id="rId7" tooltip="Thành phố thuộc tỉnh (Việt Nam)"/>
              </a:rPr>
              <a:t>thành phố thuộc tỉnh</a:t>
            </a:r>
            <a:r>
              <a:rPr lang="vi-VN" b="0" i="0" dirty="0">
                <a:solidFill>
                  <a:srgbClr val="202122"/>
                </a:solidFill>
                <a:effectLst/>
                <a:latin typeface="Arial" panose="020B0604020202020204" pitchFamily="34" charset="0"/>
              </a:rPr>
              <a:t>. Đây là vùng có </a:t>
            </a:r>
            <a:r>
              <a:rPr lang="vi-VN" b="0" i="0" u="none" strike="noStrike" dirty="0">
                <a:solidFill>
                  <a:srgbClr val="0645AD"/>
                </a:solidFill>
                <a:effectLst/>
                <a:latin typeface="Arial" panose="020B0604020202020204" pitchFamily="34" charset="0"/>
                <a:hlinkClick r:id="rId8" tooltip="Mật độ dân số"/>
              </a:rPr>
              <a:t>mật độ dân số</a:t>
            </a:r>
            <a:r>
              <a:rPr lang="vi-VN" b="0" i="0" dirty="0">
                <a:solidFill>
                  <a:srgbClr val="202122"/>
                </a:solidFill>
                <a:effectLst/>
                <a:latin typeface="Arial" panose="020B0604020202020204" pitchFamily="34" charset="0"/>
              </a:rPr>
              <a:t> cao nhất Việt Nam (1064 người/km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dân số là 22 triệu người).</a:t>
            </a:r>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155041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ta vừa tìm hiểu HD1, qua hđ này ta biết được ............... Bây giờ cô mời các em bước sang tìm hiểu hđ 2 nhé</a:t>
            </a:r>
            <a:endParaRPr lang="en-US" dirty="0"/>
          </a:p>
        </p:txBody>
      </p:sp>
      <p:sp>
        <p:nvSpPr>
          <p:cNvPr id="4" name="Slide Number Placeholder 3"/>
          <p:cNvSpPr>
            <a:spLocks noGrp="1"/>
          </p:cNvSpPr>
          <p:nvPr>
            <p:ph type="sldNum" sz="quarter" idx="10"/>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365172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1B6BEC8-8A81-422E-977A-5E0E0936F3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31A027-238A-46C4-BA14-CC1E9A8D307F}" type="slidenum">
              <a:rPr lang="ru-RU" altLang="en-US"/>
              <a:pPr/>
              <a:t>15</a:t>
            </a:fld>
            <a:endParaRPr lang="ru-RU" altLang="en-US"/>
          </a:p>
        </p:txBody>
      </p:sp>
      <p:sp>
        <p:nvSpPr>
          <p:cNvPr id="32771" name="Rectangle 2">
            <a:extLst>
              <a:ext uri="{FF2B5EF4-FFF2-40B4-BE49-F238E27FC236}">
                <a16:creationId xmlns:a16="http://schemas.microsoft.com/office/drawing/2014/main" id="{2C400CAA-A3EE-4512-8685-398AAFC6FA49}"/>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1826ABD4-EF69-42CE-9D04-0434291C6D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vi-VN" altLang="en-US" dirty="0"/>
              <a:t>Hd 2 Khoáng</a:t>
            </a:r>
            <a:r>
              <a:rPr lang="vi-VN" altLang="en-US" baseline="0" dirty="0"/>
              <a:t> sản</a:t>
            </a:r>
            <a:endParaRPr lang="ru-RU"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966C30D-6FAC-4EB7-A914-F7A9197A8A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BE4185-84A2-43AB-8D10-831E43E6ABD7}" type="slidenum">
              <a:rPr lang="ru-RU" altLang="en-US"/>
              <a:pPr/>
              <a:t>16</a:t>
            </a:fld>
            <a:endParaRPr lang="ru-RU" altLang="en-US"/>
          </a:p>
        </p:txBody>
      </p:sp>
      <p:sp>
        <p:nvSpPr>
          <p:cNvPr id="40963" name="Rectangle 7">
            <a:extLst>
              <a:ext uri="{FF2B5EF4-FFF2-40B4-BE49-F238E27FC236}">
                <a16:creationId xmlns:a16="http://schemas.microsoft.com/office/drawing/2014/main" id="{5D697377-E0F9-48EB-BF1B-8948B6F3590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B4B639C-7329-4734-957A-5DEFDACB9885}" type="slidenum">
              <a:rPr lang="ru-RU" altLang="en-US" sz="1200"/>
              <a:pPr algn="r" eaLnBrk="1" hangingPunct="1"/>
              <a:t>16</a:t>
            </a:fld>
            <a:endParaRPr lang="ru-RU" altLang="en-US" sz="1200"/>
          </a:p>
        </p:txBody>
      </p:sp>
      <p:sp>
        <p:nvSpPr>
          <p:cNvPr id="40964" name="Rectangle 2">
            <a:extLst>
              <a:ext uri="{FF2B5EF4-FFF2-40B4-BE49-F238E27FC236}">
                <a16:creationId xmlns:a16="http://schemas.microsoft.com/office/drawing/2014/main" id="{559630AC-78F3-4A88-9E36-0A811198D682}"/>
              </a:ext>
            </a:extLst>
          </p:cNvPr>
          <p:cNvSpPr>
            <a:spLocks noGrp="1" noRot="1" noChangeAspect="1" noChangeArrowheads="1" noTextEdit="1"/>
          </p:cNvSpPr>
          <p:nvPr>
            <p:ph type="sldImg"/>
          </p:nvPr>
        </p:nvSpPr>
        <p:spPr>
          <a:ln/>
        </p:spPr>
      </p:sp>
      <p:sp>
        <p:nvSpPr>
          <p:cNvPr id="40965" name="Rectangle 3">
            <a:extLst>
              <a:ext uri="{FF2B5EF4-FFF2-40B4-BE49-F238E27FC236}">
                <a16:creationId xmlns:a16="http://schemas.microsoft.com/office/drawing/2014/main" id="{ABC61F8E-CAC7-44BD-AD1D-8AA42198EFD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vi-VN" altLang="en-US" dirty="0"/>
              <a:t>Các</a:t>
            </a:r>
            <a:r>
              <a:rPr lang="vi-VN" altLang="en-US" baseline="0" dirty="0"/>
              <a:t> em hãy qs lược đồ h2 Lược đồ 1 số khoáng sản Việt Nam/tr70 và kể tên 1 số loại khoáng sản ở nước ta nào?</a:t>
            </a:r>
          </a:p>
          <a:p>
            <a:pPr eaLnBrk="1" hangingPunct="1"/>
            <a:r>
              <a:rPr lang="vi-VN" altLang="en-US" baseline="0" dirty="0"/>
              <a:t>Các em dựa vào bảng chú giải để kể nhé</a:t>
            </a:r>
          </a:p>
          <a:p>
            <a:pPr eaLnBrk="1" hangingPunct="1"/>
            <a:r>
              <a:rPr lang="vi-VN" altLang="en-US" baseline="0" dirty="0"/>
              <a:t>nNước ta có nhiều loại khoáng sản..... Vậy thì những loại khoáng sản này được phân bố ở đâu, các em hãy chỉ trên lược đồ giúp cô nhé. Các em đã tìm được chưa nào, cùng kiểm tra đáp án với cô nhé.</a:t>
            </a:r>
            <a:endParaRPr lang="ru-RU"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17</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vi-VN" altLang="en-US" dirty="0"/>
              <a:t>Và</a:t>
            </a:r>
            <a:r>
              <a:rPr lang="vi-VN" altLang="en-US" baseline="0" dirty="0"/>
              <a:t> đây là hình ảnh khai thác than ở Quảng Ninh, hình ành khai thác apatit ở Lào Cai, khai thác sắt ở Hà Tình và quặng bô xít ở Tây Nguyên</a:t>
            </a:r>
            <a:endParaRPr lang="ru-RU"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Đây</a:t>
            </a:r>
            <a:r>
              <a:rPr lang="vi-VN" b="0" i="0" baseline="0" dirty="0">
                <a:solidFill>
                  <a:srgbClr val="333333"/>
                </a:solidFill>
                <a:effectLst/>
                <a:latin typeface="Arial" panose="020B0604020202020204" pitchFamily="34" charset="0"/>
              </a:rPr>
              <a:t> là hình ảnh</a:t>
            </a:r>
            <a:r>
              <a:rPr lang="vi-VN" b="0" i="0" dirty="0">
                <a:solidFill>
                  <a:srgbClr val="333333"/>
                </a:solidFill>
                <a:effectLst/>
                <a:latin typeface="Arial" panose="020B0604020202020204" pitchFamily="34" charset="0"/>
              </a:rPr>
              <a:t> mỏ dầu Bạch Hổ ở</a:t>
            </a:r>
            <a:r>
              <a:rPr lang="vi-VN" b="0" i="0" baseline="0" dirty="0">
                <a:solidFill>
                  <a:srgbClr val="333333"/>
                </a:solidFill>
                <a:effectLst/>
                <a:latin typeface="Arial" panose="020B0604020202020204" pitchFamily="34" charset="0"/>
              </a:rPr>
              <a:t> Biển Đông đó các em, là</a:t>
            </a:r>
            <a:r>
              <a:rPr lang="vi-VN" b="0" i="0" dirty="0">
                <a:solidFill>
                  <a:srgbClr val="333333"/>
                </a:solidFill>
                <a:effectLst/>
                <a:latin typeface="Arial" panose="020B0604020202020204" pitchFamily="34" charset="0"/>
              </a:rPr>
              <a:t> mỏ dầu</a:t>
            </a:r>
            <a:r>
              <a:rPr lang="vi-VN" b="0" i="0" baseline="0" dirty="0">
                <a:solidFill>
                  <a:srgbClr val="333333"/>
                </a:solidFill>
                <a:effectLst/>
                <a:latin typeface="Arial" panose="020B0604020202020204" pitchFamily="34" charset="0"/>
              </a:rPr>
              <a:t> </a:t>
            </a:r>
            <a:r>
              <a:rPr lang="vi-VN" b="0" i="0" dirty="0">
                <a:solidFill>
                  <a:srgbClr val="333333"/>
                </a:solidFill>
                <a:effectLst/>
                <a:latin typeface="Arial" panose="020B0604020202020204" pitchFamily="34" charset="0"/>
              </a:rPr>
              <a:t>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18</a:t>
            </a:fld>
            <a:endParaRPr lang="ru-RU" altLang="en-US"/>
          </a:p>
        </p:txBody>
      </p:sp>
    </p:spTree>
    <p:extLst>
      <p:ext uri="{BB962C8B-B14F-4D97-AF65-F5344CB8AC3E}">
        <p14:creationId xmlns:p14="http://schemas.microsoft.com/office/powerpoint/2010/main" val="362093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vi-VN" sz="1200" b="1" kern="1200" dirty="0">
                <a:solidFill>
                  <a:schemeClr val="tx1"/>
                </a:solidFill>
                <a:effectLst/>
                <a:latin typeface="Arial" panose="020B0604020202020204" pitchFamily="34" charset="0"/>
                <a:ea typeface="+mn-ea"/>
                <a:cs typeface="Arial" panose="020B0604020202020204" pitchFamily="34" charset="0"/>
              </a:rPr>
              <a:t>            Những</a:t>
            </a:r>
            <a:r>
              <a:rPr lang="vi-VN" sz="1200" b="1" kern="1200" baseline="0" dirty="0">
                <a:solidFill>
                  <a:schemeClr val="tx1"/>
                </a:solidFill>
                <a:effectLst/>
                <a:latin typeface="Arial" panose="020B0604020202020204" pitchFamily="34" charset="0"/>
                <a:ea typeface="+mn-ea"/>
                <a:cs typeface="Arial" panose="020B0604020202020204" pitchFamily="34" charset="0"/>
              </a:rPr>
              <a:t> điều các em cần lưu ý khi vào tiết học là</a:t>
            </a:r>
            <a:r>
              <a:rPr lang="vi-VN" sz="1200" b="1" kern="1200" dirty="0">
                <a:solidFill>
                  <a:schemeClr val="tx1"/>
                </a:solidFill>
                <a:effectLst/>
                <a:latin typeface="Arial" panose="020B0604020202020204" pitchFamily="34" charset="0"/>
                <a:ea typeface="+mn-ea"/>
                <a:cs typeface="Arial" panose="020B0604020202020204" pitchFamily="34" charset="0"/>
              </a:rPr>
              <a:t> các</a:t>
            </a:r>
            <a:r>
              <a:rPr lang="vi-VN" sz="1200" b="1" kern="1200" baseline="0" dirty="0">
                <a:solidFill>
                  <a:schemeClr val="tx1"/>
                </a:solidFill>
                <a:effectLst/>
                <a:latin typeface="Arial" panose="020B0604020202020204" pitchFamily="34" charset="0"/>
                <a:ea typeface="+mn-ea"/>
                <a:cs typeface="Arial" panose="020B0604020202020204" pitchFamily="34" charset="0"/>
              </a:rPr>
              <a:t> em chuẩn bị đầy đủ</a:t>
            </a:r>
            <a:r>
              <a:rPr lang="vi-VN" sz="1200" b="1" kern="1200" dirty="0">
                <a:solidFill>
                  <a:schemeClr val="tx1"/>
                </a:solidFill>
                <a:effectLst/>
                <a:latin typeface="Arial" panose="020B0604020202020204" pitchFamily="34" charset="0"/>
                <a:ea typeface="+mn-ea"/>
                <a:cs typeface="Arial" panose="020B0604020202020204" pitchFamily="34" charset="0"/>
              </a:rPr>
              <a:t>           </a:t>
            </a:r>
          </a:p>
          <a:p>
            <a:pPr lvl="0"/>
            <a:r>
              <a:rPr lang="vi-VN"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Sách</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giáo</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khoa</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môn</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vi-VN" sz="1200" b="1" kern="1200" dirty="0">
                <a:solidFill>
                  <a:schemeClr val="tx1"/>
                </a:solidFill>
                <a:effectLst/>
                <a:latin typeface="Arial" panose="020B0604020202020204" pitchFamily="34" charset="0"/>
                <a:ea typeface="+mn-ea"/>
                <a:cs typeface="Arial" panose="020B0604020202020204" pitchFamily="34" charset="0"/>
              </a:rPr>
              <a:t>đ</a:t>
            </a:r>
            <a:r>
              <a:rPr lang="en-US" sz="1200" b="1" kern="1200" dirty="0" err="1">
                <a:solidFill>
                  <a:schemeClr val="tx1"/>
                </a:solidFill>
                <a:effectLst/>
                <a:latin typeface="Arial" panose="020B0604020202020204" pitchFamily="34" charset="0"/>
                <a:ea typeface="+mn-ea"/>
                <a:cs typeface="Arial" panose="020B0604020202020204" pitchFamily="34" charset="0"/>
              </a:rPr>
              <a:t>ịa</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lí</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Vở</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ghi</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chép</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môn</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vi-VN" sz="1200" b="1" kern="1200" dirty="0">
                <a:solidFill>
                  <a:schemeClr val="tx1"/>
                </a:solidFill>
                <a:effectLst/>
                <a:latin typeface="Arial" panose="020B0604020202020204" pitchFamily="34" charset="0"/>
                <a:ea typeface="+mn-ea"/>
                <a:cs typeface="Arial" panose="020B0604020202020204" pitchFamily="34" charset="0"/>
              </a:rPr>
              <a:t>đ</a:t>
            </a:r>
            <a:r>
              <a:rPr lang="en-US" sz="1200" b="1" kern="1200" dirty="0" err="1">
                <a:solidFill>
                  <a:schemeClr val="tx1"/>
                </a:solidFill>
                <a:effectLst/>
                <a:latin typeface="Arial" panose="020B0604020202020204" pitchFamily="34" charset="0"/>
                <a:ea typeface="+mn-ea"/>
                <a:cs typeface="Arial" panose="020B0604020202020204" pitchFamily="34" charset="0"/>
              </a:rPr>
              <a:t>ịa</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kern="1200" dirty="0" err="1">
                <a:solidFill>
                  <a:schemeClr val="tx1"/>
                </a:solidFill>
                <a:effectLst/>
                <a:latin typeface="Arial" panose="020B0604020202020204" pitchFamily="34" charset="0"/>
                <a:ea typeface="+mn-ea"/>
                <a:cs typeface="Arial" panose="020B0604020202020204" pitchFamily="34" charset="0"/>
              </a:rPr>
              <a:t>lí</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en-US" sz="1200" b="1" kern="1200" dirty="0">
                <a:solidFill>
                  <a:schemeClr val="tx1"/>
                </a:solidFill>
                <a:effectLst/>
                <a:latin typeface="Arial" panose="020B0604020202020204" pitchFamily="34" charset="0"/>
                <a:ea typeface="+mn-ea"/>
                <a:cs typeface="Arial" panose="020B0604020202020204" pitchFamily="34" charset="0"/>
              </a:rPr>
              <a:t>	</a:t>
            </a:r>
            <a:r>
              <a:rPr lang="vi-VN" sz="1200" b="1" kern="1200" dirty="0">
                <a:solidFill>
                  <a:schemeClr val="tx1"/>
                </a:solidFill>
                <a:effectLst/>
                <a:latin typeface="Arial" panose="020B0604020202020204" pitchFamily="34" charset="0"/>
                <a:ea typeface="+mn-ea"/>
                <a:cs typeface="Arial" panose="020B0604020202020204" pitchFamily="34" charset="0"/>
              </a:rPr>
              <a:t>Bút,</a:t>
            </a:r>
            <a:r>
              <a:rPr lang="vi-VN" sz="1200" b="1" kern="1200" baseline="0" dirty="0">
                <a:solidFill>
                  <a:schemeClr val="tx1"/>
                </a:solidFill>
                <a:effectLst/>
                <a:latin typeface="Arial" panose="020B0604020202020204" pitchFamily="34" charset="0"/>
                <a:ea typeface="+mn-ea"/>
                <a:cs typeface="Arial" panose="020B0604020202020204" pitchFamily="34" charset="0"/>
              </a:rPr>
              <a:t> thước kẻ....</a:t>
            </a:r>
          </a:p>
          <a:p>
            <a:pPr marL="0" marR="0" lvl="0" indent="0" algn="l" defTabSz="914400" rtl="0" eaLnBrk="1" fontAlgn="base" latinLnBrk="0" hangingPunct="1">
              <a:lnSpc>
                <a:spcPct val="150000"/>
              </a:lnSpc>
              <a:spcBef>
                <a:spcPct val="0"/>
              </a:spcBef>
              <a:spcAft>
                <a:spcPct val="0"/>
              </a:spcAft>
              <a:buClrTx/>
              <a:buSzTx/>
              <a:buFontTx/>
              <a:buNone/>
              <a:tabLst/>
              <a:defRPr/>
            </a:pPr>
            <a:r>
              <a:rPr lang="vi-VN" sz="1200" b="1" kern="1200" baseline="0" dirty="0">
                <a:solidFill>
                  <a:schemeClr val="tx1"/>
                </a:solidFill>
                <a:effectLst/>
                <a:latin typeface="Arial" panose="020B0604020202020204" pitchFamily="34" charset="0"/>
                <a:ea typeface="+mn-ea"/>
                <a:cs typeface="Arial" panose="020B0604020202020204" pitchFamily="34" charset="0"/>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Ngồi</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học</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ngay</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ngắn</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ở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nơi</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đầy</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đủ</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ánh</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sáng</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vi-VN"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Không</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ngồi</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quá</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gần</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màn</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hình</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ti</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vi.</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vi-VN"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Tập</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trung</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nghe</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giảng</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và</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thực</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hiện</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các</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nhiệm</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vụ</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của</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bài</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1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học</a:t>
            </a:r>
            <a:r>
              <a:rPr kumimoji="0" lang="en-US" sz="1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pPr lvl="0"/>
            <a:r>
              <a:rPr lang="vi-VN" sz="1200" kern="1200" dirty="0">
                <a:solidFill>
                  <a:schemeClr val="tx1"/>
                </a:solidFill>
                <a:effectLst/>
                <a:latin typeface="Arial" panose="020B0604020202020204" pitchFamily="34" charset="0"/>
                <a:ea typeface="+mn-ea"/>
                <a:cs typeface="Arial" panose="020B0604020202020204" pitchFamily="34" charset="0"/>
              </a:rPr>
              <a:t>Trước</a:t>
            </a:r>
            <a:r>
              <a:rPr lang="vi-VN" sz="1200" kern="1200" baseline="0" dirty="0">
                <a:solidFill>
                  <a:schemeClr val="tx1"/>
                </a:solidFill>
                <a:effectLst/>
                <a:latin typeface="Arial" panose="020B0604020202020204" pitchFamily="34" charset="0"/>
                <a:ea typeface="+mn-ea"/>
                <a:cs typeface="Arial" panose="020B0604020202020204" pitchFamily="34" charset="0"/>
              </a:rPr>
              <a:t> khi vào bài học </a:t>
            </a:r>
            <a:r>
              <a:rPr lang="en-US" sz="1200" kern="1200" dirty="0" err="1">
                <a:solidFill>
                  <a:schemeClr val="tx1"/>
                </a:solidFill>
                <a:effectLst/>
                <a:latin typeface="Arial" panose="020B0604020202020204" pitchFamily="34" charset="0"/>
                <a:ea typeface="+mn-ea"/>
                <a:cs typeface="Arial" panose="020B0604020202020204" pitchFamily="34" charset="0"/>
              </a:rPr>
              <a:t>cô</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mời</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các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em</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cùng</a:t>
            </a:r>
            <a:r>
              <a:rPr lang="vi-VN" sz="1200" kern="1200" baseline="0" dirty="0">
                <a:solidFill>
                  <a:schemeClr val="tx1"/>
                </a:solidFill>
                <a:effectLst/>
                <a:latin typeface="Arial" panose="020B0604020202020204" pitchFamily="34" charset="0"/>
                <a:ea typeface="+mn-ea"/>
                <a:cs typeface="Arial" panose="020B0604020202020204" pitchFamily="34" charset="0"/>
              </a:rPr>
              <a:t> xem đoạn video sau nhé</a:t>
            </a:r>
            <a:r>
              <a:rPr lang="en-US" sz="1200" kern="1200" dirty="0">
                <a:solidFill>
                  <a:schemeClr val="tx1"/>
                </a:solidFill>
                <a:effectLst/>
                <a:latin typeface="Arial" panose="020B0604020202020204" pitchFamily="34" charset="0"/>
                <a:ea typeface="+mn-ea"/>
                <a:cs typeface="Arial" panose="020B0604020202020204" pitchFamily="34" charset="0"/>
              </a:rPr>
              <a:t>!</a:t>
            </a:r>
          </a:p>
          <a:p>
            <a:pPr marL="342900" indent="0">
              <a:spcBef>
                <a:spcPct val="50000"/>
              </a:spcBef>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D6353-45EA-4AC0-BDBC-2B16A0E3C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3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3</a:t>
            </a:fld>
            <a:endParaRPr lang="ru-RU" altLang="en-US"/>
          </a:p>
        </p:txBody>
      </p:sp>
    </p:spTree>
    <p:extLst>
      <p:ext uri="{BB962C8B-B14F-4D97-AF65-F5344CB8AC3E}">
        <p14:creationId xmlns:p14="http://schemas.microsoft.com/office/powerpoint/2010/main" val="377849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xem</a:t>
            </a:r>
            <a:r>
              <a:rPr lang="en-US" dirty="0"/>
              <a:t> </a:t>
            </a:r>
            <a:r>
              <a:rPr lang="en-US" dirty="0" err="1"/>
              <a:t>đoạn</a:t>
            </a:r>
            <a:r>
              <a:rPr lang="en-US" dirty="0"/>
              <a:t> clip </a:t>
            </a:r>
            <a:r>
              <a:rPr lang="en-US" dirty="0" err="1"/>
              <a:t>về</a:t>
            </a:r>
            <a:r>
              <a:rPr lang="en-US" dirty="0"/>
              <a:t> </a:t>
            </a:r>
            <a:r>
              <a:rPr lang="en-US" dirty="0" err="1"/>
              <a:t>Dãy</a:t>
            </a:r>
            <a:r>
              <a:rPr lang="en-US" dirty="0"/>
              <a:t> </a:t>
            </a:r>
            <a:r>
              <a:rPr lang="en-US" dirty="0" err="1"/>
              <a:t>Hoàng</a:t>
            </a:r>
            <a:r>
              <a:rPr lang="en-US" dirty="0"/>
              <a:t> </a:t>
            </a:r>
            <a:r>
              <a:rPr lang="en-US" dirty="0" err="1"/>
              <a:t>Liên</a:t>
            </a:r>
            <a:r>
              <a:rPr lang="en-US" dirty="0"/>
              <a:t> </a:t>
            </a:r>
            <a:r>
              <a:rPr lang="en-US" dirty="0" err="1"/>
              <a:t>Sơn</a:t>
            </a:r>
            <a:r>
              <a:rPr lang="en-US" dirty="0"/>
              <a:t> </a:t>
            </a:r>
            <a:r>
              <a:rPr lang="en-US" dirty="0" err="1"/>
              <a:t>có</a:t>
            </a:r>
            <a:r>
              <a:rPr lang="en-US" dirty="0"/>
              <a:t> hay </a:t>
            </a:r>
            <a:r>
              <a:rPr lang="en-US" dirty="0" err="1"/>
              <a:t>không</a:t>
            </a:r>
            <a:r>
              <a:rPr lang="en-US" dirty="0"/>
              <a:t> </a:t>
            </a:r>
            <a:r>
              <a:rPr lang="en-US" dirty="0" err="1"/>
              <a:t>nào</a:t>
            </a:r>
            <a:r>
              <a:rPr lang="en-US" dirty="0"/>
              <a:t>? </a:t>
            </a:r>
            <a:r>
              <a:rPr lang="vi-VN" dirty="0"/>
              <a:t>Trong đoạn</a:t>
            </a:r>
            <a:r>
              <a:rPr lang="vi-VN" baseline="0" dirty="0"/>
              <a:t> clip quay rất nhiều ngọn núi cao và cảnh đồng bằng đúng k nào. </a:t>
            </a:r>
            <a:r>
              <a:rPr lang="en-US" dirty="0" err="1"/>
              <a:t>Cô</a:t>
            </a:r>
            <a:r>
              <a:rPr lang="en-US" dirty="0"/>
              <a:t> </a:t>
            </a:r>
            <a:r>
              <a:rPr lang="en-US" dirty="0" err="1"/>
              <a:t>va</a:t>
            </a:r>
            <a:r>
              <a:rPr lang="en-US" dirty="0"/>
              <a:t> </a:t>
            </a:r>
            <a:r>
              <a:rPr lang="en-US" dirty="0" err="1"/>
              <a:t>các</a:t>
            </a:r>
            <a:r>
              <a:rPr lang="en-US" dirty="0"/>
              <a:t> </a:t>
            </a:r>
            <a:r>
              <a:rPr lang="vi-VN" dirty="0"/>
              <a:t>bạn</a:t>
            </a:r>
            <a:r>
              <a:rPr lang="en-US" dirty="0"/>
              <a:t> </a:t>
            </a:r>
            <a:r>
              <a:rPr lang="en-US" dirty="0" err="1"/>
              <a:t>cùng</a:t>
            </a:r>
            <a:r>
              <a:rPr lang="en-US" dirty="0"/>
              <a:t> </a:t>
            </a:r>
            <a:r>
              <a:rPr lang="en-US" dirty="0" err="1"/>
              <a:t>nhau</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bai</a:t>
            </a:r>
            <a:r>
              <a:rPr lang="en-US" dirty="0"/>
              <a:t> </a:t>
            </a:r>
            <a:r>
              <a:rPr lang="en-US" dirty="0" err="1"/>
              <a:t>học</a:t>
            </a:r>
            <a:r>
              <a:rPr lang="en-US" dirty="0"/>
              <a:t> </a:t>
            </a:r>
            <a:r>
              <a:rPr lang="en-US" dirty="0" err="1"/>
              <a:t>hnay</a:t>
            </a:r>
            <a:r>
              <a:rPr lang="en-US" dirty="0"/>
              <a:t> </a:t>
            </a:r>
            <a:r>
              <a:rPr lang="en-US" dirty="0" err="1"/>
              <a:t>nhé</a:t>
            </a:r>
            <a:r>
              <a:rPr lang="en-US" dirty="0"/>
              <a:t>!</a:t>
            </a: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err="1">
                <a:solidFill>
                  <a:schemeClr val="tx1"/>
                </a:solidFill>
                <a:effectLst/>
                <a:latin typeface="Arial" panose="020B0604020202020204" pitchFamily="34" charset="0"/>
                <a:ea typeface="+mn-ea"/>
                <a:cs typeface="Arial" panose="020B0604020202020204" pitchFamily="34" charset="0"/>
              </a:rPr>
              <a:t>Bài</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học</a:t>
            </a:r>
            <a:r>
              <a:rPr lang="en-US" sz="1200" kern="1200" dirty="0">
                <a:solidFill>
                  <a:schemeClr val="tx1"/>
                </a:solidFill>
                <a:effectLst/>
                <a:latin typeface="Arial" panose="020B0604020202020204" pitchFamily="34" charset="0"/>
                <a:ea typeface="+mn-ea"/>
                <a:cs typeface="Arial" panose="020B0604020202020204" pitchFamily="34" charset="0"/>
              </a:rPr>
              <a:t> </a:t>
            </a:r>
            <a:r>
              <a:rPr lang="vi-VN" sz="1200" kern="1200" dirty="0">
                <a:solidFill>
                  <a:schemeClr val="tx1"/>
                </a:solidFill>
                <a:effectLst/>
                <a:latin typeface="Arial" panose="020B0604020202020204" pitchFamily="34" charset="0"/>
                <a:ea typeface="+mn-ea"/>
                <a:cs typeface="Arial" panose="020B0604020202020204" pitchFamily="34" charset="0"/>
              </a:rPr>
              <a:t>hôm</a:t>
            </a:r>
            <a:r>
              <a:rPr lang="vi-VN" sz="1200" kern="1200" baseline="0" dirty="0">
                <a:solidFill>
                  <a:schemeClr val="tx1"/>
                </a:solidFill>
                <a:effectLst/>
                <a:latin typeface="Arial" panose="020B0604020202020204" pitchFamily="34" charset="0"/>
                <a:ea typeface="+mn-ea"/>
                <a:cs typeface="Arial" panose="020B0604020202020204" pitchFamily="34" charset="0"/>
              </a:rPr>
              <a:t> nay </a:t>
            </a:r>
            <a:r>
              <a:rPr lang="en-US" sz="1200" kern="1200" dirty="0" err="1">
                <a:solidFill>
                  <a:schemeClr val="tx1"/>
                </a:solidFill>
                <a:effectLst/>
                <a:latin typeface="Arial" panose="020B0604020202020204" pitchFamily="34" charset="0"/>
                <a:ea typeface="+mn-ea"/>
                <a:cs typeface="Arial" panose="020B0604020202020204" pitchFamily="34" charset="0"/>
              </a:rPr>
              <a:t>gồm</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có</a:t>
            </a:r>
            <a:r>
              <a:rPr lang="en-US" sz="1200" kern="1200" dirty="0">
                <a:solidFill>
                  <a:schemeClr val="tx1"/>
                </a:solidFill>
                <a:effectLst/>
                <a:latin typeface="Arial" panose="020B0604020202020204" pitchFamily="34" charset="0"/>
                <a:ea typeface="+mn-ea"/>
                <a:cs typeface="Arial" panose="020B0604020202020204" pitchFamily="34" charset="0"/>
              </a:rPr>
              <a:t> 2 </a:t>
            </a:r>
            <a:r>
              <a:rPr lang="en-US" sz="1200" kern="1200" dirty="0" err="1">
                <a:solidFill>
                  <a:schemeClr val="tx1"/>
                </a:solidFill>
                <a:effectLst/>
                <a:latin typeface="Arial" panose="020B0604020202020204" pitchFamily="34" charset="0"/>
                <a:ea typeface="+mn-ea"/>
                <a:cs typeface="Arial" panose="020B0604020202020204" pitchFamily="34" charset="0"/>
              </a:rPr>
              <a:t>hđ</a:t>
            </a:r>
            <a:r>
              <a:rPr lang="vi-VN" sz="1200" kern="1200" dirty="0">
                <a:solidFill>
                  <a:schemeClr val="tx1"/>
                </a:solidFill>
                <a:effectLst/>
                <a:latin typeface="Arial" panose="020B0604020202020204" pitchFamily="34" charset="0"/>
                <a:ea typeface="+mn-ea"/>
                <a:cs typeface="Arial" panose="020B0604020202020204" pitchFamily="34" charset="0"/>
              </a:rPr>
              <a:t>. Hoạt</a:t>
            </a:r>
            <a:r>
              <a:rPr lang="vi-VN" sz="1200" kern="1200" baseline="0" dirty="0">
                <a:solidFill>
                  <a:schemeClr val="tx1"/>
                </a:solidFill>
                <a:effectLst/>
                <a:latin typeface="Arial" panose="020B0604020202020204" pitchFamily="34" charset="0"/>
                <a:ea typeface="+mn-ea"/>
                <a:cs typeface="Arial" panose="020B0604020202020204" pitchFamily="34" charset="0"/>
              </a:rPr>
              <a:t> động</a:t>
            </a:r>
            <a:r>
              <a:rPr lang="en-US" sz="1200" kern="1200" dirty="0">
                <a:solidFill>
                  <a:schemeClr val="tx1"/>
                </a:solidFill>
                <a:effectLst/>
                <a:latin typeface="Arial" panose="020B0604020202020204" pitchFamily="34" charset="0"/>
                <a:ea typeface="+mn-ea"/>
                <a:cs typeface="Arial" panose="020B0604020202020204" pitchFamily="34" charset="0"/>
              </a:rPr>
              <a:t> 1</a:t>
            </a:r>
            <a:r>
              <a:rPr lang="vi-VN" sz="1200" kern="1200" dirty="0">
                <a:solidFill>
                  <a:schemeClr val="tx1"/>
                </a:solidFill>
                <a:effectLst/>
                <a:latin typeface="Arial" panose="020B0604020202020204" pitchFamily="34" charset="0"/>
                <a:ea typeface="+mn-ea"/>
                <a:cs typeface="Arial" panose="020B0604020202020204" pitchFamily="34" charset="0"/>
              </a:rPr>
              <a:t>:</a:t>
            </a:r>
            <a:r>
              <a:rPr lang="vi-VN" sz="1200" kern="1200" baseline="0" dirty="0">
                <a:solidFill>
                  <a:schemeClr val="tx1"/>
                </a:solidFill>
                <a:effectLst/>
                <a:latin typeface="Arial" panose="020B0604020202020204" pitchFamily="34" charset="0"/>
                <a:ea typeface="+mn-ea"/>
                <a:cs typeface="Arial" panose="020B0604020202020204" pitchFamily="34" charset="0"/>
              </a:rPr>
              <a:t> Tìm hiểu về Địa hình. Hoạt động</a:t>
            </a:r>
            <a:r>
              <a:rPr lang="en-US" sz="1200" kern="1200" dirty="0">
                <a:solidFill>
                  <a:schemeClr val="tx1"/>
                </a:solidFill>
                <a:effectLst/>
                <a:latin typeface="Arial" panose="020B0604020202020204" pitchFamily="34" charset="0"/>
                <a:ea typeface="+mn-ea"/>
                <a:cs typeface="Arial" panose="020B0604020202020204" pitchFamily="34" charset="0"/>
              </a:rPr>
              <a:t> 2</a:t>
            </a:r>
            <a:r>
              <a:rPr lang="vi-VN" sz="1200" kern="1200" dirty="0">
                <a:solidFill>
                  <a:schemeClr val="tx1"/>
                </a:solidFill>
                <a:effectLst/>
                <a:latin typeface="Arial" panose="020B0604020202020204" pitchFamily="34" charset="0"/>
                <a:ea typeface="+mn-ea"/>
                <a:cs typeface="Arial" panose="020B0604020202020204" pitchFamily="34" charset="0"/>
              </a:rPr>
              <a:t>: Tìm</a:t>
            </a:r>
            <a:r>
              <a:rPr lang="vi-VN" sz="1200" kern="1200" baseline="0" dirty="0">
                <a:solidFill>
                  <a:schemeClr val="tx1"/>
                </a:solidFill>
                <a:effectLst/>
                <a:latin typeface="Arial" panose="020B0604020202020204" pitchFamily="34" charset="0"/>
                <a:ea typeface="+mn-ea"/>
                <a:cs typeface="Arial" panose="020B0604020202020204" pitchFamily="34" charset="0"/>
              </a:rPr>
              <a:t> hiểu về khoáng sản. </a:t>
            </a:r>
            <a:r>
              <a:rPr lang="vi-VN" dirty="0"/>
              <a:t>Nào</a:t>
            </a:r>
            <a:r>
              <a:rPr lang="vi-VN" baseline="0" dirty="0"/>
              <a:t> bây giờ các em hãy mở SGK Lịch sử và địa lí 5/ tr68 chúng ta cùng học bài nhé</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4</a:t>
            </a:fld>
            <a:endParaRPr lang="ru-RU" altLang="en-US"/>
          </a:p>
        </p:txBody>
      </p:sp>
    </p:spTree>
    <p:extLst>
      <p:ext uri="{BB962C8B-B14F-4D97-AF65-F5344CB8AC3E}">
        <p14:creationId xmlns:p14="http://schemas.microsoft.com/office/powerpoint/2010/main" val="225378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B00AD63-2588-4536-9126-5124E3D5C1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961B99-5DC0-4B7F-9ADC-FEA137E67579}" type="slidenum">
              <a:rPr lang="ru-RU" altLang="en-US"/>
              <a:pPr/>
              <a:t>5</a:t>
            </a:fld>
            <a:endParaRPr lang="ru-RU" altLang="en-US"/>
          </a:p>
        </p:txBody>
      </p:sp>
      <p:sp>
        <p:nvSpPr>
          <p:cNvPr id="18435" name="Rectangle 2">
            <a:extLst>
              <a:ext uri="{FF2B5EF4-FFF2-40B4-BE49-F238E27FC236}">
                <a16:creationId xmlns:a16="http://schemas.microsoft.com/office/drawing/2014/main" id="{DAAFB16C-9B0C-42EC-92BA-B583EB409C7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F3F98403-73F4-41BE-A0C7-0F7EFFB96C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vi-VN" altLang="en-US" dirty="0"/>
              <a:t>Bây</a:t>
            </a:r>
            <a:r>
              <a:rPr lang="vi-VN" altLang="en-US" baseline="0" dirty="0"/>
              <a:t> giờ chúng ta cùng tìm hiểu về Địa hình nhé!</a:t>
            </a:r>
            <a:endParaRPr lang="ru-RU"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6231A69-E49B-455F-ACD0-24F2D26A6F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366ADA-8280-4968-9E92-14AFDB61A6F6}" type="slidenum">
              <a:rPr lang="ru-RU" altLang="en-US"/>
              <a:pPr/>
              <a:t>6</a:t>
            </a:fld>
            <a:endParaRPr lang="ru-RU" altLang="en-US"/>
          </a:p>
        </p:txBody>
      </p:sp>
      <p:sp>
        <p:nvSpPr>
          <p:cNvPr id="20483" name="Rectangle 2">
            <a:extLst>
              <a:ext uri="{FF2B5EF4-FFF2-40B4-BE49-F238E27FC236}">
                <a16:creationId xmlns:a16="http://schemas.microsoft.com/office/drawing/2014/main" id="{91F1F4DB-E888-41C4-97F4-DC78CAA6015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5BFE6E4-F216-4D36-B0E6-D8115B2B63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err="1"/>
              <a:t>Các</a:t>
            </a:r>
            <a:r>
              <a:rPr lang="en-US" altLang="en-US" dirty="0"/>
              <a:t> </a:t>
            </a:r>
            <a:r>
              <a:rPr lang="en-US" altLang="en-US" dirty="0" err="1"/>
              <a:t>em</a:t>
            </a:r>
            <a:r>
              <a:rPr lang="en-US" altLang="en-US" dirty="0"/>
              <a:t> </a:t>
            </a:r>
            <a:r>
              <a:rPr lang="en-US" altLang="en-US" dirty="0" err="1"/>
              <a:t>hãy</a:t>
            </a:r>
            <a:r>
              <a:rPr lang="en-US" altLang="en-US" dirty="0"/>
              <a:t> </a:t>
            </a:r>
            <a:r>
              <a:rPr lang="en-US" altLang="en-US" dirty="0" err="1"/>
              <a:t>quan</a:t>
            </a:r>
            <a:r>
              <a:rPr lang="en-US" altLang="en-US" dirty="0"/>
              <a:t> </a:t>
            </a:r>
            <a:r>
              <a:rPr lang="en-US" altLang="en-US" dirty="0" err="1"/>
              <a:t>sát</a:t>
            </a:r>
            <a:r>
              <a:rPr lang="en-US" altLang="en-US" dirty="0"/>
              <a:t> </a:t>
            </a:r>
            <a:r>
              <a:rPr lang="vi-VN" altLang="en-US" dirty="0"/>
              <a:t>Lược</a:t>
            </a:r>
            <a:r>
              <a:rPr lang="vi-VN" altLang="en-US" baseline="0" dirty="0"/>
              <a:t> đồ </a:t>
            </a:r>
            <a:r>
              <a:rPr lang="en-US" altLang="en-US" dirty="0" err="1"/>
              <a:t>Hình</a:t>
            </a:r>
            <a:r>
              <a:rPr lang="en-US" altLang="en-US" dirty="0"/>
              <a:t> 1 </a:t>
            </a:r>
            <a:r>
              <a:rPr lang="en-US" altLang="en-US" dirty="0" err="1"/>
              <a:t>Lược</a:t>
            </a:r>
            <a:r>
              <a:rPr lang="en-US" altLang="en-US" dirty="0"/>
              <a:t> </a:t>
            </a:r>
            <a:r>
              <a:rPr lang="en-US" altLang="en-US" dirty="0" err="1"/>
              <a:t>đồ</a:t>
            </a:r>
            <a:r>
              <a:rPr lang="en-US" altLang="en-US" dirty="0"/>
              <a:t> </a:t>
            </a:r>
            <a:r>
              <a:rPr lang="en-US" altLang="en-US" dirty="0" err="1"/>
              <a:t>địa</a:t>
            </a:r>
            <a:r>
              <a:rPr lang="en-US" altLang="en-US" dirty="0"/>
              <a:t> </a:t>
            </a:r>
            <a:r>
              <a:rPr lang="en-US" altLang="en-US" dirty="0" err="1"/>
              <a:t>hình</a:t>
            </a:r>
            <a:r>
              <a:rPr lang="en-US" altLang="en-US" dirty="0"/>
              <a:t> VN ở SGK </a:t>
            </a:r>
            <a:r>
              <a:rPr lang="en-US" altLang="en-US" dirty="0" err="1"/>
              <a:t>trang</a:t>
            </a:r>
            <a:r>
              <a:rPr lang="en-US" altLang="en-US" dirty="0"/>
              <a:t> 69 </a:t>
            </a:r>
            <a:r>
              <a:rPr lang="en-US" altLang="en-US" dirty="0" err="1"/>
              <a:t>và</a:t>
            </a:r>
            <a:r>
              <a:rPr lang="en-US" altLang="en-US" dirty="0"/>
              <a:t> </a:t>
            </a:r>
            <a:r>
              <a:rPr lang="en-US" altLang="en-US" dirty="0" err="1"/>
              <a:t>đọc</a:t>
            </a:r>
            <a:r>
              <a:rPr lang="en-US" altLang="en-US" dirty="0"/>
              <a:t> </a:t>
            </a:r>
            <a:r>
              <a:rPr lang="en-US" altLang="en-US" dirty="0" err="1"/>
              <a:t>kĩ</a:t>
            </a:r>
            <a:r>
              <a:rPr lang="en-US" altLang="en-US" dirty="0"/>
              <a:t> </a:t>
            </a:r>
            <a:r>
              <a:rPr lang="en-US" altLang="en-US" dirty="0" err="1"/>
              <a:t>phần</a:t>
            </a:r>
            <a:r>
              <a:rPr lang="en-US" altLang="en-US" dirty="0"/>
              <a:t> </a:t>
            </a:r>
            <a:r>
              <a:rPr lang="en-US" altLang="en-US" dirty="0" err="1"/>
              <a:t>chú</a:t>
            </a:r>
            <a:r>
              <a:rPr lang="en-US" altLang="en-US" dirty="0"/>
              <a:t> </a:t>
            </a:r>
            <a:r>
              <a:rPr lang="en-US" altLang="en-US" dirty="0" err="1"/>
              <a:t>giải</a:t>
            </a:r>
            <a:r>
              <a:rPr lang="vi-VN" altLang="en-US" dirty="0"/>
              <a:t> nhé</a:t>
            </a:r>
          </a:p>
          <a:p>
            <a:pPr eaLnBrk="1" hangingPunct="1"/>
            <a:r>
              <a:rPr lang="vi-VN" altLang="en-US" dirty="0"/>
              <a:t>Các</a:t>
            </a:r>
            <a:r>
              <a:rPr lang="vi-VN" altLang="en-US" baseline="0" dirty="0"/>
              <a:t> em chú ý phân tầng độ cao theo mét và chú ý kí hiệu hình cánh cung kí hiệu các dãy núi</a:t>
            </a:r>
            <a:endParaRPr lang="ru-RU"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hãy</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quan sát</a:t>
            </a:r>
            <a:r>
              <a:rPr lang="vi-VN" altLang="en-US" sz="1200" b="1" baseline="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chỉ</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trên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ĐHVN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đb</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a:t>
            </a: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nhận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xét</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so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bằng</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a:t>
            </a: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nè</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vi-VN" altLang="en-US" sz="1200" b="1" baseline="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đã tìm ra được chưa, cùng kiểm tra đáp án với cô nhé. Đây là S phần đồng bằng ở nước ta, đây là S đồi núi ở nước ta</a:t>
            </a:r>
          </a:p>
          <a:p>
            <a:pPr marL="0" marR="0" lvl="0" indent="0" algn="l" defTabSz="914400" rtl="0" eaLnBrk="1" fontAlgn="base" latinLnBrk="0" hangingPunct="1">
              <a:lnSpc>
                <a:spcPct val="100000"/>
              </a:lnSpc>
              <a:spcBef>
                <a:spcPct val="30000"/>
              </a:spcBef>
              <a:spcAft>
                <a:spcPct val="0"/>
              </a:spcAft>
              <a:buClrTx/>
              <a:buSzTx/>
              <a:buFontTx/>
              <a:buNone/>
              <a:tabLst/>
              <a:defRPr/>
            </a:pP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Trên</a:t>
            </a:r>
            <a:r>
              <a:rPr lang="vi-VN" altLang="en-US" sz="1200" b="1" baseline="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hần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đất</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liền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 ¾ S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chủ</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yếu</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thấp</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chỉ</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¼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bằng</a:t>
            </a:r>
            <a:r>
              <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Như</a:t>
            </a:r>
            <a:r>
              <a:rPr lang="vi-VN" altLang="en-US" sz="1200" b="1" baseline="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vậy thì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ta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chiếm</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hơn</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đồng</a:t>
            </a:r>
            <a:r>
              <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1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bằng</a:t>
            </a:r>
            <a:endParaRPr lang="en-US" altLang="en-US" sz="12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vi-VN"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vi-VN" altLang="en-US" sz="1200" b="1" baseline="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núi nước ta trải rộng khắp các tỉnh biên giới phía Bắc và chạy dài từ Bắc vào Nam. Các dãy núi phần lớn có hướng Tây bắc – Đông Nam và một số có hình cánh cung. </a:t>
            </a:r>
            <a:endParaRPr lang="en-US" altLang="en-US" sz="1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7</a:t>
            </a:fld>
            <a:endParaRPr lang="ru-RU" altLang="en-US"/>
          </a:p>
        </p:txBody>
      </p:sp>
    </p:spTree>
    <p:extLst>
      <p:ext uri="{BB962C8B-B14F-4D97-AF65-F5344CB8AC3E}">
        <p14:creationId xmlns:p14="http://schemas.microsoft.com/office/powerpoint/2010/main" val="59183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vi-VN" sz="1600" b="1" dirty="0">
                <a:solidFill>
                  <a:srgbClr val="FF0000"/>
                </a:solidFill>
              </a:rPr>
              <a:t> </a:t>
            </a:r>
            <a:r>
              <a:rPr lang="en-US" altLang="vi-VN" sz="1600" b="1" dirty="0" err="1">
                <a:solidFill>
                  <a:srgbClr val="FF0000"/>
                </a:solidFill>
              </a:rPr>
              <a:t>Tiếp</a:t>
            </a:r>
            <a:r>
              <a:rPr lang="en-US" altLang="vi-VN" sz="1600" b="1" dirty="0">
                <a:solidFill>
                  <a:srgbClr val="FF0000"/>
                </a:solidFill>
              </a:rPr>
              <a:t> </a:t>
            </a:r>
            <a:r>
              <a:rPr lang="en-US" altLang="vi-VN" sz="1600" b="1" dirty="0" err="1">
                <a:solidFill>
                  <a:srgbClr val="FF0000"/>
                </a:solidFill>
              </a:rPr>
              <a:t>tục</a:t>
            </a:r>
            <a:r>
              <a:rPr lang="en-US" altLang="vi-VN" sz="1600" b="1" dirty="0">
                <a:solidFill>
                  <a:srgbClr val="FF0000"/>
                </a:solidFill>
              </a:rPr>
              <a:t> </a:t>
            </a:r>
            <a:r>
              <a:rPr lang="en-US" altLang="vi-VN" sz="1600" b="1" dirty="0" err="1">
                <a:solidFill>
                  <a:srgbClr val="FF0000"/>
                </a:solidFill>
              </a:rPr>
              <a:t>các</a:t>
            </a:r>
            <a:r>
              <a:rPr lang="en-US" altLang="vi-VN" sz="1600" b="1" dirty="0">
                <a:solidFill>
                  <a:srgbClr val="FF0000"/>
                </a:solidFill>
              </a:rPr>
              <a:t> </a:t>
            </a:r>
            <a:r>
              <a:rPr lang="en-US" altLang="vi-VN" sz="1600" b="1" dirty="0" err="1">
                <a:solidFill>
                  <a:srgbClr val="FF0000"/>
                </a:solidFill>
              </a:rPr>
              <a:t>em</a:t>
            </a:r>
            <a:r>
              <a:rPr lang="en-US" altLang="vi-VN" sz="1600" b="1" dirty="0">
                <a:solidFill>
                  <a:srgbClr val="FF0000"/>
                </a:solidFill>
              </a:rPr>
              <a:t> hay </a:t>
            </a:r>
            <a:r>
              <a:rPr lang="en-US" altLang="vi-VN" sz="1600" b="1" dirty="0" err="1">
                <a:solidFill>
                  <a:srgbClr val="FF0000"/>
                </a:solidFill>
              </a:rPr>
              <a:t>qsat</a:t>
            </a:r>
            <a:r>
              <a:rPr lang="en-US" altLang="vi-VN" sz="1600" b="1" dirty="0">
                <a:solidFill>
                  <a:srgbClr val="FF0000"/>
                </a:solidFill>
              </a:rPr>
              <a:t> LĐ ĐHVN </a:t>
            </a:r>
            <a:r>
              <a:rPr lang="en-US" altLang="vi-VN" b="1" dirty="0" err="1">
                <a:solidFill>
                  <a:srgbClr val="FF0000"/>
                </a:solidFill>
              </a:rPr>
              <a:t>Chỉ</a:t>
            </a:r>
            <a:r>
              <a:rPr lang="en-US" altLang="vi-VN" b="1" dirty="0">
                <a:solidFill>
                  <a:srgbClr val="FF0000"/>
                </a:solidFill>
              </a:rPr>
              <a:t> </a:t>
            </a:r>
            <a:r>
              <a:rPr lang="vi-VN" altLang="vi-VN" b="1" dirty="0">
                <a:solidFill>
                  <a:srgbClr val="FF0000"/>
                </a:solidFill>
              </a:rPr>
              <a:t>và kể </a:t>
            </a:r>
            <a:r>
              <a:rPr lang="en-US" altLang="vi-VN" b="1" dirty="0" err="1">
                <a:solidFill>
                  <a:srgbClr val="FF0000"/>
                </a:solidFill>
              </a:rPr>
              <a:t>tên</a:t>
            </a:r>
            <a:r>
              <a:rPr lang="en-US" altLang="vi-VN" b="1" dirty="0">
                <a:solidFill>
                  <a:srgbClr val="FF0000"/>
                </a:solidFill>
              </a:rPr>
              <a:t> </a:t>
            </a:r>
            <a:r>
              <a:rPr lang="en-US" altLang="vi-VN" b="1" dirty="0" err="1">
                <a:solidFill>
                  <a:srgbClr val="FF0000"/>
                </a:solidFill>
              </a:rPr>
              <a:t>các</a:t>
            </a:r>
            <a:r>
              <a:rPr lang="en-US" altLang="vi-VN" b="1" dirty="0">
                <a:solidFill>
                  <a:srgbClr val="FF0000"/>
                </a:solidFill>
              </a:rPr>
              <a:t> </a:t>
            </a:r>
            <a:r>
              <a:rPr lang="en-US" altLang="vi-VN" b="1" dirty="0" err="1">
                <a:solidFill>
                  <a:srgbClr val="FF0000"/>
                </a:solidFill>
              </a:rPr>
              <a:t>dãy</a:t>
            </a:r>
            <a:r>
              <a:rPr lang="en-US" altLang="vi-VN" b="1" dirty="0">
                <a:solidFill>
                  <a:srgbClr val="FF0000"/>
                </a:solidFill>
              </a:rPr>
              <a:t> </a:t>
            </a:r>
            <a:r>
              <a:rPr lang="en-US" altLang="vi-VN" b="1" dirty="0" err="1">
                <a:solidFill>
                  <a:srgbClr val="FF0000"/>
                </a:solidFill>
              </a:rPr>
              <a:t>núi</a:t>
            </a:r>
            <a:r>
              <a:rPr lang="en-US" altLang="vi-VN" b="1" dirty="0">
                <a:solidFill>
                  <a:srgbClr val="FF0000"/>
                </a:solidFill>
              </a:rPr>
              <a:t> </a:t>
            </a:r>
            <a:r>
              <a:rPr lang="en-US" altLang="vi-VN" b="1" dirty="0" err="1">
                <a:solidFill>
                  <a:srgbClr val="FF0000"/>
                </a:solidFill>
              </a:rPr>
              <a:t>của</a:t>
            </a:r>
            <a:r>
              <a:rPr lang="en-US" altLang="vi-VN" b="1" dirty="0">
                <a:solidFill>
                  <a:srgbClr val="FF0000"/>
                </a:solidFill>
              </a:rPr>
              <a:t> </a:t>
            </a:r>
            <a:r>
              <a:rPr lang="en-US" altLang="vi-VN" b="1" dirty="0" err="1">
                <a:solidFill>
                  <a:srgbClr val="FF0000"/>
                </a:solidFill>
              </a:rPr>
              <a:t>nước</a:t>
            </a:r>
            <a:r>
              <a:rPr lang="en-US" altLang="vi-VN" b="1" dirty="0">
                <a:solidFill>
                  <a:srgbClr val="FF0000"/>
                </a:solidFill>
              </a:rPr>
              <a:t> ta.</a:t>
            </a:r>
            <a:r>
              <a:rPr lang="vi-VN" altLang="vi-VN" b="1" dirty="0">
                <a:solidFill>
                  <a:srgbClr val="FF0000"/>
                </a:solidFill>
              </a:rPr>
              <a:t> Những dãy núi nào có hình cánh cung? Những dãy núi nào có hướng tây bắc - đông nam? Các</a:t>
            </a:r>
            <a:r>
              <a:rPr lang="vi-VN" altLang="vi-VN" b="1" baseline="0" dirty="0">
                <a:solidFill>
                  <a:srgbClr val="FF0000"/>
                </a:solidFill>
              </a:rPr>
              <a:t> bạn cùng thực hiện nhé</a:t>
            </a:r>
            <a:endParaRPr lang="en-US" altLang="vi-VN"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8</a:t>
            </a:fld>
            <a:endParaRPr lang="ru-RU" altLang="en-US"/>
          </a:p>
        </p:txBody>
      </p:sp>
    </p:spTree>
    <p:extLst>
      <p:ext uri="{BB962C8B-B14F-4D97-AF65-F5344CB8AC3E}">
        <p14:creationId xmlns:p14="http://schemas.microsoft.com/office/powerpoint/2010/main" val="275101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kiem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với</a:t>
            </a:r>
            <a:r>
              <a:rPr lang="en-US" dirty="0"/>
              <a:t> </a:t>
            </a:r>
            <a:r>
              <a:rPr lang="en-US" dirty="0" err="1"/>
              <a:t>cô</a:t>
            </a:r>
            <a:r>
              <a:rPr lang="en-US" dirty="0"/>
              <a:t> </a:t>
            </a:r>
            <a:r>
              <a:rPr lang="en-US" dirty="0" err="1"/>
              <a:t>nhé</a:t>
            </a:r>
            <a:endParaRPr lang="en-US" dirty="0"/>
          </a:p>
          <a:p>
            <a:pPr marL="0" marR="0" algn="just">
              <a:spcBef>
                <a:spcPts val="0"/>
              </a:spcBef>
              <a:spcAft>
                <a:spcPts val="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Gâm</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Ngân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Dãy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 S</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ơn. Các</a:t>
            </a:r>
            <a:r>
              <a:rPr lang="vi-VN" sz="1800" baseline="0" dirty="0">
                <a:effectLst/>
                <a:latin typeface="Times New Roman" panose="02020603050405020304" pitchFamily="18" charset="0"/>
                <a:ea typeface="Times New Roman" panose="02020603050405020304" pitchFamily="18" charset="0"/>
                <a:cs typeface="Times New Roman" panose="02020603050405020304" pitchFamily="18" charset="0"/>
              </a:rPr>
              <a:t> em hãy ghi nhớ điều này nhé</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9</a:t>
            </a:fld>
            <a:endParaRPr lang="ru-RU" altLang="en-US"/>
          </a:p>
        </p:txBody>
      </p:sp>
    </p:spTree>
    <p:extLst>
      <p:ext uri="{BB962C8B-B14F-4D97-AF65-F5344CB8AC3E}">
        <p14:creationId xmlns:p14="http://schemas.microsoft.com/office/powerpoint/2010/main" val="363380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0BD13D6-C377-4C64-9A7A-EF1DA55C09D9}" type="slidenum">
              <a:rPr lang="en-US" altLang="en-US" smtClean="0"/>
              <a:pPr>
                <a:defRPr/>
              </a:pPr>
              <a:t>‹#›</a:t>
            </a:fld>
            <a:endParaRPr lang="en-US" altLang="en-US"/>
          </a:p>
        </p:txBody>
      </p:sp>
    </p:spTree>
    <p:extLst>
      <p:ext uri="{BB962C8B-B14F-4D97-AF65-F5344CB8AC3E}">
        <p14:creationId xmlns:p14="http://schemas.microsoft.com/office/powerpoint/2010/main" val="364980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4A86B1E-BAE3-4469-9B8C-582CFC5AEE51}" type="slidenum">
              <a:rPr lang="en-US" altLang="en-US" smtClean="0"/>
              <a:pPr>
                <a:defRPr/>
              </a:pPr>
              <a:t>‹#›</a:t>
            </a:fld>
            <a:endParaRPr lang="en-US" altLang="en-US"/>
          </a:p>
        </p:txBody>
      </p:sp>
    </p:spTree>
    <p:extLst>
      <p:ext uri="{BB962C8B-B14F-4D97-AF65-F5344CB8AC3E}">
        <p14:creationId xmlns:p14="http://schemas.microsoft.com/office/powerpoint/2010/main" val="11010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E4930A6-0045-4139-A541-B86355A1941F}" type="slidenum">
              <a:rPr lang="en-US" altLang="en-US" smtClean="0"/>
              <a:pPr>
                <a:defRPr/>
              </a:pPr>
              <a:t>‹#›</a:t>
            </a:fld>
            <a:endParaRPr lang="en-US" altLang="en-US"/>
          </a:p>
        </p:txBody>
      </p:sp>
    </p:spTree>
    <p:extLst>
      <p:ext uri="{BB962C8B-B14F-4D97-AF65-F5344CB8AC3E}">
        <p14:creationId xmlns:p14="http://schemas.microsoft.com/office/powerpoint/2010/main" val="207572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40246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28FD67E-35E7-456E-A9A1-9FC9AE02E831}" type="slidenum">
              <a:rPr lang="en-US" altLang="en-US" smtClean="0"/>
              <a:pPr>
                <a:defRPr/>
              </a:pPr>
              <a:t>‹#›</a:t>
            </a:fld>
            <a:endParaRPr lang="en-US" altLang="en-US"/>
          </a:p>
        </p:txBody>
      </p:sp>
    </p:spTree>
    <p:extLst>
      <p:ext uri="{BB962C8B-B14F-4D97-AF65-F5344CB8AC3E}">
        <p14:creationId xmlns:p14="http://schemas.microsoft.com/office/powerpoint/2010/main" val="1514783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BEA7A07-238B-4467-B0AC-5AD22D52648C}" type="slidenum">
              <a:rPr lang="en-US" altLang="en-US" smtClean="0"/>
              <a:pPr>
                <a:defRPr/>
              </a:pPr>
              <a:t>‹#›</a:t>
            </a:fld>
            <a:endParaRPr lang="en-US" altLang="en-US"/>
          </a:p>
        </p:txBody>
      </p:sp>
    </p:spTree>
    <p:extLst>
      <p:ext uri="{BB962C8B-B14F-4D97-AF65-F5344CB8AC3E}">
        <p14:creationId xmlns:p14="http://schemas.microsoft.com/office/powerpoint/2010/main" val="401630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A0807E8-DCB0-4C25-932E-C0C71A0B8C93}" type="slidenum">
              <a:rPr lang="en-US" altLang="en-US" smtClean="0"/>
              <a:pPr>
                <a:defRPr/>
              </a:pPr>
              <a:t>‹#›</a:t>
            </a:fld>
            <a:endParaRPr lang="en-US" altLang="en-US"/>
          </a:p>
        </p:txBody>
      </p:sp>
    </p:spTree>
    <p:extLst>
      <p:ext uri="{BB962C8B-B14F-4D97-AF65-F5344CB8AC3E}">
        <p14:creationId xmlns:p14="http://schemas.microsoft.com/office/powerpoint/2010/main" val="156723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D7B65F1-A195-44DC-A0D5-A8CBE013C9C4}" type="slidenum">
              <a:rPr lang="en-US" altLang="en-US" smtClean="0"/>
              <a:pPr>
                <a:defRPr/>
              </a:pPr>
              <a:t>‹#›</a:t>
            </a:fld>
            <a:endParaRPr lang="en-US" altLang="en-US"/>
          </a:p>
        </p:txBody>
      </p:sp>
    </p:spTree>
    <p:extLst>
      <p:ext uri="{BB962C8B-B14F-4D97-AF65-F5344CB8AC3E}">
        <p14:creationId xmlns:p14="http://schemas.microsoft.com/office/powerpoint/2010/main" val="296581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F7B1D52-14F0-42F0-8AB2-DC4E1C05DF0B}" type="slidenum">
              <a:rPr lang="en-US" altLang="en-US" smtClean="0"/>
              <a:pPr>
                <a:defRPr/>
              </a:pPr>
              <a:t>‹#›</a:t>
            </a:fld>
            <a:endParaRPr lang="en-US" altLang="en-US"/>
          </a:p>
        </p:txBody>
      </p:sp>
    </p:spTree>
    <p:extLst>
      <p:ext uri="{BB962C8B-B14F-4D97-AF65-F5344CB8AC3E}">
        <p14:creationId xmlns:p14="http://schemas.microsoft.com/office/powerpoint/2010/main" val="1582556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F2589FF2-9F79-40C1-BFAA-4B635FD0AB9C}" type="slidenum">
              <a:rPr lang="en-US" altLang="en-US" smtClean="0"/>
              <a:pPr>
                <a:defRPr/>
              </a:pPr>
              <a:t>‹#›</a:t>
            </a:fld>
            <a:endParaRPr lang="en-US" altLang="en-US"/>
          </a:p>
        </p:txBody>
      </p:sp>
    </p:spTree>
    <p:extLst>
      <p:ext uri="{BB962C8B-B14F-4D97-AF65-F5344CB8AC3E}">
        <p14:creationId xmlns:p14="http://schemas.microsoft.com/office/powerpoint/2010/main" val="139618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481C9EC-A76E-41ED-85EC-0C4BFAD781F7}" type="slidenum">
              <a:rPr lang="en-US" altLang="en-US" smtClean="0"/>
              <a:pPr>
                <a:defRPr/>
              </a:pPr>
              <a:t>‹#›</a:t>
            </a:fld>
            <a:endParaRPr lang="en-US" altLang="en-US"/>
          </a:p>
        </p:txBody>
      </p:sp>
    </p:spTree>
    <p:extLst>
      <p:ext uri="{BB962C8B-B14F-4D97-AF65-F5344CB8AC3E}">
        <p14:creationId xmlns:p14="http://schemas.microsoft.com/office/powerpoint/2010/main" val="3303139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B5C126-79AC-4C89-8A25-6ADDAC3E2322}" type="slidenum">
              <a:rPr lang="en-US" altLang="en-US" smtClean="0"/>
              <a:pPr>
                <a:defRPr/>
              </a:pPr>
              <a:t>‹#›</a:t>
            </a:fld>
            <a:endParaRPr lang="en-US" altLang="en-US"/>
          </a:p>
        </p:txBody>
      </p:sp>
    </p:spTree>
    <p:extLst>
      <p:ext uri="{BB962C8B-B14F-4D97-AF65-F5344CB8AC3E}">
        <p14:creationId xmlns:p14="http://schemas.microsoft.com/office/powerpoint/2010/main" val="42118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D1EFC5-204D-4B2B-A5F7-D332304C51BD}" type="slidenum">
              <a:rPr lang="en-US" altLang="en-US" smtClean="0"/>
              <a:pPr>
                <a:defRPr/>
              </a:pPr>
              <a:t>‹#›</a:t>
            </a:fld>
            <a:endParaRPr lang="en-US" altLang="en-US"/>
          </a:p>
        </p:txBody>
      </p:sp>
    </p:spTree>
    <p:extLst>
      <p:ext uri="{BB962C8B-B14F-4D97-AF65-F5344CB8AC3E}">
        <p14:creationId xmlns:p14="http://schemas.microsoft.com/office/powerpoint/2010/main" val="64179339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png"/><Relationship Id="rId12"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22.jp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1.jp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media12.m4a"/><Relationship Id="rId7" Type="http://schemas.openxmlformats.org/officeDocument/2006/relationships/image" Target="../media/image24.jp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3.jpg"/><Relationship Id="rId5" Type="http://schemas.openxmlformats.org/officeDocument/2006/relationships/notesSlide" Target="../notesSlides/notesSlide11.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13.m4a"/><Relationship Id="rId7" Type="http://schemas.openxmlformats.org/officeDocument/2006/relationships/audio" Target="../media/audio4.wav"/><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audio" Target="../media/audio3.wav"/><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media17.m4a"/><Relationship Id="rId7" Type="http://schemas.openxmlformats.org/officeDocument/2006/relationships/audio" Target="../media/audio2.wav"/><Relationship Id="rId12" Type="http://schemas.openxmlformats.org/officeDocument/2006/relationships/image" Target="../media/image6.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36.png"/><Relationship Id="rId5" Type="http://schemas.openxmlformats.org/officeDocument/2006/relationships/notesSlide" Target="../notesSlides/notesSlide16.xml"/><Relationship Id="rId10" Type="http://schemas.openxmlformats.org/officeDocument/2006/relationships/image" Target="../media/image29.jpeg"/><Relationship Id="rId4" Type="http://schemas.openxmlformats.org/officeDocument/2006/relationships/slideLayout" Target="../slideLayouts/slideLayout7.xml"/><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audio" Target="../media/media18.m4a"/><Relationship Id="rId7" Type="http://schemas.openxmlformats.org/officeDocument/2006/relationships/image" Target="../media/image38.jp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37.jfif"/><Relationship Id="rId11" Type="http://schemas.openxmlformats.org/officeDocument/2006/relationships/image" Target="../media/image6.png"/><Relationship Id="rId5" Type="http://schemas.openxmlformats.org/officeDocument/2006/relationships/notesSlide" Target="../notesSlides/notesSlide17.xml"/><Relationship Id="rId10" Type="http://schemas.openxmlformats.org/officeDocument/2006/relationships/image" Target="../media/image41.jpeg"/><Relationship Id="rId4" Type="http://schemas.openxmlformats.org/officeDocument/2006/relationships/slideLayout" Target="../slideLayouts/slideLayout2.xml"/><Relationship Id="rId9"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43.jp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42.jp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8.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10.jfi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video" Target="../media/media3.mp4"/><Relationship Id="rId7" Type="http://schemas.openxmlformats.org/officeDocument/2006/relationships/notesSlide" Target="../notesSlides/notesSlide3.xm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audio" Target="../media/media4.m4a"/><Relationship Id="rId10" Type="http://schemas.openxmlformats.org/officeDocument/2006/relationships/image" Target="../media/image6.png"/><Relationship Id="rId4" Type="http://schemas.microsoft.com/office/2007/relationships/media" Target="../media/media4.m4a"/><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microsoft.com/office/2007/relationships/hdphoto" Target="../media/hdphoto1.wdp"/><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7.m4a"/><Relationship Id="rId7" Type="http://schemas.openxmlformats.org/officeDocument/2006/relationships/image" Target="../media/image14.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audio" Target="../media/audio1.wav"/><Relationship Id="rId5" Type="http://schemas.openxmlformats.org/officeDocument/2006/relationships/notesSlide" Target="../notesSlides/notesSlide6.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13" Type="http://schemas.openxmlformats.org/officeDocument/2006/relationships/customXml" Target="../ink/ink4.xml"/><Relationship Id="rId18" Type="http://schemas.openxmlformats.org/officeDocument/2006/relationships/image" Target="../media/image25.png"/><Relationship Id="rId26" Type="http://schemas.openxmlformats.org/officeDocument/2006/relationships/image" Target="../media/image29.png"/><Relationship Id="rId39" Type="http://schemas.openxmlformats.org/officeDocument/2006/relationships/image" Target="../media/image18.png"/><Relationship Id="rId21" Type="http://schemas.openxmlformats.org/officeDocument/2006/relationships/customXml" Target="../ink/ink8.xml"/><Relationship Id="rId34" Type="http://schemas.openxmlformats.org/officeDocument/2006/relationships/image" Target="../media/image33.png"/><Relationship Id="rId7" Type="http://schemas.openxmlformats.org/officeDocument/2006/relationships/customXml" Target="../ink/ink1.xml"/><Relationship Id="rId12" Type="http://schemas.openxmlformats.org/officeDocument/2006/relationships/image" Target="../media/image220.png"/><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customXml" Target="../ink/ink14.xml"/><Relationship Id="rId38" Type="http://schemas.openxmlformats.org/officeDocument/2006/relationships/image" Target="../media/image35.png"/><Relationship Id="rId2" Type="http://schemas.microsoft.com/office/2007/relationships/media" Target="../media/media8.m4a"/><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customXml" Target="../ink/ink12.xml"/><Relationship Id="rId1" Type="http://schemas.openxmlformats.org/officeDocument/2006/relationships/tags" Target="../tags/tag5.xml"/><Relationship Id="rId6" Type="http://schemas.openxmlformats.org/officeDocument/2006/relationships/image" Target="../media/image17.png"/><Relationship Id="rId11" Type="http://schemas.openxmlformats.org/officeDocument/2006/relationships/customXml" Target="../ink/ink3.xml"/><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customXml" Target="../ink/ink16.xml"/><Relationship Id="rId40" Type="http://schemas.openxmlformats.org/officeDocument/2006/relationships/image" Target="../media/image6.png"/><Relationship Id="rId5" Type="http://schemas.openxmlformats.org/officeDocument/2006/relationships/notesSlide" Target="../notesSlides/notesSlide7.xml"/><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30.png"/><Relationship Id="rId36"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customXml" Target="../ink/ink7.xml"/><Relationship Id="rId31" Type="http://schemas.openxmlformats.org/officeDocument/2006/relationships/customXml" Target="../ink/ink13.xml"/><Relationship Id="rId4" Type="http://schemas.openxmlformats.org/officeDocument/2006/relationships/slideLayout" Target="../slideLayouts/slideLayout3.xml"/><Relationship Id="rId9" Type="http://schemas.openxmlformats.org/officeDocument/2006/relationships/customXml" Target="../ink/ink2.xml"/><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customXml" Target="../ink/ink11.xml"/><Relationship Id="rId30" Type="http://schemas.openxmlformats.org/officeDocument/2006/relationships/image" Target="../media/image31.png"/><Relationship Id="rId35" Type="http://schemas.openxmlformats.org/officeDocument/2006/relationships/customXml" Target="../ink/ink15.xml"/><Relationship Id="rId8" Type="http://schemas.openxmlformats.org/officeDocument/2006/relationships/image" Target="../media/image20.png"/><Relationship Id="rId3"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m4a"/><Relationship Id="rId7" Type="http://schemas.openxmlformats.org/officeDocument/2006/relationships/image" Target="../media/image20.jpe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audio" Target="../media/audio2.wav"/><Relationship Id="rId5" Type="http://schemas.openxmlformats.org/officeDocument/2006/relationships/notesSlide" Target="../notesSlides/notesSlide9.xml"/><Relationship Id="rId4" Type="http://schemas.openxmlformats.org/officeDocument/2006/relationships/slideLayout" Target="../slideLayouts/slideLayout12.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971429" y="1151153"/>
            <a:ext cx="10249137" cy="7185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baseline="0">
                <a:solidFill>
                  <a:srgbClr val="FF3399"/>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600" b="1" i="0" u="none" strike="noStrike" kern="1200" cap="none" spc="0" normalizeH="0" baseline="0" noProof="0" dirty="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MÔN</a:t>
            </a:r>
            <a:r>
              <a:rPr kumimoji="0" lang="vi-VN" sz="3600" b="1" i="0" u="none" strike="noStrike" kern="1200" cap="none" spc="0" normalizeH="0" noProof="0" dirty="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ĐỊA LÍ - LỚP 5</a:t>
            </a:r>
            <a:endParaRPr kumimoji="0" lang="en-US" sz="3600" b="1" i="0" u="none" strike="noStrike" kern="1200" cap="none" spc="0" normalizeH="0" baseline="0" noProof="0" dirty="0">
              <a:ln>
                <a:noFill/>
              </a:ln>
              <a:solidFill>
                <a:srgbClr val="FF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Rectangle 7"/>
          <p:cNvSpPr/>
          <p:nvPr/>
        </p:nvSpPr>
        <p:spPr>
          <a:xfrm>
            <a:off x="1949973" y="1558710"/>
            <a:ext cx="8292047" cy="1021035"/>
          </a:xfrm>
          <a:prstGeom prst="rect">
            <a:avLst/>
          </a:prstGeom>
          <a:no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Arial Unicode MS" panose="020B0604020202020204"/>
                <a:cs typeface="Arial" panose="020B0604020202020204" pitchFamily="34" charset="0"/>
              </a:rPr>
              <a:t>TUẦN 2</a:t>
            </a:r>
          </a:p>
        </p:txBody>
      </p:sp>
      <p:pic>
        <p:nvPicPr>
          <p:cNvPr id="11" name="Picture 10"/>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13" name="Picture 12"/>
          <p:cNvPicPr>
            <a:picLocks noChangeAspect="1"/>
          </p:cNvPicPr>
          <p:nvPr/>
        </p:nvPicPr>
        <p:blipFill>
          <a:blip r:embed="rId7"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14" name="Picture 13"/>
          <p:cNvPicPr>
            <a:picLocks noChangeAspect="1"/>
          </p:cNvPicPr>
          <p:nvPr/>
        </p:nvPicPr>
        <p:blipFill>
          <a:blip r:embed="rId8"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3" name="Picture 2"/>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99268"/>
                    </a14:imgEffect>
                  </a14:imgLayer>
                </a14:imgProps>
              </a:ext>
              <a:ext uri="{28A0092B-C50C-407E-A947-70E740481C1C}">
                <a14:useLocalDpi xmlns:a14="http://schemas.microsoft.com/office/drawing/2010/main" val="0"/>
              </a:ext>
            </a:extLst>
          </a:blip>
          <a:stretch>
            <a:fillRect/>
          </a:stretch>
        </p:blipFill>
        <p:spPr>
          <a:xfrm>
            <a:off x="10273247" y="0"/>
            <a:ext cx="1937347" cy="1379769"/>
          </a:xfrm>
          <a:prstGeom prst="rect">
            <a:avLst/>
          </a:prstGeom>
        </p:spPr>
      </p:pic>
      <p:pic>
        <p:nvPicPr>
          <p:cNvPr id="4" name="Picture 3"/>
          <p:cNvPicPr>
            <a:picLocks noChangeAspect="1"/>
          </p:cNvPicPr>
          <p:nvPr/>
        </p:nvPicPr>
        <p:blipFill>
          <a:blip r:embed="rId11" cstate="hqprint">
            <a:extLst>
              <a:ext uri="{BEBA8EAE-BF5A-486C-A8C5-ECC9F3942E4B}">
                <a14:imgProps xmlns:a14="http://schemas.microsoft.com/office/drawing/2010/main">
                  <a14:imgLayer r:embed="rId12">
                    <a14:imgEffect>
                      <a14:backgroundRemoval t="741" b="100000" l="667" r="100000"/>
                    </a14:imgEffect>
                  </a14:imgLayer>
                </a14:imgProps>
              </a:ext>
              <a:ext uri="{28A0092B-C50C-407E-A947-70E740481C1C}">
                <a14:useLocalDpi xmlns:a14="http://schemas.microsoft.com/office/drawing/2010/main" val="0"/>
              </a:ext>
            </a:extLst>
          </a:blip>
          <a:stretch>
            <a:fillRect/>
          </a:stretch>
        </p:blipFill>
        <p:spPr>
          <a:xfrm>
            <a:off x="152400" y="76200"/>
            <a:ext cx="1771650" cy="1062990"/>
          </a:xfrm>
          <a:prstGeom prst="rect">
            <a:avLst/>
          </a:prstGeom>
        </p:spPr>
      </p:pic>
      <p:pic>
        <p:nvPicPr>
          <p:cNvPr id="15" name="Picture 14"/>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16" name="Picture 15"/>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sp>
        <p:nvSpPr>
          <p:cNvPr id="2" name="TextBox 1">
            <a:extLst>
              <a:ext uri="{FF2B5EF4-FFF2-40B4-BE49-F238E27FC236}">
                <a16:creationId xmlns:a16="http://schemas.microsoft.com/office/drawing/2014/main" id="{FC0F18F3-5DD3-4784-901F-AF557FC1536A}"/>
              </a:ext>
            </a:extLst>
          </p:cNvPr>
          <p:cNvSpPr txBox="1"/>
          <p:nvPr/>
        </p:nvSpPr>
        <p:spPr>
          <a:xfrm>
            <a:off x="1423899" y="2292255"/>
            <a:ext cx="89016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Địa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hình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khoáng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sản</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id="{0802E809-D05F-4759-A9F7-BA90748312E5}"/>
              </a:ext>
            </a:extLst>
          </p:cNvPr>
          <p:cNvSpPr txBox="1">
            <a:spLocks/>
          </p:cNvSpPr>
          <p:nvPr/>
        </p:nvSpPr>
        <p:spPr>
          <a:xfrm>
            <a:off x="750154" y="140406"/>
            <a:ext cx="10249137" cy="9987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baseline="0">
                <a:solidFill>
                  <a:srgbClr val="FF3399"/>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noProof="0" dirty="0">
                <a:solidFill>
                  <a:srgbClr val="003366"/>
                </a:solidFill>
              </a:rPr>
              <a:t>PHÒNG GD&amp;ĐT HUYỆN HÓC MÔN</a:t>
            </a:r>
            <a:endParaRPr kumimoji="0" lang="en-US" sz="2400" b="1" i="0" u="none" strike="noStrike" kern="1200" cap="none" spc="0" normalizeH="0" baseline="0" noProof="0" dirty="0">
              <a:ln>
                <a:noFill/>
              </a:ln>
              <a:solidFill>
                <a:srgbClr val="003366"/>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1" i="0" u="none" strike="noStrike" kern="1200" cap="none" spc="0" normalizeH="0" baseline="0" noProof="0" dirty="0">
                <a:ln>
                  <a:noFill/>
                </a:ln>
                <a:solidFill>
                  <a:srgbClr val="003366"/>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TRƯỜNG</a:t>
            </a:r>
            <a:r>
              <a:rPr kumimoji="0" lang="vi-VN" sz="2400" b="1" i="0" u="none" strike="noStrike" kern="1200" cap="none" spc="0" normalizeH="0" noProof="0" dirty="0">
                <a:ln>
                  <a:noFill/>
                </a:ln>
                <a:solidFill>
                  <a:srgbClr val="003366"/>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TIỂU HỌC TAM ĐÔNG</a:t>
            </a:r>
            <a:endParaRPr kumimoji="0" lang="en-US" sz="2400" b="1" i="0" u="none" strike="noStrike" kern="1200" cap="none" spc="0" normalizeH="0" baseline="0" noProof="0" dirty="0">
              <a:ln>
                <a:noFill/>
              </a:ln>
              <a:solidFill>
                <a:srgbClr val="003366"/>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TextBox 4"/>
          <p:cNvSpPr txBox="1"/>
          <p:nvPr/>
        </p:nvSpPr>
        <p:spPr>
          <a:xfrm>
            <a:off x="2869734" y="3531832"/>
            <a:ext cx="6452523" cy="584775"/>
          </a:xfrm>
          <a:prstGeom prst="rect">
            <a:avLst/>
          </a:prstGeom>
          <a:noFill/>
        </p:spPr>
        <p:txBody>
          <a:bodyPr wrap="square" rtlCol="0">
            <a:spAutoFit/>
          </a:bodyPr>
          <a:lstStyle/>
          <a:p>
            <a:r>
              <a:rPr lang="vi-VN" sz="3200" b="1" dirty="0">
                <a:solidFill>
                  <a:srgbClr val="003300"/>
                </a:solidFill>
                <a:latin typeface="Times New Roman" panose="02020603050405020304" pitchFamily="18" charset="0"/>
                <a:cs typeface="Times New Roman" panose="02020603050405020304" pitchFamily="18" charset="0"/>
              </a:rPr>
              <a:t>GIÁO VIÊN: Tạ Thị Kiều Diễm</a:t>
            </a:r>
            <a:endParaRPr lang="en-US" sz="3200" b="1" i="1" dirty="0">
              <a:solidFill>
                <a:srgbClr val="003300"/>
              </a:solidFill>
              <a:latin typeface="Times New Roman" panose="02020603050405020304" pitchFamily="18" charset="0"/>
              <a:cs typeface="Times New Roman" panose="02020603050405020304" pitchFamily="18"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036332"/>
      </p:ext>
    </p:extLst>
  </p:cSld>
  <p:clrMapOvr>
    <a:masterClrMapping/>
  </p:clrMapOvr>
  <mc:AlternateContent xmlns:mc="http://schemas.openxmlformats.org/markup-compatibility/2006" xmlns:p14="http://schemas.microsoft.com/office/powerpoint/2010/main">
    <mc:Choice Requires="p14">
      <p:transition spd="slow" advTm="19974">
        <p14:flash/>
      </p:transition>
    </mc:Choice>
    <mc:Fallback xmlns="">
      <p:transition spd="slow" advTm="19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9016BCA-98ED-4797-819D-E42B627B3382}"/>
              </a:ext>
            </a:extLst>
          </p:cNvPr>
          <p:cNvPicPr>
            <a:picLocks noGrp="1" noChangeAspect="1"/>
          </p:cNvPicPr>
          <p:nvPr>
            <p:ph/>
          </p:nvPr>
        </p:nvPicPr>
        <p:blipFill>
          <a:blip r:embed="rId6">
            <a:extLst>
              <a:ext uri="{28A0092B-C50C-407E-A947-70E740481C1C}">
                <a14:useLocalDpi xmlns:a14="http://schemas.microsoft.com/office/drawing/2010/main" val="0"/>
              </a:ext>
            </a:extLst>
          </a:blip>
          <a:stretch>
            <a:fillRect/>
          </a:stretch>
        </p:blipFill>
        <p:spPr>
          <a:xfrm>
            <a:off x="1" y="0"/>
            <a:ext cx="12191999" cy="6858000"/>
          </a:xfrm>
        </p:spPr>
      </p:pic>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2657"/>
            <a:ext cx="12192000" cy="685800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11818224"/>
      </p:ext>
    </p:extLst>
  </p:cSld>
  <p:clrMapOvr>
    <a:masterClrMapping/>
  </p:clrMapOvr>
  <p:transition spd="slow" advTm="1383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500"/>
                            </p:stCondLst>
                            <p:childTnLst>
                              <p:par>
                                <p:cTn id="13" presetID="10" presetClass="exit" presetSubtype="0" fill="hold" nodeType="after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000"/>
                            </p:stCondLst>
                            <p:childTnLst>
                              <p:par>
                                <p:cTn id="20" presetID="6" presetClass="emph" presetSubtype="0" fill="hold" nodeType="afterEffect">
                                  <p:stCondLst>
                                    <p:cond delay="0"/>
                                  </p:stCondLst>
                                  <p:childTnLst>
                                    <p:animScale>
                                      <p:cBhvr>
                                        <p:cTn id="2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F07D92-554D-4476-835E-6E8D9D5960D0}"/>
              </a:ext>
            </a:extLst>
          </p:cNvPr>
          <p:cNvPicPr>
            <a:picLocks noGrp="1" noChangeAspect="1"/>
          </p:cNvPicPr>
          <p:nvPr>
            <p:ph/>
          </p:nvPr>
        </p:nvPicPr>
        <p:blipFill>
          <a:blip r:embed="rId6">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448076AF-E359-4013-81F4-8FD4315E4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03756F3-99D2-469F-B034-997F3F01D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4" y="0"/>
            <a:ext cx="12192000" cy="6858000"/>
          </a:xfrm>
          <a:prstGeom prst="rect">
            <a:avLst/>
          </a:prstGeom>
        </p:spPr>
      </p:pic>
      <p:pic>
        <p:nvPicPr>
          <p:cNvPr id="10" name="Picture 9">
            <a:extLst>
              <a:ext uri="{FF2B5EF4-FFF2-40B4-BE49-F238E27FC236}">
                <a16:creationId xmlns:a16="http://schemas.microsoft.com/office/drawing/2014/main" id="{B16E8DAF-38BD-4070-88D7-C63667FE6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79" y="0"/>
            <a:ext cx="12192000" cy="685800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5101494"/>
      </p:ext>
    </p:extLst>
  </p:cSld>
  <p:clrMapOvr>
    <a:masterClrMapping/>
  </p:clrMapOvr>
  <mc:AlternateContent xmlns:mc="http://schemas.openxmlformats.org/markup-compatibility/2006" xmlns:p14="http://schemas.microsoft.com/office/powerpoint/2010/main">
    <mc:Choice Requires="p14">
      <p:transition spd="slow" p14:dur="2000" advTm="14291"/>
    </mc:Choice>
    <mc:Fallback xmlns="">
      <p:transition spd="slow" advTm="1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2" presetClass="exit" presetSubtype="4" fill="hold" nodeType="afterEffect">
                                  <p:stCondLst>
                                    <p:cond delay="0"/>
                                  </p:stCondLst>
                                  <p:childTnLst>
                                    <p:anim calcmode="lin" valueType="num">
                                      <p:cBhvr additive="base">
                                        <p:cTn id="16" dur="500"/>
                                        <p:tgtEl>
                                          <p:spTgt spid="4"/>
                                        </p:tgtEl>
                                        <p:attrNameLst>
                                          <p:attrName>ppt_y</p:attrName>
                                        </p:attrNameLst>
                                      </p:cBhvr>
                                      <p:tavLst>
                                        <p:tav tm="0">
                                          <p:val>
                                            <p:strVal val="#ppt_y"/>
                                          </p:val>
                                        </p:tav>
                                        <p:tav tm="100000">
                                          <p:val>
                                            <p:strVal val="#ppt_y+#ppt_h*1.125000"/>
                                          </p:val>
                                        </p:tav>
                                      </p:tavLst>
                                    </p:anim>
                                    <p:animEffect transition="out" filter="wipe(down)">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6"/>
                                        </p:tgtEl>
                                      </p:cBhvr>
                                      <p:by x="150000" y="150000"/>
                                    </p:animScale>
                                  </p:childTnLst>
                                </p:cTn>
                              </p:par>
                            </p:childTnLst>
                          </p:cTn>
                        </p:par>
                        <p:par>
                          <p:cTn id="25" fill="hold">
                            <p:stCondLst>
                              <p:cond delay="3500"/>
                            </p:stCondLst>
                            <p:childTnLst>
                              <p:par>
                                <p:cTn id="26" presetID="21"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par>
                          <p:cTn id="29" fill="hold">
                            <p:stCondLst>
                              <p:cond delay="5500"/>
                            </p:stCondLst>
                            <p:childTnLst>
                              <p:par>
                                <p:cTn id="30" presetID="3" presetClass="exit" presetSubtype="10" fill="hold" nodeType="afterEffect">
                                  <p:stCondLst>
                                    <p:cond delay="0"/>
                                  </p:stCondLst>
                                  <p:childTnLst>
                                    <p:animEffect transition="out" filter="blinds(horizont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60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6" presetClass="emph" presetSubtype="0" fill="hold" nodeType="afterEffect">
                                  <p:stCondLst>
                                    <p:cond delay="0"/>
                                  </p:stCondLst>
                                  <p:childTnLst>
                                    <p:animScale>
                                      <p:cBhvr>
                                        <p:cTn id="41"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ACF5F84-3C4F-4455-B0B9-03905943DF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4200" y="76200"/>
            <a:ext cx="4953000" cy="6705600"/>
          </a:xfrm>
          <a:prstGeom prst="rect">
            <a:avLst/>
          </a:prstGeom>
          <a:noFill/>
          <a:ln w="38100">
            <a:solidFill>
              <a:srgbClr val="3366CC"/>
            </a:solidFill>
            <a:miter lim="800000"/>
            <a:headEnd/>
            <a:tailEnd/>
          </a:ln>
          <a:extLst>
            <a:ext uri="{909E8E84-426E-40DD-AFC4-6F175D3DCCD1}">
              <a14:hiddenFill xmlns:a14="http://schemas.microsoft.com/office/drawing/2010/main">
                <a:solidFill>
                  <a:srgbClr val="FFFFFF"/>
                </a:solidFill>
              </a14:hiddenFill>
            </a:ext>
          </a:extLst>
        </p:spPr>
      </p:pic>
      <p:sp>
        <p:nvSpPr>
          <p:cNvPr id="45059" name="Freeform 3">
            <a:extLst>
              <a:ext uri="{FF2B5EF4-FFF2-40B4-BE49-F238E27FC236}">
                <a16:creationId xmlns:a16="http://schemas.microsoft.com/office/drawing/2014/main" id="{0991C8FE-6CDF-44E4-A9C8-B96CF34DBAC2}"/>
              </a:ext>
            </a:extLst>
          </p:cNvPr>
          <p:cNvSpPr>
            <a:spLocks/>
          </p:cNvSpPr>
          <p:nvPr/>
        </p:nvSpPr>
        <p:spPr bwMode="auto">
          <a:xfrm>
            <a:off x="7032625" y="765175"/>
            <a:ext cx="1271588" cy="1112838"/>
          </a:xfrm>
          <a:custGeom>
            <a:avLst/>
            <a:gdLst>
              <a:gd name="T0" fmla="*/ 1271588 w 776"/>
              <a:gd name="T1" fmla="*/ 275084 h 712"/>
              <a:gd name="T2" fmla="*/ 1192933 w 776"/>
              <a:gd name="T3" fmla="*/ 350106 h 712"/>
              <a:gd name="T4" fmla="*/ 1114278 w 776"/>
              <a:gd name="T5" fmla="*/ 350106 h 712"/>
              <a:gd name="T6" fmla="*/ 1035623 w 776"/>
              <a:gd name="T7" fmla="*/ 425129 h 712"/>
              <a:gd name="T8" fmla="*/ 1035623 w 776"/>
              <a:gd name="T9" fmla="*/ 500152 h 712"/>
              <a:gd name="T10" fmla="*/ 956968 w 776"/>
              <a:gd name="T11" fmla="*/ 575175 h 712"/>
              <a:gd name="T12" fmla="*/ 878313 w 776"/>
              <a:gd name="T13" fmla="*/ 500152 h 712"/>
              <a:gd name="T14" fmla="*/ 799658 w 776"/>
              <a:gd name="T15" fmla="*/ 500152 h 712"/>
              <a:gd name="T16" fmla="*/ 799658 w 776"/>
              <a:gd name="T17" fmla="*/ 575175 h 712"/>
              <a:gd name="T18" fmla="*/ 721004 w 776"/>
              <a:gd name="T19" fmla="*/ 575175 h 712"/>
              <a:gd name="T20" fmla="*/ 642349 w 776"/>
              <a:gd name="T21" fmla="*/ 500152 h 712"/>
              <a:gd name="T22" fmla="*/ 563694 w 776"/>
              <a:gd name="T23" fmla="*/ 650197 h 712"/>
              <a:gd name="T24" fmla="*/ 642349 w 776"/>
              <a:gd name="T25" fmla="*/ 725220 h 712"/>
              <a:gd name="T26" fmla="*/ 563694 w 776"/>
              <a:gd name="T27" fmla="*/ 800243 h 712"/>
              <a:gd name="T28" fmla="*/ 485039 w 776"/>
              <a:gd name="T29" fmla="*/ 800243 h 712"/>
              <a:gd name="T30" fmla="*/ 406384 w 776"/>
              <a:gd name="T31" fmla="*/ 875266 h 712"/>
              <a:gd name="T32" fmla="*/ 406384 w 776"/>
              <a:gd name="T33" fmla="*/ 950289 h 712"/>
              <a:gd name="T34" fmla="*/ 327729 w 776"/>
              <a:gd name="T35" fmla="*/ 950289 h 712"/>
              <a:gd name="T36" fmla="*/ 327729 w 776"/>
              <a:gd name="T37" fmla="*/ 1100334 h 712"/>
              <a:gd name="T38" fmla="*/ 249074 w 776"/>
              <a:gd name="T39" fmla="*/ 1025311 h 712"/>
              <a:gd name="T40" fmla="*/ 91764 w 776"/>
              <a:gd name="T41" fmla="*/ 875266 h 712"/>
              <a:gd name="T42" fmla="*/ 91764 w 776"/>
              <a:gd name="T43" fmla="*/ 800243 h 712"/>
              <a:gd name="T44" fmla="*/ 249074 w 776"/>
              <a:gd name="T45" fmla="*/ 800243 h 712"/>
              <a:gd name="T46" fmla="*/ 327729 w 776"/>
              <a:gd name="T47" fmla="*/ 875266 h 712"/>
              <a:gd name="T48" fmla="*/ 327729 w 776"/>
              <a:gd name="T49" fmla="*/ 725220 h 712"/>
              <a:gd name="T50" fmla="*/ 91764 w 776"/>
              <a:gd name="T51" fmla="*/ 650197 h 712"/>
              <a:gd name="T52" fmla="*/ 170419 w 776"/>
              <a:gd name="T53" fmla="*/ 575175 h 712"/>
              <a:gd name="T54" fmla="*/ 249074 w 776"/>
              <a:gd name="T55" fmla="*/ 575175 h 712"/>
              <a:gd name="T56" fmla="*/ 91764 w 776"/>
              <a:gd name="T57" fmla="*/ 425129 h 712"/>
              <a:gd name="T58" fmla="*/ 13109 w 776"/>
              <a:gd name="T59" fmla="*/ 425129 h 712"/>
              <a:gd name="T60" fmla="*/ 13109 w 776"/>
              <a:gd name="T61" fmla="*/ 50015 h 712"/>
              <a:gd name="T62" fmla="*/ 91764 w 776"/>
              <a:gd name="T63" fmla="*/ 125038 h 712"/>
              <a:gd name="T64" fmla="*/ 170419 w 776"/>
              <a:gd name="T65" fmla="*/ 275084 h 712"/>
              <a:gd name="T66" fmla="*/ 249074 w 776"/>
              <a:gd name="T67" fmla="*/ 350106 h 712"/>
              <a:gd name="T68" fmla="*/ 327729 w 776"/>
              <a:gd name="T69" fmla="*/ 350106 h 712"/>
              <a:gd name="T70" fmla="*/ 249074 w 776"/>
              <a:gd name="T71" fmla="*/ 200061 h 712"/>
              <a:gd name="T72" fmla="*/ 406384 w 776"/>
              <a:gd name="T73" fmla="*/ 200061 h 712"/>
              <a:gd name="T74" fmla="*/ 485039 w 776"/>
              <a:gd name="T75" fmla="*/ 275084 h 712"/>
              <a:gd name="T76" fmla="*/ 563694 w 776"/>
              <a:gd name="T77" fmla="*/ 275084 h 712"/>
              <a:gd name="T78" fmla="*/ 485039 w 776"/>
              <a:gd name="T79" fmla="*/ 350106 h 712"/>
              <a:gd name="T80" fmla="*/ 799658 w 776"/>
              <a:gd name="T81" fmla="*/ 425129 h 712"/>
              <a:gd name="T82" fmla="*/ 956968 w 776"/>
              <a:gd name="T83" fmla="*/ 425129 h 712"/>
              <a:gd name="T84" fmla="*/ 956968 w 776"/>
              <a:gd name="T85" fmla="*/ 275084 h 712"/>
              <a:gd name="T86" fmla="*/ 1035623 w 776"/>
              <a:gd name="T87" fmla="*/ 200061 h 712"/>
              <a:gd name="T88" fmla="*/ 1035623 w 776"/>
              <a:gd name="T89" fmla="*/ 275084 h 712"/>
              <a:gd name="T90" fmla="*/ 1192933 w 776"/>
              <a:gd name="T91" fmla="*/ 275084 h 712"/>
              <a:gd name="T92" fmla="*/ 1271588 w 776"/>
              <a:gd name="T93" fmla="*/ 275084 h 7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76" h="712">
                <a:moveTo>
                  <a:pt x="776" y="176"/>
                </a:moveTo>
                <a:cubicBezTo>
                  <a:pt x="776" y="184"/>
                  <a:pt x="744" y="216"/>
                  <a:pt x="728" y="224"/>
                </a:cubicBezTo>
                <a:cubicBezTo>
                  <a:pt x="712" y="232"/>
                  <a:pt x="696" y="216"/>
                  <a:pt x="680" y="224"/>
                </a:cubicBezTo>
                <a:cubicBezTo>
                  <a:pt x="664" y="232"/>
                  <a:pt x="640" y="256"/>
                  <a:pt x="632" y="272"/>
                </a:cubicBezTo>
                <a:cubicBezTo>
                  <a:pt x="624" y="288"/>
                  <a:pt x="640" y="304"/>
                  <a:pt x="632" y="320"/>
                </a:cubicBezTo>
                <a:cubicBezTo>
                  <a:pt x="624" y="336"/>
                  <a:pt x="600" y="368"/>
                  <a:pt x="584" y="368"/>
                </a:cubicBezTo>
                <a:cubicBezTo>
                  <a:pt x="568" y="368"/>
                  <a:pt x="552" y="328"/>
                  <a:pt x="536" y="320"/>
                </a:cubicBezTo>
                <a:cubicBezTo>
                  <a:pt x="520" y="312"/>
                  <a:pt x="496" y="312"/>
                  <a:pt x="488" y="320"/>
                </a:cubicBezTo>
                <a:cubicBezTo>
                  <a:pt x="480" y="328"/>
                  <a:pt x="496" y="360"/>
                  <a:pt x="488" y="368"/>
                </a:cubicBezTo>
                <a:cubicBezTo>
                  <a:pt x="480" y="376"/>
                  <a:pt x="456" y="376"/>
                  <a:pt x="440" y="368"/>
                </a:cubicBezTo>
                <a:cubicBezTo>
                  <a:pt x="424" y="360"/>
                  <a:pt x="408" y="312"/>
                  <a:pt x="392" y="320"/>
                </a:cubicBezTo>
                <a:cubicBezTo>
                  <a:pt x="376" y="328"/>
                  <a:pt x="344" y="392"/>
                  <a:pt x="344" y="416"/>
                </a:cubicBezTo>
                <a:cubicBezTo>
                  <a:pt x="344" y="440"/>
                  <a:pt x="392" y="448"/>
                  <a:pt x="392" y="464"/>
                </a:cubicBezTo>
                <a:cubicBezTo>
                  <a:pt x="392" y="480"/>
                  <a:pt x="360" y="504"/>
                  <a:pt x="344" y="512"/>
                </a:cubicBezTo>
                <a:cubicBezTo>
                  <a:pt x="328" y="520"/>
                  <a:pt x="312" y="504"/>
                  <a:pt x="296" y="512"/>
                </a:cubicBezTo>
                <a:cubicBezTo>
                  <a:pt x="280" y="520"/>
                  <a:pt x="256" y="544"/>
                  <a:pt x="248" y="560"/>
                </a:cubicBezTo>
                <a:cubicBezTo>
                  <a:pt x="240" y="576"/>
                  <a:pt x="256" y="600"/>
                  <a:pt x="248" y="608"/>
                </a:cubicBezTo>
                <a:cubicBezTo>
                  <a:pt x="240" y="616"/>
                  <a:pt x="208" y="592"/>
                  <a:pt x="200" y="608"/>
                </a:cubicBezTo>
                <a:cubicBezTo>
                  <a:pt x="192" y="624"/>
                  <a:pt x="208" y="696"/>
                  <a:pt x="200" y="704"/>
                </a:cubicBezTo>
                <a:cubicBezTo>
                  <a:pt x="192" y="712"/>
                  <a:pt x="176" y="680"/>
                  <a:pt x="152" y="656"/>
                </a:cubicBezTo>
                <a:cubicBezTo>
                  <a:pt x="128" y="632"/>
                  <a:pt x="72" y="584"/>
                  <a:pt x="56" y="560"/>
                </a:cubicBezTo>
                <a:cubicBezTo>
                  <a:pt x="40" y="536"/>
                  <a:pt x="40" y="520"/>
                  <a:pt x="56" y="512"/>
                </a:cubicBezTo>
                <a:cubicBezTo>
                  <a:pt x="72" y="504"/>
                  <a:pt x="128" y="504"/>
                  <a:pt x="152" y="512"/>
                </a:cubicBezTo>
                <a:cubicBezTo>
                  <a:pt x="176" y="520"/>
                  <a:pt x="192" y="568"/>
                  <a:pt x="200" y="560"/>
                </a:cubicBezTo>
                <a:cubicBezTo>
                  <a:pt x="208" y="552"/>
                  <a:pt x="224" y="488"/>
                  <a:pt x="200" y="464"/>
                </a:cubicBezTo>
                <a:cubicBezTo>
                  <a:pt x="176" y="440"/>
                  <a:pt x="72" y="432"/>
                  <a:pt x="56" y="416"/>
                </a:cubicBezTo>
                <a:cubicBezTo>
                  <a:pt x="40" y="400"/>
                  <a:pt x="88" y="376"/>
                  <a:pt x="104" y="368"/>
                </a:cubicBezTo>
                <a:cubicBezTo>
                  <a:pt x="120" y="360"/>
                  <a:pt x="160" y="384"/>
                  <a:pt x="152" y="368"/>
                </a:cubicBezTo>
                <a:cubicBezTo>
                  <a:pt x="144" y="352"/>
                  <a:pt x="80" y="288"/>
                  <a:pt x="56" y="272"/>
                </a:cubicBezTo>
                <a:cubicBezTo>
                  <a:pt x="32" y="256"/>
                  <a:pt x="16" y="312"/>
                  <a:pt x="8" y="272"/>
                </a:cubicBezTo>
                <a:cubicBezTo>
                  <a:pt x="0" y="232"/>
                  <a:pt x="0" y="64"/>
                  <a:pt x="8" y="32"/>
                </a:cubicBezTo>
                <a:cubicBezTo>
                  <a:pt x="16" y="0"/>
                  <a:pt x="40" y="56"/>
                  <a:pt x="56" y="80"/>
                </a:cubicBezTo>
                <a:cubicBezTo>
                  <a:pt x="72" y="104"/>
                  <a:pt x="88" y="152"/>
                  <a:pt x="104" y="176"/>
                </a:cubicBezTo>
                <a:cubicBezTo>
                  <a:pt x="120" y="200"/>
                  <a:pt x="136" y="216"/>
                  <a:pt x="152" y="224"/>
                </a:cubicBezTo>
                <a:cubicBezTo>
                  <a:pt x="168" y="232"/>
                  <a:pt x="200" y="240"/>
                  <a:pt x="200" y="224"/>
                </a:cubicBezTo>
                <a:cubicBezTo>
                  <a:pt x="200" y="208"/>
                  <a:pt x="144" y="144"/>
                  <a:pt x="152" y="128"/>
                </a:cubicBezTo>
                <a:cubicBezTo>
                  <a:pt x="160" y="112"/>
                  <a:pt x="224" y="120"/>
                  <a:pt x="248" y="128"/>
                </a:cubicBezTo>
                <a:cubicBezTo>
                  <a:pt x="272" y="136"/>
                  <a:pt x="280" y="168"/>
                  <a:pt x="296" y="176"/>
                </a:cubicBezTo>
                <a:cubicBezTo>
                  <a:pt x="312" y="184"/>
                  <a:pt x="344" y="168"/>
                  <a:pt x="344" y="176"/>
                </a:cubicBezTo>
                <a:cubicBezTo>
                  <a:pt x="344" y="184"/>
                  <a:pt x="272" y="208"/>
                  <a:pt x="296" y="224"/>
                </a:cubicBezTo>
                <a:cubicBezTo>
                  <a:pt x="320" y="240"/>
                  <a:pt x="440" y="264"/>
                  <a:pt x="488" y="272"/>
                </a:cubicBezTo>
                <a:cubicBezTo>
                  <a:pt x="536" y="280"/>
                  <a:pt x="568" y="288"/>
                  <a:pt x="584" y="272"/>
                </a:cubicBezTo>
                <a:cubicBezTo>
                  <a:pt x="600" y="256"/>
                  <a:pt x="576" y="200"/>
                  <a:pt x="584" y="176"/>
                </a:cubicBezTo>
                <a:cubicBezTo>
                  <a:pt x="592" y="152"/>
                  <a:pt x="624" y="128"/>
                  <a:pt x="632" y="128"/>
                </a:cubicBezTo>
                <a:cubicBezTo>
                  <a:pt x="640" y="128"/>
                  <a:pt x="616" y="168"/>
                  <a:pt x="632" y="176"/>
                </a:cubicBezTo>
                <a:cubicBezTo>
                  <a:pt x="648" y="184"/>
                  <a:pt x="704" y="176"/>
                  <a:pt x="728" y="176"/>
                </a:cubicBezTo>
                <a:cubicBezTo>
                  <a:pt x="752" y="176"/>
                  <a:pt x="776" y="168"/>
                  <a:pt x="776" y="176"/>
                </a:cubicBezTo>
                <a:close/>
              </a:path>
            </a:pathLst>
          </a:custGeom>
          <a:solidFill>
            <a:srgbClr val="00CC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0" name="Freeform 4">
            <a:extLst>
              <a:ext uri="{FF2B5EF4-FFF2-40B4-BE49-F238E27FC236}">
                <a16:creationId xmlns:a16="http://schemas.microsoft.com/office/drawing/2014/main" id="{5C9DB306-5F82-46F9-B357-72CA0026C66A}"/>
              </a:ext>
            </a:extLst>
          </p:cNvPr>
          <p:cNvSpPr>
            <a:spLocks/>
          </p:cNvSpPr>
          <p:nvPr/>
        </p:nvSpPr>
        <p:spPr bwMode="auto">
          <a:xfrm>
            <a:off x="6888163" y="1773238"/>
            <a:ext cx="1944687" cy="3671887"/>
          </a:xfrm>
          <a:custGeom>
            <a:avLst/>
            <a:gdLst>
              <a:gd name="T0" fmla="*/ 341634 w 1184"/>
              <a:gd name="T1" fmla="*/ 11694 h 2512"/>
              <a:gd name="T2" fmla="*/ 105118 w 1184"/>
              <a:gd name="T3" fmla="*/ 11694 h 2512"/>
              <a:gd name="T4" fmla="*/ 26280 w 1184"/>
              <a:gd name="T5" fmla="*/ 81857 h 2512"/>
              <a:gd name="T6" fmla="*/ 183957 w 1184"/>
              <a:gd name="T7" fmla="*/ 222184 h 2512"/>
              <a:gd name="T8" fmla="*/ 183957 w 1184"/>
              <a:gd name="T9" fmla="*/ 432675 h 2512"/>
              <a:gd name="T10" fmla="*/ 499312 w 1184"/>
              <a:gd name="T11" fmla="*/ 573001 h 2512"/>
              <a:gd name="T12" fmla="*/ 578150 w 1184"/>
              <a:gd name="T13" fmla="*/ 853655 h 2512"/>
              <a:gd name="T14" fmla="*/ 1051182 w 1184"/>
              <a:gd name="T15" fmla="*/ 1414963 h 2512"/>
              <a:gd name="T16" fmla="*/ 1287698 w 1184"/>
              <a:gd name="T17" fmla="*/ 1485126 h 2512"/>
              <a:gd name="T18" fmla="*/ 1445375 w 1184"/>
              <a:gd name="T19" fmla="*/ 1625453 h 2512"/>
              <a:gd name="T20" fmla="*/ 1524214 w 1184"/>
              <a:gd name="T21" fmla="*/ 1765780 h 2512"/>
              <a:gd name="T22" fmla="*/ 1681891 w 1184"/>
              <a:gd name="T23" fmla="*/ 1976270 h 2512"/>
              <a:gd name="T24" fmla="*/ 1760730 w 1184"/>
              <a:gd name="T25" fmla="*/ 2116597 h 2512"/>
              <a:gd name="T26" fmla="*/ 1681891 w 1184"/>
              <a:gd name="T27" fmla="*/ 2327088 h 2512"/>
              <a:gd name="T28" fmla="*/ 1760730 w 1184"/>
              <a:gd name="T29" fmla="*/ 2537578 h 2512"/>
              <a:gd name="T30" fmla="*/ 1839569 w 1184"/>
              <a:gd name="T31" fmla="*/ 2537578 h 2512"/>
              <a:gd name="T32" fmla="*/ 1839569 w 1184"/>
              <a:gd name="T33" fmla="*/ 2818232 h 2512"/>
              <a:gd name="T34" fmla="*/ 1524214 w 1184"/>
              <a:gd name="T35" fmla="*/ 2888395 h 2512"/>
              <a:gd name="T36" fmla="*/ 1760730 w 1184"/>
              <a:gd name="T37" fmla="*/ 3098886 h 2512"/>
              <a:gd name="T38" fmla="*/ 1524214 w 1184"/>
              <a:gd name="T39" fmla="*/ 3309376 h 2512"/>
              <a:gd name="T40" fmla="*/ 1130021 w 1184"/>
              <a:gd name="T41" fmla="*/ 3590030 h 2512"/>
              <a:gd name="T42" fmla="*/ 1366537 w 1184"/>
              <a:gd name="T43" fmla="*/ 3519866 h 2512"/>
              <a:gd name="T44" fmla="*/ 1524214 w 1184"/>
              <a:gd name="T45" fmla="*/ 3379539 h 2512"/>
              <a:gd name="T46" fmla="*/ 1839569 w 1184"/>
              <a:gd name="T47" fmla="*/ 3098886 h 2512"/>
              <a:gd name="T48" fmla="*/ 1760730 w 1184"/>
              <a:gd name="T49" fmla="*/ 2888395 h 2512"/>
              <a:gd name="T50" fmla="*/ 1918407 w 1184"/>
              <a:gd name="T51" fmla="*/ 2748068 h 2512"/>
              <a:gd name="T52" fmla="*/ 1839569 w 1184"/>
              <a:gd name="T53" fmla="*/ 2397251 h 2512"/>
              <a:gd name="T54" fmla="*/ 1839569 w 1184"/>
              <a:gd name="T55" fmla="*/ 1976270 h 2512"/>
              <a:gd name="T56" fmla="*/ 1445375 w 1184"/>
              <a:gd name="T57" fmla="*/ 1555290 h 2512"/>
              <a:gd name="T58" fmla="*/ 1287698 w 1184"/>
              <a:gd name="T59" fmla="*/ 1274636 h 2512"/>
              <a:gd name="T60" fmla="*/ 656989 w 1184"/>
              <a:gd name="T61" fmla="*/ 783492 h 2512"/>
              <a:gd name="T62" fmla="*/ 499312 w 1184"/>
              <a:gd name="T63" fmla="*/ 502838 h 2512"/>
              <a:gd name="T64" fmla="*/ 262796 w 1184"/>
              <a:gd name="T65" fmla="*/ 362511 h 2512"/>
              <a:gd name="T66" fmla="*/ 341634 w 1184"/>
              <a:gd name="T67" fmla="*/ 152021 h 2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84" h="2512">
                <a:moveTo>
                  <a:pt x="256" y="56"/>
                </a:moveTo>
                <a:cubicBezTo>
                  <a:pt x="256" y="40"/>
                  <a:pt x="224" y="8"/>
                  <a:pt x="208" y="8"/>
                </a:cubicBezTo>
                <a:cubicBezTo>
                  <a:pt x="192" y="8"/>
                  <a:pt x="184" y="56"/>
                  <a:pt x="160" y="56"/>
                </a:cubicBezTo>
                <a:cubicBezTo>
                  <a:pt x="136" y="56"/>
                  <a:pt x="88" y="16"/>
                  <a:pt x="64" y="8"/>
                </a:cubicBezTo>
                <a:cubicBezTo>
                  <a:pt x="40" y="0"/>
                  <a:pt x="24" y="0"/>
                  <a:pt x="16" y="8"/>
                </a:cubicBezTo>
                <a:cubicBezTo>
                  <a:pt x="8" y="16"/>
                  <a:pt x="16" y="40"/>
                  <a:pt x="16" y="56"/>
                </a:cubicBezTo>
                <a:cubicBezTo>
                  <a:pt x="16" y="72"/>
                  <a:pt x="0" y="88"/>
                  <a:pt x="16" y="104"/>
                </a:cubicBezTo>
                <a:cubicBezTo>
                  <a:pt x="32" y="120"/>
                  <a:pt x="96" y="128"/>
                  <a:pt x="112" y="152"/>
                </a:cubicBezTo>
                <a:cubicBezTo>
                  <a:pt x="128" y="176"/>
                  <a:pt x="112" y="224"/>
                  <a:pt x="112" y="248"/>
                </a:cubicBezTo>
                <a:cubicBezTo>
                  <a:pt x="112" y="272"/>
                  <a:pt x="96" y="272"/>
                  <a:pt x="112" y="296"/>
                </a:cubicBezTo>
                <a:cubicBezTo>
                  <a:pt x="128" y="320"/>
                  <a:pt x="176" y="376"/>
                  <a:pt x="208" y="392"/>
                </a:cubicBezTo>
                <a:cubicBezTo>
                  <a:pt x="240" y="408"/>
                  <a:pt x="280" y="376"/>
                  <a:pt x="304" y="392"/>
                </a:cubicBezTo>
                <a:cubicBezTo>
                  <a:pt x="328" y="408"/>
                  <a:pt x="344" y="456"/>
                  <a:pt x="352" y="488"/>
                </a:cubicBezTo>
                <a:cubicBezTo>
                  <a:pt x="360" y="520"/>
                  <a:pt x="320" y="536"/>
                  <a:pt x="352" y="584"/>
                </a:cubicBezTo>
                <a:cubicBezTo>
                  <a:pt x="384" y="632"/>
                  <a:pt x="496" y="712"/>
                  <a:pt x="544" y="776"/>
                </a:cubicBezTo>
                <a:cubicBezTo>
                  <a:pt x="592" y="840"/>
                  <a:pt x="600" y="944"/>
                  <a:pt x="640" y="968"/>
                </a:cubicBezTo>
                <a:cubicBezTo>
                  <a:pt x="680" y="992"/>
                  <a:pt x="760" y="912"/>
                  <a:pt x="784" y="920"/>
                </a:cubicBezTo>
                <a:cubicBezTo>
                  <a:pt x="808" y="928"/>
                  <a:pt x="768" y="992"/>
                  <a:pt x="784" y="1016"/>
                </a:cubicBezTo>
                <a:cubicBezTo>
                  <a:pt x="800" y="1040"/>
                  <a:pt x="864" y="1048"/>
                  <a:pt x="880" y="1064"/>
                </a:cubicBezTo>
                <a:cubicBezTo>
                  <a:pt x="896" y="1080"/>
                  <a:pt x="880" y="1096"/>
                  <a:pt x="880" y="1112"/>
                </a:cubicBezTo>
                <a:cubicBezTo>
                  <a:pt x="880" y="1128"/>
                  <a:pt x="872" y="1144"/>
                  <a:pt x="880" y="1160"/>
                </a:cubicBezTo>
                <a:cubicBezTo>
                  <a:pt x="888" y="1176"/>
                  <a:pt x="904" y="1192"/>
                  <a:pt x="928" y="1208"/>
                </a:cubicBezTo>
                <a:cubicBezTo>
                  <a:pt x="952" y="1224"/>
                  <a:pt x="1008" y="1232"/>
                  <a:pt x="1024" y="1256"/>
                </a:cubicBezTo>
                <a:cubicBezTo>
                  <a:pt x="1040" y="1280"/>
                  <a:pt x="1016" y="1328"/>
                  <a:pt x="1024" y="1352"/>
                </a:cubicBezTo>
                <a:cubicBezTo>
                  <a:pt x="1032" y="1376"/>
                  <a:pt x="1064" y="1384"/>
                  <a:pt x="1072" y="1400"/>
                </a:cubicBezTo>
                <a:cubicBezTo>
                  <a:pt x="1080" y="1416"/>
                  <a:pt x="1080" y="1432"/>
                  <a:pt x="1072" y="1448"/>
                </a:cubicBezTo>
                <a:cubicBezTo>
                  <a:pt x="1064" y="1464"/>
                  <a:pt x="1032" y="1472"/>
                  <a:pt x="1024" y="1496"/>
                </a:cubicBezTo>
                <a:cubicBezTo>
                  <a:pt x="1016" y="1520"/>
                  <a:pt x="1016" y="1568"/>
                  <a:pt x="1024" y="1592"/>
                </a:cubicBezTo>
                <a:cubicBezTo>
                  <a:pt x="1032" y="1616"/>
                  <a:pt x="1064" y="1616"/>
                  <a:pt x="1072" y="1640"/>
                </a:cubicBezTo>
                <a:cubicBezTo>
                  <a:pt x="1080" y="1664"/>
                  <a:pt x="1080" y="1720"/>
                  <a:pt x="1072" y="1736"/>
                </a:cubicBezTo>
                <a:cubicBezTo>
                  <a:pt x="1064" y="1752"/>
                  <a:pt x="1016" y="1736"/>
                  <a:pt x="1024" y="1736"/>
                </a:cubicBezTo>
                <a:cubicBezTo>
                  <a:pt x="1032" y="1736"/>
                  <a:pt x="1104" y="1712"/>
                  <a:pt x="1120" y="1736"/>
                </a:cubicBezTo>
                <a:cubicBezTo>
                  <a:pt x="1136" y="1760"/>
                  <a:pt x="1120" y="1848"/>
                  <a:pt x="1120" y="1880"/>
                </a:cubicBezTo>
                <a:cubicBezTo>
                  <a:pt x="1120" y="1912"/>
                  <a:pt x="1152" y="1920"/>
                  <a:pt x="1120" y="1928"/>
                </a:cubicBezTo>
                <a:cubicBezTo>
                  <a:pt x="1088" y="1936"/>
                  <a:pt x="960" y="1920"/>
                  <a:pt x="928" y="1928"/>
                </a:cubicBezTo>
                <a:cubicBezTo>
                  <a:pt x="896" y="1936"/>
                  <a:pt x="904" y="1960"/>
                  <a:pt x="928" y="1976"/>
                </a:cubicBezTo>
                <a:cubicBezTo>
                  <a:pt x="952" y="1992"/>
                  <a:pt x="1048" y="2000"/>
                  <a:pt x="1072" y="2024"/>
                </a:cubicBezTo>
                <a:cubicBezTo>
                  <a:pt x="1096" y="2048"/>
                  <a:pt x="1080" y="2088"/>
                  <a:pt x="1072" y="2120"/>
                </a:cubicBezTo>
                <a:cubicBezTo>
                  <a:pt x="1064" y="2152"/>
                  <a:pt x="1048" y="2192"/>
                  <a:pt x="1024" y="2216"/>
                </a:cubicBezTo>
                <a:cubicBezTo>
                  <a:pt x="1000" y="2240"/>
                  <a:pt x="968" y="2256"/>
                  <a:pt x="928" y="2264"/>
                </a:cubicBezTo>
                <a:cubicBezTo>
                  <a:pt x="888" y="2272"/>
                  <a:pt x="824" y="2232"/>
                  <a:pt x="784" y="2264"/>
                </a:cubicBezTo>
                <a:cubicBezTo>
                  <a:pt x="744" y="2296"/>
                  <a:pt x="704" y="2416"/>
                  <a:pt x="688" y="2456"/>
                </a:cubicBezTo>
                <a:cubicBezTo>
                  <a:pt x="672" y="2496"/>
                  <a:pt x="664" y="2512"/>
                  <a:pt x="688" y="2504"/>
                </a:cubicBezTo>
                <a:cubicBezTo>
                  <a:pt x="712" y="2496"/>
                  <a:pt x="808" y="2440"/>
                  <a:pt x="832" y="2408"/>
                </a:cubicBezTo>
                <a:cubicBezTo>
                  <a:pt x="856" y="2376"/>
                  <a:pt x="816" y="2328"/>
                  <a:pt x="832" y="2312"/>
                </a:cubicBezTo>
                <a:cubicBezTo>
                  <a:pt x="848" y="2296"/>
                  <a:pt x="896" y="2320"/>
                  <a:pt x="928" y="2312"/>
                </a:cubicBezTo>
                <a:cubicBezTo>
                  <a:pt x="960" y="2304"/>
                  <a:pt x="992" y="2296"/>
                  <a:pt x="1024" y="2264"/>
                </a:cubicBezTo>
                <a:cubicBezTo>
                  <a:pt x="1056" y="2232"/>
                  <a:pt x="1104" y="2160"/>
                  <a:pt x="1120" y="2120"/>
                </a:cubicBezTo>
                <a:cubicBezTo>
                  <a:pt x="1136" y="2080"/>
                  <a:pt x="1128" y="2048"/>
                  <a:pt x="1120" y="2024"/>
                </a:cubicBezTo>
                <a:cubicBezTo>
                  <a:pt x="1112" y="2000"/>
                  <a:pt x="1064" y="1992"/>
                  <a:pt x="1072" y="1976"/>
                </a:cubicBezTo>
                <a:cubicBezTo>
                  <a:pt x="1080" y="1960"/>
                  <a:pt x="1152" y="1944"/>
                  <a:pt x="1168" y="1928"/>
                </a:cubicBezTo>
                <a:cubicBezTo>
                  <a:pt x="1184" y="1912"/>
                  <a:pt x="1168" y="1920"/>
                  <a:pt x="1168" y="1880"/>
                </a:cubicBezTo>
                <a:cubicBezTo>
                  <a:pt x="1168" y="1840"/>
                  <a:pt x="1176" y="1728"/>
                  <a:pt x="1168" y="1688"/>
                </a:cubicBezTo>
                <a:cubicBezTo>
                  <a:pt x="1160" y="1648"/>
                  <a:pt x="1136" y="1680"/>
                  <a:pt x="1120" y="1640"/>
                </a:cubicBezTo>
                <a:cubicBezTo>
                  <a:pt x="1104" y="1600"/>
                  <a:pt x="1072" y="1496"/>
                  <a:pt x="1072" y="1448"/>
                </a:cubicBezTo>
                <a:cubicBezTo>
                  <a:pt x="1072" y="1400"/>
                  <a:pt x="1128" y="1392"/>
                  <a:pt x="1120" y="1352"/>
                </a:cubicBezTo>
                <a:cubicBezTo>
                  <a:pt x="1112" y="1312"/>
                  <a:pt x="1064" y="1256"/>
                  <a:pt x="1024" y="1208"/>
                </a:cubicBezTo>
                <a:cubicBezTo>
                  <a:pt x="984" y="1160"/>
                  <a:pt x="896" y="1096"/>
                  <a:pt x="880" y="1064"/>
                </a:cubicBezTo>
                <a:cubicBezTo>
                  <a:pt x="864" y="1032"/>
                  <a:pt x="944" y="1048"/>
                  <a:pt x="928" y="1016"/>
                </a:cubicBezTo>
                <a:cubicBezTo>
                  <a:pt x="912" y="984"/>
                  <a:pt x="848" y="920"/>
                  <a:pt x="784" y="872"/>
                </a:cubicBezTo>
                <a:cubicBezTo>
                  <a:pt x="720" y="824"/>
                  <a:pt x="608" y="784"/>
                  <a:pt x="544" y="728"/>
                </a:cubicBezTo>
                <a:cubicBezTo>
                  <a:pt x="480" y="672"/>
                  <a:pt x="424" y="584"/>
                  <a:pt x="400" y="536"/>
                </a:cubicBezTo>
                <a:cubicBezTo>
                  <a:pt x="376" y="488"/>
                  <a:pt x="416" y="472"/>
                  <a:pt x="400" y="440"/>
                </a:cubicBezTo>
                <a:cubicBezTo>
                  <a:pt x="384" y="408"/>
                  <a:pt x="336" y="360"/>
                  <a:pt x="304" y="344"/>
                </a:cubicBezTo>
                <a:cubicBezTo>
                  <a:pt x="272" y="328"/>
                  <a:pt x="232" y="360"/>
                  <a:pt x="208" y="344"/>
                </a:cubicBezTo>
                <a:cubicBezTo>
                  <a:pt x="184" y="328"/>
                  <a:pt x="160" y="280"/>
                  <a:pt x="160" y="248"/>
                </a:cubicBezTo>
                <a:cubicBezTo>
                  <a:pt x="160" y="216"/>
                  <a:pt x="200" y="176"/>
                  <a:pt x="208" y="152"/>
                </a:cubicBezTo>
                <a:cubicBezTo>
                  <a:pt x="216" y="128"/>
                  <a:pt x="200" y="120"/>
                  <a:pt x="208" y="104"/>
                </a:cubicBezTo>
                <a:cubicBezTo>
                  <a:pt x="216" y="88"/>
                  <a:pt x="256" y="72"/>
                  <a:pt x="256" y="56"/>
                </a:cubicBezTo>
                <a:close/>
              </a:path>
            </a:pathLst>
          </a:custGeom>
          <a:solidFill>
            <a:srgbClr val="00FF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1" name="Freeform 5">
            <a:hlinkClick r:id="rId9" action="ppaction://hlinksldjump"/>
            <a:extLst>
              <a:ext uri="{FF2B5EF4-FFF2-40B4-BE49-F238E27FC236}">
                <a16:creationId xmlns:a16="http://schemas.microsoft.com/office/drawing/2014/main" id="{37840843-8572-40DE-8C7F-DD8E0040C212}"/>
              </a:ext>
            </a:extLst>
          </p:cNvPr>
          <p:cNvSpPr>
            <a:spLocks/>
          </p:cNvSpPr>
          <p:nvPr/>
        </p:nvSpPr>
        <p:spPr bwMode="auto">
          <a:xfrm>
            <a:off x="6600825" y="4908550"/>
            <a:ext cx="1439863" cy="1544638"/>
          </a:xfrm>
          <a:custGeom>
            <a:avLst/>
            <a:gdLst>
              <a:gd name="T0" fmla="*/ 1400948 w 888"/>
              <a:gd name="T1" fmla="*/ 506002 h 928"/>
              <a:gd name="T2" fmla="*/ 1167456 w 888"/>
              <a:gd name="T3" fmla="*/ 506002 h 928"/>
              <a:gd name="T4" fmla="*/ 1089626 w 888"/>
              <a:gd name="T5" fmla="*/ 426107 h 928"/>
              <a:gd name="T6" fmla="*/ 1245287 w 888"/>
              <a:gd name="T7" fmla="*/ 266317 h 928"/>
              <a:gd name="T8" fmla="*/ 1245287 w 888"/>
              <a:gd name="T9" fmla="*/ 186422 h 928"/>
              <a:gd name="T10" fmla="*/ 856135 w 888"/>
              <a:gd name="T11" fmla="*/ 186422 h 928"/>
              <a:gd name="T12" fmla="*/ 778304 w 888"/>
              <a:gd name="T13" fmla="*/ 26632 h 928"/>
              <a:gd name="T14" fmla="*/ 622643 w 888"/>
              <a:gd name="T15" fmla="*/ 26632 h 928"/>
              <a:gd name="T16" fmla="*/ 622643 w 888"/>
              <a:gd name="T17" fmla="*/ 186422 h 928"/>
              <a:gd name="T18" fmla="*/ 622643 w 888"/>
              <a:gd name="T19" fmla="*/ 266317 h 928"/>
              <a:gd name="T20" fmla="*/ 778304 w 888"/>
              <a:gd name="T21" fmla="*/ 346212 h 928"/>
              <a:gd name="T22" fmla="*/ 778304 w 888"/>
              <a:gd name="T23" fmla="*/ 426107 h 928"/>
              <a:gd name="T24" fmla="*/ 700474 w 888"/>
              <a:gd name="T25" fmla="*/ 346212 h 928"/>
              <a:gd name="T26" fmla="*/ 622643 w 888"/>
              <a:gd name="T27" fmla="*/ 346212 h 928"/>
              <a:gd name="T28" fmla="*/ 544813 w 888"/>
              <a:gd name="T29" fmla="*/ 266317 h 928"/>
              <a:gd name="T30" fmla="*/ 466983 w 888"/>
              <a:gd name="T31" fmla="*/ 346212 h 928"/>
              <a:gd name="T32" fmla="*/ 389152 w 888"/>
              <a:gd name="T33" fmla="*/ 346212 h 928"/>
              <a:gd name="T34" fmla="*/ 389152 w 888"/>
              <a:gd name="T35" fmla="*/ 506002 h 928"/>
              <a:gd name="T36" fmla="*/ 311322 w 888"/>
              <a:gd name="T37" fmla="*/ 346212 h 928"/>
              <a:gd name="T38" fmla="*/ 233491 w 888"/>
              <a:gd name="T39" fmla="*/ 346212 h 928"/>
              <a:gd name="T40" fmla="*/ 233491 w 888"/>
              <a:gd name="T41" fmla="*/ 426107 h 928"/>
              <a:gd name="T42" fmla="*/ 155661 w 888"/>
              <a:gd name="T43" fmla="*/ 506002 h 928"/>
              <a:gd name="T44" fmla="*/ 77830 w 888"/>
              <a:gd name="T45" fmla="*/ 506002 h 928"/>
              <a:gd name="T46" fmla="*/ 0 w 888"/>
              <a:gd name="T47" fmla="*/ 585897 h 928"/>
              <a:gd name="T48" fmla="*/ 77830 w 888"/>
              <a:gd name="T49" fmla="*/ 745687 h 928"/>
              <a:gd name="T50" fmla="*/ 233491 w 888"/>
              <a:gd name="T51" fmla="*/ 665792 h 928"/>
              <a:gd name="T52" fmla="*/ 155661 w 888"/>
              <a:gd name="T53" fmla="*/ 825582 h 928"/>
              <a:gd name="T54" fmla="*/ 155661 w 888"/>
              <a:gd name="T55" fmla="*/ 905477 h 928"/>
              <a:gd name="T56" fmla="*/ 155661 w 888"/>
              <a:gd name="T57" fmla="*/ 985373 h 928"/>
              <a:gd name="T58" fmla="*/ 77830 w 888"/>
              <a:gd name="T59" fmla="*/ 1145163 h 928"/>
              <a:gd name="T60" fmla="*/ 155661 w 888"/>
              <a:gd name="T61" fmla="*/ 1304953 h 928"/>
              <a:gd name="T62" fmla="*/ 155661 w 888"/>
              <a:gd name="T63" fmla="*/ 1384848 h 928"/>
              <a:gd name="T64" fmla="*/ 77830 w 888"/>
              <a:gd name="T65" fmla="*/ 1384848 h 928"/>
              <a:gd name="T66" fmla="*/ 77830 w 888"/>
              <a:gd name="T67" fmla="*/ 1464743 h 928"/>
              <a:gd name="T68" fmla="*/ 77830 w 888"/>
              <a:gd name="T69" fmla="*/ 1544638 h 928"/>
              <a:gd name="T70" fmla="*/ 233491 w 888"/>
              <a:gd name="T71" fmla="*/ 1464743 h 928"/>
              <a:gd name="T72" fmla="*/ 233491 w 888"/>
              <a:gd name="T73" fmla="*/ 1304953 h 928"/>
              <a:gd name="T74" fmla="*/ 389152 w 888"/>
              <a:gd name="T75" fmla="*/ 1304953 h 928"/>
              <a:gd name="T76" fmla="*/ 466983 w 888"/>
              <a:gd name="T77" fmla="*/ 1145163 h 928"/>
              <a:gd name="T78" fmla="*/ 622643 w 888"/>
              <a:gd name="T79" fmla="*/ 1145163 h 928"/>
              <a:gd name="T80" fmla="*/ 778304 w 888"/>
              <a:gd name="T81" fmla="*/ 1065268 h 928"/>
              <a:gd name="T82" fmla="*/ 856135 w 888"/>
              <a:gd name="T83" fmla="*/ 985373 h 928"/>
              <a:gd name="T84" fmla="*/ 933965 w 888"/>
              <a:gd name="T85" fmla="*/ 825582 h 928"/>
              <a:gd name="T86" fmla="*/ 933965 w 888"/>
              <a:gd name="T87" fmla="*/ 745687 h 928"/>
              <a:gd name="T88" fmla="*/ 1011796 w 888"/>
              <a:gd name="T89" fmla="*/ 745687 h 928"/>
              <a:gd name="T90" fmla="*/ 1011796 w 888"/>
              <a:gd name="T91" fmla="*/ 665792 h 928"/>
              <a:gd name="T92" fmla="*/ 1089626 w 888"/>
              <a:gd name="T93" fmla="*/ 585897 h 928"/>
              <a:gd name="T94" fmla="*/ 1167456 w 888"/>
              <a:gd name="T95" fmla="*/ 665792 h 928"/>
              <a:gd name="T96" fmla="*/ 1400948 w 888"/>
              <a:gd name="T97" fmla="*/ 585897 h 928"/>
              <a:gd name="T98" fmla="*/ 1400948 w 888"/>
              <a:gd name="T99" fmla="*/ 506002 h 9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88" h="928">
                <a:moveTo>
                  <a:pt x="864" y="304"/>
                </a:moveTo>
                <a:cubicBezTo>
                  <a:pt x="840" y="296"/>
                  <a:pt x="752" y="312"/>
                  <a:pt x="720" y="304"/>
                </a:cubicBezTo>
                <a:cubicBezTo>
                  <a:pt x="688" y="296"/>
                  <a:pt x="664" y="280"/>
                  <a:pt x="672" y="256"/>
                </a:cubicBezTo>
                <a:cubicBezTo>
                  <a:pt x="680" y="232"/>
                  <a:pt x="752" y="184"/>
                  <a:pt x="768" y="160"/>
                </a:cubicBezTo>
                <a:cubicBezTo>
                  <a:pt x="784" y="136"/>
                  <a:pt x="808" y="120"/>
                  <a:pt x="768" y="112"/>
                </a:cubicBezTo>
                <a:cubicBezTo>
                  <a:pt x="728" y="104"/>
                  <a:pt x="576" y="128"/>
                  <a:pt x="528" y="112"/>
                </a:cubicBezTo>
                <a:cubicBezTo>
                  <a:pt x="480" y="96"/>
                  <a:pt x="504" y="32"/>
                  <a:pt x="480" y="16"/>
                </a:cubicBezTo>
                <a:cubicBezTo>
                  <a:pt x="456" y="0"/>
                  <a:pt x="400" y="0"/>
                  <a:pt x="384" y="16"/>
                </a:cubicBezTo>
                <a:cubicBezTo>
                  <a:pt x="368" y="32"/>
                  <a:pt x="384" y="88"/>
                  <a:pt x="384" y="112"/>
                </a:cubicBezTo>
                <a:cubicBezTo>
                  <a:pt x="384" y="136"/>
                  <a:pt x="368" y="144"/>
                  <a:pt x="384" y="160"/>
                </a:cubicBezTo>
                <a:cubicBezTo>
                  <a:pt x="400" y="176"/>
                  <a:pt x="464" y="192"/>
                  <a:pt x="480" y="208"/>
                </a:cubicBezTo>
                <a:cubicBezTo>
                  <a:pt x="496" y="224"/>
                  <a:pt x="488" y="256"/>
                  <a:pt x="480" y="256"/>
                </a:cubicBezTo>
                <a:cubicBezTo>
                  <a:pt x="472" y="256"/>
                  <a:pt x="448" y="216"/>
                  <a:pt x="432" y="208"/>
                </a:cubicBezTo>
                <a:cubicBezTo>
                  <a:pt x="416" y="200"/>
                  <a:pt x="400" y="216"/>
                  <a:pt x="384" y="208"/>
                </a:cubicBezTo>
                <a:cubicBezTo>
                  <a:pt x="368" y="200"/>
                  <a:pt x="352" y="160"/>
                  <a:pt x="336" y="160"/>
                </a:cubicBezTo>
                <a:cubicBezTo>
                  <a:pt x="320" y="160"/>
                  <a:pt x="304" y="200"/>
                  <a:pt x="288" y="208"/>
                </a:cubicBezTo>
                <a:cubicBezTo>
                  <a:pt x="272" y="216"/>
                  <a:pt x="248" y="192"/>
                  <a:pt x="240" y="208"/>
                </a:cubicBezTo>
                <a:cubicBezTo>
                  <a:pt x="232" y="224"/>
                  <a:pt x="248" y="304"/>
                  <a:pt x="240" y="304"/>
                </a:cubicBezTo>
                <a:cubicBezTo>
                  <a:pt x="232" y="304"/>
                  <a:pt x="208" y="224"/>
                  <a:pt x="192" y="208"/>
                </a:cubicBezTo>
                <a:cubicBezTo>
                  <a:pt x="176" y="192"/>
                  <a:pt x="152" y="200"/>
                  <a:pt x="144" y="208"/>
                </a:cubicBezTo>
                <a:cubicBezTo>
                  <a:pt x="136" y="216"/>
                  <a:pt x="152" y="240"/>
                  <a:pt x="144" y="256"/>
                </a:cubicBezTo>
                <a:cubicBezTo>
                  <a:pt x="136" y="272"/>
                  <a:pt x="112" y="296"/>
                  <a:pt x="96" y="304"/>
                </a:cubicBezTo>
                <a:cubicBezTo>
                  <a:pt x="80" y="312"/>
                  <a:pt x="64" y="296"/>
                  <a:pt x="48" y="304"/>
                </a:cubicBezTo>
                <a:cubicBezTo>
                  <a:pt x="32" y="312"/>
                  <a:pt x="0" y="328"/>
                  <a:pt x="0" y="352"/>
                </a:cubicBezTo>
                <a:cubicBezTo>
                  <a:pt x="0" y="376"/>
                  <a:pt x="24" y="440"/>
                  <a:pt x="48" y="448"/>
                </a:cubicBezTo>
                <a:cubicBezTo>
                  <a:pt x="72" y="456"/>
                  <a:pt x="136" y="392"/>
                  <a:pt x="144" y="400"/>
                </a:cubicBezTo>
                <a:cubicBezTo>
                  <a:pt x="152" y="408"/>
                  <a:pt x="104" y="472"/>
                  <a:pt x="96" y="496"/>
                </a:cubicBezTo>
                <a:cubicBezTo>
                  <a:pt x="88" y="520"/>
                  <a:pt x="96" y="528"/>
                  <a:pt x="96" y="544"/>
                </a:cubicBezTo>
                <a:cubicBezTo>
                  <a:pt x="96" y="560"/>
                  <a:pt x="104" y="568"/>
                  <a:pt x="96" y="592"/>
                </a:cubicBezTo>
                <a:cubicBezTo>
                  <a:pt x="88" y="616"/>
                  <a:pt x="48" y="656"/>
                  <a:pt x="48" y="688"/>
                </a:cubicBezTo>
                <a:cubicBezTo>
                  <a:pt x="48" y="720"/>
                  <a:pt x="88" y="760"/>
                  <a:pt x="96" y="784"/>
                </a:cubicBezTo>
                <a:cubicBezTo>
                  <a:pt x="104" y="808"/>
                  <a:pt x="104" y="824"/>
                  <a:pt x="96" y="832"/>
                </a:cubicBezTo>
                <a:cubicBezTo>
                  <a:pt x="88" y="840"/>
                  <a:pt x="56" y="824"/>
                  <a:pt x="48" y="832"/>
                </a:cubicBezTo>
                <a:cubicBezTo>
                  <a:pt x="40" y="840"/>
                  <a:pt x="48" y="864"/>
                  <a:pt x="48" y="880"/>
                </a:cubicBezTo>
                <a:cubicBezTo>
                  <a:pt x="48" y="896"/>
                  <a:pt x="32" y="928"/>
                  <a:pt x="48" y="928"/>
                </a:cubicBezTo>
                <a:cubicBezTo>
                  <a:pt x="64" y="928"/>
                  <a:pt x="128" y="904"/>
                  <a:pt x="144" y="880"/>
                </a:cubicBezTo>
                <a:cubicBezTo>
                  <a:pt x="160" y="856"/>
                  <a:pt x="128" y="800"/>
                  <a:pt x="144" y="784"/>
                </a:cubicBezTo>
                <a:cubicBezTo>
                  <a:pt x="160" y="768"/>
                  <a:pt x="216" y="800"/>
                  <a:pt x="240" y="784"/>
                </a:cubicBezTo>
                <a:cubicBezTo>
                  <a:pt x="264" y="768"/>
                  <a:pt x="264" y="704"/>
                  <a:pt x="288" y="688"/>
                </a:cubicBezTo>
                <a:cubicBezTo>
                  <a:pt x="312" y="672"/>
                  <a:pt x="352" y="696"/>
                  <a:pt x="384" y="688"/>
                </a:cubicBezTo>
                <a:cubicBezTo>
                  <a:pt x="416" y="680"/>
                  <a:pt x="456" y="656"/>
                  <a:pt x="480" y="640"/>
                </a:cubicBezTo>
                <a:cubicBezTo>
                  <a:pt x="504" y="624"/>
                  <a:pt x="512" y="616"/>
                  <a:pt x="528" y="592"/>
                </a:cubicBezTo>
                <a:cubicBezTo>
                  <a:pt x="544" y="568"/>
                  <a:pt x="568" y="520"/>
                  <a:pt x="576" y="496"/>
                </a:cubicBezTo>
                <a:cubicBezTo>
                  <a:pt x="584" y="472"/>
                  <a:pt x="568" y="456"/>
                  <a:pt x="576" y="448"/>
                </a:cubicBezTo>
                <a:cubicBezTo>
                  <a:pt x="584" y="440"/>
                  <a:pt x="616" y="456"/>
                  <a:pt x="624" y="448"/>
                </a:cubicBezTo>
                <a:cubicBezTo>
                  <a:pt x="632" y="440"/>
                  <a:pt x="616" y="416"/>
                  <a:pt x="624" y="400"/>
                </a:cubicBezTo>
                <a:cubicBezTo>
                  <a:pt x="632" y="384"/>
                  <a:pt x="656" y="352"/>
                  <a:pt x="672" y="352"/>
                </a:cubicBezTo>
                <a:cubicBezTo>
                  <a:pt x="688" y="352"/>
                  <a:pt x="688" y="400"/>
                  <a:pt x="720" y="400"/>
                </a:cubicBezTo>
                <a:cubicBezTo>
                  <a:pt x="752" y="400"/>
                  <a:pt x="840" y="368"/>
                  <a:pt x="864" y="352"/>
                </a:cubicBezTo>
                <a:cubicBezTo>
                  <a:pt x="888" y="336"/>
                  <a:pt x="888" y="312"/>
                  <a:pt x="864" y="304"/>
                </a:cubicBezTo>
                <a:close/>
              </a:path>
            </a:pathLst>
          </a:custGeom>
          <a:solidFill>
            <a:schemeClr val="accent6"/>
          </a:solidFill>
          <a:ln w="9525" cap="flat" cmpd="sng">
            <a:solidFill>
              <a:schemeClr val="tx1"/>
            </a:solidFill>
            <a:prstDash val="solid"/>
            <a:round/>
            <a:headEnd/>
            <a:tailEnd/>
          </a:ln>
          <a:effectLst/>
        </p:spPr>
        <p:txBody>
          <a:bodyPr/>
          <a:lstStyle/>
          <a:p>
            <a:endParaRPr lang="en-US"/>
          </a:p>
        </p:txBody>
      </p:sp>
      <p:grpSp>
        <p:nvGrpSpPr>
          <p:cNvPr id="45062" name="Group 6">
            <a:extLst>
              <a:ext uri="{FF2B5EF4-FFF2-40B4-BE49-F238E27FC236}">
                <a16:creationId xmlns:a16="http://schemas.microsoft.com/office/drawing/2014/main" id="{F6BD6281-193F-4E77-90B1-79F758E49472}"/>
              </a:ext>
            </a:extLst>
          </p:cNvPr>
          <p:cNvGrpSpPr>
            <a:grpSpLocks/>
          </p:cNvGrpSpPr>
          <p:nvPr/>
        </p:nvGrpSpPr>
        <p:grpSpPr bwMode="auto">
          <a:xfrm>
            <a:off x="7751763" y="5483225"/>
            <a:ext cx="2692400" cy="609600"/>
            <a:chOff x="1088" y="3680"/>
            <a:chExt cx="1696" cy="384"/>
          </a:xfrm>
        </p:grpSpPr>
        <p:sp>
          <p:nvSpPr>
            <p:cNvPr id="29710" name="AutoShape 7">
              <a:extLst>
                <a:ext uri="{FF2B5EF4-FFF2-40B4-BE49-F238E27FC236}">
                  <a16:creationId xmlns:a16="http://schemas.microsoft.com/office/drawing/2014/main" id="{5186A00B-835A-480E-82E2-E052D05390DE}"/>
                </a:ext>
              </a:extLst>
            </p:cNvPr>
            <p:cNvSpPr>
              <a:spLocks noChangeArrowheads="1"/>
            </p:cNvSpPr>
            <p:nvPr/>
          </p:nvSpPr>
          <p:spPr bwMode="auto">
            <a:xfrm>
              <a:off x="1088" y="3680"/>
              <a:ext cx="1632" cy="384"/>
            </a:xfrm>
            <a:prstGeom prst="leftArrow">
              <a:avLst>
                <a:gd name="adj1" fmla="val 50000"/>
                <a:gd name="adj2" fmla="val 10625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064" name="Text Box 8">
              <a:extLst>
                <a:ext uri="{FF2B5EF4-FFF2-40B4-BE49-F238E27FC236}">
                  <a16:creationId xmlns:a16="http://schemas.microsoft.com/office/drawing/2014/main" id="{9C750108-8B3D-4ED9-BA51-174707BBE69A}"/>
                </a:ext>
              </a:extLst>
            </p:cNvPr>
            <p:cNvSpPr txBox="1">
              <a:spLocks noChangeArrowheads="1"/>
            </p:cNvSpPr>
            <p:nvPr/>
          </p:nvSpPr>
          <p:spPr bwMode="auto">
            <a:xfrm>
              <a:off x="1296" y="3744"/>
              <a:ext cx="1488" cy="2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5746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buFont typeface="Wingdings" panose="05000000000000000000" pitchFamily="2" charset="2"/>
                <a:buNone/>
                <a:defRPr/>
              </a:pPr>
              <a:r>
                <a:rPr lang="en-US" altLang="en-US" sz="2000" b="1">
                  <a:solidFill>
                    <a:srgbClr val="FF0000"/>
                  </a:solidFill>
                  <a:effectLst>
                    <a:outerShdw blurRad="38100" dist="38100" dir="2700000" algn="tl">
                      <a:srgbClr val="000000"/>
                    </a:outerShdw>
                  </a:effectLst>
                  <a:latin typeface="Times New Roman" panose="02020603050405020304" pitchFamily="18" charset="0"/>
                </a:rPr>
                <a:t>Đồng bằng Nam bộ</a:t>
              </a:r>
            </a:p>
          </p:txBody>
        </p:sp>
      </p:grpSp>
      <p:grpSp>
        <p:nvGrpSpPr>
          <p:cNvPr id="45065" name="Group 9">
            <a:extLst>
              <a:ext uri="{FF2B5EF4-FFF2-40B4-BE49-F238E27FC236}">
                <a16:creationId xmlns:a16="http://schemas.microsoft.com/office/drawing/2014/main" id="{5E48BD71-8CE3-4625-8FE9-FD5FEDC0273A}"/>
              </a:ext>
            </a:extLst>
          </p:cNvPr>
          <p:cNvGrpSpPr>
            <a:grpSpLocks/>
          </p:cNvGrpSpPr>
          <p:nvPr/>
        </p:nvGrpSpPr>
        <p:grpSpPr bwMode="auto">
          <a:xfrm>
            <a:off x="7537450" y="2352675"/>
            <a:ext cx="2520950" cy="2801938"/>
            <a:chOff x="984" y="1008"/>
            <a:chExt cx="1701" cy="1968"/>
          </a:xfrm>
        </p:grpSpPr>
        <p:sp>
          <p:nvSpPr>
            <p:cNvPr id="29708" name="AutoShape 10">
              <a:extLst>
                <a:ext uri="{FF2B5EF4-FFF2-40B4-BE49-F238E27FC236}">
                  <a16:creationId xmlns:a16="http://schemas.microsoft.com/office/drawing/2014/main" id="{F271C048-A4D5-4DD2-94B0-116DC5020A53}"/>
                </a:ext>
              </a:extLst>
            </p:cNvPr>
            <p:cNvSpPr>
              <a:spLocks noChangeArrowheads="1"/>
            </p:cNvSpPr>
            <p:nvPr/>
          </p:nvSpPr>
          <p:spPr bwMode="auto">
            <a:xfrm rot="5243253">
              <a:off x="1127" y="1417"/>
              <a:ext cx="1968" cy="1149"/>
            </a:xfrm>
            <a:custGeom>
              <a:avLst/>
              <a:gdLst>
                <a:gd name="T0" fmla="*/ 995 w 21600"/>
                <a:gd name="T1" fmla="*/ 0 h 21600"/>
                <a:gd name="T2" fmla="*/ 246 w 21600"/>
                <a:gd name="T3" fmla="*/ 565 h 21600"/>
                <a:gd name="T4" fmla="*/ 989 w 21600"/>
                <a:gd name="T5" fmla="*/ 287 h 21600"/>
                <a:gd name="T6" fmla="*/ 2214 w 21600"/>
                <a:gd name="T7" fmla="*/ 575 h 21600"/>
                <a:gd name="T8" fmla="*/ 1722 w 21600"/>
                <a:gd name="T9" fmla="*/ 862 h 21600"/>
                <a:gd name="T10" fmla="*/ 1230 w 21600"/>
                <a:gd name="T11" fmla="*/ 575 h 21600"/>
                <a:gd name="T12" fmla="*/ 0 60000 65536"/>
                <a:gd name="T13" fmla="*/ 0 60000 65536"/>
                <a:gd name="T14" fmla="*/ 0 60000 65536"/>
                <a:gd name="T15" fmla="*/ 0 60000 65536"/>
                <a:gd name="T16" fmla="*/ 0 60000 65536"/>
                <a:gd name="T17" fmla="*/ 0 60000 65536"/>
                <a:gd name="T18" fmla="*/ 3161 w 21600"/>
                <a:gd name="T19" fmla="*/ 3158 h 21600"/>
                <a:gd name="T20" fmla="*/ 18439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63" y="5400"/>
                    <a:pt x="5464" y="7747"/>
                    <a:pt x="5401" y="10683"/>
                  </a:cubicBezTo>
                  <a:lnTo>
                    <a:pt x="2" y="10566"/>
                  </a:lnTo>
                  <a:cubicBezTo>
                    <a:pt x="129" y="4694"/>
                    <a:pt x="4926"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WordArt 11">
              <a:extLst>
                <a:ext uri="{FF2B5EF4-FFF2-40B4-BE49-F238E27FC236}">
                  <a16:creationId xmlns:a16="http://schemas.microsoft.com/office/drawing/2014/main" id="{5710CE67-CA08-43C0-8EEE-3AD33F3534B8}"/>
                </a:ext>
              </a:extLst>
            </p:cNvPr>
            <p:cNvSpPr>
              <a:spLocks noChangeArrowheads="1" noChangeShapeType="1" noTextEdit="1"/>
            </p:cNvSpPr>
            <p:nvPr/>
          </p:nvSpPr>
          <p:spPr bwMode="auto">
            <a:xfrm rot="5905978">
              <a:off x="885" y="1182"/>
              <a:ext cx="1789" cy="1592"/>
            </a:xfrm>
            <a:prstGeom prst="rect">
              <a:avLst/>
            </a:prstGeom>
          </p:spPr>
          <p:txBody>
            <a:bodyPr spcFirstLastPara="1" wrap="none" fromWordArt="1">
              <a:prstTxWarp prst="textArchUp">
                <a:avLst>
                  <a:gd name="adj" fmla="val 12247814"/>
                </a:avLst>
              </a:prstTxWarp>
            </a:bodyPr>
            <a:lstStyle/>
            <a:p>
              <a:pPr algn="ctr"/>
              <a:r>
                <a:rPr lang="en-US" sz="3600" b="1"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Đồng bằng duyên hải miền Trung</a:t>
              </a:r>
            </a:p>
          </p:txBody>
        </p:sp>
      </p:grpSp>
      <p:grpSp>
        <p:nvGrpSpPr>
          <p:cNvPr id="45068" name="Group 12">
            <a:extLst>
              <a:ext uri="{FF2B5EF4-FFF2-40B4-BE49-F238E27FC236}">
                <a16:creationId xmlns:a16="http://schemas.microsoft.com/office/drawing/2014/main" id="{FC37B2B3-C62D-4B3C-87BC-0D0A4F1D74BD}"/>
              </a:ext>
            </a:extLst>
          </p:cNvPr>
          <p:cNvGrpSpPr>
            <a:grpSpLocks/>
          </p:cNvGrpSpPr>
          <p:nvPr/>
        </p:nvGrpSpPr>
        <p:grpSpPr bwMode="auto">
          <a:xfrm>
            <a:off x="7867650" y="1196975"/>
            <a:ext cx="2692400" cy="609600"/>
            <a:chOff x="1152" y="480"/>
            <a:chExt cx="1696" cy="384"/>
          </a:xfrm>
        </p:grpSpPr>
        <p:sp>
          <p:nvSpPr>
            <p:cNvPr id="29706" name="AutoShape 13">
              <a:extLst>
                <a:ext uri="{FF2B5EF4-FFF2-40B4-BE49-F238E27FC236}">
                  <a16:creationId xmlns:a16="http://schemas.microsoft.com/office/drawing/2014/main" id="{7FA5808C-B19D-437B-8A80-945E24F8AFF5}"/>
                </a:ext>
              </a:extLst>
            </p:cNvPr>
            <p:cNvSpPr>
              <a:spLocks noChangeArrowheads="1"/>
            </p:cNvSpPr>
            <p:nvPr/>
          </p:nvSpPr>
          <p:spPr bwMode="auto">
            <a:xfrm>
              <a:off x="1152" y="480"/>
              <a:ext cx="1632" cy="384"/>
            </a:xfrm>
            <a:prstGeom prst="leftArrow">
              <a:avLst>
                <a:gd name="adj1" fmla="val 50000"/>
                <a:gd name="adj2" fmla="val 10625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070" name="Text Box 14">
              <a:extLst>
                <a:ext uri="{FF2B5EF4-FFF2-40B4-BE49-F238E27FC236}">
                  <a16:creationId xmlns:a16="http://schemas.microsoft.com/office/drawing/2014/main" id="{AD02929A-40F5-4CB3-8109-38F5A2560E46}"/>
                </a:ext>
              </a:extLst>
            </p:cNvPr>
            <p:cNvSpPr txBox="1">
              <a:spLocks noChangeArrowheads="1"/>
            </p:cNvSpPr>
            <p:nvPr/>
          </p:nvSpPr>
          <p:spPr bwMode="auto">
            <a:xfrm>
              <a:off x="1360" y="544"/>
              <a:ext cx="1488" cy="2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574675"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buFont typeface="Wingdings" panose="05000000000000000000" pitchFamily="2" charset="2"/>
                <a:buNone/>
                <a:defRPr/>
              </a:pPr>
              <a:r>
                <a:rPr lang="en-US" altLang="en-US" sz="2000" b="1">
                  <a:solidFill>
                    <a:srgbClr val="FF0000"/>
                  </a:solidFill>
                  <a:effectLst>
                    <a:outerShdw blurRad="38100" dist="38100" dir="2700000" algn="tl">
                      <a:srgbClr val="000000"/>
                    </a:outerShdw>
                  </a:effectLst>
                  <a:latin typeface="Times New Roman" panose="02020603050405020304" pitchFamily="18" charset="0"/>
                </a:rPr>
                <a:t>Đồng bằng Bắc bộ</a:t>
              </a:r>
            </a:p>
          </p:txBody>
        </p:sp>
      </p:grpSp>
      <p:sp>
        <p:nvSpPr>
          <p:cNvPr id="16" name="TextBox 15">
            <a:extLst>
              <a:ext uri="{FF2B5EF4-FFF2-40B4-BE49-F238E27FC236}">
                <a16:creationId xmlns:a16="http://schemas.microsoft.com/office/drawing/2014/main" id="{9F3E66EC-CD98-446E-BABE-DEA919D843A0}"/>
              </a:ext>
            </a:extLst>
          </p:cNvPr>
          <p:cNvSpPr txBox="1">
            <a:spLocks noChangeArrowheads="1"/>
          </p:cNvSpPr>
          <p:nvPr/>
        </p:nvSpPr>
        <p:spPr bwMode="auto">
          <a:xfrm>
            <a:off x="-13090" y="-29966"/>
            <a:ext cx="5638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vi-VN" altLang="vi-VN" sz="3600" b="1" dirty="0">
                <a:solidFill>
                  <a:srgbClr val="FF0000"/>
                </a:solidFill>
              </a:rPr>
              <a:t>Chỉ và kể tên các đồng bằng và cho biết các đồng bằng của nước ta có đặc điểm gì?</a:t>
            </a:r>
            <a:endParaRPr lang="vi-VN" altLang="vi-VN" sz="3600" dirty="0">
              <a:solidFill>
                <a:srgbClr val="FF0000"/>
              </a:solidFill>
            </a:endParaRPr>
          </a:p>
        </p:txBody>
      </p:sp>
      <p:sp>
        <p:nvSpPr>
          <p:cNvPr id="17" name="Text Box 43">
            <a:extLst>
              <a:ext uri="{FF2B5EF4-FFF2-40B4-BE49-F238E27FC236}">
                <a16:creationId xmlns:a16="http://schemas.microsoft.com/office/drawing/2014/main" id="{D6CEFA6F-C826-42E2-A931-ECD8FABE85D0}"/>
              </a:ext>
            </a:extLst>
          </p:cNvPr>
          <p:cNvSpPr txBox="1">
            <a:spLocks noChangeArrowheads="1"/>
          </p:cNvSpPr>
          <p:nvPr/>
        </p:nvSpPr>
        <p:spPr bwMode="auto">
          <a:xfrm>
            <a:off x="0" y="2747332"/>
            <a:ext cx="5598899" cy="2862322"/>
          </a:xfrm>
          <a:prstGeom prst="rect">
            <a:avLst/>
          </a:prstGeom>
          <a:noFill/>
          <a:ln w="9525">
            <a:noFill/>
            <a:miter lim="800000"/>
            <a:headEnd/>
            <a:tailEnd/>
          </a:ln>
          <a:effectLst/>
        </p:spPr>
        <p:txBody>
          <a:bodyPr wrap="square">
            <a:spAutoFit/>
          </a:bodyPr>
          <a:lstStyle/>
          <a:p>
            <a:pPr algn="just" eaLnBrk="1" hangingPunct="1">
              <a:buFont typeface="Wingdings" pitchFamily="2" charset="2"/>
              <a:buNone/>
            </a:pPr>
            <a:r>
              <a:rPr lang="en-US" sz="28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Đồng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bằng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nước</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ta</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phần</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lớn</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là</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đồng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bằng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châu</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thổ</a:t>
            </a:r>
            <a:r>
              <a:rPr lang="en-US" sz="3600" b="1" dirty="0">
                <a:effectLst>
                  <a:outerShdw blurRad="38100" dist="38100" dir="2700000" algn="tl">
                    <a:srgbClr val="C0C0C0"/>
                  </a:outerShdw>
                </a:effectLst>
                <a:latin typeface="Times New Roman" pitchFamily="18" charset="0"/>
                <a:cs typeface="Times New Roman" pitchFamily="18" charset="0"/>
              </a:rPr>
              <a:t> do </a:t>
            </a:r>
            <a:r>
              <a:rPr lang="en-US" sz="3600" b="1" dirty="0" err="1">
                <a:effectLst>
                  <a:outerShdw blurRad="38100" dist="38100" dir="2700000" algn="tl">
                    <a:srgbClr val="C0C0C0"/>
                  </a:outerShdw>
                </a:effectLst>
                <a:latin typeface="Times New Roman" pitchFamily="18" charset="0"/>
                <a:cs typeface="Times New Roman" pitchFamily="18" charset="0"/>
              </a:rPr>
              <a:t>phù</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sa</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của</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sông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ngòi</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bồi</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đắp</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có</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địa</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hình</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thấp</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và</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tương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đối</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bằng</a:t>
            </a:r>
            <a:r>
              <a:rPr lang="en-US" sz="3600" b="1" dirty="0">
                <a:effectLst>
                  <a:outerShdw blurRad="38100" dist="38100" dir="2700000" algn="tl">
                    <a:srgbClr val="C0C0C0"/>
                  </a:outerShdw>
                </a:effectLst>
                <a:latin typeface="Times New Roman" pitchFamily="18" charset="0"/>
                <a:cs typeface="Times New Roman" pitchFamily="18" charset="0"/>
              </a:rPr>
              <a:t> </a:t>
            </a:r>
            <a:r>
              <a:rPr lang="en-US" sz="3600" b="1" dirty="0" err="1">
                <a:effectLst>
                  <a:outerShdw blurRad="38100" dist="38100" dir="2700000" algn="tl">
                    <a:srgbClr val="C0C0C0"/>
                  </a:outerShdw>
                </a:effectLst>
                <a:latin typeface="Times New Roman" pitchFamily="18" charset="0"/>
                <a:cs typeface="Times New Roman" pitchFamily="18" charset="0"/>
              </a:rPr>
              <a:t>phẳng</a:t>
            </a:r>
            <a:r>
              <a:rPr lang="en-US" sz="3600" b="1" dirty="0">
                <a:effectLst>
                  <a:outerShdw blurRad="38100" dist="38100" dir="2700000" algn="tl">
                    <a:srgbClr val="C0C0C0"/>
                  </a:outerShdw>
                </a:effectLst>
                <a:latin typeface="Times New Roman" pitchFamily="18" charset="0"/>
                <a:cs typeface="Times New Roman" pitchFamily="18" charset="0"/>
              </a:rPr>
              <a:t>.  </a:t>
            </a:r>
            <a:endParaRPr lang="en-US" sz="2800" b="1" dirty="0">
              <a:effectLst>
                <a:outerShdw blurRad="38100" dist="38100" dir="2700000" algn="tl">
                  <a:srgbClr val="C0C0C0"/>
                </a:outerShdw>
              </a:effectLst>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523"/>
    </mc:Choice>
    <mc:Fallback xmlns="">
      <p:transition spd="slow" advTm="5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animEffect transition="in" filter="blinds(horizontal)">
                                      <p:cBhvr>
                                        <p:cTn id="11" dur="500"/>
                                        <p:tgtEl>
                                          <p:spTgt spid="45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45068"/>
                                        </p:tgtEl>
                                        <p:attrNameLst>
                                          <p:attrName>style.visibility</p:attrName>
                                        </p:attrNameLst>
                                      </p:cBhvr>
                                      <p:to>
                                        <p:strVal val="visible"/>
                                      </p:to>
                                    </p:set>
                                    <p:animEffect transition="in" filter="blinds(horizontal)">
                                      <p:cBhvr>
                                        <p:cTn id="16" dur="500"/>
                                        <p:tgtEl>
                                          <p:spTgt spid="450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45060"/>
                                        </p:tgtEl>
                                        <p:attrNameLst>
                                          <p:attrName>style.visibility</p:attrName>
                                        </p:attrNameLst>
                                      </p:cBhvr>
                                      <p:to>
                                        <p:strVal val="visible"/>
                                      </p:to>
                                    </p:set>
                                    <p:animEffect transition="in" filter="blinds(horizontal)">
                                      <p:cBhvr>
                                        <p:cTn id="21" dur="500"/>
                                        <p:tgtEl>
                                          <p:spTgt spid="45060"/>
                                        </p:tgtEl>
                                      </p:cBhvr>
                                    </p:animEffec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45065"/>
                                        </p:tgtEl>
                                        <p:attrNameLst>
                                          <p:attrName>style.visibility</p:attrName>
                                        </p:attrNameLst>
                                      </p:cBhvr>
                                      <p:to>
                                        <p:strVal val="visible"/>
                                      </p:to>
                                    </p:set>
                                    <p:animEffect transition="in" filter="blinds(horizontal)">
                                      <p:cBhvr>
                                        <p:cTn id="26" dur="500"/>
                                        <p:tgtEl>
                                          <p:spTgt spid="450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45061"/>
                                        </p:tgtEl>
                                        <p:attrNameLst>
                                          <p:attrName>style.visibility</p:attrName>
                                        </p:attrNameLst>
                                      </p:cBhvr>
                                      <p:to>
                                        <p:strVal val="visible"/>
                                      </p:to>
                                    </p:set>
                                    <p:animEffect transition="in" filter="blinds(horizontal)">
                                      <p:cBhvr>
                                        <p:cTn id="31" dur="500"/>
                                        <p:tgtEl>
                                          <p:spTgt spid="45061"/>
                                        </p:tgtEl>
                                      </p:cBhvr>
                                    </p:animEffect>
                                  </p:childTnLst>
                                  <p:subTnLst>
                                    <p:audio>
                                      <p:cMediaNode>
                                        <p:cTn display="0" masterRel="sameClick">
                                          <p:stCondLst>
                                            <p:cond evt="begin" delay="0">
                                              <p:tn val="29"/>
                                            </p:cond>
                                          </p:stCondLst>
                                          <p:endCondLst>
                                            <p:cond evt="onStopAudio" delay="0">
                                              <p:tgtEl>
                                                <p:sldTgt/>
                                              </p:tgtEl>
                                            </p:cond>
                                          </p:endCondLst>
                                        </p:cTn>
                                        <p:tgtEl>
                                          <p:sndTgt r:embed="rId7" name="coin.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45062"/>
                                        </p:tgtEl>
                                        <p:attrNameLst>
                                          <p:attrName>style.visibility</p:attrName>
                                        </p:attrNameLst>
                                      </p:cBhvr>
                                      <p:to>
                                        <p:strVal val="visible"/>
                                      </p:to>
                                    </p:set>
                                    <p:animEffect transition="in" filter="blinds(horizontal)">
                                      <p:cBhvr>
                                        <p:cTn id="36" dur="500"/>
                                        <p:tgtEl>
                                          <p:spTgt spid="4506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0F80-CCB5-4C9D-AF68-91E8795D3C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35A043C-B38D-45A0-8153-4034DD29FEB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8889"/>
          <a:stretch/>
        </p:blipFill>
        <p:spPr>
          <a:xfrm>
            <a:off x="0" y="0"/>
            <a:ext cx="12192000" cy="685799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8023618"/>
      </p:ext>
    </p:extLst>
  </p:cSld>
  <p:clrMapOvr>
    <a:masterClrMapping/>
  </p:clrMapOvr>
  <mc:AlternateContent xmlns:mc="http://schemas.openxmlformats.org/markup-compatibility/2006" xmlns:p14="http://schemas.microsoft.com/office/powerpoint/2010/main">
    <mc:Choice Requires="p14">
      <p:transition p14:dur="10" advTm="14644">
        <p14:honeycomb/>
      </p:transition>
    </mc:Choice>
    <mc:Fallback xmlns="">
      <p:transition advTm="14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47" name="Text Box 35"/>
          <p:cNvSpPr txBox="1">
            <a:spLocks noChangeArrowheads="1"/>
          </p:cNvSpPr>
          <p:nvPr/>
        </p:nvSpPr>
        <p:spPr bwMode="auto">
          <a:xfrm>
            <a:off x="685800" y="457201"/>
            <a:ext cx="11125200" cy="4247317"/>
          </a:xfrm>
          <a:prstGeom prst="rect">
            <a:avLst/>
          </a:prstGeom>
          <a:noFill/>
          <a:ln w="9525">
            <a:noFill/>
            <a:miter lim="800000"/>
            <a:headEnd/>
            <a:tailEnd/>
          </a:ln>
          <a:effectLst/>
        </p:spPr>
        <p:txBody>
          <a:bodyPr wrap="square">
            <a:spAutoFit/>
          </a:bodyPr>
          <a:lstStyle/>
          <a:p>
            <a:pPr indent="635000" algn="ctr"/>
            <a:r>
              <a:rPr lang="en-US" sz="4400" b="1" u="sng" dirty="0">
                <a:solidFill>
                  <a:srgbClr val="FF0000"/>
                </a:solidFill>
                <a:effectLst>
                  <a:outerShdw blurRad="38100" dist="38100" dir="2700000" algn="tl">
                    <a:srgbClr val="C0C0C0"/>
                  </a:outerShdw>
                </a:effectLst>
                <a:latin typeface="Times New Roman" pitchFamily="18" charset="0"/>
                <a:cs typeface="Times New Roman" pitchFamily="18" charset="0"/>
              </a:rPr>
              <a:t>KẾT LUẬN: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p>
          <a:p>
            <a:pPr indent="635000" algn="just"/>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Phần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đất</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liền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của</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nước</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ta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có</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6600" b="1" dirty="0">
                <a:solidFill>
                  <a:srgbClr val="800080"/>
                </a:solidFill>
                <a:effectLst>
                  <a:outerShdw blurRad="38100" dist="38100" dir="2700000" algn="tl">
                    <a:srgbClr val="C0C0C0"/>
                  </a:outerShdw>
                </a:effectLst>
                <a:latin typeface="Times New Roman" pitchFamily="18" charset="0"/>
                <a:cs typeface="Times New Roman" pitchFamily="18" charset="0"/>
              </a:rPr>
              <a:t>¾</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diện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tích</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là</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đồi</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núi</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6600" b="1" dirty="0">
                <a:solidFill>
                  <a:srgbClr val="800080"/>
                </a:solidFill>
                <a:effectLst>
                  <a:outerShdw blurRad="38100" dist="38100" dir="2700000" algn="tl">
                    <a:srgbClr val="C0C0C0"/>
                  </a:outerShdw>
                </a:effectLst>
                <a:latin typeface="Times New Roman" pitchFamily="18" charset="0"/>
                <a:cs typeface="Times New Roman" pitchFamily="18" charset="0"/>
              </a:rPr>
              <a:t>¼</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diện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tích</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là</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đồng</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bằng</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a:t>
            </a:r>
          </a:p>
          <a:p>
            <a:pPr indent="635000" algn="just"/>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Các</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dãy</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núi</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phần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lớn</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có</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hướng</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tây</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bắc</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đông</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nam</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và</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một</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số</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có</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hình</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cánh</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r>
              <a:rPr lang="en-US" sz="4400" b="1" dirty="0" err="1">
                <a:solidFill>
                  <a:srgbClr val="800080"/>
                </a:solidFill>
                <a:effectLst>
                  <a:outerShdw blurRad="38100" dist="38100" dir="2700000" algn="tl">
                    <a:srgbClr val="C0C0C0"/>
                  </a:outerShdw>
                </a:effectLst>
                <a:latin typeface="Times New Roman" pitchFamily="18" charset="0"/>
                <a:cs typeface="Times New Roman" pitchFamily="18" charset="0"/>
              </a:rPr>
              <a:t>cung</a:t>
            </a:r>
            <a:r>
              <a:rPr lang="en-US" sz="4400" b="1" dirty="0">
                <a:solidFill>
                  <a:srgbClr val="800080"/>
                </a:solidFill>
                <a:effectLst>
                  <a:outerShdw blurRad="38100" dist="38100" dir="2700000" algn="tl">
                    <a:srgbClr val="C0C0C0"/>
                  </a:outerShdw>
                </a:effectLst>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6C9E049E-CAD8-4D69-9FF2-553724D45B7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4" name="Picture 3">
            <a:extLst>
              <a:ext uri="{FF2B5EF4-FFF2-40B4-BE49-F238E27FC236}">
                <a16:creationId xmlns:a16="http://schemas.microsoft.com/office/drawing/2014/main" id="{5A806373-DE2B-4E21-A414-81CDF1449AC9}"/>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5" name="Picture 4">
            <a:extLst>
              <a:ext uri="{FF2B5EF4-FFF2-40B4-BE49-F238E27FC236}">
                <a16:creationId xmlns:a16="http://schemas.microsoft.com/office/drawing/2014/main" id="{5BEEE408-2BD7-4E0F-9AA1-31BA7C277DCA}"/>
              </a:ext>
            </a:extLst>
          </p:cNvPr>
          <p:cNvPicPr>
            <a:picLocks noChangeAspect="1"/>
          </p:cNvPicPr>
          <p:nvPr/>
        </p:nvPicPr>
        <p:blipFill>
          <a:blip r:embed="rId8"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6" name="Picture 5">
            <a:extLst>
              <a:ext uri="{FF2B5EF4-FFF2-40B4-BE49-F238E27FC236}">
                <a16:creationId xmlns:a16="http://schemas.microsoft.com/office/drawing/2014/main" id="{9FD9CB3C-9B79-4C67-85F5-6FE5F42E71D8}"/>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7" name="Picture 6">
            <a:extLst>
              <a:ext uri="{FF2B5EF4-FFF2-40B4-BE49-F238E27FC236}">
                <a16:creationId xmlns:a16="http://schemas.microsoft.com/office/drawing/2014/main" id="{7B8BDEE9-D59C-4604-AF18-588419E3110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34"/>
    </mc:Choice>
    <mc:Fallback xmlns="">
      <p:transition spd="slow" advTm="2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C4924BE-C723-417E-9CFF-C8E11A3ED753}"/>
              </a:ext>
            </a:extLst>
          </p:cNvPr>
          <p:cNvSpPr>
            <a:spLocks noGrp="1" noChangeArrowheads="1"/>
          </p:cNvSpPr>
          <p:nvPr>
            <p:ph type="title"/>
          </p:nvPr>
        </p:nvSpPr>
        <p:spPr/>
        <p:txBody>
          <a:bodyPr/>
          <a:lstStyle/>
          <a:p>
            <a:r>
              <a:rPr lang="en-US" altLang="en-US" dirty="0"/>
              <a:t>           </a:t>
            </a:r>
            <a:r>
              <a:rPr lang="en-US" altLang="en-US" sz="5400" b="1" dirty="0" err="1">
                <a:latin typeface="Times New Roman" panose="02020603050405020304" pitchFamily="18" charset="0"/>
                <a:cs typeface="Times New Roman" panose="02020603050405020304" pitchFamily="18" charset="0"/>
              </a:rPr>
              <a:t>Hoạt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động</a:t>
            </a:r>
            <a:r>
              <a:rPr lang="en-US" altLang="en-US" sz="5400" b="1" dirty="0">
                <a:latin typeface="Times New Roman" panose="02020603050405020304" pitchFamily="18" charset="0"/>
                <a:cs typeface="Times New Roman" panose="02020603050405020304" pitchFamily="18" charset="0"/>
              </a:rPr>
              <a:t> 2</a:t>
            </a:r>
          </a:p>
        </p:txBody>
      </p:sp>
      <p:sp>
        <p:nvSpPr>
          <p:cNvPr id="31747" name="WordArt 3">
            <a:extLst>
              <a:ext uri="{FF2B5EF4-FFF2-40B4-BE49-F238E27FC236}">
                <a16:creationId xmlns:a16="http://schemas.microsoft.com/office/drawing/2014/main" id="{8F37CC95-E90D-4F1A-A8FA-6DECEBD2D920}"/>
              </a:ext>
            </a:extLst>
          </p:cNvPr>
          <p:cNvSpPr>
            <a:spLocks noChangeArrowheads="1" noChangeShapeType="1" noTextEdit="1"/>
          </p:cNvSpPr>
          <p:nvPr/>
        </p:nvSpPr>
        <p:spPr bwMode="auto">
          <a:xfrm>
            <a:off x="2963862" y="1981200"/>
            <a:ext cx="6264275" cy="2479675"/>
          </a:xfrm>
          <a:prstGeom prst="rect">
            <a:avLst/>
          </a:prstGeom>
        </p:spPr>
        <p:txBody>
          <a:bodyPr wrap="none" fromWordArt="1">
            <a:prstTxWarp prst="textPlain">
              <a:avLst>
                <a:gd name="adj" fmla="val 50000"/>
              </a:avLst>
            </a:prstTxWarp>
          </a:bodyPr>
          <a:lstStyle/>
          <a:p>
            <a:pPr algn="ct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Khoáng</a:t>
            </a:r>
            <a:r>
              <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sản</a:t>
            </a:r>
            <a:endPar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0599444-D6EC-4BE9-9FA2-F627D26AF457}"/>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5" name="Picture 4">
            <a:extLst>
              <a:ext uri="{FF2B5EF4-FFF2-40B4-BE49-F238E27FC236}">
                <a16:creationId xmlns:a16="http://schemas.microsoft.com/office/drawing/2014/main" id="{5C1604A3-2378-4C43-ADC1-318E88DD1202}"/>
              </a:ext>
            </a:extLst>
          </p:cNvPr>
          <p:cNvPicPr>
            <a:picLocks noChangeAspect="1"/>
          </p:cNvPicPr>
          <p:nvPr/>
        </p:nvPicPr>
        <p:blipFill>
          <a:blip r:embed="rId8"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6" name="Picture 5">
            <a:extLst>
              <a:ext uri="{FF2B5EF4-FFF2-40B4-BE49-F238E27FC236}">
                <a16:creationId xmlns:a16="http://schemas.microsoft.com/office/drawing/2014/main" id="{3C29D2B7-31C4-490A-BA00-C136629D0AF6}"/>
              </a:ext>
            </a:extLst>
          </p:cNvPr>
          <p:cNvPicPr>
            <a:picLocks noChangeAspect="1"/>
          </p:cNvPicPr>
          <p:nvPr/>
        </p:nvPicPr>
        <p:blipFill>
          <a:blip r:embed="rId9"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7" name="Picture 6">
            <a:extLst>
              <a:ext uri="{FF2B5EF4-FFF2-40B4-BE49-F238E27FC236}">
                <a16:creationId xmlns:a16="http://schemas.microsoft.com/office/drawing/2014/main" id="{99BF93F3-6DA7-47C1-944D-E8428CBB00C0}"/>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8" name="Picture 7">
            <a:extLst>
              <a:ext uri="{FF2B5EF4-FFF2-40B4-BE49-F238E27FC236}">
                <a16:creationId xmlns:a16="http://schemas.microsoft.com/office/drawing/2014/main" id="{C1FAA4F7-7E76-4417-B82B-5129D1296D8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0"/>
    </mc:Choice>
    <mc:Fallback xmlns="">
      <p:transition spd="slow" advTm="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42">
            <a:extLst>
              <a:ext uri="{FF2B5EF4-FFF2-40B4-BE49-F238E27FC236}">
                <a16:creationId xmlns:a16="http://schemas.microsoft.com/office/drawing/2014/main" id="{F2BB34DE-CDFF-47DF-BCB8-00CD852F031B}"/>
              </a:ext>
            </a:extLst>
          </p:cNvPr>
          <p:cNvGrpSpPr>
            <a:grpSpLocks/>
          </p:cNvGrpSpPr>
          <p:nvPr/>
        </p:nvGrpSpPr>
        <p:grpSpPr bwMode="auto">
          <a:xfrm>
            <a:off x="1524000" y="9525"/>
            <a:ext cx="4992688" cy="6848475"/>
            <a:chOff x="2209800" y="9927"/>
            <a:chExt cx="4992624" cy="6848073"/>
          </a:xfrm>
        </p:grpSpPr>
        <p:pic>
          <p:nvPicPr>
            <p:cNvPr id="40012" name="Picture 27" descr="Untitled.jpg">
              <a:hlinkClick r:id="rId8" action="ppaction://hlinksldjump"/>
              <a:extLst>
                <a:ext uri="{FF2B5EF4-FFF2-40B4-BE49-F238E27FC236}">
                  <a16:creationId xmlns:a16="http://schemas.microsoft.com/office/drawing/2014/main" id="{2EE65F84-A218-4A3A-A281-744CBCAC5B7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9927"/>
              <a:ext cx="4992624" cy="68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5-Point Star 28">
              <a:extLst>
                <a:ext uri="{FF2B5EF4-FFF2-40B4-BE49-F238E27FC236}">
                  <a16:creationId xmlns:a16="http://schemas.microsoft.com/office/drawing/2014/main" id="{3B710312-1018-4C9A-A772-FE100844F232}"/>
                </a:ext>
              </a:extLst>
            </p:cNvPr>
            <p:cNvSpPr/>
            <p:nvPr/>
          </p:nvSpPr>
          <p:spPr bwMode="auto">
            <a:xfrm>
              <a:off x="3968727" y="1171909"/>
              <a:ext cx="73024" cy="73021"/>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lgn="ctr" eaLnBrk="1" hangingPunct="1">
                <a:spcBef>
                  <a:spcPct val="50000"/>
                </a:spcBef>
                <a:defRPr/>
              </a:pPr>
              <a:endParaRPr lang="en-US" sz="1000">
                <a:solidFill>
                  <a:srgbClr val="FF0000"/>
                </a:solidFill>
                <a:latin typeface="Arial" charset="0"/>
                <a:cs typeface="Arial" charset="0"/>
              </a:endParaRPr>
            </a:p>
          </p:txBody>
        </p:sp>
      </p:grpSp>
      <p:sp>
        <p:nvSpPr>
          <p:cNvPr id="39939" name="Text Box 3">
            <a:extLst>
              <a:ext uri="{FF2B5EF4-FFF2-40B4-BE49-F238E27FC236}">
                <a16:creationId xmlns:a16="http://schemas.microsoft.com/office/drawing/2014/main" id="{BF64DD71-6290-4118-9BB6-300BAB3C9FB7}"/>
              </a:ext>
            </a:extLst>
          </p:cNvPr>
          <p:cNvSpPr txBox="1">
            <a:spLocks noChangeArrowheads="1"/>
          </p:cNvSpPr>
          <p:nvPr/>
        </p:nvSpPr>
        <p:spPr bwMode="auto">
          <a:xfrm>
            <a:off x="4429125" y="5343525"/>
            <a:ext cx="1219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Hồng Ngọc</a:t>
            </a:r>
          </a:p>
        </p:txBody>
      </p:sp>
      <p:sp>
        <p:nvSpPr>
          <p:cNvPr id="39940" name="Text Box 4">
            <a:extLst>
              <a:ext uri="{FF2B5EF4-FFF2-40B4-BE49-F238E27FC236}">
                <a16:creationId xmlns:a16="http://schemas.microsoft.com/office/drawing/2014/main" id="{3FED3210-47D7-47C1-9442-60645687EF24}"/>
              </a:ext>
            </a:extLst>
          </p:cNvPr>
          <p:cNvSpPr txBox="1">
            <a:spLocks noChangeArrowheads="1"/>
          </p:cNvSpPr>
          <p:nvPr/>
        </p:nvSpPr>
        <p:spPr bwMode="auto">
          <a:xfrm>
            <a:off x="4381500" y="5494338"/>
            <a:ext cx="914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Rạng Đông</a:t>
            </a:r>
          </a:p>
        </p:txBody>
      </p:sp>
      <p:sp>
        <p:nvSpPr>
          <p:cNvPr id="39941" name="Text Box 5">
            <a:extLst>
              <a:ext uri="{FF2B5EF4-FFF2-40B4-BE49-F238E27FC236}">
                <a16:creationId xmlns:a16="http://schemas.microsoft.com/office/drawing/2014/main" id="{46E6D2B5-59B0-424A-A781-63B0EFC54714}"/>
              </a:ext>
            </a:extLst>
          </p:cNvPr>
          <p:cNvSpPr txBox="1">
            <a:spLocks noChangeArrowheads="1"/>
          </p:cNvSpPr>
          <p:nvPr/>
        </p:nvSpPr>
        <p:spPr bwMode="auto">
          <a:xfrm>
            <a:off x="4084638" y="5775325"/>
            <a:ext cx="5826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Rồng</a:t>
            </a:r>
          </a:p>
        </p:txBody>
      </p:sp>
      <p:sp>
        <p:nvSpPr>
          <p:cNvPr id="39942" name="Text Box 6">
            <a:extLst>
              <a:ext uri="{FF2B5EF4-FFF2-40B4-BE49-F238E27FC236}">
                <a16:creationId xmlns:a16="http://schemas.microsoft.com/office/drawing/2014/main" id="{A2DFBEBB-A0B7-477A-847D-78E350756326}"/>
              </a:ext>
            </a:extLst>
          </p:cNvPr>
          <p:cNvSpPr txBox="1">
            <a:spLocks noChangeArrowheads="1"/>
          </p:cNvSpPr>
          <p:nvPr/>
        </p:nvSpPr>
        <p:spPr bwMode="auto">
          <a:xfrm>
            <a:off x="3676650" y="5600700"/>
            <a:ext cx="8477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Bạch Hổ</a:t>
            </a:r>
          </a:p>
        </p:txBody>
      </p:sp>
      <p:sp>
        <p:nvSpPr>
          <p:cNvPr id="39943" name="Text Box 7">
            <a:extLst>
              <a:ext uri="{FF2B5EF4-FFF2-40B4-BE49-F238E27FC236}">
                <a16:creationId xmlns:a16="http://schemas.microsoft.com/office/drawing/2014/main" id="{A7B219D8-5FF4-4709-AF6A-1B86384F56FA}"/>
              </a:ext>
            </a:extLst>
          </p:cNvPr>
          <p:cNvSpPr txBox="1">
            <a:spLocks noChangeArrowheads="1"/>
          </p:cNvSpPr>
          <p:nvPr/>
        </p:nvSpPr>
        <p:spPr bwMode="auto">
          <a:xfrm>
            <a:off x="4005263" y="6103938"/>
            <a:ext cx="9017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Đại Hùng</a:t>
            </a:r>
          </a:p>
        </p:txBody>
      </p:sp>
      <p:sp>
        <p:nvSpPr>
          <p:cNvPr id="39944" name="Text Box 8">
            <a:extLst>
              <a:ext uri="{FF2B5EF4-FFF2-40B4-BE49-F238E27FC236}">
                <a16:creationId xmlns:a16="http://schemas.microsoft.com/office/drawing/2014/main" id="{27A80386-90A8-4294-95A0-670532584E49}"/>
              </a:ext>
            </a:extLst>
          </p:cNvPr>
          <p:cNvSpPr txBox="1">
            <a:spLocks noChangeArrowheads="1"/>
          </p:cNvSpPr>
          <p:nvPr/>
        </p:nvSpPr>
        <p:spPr bwMode="auto">
          <a:xfrm>
            <a:off x="4075113" y="6478588"/>
            <a:ext cx="9017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Lan Tây</a:t>
            </a:r>
          </a:p>
        </p:txBody>
      </p:sp>
      <p:sp>
        <p:nvSpPr>
          <p:cNvPr id="39945" name="Text Box 10">
            <a:extLst>
              <a:ext uri="{FF2B5EF4-FFF2-40B4-BE49-F238E27FC236}">
                <a16:creationId xmlns:a16="http://schemas.microsoft.com/office/drawing/2014/main" id="{A3D4E492-234D-4A69-AED0-F958D89FE69D}"/>
              </a:ext>
            </a:extLst>
          </p:cNvPr>
          <p:cNvSpPr txBox="1">
            <a:spLocks noChangeArrowheads="1"/>
          </p:cNvSpPr>
          <p:nvPr/>
        </p:nvSpPr>
        <p:spPr bwMode="auto">
          <a:xfrm>
            <a:off x="4022725" y="3459163"/>
            <a:ext cx="914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Bồng Miêu</a:t>
            </a:r>
          </a:p>
        </p:txBody>
      </p:sp>
      <p:sp>
        <p:nvSpPr>
          <p:cNvPr id="39946" name="Text Box 12">
            <a:extLst>
              <a:ext uri="{FF2B5EF4-FFF2-40B4-BE49-F238E27FC236}">
                <a16:creationId xmlns:a16="http://schemas.microsoft.com/office/drawing/2014/main" id="{FDA809CE-2797-48B3-BD83-75A1835DDEEB}"/>
              </a:ext>
            </a:extLst>
          </p:cNvPr>
          <p:cNvSpPr txBox="1">
            <a:spLocks noChangeArrowheads="1"/>
          </p:cNvSpPr>
          <p:nvPr/>
        </p:nvSpPr>
        <p:spPr bwMode="auto">
          <a:xfrm>
            <a:off x="3289300" y="2090738"/>
            <a:ext cx="1143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Thạch Khê</a:t>
            </a:r>
          </a:p>
        </p:txBody>
      </p:sp>
      <p:sp>
        <p:nvSpPr>
          <p:cNvPr id="39947" name="Text Box 13">
            <a:extLst>
              <a:ext uri="{FF2B5EF4-FFF2-40B4-BE49-F238E27FC236}">
                <a16:creationId xmlns:a16="http://schemas.microsoft.com/office/drawing/2014/main" id="{F583FB99-0159-412D-81BA-2D1F99AA5144}"/>
              </a:ext>
            </a:extLst>
          </p:cNvPr>
          <p:cNvSpPr txBox="1">
            <a:spLocks noChangeArrowheads="1"/>
          </p:cNvSpPr>
          <p:nvPr/>
        </p:nvSpPr>
        <p:spPr bwMode="auto">
          <a:xfrm>
            <a:off x="3556000" y="1416050"/>
            <a:ext cx="1143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Tiền Hải</a:t>
            </a:r>
          </a:p>
        </p:txBody>
      </p:sp>
      <p:sp>
        <p:nvSpPr>
          <p:cNvPr id="39948" name="Text Box 14">
            <a:extLst>
              <a:ext uri="{FF2B5EF4-FFF2-40B4-BE49-F238E27FC236}">
                <a16:creationId xmlns:a16="http://schemas.microsoft.com/office/drawing/2014/main" id="{2B6030D2-C416-4697-BC13-B160F40C783E}"/>
              </a:ext>
            </a:extLst>
          </p:cNvPr>
          <p:cNvSpPr txBox="1">
            <a:spLocks noChangeArrowheads="1"/>
          </p:cNvSpPr>
          <p:nvPr/>
        </p:nvSpPr>
        <p:spPr bwMode="auto">
          <a:xfrm>
            <a:off x="3929063" y="1076325"/>
            <a:ext cx="1143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Cẩm Phả</a:t>
            </a:r>
          </a:p>
        </p:txBody>
      </p:sp>
      <p:sp>
        <p:nvSpPr>
          <p:cNvPr id="40" name="Text Box 15">
            <a:extLst>
              <a:ext uri="{FF2B5EF4-FFF2-40B4-BE49-F238E27FC236}">
                <a16:creationId xmlns:a16="http://schemas.microsoft.com/office/drawing/2014/main" id="{A05E1635-1A7A-47F3-9C1E-F3B19F139409}"/>
              </a:ext>
            </a:extLst>
          </p:cNvPr>
          <p:cNvSpPr txBox="1">
            <a:spLocks noChangeArrowheads="1"/>
          </p:cNvSpPr>
          <p:nvPr/>
        </p:nvSpPr>
        <p:spPr bwMode="auto">
          <a:xfrm>
            <a:off x="3517900" y="92710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Quảng Ninh</a:t>
            </a:r>
          </a:p>
        </p:txBody>
      </p:sp>
      <p:sp>
        <p:nvSpPr>
          <p:cNvPr id="39950" name="Text Box 16">
            <a:extLst>
              <a:ext uri="{FF2B5EF4-FFF2-40B4-BE49-F238E27FC236}">
                <a16:creationId xmlns:a16="http://schemas.microsoft.com/office/drawing/2014/main" id="{29571116-FDDA-484F-A8FD-1EAA75E2C57C}"/>
              </a:ext>
            </a:extLst>
          </p:cNvPr>
          <p:cNvSpPr txBox="1">
            <a:spLocks noChangeArrowheads="1"/>
          </p:cNvSpPr>
          <p:nvPr/>
        </p:nvSpPr>
        <p:spPr bwMode="auto">
          <a:xfrm>
            <a:off x="3086100" y="503238"/>
            <a:ext cx="914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Cao Bằng</a:t>
            </a:r>
          </a:p>
        </p:txBody>
      </p:sp>
      <p:sp>
        <p:nvSpPr>
          <p:cNvPr id="39951" name="Text Box 17">
            <a:extLst>
              <a:ext uri="{FF2B5EF4-FFF2-40B4-BE49-F238E27FC236}">
                <a16:creationId xmlns:a16="http://schemas.microsoft.com/office/drawing/2014/main" id="{0E18B46E-5CE1-4851-8322-55C4BAD33FA0}"/>
              </a:ext>
            </a:extLst>
          </p:cNvPr>
          <p:cNvSpPr txBox="1">
            <a:spLocks noChangeArrowheads="1"/>
          </p:cNvSpPr>
          <p:nvPr/>
        </p:nvSpPr>
        <p:spPr bwMode="auto">
          <a:xfrm>
            <a:off x="2551113" y="574675"/>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Cam Đường</a:t>
            </a:r>
          </a:p>
        </p:txBody>
      </p:sp>
      <p:sp>
        <p:nvSpPr>
          <p:cNvPr id="39952" name="Text Box 18">
            <a:extLst>
              <a:ext uri="{FF2B5EF4-FFF2-40B4-BE49-F238E27FC236}">
                <a16:creationId xmlns:a16="http://schemas.microsoft.com/office/drawing/2014/main" id="{C8C7B211-2A9D-4B90-8817-C01AF0E16DB9}"/>
              </a:ext>
            </a:extLst>
          </p:cNvPr>
          <p:cNvSpPr txBox="1">
            <a:spLocks noChangeArrowheads="1"/>
          </p:cNvSpPr>
          <p:nvPr/>
        </p:nvSpPr>
        <p:spPr bwMode="auto">
          <a:xfrm>
            <a:off x="2438400" y="838200"/>
            <a:ext cx="76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Yên Bái</a:t>
            </a:r>
          </a:p>
        </p:txBody>
      </p:sp>
      <p:sp>
        <p:nvSpPr>
          <p:cNvPr id="39953" name="Text Box 20">
            <a:extLst>
              <a:ext uri="{FF2B5EF4-FFF2-40B4-BE49-F238E27FC236}">
                <a16:creationId xmlns:a16="http://schemas.microsoft.com/office/drawing/2014/main" id="{861D915B-0E11-46FE-8666-749D3B55B250}"/>
              </a:ext>
            </a:extLst>
          </p:cNvPr>
          <p:cNvSpPr txBox="1">
            <a:spLocks noChangeArrowheads="1"/>
          </p:cNvSpPr>
          <p:nvPr/>
        </p:nvSpPr>
        <p:spPr bwMode="auto">
          <a:xfrm>
            <a:off x="4310063" y="6334125"/>
            <a:ext cx="9017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Lan Đỏ</a:t>
            </a:r>
          </a:p>
        </p:txBody>
      </p:sp>
      <p:sp>
        <p:nvSpPr>
          <p:cNvPr id="45" name="Rectangle 25">
            <a:extLst>
              <a:ext uri="{FF2B5EF4-FFF2-40B4-BE49-F238E27FC236}">
                <a16:creationId xmlns:a16="http://schemas.microsoft.com/office/drawing/2014/main" id="{D55AD0DE-8342-4E7D-9C0A-A09168379B55}"/>
              </a:ext>
            </a:extLst>
          </p:cNvPr>
          <p:cNvSpPr>
            <a:spLocks noChangeArrowheads="1"/>
          </p:cNvSpPr>
          <p:nvPr/>
        </p:nvSpPr>
        <p:spPr bwMode="auto">
          <a:xfrm>
            <a:off x="3687763" y="1098550"/>
            <a:ext cx="762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900">
              <a:latin typeface="Arial" panose="020B0604020202020204" pitchFamily="34" charset="0"/>
            </a:endParaRPr>
          </a:p>
        </p:txBody>
      </p:sp>
      <p:sp>
        <p:nvSpPr>
          <p:cNvPr id="39955" name="Text Box 36">
            <a:extLst>
              <a:ext uri="{FF2B5EF4-FFF2-40B4-BE49-F238E27FC236}">
                <a16:creationId xmlns:a16="http://schemas.microsoft.com/office/drawing/2014/main" id="{9E456A82-915F-40A9-8F8C-675CC6851F19}"/>
              </a:ext>
            </a:extLst>
          </p:cNvPr>
          <p:cNvSpPr txBox="1">
            <a:spLocks noChangeArrowheads="1"/>
          </p:cNvSpPr>
          <p:nvPr/>
        </p:nvSpPr>
        <p:spPr bwMode="auto">
          <a:xfrm>
            <a:off x="3014663" y="76835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Thái Nguyên</a:t>
            </a:r>
          </a:p>
        </p:txBody>
      </p:sp>
      <p:sp>
        <p:nvSpPr>
          <p:cNvPr id="39956" name="Text Box 13">
            <a:extLst>
              <a:ext uri="{FF2B5EF4-FFF2-40B4-BE49-F238E27FC236}">
                <a16:creationId xmlns:a16="http://schemas.microsoft.com/office/drawing/2014/main" id="{2EA981E9-1A42-4454-8DA2-FF4CD57AA1C1}"/>
              </a:ext>
            </a:extLst>
          </p:cNvPr>
          <p:cNvSpPr txBox="1">
            <a:spLocks noChangeArrowheads="1"/>
          </p:cNvSpPr>
          <p:nvPr/>
        </p:nvSpPr>
        <p:spPr bwMode="auto">
          <a:xfrm>
            <a:off x="3041650" y="1219200"/>
            <a:ext cx="615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HÀ NỘI</a:t>
            </a:r>
          </a:p>
        </p:txBody>
      </p:sp>
      <p:sp>
        <p:nvSpPr>
          <p:cNvPr id="39957" name="Text Box 14">
            <a:extLst>
              <a:ext uri="{FF2B5EF4-FFF2-40B4-BE49-F238E27FC236}">
                <a16:creationId xmlns:a16="http://schemas.microsoft.com/office/drawing/2014/main" id="{DA09E980-9BF5-4542-9E7A-874EA456EA09}"/>
              </a:ext>
            </a:extLst>
          </p:cNvPr>
          <p:cNvSpPr txBox="1">
            <a:spLocks noChangeArrowheads="1"/>
          </p:cNvSpPr>
          <p:nvPr/>
        </p:nvSpPr>
        <p:spPr bwMode="auto">
          <a:xfrm>
            <a:off x="3352800" y="1143000"/>
            <a:ext cx="1143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00" b="1">
                <a:solidFill>
                  <a:srgbClr val="FF0000"/>
                </a:solidFill>
                <a:latin typeface="Arial" panose="020B0604020202020204" pitchFamily="34" charset="0"/>
              </a:rPr>
              <a:t>Vàng Danh</a:t>
            </a:r>
          </a:p>
        </p:txBody>
      </p:sp>
      <p:sp>
        <p:nvSpPr>
          <p:cNvPr id="49" name="TextBox 48">
            <a:extLst>
              <a:ext uri="{FF2B5EF4-FFF2-40B4-BE49-F238E27FC236}">
                <a16:creationId xmlns:a16="http://schemas.microsoft.com/office/drawing/2014/main" id="{FF81FF2B-93C4-451B-9177-39FA16D194E9}"/>
              </a:ext>
            </a:extLst>
          </p:cNvPr>
          <p:cNvSpPr txBox="1">
            <a:spLocks noChangeArrowheads="1"/>
          </p:cNvSpPr>
          <p:nvPr/>
        </p:nvSpPr>
        <p:spPr bwMode="auto">
          <a:xfrm>
            <a:off x="2554288" y="630238"/>
            <a:ext cx="73025" cy="73025"/>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a:t>
            </a:r>
          </a:p>
        </p:txBody>
      </p:sp>
      <p:sp>
        <p:nvSpPr>
          <p:cNvPr id="50" name="Text Box 15">
            <a:extLst>
              <a:ext uri="{FF2B5EF4-FFF2-40B4-BE49-F238E27FC236}">
                <a16:creationId xmlns:a16="http://schemas.microsoft.com/office/drawing/2014/main" id="{82C12639-72CA-4A1B-8F53-18681ED328F2}"/>
              </a:ext>
            </a:extLst>
          </p:cNvPr>
          <p:cNvSpPr txBox="1">
            <a:spLocks noChangeArrowheads="1"/>
          </p:cNvSpPr>
          <p:nvPr/>
        </p:nvSpPr>
        <p:spPr bwMode="auto">
          <a:xfrm>
            <a:off x="2362200" y="64770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Lào Cai</a:t>
            </a:r>
          </a:p>
        </p:txBody>
      </p:sp>
      <p:sp>
        <p:nvSpPr>
          <p:cNvPr id="51" name="AutoShape 23">
            <a:extLst>
              <a:ext uri="{FF2B5EF4-FFF2-40B4-BE49-F238E27FC236}">
                <a16:creationId xmlns:a16="http://schemas.microsoft.com/office/drawing/2014/main" id="{0D876553-1F43-40ED-A0AA-F0D552F78D84}"/>
              </a:ext>
            </a:extLst>
          </p:cNvPr>
          <p:cNvSpPr>
            <a:spLocks noChangeArrowheads="1"/>
          </p:cNvSpPr>
          <p:nvPr/>
        </p:nvSpPr>
        <p:spPr bwMode="auto">
          <a:xfrm>
            <a:off x="3286125" y="2160588"/>
            <a:ext cx="63500" cy="63500"/>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1800">
              <a:latin typeface="Arial" panose="020B0604020202020204" pitchFamily="34" charset="0"/>
            </a:endParaRPr>
          </a:p>
        </p:txBody>
      </p:sp>
      <p:sp>
        <p:nvSpPr>
          <p:cNvPr id="52" name="AutoShape 23">
            <a:extLst>
              <a:ext uri="{FF2B5EF4-FFF2-40B4-BE49-F238E27FC236}">
                <a16:creationId xmlns:a16="http://schemas.microsoft.com/office/drawing/2014/main" id="{8F35A0F4-CCD5-46C5-8D99-9FF11396A620}"/>
              </a:ext>
            </a:extLst>
          </p:cNvPr>
          <p:cNvSpPr>
            <a:spLocks noChangeArrowheads="1"/>
          </p:cNvSpPr>
          <p:nvPr/>
        </p:nvSpPr>
        <p:spPr bwMode="auto">
          <a:xfrm>
            <a:off x="2905125" y="957263"/>
            <a:ext cx="63500" cy="63500"/>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1800">
              <a:latin typeface="Arial" panose="020B0604020202020204" pitchFamily="34" charset="0"/>
            </a:endParaRPr>
          </a:p>
        </p:txBody>
      </p:sp>
      <p:sp>
        <p:nvSpPr>
          <p:cNvPr id="53" name="AutoShape 23">
            <a:extLst>
              <a:ext uri="{FF2B5EF4-FFF2-40B4-BE49-F238E27FC236}">
                <a16:creationId xmlns:a16="http://schemas.microsoft.com/office/drawing/2014/main" id="{D8D266AA-00BC-4797-9CDC-9B380538FAD3}"/>
              </a:ext>
            </a:extLst>
          </p:cNvPr>
          <p:cNvSpPr>
            <a:spLocks noChangeArrowheads="1"/>
          </p:cNvSpPr>
          <p:nvPr/>
        </p:nvSpPr>
        <p:spPr bwMode="auto">
          <a:xfrm>
            <a:off x="3319463" y="938213"/>
            <a:ext cx="63500" cy="63500"/>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1800">
              <a:latin typeface="Arial" panose="020B0604020202020204" pitchFamily="34" charset="0"/>
            </a:endParaRPr>
          </a:p>
        </p:txBody>
      </p:sp>
      <p:sp>
        <p:nvSpPr>
          <p:cNvPr id="54" name="TextBox 53">
            <a:extLst>
              <a:ext uri="{FF2B5EF4-FFF2-40B4-BE49-F238E27FC236}">
                <a16:creationId xmlns:a16="http://schemas.microsoft.com/office/drawing/2014/main" id="{9B823F4A-6E4A-4A20-B8BB-C6EA1642C82D}"/>
              </a:ext>
            </a:extLst>
          </p:cNvPr>
          <p:cNvSpPr txBox="1">
            <a:spLocks noChangeArrowheads="1"/>
          </p:cNvSpPr>
          <p:nvPr/>
        </p:nvSpPr>
        <p:spPr bwMode="auto">
          <a:xfrm>
            <a:off x="4114800" y="4038600"/>
            <a:ext cx="100013" cy="92075"/>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Al</a:t>
            </a:r>
          </a:p>
        </p:txBody>
      </p:sp>
      <p:sp>
        <p:nvSpPr>
          <p:cNvPr id="55" name="Text Box 15">
            <a:extLst>
              <a:ext uri="{FF2B5EF4-FFF2-40B4-BE49-F238E27FC236}">
                <a16:creationId xmlns:a16="http://schemas.microsoft.com/office/drawing/2014/main" id="{BA34D632-13CA-40FB-AB26-DB71663A9834}"/>
              </a:ext>
            </a:extLst>
          </p:cNvPr>
          <p:cNvSpPr txBox="1">
            <a:spLocks noChangeArrowheads="1"/>
          </p:cNvSpPr>
          <p:nvPr/>
        </p:nvSpPr>
        <p:spPr bwMode="auto">
          <a:xfrm>
            <a:off x="3090863" y="2228850"/>
            <a:ext cx="1143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Hà Tĩnh</a:t>
            </a:r>
          </a:p>
        </p:txBody>
      </p:sp>
      <p:sp>
        <p:nvSpPr>
          <p:cNvPr id="56" name="TextBox 55">
            <a:extLst>
              <a:ext uri="{FF2B5EF4-FFF2-40B4-BE49-F238E27FC236}">
                <a16:creationId xmlns:a16="http://schemas.microsoft.com/office/drawing/2014/main" id="{97179BB6-499A-4E9D-A9EB-2772CE862084}"/>
              </a:ext>
            </a:extLst>
          </p:cNvPr>
          <p:cNvSpPr txBox="1">
            <a:spLocks noChangeArrowheads="1"/>
          </p:cNvSpPr>
          <p:nvPr/>
        </p:nvSpPr>
        <p:spPr bwMode="auto">
          <a:xfrm>
            <a:off x="4230688" y="3660775"/>
            <a:ext cx="100012" cy="92075"/>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Al</a:t>
            </a:r>
          </a:p>
        </p:txBody>
      </p:sp>
      <p:sp>
        <p:nvSpPr>
          <p:cNvPr id="57" name="TextBox 56">
            <a:extLst>
              <a:ext uri="{FF2B5EF4-FFF2-40B4-BE49-F238E27FC236}">
                <a16:creationId xmlns:a16="http://schemas.microsoft.com/office/drawing/2014/main" id="{68036039-FBE5-44E6-B68E-0895278D3819}"/>
              </a:ext>
            </a:extLst>
          </p:cNvPr>
          <p:cNvSpPr txBox="1">
            <a:spLocks noChangeArrowheads="1"/>
          </p:cNvSpPr>
          <p:nvPr/>
        </p:nvSpPr>
        <p:spPr bwMode="auto">
          <a:xfrm>
            <a:off x="4270375" y="4346575"/>
            <a:ext cx="101600" cy="92075"/>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Al</a:t>
            </a:r>
          </a:p>
        </p:txBody>
      </p:sp>
      <p:sp>
        <p:nvSpPr>
          <p:cNvPr id="58" name="TextBox 57">
            <a:extLst>
              <a:ext uri="{FF2B5EF4-FFF2-40B4-BE49-F238E27FC236}">
                <a16:creationId xmlns:a16="http://schemas.microsoft.com/office/drawing/2014/main" id="{14E14FA7-A5C6-4049-A5DE-61BF2BBB6F59}"/>
              </a:ext>
            </a:extLst>
          </p:cNvPr>
          <p:cNvSpPr txBox="1">
            <a:spLocks noChangeArrowheads="1"/>
          </p:cNvSpPr>
          <p:nvPr/>
        </p:nvSpPr>
        <p:spPr bwMode="auto">
          <a:xfrm>
            <a:off x="4011613" y="4754563"/>
            <a:ext cx="101600" cy="90487"/>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Al</a:t>
            </a:r>
          </a:p>
        </p:txBody>
      </p:sp>
      <p:sp>
        <p:nvSpPr>
          <p:cNvPr id="59" name="TextBox 58">
            <a:extLst>
              <a:ext uri="{FF2B5EF4-FFF2-40B4-BE49-F238E27FC236}">
                <a16:creationId xmlns:a16="http://schemas.microsoft.com/office/drawing/2014/main" id="{96EBC543-268D-4059-BDD3-FD96F3596F38}"/>
              </a:ext>
            </a:extLst>
          </p:cNvPr>
          <p:cNvSpPr txBox="1">
            <a:spLocks noChangeArrowheads="1"/>
          </p:cNvSpPr>
          <p:nvPr/>
        </p:nvSpPr>
        <p:spPr bwMode="auto">
          <a:xfrm>
            <a:off x="4149725" y="4967288"/>
            <a:ext cx="101600" cy="90487"/>
          </a:xfrm>
          <a:prstGeom prst="rect">
            <a:avLst/>
          </a:prstGeom>
          <a:solidFill>
            <a:schemeClr val="bg1"/>
          </a:solidFill>
          <a:ln w="9525">
            <a:solidFill>
              <a:schemeClr val="tx1"/>
            </a:solidFill>
            <a:miter lim="800000"/>
            <a:headEnd/>
            <a:tailEnd/>
          </a:ln>
        </p:spPr>
        <p:txBody>
          <a:bodyPr wrap="non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 b="1">
                <a:latin typeface="Arial" panose="020B0604020202020204" pitchFamily="34" charset="0"/>
              </a:rPr>
              <a:t>Al</a:t>
            </a:r>
          </a:p>
        </p:txBody>
      </p:sp>
      <p:sp>
        <p:nvSpPr>
          <p:cNvPr id="60" name="Text Box 15">
            <a:extLst>
              <a:ext uri="{FF2B5EF4-FFF2-40B4-BE49-F238E27FC236}">
                <a16:creationId xmlns:a16="http://schemas.microsoft.com/office/drawing/2014/main" id="{5AC78DD8-F6EE-4B56-932D-179069F2E0D6}"/>
              </a:ext>
            </a:extLst>
          </p:cNvPr>
          <p:cNvSpPr txBox="1">
            <a:spLocks noChangeArrowheads="1"/>
          </p:cNvSpPr>
          <p:nvPr/>
        </p:nvSpPr>
        <p:spPr bwMode="auto">
          <a:xfrm>
            <a:off x="4141788" y="4127500"/>
            <a:ext cx="457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Tây</a:t>
            </a:r>
          </a:p>
        </p:txBody>
      </p:sp>
      <p:sp>
        <p:nvSpPr>
          <p:cNvPr id="61" name="Text Box 15">
            <a:extLst>
              <a:ext uri="{FF2B5EF4-FFF2-40B4-BE49-F238E27FC236}">
                <a16:creationId xmlns:a16="http://schemas.microsoft.com/office/drawing/2014/main" id="{65D6A9C1-FB47-4A2B-AFB6-3B8CC0AD5879}"/>
              </a:ext>
            </a:extLst>
          </p:cNvPr>
          <p:cNvSpPr txBox="1">
            <a:spLocks noChangeArrowheads="1"/>
          </p:cNvSpPr>
          <p:nvPr/>
        </p:nvSpPr>
        <p:spPr bwMode="auto">
          <a:xfrm>
            <a:off x="4032250" y="4468813"/>
            <a:ext cx="609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b="1">
                <a:latin typeface="Arial" panose="020B0604020202020204" pitchFamily="34" charset="0"/>
              </a:rPr>
              <a:t>Nguyên</a:t>
            </a:r>
          </a:p>
        </p:txBody>
      </p:sp>
      <p:sp>
        <p:nvSpPr>
          <p:cNvPr id="62" name="AutoShape 21">
            <a:extLst>
              <a:ext uri="{FF2B5EF4-FFF2-40B4-BE49-F238E27FC236}">
                <a16:creationId xmlns:a16="http://schemas.microsoft.com/office/drawing/2014/main" id="{C4F3CA32-AB98-4058-AF0B-130B46691D67}"/>
              </a:ext>
            </a:extLst>
          </p:cNvPr>
          <p:cNvSpPr>
            <a:spLocks noChangeArrowheads="1"/>
          </p:cNvSpPr>
          <p:nvPr/>
        </p:nvSpPr>
        <p:spPr bwMode="auto">
          <a:xfrm flipV="1">
            <a:off x="4386263" y="5395913"/>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AutoShape 21">
            <a:extLst>
              <a:ext uri="{FF2B5EF4-FFF2-40B4-BE49-F238E27FC236}">
                <a16:creationId xmlns:a16="http://schemas.microsoft.com/office/drawing/2014/main" id="{592B04C2-92F2-4AE6-85B9-05EC87F47BB9}"/>
              </a:ext>
            </a:extLst>
          </p:cNvPr>
          <p:cNvSpPr>
            <a:spLocks noChangeArrowheads="1"/>
          </p:cNvSpPr>
          <p:nvPr/>
        </p:nvSpPr>
        <p:spPr bwMode="auto">
          <a:xfrm flipV="1">
            <a:off x="4338638" y="5543550"/>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AutoShape 21">
            <a:extLst>
              <a:ext uri="{FF2B5EF4-FFF2-40B4-BE49-F238E27FC236}">
                <a16:creationId xmlns:a16="http://schemas.microsoft.com/office/drawing/2014/main" id="{F7BFA82A-86C7-4BD8-8608-D79EF51299CD}"/>
              </a:ext>
            </a:extLst>
          </p:cNvPr>
          <p:cNvSpPr>
            <a:spLocks noChangeArrowheads="1"/>
          </p:cNvSpPr>
          <p:nvPr/>
        </p:nvSpPr>
        <p:spPr bwMode="auto">
          <a:xfrm flipV="1">
            <a:off x="4157663" y="5653088"/>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AutoShape 21">
            <a:extLst>
              <a:ext uri="{FF2B5EF4-FFF2-40B4-BE49-F238E27FC236}">
                <a16:creationId xmlns:a16="http://schemas.microsoft.com/office/drawing/2014/main" id="{536D72A5-831C-4F4E-B96E-11039BE2963D}"/>
              </a:ext>
            </a:extLst>
          </p:cNvPr>
          <p:cNvSpPr>
            <a:spLocks noChangeArrowheads="1"/>
          </p:cNvSpPr>
          <p:nvPr/>
        </p:nvSpPr>
        <p:spPr bwMode="auto">
          <a:xfrm flipV="1">
            <a:off x="4062413" y="5810250"/>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AutoShape 21">
            <a:extLst>
              <a:ext uri="{FF2B5EF4-FFF2-40B4-BE49-F238E27FC236}">
                <a16:creationId xmlns:a16="http://schemas.microsoft.com/office/drawing/2014/main" id="{EB93B962-5B0A-4D80-B193-376F82FD5D72}"/>
              </a:ext>
            </a:extLst>
          </p:cNvPr>
          <p:cNvSpPr>
            <a:spLocks noChangeArrowheads="1"/>
          </p:cNvSpPr>
          <p:nvPr/>
        </p:nvSpPr>
        <p:spPr bwMode="auto">
          <a:xfrm flipV="1">
            <a:off x="4505325" y="6157913"/>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AutoShape 21">
            <a:extLst>
              <a:ext uri="{FF2B5EF4-FFF2-40B4-BE49-F238E27FC236}">
                <a16:creationId xmlns:a16="http://schemas.microsoft.com/office/drawing/2014/main" id="{931122DE-2C3A-4A75-A33F-680F75B52781}"/>
              </a:ext>
            </a:extLst>
          </p:cNvPr>
          <p:cNvSpPr>
            <a:spLocks noChangeArrowheads="1"/>
          </p:cNvSpPr>
          <p:nvPr/>
        </p:nvSpPr>
        <p:spPr bwMode="auto">
          <a:xfrm flipV="1">
            <a:off x="4695825" y="6423025"/>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68" name="AutoShape 21">
            <a:extLst>
              <a:ext uri="{FF2B5EF4-FFF2-40B4-BE49-F238E27FC236}">
                <a16:creationId xmlns:a16="http://schemas.microsoft.com/office/drawing/2014/main" id="{F33C4761-52B8-4586-951B-9F46F98C8AFB}"/>
              </a:ext>
            </a:extLst>
          </p:cNvPr>
          <p:cNvSpPr>
            <a:spLocks noChangeArrowheads="1"/>
          </p:cNvSpPr>
          <p:nvPr/>
        </p:nvSpPr>
        <p:spPr bwMode="auto">
          <a:xfrm flipV="1">
            <a:off x="4510088" y="6572250"/>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69" name="Rectangle 25">
            <a:extLst>
              <a:ext uri="{FF2B5EF4-FFF2-40B4-BE49-F238E27FC236}">
                <a16:creationId xmlns:a16="http://schemas.microsoft.com/office/drawing/2014/main" id="{3E3A627B-D554-4533-83A1-E35BF4066206}"/>
              </a:ext>
            </a:extLst>
          </p:cNvPr>
          <p:cNvSpPr>
            <a:spLocks noChangeArrowheads="1"/>
          </p:cNvSpPr>
          <p:nvPr/>
        </p:nvSpPr>
        <p:spPr bwMode="auto">
          <a:xfrm>
            <a:off x="3890963" y="1128713"/>
            <a:ext cx="762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900">
              <a:latin typeface="Arial" panose="020B0604020202020204" pitchFamily="34" charset="0"/>
            </a:endParaRPr>
          </a:p>
        </p:txBody>
      </p:sp>
      <p:sp>
        <p:nvSpPr>
          <p:cNvPr id="70" name="Text Box 15">
            <a:extLst>
              <a:ext uri="{FF2B5EF4-FFF2-40B4-BE49-F238E27FC236}">
                <a16:creationId xmlns:a16="http://schemas.microsoft.com/office/drawing/2014/main" id="{516C8C0A-2BBC-4061-9F77-DA17440FFA84}"/>
              </a:ext>
            </a:extLst>
          </p:cNvPr>
          <p:cNvSpPr txBox="1">
            <a:spLocks noChangeArrowheads="1"/>
          </p:cNvSpPr>
          <p:nvPr/>
        </p:nvSpPr>
        <p:spPr bwMode="auto">
          <a:xfrm rot="18309743">
            <a:off x="4857750" y="4090988"/>
            <a:ext cx="2060575" cy="307975"/>
          </a:xfrm>
          <a:prstGeom prst="rect">
            <a:avLst/>
          </a:prstGeom>
          <a:noFill/>
          <a:ln w="9525">
            <a:noFill/>
            <a:miter lim="800000"/>
            <a:headEnd/>
            <a:tailEnd/>
          </a:ln>
          <a:effectLst/>
        </p:spPr>
        <p:txBody>
          <a:bodyPr>
            <a:spAutoFit/>
          </a:bodyPr>
          <a:lstStyle/>
          <a:p>
            <a:pPr eaLnBrk="1" hangingPunct="1">
              <a:defRPr/>
            </a:pPr>
            <a:r>
              <a:rPr lang="en-US" sz="1400" b="1" spc="300">
                <a:solidFill>
                  <a:srgbClr val="3399FF"/>
                </a:solidFill>
                <a:latin typeface="Arial" charset="0"/>
                <a:cs typeface="Arial" charset="0"/>
              </a:rPr>
              <a:t>BIỂN ĐÔNG</a:t>
            </a:r>
          </a:p>
        </p:txBody>
      </p:sp>
      <p:sp>
        <p:nvSpPr>
          <p:cNvPr id="71" name="AutoShape 21">
            <a:extLst>
              <a:ext uri="{FF2B5EF4-FFF2-40B4-BE49-F238E27FC236}">
                <a16:creationId xmlns:a16="http://schemas.microsoft.com/office/drawing/2014/main" id="{B6B51845-A3FB-4434-B853-41689A3B5D36}"/>
              </a:ext>
            </a:extLst>
          </p:cNvPr>
          <p:cNvSpPr>
            <a:spLocks noChangeArrowheads="1"/>
          </p:cNvSpPr>
          <p:nvPr/>
        </p:nvSpPr>
        <p:spPr bwMode="auto">
          <a:xfrm flipV="1">
            <a:off x="3548063" y="1414463"/>
            <a:ext cx="76200" cy="76200"/>
          </a:xfrm>
          <a:custGeom>
            <a:avLst/>
            <a:gdLst>
              <a:gd name="T0" fmla="*/ 829786 w 21600"/>
              <a:gd name="T1" fmla="*/ 474162 h 21600"/>
              <a:gd name="T2" fmla="*/ 474162 w 21600"/>
              <a:gd name="T3" fmla="*/ 948327 h 21600"/>
              <a:gd name="T4" fmla="*/ 118540 w 21600"/>
              <a:gd name="T5" fmla="*/ 474162 h 21600"/>
              <a:gd name="T6" fmla="*/ 4741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184323" name="Line 3">
            <a:extLst>
              <a:ext uri="{FF2B5EF4-FFF2-40B4-BE49-F238E27FC236}">
                <a16:creationId xmlns:a16="http://schemas.microsoft.com/office/drawing/2014/main" id="{1AE51947-9C4C-4E0C-B592-53443185D0DA}"/>
              </a:ext>
            </a:extLst>
          </p:cNvPr>
          <p:cNvSpPr>
            <a:spLocks noChangeShapeType="1"/>
          </p:cNvSpPr>
          <p:nvPr/>
        </p:nvSpPr>
        <p:spPr bwMode="auto">
          <a:xfrm flipH="1">
            <a:off x="4438650" y="4564063"/>
            <a:ext cx="3494088" cy="8651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24" name="Line 4">
            <a:extLst>
              <a:ext uri="{FF2B5EF4-FFF2-40B4-BE49-F238E27FC236}">
                <a16:creationId xmlns:a16="http://schemas.microsoft.com/office/drawing/2014/main" id="{D8160484-FEF3-4FDC-B1CD-38EA53138CFD}"/>
              </a:ext>
            </a:extLst>
          </p:cNvPr>
          <p:cNvSpPr>
            <a:spLocks noChangeShapeType="1"/>
          </p:cNvSpPr>
          <p:nvPr/>
        </p:nvSpPr>
        <p:spPr bwMode="auto">
          <a:xfrm flipH="1">
            <a:off x="4310063" y="4575175"/>
            <a:ext cx="3592512" cy="10001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25" name="Line 5">
            <a:extLst>
              <a:ext uri="{FF2B5EF4-FFF2-40B4-BE49-F238E27FC236}">
                <a16:creationId xmlns:a16="http://schemas.microsoft.com/office/drawing/2014/main" id="{F1FC2EDF-92B1-48B6-B7D7-68FD38B11044}"/>
              </a:ext>
            </a:extLst>
          </p:cNvPr>
          <p:cNvSpPr>
            <a:spLocks noChangeShapeType="1"/>
          </p:cNvSpPr>
          <p:nvPr/>
        </p:nvSpPr>
        <p:spPr bwMode="auto">
          <a:xfrm flipH="1">
            <a:off x="4222750" y="4572000"/>
            <a:ext cx="3702050" cy="11271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26" name="Text Box 6">
            <a:extLst>
              <a:ext uri="{FF2B5EF4-FFF2-40B4-BE49-F238E27FC236}">
                <a16:creationId xmlns:a16="http://schemas.microsoft.com/office/drawing/2014/main" id="{D3AEA2BC-C713-4350-9A8C-91F009853FF7}"/>
              </a:ext>
            </a:extLst>
          </p:cNvPr>
          <p:cNvSpPr txBox="1">
            <a:spLocks noChangeArrowheads="1"/>
          </p:cNvSpPr>
          <p:nvPr/>
        </p:nvSpPr>
        <p:spPr bwMode="auto">
          <a:xfrm>
            <a:off x="8024813" y="4214813"/>
            <a:ext cx="2143125" cy="954087"/>
          </a:xfrm>
          <a:prstGeom prst="rect">
            <a:avLst/>
          </a:prstGeom>
          <a:noFill/>
          <a:ln w="9525" algn="ctr">
            <a:noFill/>
            <a:miter lim="800000"/>
            <a:headEnd/>
            <a:tailEnd/>
          </a:ln>
          <a:effectLst/>
        </p:spPr>
        <p:txBody>
          <a:bodyPr>
            <a:spAutoFit/>
          </a:bodyPr>
          <a:lstStyle/>
          <a:p>
            <a:pPr>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Arial" charset="0"/>
              </a:rPr>
              <a:t>dầu mỏ,</a:t>
            </a:r>
          </a:p>
          <a:p>
            <a:pPr>
              <a:spcBef>
                <a:spcPts val="0"/>
              </a:spcBef>
              <a:defRPr/>
            </a:pPr>
            <a:r>
              <a:rPr lang="en-US" sz="2800" b="1">
                <a:solidFill>
                  <a:srgbClr val="FF0000"/>
                </a:solidFill>
                <a:effectLst>
                  <a:outerShdw blurRad="38100" dist="38100" dir="2700000" algn="tl">
                    <a:srgbClr val="C0C0C0"/>
                  </a:outerShdw>
                </a:effectLst>
                <a:latin typeface="Times New Roman" pitchFamily="18" charset="0"/>
                <a:cs typeface="Arial" charset="0"/>
              </a:rPr>
              <a:t>khí tự nhiên</a:t>
            </a:r>
          </a:p>
        </p:txBody>
      </p:sp>
      <p:sp>
        <p:nvSpPr>
          <p:cNvPr id="184327" name="Text Box 7">
            <a:extLst>
              <a:ext uri="{FF2B5EF4-FFF2-40B4-BE49-F238E27FC236}">
                <a16:creationId xmlns:a16="http://schemas.microsoft.com/office/drawing/2014/main" id="{789768E9-FBF4-4775-A24E-C0D1C0C94A24}"/>
              </a:ext>
            </a:extLst>
          </p:cNvPr>
          <p:cNvSpPr txBox="1">
            <a:spLocks noChangeArrowheads="1"/>
          </p:cNvSpPr>
          <p:nvPr/>
        </p:nvSpPr>
        <p:spPr bwMode="auto">
          <a:xfrm>
            <a:off x="7445375" y="4857750"/>
            <a:ext cx="1447800" cy="519113"/>
          </a:xfrm>
          <a:prstGeom prst="rect">
            <a:avLst/>
          </a:prstGeom>
          <a:noFill/>
          <a:ln w="9525" algn="ctr">
            <a:noFill/>
            <a:miter lim="800000"/>
            <a:headEnd/>
            <a:tailEnd/>
          </a:ln>
          <a:effectLst/>
        </p:spPr>
        <p:txBody>
          <a:bodyPr>
            <a:spAutoFit/>
          </a:bodyPr>
          <a:lstStyle/>
          <a:p>
            <a:pPr>
              <a:spcBef>
                <a:spcPct val="50000"/>
              </a:spcBef>
              <a:defRPr/>
            </a:pPr>
            <a:r>
              <a:rPr lang="en-US" sz="2800" b="1">
                <a:solidFill>
                  <a:srgbClr val="000000"/>
                </a:solidFill>
                <a:effectLst>
                  <a:outerShdw blurRad="38100" dist="38100" dir="2700000" algn="tl">
                    <a:srgbClr val="C0C0C0"/>
                  </a:outerShdw>
                </a:effectLst>
                <a:latin typeface="Times New Roman" pitchFamily="18" charset="0"/>
                <a:cs typeface="Arial" charset="0"/>
              </a:rPr>
              <a:t>than</a:t>
            </a:r>
          </a:p>
        </p:txBody>
      </p:sp>
      <p:sp>
        <p:nvSpPr>
          <p:cNvPr id="184328" name="Text Box 8">
            <a:extLst>
              <a:ext uri="{FF2B5EF4-FFF2-40B4-BE49-F238E27FC236}">
                <a16:creationId xmlns:a16="http://schemas.microsoft.com/office/drawing/2014/main" id="{C8D633A6-F85B-4046-B8FD-91B3679D6270}"/>
              </a:ext>
            </a:extLst>
          </p:cNvPr>
          <p:cNvSpPr txBox="1">
            <a:spLocks noChangeArrowheads="1"/>
          </p:cNvSpPr>
          <p:nvPr/>
        </p:nvSpPr>
        <p:spPr bwMode="auto">
          <a:xfrm>
            <a:off x="7893050" y="4511675"/>
            <a:ext cx="1828800" cy="519113"/>
          </a:xfrm>
          <a:prstGeom prst="rect">
            <a:avLst/>
          </a:prstGeom>
          <a:noFill/>
          <a:ln w="9525" algn="ctr">
            <a:noFill/>
            <a:miter lim="800000"/>
            <a:headEnd/>
            <a:tailEnd/>
          </a:ln>
          <a:effectLst/>
        </p:spPr>
        <p:txBody>
          <a:bodyPr>
            <a:spAutoFit/>
          </a:bodyPr>
          <a:lstStyle/>
          <a:p>
            <a:pPr>
              <a:spcBef>
                <a:spcPct val="50000"/>
              </a:spcBef>
              <a:defRPr/>
            </a:pPr>
            <a:r>
              <a:rPr lang="en-US" sz="2800" b="1">
                <a:solidFill>
                  <a:srgbClr val="990099"/>
                </a:solidFill>
                <a:effectLst>
                  <a:outerShdw blurRad="38100" dist="38100" dir="2700000" algn="tl">
                    <a:srgbClr val="C0C0C0"/>
                  </a:outerShdw>
                </a:effectLst>
                <a:latin typeface="Times New Roman" pitchFamily="18" charset="0"/>
                <a:cs typeface="Arial" charset="0"/>
              </a:rPr>
              <a:t>sắt</a:t>
            </a:r>
          </a:p>
        </p:txBody>
      </p:sp>
      <p:sp>
        <p:nvSpPr>
          <p:cNvPr id="184329" name="Line 9">
            <a:extLst>
              <a:ext uri="{FF2B5EF4-FFF2-40B4-BE49-F238E27FC236}">
                <a16:creationId xmlns:a16="http://schemas.microsoft.com/office/drawing/2014/main" id="{1037BCB3-52CC-4F5B-B780-40F06E7A1717}"/>
              </a:ext>
            </a:extLst>
          </p:cNvPr>
          <p:cNvSpPr>
            <a:spLocks noChangeShapeType="1"/>
          </p:cNvSpPr>
          <p:nvPr/>
        </p:nvSpPr>
        <p:spPr bwMode="auto">
          <a:xfrm flipH="1" flipV="1">
            <a:off x="3727450" y="1184275"/>
            <a:ext cx="3786188" cy="39211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0" name="Line 10">
            <a:extLst>
              <a:ext uri="{FF2B5EF4-FFF2-40B4-BE49-F238E27FC236}">
                <a16:creationId xmlns:a16="http://schemas.microsoft.com/office/drawing/2014/main" id="{93012C9D-9655-4A0B-8A7F-6DA44D6E5934}"/>
              </a:ext>
            </a:extLst>
          </p:cNvPr>
          <p:cNvSpPr>
            <a:spLocks noChangeShapeType="1"/>
          </p:cNvSpPr>
          <p:nvPr/>
        </p:nvSpPr>
        <p:spPr bwMode="auto">
          <a:xfrm flipH="1" flipV="1">
            <a:off x="3937000" y="1225550"/>
            <a:ext cx="3584575" cy="388778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1" name="Line 11">
            <a:extLst>
              <a:ext uri="{FF2B5EF4-FFF2-40B4-BE49-F238E27FC236}">
                <a16:creationId xmlns:a16="http://schemas.microsoft.com/office/drawing/2014/main" id="{BF3BCEB7-D93F-4880-9BD8-36C958F045D0}"/>
              </a:ext>
            </a:extLst>
          </p:cNvPr>
          <p:cNvSpPr>
            <a:spLocks noChangeShapeType="1"/>
          </p:cNvSpPr>
          <p:nvPr/>
        </p:nvSpPr>
        <p:spPr bwMode="auto">
          <a:xfrm flipH="1" flipV="1">
            <a:off x="2933700" y="1025525"/>
            <a:ext cx="5006975" cy="3783013"/>
          </a:xfrm>
          <a:prstGeom prst="line">
            <a:avLst/>
          </a:prstGeom>
          <a:noFill/>
          <a:ln w="2857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2" name="Line 12">
            <a:extLst>
              <a:ext uri="{FF2B5EF4-FFF2-40B4-BE49-F238E27FC236}">
                <a16:creationId xmlns:a16="http://schemas.microsoft.com/office/drawing/2014/main" id="{E45BA36E-A245-4295-88D7-C37D686DDCDD}"/>
              </a:ext>
            </a:extLst>
          </p:cNvPr>
          <p:cNvSpPr>
            <a:spLocks noChangeShapeType="1"/>
          </p:cNvSpPr>
          <p:nvPr/>
        </p:nvSpPr>
        <p:spPr bwMode="auto">
          <a:xfrm flipH="1" flipV="1">
            <a:off x="3349625" y="1016000"/>
            <a:ext cx="4575175" cy="3768725"/>
          </a:xfrm>
          <a:prstGeom prst="line">
            <a:avLst/>
          </a:prstGeom>
          <a:noFill/>
          <a:ln w="2857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3" name="Line 13">
            <a:extLst>
              <a:ext uri="{FF2B5EF4-FFF2-40B4-BE49-F238E27FC236}">
                <a16:creationId xmlns:a16="http://schemas.microsoft.com/office/drawing/2014/main" id="{D4428D99-A3FA-4472-ACAF-B82D3E6C1868}"/>
              </a:ext>
            </a:extLst>
          </p:cNvPr>
          <p:cNvSpPr>
            <a:spLocks noChangeShapeType="1"/>
          </p:cNvSpPr>
          <p:nvPr/>
        </p:nvSpPr>
        <p:spPr bwMode="auto">
          <a:xfrm flipH="1" flipV="1">
            <a:off x="3314700" y="2228850"/>
            <a:ext cx="4632325" cy="2571750"/>
          </a:xfrm>
          <a:prstGeom prst="line">
            <a:avLst/>
          </a:prstGeom>
          <a:noFill/>
          <a:ln w="2857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4" name="Text Box 14">
            <a:extLst>
              <a:ext uri="{FF2B5EF4-FFF2-40B4-BE49-F238E27FC236}">
                <a16:creationId xmlns:a16="http://schemas.microsoft.com/office/drawing/2014/main" id="{3C672A3D-66D1-4F49-803B-82974A53BED6}"/>
              </a:ext>
            </a:extLst>
          </p:cNvPr>
          <p:cNvSpPr txBox="1">
            <a:spLocks noChangeArrowheads="1"/>
          </p:cNvSpPr>
          <p:nvPr/>
        </p:nvSpPr>
        <p:spPr bwMode="auto">
          <a:xfrm>
            <a:off x="8205788" y="4835525"/>
            <a:ext cx="1828800" cy="519113"/>
          </a:xfrm>
          <a:prstGeom prst="rect">
            <a:avLst/>
          </a:prstGeom>
          <a:noFill/>
          <a:ln w="9525" algn="ctr">
            <a:noFill/>
            <a:miter lim="800000"/>
            <a:headEnd/>
            <a:tailEnd/>
          </a:ln>
          <a:effectLst/>
        </p:spPr>
        <p:txBody>
          <a:bodyPr>
            <a:spAutoFit/>
          </a:bodyPr>
          <a:lstStyle/>
          <a:p>
            <a:pPr>
              <a:spcBef>
                <a:spcPct val="50000"/>
              </a:spcBef>
              <a:defRPr/>
            </a:pPr>
            <a:r>
              <a:rPr lang="en-US" sz="2800" b="1">
                <a:solidFill>
                  <a:srgbClr val="339933"/>
                </a:solidFill>
                <a:effectLst>
                  <a:outerShdw blurRad="38100" dist="38100" dir="2700000" algn="tl">
                    <a:srgbClr val="C0C0C0"/>
                  </a:outerShdw>
                </a:effectLst>
                <a:latin typeface="Times New Roman" pitchFamily="18" charset="0"/>
                <a:cs typeface="Arial" charset="0"/>
              </a:rPr>
              <a:t>bô-xít</a:t>
            </a:r>
          </a:p>
        </p:txBody>
      </p:sp>
      <p:sp>
        <p:nvSpPr>
          <p:cNvPr id="184335" name="Line 15">
            <a:extLst>
              <a:ext uri="{FF2B5EF4-FFF2-40B4-BE49-F238E27FC236}">
                <a16:creationId xmlns:a16="http://schemas.microsoft.com/office/drawing/2014/main" id="{F68A396D-A08D-4A9A-A3F8-5FC965E72292}"/>
              </a:ext>
            </a:extLst>
          </p:cNvPr>
          <p:cNvSpPr>
            <a:spLocks noChangeShapeType="1"/>
          </p:cNvSpPr>
          <p:nvPr/>
        </p:nvSpPr>
        <p:spPr bwMode="auto">
          <a:xfrm flipH="1" flipV="1">
            <a:off x="4327525" y="3705225"/>
            <a:ext cx="3962400" cy="1446213"/>
          </a:xfrm>
          <a:prstGeom prst="line">
            <a:avLst/>
          </a:prstGeom>
          <a:noFill/>
          <a:ln w="28575">
            <a:solidFill>
              <a:srgbClr val="1E5C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6" name="Line 16">
            <a:extLst>
              <a:ext uri="{FF2B5EF4-FFF2-40B4-BE49-F238E27FC236}">
                <a16:creationId xmlns:a16="http://schemas.microsoft.com/office/drawing/2014/main" id="{4951185F-96D6-48D6-A90F-00607B46D40B}"/>
              </a:ext>
            </a:extLst>
          </p:cNvPr>
          <p:cNvSpPr>
            <a:spLocks noChangeShapeType="1"/>
          </p:cNvSpPr>
          <p:nvPr/>
        </p:nvSpPr>
        <p:spPr bwMode="auto">
          <a:xfrm flipH="1" flipV="1">
            <a:off x="4213225" y="4086225"/>
            <a:ext cx="4062413" cy="1065213"/>
          </a:xfrm>
          <a:prstGeom prst="line">
            <a:avLst/>
          </a:prstGeom>
          <a:noFill/>
          <a:ln w="28575">
            <a:solidFill>
              <a:srgbClr val="1E5C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7" name="Line 17">
            <a:extLst>
              <a:ext uri="{FF2B5EF4-FFF2-40B4-BE49-F238E27FC236}">
                <a16:creationId xmlns:a16="http://schemas.microsoft.com/office/drawing/2014/main" id="{7B0C61FF-1362-41C9-88AD-0783CE3F79D3}"/>
              </a:ext>
            </a:extLst>
          </p:cNvPr>
          <p:cNvSpPr>
            <a:spLocks noChangeShapeType="1"/>
          </p:cNvSpPr>
          <p:nvPr/>
        </p:nvSpPr>
        <p:spPr bwMode="auto">
          <a:xfrm flipH="1" flipV="1">
            <a:off x="4378325" y="4397375"/>
            <a:ext cx="3889375" cy="746125"/>
          </a:xfrm>
          <a:prstGeom prst="line">
            <a:avLst/>
          </a:prstGeom>
          <a:noFill/>
          <a:ln w="28575">
            <a:solidFill>
              <a:srgbClr val="1E5C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8" name="Line 18">
            <a:extLst>
              <a:ext uri="{FF2B5EF4-FFF2-40B4-BE49-F238E27FC236}">
                <a16:creationId xmlns:a16="http://schemas.microsoft.com/office/drawing/2014/main" id="{B5DA98F2-6099-4CC3-AD6C-E6A6162FEAD0}"/>
              </a:ext>
            </a:extLst>
          </p:cNvPr>
          <p:cNvSpPr>
            <a:spLocks noChangeShapeType="1"/>
          </p:cNvSpPr>
          <p:nvPr/>
        </p:nvSpPr>
        <p:spPr bwMode="auto">
          <a:xfrm flipH="1" flipV="1">
            <a:off x="4114800" y="4797425"/>
            <a:ext cx="4130675" cy="346075"/>
          </a:xfrm>
          <a:prstGeom prst="line">
            <a:avLst/>
          </a:prstGeom>
          <a:noFill/>
          <a:ln w="28575">
            <a:solidFill>
              <a:srgbClr val="1E5C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39" name="Line 19">
            <a:extLst>
              <a:ext uri="{FF2B5EF4-FFF2-40B4-BE49-F238E27FC236}">
                <a16:creationId xmlns:a16="http://schemas.microsoft.com/office/drawing/2014/main" id="{B4E27C5C-0EA5-4E7A-A087-C0423EA3F5EA}"/>
              </a:ext>
            </a:extLst>
          </p:cNvPr>
          <p:cNvSpPr>
            <a:spLocks noChangeShapeType="1"/>
          </p:cNvSpPr>
          <p:nvPr/>
        </p:nvSpPr>
        <p:spPr bwMode="auto">
          <a:xfrm flipH="1" flipV="1">
            <a:off x="4254500" y="5013325"/>
            <a:ext cx="4005263" cy="138113"/>
          </a:xfrm>
          <a:prstGeom prst="line">
            <a:avLst/>
          </a:prstGeom>
          <a:noFill/>
          <a:ln w="28575">
            <a:solidFill>
              <a:srgbClr val="1E5C1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40" name="Text Box 20">
            <a:extLst>
              <a:ext uri="{FF2B5EF4-FFF2-40B4-BE49-F238E27FC236}">
                <a16:creationId xmlns:a16="http://schemas.microsoft.com/office/drawing/2014/main" id="{80E1A050-EEA3-46EF-82E4-85A4589E2541}"/>
              </a:ext>
            </a:extLst>
          </p:cNvPr>
          <p:cNvSpPr txBox="1">
            <a:spLocks noChangeArrowheads="1"/>
          </p:cNvSpPr>
          <p:nvPr/>
        </p:nvSpPr>
        <p:spPr bwMode="auto">
          <a:xfrm>
            <a:off x="7810500" y="4679950"/>
            <a:ext cx="1828800" cy="519113"/>
          </a:xfrm>
          <a:prstGeom prst="rect">
            <a:avLst/>
          </a:prstGeom>
          <a:noFill/>
          <a:ln w="9525" algn="ctr">
            <a:noFill/>
            <a:miter lim="800000"/>
            <a:headEnd/>
            <a:tailEnd/>
          </a:ln>
          <a:effectLst/>
        </p:spPr>
        <p:txBody>
          <a:bodyPr>
            <a:spAutoFit/>
          </a:bodyPr>
          <a:lstStyle/>
          <a:p>
            <a:pPr>
              <a:spcBef>
                <a:spcPct val="50000"/>
              </a:spcBef>
              <a:defRPr/>
            </a:pPr>
            <a:r>
              <a:rPr lang="en-US" sz="2800" b="1">
                <a:solidFill>
                  <a:srgbClr val="990000"/>
                </a:solidFill>
                <a:effectLst>
                  <a:outerShdw blurRad="38100" dist="38100" dir="2700000" algn="tl">
                    <a:srgbClr val="C0C0C0"/>
                  </a:outerShdw>
                </a:effectLst>
                <a:latin typeface="Times New Roman" pitchFamily="18" charset="0"/>
                <a:cs typeface="Arial" charset="0"/>
              </a:rPr>
              <a:t>a-pa-tít</a:t>
            </a:r>
          </a:p>
        </p:txBody>
      </p:sp>
      <p:sp>
        <p:nvSpPr>
          <p:cNvPr id="184341" name="Line 21">
            <a:extLst>
              <a:ext uri="{FF2B5EF4-FFF2-40B4-BE49-F238E27FC236}">
                <a16:creationId xmlns:a16="http://schemas.microsoft.com/office/drawing/2014/main" id="{75743F31-DF0F-44BA-A209-76210DE4AE1D}"/>
              </a:ext>
            </a:extLst>
          </p:cNvPr>
          <p:cNvSpPr>
            <a:spLocks noChangeShapeType="1"/>
          </p:cNvSpPr>
          <p:nvPr/>
        </p:nvSpPr>
        <p:spPr bwMode="auto">
          <a:xfrm flipH="1" flipV="1">
            <a:off x="2593975" y="714375"/>
            <a:ext cx="5284788" cy="4306888"/>
          </a:xfrm>
          <a:prstGeom prst="line">
            <a:avLst/>
          </a:prstGeom>
          <a:noFill/>
          <a:ln w="2857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42" name="Rectangle 22">
            <a:extLst>
              <a:ext uri="{FF2B5EF4-FFF2-40B4-BE49-F238E27FC236}">
                <a16:creationId xmlns:a16="http://schemas.microsoft.com/office/drawing/2014/main" id="{F7F3BDB7-C5AD-4559-9A0C-325FA9685F96}"/>
              </a:ext>
            </a:extLst>
          </p:cNvPr>
          <p:cNvSpPr>
            <a:spLocks noChangeArrowheads="1"/>
          </p:cNvSpPr>
          <p:nvPr/>
        </p:nvSpPr>
        <p:spPr bwMode="auto">
          <a:xfrm>
            <a:off x="6651625" y="369887"/>
            <a:ext cx="5295900" cy="1412875"/>
          </a:xfrm>
          <a:prstGeom prst="rect">
            <a:avLst/>
          </a:prstGeom>
          <a:noFill/>
          <a:ln w="28575">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dirty="0" err="1">
                <a:solidFill>
                  <a:srgbClr val="FF3300"/>
                </a:solidFill>
                <a:latin typeface="Arial" panose="020B0604020202020204" pitchFamily="34" charset="0"/>
              </a:rPr>
              <a:t>Kể</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tên</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một</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số</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loại</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khoáng</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sản</a:t>
            </a:r>
            <a:r>
              <a:rPr lang="en-US" altLang="en-US" b="1" dirty="0">
                <a:solidFill>
                  <a:srgbClr val="FF3300"/>
                </a:solidFill>
                <a:latin typeface="Arial" panose="020B0604020202020204" pitchFamily="34" charset="0"/>
              </a:rPr>
              <a:t> ở </a:t>
            </a:r>
            <a:r>
              <a:rPr lang="en-US" altLang="en-US" b="1" dirty="0" err="1">
                <a:solidFill>
                  <a:srgbClr val="FF3300"/>
                </a:solidFill>
                <a:latin typeface="Arial" panose="020B0604020202020204" pitchFamily="34" charset="0"/>
              </a:rPr>
              <a:t>nước</a:t>
            </a:r>
            <a:r>
              <a:rPr lang="en-US" altLang="en-US" b="1" dirty="0">
                <a:solidFill>
                  <a:srgbClr val="FF3300"/>
                </a:solidFill>
                <a:latin typeface="Arial" panose="020B0604020202020204" pitchFamily="34" charset="0"/>
              </a:rPr>
              <a:t> ta.</a:t>
            </a:r>
          </a:p>
        </p:txBody>
      </p:sp>
      <p:sp>
        <p:nvSpPr>
          <p:cNvPr id="184343" name="Rectangle 23">
            <a:extLst>
              <a:ext uri="{FF2B5EF4-FFF2-40B4-BE49-F238E27FC236}">
                <a16:creationId xmlns:a16="http://schemas.microsoft.com/office/drawing/2014/main" id="{EC5509D9-E689-4B6C-AC7A-0D7489C57387}"/>
              </a:ext>
            </a:extLst>
          </p:cNvPr>
          <p:cNvSpPr>
            <a:spLocks noChangeArrowheads="1"/>
          </p:cNvSpPr>
          <p:nvPr/>
        </p:nvSpPr>
        <p:spPr bwMode="auto">
          <a:xfrm>
            <a:off x="6667500" y="2014538"/>
            <a:ext cx="5295900" cy="1343025"/>
          </a:xfrm>
          <a:prstGeom prst="rect">
            <a:avLst/>
          </a:prstGeom>
          <a:noFill/>
          <a:ln w="28575">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err="1">
                <a:solidFill>
                  <a:srgbClr val="FF3300"/>
                </a:solidFill>
                <a:latin typeface="Arial" panose="020B0604020202020204" pitchFamily="34" charset="0"/>
              </a:rPr>
              <a:t>Chỉ</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những</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nơi</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có</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mỏ</a:t>
            </a:r>
            <a:r>
              <a:rPr lang="en-US" altLang="en-US" b="1" dirty="0">
                <a:solidFill>
                  <a:srgbClr val="FF3300"/>
                </a:solidFill>
                <a:latin typeface="Arial" panose="020B0604020202020204" pitchFamily="34" charset="0"/>
              </a:rPr>
              <a:t> than, </a:t>
            </a:r>
            <a:r>
              <a:rPr lang="en-US" altLang="en-US" b="1" dirty="0" err="1">
                <a:solidFill>
                  <a:srgbClr val="FF3300"/>
                </a:solidFill>
                <a:latin typeface="Arial" panose="020B0604020202020204" pitchFamily="34" charset="0"/>
              </a:rPr>
              <a:t>sắt</a:t>
            </a:r>
            <a:r>
              <a:rPr lang="en-US" altLang="en-US" b="1" dirty="0">
                <a:solidFill>
                  <a:srgbClr val="FF3300"/>
                </a:solidFill>
                <a:latin typeface="Arial" panose="020B0604020202020204" pitchFamily="34" charset="0"/>
              </a:rPr>
              <a:t>, a-pa-tit, </a:t>
            </a:r>
            <a:r>
              <a:rPr lang="en-US" altLang="en-US" b="1" dirty="0" err="1">
                <a:solidFill>
                  <a:srgbClr val="FF3300"/>
                </a:solidFill>
                <a:latin typeface="Arial" panose="020B0604020202020204" pitchFamily="34" charset="0"/>
              </a:rPr>
              <a:t>bô-xit</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dầu</a:t>
            </a:r>
            <a:r>
              <a:rPr lang="en-US" altLang="en-US" b="1" dirty="0">
                <a:solidFill>
                  <a:srgbClr val="FF3300"/>
                </a:solidFill>
                <a:latin typeface="Arial" panose="020B0604020202020204" pitchFamily="34" charset="0"/>
              </a:rPr>
              <a:t> </a:t>
            </a:r>
            <a:r>
              <a:rPr lang="en-US" altLang="en-US" b="1" dirty="0" err="1">
                <a:solidFill>
                  <a:srgbClr val="FF3300"/>
                </a:solidFill>
                <a:latin typeface="Arial" panose="020B0604020202020204" pitchFamily="34" charset="0"/>
              </a:rPr>
              <a:t>mỏ</a:t>
            </a:r>
            <a:r>
              <a:rPr lang="en-US" altLang="en-US" b="1" dirty="0">
                <a:solidFill>
                  <a:srgbClr val="FF3300"/>
                </a:solidFill>
                <a:latin typeface="Arial" panose="020B0604020202020204" pitchFamily="34" charset="0"/>
              </a:rPr>
              <a:t>.</a:t>
            </a:r>
          </a:p>
        </p:txBody>
      </p:sp>
      <p:pic>
        <p:nvPicPr>
          <p:cNvPr id="184344" name="Picture 24" descr="chu giai khoan san">
            <a:extLst>
              <a:ext uri="{FF2B5EF4-FFF2-40B4-BE49-F238E27FC236}">
                <a16:creationId xmlns:a16="http://schemas.microsoft.com/office/drawing/2014/main" id="{22686171-EE7F-4C39-B703-99F92DB1FC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6963" y="2133600"/>
            <a:ext cx="3311525" cy="2997200"/>
          </a:xfrm>
          <a:prstGeom prst="rect">
            <a:avLst/>
          </a:prstGeom>
          <a:noFill/>
          <a:ln w="76200" cmpd="thickThin">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72" name="Line 3">
            <a:extLst>
              <a:ext uri="{FF2B5EF4-FFF2-40B4-BE49-F238E27FC236}">
                <a16:creationId xmlns:a16="http://schemas.microsoft.com/office/drawing/2014/main" id="{69C0442C-1821-42DC-8AA6-860BA7AFFAC1}"/>
              </a:ext>
            </a:extLst>
          </p:cNvPr>
          <p:cNvSpPr>
            <a:spLocks noChangeShapeType="1"/>
          </p:cNvSpPr>
          <p:nvPr/>
        </p:nvSpPr>
        <p:spPr bwMode="auto">
          <a:xfrm flipH="1">
            <a:off x="4130675" y="4568825"/>
            <a:ext cx="3790950" cy="1270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 name="Line 3">
            <a:extLst>
              <a:ext uri="{FF2B5EF4-FFF2-40B4-BE49-F238E27FC236}">
                <a16:creationId xmlns:a16="http://schemas.microsoft.com/office/drawing/2014/main" id="{56190A57-6434-4103-9B26-484202492A9F}"/>
              </a:ext>
            </a:extLst>
          </p:cNvPr>
          <p:cNvSpPr>
            <a:spLocks noChangeShapeType="1"/>
          </p:cNvSpPr>
          <p:nvPr/>
        </p:nvSpPr>
        <p:spPr bwMode="auto">
          <a:xfrm flipH="1">
            <a:off x="4572000" y="4568825"/>
            <a:ext cx="3343275" cy="16192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 name="Line 3">
            <a:extLst>
              <a:ext uri="{FF2B5EF4-FFF2-40B4-BE49-F238E27FC236}">
                <a16:creationId xmlns:a16="http://schemas.microsoft.com/office/drawing/2014/main" id="{075A44B7-C51D-4B74-980D-6F6FB4ACC99B}"/>
              </a:ext>
            </a:extLst>
          </p:cNvPr>
          <p:cNvSpPr>
            <a:spLocks noChangeShapeType="1"/>
          </p:cNvSpPr>
          <p:nvPr/>
        </p:nvSpPr>
        <p:spPr bwMode="auto">
          <a:xfrm flipH="1">
            <a:off x="4754563" y="4905375"/>
            <a:ext cx="3270250" cy="1514475"/>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82" name="Elbow Connector 81">
            <a:extLst>
              <a:ext uri="{FF2B5EF4-FFF2-40B4-BE49-F238E27FC236}">
                <a16:creationId xmlns:a16="http://schemas.microsoft.com/office/drawing/2014/main" id="{9E2D28E8-C6F0-41C6-AEED-C7D700FE25C2}"/>
              </a:ext>
            </a:extLst>
          </p:cNvPr>
          <p:cNvCxnSpPr/>
          <p:nvPr/>
        </p:nvCxnSpPr>
        <p:spPr>
          <a:xfrm rot="10800000" flipV="1">
            <a:off x="4572000" y="4911725"/>
            <a:ext cx="3460750" cy="1708150"/>
          </a:xfrm>
          <a:prstGeom prst="bentConnector3">
            <a:avLst>
              <a:gd name="adj1" fmla="val 322"/>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92" name="Line 3">
            <a:extLst>
              <a:ext uri="{FF2B5EF4-FFF2-40B4-BE49-F238E27FC236}">
                <a16:creationId xmlns:a16="http://schemas.microsoft.com/office/drawing/2014/main" id="{76CABD0B-5A82-401D-8DAC-48BFB96D6572}"/>
              </a:ext>
            </a:extLst>
          </p:cNvPr>
          <p:cNvSpPr>
            <a:spLocks noChangeShapeType="1"/>
          </p:cNvSpPr>
          <p:nvPr/>
        </p:nvSpPr>
        <p:spPr bwMode="auto">
          <a:xfrm flipH="1" flipV="1">
            <a:off x="3597275" y="1495425"/>
            <a:ext cx="4408488" cy="3414713"/>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008" name="AutoShape 24">
            <a:extLst>
              <a:ext uri="{FF2B5EF4-FFF2-40B4-BE49-F238E27FC236}">
                <a16:creationId xmlns:a16="http://schemas.microsoft.com/office/drawing/2014/main" id="{85249262-75ED-47E8-86D9-4ADAFF515053}"/>
              </a:ext>
            </a:extLst>
          </p:cNvPr>
          <p:cNvSpPr>
            <a:spLocks noChangeArrowheads="1"/>
          </p:cNvSpPr>
          <p:nvPr/>
        </p:nvSpPr>
        <p:spPr bwMode="auto">
          <a:xfrm>
            <a:off x="3271838" y="490538"/>
            <a:ext cx="92075" cy="55562"/>
          </a:xfrm>
          <a:prstGeom prst="flowChartDecision">
            <a:avLst/>
          </a:prstGeom>
          <a:solidFill>
            <a:schemeClr val="tx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1800">
              <a:latin typeface="Arial" panose="020B0604020202020204" pitchFamily="34" charset="0"/>
            </a:endParaRPr>
          </a:p>
        </p:txBody>
      </p:sp>
      <p:pic>
        <p:nvPicPr>
          <p:cNvPr id="40009" name="Picture 27" descr="ldolop 51">
            <a:extLst>
              <a:ext uri="{FF2B5EF4-FFF2-40B4-BE49-F238E27FC236}">
                <a16:creationId xmlns:a16="http://schemas.microsoft.com/office/drawing/2014/main" id="{381E8815-44E9-406D-9D38-233641B3E3A6}"/>
              </a:ext>
            </a:extLst>
          </p:cNvPr>
          <p:cNvPicPr>
            <a:picLocks noChangeAspect="1" noChangeArrowheads="1"/>
          </p:cNvPicPr>
          <p:nvPr/>
        </p:nvPicPr>
        <p:blipFill>
          <a:blip r:embed="rId11">
            <a:lum bright="-58000" contrast="84000"/>
            <a:extLst>
              <a:ext uri="{28A0092B-C50C-407E-A947-70E740481C1C}">
                <a14:useLocalDpi xmlns:a14="http://schemas.microsoft.com/office/drawing/2010/main" val="0"/>
              </a:ext>
            </a:extLst>
          </a:blip>
          <a:srcRect/>
          <a:stretch>
            <a:fillRect/>
          </a:stretch>
        </p:blipFill>
        <p:spPr bwMode="auto">
          <a:xfrm>
            <a:off x="4238625" y="3357563"/>
            <a:ext cx="1651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0" name="Picture 27" descr="ldolop 51">
            <a:extLst>
              <a:ext uri="{FF2B5EF4-FFF2-40B4-BE49-F238E27FC236}">
                <a16:creationId xmlns:a16="http://schemas.microsoft.com/office/drawing/2014/main" id="{E11A939B-5A4B-4FEA-8671-7DF7B2C6709E}"/>
              </a:ext>
            </a:extLst>
          </p:cNvPr>
          <p:cNvPicPr>
            <a:picLocks noChangeAspect="1" noChangeArrowheads="1"/>
          </p:cNvPicPr>
          <p:nvPr/>
        </p:nvPicPr>
        <p:blipFill>
          <a:blip r:embed="rId11">
            <a:lum bright="-58000" contrast="84000"/>
            <a:extLst>
              <a:ext uri="{28A0092B-C50C-407E-A947-70E740481C1C}">
                <a14:useLocalDpi xmlns:a14="http://schemas.microsoft.com/office/drawing/2010/main" val="0"/>
              </a:ext>
            </a:extLst>
          </a:blip>
          <a:srcRect/>
          <a:stretch>
            <a:fillRect/>
          </a:stretch>
        </p:blipFill>
        <p:spPr bwMode="auto">
          <a:xfrm>
            <a:off x="4429125" y="3895725"/>
            <a:ext cx="1651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11" name="Rectangle 26">
            <a:extLst>
              <a:ext uri="{FF2B5EF4-FFF2-40B4-BE49-F238E27FC236}">
                <a16:creationId xmlns:a16="http://schemas.microsoft.com/office/drawing/2014/main" id="{92CB25B7-151E-4E3E-A150-0C341E3BE1AE}"/>
              </a:ext>
            </a:extLst>
          </p:cNvPr>
          <p:cNvSpPr>
            <a:spLocks noChangeArrowheads="1"/>
          </p:cNvSpPr>
          <p:nvPr/>
        </p:nvSpPr>
        <p:spPr bwMode="auto">
          <a:xfrm>
            <a:off x="2441575" y="571500"/>
            <a:ext cx="73025" cy="46038"/>
          </a:xfrm>
          <a:prstGeom prst="rect">
            <a:avLst/>
          </a:prstGeom>
          <a:solidFill>
            <a:schemeClr val="tx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en-US" sz="1800">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1947"/>
    </mc:Choice>
    <mc:Fallback xmlns="">
      <p:transition spd="slow" advTm="71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84342"/>
                                        </p:tgtEl>
                                        <p:attrNameLst>
                                          <p:attrName>style.visibility</p:attrName>
                                        </p:attrNameLst>
                                      </p:cBhvr>
                                      <p:to>
                                        <p:strVal val="visible"/>
                                      </p:to>
                                    </p:set>
                                    <p:animEffect transition="in" filter="diamond(in)">
                                      <p:cBhvr>
                                        <p:cTn id="11" dur="1000"/>
                                        <p:tgtEl>
                                          <p:spTgt spid="1843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3" presetClass="path" presetSubtype="0" accel="50000" decel="50000" fill="hold" nodeType="clickEffect">
                                  <p:stCondLst>
                                    <p:cond delay="0"/>
                                  </p:stCondLst>
                                  <p:childTnLst>
                                    <p:animMotion origin="layout" path="M 0.07101 0.22245 L 1.01598 0.2331 " pathEditMode="relative" rAng="0" ptsTypes="AA">
                                      <p:cBhvr>
                                        <p:cTn id="15" dur="1000" fill="hold"/>
                                        <p:tgtEl>
                                          <p:spTgt spid="184344"/>
                                        </p:tgtEl>
                                        <p:attrNameLst>
                                          <p:attrName>ppt_x</p:attrName>
                                          <p:attrName>ppt_y</p:attrName>
                                        </p:attrNameLst>
                                      </p:cBhvr>
                                      <p:rCtr x="47240" y="532"/>
                                    </p:animMotion>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84343"/>
                                        </p:tgtEl>
                                        <p:attrNameLst>
                                          <p:attrName>style.visibility</p:attrName>
                                        </p:attrNameLst>
                                      </p:cBhvr>
                                      <p:to>
                                        <p:strVal val="visible"/>
                                      </p:to>
                                    </p:set>
                                    <p:anim calcmode="discrete" valueType="clr">
                                      <p:cBhvr override="childStyle">
                                        <p:cTn id="20" dur="80"/>
                                        <p:tgtEl>
                                          <p:spTgt spid="18434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84343"/>
                                        </p:tgtEl>
                                        <p:attrNameLst>
                                          <p:attrName>fillcolor</p:attrName>
                                        </p:attrNameLst>
                                      </p:cBhvr>
                                      <p:tavLst>
                                        <p:tav tm="0">
                                          <p:val>
                                            <p:clrVal>
                                              <a:schemeClr val="accent2"/>
                                            </p:clrVal>
                                          </p:val>
                                        </p:tav>
                                        <p:tav tm="50000">
                                          <p:val>
                                            <p:clrVal>
                                              <a:schemeClr val="hlink"/>
                                            </p:clrVal>
                                          </p:val>
                                        </p:tav>
                                      </p:tavLst>
                                    </p:anim>
                                    <p:set>
                                      <p:cBhvr>
                                        <p:cTn id="22" dur="80"/>
                                        <p:tgtEl>
                                          <p:spTgt spid="184343"/>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7"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nodeType="clickEffect">
                                  <p:stCondLst>
                                    <p:cond delay="0"/>
                                  </p:stCondLst>
                                  <p:childTnLst>
                                    <p:animEffect transition="out" filter="box(in)">
                                      <p:cBhvr>
                                        <p:cTn id="26" dur="500"/>
                                        <p:tgtEl>
                                          <p:spTgt spid="184344"/>
                                        </p:tgtEl>
                                      </p:cBhvr>
                                    </p:animEffect>
                                    <p:set>
                                      <p:cBhvr>
                                        <p:cTn id="27" dur="1" fill="hold">
                                          <p:stCondLst>
                                            <p:cond delay="499"/>
                                          </p:stCondLst>
                                        </p:cTn>
                                        <p:tgtEl>
                                          <p:spTgt spid="184344"/>
                                        </p:tgtEl>
                                        <p:attrNameLst>
                                          <p:attrName>style.visibility</p:attrName>
                                        </p:attrNameLst>
                                      </p:cBhvr>
                                      <p:to>
                                        <p:strVal val="hidden"/>
                                      </p:to>
                                    </p:set>
                                  </p:childTnLst>
                                </p:cTn>
                              </p:par>
                            </p:childTnLst>
                          </p:cTn>
                        </p:par>
                        <p:par>
                          <p:cTn id="28" fill="hold" nodeType="afterGroup">
                            <p:stCondLst>
                              <p:cond delay="500"/>
                            </p:stCondLst>
                            <p:childTnLst>
                              <p:par>
                                <p:cTn id="29" presetID="4" presetClass="exit" presetSubtype="16" fill="hold" grpId="1" nodeType="afterEffect">
                                  <p:stCondLst>
                                    <p:cond delay="0"/>
                                  </p:stCondLst>
                                  <p:childTnLst>
                                    <p:animEffect transition="out" filter="box(in)">
                                      <p:cBhvr>
                                        <p:cTn id="30" dur="500"/>
                                        <p:tgtEl>
                                          <p:spTgt spid="184342"/>
                                        </p:tgtEl>
                                      </p:cBhvr>
                                    </p:animEffect>
                                    <p:set>
                                      <p:cBhvr>
                                        <p:cTn id="31" dur="1" fill="hold">
                                          <p:stCondLst>
                                            <p:cond delay="499"/>
                                          </p:stCondLst>
                                        </p:cTn>
                                        <p:tgtEl>
                                          <p:spTgt spid="184342"/>
                                        </p:tgtEl>
                                        <p:attrNameLst>
                                          <p:attrName>style.visibility</p:attrName>
                                        </p:attrNameLst>
                                      </p:cBhvr>
                                      <p:to>
                                        <p:strVal val="hidden"/>
                                      </p:to>
                                    </p:set>
                                  </p:childTnLst>
                                </p:cTn>
                              </p:par>
                            </p:childTnLst>
                          </p:cTn>
                        </p:par>
                        <p:par>
                          <p:cTn id="32" fill="hold" nodeType="afterGroup">
                            <p:stCondLst>
                              <p:cond delay="1000"/>
                            </p:stCondLst>
                            <p:childTnLst>
                              <p:par>
                                <p:cTn id="33" presetID="8" presetClass="exit" presetSubtype="16" fill="hold" grpId="1" nodeType="afterEffect">
                                  <p:stCondLst>
                                    <p:cond delay="0"/>
                                  </p:stCondLst>
                                  <p:iterate type="lt">
                                    <p:tmPct val="0"/>
                                  </p:iterate>
                                  <p:childTnLst>
                                    <p:animEffect transition="out" filter="diamond(in)">
                                      <p:cBhvr>
                                        <p:cTn id="34" dur="500"/>
                                        <p:tgtEl>
                                          <p:spTgt spid="184343"/>
                                        </p:tgtEl>
                                      </p:cBhvr>
                                    </p:animEffect>
                                    <p:set>
                                      <p:cBhvr>
                                        <p:cTn id="35" dur="1" fill="hold">
                                          <p:stCondLst>
                                            <p:cond delay="499"/>
                                          </p:stCondLst>
                                        </p:cTn>
                                        <p:tgtEl>
                                          <p:spTgt spid="184343"/>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mph" presetSubtype="0" autoRev="1" fill="hold" grpId="0" nodeType="clickEffect">
                                  <p:stCondLst>
                                    <p:cond delay="0"/>
                                  </p:stCondLst>
                                  <p:childTnLst>
                                    <p:animScale>
                                      <p:cBhvr>
                                        <p:cTn id="39" dur="2000" fill="hold"/>
                                        <p:tgtEl>
                                          <p:spTgt spid="45"/>
                                        </p:tgtEl>
                                      </p:cBhvr>
                                      <p:by x="200000" y="200000"/>
                                    </p:animScale>
                                  </p:childTnLst>
                                </p:cTn>
                              </p:par>
                              <p:par>
                                <p:cTn id="40" presetID="1" presetClass="emph" presetSubtype="2" autoRev="1" fill="hold" nodeType="withEffect">
                                  <p:stCondLst>
                                    <p:cond delay="0"/>
                                  </p:stCondLst>
                                  <p:childTnLst>
                                    <p:animClr clrSpc="rgb" dir="cw">
                                      <p:cBhvr>
                                        <p:cTn id="41" dur="2000" fill="hold"/>
                                        <p:tgtEl>
                                          <p:spTgt spid="45"/>
                                        </p:tgtEl>
                                        <p:attrNameLst>
                                          <p:attrName>fillcolor</p:attrName>
                                        </p:attrNameLst>
                                      </p:cBhvr>
                                      <p:to>
                                        <a:srgbClr val="CC00CC"/>
                                      </p:to>
                                    </p:animClr>
                                    <p:set>
                                      <p:cBhvr>
                                        <p:cTn id="42" dur="2000" fill="hold"/>
                                        <p:tgtEl>
                                          <p:spTgt spid="45"/>
                                        </p:tgtEl>
                                        <p:attrNameLst>
                                          <p:attrName>fill.type</p:attrName>
                                        </p:attrNameLst>
                                      </p:cBhvr>
                                      <p:to>
                                        <p:strVal val="solid"/>
                                      </p:to>
                                    </p:set>
                                    <p:set>
                                      <p:cBhvr>
                                        <p:cTn id="43" dur="2000" fill="hold"/>
                                        <p:tgtEl>
                                          <p:spTgt spid="45"/>
                                        </p:tgtEl>
                                        <p:attrNameLst>
                                          <p:attrName>fill.on</p:attrName>
                                        </p:attrNameLst>
                                      </p:cBhvr>
                                      <p:to>
                                        <p:strVal val="true"/>
                                      </p:to>
                                    </p:set>
                                  </p:childTnLst>
                                </p:cTn>
                              </p:par>
                              <p:par>
                                <p:cTn id="44" presetID="6" presetClass="emph" presetSubtype="0" autoRev="1" fill="hold" grpId="0" nodeType="withEffect">
                                  <p:stCondLst>
                                    <p:cond delay="0"/>
                                  </p:stCondLst>
                                  <p:childTnLst>
                                    <p:animScale>
                                      <p:cBhvr>
                                        <p:cTn id="45" dur="2000" fill="hold"/>
                                        <p:tgtEl>
                                          <p:spTgt spid="69"/>
                                        </p:tgtEl>
                                      </p:cBhvr>
                                      <p:by x="200000" y="200000"/>
                                    </p:animScale>
                                  </p:childTnLst>
                                </p:cTn>
                              </p:par>
                              <p:par>
                                <p:cTn id="46" presetID="1" presetClass="emph" presetSubtype="2" autoRev="1" fill="hold" nodeType="withEffect">
                                  <p:stCondLst>
                                    <p:cond delay="0"/>
                                  </p:stCondLst>
                                  <p:childTnLst>
                                    <p:animClr clrSpc="rgb" dir="cw">
                                      <p:cBhvr>
                                        <p:cTn id="47" dur="2000" fill="hold"/>
                                        <p:tgtEl>
                                          <p:spTgt spid="69"/>
                                        </p:tgtEl>
                                        <p:attrNameLst>
                                          <p:attrName>fillcolor</p:attrName>
                                        </p:attrNameLst>
                                      </p:cBhvr>
                                      <p:to>
                                        <a:srgbClr val="CC00CC"/>
                                      </p:to>
                                    </p:animClr>
                                    <p:set>
                                      <p:cBhvr>
                                        <p:cTn id="48" dur="2000" fill="hold"/>
                                        <p:tgtEl>
                                          <p:spTgt spid="69"/>
                                        </p:tgtEl>
                                        <p:attrNameLst>
                                          <p:attrName>fill.type</p:attrName>
                                        </p:attrNameLst>
                                      </p:cBhvr>
                                      <p:to>
                                        <p:strVal val="solid"/>
                                      </p:to>
                                    </p:set>
                                    <p:set>
                                      <p:cBhvr>
                                        <p:cTn id="49" dur="2000" fill="hold"/>
                                        <p:tgtEl>
                                          <p:spTgt spid="69"/>
                                        </p:tgtEl>
                                        <p:attrNameLst>
                                          <p:attrName>fill.on</p:attrName>
                                        </p:attrNameLst>
                                      </p:cBhvr>
                                      <p:to>
                                        <p:strVal val="true"/>
                                      </p:to>
                                    </p:set>
                                  </p:childTnLst>
                                </p:cTn>
                              </p:par>
                              <p:par>
                                <p:cTn id="50" presetID="6" presetClass="emph" presetSubtype="0" autoRev="1" fill="hold" grpId="0" nodeType="withEffect">
                                  <p:stCondLst>
                                    <p:cond delay="0"/>
                                  </p:stCondLst>
                                  <p:childTnLst>
                                    <p:animScale>
                                      <p:cBhvr>
                                        <p:cTn id="51" dur="3000" fill="hold"/>
                                        <p:tgtEl>
                                          <p:spTgt spid="40"/>
                                        </p:tgtEl>
                                      </p:cBhvr>
                                      <p:by x="300000" y="300000"/>
                                    </p:animScale>
                                  </p:childTnLst>
                                </p:cTn>
                              </p:par>
                              <p:par>
                                <p:cTn id="52" presetID="3" presetClass="emph" presetSubtype="2" fill="hold" grpId="1" nodeType="withEffect">
                                  <p:stCondLst>
                                    <p:cond delay="0"/>
                                  </p:stCondLst>
                                  <p:childTnLst>
                                    <p:animClr clrSpc="rgb" dir="cw">
                                      <p:cBhvr override="childStyle">
                                        <p:cTn id="53" dur="2000" fill="hold"/>
                                        <p:tgtEl>
                                          <p:spTgt spid="40"/>
                                        </p:tgtEl>
                                        <p:attrNameLst>
                                          <p:attrName>style.color</p:attrName>
                                        </p:attrNameLst>
                                      </p:cBhvr>
                                      <p:to>
                                        <a:srgbClr val="0000FF"/>
                                      </p:to>
                                    </p:animClr>
                                  </p:childTnLst>
                                </p:cTn>
                              </p:par>
                              <p:par>
                                <p:cTn id="54" presetID="3" presetClass="entr" presetSubtype="10" fill="hold" nodeType="withEffect">
                                  <p:stCondLst>
                                    <p:cond delay="0"/>
                                  </p:stCondLst>
                                  <p:childTnLst>
                                    <p:set>
                                      <p:cBhvr>
                                        <p:cTn id="55" dur="1" fill="hold">
                                          <p:stCondLst>
                                            <p:cond delay="0"/>
                                          </p:stCondLst>
                                        </p:cTn>
                                        <p:tgtEl>
                                          <p:spTgt spid="184330"/>
                                        </p:tgtEl>
                                        <p:attrNameLst>
                                          <p:attrName>style.visibility</p:attrName>
                                        </p:attrNameLst>
                                      </p:cBhvr>
                                      <p:to>
                                        <p:strVal val="visible"/>
                                      </p:to>
                                    </p:set>
                                    <p:animEffect transition="in" filter="blinds(horizontal)">
                                      <p:cBhvr>
                                        <p:cTn id="56" dur="500"/>
                                        <p:tgtEl>
                                          <p:spTgt spid="184330"/>
                                        </p:tgtEl>
                                      </p:cBhvr>
                                    </p:animEffect>
                                  </p:childTnLst>
                                </p:cTn>
                              </p:par>
                              <p:par>
                                <p:cTn id="57" presetID="3" presetClass="entr" presetSubtype="10" fill="hold" nodeType="withEffect">
                                  <p:stCondLst>
                                    <p:cond delay="0"/>
                                  </p:stCondLst>
                                  <p:childTnLst>
                                    <p:set>
                                      <p:cBhvr>
                                        <p:cTn id="58" dur="1" fill="hold">
                                          <p:stCondLst>
                                            <p:cond delay="0"/>
                                          </p:stCondLst>
                                        </p:cTn>
                                        <p:tgtEl>
                                          <p:spTgt spid="184329"/>
                                        </p:tgtEl>
                                        <p:attrNameLst>
                                          <p:attrName>style.visibility</p:attrName>
                                        </p:attrNameLst>
                                      </p:cBhvr>
                                      <p:to>
                                        <p:strVal val="visible"/>
                                      </p:to>
                                    </p:set>
                                    <p:animEffect transition="in" filter="blinds(horizontal)">
                                      <p:cBhvr>
                                        <p:cTn id="59" dur="500"/>
                                        <p:tgtEl>
                                          <p:spTgt spid="18432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4327"/>
                                        </p:tgtEl>
                                        <p:attrNameLst>
                                          <p:attrName>style.visibility</p:attrName>
                                        </p:attrNameLst>
                                      </p:cBhvr>
                                      <p:to>
                                        <p:strVal val="visible"/>
                                      </p:to>
                                    </p:set>
                                    <p:animEffect transition="in" filter="blinds(horizontal)">
                                      <p:cBhvr>
                                        <p:cTn id="62" dur="500"/>
                                        <p:tgtEl>
                                          <p:spTgt spid="18432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8433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8432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84327"/>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6" presetClass="emph" presetSubtype="0" autoRev="1" fill="hold" grpId="0" nodeType="clickEffect">
                                  <p:stCondLst>
                                    <p:cond delay="0"/>
                                  </p:stCondLst>
                                  <p:iterate type="lt">
                                    <p:tmPct val="0"/>
                                  </p:iterate>
                                  <p:childTnLst>
                                    <p:animScale>
                                      <p:cBhvr>
                                        <p:cTn id="74" dur="2000" fill="hold"/>
                                        <p:tgtEl>
                                          <p:spTgt spid="49"/>
                                        </p:tgtEl>
                                      </p:cBhvr>
                                      <p:by x="200000" y="200000"/>
                                    </p:animScale>
                                  </p:childTnLst>
                                </p:cTn>
                              </p:par>
                              <p:par>
                                <p:cTn id="75" presetID="1" presetClass="emph" presetSubtype="2" autoRev="1" fill="hold" grpId="1" nodeType="withEffect">
                                  <p:stCondLst>
                                    <p:cond delay="0"/>
                                  </p:stCondLst>
                                  <p:childTnLst>
                                    <p:animClr clrSpc="rgb" dir="cw">
                                      <p:cBhvr>
                                        <p:cTn id="76" dur="2000" fill="hold"/>
                                        <p:tgtEl>
                                          <p:spTgt spid="49"/>
                                        </p:tgtEl>
                                        <p:attrNameLst>
                                          <p:attrName>fillcolor</p:attrName>
                                        </p:attrNameLst>
                                      </p:cBhvr>
                                      <p:to>
                                        <a:srgbClr val="000099"/>
                                      </p:to>
                                    </p:animClr>
                                    <p:set>
                                      <p:cBhvr>
                                        <p:cTn id="77" dur="2000" fill="hold"/>
                                        <p:tgtEl>
                                          <p:spTgt spid="49"/>
                                        </p:tgtEl>
                                        <p:attrNameLst>
                                          <p:attrName>fill.type</p:attrName>
                                        </p:attrNameLst>
                                      </p:cBhvr>
                                      <p:to>
                                        <p:strVal val="solid"/>
                                      </p:to>
                                    </p:set>
                                    <p:set>
                                      <p:cBhvr>
                                        <p:cTn id="78" dur="2000" fill="hold"/>
                                        <p:tgtEl>
                                          <p:spTgt spid="49"/>
                                        </p:tgtEl>
                                        <p:attrNameLst>
                                          <p:attrName>fill.on</p:attrName>
                                        </p:attrNameLst>
                                      </p:cBhvr>
                                      <p:to>
                                        <p:strVal val="true"/>
                                      </p:to>
                                    </p:set>
                                  </p:childTnLst>
                                </p:cTn>
                              </p:par>
                              <p:par>
                                <p:cTn id="79" presetID="3" presetClass="emph" presetSubtype="2" autoRev="1" fill="hold" nodeType="withEffect">
                                  <p:stCondLst>
                                    <p:cond delay="0"/>
                                  </p:stCondLst>
                                  <p:iterate type="lt">
                                    <p:tmPct val="0"/>
                                  </p:iterate>
                                  <p:childTnLst>
                                    <p:animClr clrSpc="rgb" dir="cw">
                                      <p:cBhvr override="childStyle">
                                        <p:cTn id="80" dur="2000" fill="hold"/>
                                        <p:tgtEl>
                                          <p:spTgt spid="49"/>
                                        </p:tgtEl>
                                        <p:attrNameLst>
                                          <p:attrName>style.color</p:attrName>
                                        </p:attrNameLst>
                                      </p:cBhvr>
                                      <p:to>
                                        <a:srgbClr val="FFFF00"/>
                                      </p:to>
                                    </p:animClr>
                                  </p:childTnLst>
                                </p:cTn>
                              </p:par>
                              <p:par>
                                <p:cTn id="81" presetID="6" presetClass="emph" presetSubtype="0" autoRev="1" fill="hold" grpId="0" nodeType="withEffect">
                                  <p:stCondLst>
                                    <p:cond delay="0"/>
                                  </p:stCondLst>
                                  <p:childTnLst>
                                    <p:animScale>
                                      <p:cBhvr>
                                        <p:cTn id="82" dur="3000" fill="hold"/>
                                        <p:tgtEl>
                                          <p:spTgt spid="50"/>
                                        </p:tgtEl>
                                      </p:cBhvr>
                                      <p:by x="300000" y="300000"/>
                                    </p:animScale>
                                  </p:childTnLst>
                                </p:cTn>
                              </p:par>
                              <p:par>
                                <p:cTn id="83" presetID="3" presetClass="emph" presetSubtype="2" fill="hold" grpId="1" nodeType="withEffect">
                                  <p:stCondLst>
                                    <p:cond delay="0"/>
                                  </p:stCondLst>
                                  <p:childTnLst>
                                    <p:animClr clrSpc="rgb" dir="cw">
                                      <p:cBhvr override="childStyle">
                                        <p:cTn id="84" dur="2000" fill="hold"/>
                                        <p:tgtEl>
                                          <p:spTgt spid="50"/>
                                        </p:tgtEl>
                                        <p:attrNameLst>
                                          <p:attrName>style.color</p:attrName>
                                        </p:attrNameLst>
                                      </p:cBhvr>
                                      <p:to>
                                        <a:srgbClr val="0000FF"/>
                                      </p:to>
                                    </p:animClr>
                                  </p:childTnLst>
                                </p:cTn>
                              </p:par>
                              <p:par>
                                <p:cTn id="85" presetID="3" presetClass="entr" presetSubtype="10" fill="hold" grpId="0" nodeType="withEffect">
                                  <p:stCondLst>
                                    <p:cond delay="0"/>
                                  </p:stCondLst>
                                  <p:childTnLst>
                                    <p:set>
                                      <p:cBhvr>
                                        <p:cTn id="86" dur="1" fill="hold">
                                          <p:stCondLst>
                                            <p:cond delay="0"/>
                                          </p:stCondLst>
                                        </p:cTn>
                                        <p:tgtEl>
                                          <p:spTgt spid="184340"/>
                                        </p:tgtEl>
                                        <p:attrNameLst>
                                          <p:attrName>style.visibility</p:attrName>
                                        </p:attrNameLst>
                                      </p:cBhvr>
                                      <p:to>
                                        <p:strVal val="visible"/>
                                      </p:to>
                                    </p:set>
                                    <p:animEffect transition="in" filter="blinds(horizontal)">
                                      <p:cBhvr>
                                        <p:cTn id="87" dur="500"/>
                                        <p:tgtEl>
                                          <p:spTgt spid="184340"/>
                                        </p:tgtEl>
                                      </p:cBhvr>
                                    </p:animEffect>
                                  </p:childTnLst>
                                </p:cTn>
                              </p:par>
                              <p:par>
                                <p:cTn id="88" presetID="3" presetClass="entr" presetSubtype="10" fill="hold" nodeType="withEffect">
                                  <p:stCondLst>
                                    <p:cond delay="0"/>
                                  </p:stCondLst>
                                  <p:childTnLst>
                                    <p:set>
                                      <p:cBhvr>
                                        <p:cTn id="89" dur="1" fill="hold">
                                          <p:stCondLst>
                                            <p:cond delay="0"/>
                                          </p:stCondLst>
                                        </p:cTn>
                                        <p:tgtEl>
                                          <p:spTgt spid="184341"/>
                                        </p:tgtEl>
                                        <p:attrNameLst>
                                          <p:attrName>style.visibility</p:attrName>
                                        </p:attrNameLst>
                                      </p:cBhvr>
                                      <p:to>
                                        <p:strVal val="visible"/>
                                      </p:to>
                                    </p:set>
                                    <p:animEffect transition="in" filter="blinds(horizontal)">
                                      <p:cBhvr>
                                        <p:cTn id="90" dur="500"/>
                                        <p:tgtEl>
                                          <p:spTgt spid="18434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8434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84341"/>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6" presetClass="emph" presetSubtype="0" fill="hold" grpId="0" nodeType="clickEffect">
                                  <p:stCondLst>
                                    <p:cond delay="0"/>
                                  </p:stCondLst>
                                  <p:childTnLst>
                                    <p:animScale>
                                      <p:cBhvr>
                                        <p:cTn id="100" dur="2000" fill="hold"/>
                                        <p:tgtEl>
                                          <p:spTgt spid="51"/>
                                        </p:tgtEl>
                                      </p:cBhvr>
                                      <p:by x="200000" y="200000"/>
                                    </p:animScale>
                                  </p:childTnLst>
                                </p:cTn>
                              </p:par>
                              <p:par>
                                <p:cTn id="101" presetID="1" presetClass="emph" presetSubtype="2" autoRev="1" fill="hold" nodeType="withEffect">
                                  <p:stCondLst>
                                    <p:cond delay="0"/>
                                  </p:stCondLst>
                                  <p:childTnLst>
                                    <p:animClr clrSpc="rgb" dir="cw">
                                      <p:cBhvr>
                                        <p:cTn id="102" dur="2000" fill="hold"/>
                                        <p:tgtEl>
                                          <p:spTgt spid="51"/>
                                        </p:tgtEl>
                                        <p:attrNameLst>
                                          <p:attrName>fillcolor</p:attrName>
                                        </p:attrNameLst>
                                      </p:cBhvr>
                                      <p:to>
                                        <a:srgbClr val="CC00CC"/>
                                      </p:to>
                                    </p:animClr>
                                    <p:set>
                                      <p:cBhvr>
                                        <p:cTn id="103" dur="2000" fill="hold"/>
                                        <p:tgtEl>
                                          <p:spTgt spid="51"/>
                                        </p:tgtEl>
                                        <p:attrNameLst>
                                          <p:attrName>fill.type</p:attrName>
                                        </p:attrNameLst>
                                      </p:cBhvr>
                                      <p:to>
                                        <p:strVal val="solid"/>
                                      </p:to>
                                    </p:set>
                                    <p:set>
                                      <p:cBhvr>
                                        <p:cTn id="104" dur="2000" fill="hold"/>
                                        <p:tgtEl>
                                          <p:spTgt spid="51"/>
                                        </p:tgtEl>
                                        <p:attrNameLst>
                                          <p:attrName>fill.on</p:attrName>
                                        </p:attrNameLst>
                                      </p:cBhvr>
                                      <p:to>
                                        <p:strVal val="true"/>
                                      </p:to>
                                    </p:set>
                                  </p:childTnLst>
                                </p:cTn>
                              </p:par>
                              <p:par>
                                <p:cTn id="105" presetID="6" presetClass="emph" presetSubtype="0" fill="hold" grpId="0" nodeType="withEffect">
                                  <p:stCondLst>
                                    <p:cond delay="0"/>
                                  </p:stCondLst>
                                  <p:childTnLst>
                                    <p:animScale>
                                      <p:cBhvr>
                                        <p:cTn id="106" dur="2000" fill="hold"/>
                                        <p:tgtEl>
                                          <p:spTgt spid="52"/>
                                        </p:tgtEl>
                                      </p:cBhvr>
                                      <p:by x="200000" y="200000"/>
                                    </p:animScale>
                                  </p:childTnLst>
                                </p:cTn>
                              </p:par>
                              <p:par>
                                <p:cTn id="107" presetID="1" presetClass="emph" presetSubtype="2" autoRev="1" fill="hold" nodeType="withEffect">
                                  <p:stCondLst>
                                    <p:cond delay="0"/>
                                  </p:stCondLst>
                                  <p:childTnLst>
                                    <p:animClr clrSpc="rgb" dir="cw">
                                      <p:cBhvr>
                                        <p:cTn id="108" dur="2000" fill="hold"/>
                                        <p:tgtEl>
                                          <p:spTgt spid="52"/>
                                        </p:tgtEl>
                                        <p:attrNameLst>
                                          <p:attrName>fillcolor</p:attrName>
                                        </p:attrNameLst>
                                      </p:cBhvr>
                                      <p:to>
                                        <a:srgbClr val="CC00CC"/>
                                      </p:to>
                                    </p:animClr>
                                    <p:set>
                                      <p:cBhvr>
                                        <p:cTn id="109" dur="2000" fill="hold"/>
                                        <p:tgtEl>
                                          <p:spTgt spid="52"/>
                                        </p:tgtEl>
                                        <p:attrNameLst>
                                          <p:attrName>fill.type</p:attrName>
                                        </p:attrNameLst>
                                      </p:cBhvr>
                                      <p:to>
                                        <p:strVal val="solid"/>
                                      </p:to>
                                    </p:set>
                                    <p:set>
                                      <p:cBhvr>
                                        <p:cTn id="110" dur="2000" fill="hold"/>
                                        <p:tgtEl>
                                          <p:spTgt spid="52"/>
                                        </p:tgtEl>
                                        <p:attrNameLst>
                                          <p:attrName>fill.on</p:attrName>
                                        </p:attrNameLst>
                                      </p:cBhvr>
                                      <p:to>
                                        <p:strVal val="true"/>
                                      </p:to>
                                    </p:set>
                                  </p:childTnLst>
                                </p:cTn>
                              </p:par>
                              <p:par>
                                <p:cTn id="111" presetID="6" presetClass="emph" presetSubtype="0" fill="hold" grpId="0" nodeType="withEffect">
                                  <p:stCondLst>
                                    <p:cond delay="0"/>
                                  </p:stCondLst>
                                  <p:childTnLst>
                                    <p:animScale>
                                      <p:cBhvr>
                                        <p:cTn id="112" dur="2000" fill="hold"/>
                                        <p:tgtEl>
                                          <p:spTgt spid="53"/>
                                        </p:tgtEl>
                                      </p:cBhvr>
                                      <p:by x="200000" y="200000"/>
                                    </p:animScale>
                                  </p:childTnLst>
                                </p:cTn>
                              </p:par>
                              <p:par>
                                <p:cTn id="113" presetID="1" presetClass="emph" presetSubtype="2" autoRev="1" fill="hold" nodeType="withEffect">
                                  <p:stCondLst>
                                    <p:cond delay="0"/>
                                  </p:stCondLst>
                                  <p:childTnLst>
                                    <p:animClr clrSpc="rgb" dir="cw">
                                      <p:cBhvr>
                                        <p:cTn id="114" dur="2000" fill="hold"/>
                                        <p:tgtEl>
                                          <p:spTgt spid="53"/>
                                        </p:tgtEl>
                                        <p:attrNameLst>
                                          <p:attrName>fillcolor</p:attrName>
                                        </p:attrNameLst>
                                      </p:cBhvr>
                                      <p:to>
                                        <a:srgbClr val="CC00CC"/>
                                      </p:to>
                                    </p:animClr>
                                    <p:set>
                                      <p:cBhvr>
                                        <p:cTn id="115" dur="2000" fill="hold"/>
                                        <p:tgtEl>
                                          <p:spTgt spid="53"/>
                                        </p:tgtEl>
                                        <p:attrNameLst>
                                          <p:attrName>fill.type</p:attrName>
                                        </p:attrNameLst>
                                      </p:cBhvr>
                                      <p:to>
                                        <p:strVal val="solid"/>
                                      </p:to>
                                    </p:set>
                                    <p:set>
                                      <p:cBhvr>
                                        <p:cTn id="116" dur="2000" fill="hold"/>
                                        <p:tgtEl>
                                          <p:spTgt spid="53"/>
                                        </p:tgtEl>
                                        <p:attrNameLst>
                                          <p:attrName>fill.on</p:attrName>
                                        </p:attrNameLst>
                                      </p:cBhvr>
                                      <p:to>
                                        <p:strVal val="true"/>
                                      </p:to>
                                    </p:set>
                                  </p:childTnLst>
                                </p:cTn>
                              </p:par>
                              <p:par>
                                <p:cTn id="117" presetID="6" presetClass="emph" presetSubtype="0" autoRev="1" fill="hold" grpId="0" nodeType="withEffect">
                                  <p:stCondLst>
                                    <p:cond delay="0"/>
                                  </p:stCondLst>
                                  <p:childTnLst>
                                    <p:animScale>
                                      <p:cBhvr>
                                        <p:cTn id="118" dur="3000" fill="hold"/>
                                        <p:tgtEl>
                                          <p:spTgt spid="55"/>
                                        </p:tgtEl>
                                      </p:cBhvr>
                                      <p:by x="300000" y="300000"/>
                                    </p:animScale>
                                  </p:childTnLst>
                                </p:cTn>
                              </p:par>
                              <p:par>
                                <p:cTn id="119" presetID="3" presetClass="emph" presetSubtype="2" fill="hold" grpId="1" nodeType="withEffect">
                                  <p:stCondLst>
                                    <p:cond delay="0"/>
                                  </p:stCondLst>
                                  <p:childTnLst>
                                    <p:animClr clrSpc="rgb" dir="cw">
                                      <p:cBhvr override="childStyle">
                                        <p:cTn id="120" dur="2000" fill="hold"/>
                                        <p:tgtEl>
                                          <p:spTgt spid="55"/>
                                        </p:tgtEl>
                                        <p:attrNameLst>
                                          <p:attrName>style.color</p:attrName>
                                        </p:attrNameLst>
                                      </p:cBhvr>
                                      <p:to>
                                        <a:srgbClr val="0000FF"/>
                                      </p:to>
                                    </p:animClr>
                                  </p:childTnLst>
                                </p:cTn>
                              </p:par>
                              <p:par>
                                <p:cTn id="121" presetID="3" presetClass="entr" presetSubtype="10" fill="hold" nodeType="withEffect">
                                  <p:stCondLst>
                                    <p:cond delay="0"/>
                                  </p:stCondLst>
                                  <p:childTnLst>
                                    <p:set>
                                      <p:cBhvr>
                                        <p:cTn id="122" dur="1" fill="hold">
                                          <p:stCondLst>
                                            <p:cond delay="0"/>
                                          </p:stCondLst>
                                        </p:cTn>
                                        <p:tgtEl>
                                          <p:spTgt spid="184331"/>
                                        </p:tgtEl>
                                        <p:attrNameLst>
                                          <p:attrName>style.visibility</p:attrName>
                                        </p:attrNameLst>
                                      </p:cBhvr>
                                      <p:to>
                                        <p:strVal val="visible"/>
                                      </p:to>
                                    </p:set>
                                    <p:animEffect transition="in" filter="blinds(horizontal)">
                                      <p:cBhvr>
                                        <p:cTn id="123" dur="500"/>
                                        <p:tgtEl>
                                          <p:spTgt spid="184331"/>
                                        </p:tgtEl>
                                      </p:cBhvr>
                                    </p:animEffect>
                                  </p:childTnLst>
                                </p:cTn>
                              </p:par>
                              <p:par>
                                <p:cTn id="124" presetID="3" presetClass="entr" presetSubtype="10" fill="hold" nodeType="withEffect">
                                  <p:stCondLst>
                                    <p:cond delay="0"/>
                                  </p:stCondLst>
                                  <p:childTnLst>
                                    <p:set>
                                      <p:cBhvr>
                                        <p:cTn id="125" dur="1" fill="hold">
                                          <p:stCondLst>
                                            <p:cond delay="0"/>
                                          </p:stCondLst>
                                        </p:cTn>
                                        <p:tgtEl>
                                          <p:spTgt spid="184332"/>
                                        </p:tgtEl>
                                        <p:attrNameLst>
                                          <p:attrName>style.visibility</p:attrName>
                                        </p:attrNameLst>
                                      </p:cBhvr>
                                      <p:to>
                                        <p:strVal val="visible"/>
                                      </p:to>
                                    </p:set>
                                    <p:animEffect transition="in" filter="blinds(horizontal)">
                                      <p:cBhvr>
                                        <p:cTn id="126" dur="500"/>
                                        <p:tgtEl>
                                          <p:spTgt spid="184332"/>
                                        </p:tgtEl>
                                      </p:cBhvr>
                                    </p:animEffect>
                                  </p:childTnLst>
                                </p:cTn>
                              </p:par>
                              <p:par>
                                <p:cTn id="127" presetID="3" presetClass="entr" presetSubtype="10" fill="hold" nodeType="withEffect">
                                  <p:stCondLst>
                                    <p:cond delay="0"/>
                                  </p:stCondLst>
                                  <p:childTnLst>
                                    <p:set>
                                      <p:cBhvr>
                                        <p:cTn id="128" dur="1" fill="hold">
                                          <p:stCondLst>
                                            <p:cond delay="0"/>
                                          </p:stCondLst>
                                        </p:cTn>
                                        <p:tgtEl>
                                          <p:spTgt spid="184333"/>
                                        </p:tgtEl>
                                        <p:attrNameLst>
                                          <p:attrName>style.visibility</p:attrName>
                                        </p:attrNameLst>
                                      </p:cBhvr>
                                      <p:to>
                                        <p:strVal val="visible"/>
                                      </p:to>
                                    </p:set>
                                    <p:animEffect transition="in" filter="blinds(horizontal)">
                                      <p:cBhvr>
                                        <p:cTn id="129" dur="500"/>
                                        <p:tgtEl>
                                          <p:spTgt spid="184333"/>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184328"/>
                                        </p:tgtEl>
                                        <p:attrNameLst>
                                          <p:attrName>style.visibility</p:attrName>
                                        </p:attrNameLst>
                                      </p:cBhvr>
                                      <p:to>
                                        <p:strVal val="visible"/>
                                      </p:to>
                                    </p:set>
                                    <p:animEffect transition="in" filter="blinds(horizontal)">
                                      <p:cBhvr>
                                        <p:cTn id="132" dur="500"/>
                                        <p:tgtEl>
                                          <p:spTgt spid="184328"/>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nodeType="clickEffect">
                                  <p:stCondLst>
                                    <p:cond delay="0"/>
                                  </p:stCondLst>
                                  <p:childTnLst>
                                    <p:set>
                                      <p:cBhvr>
                                        <p:cTn id="136" dur="1" fill="hold">
                                          <p:stCondLst>
                                            <p:cond delay="0"/>
                                          </p:stCondLst>
                                        </p:cTn>
                                        <p:tgtEl>
                                          <p:spTgt spid="184331"/>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8433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84333"/>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84328"/>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6" presetClass="emph" presetSubtype="0" autoRev="1" fill="hold" grpId="0" nodeType="clickEffect">
                                  <p:stCondLst>
                                    <p:cond delay="0"/>
                                  </p:stCondLst>
                                  <p:iterate type="lt">
                                    <p:tmPct val="0"/>
                                  </p:iterate>
                                  <p:childTnLst>
                                    <p:animScale>
                                      <p:cBhvr>
                                        <p:cTn id="146" dur="2000" fill="hold"/>
                                        <p:tgtEl>
                                          <p:spTgt spid="54"/>
                                        </p:tgtEl>
                                      </p:cBhvr>
                                      <p:by x="200000" y="200000"/>
                                    </p:animScale>
                                  </p:childTnLst>
                                </p:cTn>
                              </p:par>
                              <p:par>
                                <p:cTn id="147" presetID="1" presetClass="emph" presetSubtype="2" autoRev="1" fill="hold" grpId="1" nodeType="withEffect">
                                  <p:stCondLst>
                                    <p:cond delay="0"/>
                                  </p:stCondLst>
                                  <p:childTnLst>
                                    <p:animClr clrSpc="rgb" dir="cw">
                                      <p:cBhvr>
                                        <p:cTn id="148" dur="2000" fill="hold"/>
                                        <p:tgtEl>
                                          <p:spTgt spid="54"/>
                                        </p:tgtEl>
                                        <p:attrNameLst>
                                          <p:attrName>fillcolor</p:attrName>
                                        </p:attrNameLst>
                                      </p:cBhvr>
                                      <p:to>
                                        <a:schemeClr val="accent2"/>
                                      </p:to>
                                    </p:animClr>
                                    <p:set>
                                      <p:cBhvr>
                                        <p:cTn id="149" dur="2000" fill="hold"/>
                                        <p:tgtEl>
                                          <p:spTgt spid="54"/>
                                        </p:tgtEl>
                                        <p:attrNameLst>
                                          <p:attrName>fill.type</p:attrName>
                                        </p:attrNameLst>
                                      </p:cBhvr>
                                      <p:to>
                                        <p:strVal val="solid"/>
                                      </p:to>
                                    </p:set>
                                    <p:set>
                                      <p:cBhvr>
                                        <p:cTn id="150" dur="2000" fill="hold"/>
                                        <p:tgtEl>
                                          <p:spTgt spid="54"/>
                                        </p:tgtEl>
                                        <p:attrNameLst>
                                          <p:attrName>fill.on</p:attrName>
                                        </p:attrNameLst>
                                      </p:cBhvr>
                                      <p:to>
                                        <p:strVal val="true"/>
                                      </p:to>
                                    </p:set>
                                  </p:childTnLst>
                                </p:cTn>
                              </p:par>
                              <p:par>
                                <p:cTn id="151" presetID="3" presetClass="emph" presetSubtype="2" autoRev="1" fill="hold" nodeType="withEffect">
                                  <p:stCondLst>
                                    <p:cond delay="0"/>
                                  </p:stCondLst>
                                  <p:iterate type="lt">
                                    <p:tmPct val="0"/>
                                  </p:iterate>
                                  <p:childTnLst>
                                    <p:animClr clrSpc="rgb" dir="cw">
                                      <p:cBhvr override="childStyle">
                                        <p:cTn id="152" dur="2000" fill="hold"/>
                                        <p:tgtEl>
                                          <p:spTgt spid="54"/>
                                        </p:tgtEl>
                                        <p:attrNameLst>
                                          <p:attrName>style.color</p:attrName>
                                        </p:attrNameLst>
                                      </p:cBhvr>
                                      <p:to>
                                        <a:srgbClr val="FFFF00"/>
                                      </p:to>
                                    </p:animClr>
                                  </p:childTnLst>
                                </p:cTn>
                              </p:par>
                              <p:par>
                                <p:cTn id="153" presetID="6" presetClass="emph" presetSubtype="0" autoRev="1" fill="hold" grpId="0" nodeType="withEffect">
                                  <p:stCondLst>
                                    <p:cond delay="0"/>
                                  </p:stCondLst>
                                  <p:iterate type="lt">
                                    <p:tmPct val="0"/>
                                  </p:iterate>
                                  <p:childTnLst>
                                    <p:animScale>
                                      <p:cBhvr>
                                        <p:cTn id="154" dur="2000" fill="hold"/>
                                        <p:tgtEl>
                                          <p:spTgt spid="56"/>
                                        </p:tgtEl>
                                      </p:cBhvr>
                                      <p:by x="200000" y="200000"/>
                                    </p:animScale>
                                  </p:childTnLst>
                                </p:cTn>
                              </p:par>
                              <p:par>
                                <p:cTn id="155" presetID="1" presetClass="emph" presetSubtype="2" autoRev="1" fill="hold" grpId="1" nodeType="withEffect">
                                  <p:stCondLst>
                                    <p:cond delay="0"/>
                                  </p:stCondLst>
                                  <p:childTnLst>
                                    <p:animClr clrSpc="rgb" dir="cw">
                                      <p:cBhvr>
                                        <p:cTn id="156" dur="2000" fill="hold"/>
                                        <p:tgtEl>
                                          <p:spTgt spid="56"/>
                                        </p:tgtEl>
                                        <p:attrNameLst>
                                          <p:attrName>fillcolor</p:attrName>
                                        </p:attrNameLst>
                                      </p:cBhvr>
                                      <p:to>
                                        <a:schemeClr val="accent2"/>
                                      </p:to>
                                    </p:animClr>
                                    <p:set>
                                      <p:cBhvr>
                                        <p:cTn id="157" dur="2000" fill="hold"/>
                                        <p:tgtEl>
                                          <p:spTgt spid="56"/>
                                        </p:tgtEl>
                                        <p:attrNameLst>
                                          <p:attrName>fill.type</p:attrName>
                                        </p:attrNameLst>
                                      </p:cBhvr>
                                      <p:to>
                                        <p:strVal val="solid"/>
                                      </p:to>
                                    </p:set>
                                    <p:set>
                                      <p:cBhvr>
                                        <p:cTn id="158" dur="2000" fill="hold"/>
                                        <p:tgtEl>
                                          <p:spTgt spid="56"/>
                                        </p:tgtEl>
                                        <p:attrNameLst>
                                          <p:attrName>fill.on</p:attrName>
                                        </p:attrNameLst>
                                      </p:cBhvr>
                                      <p:to>
                                        <p:strVal val="true"/>
                                      </p:to>
                                    </p:set>
                                  </p:childTnLst>
                                </p:cTn>
                              </p:par>
                              <p:par>
                                <p:cTn id="159" presetID="3" presetClass="emph" presetSubtype="2" autoRev="1" fill="hold" nodeType="withEffect">
                                  <p:stCondLst>
                                    <p:cond delay="0"/>
                                  </p:stCondLst>
                                  <p:iterate type="lt">
                                    <p:tmPct val="0"/>
                                  </p:iterate>
                                  <p:childTnLst>
                                    <p:animClr clrSpc="rgb" dir="cw">
                                      <p:cBhvr override="childStyle">
                                        <p:cTn id="160" dur="2000" fill="hold"/>
                                        <p:tgtEl>
                                          <p:spTgt spid="56"/>
                                        </p:tgtEl>
                                        <p:attrNameLst>
                                          <p:attrName>style.color</p:attrName>
                                        </p:attrNameLst>
                                      </p:cBhvr>
                                      <p:to>
                                        <a:srgbClr val="FFFF00"/>
                                      </p:to>
                                    </p:animClr>
                                  </p:childTnLst>
                                </p:cTn>
                              </p:par>
                              <p:par>
                                <p:cTn id="161" presetID="6" presetClass="emph" presetSubtype="0" autoRev="1" fill="hold" grpId="0" nodeType="withEffect">
                                  <p:stCondLst>
                                    <p:cond delay="0"/>
                                  </p:stCondLst>
                                  <p:iterate type="lt">
                                    <p:tmPct val="0"/>
                                  </p:iterate>
                                  <p:childTnLst>
                                    <p:animScale>
                                      <p:cBhvr>
                                        <p:cTn id="162" dur="2000" fill="hold"/>
                                        <p:tgtEl>
                                          <p:spTgt spid="57"/>
                                        </p:tgtEl>
                                      </p:cBhvr>
                                      <p:by x="200000" y="200000"/>
                                    </p:animScale>
                                  </p:childTnLst>
                                </p:cTn>
                              </p:par>
                              <p:par>
                                <p:cTn id="163" presetID="1" presetClass="emph" presetSubtype="2" autoRev="1" fill="hold" grpId="1" nodeType="withEffect">
                                  <p:stCondLst>
                                    <p:cond delay="0"/>
                                  </p:stCondLst>
                                  <p:childTnLst>
                                    <p:animClr clrSpc="rgb" dir="cw">
                                      <p:cBhvr>
                                        <p:cTn id="164" dur="2000" fill="hold"/>
                                        <p:tgtEl>
                                          <p:spTgt spid="57"/>
                                        </p:tgtEl>
                                        <p:attrNameLst>
                                          <p:attrName>fillcolor</p:attrName>
                                        </p:attrNameLst>
                                      </p:cBhvr>
                                      <p:to>
                                        <a:schemeClr val="accent2"/>
                                      </p:to>
                                    </p:animClr>
                                    <p:set>
                                      <p:cBhvr>
                                        <p:cTn id="165" dur="2000" fill="hold"/>
                                        <p:tgtEl>
                                          <p:spTgt spid="57"/>
                                        </p:tgtEl>
                                        <p:attrNameLst>
                                          <p:attrName>fill.type</p:attrName>
                                        </p:attrNameLst>
                                      </p:cBhvr>
                                      <p:to>
                                        <p:strVal val="solid"/>
                                      </p:to>
                                    </p:set>
                                    <p:set>
                                      <p:cBhvr>
                                        <p:cTn id="166" dur="2000" fill="hold"/>
                                        <p:tgtEl>
                                          <p:spTgt spid="57"/>
                                        </p:tgtEl>
                                        <p:attrNameLst>
                                          <p:attrName>fill.on</p:attrName>
                                        </p:attrNameLst>
                                      </p:cBhvr>
                                      <p:to>
                                        <p:strVal val="true"/>
                                      </p:to>
                                    </p:set>
                                  </p:childTnLst>
                                </p:cTn>
                              </p:par>
                              <p:par>
                                <p:cTn id="167" presetID="3" presetClass="emph" presetSubtype="2" autoRev="1" fill="hold" nodeType="withEffect">
                                  <p:stCondLst>
                                    <p:cond delay="0"/>
                                  </p:stCondLst>
                                  <p:iterate type="lt">
                                    <p:tmPct val="0"/>
                                  </p:iterate>
                                  <p:childTnLst>
                                    <p:animClr clrSpc="rgb" dir="cw">
                                      <p:cBhvr override="childStyle">
                                        <p:cTn id="168" dur="2000" fill="hold"/>
                                        <p:tgtEl>
                                          <p:spTgt spid="57"/>
                                        </p:tgtEl>
                                        <p:attrNameLst>
                                          <p:attrName>style.color</p:attrName>
                                        </p:attrNameLst>
                                      </p:cBhvr>
                                      <p:to>
                                        <a:srgbClr val="FFFF00"/>
                                      </p:to>
                                    </p:animClr>
                                  </p:childTnLst>
                                </p:cTn>
                              </p:par>
                              <p:par>
                                <p:cTn id="169" presetID="6" presetClass="emph" presetSubtype="0" autoRev="1" fill="hold" grpId="0" nodeType="withEffect">
                                  <p:stCondLst>
                                    <p:cond delay="0"/>
                                  </p:stCondLst>
                                  <p:iterate type="lt">
                                    <p:tmPct val="0"/>
                                  </p:iterate>
                                  <p:childTnLst>
                                    <p:animScale>
                                      <p:cBhvr>
                                        <p:cTn id="170" dur="2000" fill="hold"/>
                                        <p:tgtEl>
                                          <p:spTgt spid="58"/>
                                        </p:tgtEl>
                                      </p:cBhvr>
                                      <p:by x="200000" y="200000"/>
                                    </p:animScale>
                                  </p:childTnLst>
                                </p:cTn>
                              </p:par>
                              <p:par>
                                <p:cTn id="171" presetID="1" presetClass="emph" presetSubtype="2" autoRev="1" fill="hold" grpId="1" nodeType="withEffect">
                                  <p:stCondLst>
                                    <p:cond delay="0"/>
                                  </p:stCondLst>
                                  <p:childTnLst>
                                    <p:animClr clrSpc="rgb" dir="cw">
                                      <p:cBhvr>
                                        <p:cTn id="172" dur="2000" fill="hold"/>
                                        <p:tgtEl>
                                          <p:spTgt spid="58"/>
                                        </p:tgtEl>
                                        <p:attrNameLst>
                                          <p:attrName>fillcolor</p:attrName>
                                        </p:attrNameLst>
                                      </p:cBhvr>
                                      <p:to>
                                        <a:schemeClr val="accent2"/>
                                      </p:to>
                                    </p:animClr>
                                    <p:set>
                                      <p:cBhvr>
                                        <p:cTn id="173" dur="2000" fill="hold"/>
                                        <p:tgtEl>
                                          <p:spTgt spid="58"/>
                                        </p:tgtEl>
                                        <p:attrNameLst>
                                          <p:attrName>fill.type</p:attrName>
                                        </p:attrNameLst>
                                      </p:cBhvr>
                                      <p:to>
                                        <p:strVal val="solid"/>
                                      </p:to>
                                    </p:set>
                                    <p:set>
                                      <p:cBhvr>
                                        <p:cTn id="174" dur="2000" fill="hold"/>
                                        <p:tgtEl>
                                          <p:spTgt spid="58"/>
                                        </p:tgtEl>
                                        <p:attrNameLst>
                                          <p:attrName>fill.on</p:attrName>
                                        </p:attrNameLst>
                                      </p:cBhvr>
                                      <p:to>
                                        <p:strVal val="true"/>
                                      </p:to>
                                    </p:set>
                                  </p:childTnLst>
                                </p:cTn>
                              </p:par>
                              <p:par>
                                <p:cTn id="175" presetID="3" presetClass="emph" presetSubtype="2" autoRev="1" fill="hold" nodeType="withEffect">
                                  <p:stCondLst>
                                    <p:cond delay="0"/>
                                  </p:stCondLst>
                                  <p:iterate type="lt">
                                    <p:tmPct val="0"/>
                                  </p:iterate>
                                  <p:childTnLst>
                                    <p:animClr clrSpc="rgb" dir="cw">
                                      <p:cBhvr override="childStyle">
                                        <p:cTn id="176" dur="2000" fill="hold"/>
                                        <p:tgtEl>
                                          <p:spTgt spid="58"/>
                                        </p:tgtEl>
                                        <p:attrNameLst>
                                          <p:attrName>style.color</p:attrName>
                                        </p:attrNameLst>
                                      </p:cBhvr>
                                      <p:to>
                                        <a:srgbClr val="FFFF00"/>
                                      </p:to>
                                    </p:animClr>
                                  </p:childTnLst>
                                </p:cTn>
                              </p:par>
                              <p:par>
                                <p:cTn id="177" presetID="6" presetClass="emph" presetSubtype="0" autoRev="1" fill="hold" grpId="0" nodeType="withEffect">
                                  <p:stCondLst>
                                    <p:cond delay="0"/>
                                  </p:stCondLst>
                                  <p:iterate type="lt">
                                    <p:tmPct val="0"/>
                                  </p:iterate>
                                  <p:childTnLst>
                                    <p:animScale>
                                      <p:cBhvr>
                                        <p:cTn id="178" dur="2000" fill="hold"/>
                                        <p:tgtEl>
                                          <p:spTgt spid="59"/>
                                        </p:tgtEl>
                                      </p:cBhvr>
                                      <p:by x="200000" y="200000"/>
                                    </p:animScale>
                                  </p:childTnLst>
                                </p:cTn>
                              </p:par>
                              <p:par>
                                <p:cTn id="179" presetID="1" presetClass="emph" presetSubtype="2" autoRev="1" fill="hold" grpId="1" nodeType="withEffect">
                                  <p:stCondLst>
                                    <p:cond delay="0"/>
                                  </p:stCondLst>
                                  <p:childTnLst>
                                    <p:animClr clrSpc="rgb" dir="cw">
                                      <p:cBhvr>
                                        <p:cTn id="180" dur="2000" fill="hold"/>
                                        <p:tgtEl>
                                          <p:spTgt spid="59"/>
                                        </p:tgtEl>
                                        <p:attrNameLst>
                                          <p:attrName>fillcolor</p:attrName>
                                        </p:attrNameLst>
                                      </p:cBhvr>
                                      <p:to>
                                        <a:schemeClr val="accent2"/>
                                      </p:to>
                                    </p:animClr>
                                    <p:set>
                                      <p:cBhvr>
                                        <p:cTn id="181" dur="2000" fill="hold"/>
                                        <p:tgtEl>
                                          <p:spTgt spid="59"/>
                                        </p:tgtEl>
                                        <p:attrNameLst>
                                          <p:attrName>fill.type</p:attrName>
                                        </p:attrNameLst>
                                      </p:cBhvr>
                                      <p:to>
                                        <p:strVal val="solid"/>
                                      </p:to>
                                    </p:set>
                                    <p:set>
                                      <p:cBhvr>
                                        <p:cTn id="182" dur="2000" fill="hold"/>
                                        <p:tgtEl>
                                          <p:spTgt spid="59"/>
                                        </p:tgtEl>
                                        <p:attrNameLst>
                                          <p:attrName>fill.on</p:attrName>
                                        </p:attrNameLst>
                                      </p:cBhvr>
                                      <p:to>
                                        <p:strVal val="true"/>
                                      </p:to>
                                    </p:set>
                                  </p:childTnLst>
                                </p:cTn>
                              </p:par>
                              <p:par>
                                <p:cTn id="183" presetID="3" presetClass="emph" presetSubtype="2" autoRev="1" fill="hold" nodeType="withEffect">
                                  <p:stCondLst>
                                    <p:cond delay="0"/>
                                  </p:stCondLst>
                                  <p:iterate type="lt">
                                    <p:tmPct val="0"/>
                                  </p:iterate>
                                  <p:childTnLst>
                                    <p:animClr clrSpc="rgb" dir="cw">
                                      <p:cBhvr override="childStyle">
                                        <p:cTn id="184" dur="2000" fill="hold"/>
                                        <p:tgtEl>
                                          <p:spTgt spid="59"/>
                                        </p:tgtEl>
                                        <p:attrNameLst>
                                          <p:attrName>style.color</p:attrName>
                                        </p:attrNameLst>
                                      </p:cBhvr>
                                      <p:to>
                                        <a:srgbClr val="FFFF00"/>
                                      </p:to>
                                    </p:animClr>
                                  </p:childTnLst>
                                </p:cTn>
                              </p:par>
                              <p:par>
                                <p:cTn id="185" presetID="6" presetClass="emph" presetSubtype="0" autoRev="1" fill="hold" grpId="0" nodeType="withEffect">
                                  <p:stCondLst>
                                    <p:cond delay="0"/>
                                  </p:stCondLst>
                                  <p:childTnLst>
                                    <p:animScale>
                                      <p:cBhvr>
                                        <p:cTn id="186" dur="3000" fill="hold"/>
                                        <p:tgtEl>
                                          <p:spTgt spid="60"/>
                                        </p:tgtEl>
                                      </p:cBhvr>
                                      <p:by x="300000" y="300000"/>
                                    </p:animScale>
                                  </p:childTnLst>
                                </p:cTn>
                              </p:par>
                              <p:par>
                                <p:cTn id="187" presetID="3" presetClass="emph" presetSubtype="2" fill="hold" grpId="1" nodeType="withEffect">
                                  <p:stCondLst>
                                    <p:cond delay="0"/>
                                  </p:stCondLst>
                                  <p:childTnLst>
                                    <p:animClr clrSpc="rgb" dir="cw">
                                      <p:cBhvr override="childStyle">
                                        <p:cTn id="188" dur="2000" fill="hold"/>
                                        <p:tgtEl>
                                          <p:spTgt spid="60"/>
                                        </p:tgtEl>
                                        <p:attrNameLst>
                                          <p:attrName>style.color</p:attrName>
                                        </p:attrNameLst>
                                      </p:cBhvr>
                                      <p:to>
                                        <a:srgbClr val="0000FF"/>
                                      </p:to>
                                    </p:animClr>
                                  </p:childTnLst>
                                </p:cTn>
                              </p:par>
                              <p:par>
                                <p:cTn id="189" presetID="6" presetClass="emph" presetSubtype="0" autoRev="1" fill="hold" grpId="0" nodeType="withEffect">
                                  <p:stCondLst>
                                    <p:cond delay="0"/>
                                  </p:stCondLst>
                                  <p:childTnLst>
                                    <p:animScale>
                                      <p:cBhvr>
                                        <p:cTn id="190" dur="3000" fill="hold"/>
                                        <p:tgtEl>
                                          <p:spTgt spid="61"/>
                                        </p:tgtEl>
                                      </p:cBhvr>
                                      <p:by x="300000" y="300000"/>
                                    </p:animScale>
                                  </p:childTnLst>
                                </p:cTn>
                              </p:par>
                              <p:par>
                                <p:cTn id="191" presetID="3" presetClass="emph" presetSubtype="2" fill="hold" grpId="1" nodeType="withEffect">
                                  <p:stCondLst>
                                    <p:cond delay="0"/>
                                  </p:stCondLst>
                                  <p:childTnLst>
                                    <p:animClr clrSpc="rgb" dir="cw">
                                      <p:cBhvr override="childStyle">
                                        <p:cTn id="192" dur="2000" fill="hold"/>
                                        <p:tgtEl>
                                          <p:spTgt spid="61"/>
                                        </p:tgtEl>
                                        <p:attrNameLst>
                                          <p:attrName>style.color</p:attrName>
                                        </p:attrNameLst>
                                      </p:cBhvr>
                                      <p:to>
                                        <a:srgbClr val="0000FF"/>
                                      </p:to>
                                    </p:animClr>
                                  </p:childTnLst>
                                </p:cTn>
                              </p:par>
                              <p:par>
                                <p:cTn id="193" presetID="3" presetClass="entr" presetSubtype="10" fill="hold" grpId="0" nodeType="withEffect">
                                  <p:stCondLst>
                                    <p:cond delay="0"/>
                                  </p:stCondLst>
                                  <p:childTnLst>
                                    <p:set>
                                      <p:cBhvr>
                                        <p:cTn id="194" dur="1" fill="hold">
                                          <p:stCondLst>
                                            <p:cond delay="0"/>
                                          </p:stCondLst>
                                        </p:cTn>
                                        <p:tgtEl>
                                          <p:spTgt spid="184334"/>
                                        </p:tgtEl>
                                        <p:attrNameLst>
                                          <p:attrName>style.visibility</p:attrName>
                                        </p:attrNameLst>
                                      </p:cBhvr>
                                      <p:to>
                                        <p:strVal val="visible"/>
                                      </p:to>
                                    </p:set>
                                    <p:animEffect transition="in" filter="blinds(horizontal)">
                                      <p:cBhvr>
                                        <p:cTn id="195" dur="500"/>
                                        <p:tgtEl>
                                          <p:spTgt spid="184334"/>
                                        </p:tgtEl>
                                      </p:cBhvr>
                                    </p:animEffect>
                                  </p:childTnLst>
                                </p:cTn>
                              </p:par>
                              <p:par>
                                <p:cTn id="196" presetID="3" presetClass="entr" presetSubtype="10" fill="hold" nodeType="withEffect">
                                  <p:stCondLst>
                                    <p:cond delay="0"/>
                                  </p:stCondLst>
                                  <p:childTnLst>
                                    <p:set>
                                      <p:cBhvr>
                                        <p:cTn id="197" dur="1" fill="hold">
                                          <p:stCondLst>
                                            <p:cond delay="0"/>
                                          </p:stCondLst>
                                        </p:cTn>
                                        <p:tgtEl>
                                          <p:spTgt spid="184335"/>
                                        </p:tgtEl>
                                        <p:attrNameLst>
                                          <p:attrName>style.visibility</p:attrName>
                                        </p:attrNameLst>
                                      </p:cBhvr>
                                      <p:to>
                                        <p:strVal val="visible"/>
                                      </p:to>
                                    </p:set>
                                    <p:animEffect transition="in" filter="blinds(horizontal)">
                                      <p:cBhvr>
                                        <p:cTn id="198" dur="500"/>
                                        <p:tgtEl>
                                          <p:spTgt spid="184335"/>
                                        </p:tgtEl>
                                      </p:cBhvr>
                                    </p:animEffect>
                                  </p:childTnLst>
                                </p:cTn>
                              </p:par>
                              <p:par>
                                <p:cTn id="199" presetID="3" presetClass="entr" presetSubtype="10" fill="hold" nodeType="withEffect">
                                  <p:stCondLst>
                                    <p:cond delay="0"/>
                                  </p:stCondLst>
                                  <p:childTnLst>
                                    <p:set>
                                      <p:cBhvr>
                                        <p:cTn id="200" dur="1" fill="hold">
                                          <p:stCondLst>
                                            <p:cond delay="0"/>
                                          </p:stCondLst>
                                        </p:cTn>
                                        <p:tgtEl>
                                          <p:spTgt spid="184336"/>
                                        </p:tgtEl>
                                        <p:attrNameLst>
                                          <p:attrName>style.visibility</p:attrName>
                                        </p:attrNameLst>
                                      </p:cBhvr>
                                      <p:to>
                                        <p:strVal val="visible"/>
                                      </p:to>
                                    </p:set>
                                    <p:animEffect transition="in" filter="blinds(horizontal)">
                                      <p:cBhvr>
                                        <p:cTn id="201" dur="500"/>
                                        <p:tgtEl>
                                          <p:spTgt spid="184336"/>
                                        </p:tgtEl>
                                      </p:cBhvr>
                                    </p:animEffect>
                                  </p:childTnLst>
                                </p:cTn>
                              </p:par>
                              <p:par>
                                <p:cTn id="202" presetID="3" presetClass="entr" presetSubtype="10" fill="hold" nodeType="withEffect">
                                  <p:stCondLst>
                                    <p:cond delay="0"/>
                                  </p:stCondLst>
                                  <p:childTnLst>
                                    <p:set>
                                      <p:cBhvr>
                                        <p:cTn id="203" dur="1" fill="hold">
                                          <p:stCondLst>
                                            <p:cond delay="0"/>
                                          </p:stCondLst>
                                        </p:cTn>
                                        <p:tgtEl>
                                          <p:spTgt spid="184337"/>
                                        </p:tgtEl>
                                        <p:attrNameLst>
                                          <p:attrName>style.visibility</p:attrName>
                                        </p:attrNameLst>
                                      </p:cBhvr>
                                      <p:to>
                                        <p:strVal val="visible"/>
                                      </p:to>
                                    </p:set>
                                    <p:animEffect transition="in" filter="blinds(horizontal)">
                                      <p:cBhvr>
                                        <p:cTn id="204" dur="500"/>
                                        <p:tgtEl>
                                          <p:spTgt spid="184337"/>
                                        </p:tgtEl>
                                      </p:cBhvr>
                                    </p:animEffect>
                                  </p:childTnLst>
                                </p:cTn>
                              </p:par>
                              <p:par>
                                <p:cTn id="205" presetID="3" presetClass="entr" presetSubtype="10" fill="hold" nodeType="withEffect">
                                  <p:stCondLst>
                                    <p:cond delay="0"/>
                                  </p:stCondLst>
                                  <p:childTnLst>
                                    <p:set>
                                      <p:cBhvr>
                                        <p:cTn id="206" dur="1" fill="hold">
                                          <p:stCondLst>
                                            <p:cond delay="0"/>
                                          </p:stCondLst>
                                        </p:cTn>
                                        <p:tgtEl>
                                          <p:spTgt spid="184338"/>
                                        </p:tgtEl>
                                        <p:attrNameLst>
                                          <p:attrName>style.visibility</p:attrName>
                                        </p:attrNameLst>
                                      </p:cBhvr>
                                      <p:to>
                                        <p:strVal val="visible"/>
                                      </p:to>
                                    </p:set>
                                    <p:animEffect transition="in" filter="blinds(horizontal)">
                                      <p:cBhvr>
                                        <p:cTn id="207" dur="500"/>
                                        <p:tgtEl>
                                          <p:spTgt spid="184338"/>
                                        </p:tgtEl>
                                      </p:cBhvr>
                                    </p:animEffect>
                                  </p:childTnLst>
                                </p:cTn>
                              </p:par>
                              <p:par>
                                <p:cTn id="208" presetID="3" presetClass="entr" presetSubtype="10" fill="hold" nodeType="withEffect">
                                  <p:stCondLst>
                                    <p:cond delay="0"/>
                                  </p:stCondLst>
                                  <p:childTnLst>
                                    <p:set>
                                      <p:cBhvr>
                                        <p:cTn id="209" dur="1" fill="hold">
                                          <p:stCondLst>
                                            <p:cond delay="0"/>
                                          </p:stCondLst>
                                        </p:cTn>
                                        <p:tgtEl>
                                          <p:spTgt spid="184339"/>
                                        </p:tgtEl>
                                        <p:attrNameLst>
                                          <p:attrName>style.visibility</p:attrName>
                                        </p:attrNameLst>
                                      </p:cBhvr>
                                      <p:to>
                                        <p:strVal val="visible"/>
                                      </p:to>
                                    </p:set>
                                    <p:animEffect transition="in" filter="blinds(horizontal)">
                                      <p:cBhvr>
                                        <p:cTn id="210" dur="500"/>
                                        <p:tgtEl>
                                          <p:spTgt spid="184339"/>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184334"/>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184335"/>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184336"/>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84337"/>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184338"/>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184339"/>
                                        </p:tgtEl>
                                        <p:attrNameLst>
                                          <p:attrName>style.visibility</p:attrName>
                                        </p:attrNameLst>
                                      </p:cBhvr>
                                      <p:to>
                                        <p:strVal val="hidden"/>
                                      </p:to>
                                    </p:se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6" presetClass="emph" presetSubtype="0" fill="hold" grpId="0" nodeType="clickEffect">
                                  <p:stCondLst>
                                    <p:cond delay="0"/>
                                  </p:stCondLst>
                                  <p:childTnLst>
                                    <p:animScale>
                                      <p:cBhvr>
                                        <p:cTn id="228" dur="2000" fill="hold"/>
                                        <p:tgtEl>
                                          <p:spTgt spid="62"/>
                                        </p:tgtEl>
                                      </p:cBhvr>
                                      <p:by x="200000" y="200000"/>
                                    </p:animScale>
                                  </p:childTnLst>
                                </p:cTn>
                              </p:par>
                              <p:par>
                                <p:cTn id="229" presetID="1" presetClass="emph" presetSubtype="2" autoRev="1" fill="hold" nodeType="withEffect">
                                  <p:stCondLst>
                                    <p:cond delay="0"/>
                                  </p:stCondLst>
                                  <p:childTnLst>
                                    <p:animClr clrSpc="rgb" dir="cw">
                                      <p:cBhvr>
                                        <p:cTn id="230" dur="2000" fill="hold"/>
                                        <p:tgtEl>
                                          <p:spTgt spid="62"/>
                                        </p:tgtEl>
                                        <p:attrNameLst>
                                          <p:attrName>fillcolor</p:attrName>
                                        </p:attrNameLst>
                                      </p:cBhvr>
                                      <p:to>
                                        <a:srgbClr val="CC00CC"/>
                                      </p:to>
                                    </p:animClr>
                                    <p:set>
                                      <p:cBhvr>
                                        <p:cTn id="231" dur="2000" fill="hold"/>
                                        <p:tgtEl>
                                          <p:spTgt spid="62"/>
                                        </p:tgtEl>
                                        <p:attrNameLst>
                                          <p:attrName>fill.type</p:attrName>
                                        </p:attrNameLst>
                                      </p:cBhvr>
                                      <p:to>
                                        <p:strVal val="solid"/>
                                      </p:to>
                                    </p:set>
                                    <p:set>
                                      <p:cBhvr>
                                        <p:cTn id="232" dur="2000" fill="hold"/>
                                        <p:tgtEl>
                                          <p:spTgt spid="62"/>
                                        </p:tgtEl>
                                        <p:attrNameLst>
                                          <p:attrName>fill.on</p:attrName>
                                        </p:attrNameLst>
                                      </p:cBhvr>
                                      <p:to>
                                        <p:strVal val="true"/>
                                      </p:to>
                                    </p:set>
                                  </p:childTnLst>
                                </p:cTn>
                              </p:par>
                              <p:par>
                                <p:cTn id="233" presetID="6" presetClass="emph" presetSubtype="0" fill="hold" grpId="0" nodeType="withEffect">
                                  <p:stCondLst>
                                    <p:cond delay="0"/>
                                  </p:stCondLst>
                                  <p:childTnLst>
                                    <p:animScale>
                                      <p:cBhvr>
                                        <p:cTn id="234" dur="2000" fill="hold"/>
                                        <p:tgtEl>
                                          <p:spTgt spid="63"/>
                                        </p:tgtEl>
                                      </p:cBhvr>
                                      <p:by x="200000" y="200000"/>
                                    </p:animScale>
                                  </p:childTnLst>
                                </p:cTn>
                              </p:par>
                              <p:par>
                                <p:cTn id="235" presetID="1" presetClass="emph" presetSubtype="2" autoRev="1" fill="hold" nodeType="withEffect">
                                  <p:stCondLst>
                                    <p:cond delay="0"/>
                                  </p:stCondLst>
                                  <p:childTnLst>
                                    <p:animClr clrSpc="rgb" dir="cw">
                                      <p:cBhvr>
                                        <p:cTn id="236" dur="2000" fill="hold"/>
                                        <p:tgtEl>
                                          <p:spTgt spid="63"/>
                                        </p:tgtEl>
                                        <p:attrNameLst>
                                          <p:attrName>fillcolor</p:attrName>
                                        </p:attrNameLst>
                                      </p:cBhvr>
                                      <p:to>
                                        <a:srgbClr val="CC00CC"/>
                                      </p:to>
                                    </p:animClr>
                                    <p:set>
                                      <p:cBhvr>
                                        <p:cTn id="237" dur="2000" fill="hold"/>
                                        <p:tgtEl>
                                          <p:spTgt spid="63"/>
                                        </p:tgtEl>
                                        <p:attrNameLst>
                                          <p:attrName>fill.type</p:attrName>
                                        </p:attrNameLst>
                                      </p:cBhvr>
                                      <p:to>
                                        <p:strVal val="solid"/>
                                      </p:to>
                                    </p:set>
                                    <p:set>
                                      <p:cBhvr>
                                        <p:cTn id="238" dur="2000" fill="hold"/>
                                        <p:tgtEl>
                                          <p:spTgt spid="63"/>
                                        </p:tgtEl>
                                        <p:attrNameLst>
                                          <p:attrName>fill.on</p:attrName>
                                        </p:attrNameLst>
                                      </p:cBhvr>
                                      <p:to>
                                        <p:strVal val="true"/>
                                      </p:to>
                                    </p:set>
                                  </p:childTnLst>
                                </p:cTn>
                              </p:par>
                              <p:par>
                                <p:cTn id="239" presetID="6" presetClass="emph" presetSubtype="0" fill="hold" grpId="0" nodeType="withEffect">
                                  <p:stCondLst>
                                    <p:cond delay="0"/>
                                  </p:stCondLst>
                                  <p:childTnLst>
                                    <p:animScale>
                                      <p:cBhvr>
                                        <p:cTn id="240" dur="2000" fill="hold"/>
                                        <p:tgtEl>
                                          <p:spTgt spid="64"/>
                                        </p:tgtEl>
                                      </p:cBhvr>
                                      <p:by x="200000" y="200000"/>
                                    </p:animScale>
                                  </p:childTnLst>
                                </p:cTn>
                              </p:par>
                              <p:par>
                                <p:cTn id="241" presetID="1" presetClass="emph" presetSubtype="2" autoRev="1" fill="hold" nodeType="withEffect">
                                  <p:stCondLst>
                                    <p:cond delay="0"/>
                                  </p:stCondLst>
                                  <p:childTnLst>
                                    <p:animClr clrSpc="rgb" dir="cw">
                                      <p:cBhvr>
                                        <p:cTn id="242" dur="2000" fill="hold"/>
                                        <p:tgtEl>
                                          <p:spTgt spid="64"/>
                                        </p:tgtEl>
                                        <p:attrNameLst>
                                          <p:attrName>fillcolor</p:attrName>
                                        </p:attrNameLst>
                                      </p:cBhvr>
                                      <p:to>
                                        <a:srgbClr val="CC00CC"/>
                                      </p:to>
                                    </p:animClr>
                                    <p:set>
                                      <p:cBhvr>
                                        <p:cTn id="243" dur="2000" fill="hold"/>
                                        <p:tgtEl>
                                          <p:spTgt spid="64"/>
                                        </p:tgtEl>
                                        <p:attrNameLst>
                                          <p:attrName>fill.type</p:attrName>
                                        </p:attrNameLst>
                                      </p:cBhvr>
                                      <p:to>
                                        <p:strVal val="solid"/>
                                      </p:to>
                                    </p:set>
                                    <p:set>
                                      <p:cBhvr>
                                        <p:cTn id="244" dur="2000" fill="hold"/>
                                        <p:tgtEl>
                                          <p:spTgt spid="64"/>
                                        </p:tgtEl>
                                        <p:attrNameLst>
                                          <p:attrName>fill.on</p:attrName>
                                        </p:attrNameLst>
                                      </p:cBhvr>
                                      <p:to>
                                        <p:strVal val="true"/>
                                      </p:to>
                                    </p:set>
                                  </p:childTnLst>
                                </p:cTn>
                              </p:par>
                              <p:par>
                                <p:cTn id="245" presetID="6" presetClass="emph" presetSubtype="0" fill="hold" grpId="0" nodeType="withEffect">
                                  <p:stCondLst>
                                    <p:cond delay="0"/>
                                  </p:stCondLst>
                                  <p:childTnLst>
                                    <p:animScale>
                                      <p:cBhvr>
                                        <p:cTn id="246" dur="2000" fill="hold"/>
                                        <p:tgtEl>
                                          <p:spTgt spid="65"/>
                                        </p:tgtEl>
                                      </p:cBhvr>
                                      <p:by x="200000" y="200000"/>
                                    </p:animScale>
                                  </p:childTnLst>
                                </p:cTn>
                              </p:par>
                              <p:par>
                                <p:cTn id="247" presetID="1" presetClass="emph" presetSubtype="2" autoRev="1" fill="hold" nodeType="withEffect">
                                  <p:stCondLst>
                                    <p:cond delay="0"/>
                                  </p:stCondLst>
                                  <p:childTnLst>
                                    <p:animClr clrSpc="rgb" dir="cw">
                                      <p:cBhvr>
                                        <p:cTn id="248" dur="2000" fill="hold"/>
                                        <p:tgtEl>
                                          <p:spTgt spid="65"/>
                                        </p:tgtEl>
                                        <p:attrNameLst>
                                          <p:attrName>fillcolor</p:attrName>
                                        </p:attrNameLst>
                                      </p:cBhvr>
                                      <p:to>
                                        <a:srgbClr val="CC00CC"/>
                                      </p:to>
                                    </p:animClr>
                                    <p:set>
                                      <p:cBhvr>
                                        <p:cTn id="249" dur="2000" fill="hold"/>
                                        <p:tgtEl>
                                          <p:spTgt spid="65"/>
                                        </p:tgtEl>
                                        <p:attrNameLst>
                                          <p:attrName>fill.type</p:attrName>
                                        </p:attrNameLst>
                                      </p:cBhvr>
                                      <p:to>
                                        <p:strVal val="solid"/>
                                      </p:to>
                                    </p:set>
                                    <p:set>
                                      <p:cBhvr>
                                        <p:cTn id="250" dur="2000" fill="hold"/>
                                        <p:tgtEl>
                                          <p:spTgt spid="65"/>
                                        </p:tgtEl>
                                        <p:attrNameLst>
                                          <p:attrName>fill.on</p:attrName>
                                        </p:attrNameLst>
                                      </p:cBhvr>
                                      <p:to>
                                        <p:strVal val="true"/>
                                      </p:to>
                                    </p:set>
                                  </p:childTnLst>
                                </p:cTn>
                              </p:par>
                              <p:par>
                                <p:cTn id="251" presetID="6" presetClass="emph" presetSubtype="0" fill="hold" grpId="0" nodeType="withEffect">
                                  <p:stCondLst>
                                    <p:cond delay="0"/>
                                  </p:stCondLst>
                                  <p:childTnLst>
                                    <p:animScale>
                                      <p:cBhvr>
                                        <p:cTn id="252" dur="2000" fill="hold"/>
                                        <p:tgtEl>
                                          <p:spTgt spid="66"/>
                                        </p:tgtEl>
                                      </p:cBhvr>
                                      <p:by x="200000" y="200000"/>
                                    </p:animScale>
                                  </p:childTnLst>
                                </p:cTn>
                              </p:par>
                              <p:par>
                                <p:cTn id="253" presetID="1" presetClass="emph" presetSubtype="2" autoRev="1" fill="hold" nodeType="withEffect">
                                  <p:stCondLst>
                                    <p:cond delay="0"/>
                                  </p:stCondLst>
                                  <p:childTnLst>
                                    <p:animClr clrSpc="rgb" dir="cw">
                                      <p:cBhvr>
                                        <p:cTn id="254" dur="2000" fill="hold"/>
                                        <p:tgtEl>
                                          <p:spTgt spid="66"/>
                                        </p:tgtEl>
                                        <p:attrNameLst>
                                          <p:attrName>fillcolor</p:attrName>
                                        </p:attrNameLst>
                                      </p:cBhvr>
                                      <p:to>
                                        <a:srgbClr val="CC00CC"/>
                                      </p:to>
                                    </p:animClr>
                                    <p:set>
                                      <p:cBhvr>
                                        <p:cTn id="255" dur="2000" fill="hold"/>
                                        <p:tgtEl>
                                          <p:spTgt spid="66"/>
                                        </p:tgtEl>
                                        <p:attrNameLst>
                                          <p:attrName>fill.type</p:attrName>
                                        </p:attrNameLst>
                                      </p:cBhvr>
                                      <p:to>
                                        <p:strVal val="solid"/>
                                      </p:to>
                                    </p:set>
                                    <p:set>
                                      <p:cBhvr>
                                        <p:cTn id="256" dur="2000" fill="hold"/>
                                        <p:tgtEl>
                                          <p:spTgt spid="66"/>
                                        </p:tgtEl>
                                        <p:attrNameLst>
                                          <p:attrName>fill.on</p:attrName>
                                        </p:attrNameLst>
                                      </p:cBhvr>
                                      <p:to>
                                        <p:strVal val="true"/>
                                      </p:to>
                                    </p:set>
                                  </p:childTnLst>
                                </p:cTn>
                              </p:par>
                              <p:par>
                                <p:cTn id="257" presetID="6" presetClass="emph" presetSubtype="0" fill="hold" grpId="0" nodeType="withEffect">
                                  <p:stCondLst>
                                    <p:cond delay="0"/>
                                  </p:stCondLst>
                                  <p:childTnLst>
                                    <p:animScale>
                                      <p:cBhvr>
                                        <p:cTn id="258" dur="2000" fill="hold"/>
                                        <p:tgtEl>
                                          <p:spTgt spid="67"/>
                                        </p:tgtEl>
                                      </p:cBhvr>
                                      <p:by x="200000" y="200000"/>
                                    </p:animScale>
                                  </p:childTnLst>
                                </p:cTn>
                              </p:par>
                              <p:par>
                                <p:cTn id="259" presetID="1" presetClass="emph" presetSubtype="2" autoRev="1" fill="hold" nodeType="withEffect">
                                  <p:stCondLst>
                                    <p:cond delay="0"/>
                                  </p:stCondLst>
                                  <p:childTnLst>
                                    <p:animClr clrSpc="rgb" dir="cw">
                                      <p:cBhvr>
                                        <p:cTn id="260" dur="2000" fill="hold"/>
                                        <p:tgtEl>
                                          <p:spTgt spid="67"/>
                                        </p:tgtEl>
                                        <p:attrNameLst>
                                          <p:attrName>fillcolor</p:attrName>
                                        </p:attrNameLst>
                                      </p:cBhvr>
                                      <p:to>
                                        <a:srgbClr val="FFFF99"/>
                                      </p:to>
                                    </p:animClr>
                                    <p:set>
                                      <p:cBhvr>
                                        <p:cTn id="261" dur="2000" fill="hold"/>
                                        <p:tgtEl>
                                          <p:spTgt spid="67"/>
                                        </p:tgtEl>
                                        <p:attrNameLst>
                                          <p:attrName>fill.type</p:attrName>
                                        </p:attrNameLst>
                                      </p:cBhvr>
                                      <p:to>
                                        <p:strVal val="solid"/>
                                      </p:to>
                                    </p:set>
                                    <p:set>
                                      <p:cBhvr>
                                        <p:cTn id="262" dur="2000" fill="hold"/>
                                        <p:tgtEl>
                                          <p:spTgt spid="67"/>
                                        </p:tgtEl>
                                        <p:attrNameLst>
                                          <p:attrName>fill.on</p:attrName>
                                        </p:attrNameLst>
                                      </p:cBhvr>
                                      <p:to>
                                        <p:strVal val="true"/>
                                      </p:to>
                                    </p:set>
                                  </p:childTnLst>
                                </p:cTn>
                              </p:par>
                              <p:par>
                                <p:cTn id="263" presetID="6" presetClass="emph" presetSubtype="0" fill="hold" grpId="0" nodeType="withEffect">
                                  <p:stCondLst>
                                    <p:cond delay="0"/>
                                  </p:stCondLst>
                                  <p:childTnLst>
                                    <p:animScale>
                                      <p:cBhvr>
                                        <p:cTn id="264" dur="2000" fill="hold"/>
                                        <p:tgtEl>
                                          <p:spTgt spid="68"/>
                                        </p:tgtEl>
                                      </p:cBhvr>
                                      <p:by x="200000" y="200000"/>
                                    </p:animScale>
                                  </p:childTnLst>
                                </p:cTn>
                              </p:par>
                              <p:par>
                                <p:cTn id="265" presetID="1" presetClass="emph" presetSubtype="2" autoRev="1" fill="hold" nodeType="withEffect">
                                  <p:stCondLst>
                                    <p:cond delay="0"/>
                                  </p:stCondLst>
                                  <p:childTnLst>
                                    <p:animClr clrSpc="rgb" dir="cw">
                                      <p:cBhvr>
                                        <p:cTn id="266" dur="2000" fill="hold"/>
                                        <p:tgtEl>
                                          <p:spTgt spid="68"/>
                                        </p:tgtEl>
                                        <p:attrNameLst>
                                          <p:attrName>fillcolor</p:attrName>
                                        </p:attrNameLst>
                                      </p:cBhvr>
                                      <p:to>
                                        <a:srgbClr val="FFFF99"/>
                                      </p:to>
                                    </p:animClr>
                                    <p:set>
                                      <p:cBhvr>
                                        <p:cTn id="267" dur="2000" fill="hold"/>
                                        <p:tgtEl>
                                          <p:spTgt spid="68"/>
                                        </p:tgtEl>
                                        <p:attrNameLst>
                                          <p:attrName>fill.type</p:attrName>
                                        </p:attrNameLst>
                                      </p:cBhvr>
                                      <p:to>
                                        <p:strVal val="solid"/>
                                      </p:to>
                                    </p:set>
                                    <p:set>
                                      <p:cBhvr>
                                        <p:cTn id="268" dur="2000" fill="hold"/>
                                        <p:tgtEl>
                                          <p:spTgt spid="68"/>
                                        </p:tgtEl>
                                        <p:attrNameLst>
                                          <p:attrName>fill.on</p:attrName>
                                        </p:attrNameLst>
                                      </p:cBhvr>
                                      <p:to>
                                        <p:strVal val="true"/>
                                      </p:to>
                                    </p:set>
                                  </p:childTnLst>
                                </p:cTn>
                              </p:par>
                              <p:par>
                                <p:cTn id="269" presetID="6" presetClass="emph" presetSubtype="0" fill="hold" grpId="0" nodeType="withEffect">
                                  <p:stCondLst>
                                    <p:cond delay="0"/>
                                  </p:stCondLst>
                                  <p:childTnLst>
                                    <p:animScale>
                                      <p:cBhvr>
                                        <p:cTn id="270" dur="2000" fill="hold"/>
                                        <p:tgtEl>
                                          <p:spTgt spid="71"/>
                                        </p:tgtEl>
                                      </p:cBhvr>
                                      <p:by x="200000" y="200000"/>
                                    </p:animScale>
                                  </p:childTnLst>
                                </p:cTn>
                              </p:par>
                              <p:par>
                                <p:cTn id="271" presetID="1" presetClass="emph" presetSubtype="2" autoRev="1" fill="hold" nodeType="withEffect">
                                  <p:stCondLst>
                                    <p:cond delay="0"/>
                                  </p:stCondLst>
                                  <p:childTnLst>
                                    <p:animClr clrSpc="rgb" dir="cw">
                                      <p:cBhvr>
                                        <p:cTn id="272" dur="2000" fill="hold"/>
                                        <p:tgtEl>
                                          <p:spTgt spid="71"/>
                                        </p:tgtEl>
                                        <p:attrNameLst>
                                          <p:attrName>fillcolor</p:attrName>
                                        </p:attrNameLst>
                                      </p:cBhvr>
                                      <p:to>
                                        <a:srgbClr val="FFFF99"/>
                                      </p:to>
                                    </p:animClr>
                                    <p:set>
                                      <p:cBhvr>
                                        <p:cTn id="273" dur="2000" fill="hold"/>
                                        <p:tgtEl>
                                          <p:spTgt spid="71"/>
                                        </p:tgtEl>
                                        <p:attrNameLst>
                                          <p:attrName>fill.type</p:attrName>
                                        </p:attrNameLst>
                                      </p:cBhvr>
                                      <p:to>
                                        <p:strVal val="solid"/>
                                      </p:to>
                                    </p:set>
                                    <p:set>
                                      <p:cBhvr>
                                        <p:cTn id="274" dur="2000" fill="hold"/>
                                        <p:tgtEl>
                                          <p:spTgt spid="71"/>
                                        </p:tgtEl>
                                        <p:attrNameLst>
                                          <p:attrName>fill.on</p:attrName>
                                        </p:attrNameLst>
                                      </p:cBhvr>
                                      <p:to>
                                        <p:strVal val="true"/>
                                      </p:to>
                                    </p:set>
                                  </p:childTnLst>
                                </p:cTn>
                              </p:par>
                              <p:par>
                                <p:cTn id="275" presetID="6" presetClass="emph" presetSubtype="0" autoRev="1" fill="hold" grpId="0" nodeType="withEffect">
                                  <p:stCondLst>
                                    <p:cond delay="0"/>
                                  </p:stCondLst>
                                  <p:childTnLst>
                                    <p:animScale>
                                      <p:cBhvr>
                                        <p:cTn id="276" dur="3000" fill="hold"/>
                                        <p:tgtEl>
                                          <p:spTgt spid="70"/>
                                        </p:tgtEl>
                                      </p:cBhvr>
                                      <p:by x="200000" y="200000"/>
                                    </p:animScale>
                                  </p:childTnLst>
                                </p:cTn>
                              </p:par>
                              <p:par>
                                <p:cTn id="277" presetID="3" presetClass="emph" presetSubtype="2" fill="hold" grpId="1" nodeType="withEffect">
                                  <p:stCondLst>
                                    <p:cond delay="0"/>
                                  </p:stCondLst>
                                  <p:childTnLst>
                                    <p:animClr clrSpc="rgb" dir="cw">
                                      <p:cBhvr override="childStyle">
                                        <p:cTn id="278" dur="2000" fill="hold"/>
                                        <p:tgtEl>
                                          <p:spTgt spid="70"/>
                                        </p:tgtEl>
                                        <p:attrNameLst>
                                          <p:attrName>style.color</p:attrName>
                                        </p:attrNameLst>
                                      </p:cBhvr>
                                      <p:to>
                                        <a:srgbClr val="0000FF"/>
                                      </p:to>
                                    </p:animClr>
                                  </p:childTnLst>
                                </p:cTn>
                              </p:par>
                              <p:par>
                                <p:cTn id="279" presetID="3" presetClass="entr" presetSubtype="10" fill="hold" grpId="0" nodeType="withEffect">
                                  <p:stCondLst>
                                    <p:cond delay="0"/>
                                  </p:stCondLst>
                                  <p:childTnLst>
                                    <p:set>
                                      <p:cBhvr>
                                        <p:cTn id="280" dur="1" fill="hold">
                                          <p:stCondLst>
                                            <p:cond delay="0"/>
                                          </p:stCondLst>
                                        </p:cTn>
                                        <p:tgtEl>
                                          <p:spTgt spid="184326"/>
                                        </p:tgtEl>
                                        <p:attrNameLst>
                                          <p:attrName>style.visibility</p:attrName>
                                        </p:attrNameLst>
                                      </p:cBhvr>
                                      <p:to>
                                        <p:strVal val="visible"/>
                                      </p:to>
                                    </p:set>
                                    <p:animEffect transition="in" filter="blinds(horizontal)">
                                      <p:cBhvr>
                                        <p:cTn id="281" dur="500"/>
                                        <p:tgtEl>
                                          <p:spTgt spid="184326"/>
                                        </p:tgtEl>
                                      </p:cBhvr>
                                    </p:animEffect>
                                  </p:childTnLst>
                                </p:cTn>
                              </p:par>
                              <p:par>
                                <p:cTn id="282" presetID="3" presetClass="entr" presetSubtype="10" fill="hold" nodeType="withEffect">
                                  <p:stCondLst>
                                    <p:cond delay="0"/>
                                  </p:stCondLst>
                                  <p:childTnLst>
                                    <p:set>
                                      <p:cBhvr>
                                        <p:cTn id="283" dur="1" fill="hold">
                                          <p:stCondLst>
                                            <p:cond delay="0"/>
                                          </p:stCondLst>
                                        </p:cTn>
                                        <p:tgtEl>
                                          <p:spTgt spid="184323"/>
                                        </p:tgtEl>
                                        <p:attrNameLst>
                                          <p:attrName>style.visibility</p:attrName>
                                        </p:attrNameLst>
                                      </p:cBhvr>
                                      <p:to>
                                        <p:strVal val="visible"/>
                                      </p:to>
                                    </p:set>
                                    <p:animEffect transition="in" filter="blinds(horizontal)">
                                      <p:cBhvr>
                                        <p:cTn id="284" dur="500"/>
                                        <p:tgtEl>
                                          <p:spTgt spid="184323"/>
                                        </p:tgtEl>
                                      </p:cBhvr>
                                    </p:animEffect>
                                  </p:childTnLst>
                                </p:cTn>
                              </p:par>
                              <p:par>
                                <p:cTn id="285" presetID="3" presetClass="entr" presetSubtype="10" fill="hold" nodeType="withEffect">
                                  <p:stCondLst>
                                    <p:cond delay="0"/>
                                  </p:stCondLst>
                                  <p:childTnLst>
                                    <p:set>
                                      <p:cBhvr>
                                        <p:cTn id="286" dur="1" fill="hold">
                                          <p:stCondLst>
                                            <p:cond delay="0"/>
                                          </p:stCondLst>
                                        </p:cTn>
                                        <p:tgtEl>
                                          <p:spTgt spid="184324"/>
                                        </p:tgtEl>
                                        <p:attrNameLst>
                                          <p:attrName>style.visibility</p:attrName>
                                        </p:attrNameLst>
                                      </p:cBhvr>
                                      <p:to>
                                        <p:strVal val="visible"/>
                                      </p:to>
                                    </p:set>
                                    <p:animEffect transition="in" filter="blinds(horizontal)">
                                      <p:cBhvr>
                                        <p:cTn id="287" dur="500"/>
                                        <p:tgtEl>
                                          <p:spTgt spid="184324"/>
                                        </p:tgtEl>
                                      </p:cBhvr>
                                    </p:animEffect>
                                  </p:childTnLst>
                                </p:cTn>
                              </p:par>
                              <p:par>
                                <p:cTn id="288" presetID="3" presetClass="entr" presetSubtype="10" fill="hold" nodeType="withEffect">
                                  <p:stCondLst>
                                    <p:cond delay="0"/>
                                  </p:stCondLst>
                                  <p:childTnLst>
                                    <p:set>
                                      <p:cBhvr>
                                        <p:cTn id="289" dur="1" fill="hold">
                                          <p:stCondLst>
                                            <p:cond delay="0"/>
                                          </p:stCondLst>
                                        </p:cTn>
                                        <p:tgtEl>
                                          <p:spTgt spid="184325"/>
                                        </p:tgtEl>
                                        <p:attrNameLst>
                                          <p:attrName>style.visibility</p:attrName>
                                        </p:attrNameLst>
                                      </p:cBhvr>
                                      <p:to>
                                        <p:strVal val="visible"/>
                                      </p:to>
                                    </p:set>
                                    <p:animEffect transition="in" filter="blinds(horizontal)">
                                      <p:cBhvr>
                                        <p:cTn id="290" dur="500"/>
                                        <p:tgtEl>
                                          <p:spTgt spid="184325"/>
                                        </p:tgtEl>
                                      </p:cBhvr>
                                    </p:animEffect>
                                  </p:childTnLst>
                                </p:cTn>
                              </p:par>
                              <p:par>
                                <p:cTn id="291" presetID="3" presetClass="entr" presetSubtype="10" fill="hold" nodeType="withEffect">
                                  <p:stCondLst>
                                    <p:cond delay="0"/>
                                  </p:stCondLst>
                                  <p:childTnLst>
                                    <p:set>
                                      <p:cBhvr>
                                        <p:cTn id="292" dur="1" fill="hold">
                                          <p:stCondLst>
                                            <p:cond delay="0"/>
                                          </p:stCondLst>
                                        </p:cTn>
                                        <p:tgtEl>
                                          <p:spTgt spid="72"/>
                                        </p:tgtEl>
                                        <p:attrNameLst>
                                          <p:attrName>style.visibility</p:attrName>
                                        </p:attrNameLst>
                                      </p:cBhvr>
                                      <p:to>
                                        <p:strVal val="visible"/>
                                      </p:to>
                                    </p:set>
                                    <p:animEffect transition="in" filter="blinds(horizontal)">
                                      <p:cBhvr>
                                        <p:cTn id="293" dur="500"/>
                                        <p:tgtEl>
                                          <p:spTgt spid="72"/>
                                        </p:tgtEl>
                                      </p:cBhvr>
                                    </p:animEffect>
                                  </p:childTnLst>
                                </p:cTn>
                              </p:par>
                              <p:par>
                                <p:cTn id="294" presetID="3" presetClass="entr" presetSubtype="10" fill="hold" nodeType="withEffect">
                                  <p:stCondLst>
                                    <p:cond delay="0"/>
                                  </p:stCondLst>
                                  <p:childTnLst>
                                    <p:set>
                                      <p:cBhvr>
                                        <p:cTn id="295" dur="1" fill="hold">
                                          <p:stCondLst>
                                            <p:cond delay="0"/>
                                          </p:stCondLst>
                                        </p:cTn>
                                        <p:tgtEl>
                                          <p:spTgt spid="73"/>
                                        </p:tgtEl>
                                        <p:attrNameLst>
                                          <p:attrName>style.visibility</p:attrName>
                                        </p:attrNameLst>
                                      </p:cBhvr>
                                      <p:to>
                                        <p:strVal val="visible"/>
                                      </p:to>
                                    </p:set>
                                    <p:animEffect transition="in" filter="blinds(horizontal)">
                                      <p:cBhvr>
                                        <p:cTn id="296" dur="500"/>
                                        <p:tgtEl>
                                          <p:spTgt spid="73"/>
                                        </p:tgtEl>
                                      </p:cBhvr>
                                    </p:animEffect>
                                  </p:childTnLst>
                                </p:cTn>
                              </p:par>
                              <p:par>
                                <p:cTn id="297" presetID="3" presetClass="entr" presetSubtype="10" fill="hold" nodeType="withEffect">
                                  <p:stCondLst>
                                    <p:cond delay="0"/>
                                  </p:stCondLst>
                                  <p:childTnLst>
                                    <p:set>
                                      <p:cBhvr>
                                        <p:cTn id="298" dur="1" fill="hold">
                                          <p:stCondLst>
                                            <p:cond delay="0"/>
                                          </p:stCondLst>
                                        </p:cTn>
                                        <p:tgtEl>
                                          <p:spTgt spid="74"/>
                                        </p:tgtEl>
                                        <p:attrNameLst>
                                          <p:attrName>style.visibility</p:attrName>
                                        </p:attrNameLst>
                                      </p:cBhvr>
                                      <p:to>
                                        <p:strVal val="visible"/>
                                      </p:to>
                                    </p:set>
                                    <p:animEffect transition="in" filter="blinds(horizontal)">
                                      <p:cBhvr>
                                        <p:cTn id="299" dur="500"/>
                                        <p:tgtEl>
                                          <p:spTgt spid="74"/>
                                        </p:tgtEl>
                                      </p:cBhvr>
                                    </p:animEffect>
                                  </p:childTnLst>
                                </p:cTn>
                              </p:par>
                              <p:par>
                                <p:cTn id="300" presetID="3" presetClass="entr" presetSubtype="10" fill="hold" nodeType="withEffect">
                                  <p:stCondLst>
                                    <p:cond delay="0"/>
                                  </p:stCondLst>
                                  <p:childTnLst>
                                    <p:set>
                                      <p:cBhvr>
                                        <p:cTn id="301" dur="1" fill="hold">
                                          <p:stCondLst>
                                            <p:cond delay="0"/>
                                          </p:stCondLst>
                                        </p:cTn>
                                        <p:tgtEl>
                                          <p:spTgt spid="92"/>
                                        </p:tgtEl>
                                        <p:attrNameLst>
                                          <p:attrName>style.visibility</p:attrName>
                                        </p:attrNameLst>
                                      </p:cBhvr>
                                      <p:to>
                                        <p:strVal val="visible"/>
                                      </p:to>
                                    </p:set>
                                    <p:animEffect transition="in" filter="blinds(horizontal)">
                                      <p:cBhvr>
                                        <p:cTn id="302" dur="500"/>
                                        <p:tgtEl>
                                          <p:spTgt spid="92"/>
                                        </p:tgtEl>
                                      </p:cBhvr>
                                    </p:animEffect>
                                  </p:childTnLst>
                                </p:cTn>
                              </p:par>
                              <p:par>
                                <p:cTn id="303" presetID="3" presetClass="entr" presetSubtype="10" fill="hold" nodeType="withEffect">
                                  <p:stCondLst>
                                    <p:cond delay="0"/>
                                  </p:stCondLst>
                                  <p:childTnLst>
                                    <p:set>
                                      <p:cBhvr>
                                        <p:cTn id="304" dur="1" fill="hold">
                                          <p:stCondLst>
                                            <p:cond delay="0"/>
                                          </p:stCondLst>
                                        </p:cTn>
                                        <p:tgtEl>
                                          <p:spTgt spid="82"/>
                                        </p:tgtEl>
                                        <p:attrNameLst>
                                          <p:attrName>style.visibility</p:attrName>
                                        </p:attrNameLst>
                                      </p:cBhvr>
                                      <p:to>
                                        <p:strVal val="visible"/>
                                      </p:to>
                                    </p:set>
                                    <p:animEffect transition="in" filter="blinds(horizontal)">
                                      <p:cBhvr>
                                        <p:cTn id="305" dur="500"/>
                                        <p:tgtEl>
                                          <p:spTgt spid="82"/>
                                        </p:tgtEl>
                                      </p:cBhvr>
                                    </p:animEffect>
                                  </p:childTnLst>
                                </p:cTn>
                              </p:par>
                            </p:childTnLst>
                          </p:cTn>
                        </p:par>
                      </p:childTnLst>
                    </p:cTn>
                  </p:par>
                  <p:par>
                    <p:cTn id="306" fill="hold" nodeType="clickPar">
                      <p:stCondLst>
                        <p:cond delay="indefinite"/>
                      </p:stCondLst>
                      <p:childTnLst>
                        <p:par>
                          <p:cTn id="307" fill="hold" nodeType="withGroup">
                            <p:stCondLst>
                              <p:cond delay="0"/>
                            </p:stCondLst>
                            <p:childTnLst>
                              <p:par>
                                <p:cTn id="308" presetID="1" presetClass="exit" presetSubtype="0" fill="hold" grpId="1" nodeType="clickEffect">
                                  <p:stCondLst>
                                    <p:cond delay="0"/>
                                  </p:stCondLst>
                                  <p:childTnLst>
                                    <p:set>
                                      <p:cBhvr>
                                        <p:cTn id="309" dur="1" fill="hold">
                                          <p:stCondLst>
                                            <p:cond delay="0"/>
                                          </p:stCondLst>
                                        </p:cTn>
                                        <p:tgtEl>
                                          <p:spTgt spid="184326"/>
                                        </p:tgtEl>
                                        <p:attrNameLst>
                                          <p:attrName>style.visibility</p:attrName>
                                        </p:attrNameLst>
                                      </p:cBhvr>
                                      <p:to>
                                        <p:strVal val="hidden"/>
                                      </p:to>
                                    </p:set>
                                  </p:childTnLst>
                                </p:cTn>
                              </p:par>
                              <p:par>
                                <p:cTn id="310" presetID="1" presetClass="exit" presetSubtype="0" fill="hold" nodeType="withEffect">
                                  <p:stCondLst>
                                    <p:cond delay="0"/>
                                  </p:stCondLst>
                                  <p:childTnLst>
                                    <p:set>
                                      <p:cBhvr>
                                        <p:cTn id="311" dur="1" fill="hold">
                                          <p:stCondLst>
                                            <p:cond delay="0"/>
                                          </p:stCondLst>
                                        </p:cTn>
                                        <p:tgtEl>
                                          <p:spTgt spid="184325"/>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184323"/>
                                        </p:tgtEl>
                                        <p:attrNameLst>
                                          <p:attrName>style.visibility</p:attrName>
                                        </p:attrNameLst>
                                      </p:cBhvr>
                                      <p:to>
                                        <p:strVal val="hidden"/>
                                      </p:to>
                                    </p:set>
                                  </p:childTnLst>
                                </p:cTn>
                              </p:par>
                              <p:par>
                                <p:cTn id="314" presetID="1" presetClass="exit" presetSubtype="0" fill="hold" nodeType="withEffect">
                                  <p:stCondLst>
                                    <p:cond delay="0"/>
                                  </p:stCondLst>
                                  <p:childTnLst>
                                    <p:set>
                                      <p:cBhvr>
                                        <p:cTn id="315" dur="1" fill="hold">
                                          <p:stCondLst>
                                            <p:cond delay="0"/>
                                          </p:stCondLst>
                                        </p:cTn>
                                        <p:tgtEl>
                                          <p:spTgt spid="184324"/>
                                        </p:tgtEl>
                                        <p:attrNameLst>
                                          <p:attrName>style.visibility</p:attrName>
                                        </p:attrNameLst>
                                      </p:cBhvr>
                                      <p:to>
                                        <p:strVal val="hidden"/>
                                      </p:to>
                                    </p:set>
                                  </p:childTnLst>
                                </p:cTn>
                              </p:par>
                              <p:par>
                                <p:cTn id="316" presetID="1" presetClass="exit" presetSubtype="0" fill="hold" nodeType="withEffect">
                                  <p:stCondLst>
                                    <p:cond delay="0"/>
                                  </p:stCondLst>
                                  <p:childTnLst>
                                    <p:set>
                                      <p:cBhvr>
                                        <p:cTn id="317" dur="1" fill="hold">
                                          <p:stCondLst>
                                            <p:cond delay="0"/>
                                          </p:stCondLst>
                                        </p:cTn>
                                        <p:tgtEl>
                                          <p:spTgt spid="72"/>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73"/>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74"/>
                                        </p:tgtEl>
                                        <p:attrNameLst>
                                          <p:attrName>style.visibility</p:attrName>
                                        </p:attrNameLst>
                                      </p:cBhvr>
                                      <p:to>
                                        <p:strVal val="hidden"/>
                                      </p:to>
                                    </p:set>
                                  </p:childTnLst>
                                </p:cTn>
                              </p:par>
                              <p:par>
                                <p:cTn id="322" presetID="1" presetClass="exit" presetSubtype="0" fill="hold" nodeType="withEffect">
                                  <p:stCondLst>
                                    <p:cond delay="0"/>
                                  </p:stCondLst>
                                  <p:childTnLst>
                                    <p:set>
                                      <p:cBhvr>
                                        <p:cTn id="323" dur="1" fill="hold">
                                          <p:stCondLst>
                                            <p:cond delay="0"/>
                                          </p:stCondLst>
                                        </p:cTn>
                                        <p:tgtEl>
                                          <p:spTgt spid="92"/>
                                        </p:tgtEl>
                                        <p:attrNameLst>
                                          <p:attrName>style.visibility</p:attrName>
                                        </p:attrNameLst>
                                      </p:cBhvr>
                                      <p:to>
                                        <p:strVal val="hidden"/>
                                      </p:to>
                                    </p:set>
                                  </p:childTnLst>
                                </p:cTn>
                              </p:par>
                              <p:par>
                                <p:cTn id="324" presetID="1" presetClass="exit" presetSubtype="0" fill="hold" nodeType="withEffect">
                                  <p:stCondLst>
                                    <p:cond delay="0"/>
                                  </p:stCondLst>
                                  <p:childTnLst>
                                    <p:set>
                                      <p:cBhvr>
                                        <p:cTn id="325"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6" fill="hold" display="0">
                  <p:stCondLst>
                    <p:cond delay="indefinite"/>
                  </p:stCondLst>
                  <p:endCondLst>
                    <p:cond evt="onStopAudio" delay="0">
                      <p:tgtEl>
                        <p:sldTgt/>
                      </p:tgtEl>
                    </p:cond>
                  </p:endCondLst>
                </p:cTn>
                <p:tgtEl>
                  <p:spTgt spid="2"/>
                </p:tgtEl>
              </p:cMediaNode>
            </p:audio>
          </p:childTnLst>
        </p:cTn>
      </p:par>
    </p:tnLst>
    <p:bldLst>
      <p:bldP spid="40" grpId="0"/>
      <p:bldP spid="40" grpId="1"/>
      <p:bldP spid="45" grpId="0" animBg="1"/>
      <p:bldP spid="49" grpId="0" animBg="1"/>
      <p:bldP spid="49" grpId="1" animBg="1"/>
      <p:bldP spid="50" grpId="0"/>
      <p:bldP spid="50" grpId="1"/>
      <p:bldP spid="51" grpId="0" animBg="1"/>
      <p:bldP spid="52" grpId="0" animBg="1"/>
      <p:bldP spid="53" grpId="0" animBg="1"/>
      <p:bldP spid="54" grpId="0" animBg="1"/>
      <p:bldP spid="54" grpId="1" animBg="1"/>
      <p:bldP spid="55" grpId="0"/>
      <p:bldP spid="55" grpId="1"/>
      <p:bldP spid="56" grpId="0" animBg="1"/>
      <p:bldP spid="56" grpId="1" animBg="1"/>
      <p:bldP spid="57" grpId="0" animBg="1"/>
      <p:bldP spid="57" grpId="1" animBg="1"/>
      <p:bldP spid="58" grpId="0" animBg="1"/>
      <p:bldP spid="58" grpId="1" animBg="1"/>
      <p:bldP spid="59" grpId="0" animBg="1"/>
      <p:bldP spid="59" grpId="1" animBg="1"/>
      <p:bldP spid="60" grpId="0"/>
      <p:bldP spid="60" grpId="1"/>
      <p:bldP spid="61" grpId="0"/>
      <p:bldP spid="61" grpId="1"/>
      <p:bldP spid="62" grpId="0" animBg="1"/>
      <p:bldP spid="63" grpId="0" animBg="1"/>
      <p:bldP spid="64" grpId="0" animBg="1"/>
      <p:bldP spid="65" grpId="0" animBg="1"/>
      <p:bldP spid="66" grpId="0" animBg="1"/>
      <p:bldP spid="67" grpId="0" animBg="1"/>
      <p:bldP spid="68" grpId="0" animBg="1"/>
      <p:bldP spid="69" grpId="0" animBg="1"/>
      <p:bldP spid="70" grpId="0"/>
      <p:bldP spid="70" grpId="1"/>
      <p:bldP spid="71" grpId="0" animBg="1"/>
      <p:bldP spid="184326" grpId="0"/>
      <p:bldP spid="184326" grpId="1"/>
      <p:bldP spid="184327" grpId="0"/>
      <p:bldP spid="184327" grpId="1"/>
      <p:bldP spid="184328" grpId="0"/>
      <p:bldP spid="184328" grpId="1"/>
      <p:bldP spid="184334" grpId="0"/>
      <p:bldP spid="184334" grpId="1"/>
      <p:bldP spid="184340" grpId="0"/>
      <p:bldP spid="184340" grpId="1"/>
      <p:bldP spid="184342" grpId="0" animBg="1"/>
      <p:bldP spid="184342" grpId="1" animBg="1"/>
      <p:bldP spid="184343" grpId="0" animBg="1"/>
      <p:bldP spid="18434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314" y="-114300"/>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144"/>
    </mc:Choice>
    <mc:Fallback xmlns="">
      <p:transition spd="slow" advTm="1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8" presetClass="exit" presetSubtype="12" fill="hold" nodeType="withEffect">
                                  <p:stCondLst>
                                    <p:cond delay="0"/>
                                  </p:stCondLst>
                                  <p:childTnLst>
                                    <p:animEffect transition="out" filter="strips(downLeft)">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3" presetClass="exit" presetSubtype="10" fill="hold" nodeType="withEffect">
                                  <p:stCondLst>
                                    <p:cond delay="0"/>
                                  </p:stCondLst>
                                  <p:childTnLst>
                                    <p:animEffect transition="out" filter="blinds(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4" presetClass="exit" presetSubtype="32" fill="hold" nodeType="withEffect">
                                  <p:stCondLst>
                                    <p:cond delay="0"/>
                                  </p:stCondLst>
                                  <p:childTnLst>
                                    <p:animEffect transition="out" filter="box(out)">
                                      <p:cBhvr>
                                        <p:cTn id="36" dur="2000"/>
                                        <p:tgtEl>
                                          <p:spTgt spid="9"/>
                                        </p:tgtEl>
                                      </p:cBhvr>
                                    </p:animEffect>
                                    <p:set>
                                      <p:cBhvr>
                                        <p:cTn id="37" dur="1" fill="hold">
                                          <p:stCondLst>
                                            <p:cond delay="1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7836-E456-4872-B68E-3316377ABF3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09493146"/>
      </p:ext>
    </p:extLst>
  </p:cSld>
  <p:clrMapOvr>
    <a:masterClrMapping/>
  </p:clrMapOvr>
  <mc:AlternateContent xmlns:mc="http://schemas.openxmlformats.org/markup-compatibility/2006" xmlns:p14="http://schemas.microsoft.com/office/powerpoint/2010/main">
    <mc:Choice Requires="p14">
      <p:transition spd="slow" p14:dur="2000" advTm="40936"/>
    </mc:Choice>
    <mc:Fallback xmlns="">
      <p:transition spd="slow" advTm="4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3" presetClass="exit" presetSubtype="10" fill="hold" nodeType="with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1500"/>
                            </p:stCondLst>
                            <p:childTnLst>
                              <p:par>
                                <p:cTn id="22" presetID="6" presetClass="emph" presetSubtype="0" fill="hold" nodeType="afterEffect">
                                  <p:stCondLst>
                                    <p:cond delay="0"/>
                                  </p:stCondLst>
                                  <p:childTnLst>
                                    <p:animScale>
                                      <p:cBhvr>
                                        <p:cTn id="2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3EE6-F96C-4288-BE3B-6BB893BEB050}"/>
              </a:ext>
            </a:extLst>
          </p:cNvPr>
          <p:cNvSpPr>
            <a:spLocks noGrp="1"/>
          </p:cNvSpPr>
          <p:nvPr>
            <p:ph type="title"/>
          </p:nvPr>
        </p:nvSpPr>
        <p:spPr>
          <a:xfrm>
            <a:off x="1981200" y="365125"/>
            <a:ext cx="7162800" cy="1325563"/>
          </a:xfrm>
          <a:solidFill>
            <a:srgbClr val="FF66FF"/>
          </a:solidFill>
        </p:spPr>
        <p:txBody>
          <a:bodyPr>
            <a:normAutofit/>
          </a:bodyPr>
          <a:lstStyle/>
          <a:p>
            <a:pPr algn="ctr"/>
            <a:r>
              <a:rPr lang="en-US" sz="8800" b="1" u="sng" dirty="0" err="1">
                <a:latin typeface="Times New Roman" panose="02020603050405020304" pitchFamily="18" charset="0"/>
                <a:cs typeface="Times New Roman" panose="02020603050405020304" pitchFamily="18" charset="0"/>
              </a:rPr>
              <a:t>Dặn</a:t>
            </a:r>
            <a:r>
              <a:rPr lang="en-US" sz="8800" b="1" u="sng" dirty="0">
                <a:latin typeface="Times New Roman" panose="02020603050405020304" pitchFamily="18" charset="0"/>
                <a:cs typeface="Times New Roman" panose="02020603050405020304" pitchFamily="18" charset="0"/>
              </a:rPr>
              <a:t> </a:t>
            </a:r>
            <a:r>
              <a:rPr lang="en-US" sz="8800" b="1" u="sng" dirty="0" err="1">
                <a:latin typeface="Times New Roman" panose="02020603050405020304" pitchFamily="18" charset="0"/>
                <a:cs typeface="Times New Roman" panose="02020603050405020304" pitchFamily="18" charset="0"/>
              </a:rPr>
              <a:t>dò</a:t>
            </a:r>
            <a:endParaRPr lang="en-US" sz="8800" b="1" u="sng"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4F9D226-49C3-404A-95A2-68E9AA1ACE0E}"/>
              </a:ext>
            </a:extLst>
          </p:cNvPr>
          <p:cNvSpPr>
            <a:spLocks noGrp="1"/>
          </p:cNvSpPr>
          <p:nvPr>
            <p:ph idx="1"/>
          </p:nvPr>
        </p:nvSpPr>
        <p:spPr>
          <a:xfrm>
            <a:off x="0" y="1825625"/>
            <a:ext cx="12268200" cy="2822575"/>
          </a:xfrm>
          <a:solidFill>
            <a:srgbClr val="FFFF00"/>
          </a:solidFill>
        </p:spPr>
        <p:txBody>
          <a:bodyPr>
            <a:normAutofit/>
          </a:bodyPr>
          <a:lstStyle/>
          <a:p>
            <a:pPr algn="just"/>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ghi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nhớ</a:t>
            </a:r>
            <a:r>
              <a:rPr lang="en-US" sz="5400" b="1" dirty="0">
                <a:latin typeface="Times New Roman" panose="02020603050405020304" pitchFamily="18" charset="0"/>
                <a:cs typeface="Times New Roman" panose="02020603050405020304" pitchFamily="18" charset="0"/>
              </a:rPr>
              <a:t> SGK </a:t>
            </a:r>
            <a:r>
              <a:rPr lang="en-US" sz="5400" b="1" dirty="0" err="1">
                <a:latin typeface="Times New Roman" panose="02020603050405020304" pitchFamily="18" charset="0"/>
                <a:cs typeface="Times New Roman" panose="02020603050405020304" pitchFamily="18" charset="0"/>
              </a:rPr>
              <a:t>trang</a:t>
            </a:r>
            <a:r>
              <a:rPr lang="en-US" sz="5400" b="1" dirty="0">
                <a:latin typeface="Times New Roman" panose="02020603050405020304" pitchFamily="18" charset="0"/>
                <a:cs typeface="Times New Roman" panose="02020603050405020304" pitchFamily="18" charset="0"/>
              </a:rPr>
              <a:t> 71.</a:t>
            </a:r>
          </a:p>
          <a:p>
            <a:pPr algn="just"/>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Chuẩn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bị</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Khí</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hậu</a:t>
            </a:r>
            <a:r>
              <a:rPr lang="en-US" sz="5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E8FFD010-C885-44B2-BBFA-F2D11AF55BE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5" name="Picture 4">
            <a:extLst>
              <a:ext uri="{FF2B5EF4-FFF2-40B4-BE49-F238E27FC236}">
                <a16:creationId xmlns:a16="http://schemas.microsoft.com/office/drawing/2014/main" id="{5F3A5BA2-1A87-4C02-BD89-1EF00481B73D}"/>
              </a:ext>
            </a:extLst>
          </p:cNvPr>
          <p:cNvPicPr>
            <a:picLocks noChangeAspect="1"/>
          </p:cNvPicPr>
          <p:nvPr/>
        </p:nvPicPr>
        <p:blipFill>
          <a:blip r:embed="rId6" cstate="hqprint">
            <a:extLst>
              <a:ext uri="{BEBA8EAE-BF5A-486C-A8C5-ECC9F3942E4B}">
                <a14:imgProps xmlns:a14="http://schemas.microsoft.com/office/drawing/2010/main">
                  <a14:imgLayer r:embed="rId5">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6" name="Picture 5">
            <a:extLst>
              <a:ext uri="{FF2B5EF4-FFF2-40B4-BE49-F238E27FC236}">
                <a16:creationId xmlns:a16="http://schemas.microsoft.com/office/drawing/2014/main" id="{20E493F3-8D31-4917-9FBB-CDD407932529}"/>
              </a:ext>
            </a:extLst>
          </p:cNvPr>
          <p:cNvPicPr>
            <a:picLocks noChangeAspect="1"/>
          </p:cNvPicPr>
          <p:nvPr/>
        </p:nvPicPr>
        <p:blipFill>
          <a:blip r:embed="rId7" cstate="hqprint">
            <a:extLst>
              <a:ext uri="{BEBA8EAE-BF5A-486C-A8C5-ECC9F3942E4B}">
                <a14:imgProps xmlns:a14="http://schemas.microsoft.com/office/drawing/2010/main">
                  <a14:imgLayer r:embed="rId5">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7" name="Picture 6">
            <a:extLst>
              <a:ext uri="{FF2B5EF4-FFF2-40B4-BE49-F238E27FC236}">
                <a16:creationId xmlns:a16="http://schemas.microsoft.com/office/drawing/2014/main" id="{F7FF7330-E590-4C1C-A319-3AA99A81578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8" name="Picture 7">
            <a:extLst>
              <a:ext uri="{FF2B5EF4-FFF2-40B4-BE49-F238E27FC236}">
                <a16:creationId xmlns:a16="http://schemas.microsoft.com/office/drawing/2014/main" id="{79E82465-B3A1-4FD0-838D-74D3D9D84A3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6865035"/>
      </p:ext>
    </p:extLst>
  </p:cSld>
  <p:clrMapOvr>
    <a:masterClrMapping/>
  </p:clrMapOvr>
  <p:transition spd="slow" advTm="1366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65" t="-4861" r="-4173" b="-9751"/>
          <a:stretch/>
        </p:blipFill>
        <p:spPr>
          <a:xfrm rot="20817809">
            <a:off x="3879694" y="1838529"/>
            <a:ext cx="1862200" cy="1953834"/>
          </a:xfrm>
          <a:prstGeom prst="ellipse">
            <a:avLst/>
          </a:prstGeom>
          <a:ln>
            <a:noFill/>
          </a:ln>
        </p:spPr>
      </p:pic>
      <p:pic>
        <p:nvPicPr>
          <p:cNvPr id="6" name="Picture 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37" t="15966" r="-7303" b="3486"/>
          <a:stretch/>
        </p:blipFill>
        <p:spPr>
          <a:xfrm rot="19610026">
            <a:off x="4882711" y="2085882"/>
            <a:ext cx="2243021" cy="1508839"/>
          </a:xfrm>
          <a:prstGeom prst="ellipse">
            <a:avLst/>
          </a:prstGeom>
          <a:ln>
            <a:noFill/>
          </a:ln>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584815">
            <a:off x="6289737" y="2077819"/>
            <a:ext cx="21320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1424656" y="3806052"/>
            <a:ext cx="10233944" cy="3051948"/>
            <a:chOff x="1600199" y="4100819"/>
            <a:chExt cx="9917357" cy="3051948"/>
          </a:xfrm>
        </p:grpSpPr>
        <p:sp>
          <p:nvSpPr>
            <p:cNvPr id="9" name="Rectangle 8"/>
            <p:cNvSpPr/>
            <p:nvPr/>
          </p:nvSpPr>
          <p:spPr>
            <a:xfrm>
              <a:off x="1600199" y="4100819"/>
              <a:ext cx="9917357" cy="3051948"/>
            </a:xfrm>
            <a:prstGeom prst="rect">
              <a:avLst/>
            </a:prstGeom>
            <a:solidFill>
              <a:srgbClr val="FF66FF">
                <a:alpha val="36863"/>
              </a:srgbClr>
            </a:solidFill>
            <a:ln w="12700" cap="flat" cmpd="sng" algn="ctr">
              <a:solidFill>
                <a:srgbClr val="CCECFF"/>
              </a:solidFill>
              <a:prstDash val="solid"/>
              <a:miter lim="800000"/>
            </a:ln>
            <a:effectLst/>
          </p:spPr>
          <p:txBody>
            <a:bodyPr rtlCol="0" anchor="ct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Ngồi</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học</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ngay</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ngắn</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ở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nơi</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đầy</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đủ</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ánh</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sáng</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Không</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ngồi</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quá</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gần</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màn</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hình</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ti</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vi.</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Tập</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trung</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nghe</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giảng</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và</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thực</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hiện</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các</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nhiệm</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vụ</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của</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bài</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học</a:t>
              </a:r>
              <a:r>
                <a:rPr kumimoji="0" lang="en-US" sz="3200" b="1" i="0" u="none" strike="noStrike" kern="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t>
              </a:r>
            </a:p>
            <a:p>
              <a:pPr marL="342900" marR="0" lvl="0" indent="-342900" algn="ctr" defTabSz="914400" rtl="0" eaLnBrk="1" fontAlgn="auto" latinLnBrk="0" hangingPunct="1">
                <a:lnSpc>
                  <a:spcPct val="100000"/>
                </a:lnSpc>
                <a:spcBef>
                  <a:spcPts val="0"/>
                </a:spcBef>
                <a:spcAft>
                  <a:spcPts val="0"/>
                </a:spcAft>
                <a:buClrTx/>
                <a:buSzTx/>
                <a:buFontTx/>
                <a:buAutoNum type="alphaUcPeriod"/>
                <a:tabLst/>
                <a:defRPr/>
              </a:pPr>
              <a:endParaRPr kumimoji="0" lang="en-US" sz="1800" b="0" i="0" u="none" strike="noStrike" kern="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 name="组合 23">
              <a:extLst>
                <a:ext uri="{FF2B5EF4-FFF2-40B4-BE49-F238E27FC236}">
                  <a16:creationId xmlns:a16="http://schemas.microsoft.com/office/drawing/2014/main" id="{FEDD568F-A862-4E4A-AFDA-26AF2BBC18D1}"/>
                </a:ext>
              </a:extLst>
            </p:cNvPr>
            <p:cNvGrpSpPr/>
            <p:nvPr/>
          </p:nvGrpSpPr>
          <p:grpSpPr>
            <a:xfrm>
              <a:off x="1715180" y="4255675"/>
              <a:ext cx="401296" cy="455639"/>
              <a:chOff x="5041363" y="234079"/>
              <a:chExt cx="1771787" cy="2027075"/>
            </a:xfrm>
            <a:solidFill>
              <a:sysClr val="window" lastClr="FFFFFF"/>
            </a:solidFill>
          </p:grpSpPr>
          <p:sp>
            <p:nvSpPr>
              <p:cNvPr id="17" name="任意多边形 21">
                <a:extLst>
                  <a:ext uri="{FF2B5EF4-FFF2-40B4-BE49-F238E27FC236}">
                    <a16:creationId xmlns:a16="http://schemas.microsoft.com/office/drawing/2014/main" id="{78F1848B-8EC8-4E05-B406-B89DED24DA8B}"/>
                  </a:ext>
                </a:extLst>
              </p:cNvPr>
              <p:cNvSpPr/>
              <p:nvPr/>
            </p:nvSpPr>
            <p:spPr>
              <a:xfrm rot="2700000">
                <a:off x="4913719" y="361723"/>
                <a:ext cx="2027075"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w="12700" cap="flat" cmpd="sng" algn="ctr">
                <a:solidFill>
                  <a:srgbClr val="5B9BD5">
                    <a:lumMod val="60000"/>
                    <a:lumOff val="4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椭圆 22">
                <a:extLst>
                  <a:ext uri="{FF2B5EF4-FFF2-40B4-BE49-F238E27FC236}">
                    <a16:creationId xmlns:a16="http://schemas.microsoft.com/office/drawing/2014/main" id="{F74B86CC-7672-44D5-BC2B-F13A3BA6E5E2}"/>
                  </a:ext>
                </a:extLst>
              </p:cNvPr>
              <p:cNvSpPr/>
              <p:nvPr/>
            </p:nvSpPr>
            <p:spPr>
              <a:xfrm>
                <a:off x="5422679" y="787753"/>
                <a:ext cx="1066801" cy="1066801"/>
              </a:xfrm>
              <a:prstGeom prst="ellipse">
                <a:avLst/>
              </a:prstGeom>
              <a:grpFill/>
              <a:ln w="12700" cap="flat" cmpd="sng" algn="ctr">
                <a:solidFill>
                  <a:srgbClr val="5B9BD5">
                    <a:lumMod val="60000"/>
                    <a:lumOff val="40000"/>
                  </a:srgbClr>
                </a:solidFill>
                <a:prstDash val="dash"/>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 name="组合 23">
              <a:extLst>
                <a:ext uri="{FF2B5EF4-FFF2-40B4-BE49-F238E27FC236}">
                  <a16:creationId xmlns:a16="http://schemas.microsoft.com/office/drawing/2014/main" id="{FEDD568F-A862-4E4A-AFDA-26AF2BBC18D1}"/>
                </a:ext>
              </a:extLst>
            </p:cNvPr>
            <p:cNvGrpSpPr/>
            <p:nvPr/>
          </p:nvGrpSpPr>
          <p:grpSpPr>
            <a:xfrm>
              <a:off x="1698890" y="5033852"/>
              <a:ext cx="399203" cy="407201"/>
              <a:chOff x="4964823" y="1173595"/>
              <a:chExt cx="1771787" cy="1771786"/>
            </a:xfrm>
            <a:solidFill>
              <a:sysClr val="window" lastClr="FFFFFF"/>
            </a:solidFill>
          </p:grpSpPr>
          <p:sp>
            <p:nvSpPr>
              <p:cNvPr id="15" name="任意多边形 21">
                <a:extLst>
                  <a:ext uri="{FF2B5EF4-FFF2-40B4-BE49-F238E27FC236}">
                    <a16:creationId xmlns:a16="http://schemas.microsoft.com/office/drawing/2014/main" id="{78F1848B-8EC8-4E05-B406-B89DED24DA8B}"/>
                  </a:ext>
                </a:extLst>
              </p:cNvPr>
              <p:cNvSpPr/>
              <p:nvPr/>
            </p:nvSpPr>
            <p:spPr>
              <a:xfrm rot="2700000">
                <a:off x="4964824" y="1173594"/>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w="12700" cap="flat" cmpd="sng" algn="ctr">
                <a:solidFill>
                  <a:srgbClr val="5B9BD5">
                    <a:lumMod val="60000"/>
                    <a:lumOff val="4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椭圆 22">
                <a:extLst>
                  <a:ext uri="{FF2B5EF4-FFF2-40B4-BE49-F238E27FC236}">
                    <a16:creationId xmlns:a16="http://schemas.microsoft.com/office/drawing/2014/main" id="{F74B86CC-7672-44D5-BC2B-F13A3BA6E5E2}"/>
                  </a:ext>
                </a:extLst>
              </p:cNvPr>
              <p:cNvSpPr/>
              <p:nvPr/>
            </p:nvSpPr>
            <p:spPr>
              <a:xfrm>
                <a:off x="5317321" y="1460004"/>
                <a:ext cx="1066800" cy="1066802"/>
              </a:xfrm>
              <a:prstGeom prst="ellipse">
                <a:avLst/>
              </a:prstGeom>
              <a:grpFill/>
              <a:ln w="12700" cap="flat" cmpd="sng" algn="ctr">
                <a:solidFill>
                  <a:srgbClr val="5B9BD5">
                    <a:lumMod val="60000"/>
                    <a:lumOff val="40000"/>
                  </a:srgbClr>
                </a:solidFill>
                <a:prstDash val="dash"/>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 name="组合 23">
              <a:extLst>
                <a:ext uri="{FF2B5EF4-FFF2-40B4-BE49-F238E27FC236}">
                  <a16:creationId xmlns:a16="http://schemas.microsoft.com/office/drawing/2014/main" id="{FEDD568F-A862-4E4A-AFDA-26AF2BBC18D1}"/>
                </a:ext>
              </a:extLst>
            </p:cNvPr>
            <p:cNvGrpSpPr/>
            <p:nvPr/>
          </p:nvGrpSpPr>
          <p:grpSpPr>
            <a:xfrm>
              <a:off x="1726835" y="5770255"/>
              <a:ext cx="375527" cy="377842"/>
              <a:chOff x="5040823" y="2132213"/>
              <a:chExt cx="1771787" cy="1771786"/>
            </a:xfrm>
            <a:solidFill>
              <a:sysClr val="window" lastClr="FFFFFF"/>
            </a:solidFill>
          </p:grpSpPr>
          <p:sp>
            <p:nvSpPr>
              <p:cNvPr id="13" name="任意多边形 21">
                <a:extLst>
                  <a:ext uri="{FF2B5EF4-FFF2-40B4-BE49-F238E27FC236}">
                    <a16:creationId xmlns:a16="http://schemas.microsoft.com/office/drawing/2014/main" id="{78F1848B-8EC8-4E05-B406-B89DED24DA8B}"/>
                  </a:ext>
                </a:extLst>
              </p:cNvPr>
              <p:cNvSpPr/>
              <p:nvPr/>
            </p:nvSpPr>
            <p:spPr>
              <a:xfrm rot="2700000">
                <a:off x="5040824" y="2132212"/>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w="12700" cap="flat" cmpd="sng" algn="ctr">
                <a:solidFill>
                  <a:srgbClr val="5B9BD5">
                    <a:lumMod val="60000"/>
                    <a:lumOff val="40000"/>
                  </a:srgbClr>
                </a:solidFill>
                <a:prstDash val="solid"/>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椭圆 22">
                <a:extLst>
                  <a:ext uri="{FF2B5EF4-FFF2-40B4-BE49-F238E27FC236}">
                    <a16:creationId xmlns:a16="http://schemas.microsoft.com/office/drawing/2014/main" id="{F74B86CC-7672-44D5-BC2B-F13A3BA6E5E2}"/>
                  </a:ext>
                </a:extLst>
              </p:cNvPr>
              <p:cNvSpPr/>
              <p:nvPr/>
            </p:nvSpPr>
            <p:spPr>
              <a:xfrm>
                <a:off x="5393310" y="2484698"/>
                <a:ext cx="1066803" cy="1066803"/>
              </a:xfrm>
              <a:prstGeom prst="ellipse">
                <a:avLst/>
              </a:prstGeom>
              <a:grpFill/>
              <a:ln w="12700" cap="flat" cmpd="sng" algn="ctr">
                <a:solidFill>
                  <a:srgbClr val="5B9BD5">
                    <a:lumMod val="60000"/>
                    <a:lumOff val="40000"/>
                  </a:srgbClr>
                </a:solidFill>
                <a:prstDash val="dash"/>
                <a:miter lim="800000"/>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21" name="Rectangle 20"/>
          <p:cNvSpPr/>
          <p:nvPr/>
        </p:nvSpPr>
        <p:spPr>
          <a:xfrm>
            <a:off x="2352420" y="475602"/>
            <a:ext cx="7303602" cy="830997"/>
          </a:xfrm>
          <a:prstGeom prst="rect">
            <a:avLst/>
          </a:prstGeom>
          <a:noFill/>
        </p:spPr>
        <p:txBody>
          <a:bodyPr spcFirstLastPara="1" wrap="non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solidFill>
                  <a:srgbClr val="ED7D31">
                    <a:lumMod val="75000"/>
                  </a:srgbClr>
                </a:solidFill>
                <a:effectLst/>
                <a:uLnTx/>
                <a:uFillTx/>
                <a:latin typeface="Times New Roman" panose="02020603050405020304" pitchFamily="18" charset="0"/>
                <a:cs typeface="Times New Roman" panose="02020603050405020304" pitchFamily="18" charset="0"/>
              </a:rPr>
              <a:t>Những</a:t>
            </a: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solidFill>
                  <a:srgbClr val="ED7D31">
                    <a:lumMod val="75000"/>
                  </a:srgbClr>
                </a:solidFill>
                <a:effectLst/>
                <a:uLnTx/>
                <a:uFillTx/>
                <a:latin typeface="Times New Roman" panose="02020603050405020304" pitchFamily="18" charset="0"/>
                <a:cs typeface="Times New Roman" panose="02020603050405020304" pitchFamily="18" charset="0"/>
              </a:rPr>
              <a:t>điều</a:t>
            </a: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solidFill>
                  <a:srgbClr val="ED7D31">
                    <a:lumMod val="75000"/>
                  </a:srgbClr>
                </a:solidFill>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solidFill>
                  <a:srgbClr val="ED7D31">
                    <a:lumMod val="75000"/>
                  </a:srgbClr>
                </a:solidFill>
                <a:effectLst/>
                <a:uLnTx/>
                <a:uFillTx/>
                <a:latin typeface="Times New Roman" panose="02020603050405020304" pitchFamily="18" charset="0"/>
                <a:cs typeface="Times New Roman" panose="02020603050405020304" pitchFamily="18" charset="0"/>
              </a:rPr>
              <a:t>cần</a:t>
            </a: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solidFill>
                  <a:srgbClr val="ED7D31">
                    <a:lumMod val="75000"/>
                  </a:srgbClr>
                </a:solidFill>
                <a:effectLst/>
                <a:uLnTx/>
                <a:uFillTx/>
                <a:latin typeface="Times New Roman" panose="02020603050405020304" pitchFamily="18" charset="0"/>
                <a:cs typeface="Times New Roman" panose="02020603050405020304" pitchFamily="18" charset="0"/>
              </a:rPr>
              <a:t>lưu</a:t>
            </a:r>
            <a:r>
              <a:rPr kumimoji="0" lang="en-US" sz="4800" b="1" i="0" u="none" strike="noStrike" kern="1200" cap="none" spc="0" normalizeH="0" baseline="0" noProof="0" dirty="0">
                <a:ln/>
                <a:solidFill>
                  <a:srgbClr val="ED7D31">
                    <a:lumMod val="75000"/>
                  </a:srgbClr>
                </a:solidFill>
                <a:effectLst/>
                <a:uLnTx/>
                <a:uFillTx/>
                <a:latin typeface="Times New Roman" panose="02020603050405020304" pitchFamily="18" charset="0"/>
                <a:cs typeface="Times New Roman" panose="02020603050405020304" pitchFamily="18" charset="0"/>
              </a:rPr>
              <a:t> ý:</a:t>
            </a:r>
          </a:p>
        </p:txBody>
      </p:sp>
      <p:pic>
        <p:nvPicPr>
          <p:cNvPr id="8" name="Picture 7">
            <a:extLst>
              <a:ext uri="{FF2B5EF4-FFF2-40B4-BE49-F238E27FC236}">
                <a16:creationId xmlns:a16="http://schemas.microsoft.com/office/drawing/2014/main" id="{7B3433EE-4BC7-4724-A4F7-5DD37CC607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8499" y="1439898"/>
            <a:ext cx="2322260" cy="2143125"/>
          </a:xfrm>
          <a:prstGeom prst="rect">
            <a:avLst/>
          </a:prstGeom>
        </p:spPr>
      </p:pic>
      <p:pic>
        <p:nvPicPr>
          <p:cNvPr id="20" name="Picture 19">
            <a:extLst>
              <a:ext uri="{FF2B5EF4-FFF2-40B4-BE49-F238E27FC236}">
                <a16:creationId xmlns:a16="http://schemas.microsoft.com/office/drawing/2014/main" id="{E72B983C-DA62-4B27-81BC-FEE293DABD8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65" t="-4861" r="-4173" b="-9751"/>
          <a:stretch/>
        </p:blipFill>
        <p:spPr>
          <a:xfrm rot="20817809">
            <a:off x="3881406" y="1904143"/>
            <a:ext cx="1862200" cy="1953834"/>
          </a:xfrm>
          <a:prstGeom prst="ellipse">
            <a:avLst/>
          </a:prstGeom>
          <a:ln>
            <a:noFill/>
          </a:ln>
        </p:spPr>
      </p:pic>
      <p:pic>
        <p:nvPicPr>
          <p:cNvPr id="24" name="Picture 23">
            <a:extLst>
              <a:ext uri="{FF2B5EF4-FFF2-40B4-BE49-F238E27FC236}">
                <a16:creationId xmlns:a16="http://schemas.microsoft.com/office/drawing/2014/main" id="{1DF80558-F3C5-4086-A633-3E31CFFA01F8}"/>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37" t="15966" r="-7303" b="3486"/>
          <a:stretch/>
        </p:blipFill>
        <p:spPr>
          <a:xfrm rot="19610026">
            <a:off x="4884423" y="2151496"/>
            <a:ext cx="2243021" cy="1508839"/>
          </a:xfrm>
          <a:prstGeom prst="ellipse">
            <a:avLst/>
          </a:prstGeom>
          <a:ln>
            <a:noFill/>
          </a:ln>
        </p:spPr>
      </p:pic>
      <p:pic>
        <p:nvPicPr>
          <p:cNvPr id="25" name="Picture 24">
            <a:extLst>
              <a:ext uri="{FF2B5EF4-FFF2-40B4-BE49-F238E27FC236}">
                <a16:creationId xmlns:a16="http://schemas.microsoft.com/office/drawing/2014/main" id="{08AE1106-E830-4C06-BAE6-570CE101911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584815">
            <a:off x="6291449" y="2143433"/>
            <a:ext cx="21320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B325DF16-9E2F-49E4-9713-76164DFDD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0211" y="1505512"/>
            <a:ext cx="2322260" cy="214312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15724352"/>
      </p:ext>
    </p:extLst>
  </p:cSld>
  <p:clrMapOvr>
    <a:masterClrMapping/>
  </p:clrMapOvr>
  <mc:AlternateContent xmlns:mc="http://schemas.openxmlformats.org/markup-compatibility/2006" xmlns:p14="http://schemas.microsoft.com/office/powerpoint/2010/main">
    <mc:Choice Requires="p14">
      <p:transition spd="slow" p14:dur="1400" advTm="23458">
        <p14:doors dir="vert"/>
      </p:transition>
    </mc:Choice>
    <mc:Fallback xmlns="">
      <p:transition spd="slow" advTm="23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tile tx="0" ty="0" sx="100000" sy="100000" flip="none" algn="tl"/>
        </a:blipFill>
        <a:effectLst/>
      </p:bgPr>
    </p:bg>
    <p:spTree>
      <p:nvGrpSpPr>
        <p:cNvPr id="1" name=""/>
        <p:cNvGrpSpPr/>
        <p:nvPr/>
      </p:nvGrpSpPr>
      <p:grpSpPr>
        <a:xfrm>
          <a:off x="0" y="0"/>
          <a:ext cx="0" cy="0"/>
          <a:chOff x="0" y="0"/>
          <a:chExt cx="0" cy="0"/>
        </a:xfrm>
      </p:grpSpPr>
      <p:pic>
        <p:nvPicPr>
          <p:cNvPr id="3" name="Hoàng Liên Sơn hùng vĩ">
            <a:hlinkClick r:id="" action="ppaction://media"/>
            <a:extLst>
              <a:ext uri="{FF2B5EF4-FFF2-40B4-BE49-F238E27FC236}">
                <a16:creationId xmlns:a16="http://schemas.microsoft.com/office/drawing/2014/main" id="{852E7597-6B50-4969-9B74-84F221BBF64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0" y="0"/>
            <a:ext cx="12192000" cy="6858000"/>
          </a:xfrm>
          <a:prstGeom prst="rect">
            <a:avLst/>
          </a:prstGeom>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advTm="76712">
        <p14:shred/>
      </p:transition>
    </mc:Choice>
    <mc:Fallback xmlns="">
      <p:transition spd="slow" advTm="76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08" objId="3"/>
        <p14:stopEvt time="60156"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0C4F763-48B3-40A1-BDBB-3F42D9EE94FA}"/>
              </a:ext>
            </a:extLst>
          </p:cNvPr>
          <p:cNvSpPr txBox="1">
            <a:spLocks noChangeArrowheads="1"/>
          </p:cNvSpPr>
          <p:nvPr/>
        </p:nvSpPr>
        <p:spPr>
          <a:xfrm>
            <a:off x="228600" y="163512"/>
            <a:ext cx="4681537" cy="7429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5400"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Hoạt</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động</a:t>
            </a:r>
            <a:r>
              <a:rPr lang="en-US" altLang="en-US" sz="6000" b="1" dirty="0">
                <a:latin typeface="Times New Roman" panose="02020603050405020304" pitchFamily="18" charset="0"/>
                <a:cs typeface="Times New Roman" panose="02020603050405020304" pitchFamily="18" charset="0"/>
              </a:rPr>
              <a:t> 1</a:t>
            </a:r>
            <a:endParaRPr lang="en-US" altLang="en-US" sz="5400" b="1" dirty="0">
              <a:latin typeface="Times New Roman" panose="02020603050405020304" pitchFamily="18" charset="0"/>
              <a:cs typeface="Times New Roman" panose="02020603050405020304" pitchFamily="18" charset="0"/>
            </a:endParaRPr>
          </a:p>
        </p:txBody>
      </p:sp>
      <p:sp>
        <p:nvSpPr>
          <p:cNvPr id="5" name="WordArt 3">
            <a:extLst>
              <a:ext uri="{FF2B5EF4-FFF2-40B4-BE49-F238E27FC236}">
                <a16:creationId xmlns:a16="http://schemas.microsoft.com/office/drawing/2014/main" id="{1E88F058-4470-44C7-B55B-289088D09F44}"/>
              </a:ext>
            </a:extLst>
          </p:cNvPr>
          <p:cNvSpPr>
            <a:spLocks noChangeArrowheads="1" noChangeShapeType="1" noTextEdit="1"/>
          </p:cNvSpPr>
          <p:nvPr/>
        </p:nvSpPr>
        <p:spPr bwMode="auto">
          <a:xfrm>
            <a:off x="1524000" y="1035843"/>
            <a:ext cx="4824413" cy="1471613"/>
          </a:xfrm>
          <a:prstGeom prst="rect">
            <a:avLst/>
          </a:prstGeom>
        </p:spPr>
        <p:txBody>
          <a:bodyPr wrap="none" fromWordArt="1">
            <a:prstTxWarp prst="textPlain">
              <a:avLst>
                <a:gd name="adj" fmla="val 50000"/>
              </a:avLst>
            </a:prstTxWarp>
          </a:bodyPr>
          <a:lstStyle/>
          <a:p>
            <a:pPr algn="ct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Địa</a:t>
            </a:r>
            <a:r>
              <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hình</a:t>
            </a:r>
            <a:endPar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5459FD46-FBC5-40D8-BC1D-1ABA79185AA7}"/>
              </a:ext>
            </a:extLst>
          </p:cNvPr>
          <p:cNvSpPr>
            <a:spLocks noGrp="1" noChangeArrowheads="1"/>
          </p:cNvSpPr>
          <p:nvPr>
            <p:ph type="title"/>
          </p:nvPr>
        </p:nvSpPr>
        <p:spPr>
          <a:xfrm>
            <a:off x="-990600" y="2766218"/>
            <a:ext cx="10515600" cy="1325563"/>
          </a:xfrm>
        </p:spPr>
        <p:txBody>
          <a:bodyPr/>
          <a:lstStyle/>
          <a:p>
            <a:r>
              <a:rPr lang="en-US" altLang="en-US" dirty="0"/>
              <a:t>           </a:t>
            </a:r>
            <a:r>
              <a:rPr lang="en-US" altLang="en-US" sz="5400" b="1" dirty="0" err="1">
                <a:latin typeface="Times New Roman" panose="02020603050405020304" pitchFamily="18" charset="0"/>
                <a:cs typeface="Times New Roman" panose="02020603050405020304" pitchFamily="18" charset="0"/>
              </a:rPr>
              <a:t>Hoạt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động</a:t>
            </a:r>
            <a:r>
              <a:rPr lang="en-US" altLang="en-US" sz="5400" b="1" dirty="0">
                <a:latin typeface="Times New Roman" panose="02020603050405020304" pitchFamily="18" charset="0"/>
                <a:cs typeface="Times New Roman" panose="02020603050405020304" pitchFamily="18" charset="0"/>
              </a:rPr>
              <a:t> 2</a:t>
            </a:r>
          </a:p>
        </p:txBody>
      </p:sp>
      <p:sp>
        <p:nvSpPr>
          <p:cNvPr id="7" name="WordArt 3">
            <a:extLst>
              <a:ext uri="{FF2B5EF4-FFF2-40B4-BE49-F238E27FC236}">
                <a16:creationId xmlns:a16="http://schemas.microsoft.com/office/drawing/2014/main" id="{D2990921-9F0C-40B9-BD69-1C7508C4E5E7}"/>
              </a:ext>
            </a:extLst>
          </p:cNvPr>
          <p:cNvSpPr>
            <a:spLocks noChangeArrowheads="1" noChangeShapeType="1" noTextEdit="1"/>
          </p:cNvSpPr>
          <p:nvPr/>
        </p:nvSpPr>
        <p:spPr bwMode="auto">
          <a:xfrm>
            <a:off x="1524000" y="4495800"/>
            <a:ext cx="7213601" cy="1576388"/>
          </a:xfrm>
          <a:prstGeom prst="rect">
            <a:avLst/>
          </a:prstGeom>
        </p:spPr>
        <p:txBody>
          <a:bodyPr wrap="none" fromWordArt="1">
            <a:prstTxWarp prst="textPlain">
              <a:avLst>
                <a:gd name="adj" fmla="val 50000"/>
              </a:avLst>
            </a:prstTxWarp>
          </a:bodyPr>
          <a:lstStyle/>
          <a:p>
            <a:pPr algn="ct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Khoáng</a:t>
            </a:r>
            <a:r>
              <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sản</a:t>
            </a:r>
            <a:endPar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BDC92E9-8B49-4B53-9F5C-2D5AD887E917}"/>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9" name="Picture 8">
            <a:extLst>
              <a:ext uri="{FF2B5EF4-FFF2-40B4-BE49-F238E27FC236}">
                <a16:creationId xmlns:a16="http://schemas.microsoft.com/office/drawing/2014/main" id="{59BC5E6A-8F93-4551-A898-18B445534DB1}"/>
              </a:ext>
            </a:extLst>
          </p:cNvPr>
          <p:cNvPicPr>
            <a:picLocks noChangeAspect="1"/>
          </p:cNvPicPr>
          <p:nvPr/>
        </p:nvPicPr>
        <p:blipFill>
          <a:blip r:embed="rId8"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10" name="Picture 9">
            <a:extLst>
              <a:ext uri="{FF2B5EF4-FFF2-40B4-BE49-F238E27FC236}">
                <a16:creationId xmlns:a16="http://schemas.microsoft.com/office/drawing/2014/main" id="{33B0A42B-97BA-42B5-8C89-E521317F95C5}"/>
              </a:ext>
            </a:extLst>
          </p:cNvPr>
          <p:cNvPicPr>
            <a:picLocks noChangeAspect="1"/>
          </p:cNvPicPr>
          <p:nvPr/>
        </p:nvPicPr>
        <p:blipFill>
          <a:blip r:embed="rId9"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11" name="Picture 10">
            <a:extLst>
              <a:ext uri="{FF2B5EF4-FFF2-40B4-BE49-F238E27FC236}">
                <a16:creationId xmlns:a16="http://schemas.microsoft.com/office/drawing/2014/main" id="{82751000-78B2-43BD-B0AF-D3694930DB80}"/>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12" name="Picture 11">
            <a:extLst>
              <a:ext uri="{FF2B5EF4-FFF2-40B4-BE49-F238E27FC236}">
                <a16:creationId xmlns:a16="http://schemas.microsoft.com/office/drawing/2014/main" id="{924255EC-BDBF-44B5-9AC4-619A6AAEE28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02281786"/>
      </p:ext>
    </p:extLst>
  </p:cSld>
  <p:clrMapOvr>
    <a:masterClrMapping/>
  </p:clrMapOvr>
  <mc:AlternateContent xmlns:mc="http://schemas.openxmlformats.org/markup-compatibility/2006" xmlns:p14="http://schemas.microsoft.com/office/powerpoint/2010/main">
    <mc:Choice Requires="p14">
      <p:transition spd="slow" p14:dur="900" advTm="20151">
        <p14:warp dir="in"/>
      </p:transition>
    </mc:Choice>
    <mc:Fallback xmlns="">
      <p:transition spd="slow" advTm="20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4EEBC84-0C4A-44A1-B62E-63256342683B}"/>
              </a:ext>
            </a:extLst>
          </p:cNvPr>
          <p:cNvSpPr>
            <a:spLocks noGrp="1" noChangeArrowheads="1"/>
          </p:cNvSpPr>
          <p:nvPr>
            <p:ph type="title"/>
          </p:nvPr>
        </p:nvSpPr>
        <p:spPr>
          <a:xfrm>
            <a:off x="3935413" y="908050"/>
            <a:ext cx="4681537" cy="742950"/>
          </a:xfrm>
        </p:spPr>
        <p:txBody>
          <a:bodyPr rtlCol="0">
            <a:normAutofit fontScale="90000"/>
          </a:bodyPr>
          <a:lstStyle/>
          <a:p>
            <a:pPr fontAlgn="auto">
              <a:spcAft>
                <a:spcPts val="0"/>
              </a:spcAft>
              <a:defRPr/>
            </a:pP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Hoạt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động</a:t>
            </a:r>
            <a:r>
              <a:rPr lang="en-US" altLang="en-US" sz="5400" b="1" dirty="0">
                <a:latin typeface="Times New Roman" panose="02020603050405020304" pitchFamily="18" charset="0"/>
                <a:cs typeface="Times New Roman" panose="02020603050405020304" pitchFamily="18" charset="0"/>
              </a:rPr>
              <a:t> 1</a:t>
            </a:r>
          </a:p>
        </p:txBody>
      </p:sp>
      <p:sp>
        <p:nvSpPr>
          <p:cNvPr id="17411" name="WordArt 3">
            <a:extLst>
              <a:ext uri="{FF2B5EF4-FFF2-40B4-BE49-F238E27FC236}">
                <a16:creationId xmlns:a16="http://schemas.microsoft.com/office/drawing/2014/main" id="{A0C763F1-2C1A-45DA-99CC-B76043647D56}"/>
              </a:ext>
            </a:extLst>
          </p:cNvPr>
          <p:cNvSpPr>
            <a:spLocks noChangeArrowheads="1" noChangeShapeType="1" noTextEdit="1"/>
          </p:cNvSpPr>
          <p:nvPr/>
        </p:nvSpPr>
        <p:spPr bwMode="auto">
          <a:xfrm>
            <a:off x="2819400" y="2057400"/>
            <a:ext cx="6324600" cy="2309813"/>
          </a:xfrm>
          <a:prstGeom prst="rect">
            <a:avLst/>
          </a:prstGeom>
        </p:spPr>
        <p:txBody>
          <a:bodyPr wrap="none" fromWordArt="1">
            <a:prstTxWarp prst="textPlain">
              <a:avLst>
                <a:gd name="adj" fmla="val 50000"/>
              </a:avLst>
            </a:prstTxWarp>
          </a:bodyPr>
          <a:lstStyle/>
          <a:p>
            <a:pPr algn="ct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Địa</a:t>
            </a:r>
            <a:r>
              <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hình</a:t>
            </a:r>
            <a:endParaRPr lang="en-US" sz="7200" b="1" kern="10" dirty="0">
              <a:ln w="1270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61E6B3-879C-49AF-90D9-31ED2C15057E}"/>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4958021" y="5947975"/>
            <a:ext cx="2493570" cy="914400"/>
          </a:xfrm>
          <a:prstGeom prst="rect">
            <a:avLst/>
          </a:prstGeom>
        </p:spPr>
      </p:pic>
      <p:pic>
        <p:nvPicPr>
          <p:cNvPr id="5" name="Picture 4">
            <a:extLst>
              <a:ext uri="{FF2B5EF4-FFF2-40B4-BE49-F238E27FC236}">
                <a16:creationId xmlns:a16="http://schemas.microsoft.com/office/drawing/2014/main" id="{737E91F9-2CD5-438C-94B2-B58B31D9EC58}"/>
              </a:ext>
            </a:extLst>
          </p:cNvPr>
          <p:cNvPicPr>
            <a:picLocks noChangeAspect="1"/>
          </p:cNvPicPr>
          <p:nvPr/>
        </p:nvPicPr>
        <p:blipFill>
          <a:blip r:embed="rId8"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9807676" y="5943600"/>
            <a:ext cx="2383230" cy="914400"/>
          </a:xfrm>
          <a:prstGeom prst="rect">
            <a:avLst/>
          </a:prstGeom>
        </p:spPr>
      </p:pic>
      <p:pic>
        <p:nvPicPr>
          <p:cNvPr id="6" name="Picture 5">
            <a:extLst>
              <a:ext uri="{FF2B5EF4-FFF2-40B4-BE49-F238E27FC236}">
                <a16:creationId xmlns:a16="http://schemas.microsoft.com/office/drawing/2014/main" id="{F64926D3-5FDB-4FA4-9B04-429B37DD833B}"/>
              </a:ext>
            </a:extLst>
          </p:cNvPr>
          <p:cNvPicPr>
            <a:picLocks noChangeAspect="1"/>
          </p:cNvPicPr>
          <p:nvPr/>
        </p:nvPicPr>
        <p:blipFill>
          <a:blip r:embed="rId9"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1030" y="5943600"/>
            <a:ext cx="2459430" cy="914400"/>
          </a:xfrm>
          <a:prstGeom prst="rect">
            <a:avLst/>
          </a:prstGeom>
        </p:spPr>
      </p:pic>
      <p:pic>
        <p:nvPicPr>
          <p:cNvPr id="7" name="Picture 6">
            <a:extLst>
              <a:ext uri="{FF2B5EF4-FFF2-40B4-BE49-F238E27FC236}">
                <a16:creationId xmlns:a16="http://schemas.microsoft.com/office/drawing/2014/main" id="{41045C93-26FB-46DC-BE3F-16BE83D5354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2468097" y="5943600"/>
            <a:ext cx="2493570" cy="914400"/>
          </a:xfrm>
          <a:prstGeom prst="rect">
            <a:avLst/>
          </a:prstGeom>
        </p:spPr>
      </p:pic>
      <p:pic>
        <p:nvPicPr>
          <p:cNvPr id="8" name="Picture 7">
            <a:extLst>
              <a:ext uri="{FF2B5EF4-FFF2-40B4-BE49-F238E27FC236}">
                <a16:creationId xmlns:a16="http://schemas.microsoft.com/office/drawing/2014/main" id="{7280D281-E67D-464E-8EB6-D0889FE225F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51" b="100000" l="385" r="100000"/>
                    </a14:imgEffect>
                  </a14:imgLayer>
                </a14:imgProps>
              </a:ext>
              <a:ext uri="{28A0092B-C50C-407E-A947-70E740481C1C}">
                <a14:useLocalDpi xmlns:a14="http://schemas.microsoft.com/office/drawing/2010/main" val="0"/>
              </a:ext>
            </a:extLst>
          </a:blip>
          <a:stretch>
            <a:fillRect/>
          </a:stretch>
        </p:blipFill>
        <p:spPr>
          <a:xfrm>
            <a:off x="7387953" y="5943600"/>
            <a:ext cx="2493570" cy="914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3979">
        <p:blinds dir="vert"/>
      </p:transition>
    </mc:Choice>
    <mc:Fallback xmlns="">
      <p:transition spd="slow" advTm="397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tile tx="0" ty="0" sx="100000" sy="100000" flip="none" algn="tl"/>
        </a:blipFill>
        <a:effectLst/>
      </p:bgPr>
    </p:bg>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B752DC18-D0C1-488E-BF7C-8EDC2B3689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538" y="107950"/>
            <a:ext cx="4953000" cy="6705600"/>
          </a:xfrm>
          <a:prstGeom prst="rect">
            <a:avLst/>
          </a:prstGeom>
          <a:noFill/>
          <a:ln w="76200" cmpd="tri">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a:extLst>
              <a:ext uri="{FF2B5EF4-FFF2-40B4-BE49-F238E27FC236}">
                <a16:creationId xmlns:a16="http://schemas.microsoft.com/office/drawing/2014/main" id="{6FABEF4A-DA81-49B7-8E21-3EB8A27B19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2781300"/>
            <a:ext cx="18002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extLst>
              <a:ext uri="{FF2B5EF4-FFF2-40B4-BE49-F238E27FC236}">
                <a16:creationId xmlns:a16="http://schemas.microsoft.com/office/drawing/2014/main" id="{2F3DCFD8-E964-4FFD-9829-8CA7A0260F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144463"/>
            <a:ext cx="4681537" cy="6597650"/>
          </a:xfrm>
          <a:prstGeom prst="rect">
            <a:avLst/>
          </a:prstGeom>
          <a:noFill/>
          <a:ln w="28575">
            <a:solidFill>
              <a:srgbClr val="264B96"/>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961">
        <p15:prstTrans prst="airplane"/>
      </p:transition>
    </mc:Choice>
    <mc:Fallback xmlns="">
      <p:transition spd="slow" advTm="20961">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ntr" presetSubtype="16" fill="hold" nodeType="withEffect">
                                  <p:stCondLst>
                                    <p:cond delay="0"/>
                                  </p:stCondLst>
                                  <p:childTnLst>
                                    <p:set>
                                      <p:cBhvr>
                                        <p:cTn id="8" dur="1" fill="hold">
                                          <p:stCondLst>
                                            <p:cond delay="0"/>
                                          </p:stCondLst>
                                        </p:cTn>
                                        <p:tgtEl>
                                          <p:spTgt spid="34818"/>
                                        </p:tgtEl>
                                        <p:attrNameLst>
                                          <p:attrName>style.visibility</p:attrName>
                                        </p:attrNameLst>
                                      </p:cBhvr>
                                      <p:to>
                                        <p:strVal val="visible"/>
                                      </p:to>
                                    </p:set>
                                    <p:animEffect transition="in" filter="diamond(in)">
                                      <p:cBhvr>
                                        <p:cTn id="9" dur="500"/>
                                        <p:tgtEl>
                                          <p:spTgt spid="34818"/>
                                        </p:tgtEl>
                                      </p:cBhvr>
                                    </p:animEffect>
                                  </p:childTnLst>
                                </p:cTn>
                              </p:par>
                              <p:par>
                                <p:cTn id="10" presetID="8" presetClass="entr" presetSubtype="16" fill="hold" nodeType="with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amond(in)">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 calcmode="lin" valueType="num">
                                      <p:cBhvr>
                                        <p:cTn id="17" dur="500" fill="hold"/>
                                        <p:tgtEl>
                                          <p:spTgt spid="34820"/>
                                        </p:tgtEl>
                                        <p:attrNameLst>
                                          <p:attrName>ppt_w</p:attrName>
                                        </p:attrNameLst>
                                      </p:cBhvr>
                                      <p:tavLst>
                                        <p:tav tm="0">
                                          <p:val>
                                            <p:fltVal val="0"/>
                                          </p:val>
                                        </p:tav>
                                        <p:tav tm="100000">
                                          <p:val>
                                            <p:strVal val="#ppt_w"/>
                                          </p:val>
                                        </p:tav>
                                      </p:tavLst>
                                    </p:anim>
                                    <p:anim calcmode="lin" valueType="num">
                                      <p:cBhvr>
                                        <p:cTn id="18" dur="500" fill="hold"/>
                                        <p:tgtEl>
                                          <p:spTgt spid="348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4BCB6AFA-A058-45ED-9013-C262AB91D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640" y="-57150"/>
            <a:ext cx="5181600"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7">
            <p14:nvContentPartPr>
              <p14:cNvPr id="6156" name="Ink 6155">
                <a:extLst>
                  <a:ext uri="{FF2B5EF4-FFF2-40B4-BE49-F238E27FC236}">
                    <a16:creationId xmlns:a16="http://schemas.microsoft.com/office/drawing/2014/main" id="{9831D9D7-DC68-4D10-B01E-4F590D52535F}"/>
                  </a:ext>
                </a:extLst>
              </p14:cNvPr>
              <p14:cNvContentPartPr/>
              <p14:nvPr/>
            </p14:nvContentPartPr>
            <p14:xfrm>
              <a:off x="2819400" y="874136"/>
              <a:ext cx="1283040" cy="867600"/>
            </p14:xfrm>
          </p:contentPart>
        </mc:Choice>
        <mc:Fallback xmlns="">
          <p:pic>
            <p:nvPicPr>
              <p:cNvPr id="6156" name="Ink 6155">
                <a:extLst>
                  <a:ext uri="{FF2B5EF4-FFF2-40B4-BE49-F238E27FC236}">
                    <a16:creationId xmlns:a16="http://schemas.microsoft.com/office/drawing/2014/main" id="{9831D9D7-DC68-4D10-B01E-4F590D52535F}"/>
                  </a:ext>
                </a:extLst>
              </p:cNvPr>
              <p:cNvPicPr/>
              <p:nvPr/>
            </p:nvPicPr>
            <p:blipFill>
              <a:blip r:embed="rId8"/>
              <a:stretch>
                <a:fillRect/>
              </a:stretch>
            </p:blipFill>
            <p:spPr>
              <a:xfrm>
                <a:off x="2771520" y="826256"/>
                <a:ext cx="1378800" cy="963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157" name="Ink 6156">
                <a:extLst>
                  <a:ext uri="{FF2B5EF4-FFF2-40B4-BE49-F238E27FC236}">
                    <a16:creationId xmlns:a16="http://schemas.microsoft.com/office/drawing/2014/main" id="{382289B4-7DBF-4C07-82B5-27D4D311F18E}"/>
                  </a:ext>
                </a:extLst>
              </p14:cNvPr>
              <p14:cNvContentPartPr/>
              <p14:nvPr/>
            </p14:nvContentPartPr>
            <p14:xfrm>
              <a:off x="2966623" y="1045136"/>
              <a:ext cx="1188000" cy="265320"/>
            </p14:xfrm>
          </p:contentPart>
        </mc:Choice>
        <mc:Fallback xmlns="">
          <p:pic>
            <p:nvPicPr>
              <p:cNvPr id="6157" name="Ink 6156">
                <a:extLst>
                  <a:ext uri="{FF2B5EF4-FFF2-40B4-BE49-F238E27FC236}">
                    <a16:creationId xmlns:a16="http://schemas.microsoft.com/office/drawing/2014/main" id="{382289B4-7DBF-4C07-82B5-27D4D311F18E}"/>
                  </a:ext>
                </a:extLst>
              </p:cNvPr>
              <p:cNvPicPr/>
              <p:nvPr/>
            </p:nvPicPr>
            <p:blipFill>
              <a:blip r:embed="rId10"/>
              <a:stretch>
                <a:fillRect/>
              </a:stretch>
            </p:blipFill>
            <p:spPr>
              <a:xfrm>
                <a:off x="2918743" y="997256"/>
                <a:ext cx="128376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158" name="Ink 6157">
                <a:extLst>
                  <a:ext uri="{FF2B5EF4-FFF2-40B4-BE49-F238E27FC236}">
                    <a16:creationId xmlns:a16="http://schemas.microsoft.com/office/drawing/2014/main" id="{E1CB55D8-32D7-410E-9F3C-C655633ABB6C}"/>
                  </a:ext>
                </a:extLst>
              </p14:cNvPr>
              <p14:cNvContentPartPr/>
              <p14:nvPr/>
            </p14:nvContentPartPr>
            <p14:xfrm>
              <a:off x="3055922" y="1245656"/>
              <a:ext cx="47880" cy="62280"/>
            </p14:xfrm>
          </p:contentPart>
        </mc:Choice>
        <mc:Fallback xmlns="">
          <p:pic>
            <p:nvPicPr>
              <p:cNvPr id="6158" name="Ink 6157">
                <a:extLst>
                  <a:ext uri="{FF2B5EF4-FFF2-40B4-BE49-F238E27FC236}">
                    <a16:creationId xmlns:a16="http://schemas.microsoft.com/office/drawing/2014/main" id="{E1CB55D8-32D7-410E-9F3C-C655633ABB6C}"/>
                  </a:ext>
                </a:extLst>
              </p:cNvPr>
              <p:cNvPicPr/>
              <p:nvPr/>
            </p:nvPicPr>
            <p:blipFill>
              <a:blip r:embed="rId12"/>
              <a:stretch>
                <a:fillRect/>
              </a:stretch>
            </p:blipFill>
            <p:spPr>
              <a:xfrm>
                <a:off x="3008042" y="1197776"/>
                <a:ext cx="1436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159" name="Ink 6158">
                <a:extLst>
                  <a:ext uri="{FF2B5EF4-FFF2-40B4-BE49-F238E27FC236}">
                    <a16:creationId xmlns:a16="http://schemas.microsoft.com/office/drawing/2014/main" id="{052F2543-6B96-4844-B068-3183DA33E568}"/>
                  </a:ext>
                </a:extLst>
              </p14:cNvPr>
              <p14:cNvContentPartPr/>
              <p14:nvPr/>
            </p14:nvContentPartPr>
            <p14:xfrm>
              <a:off x="3613922" y="1009496"/>
              <a:ext cx="107280" cy="95400"/>
            </p14:xfrm>
          </p:contentPart>
        </mc:Choice>
        <mc:Fallback xmlns="">
          <p:pic>
            <p:nvPicPr>
              <p:cNvPr id="6159" name="Ink 6158">
                <a:extLst>
                  <a:ext uri="{FF2B5EF4-FFF2-40B4-BE49-F238E27FC236}">
                    <a16:creationId xmlns:a16="http://schemas.microsoft.com/office/drawing/2014/main" id="{052F2543-6B96-4844-B068-3183DA33E568}"/>
                  </a:ext>
                </a:extLst>
              </p:cNvPr>
              <p:cNvPicPr/>
              <p:nvPr/>
            </p:nvPicPr>
            <p:blipFill>
              <a:blip r:embed="rId14"/>
              <a:stretch>
                <a:fillRect/>
              </a:stretch>
            </p:blipFill>
            <p:spPr>
              <a:xfrm>
                <a:off x="3566042" y="961616"/>
                <a:ext cx="2030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160" name="Ink 6159">
                <a:extLst>
                  <a:ext uri="{FF2B5EF4-FFF2-40B4-BE49-F238E27FC236}">
                    <a16:creationId xmlns:a16="http://schemas.microsoft.com/office/drawing/2014/main" id="{CD9C3A9D-1553-4DEE-AC86-0ED6D8037F0C}"/>
                  </a:ext>
                </a:extLst>
              </p14:cNvPr>
              <p14:cNvContentPartPr/>
              <p14:nvPr/>
            </p14:nvContentPartPr>
            <p14:xfrm>
              <a:off x="3946562" y="1234856"/>
              <a:ext cx="12240" cy="75600"/>
            </p14:xfrm>
          </p:contentPart>
        </mc:Choice>
        <mc:Fallback xmlns="">
          <p:pic>
            <p:nvPicPr>
              <p:cNvPr id="6160" name="Ink 6159">
                <a:extLst>
                  <a:ext uri="{FF2B5EF4-FFF2-40B4-BE49-F238E27FC236}">
                    <a16:creationId xmlns:a16="http://schemas.microsoft.com/office/drawing/2014/main" id="{CD9C3A9D-1553-4DEE-AC86-0ED6D8037F0C}"/>
                  </a:ext>
                </a:extLst>
              </p:cNvPr>
              <p:cNvPicPr/>
              <p:nvPr/>
            </p:nvPicPr>
            <p:blipFill>
              <a:blip r:embed="rId16"/>
              <a:stretch>
                <a:fillRect/>
              </a:stretch>
            </p:blipFill>
            <p:spPr>
              <a:xfrm>
                <a:off x="3898682" y="1186976"/>
                <a:ext cx="10800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61" name="Ink 6160">
                <a:extLst>
                  <a:ext uri="{FF2B5EF4-FFF2-40B4-BE49-F238E27FC236}">
                    <a16:creationId xmlns:a16="http://schemas.microsoft.com/office/drawing/2014/main" id="{116183CD-4510-4A93-A496-FF1902459731}"/>
                  </a:ext>
                </a:extLst>
              </p14:cNvPr>
              <p14:cNvContentPartPr/>
              <p14:nvPr/>
            </p14:nvContentPartPr>
            <p14:xfrm>
              <a:off x="3032091" y="1779055"/>
              <a:ext cx="558720" cy="751680"/>
            </p14:xfrm>
          </p:contentPart>
        </mc:Choice>
        <mc:Fallback xmlns="">
          <p:pic>
            <p:nvPicPr>
              <p:cNvPr id="6161" name="Ink 6160">
                <a:extLst>
                  <a:ext uri="{FF2B5EF4-FFF2-40B4-BE49-F238E27FC236}">
                    <a16:creationId xmlns:a16="http://schemas.microsoft.com/office/drawing/2014/main" id="{116183CD-4510-4A93-A496-FF1902459731}"/>
                  </a:ext>
                </a:extLst>
              </p:cNvPr>
              <p:cNvPicPr/>
              <p:nvPr/>
            </p:nvPicPr>
            <p:blipFill>
              <a:blip r:embed="rId18"/>
              <a:stretch>
                <a:fillRect/>
              </a:stretch>
            </p:blipFill>
            <p:spPr>
              <a:xfrm>
                <a:off x="2996091" y="1743055"/>
                <a:ext cx="630360" cy="823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162" name="Ink 6161">
                <a:extLst>
                  <a:ext uri="{FF2B5EF4-FFF2-40B4-BE49-F238E27FC236}">
                    <a16:creationId xmlns:a16="http://schemas.microsoft.com/office/drawing/2014/main" id="{FF1D0FD2-70E8-4E87-B987-86BB377F1A4B}"/>
                  </a:ext>
                </a:extLst>
              </p14:cNvPr>
              <p14:cNvContentPartPr/>
              <p14:nvPr/>
            </p14:nvContentPartPr>
            <p14:xfrm>
              <a:off x="3602331" y="2564935"/>
              <a:ext cx="1187640" cy="2541960"/>
            </p14:xfrm>
          </p:contentPart>
        </mc:Choice>
        <mc:Fallback xmlns="">
          <p:pic>
            <p:nvPicPr>
              <p:cNvPr id="6162" name="Ink 6161">
                <a:extLst>
                  <a:ext uri="{FF2B5EF4-FFF2-40B4-BE49-F238E27FC236}">
                    <a16:creationId xmlns:a16="http://schemas.microsoft.com/office/drawing/2014/main" id="{FF1D0FD2-70E8-4E87-B987-86BB377F1A4B}"/>
                  </a:ext>
                </a:extLst>
              </p:cNvPr>
              <p:cNvPicPr/>
              <p:nvPr/>
            </p:nvPicPr>
            <p:blipFill>
              <a:blip r:embed="rId20"/>
              <a:stretch>
                <a:fillRect/>
              </a:stretch>
            </p:blipFill>
            <p:spPr>
              <a:xfrm>
                <a:off x="3578211" y="2540815"/>
                <a:ext cx="1235160" cy="2589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63" name="Ink 6162">
                <a:extLst>
                  <a:ext uri="{FF2B5EF4-FFF2-40B4-BE49-F238E27FC236}">
                    <a16:creationId xmlns:a16="http://schemas.microsoft.com/office/drawing/2014/main" id="{85927B9A-F094-4BA7-9DDC-C65A4906B1C1}"/>
                  </a:ext>
                </a:extLst>
              </p14:cNvPr>
              <p14:cNvContentPartPr/>
              <p14:nvPr/>
            </p14:nvContentPartPr>
            <p14:xfrm>
              <a:off x="4254651" y="3103855"/>
              <a:ext cx="252000" cy="280800"/>
            </p14:xfrm>
          </p:contentPart>
        </mc:Choice>
        <mc:Fallback xmlns="">
          <p:pic>
            <p:nvPicPr>
              <p:cNvPr id="6163" name="Ink 6162">
                <a:extLst>
                  <a:ext uri="{FF2B5EF4-FFF2-40B4-BE49-F238E27FC236}">
                    <a16:creationId xmlns:a16="http://schemas.microsoft.com/office/drawing/2014/main" id="{85927B9A-F094-4BA7-9DDC-C65A4906B1C1}"/>
                  </a:ext>
                </a:extLst>
              </p:cNvPr>
              <p:cNvPicPr/>
              <p:nvPr/>
            </p:nvPicPr>
            <p:blipFill>
              <a:blip r:embed="rId22"/>
              <a:stretch>
                <a:fillRect/>
              </a:stretch>
            </p:blipFill>
            <p:spPr>
              <a:xfrm>
                <a:off x="4230531" y="3079735"/>
                <a:ext cx="29952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67" name="Ink 6166">
                <a:extLst>
                  <a:ext uri="{FF2B5EF4-FFF2-40B4-BE49-F238E27FC236}">
                    <a16:creationId xmlns:a16="http://schemas.microsoft.com/office/drawing/2014/main" id="{F71D269C-D97A-40C3-9C68-B48250656C8E}"/>
                  </a:ext>
                </a:extLst>
              </p14:cNvPr>
              <p14:cNvContentPartPr/>
              <p14:nvPr/>
            </p14:nvContentPartPr>
            <p14:xfrm>
              <a:off x="2674611" y="4819615"/>
              <a:ext cx="1497960" cy="1166040"/>
            </p14:xfrm>
          </p:contentPart>
        </mc:Choice>
        <mc:Fallback xmlns="">
          <p:pic>
            <p:nvPicPr>
              <p:cNvPr id="6167" name="Ink 6166">
                <a:extLst>
                  <a:ext uri="{FF2B5EF4-FFF2-40B4-BE49-F238E27FC236}">
                    <a16:creationId xmlns:a16="http://schemas.microsoft.com/office/drawing/2014/main" id="{F71D269C-D97A-40C3-9C68-B48250656C8E}"/>
                  </a:ext>
                </a:extLst>
              </p:cNvPr>
              <p:cNvPicPr/>
              <p:nvPr/>
            </p:nvPicPr>
            <p:blipFill>
              <a:blip r:embed="rId24"/>
              <a:stretch>
                <a:fillRect/>
              </a:stretch>
            </p:blipFill>
            <p:spPr>
              <a:xfrm>
                <a:off x="2626731" y="4771735"/>
                <a:ext cx="1593720" cy="1261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68" name="Ink 6167">
                <a:extLst>
                  <a:ext uri="{FF2B5EF4-FFF2-40B4-BE49-F238E27FC236}">
                    <a16:creationId xmlns:a16="http://schemas.microsoft.com/office/drawing/2014/main" id="{2776879F-0D16-4A30-815E-4856981FBBA7}"/>
                  </a:ext>
                </a:extLst>
              </p14:cNvPr>
              <p14:cNvContentPartPr/>
              <p14:nvPr/>
            </p14:nvContentPartPr>
            <p14:xfrm>
              <a:off x="2852811" y="4973695"/>
              <a:ext cx="785520" cy="775440"/>
            </p14:xfrm>
          </p:contentPart>
        </mc:Choice>
        <mc:Fallback xmlns="">
          <p:pic>
            <p:nvPicPr>
              <p:cNvPr id="6168" name="Ink 6167">
                <a:extLst>
                  <a:ext uri="{FF2B5EF4-FFF2-40B4-BE49-F238E27FC236}">
                    <a16:creationId xmlns:a16="http://schemas.microsoft.com/office/drawing/2014/main" id="{2776879F-0D16-4A30-815E-4856981FBBA7}"/>
                  </a:ext>
                </a:extLst>
              </p:cNvPr>
              <p:cNvPicPr/>
              <p:nvPr/>
            </p:nvPicPr>
            <p:blipFill>
              <a:blip r:embed="rId26"/>
              <a:stretch>
                <a:fillRect/>
              </a:stretch>
            </p:blipFill>
            <p:spPr>
              <a:xfrm>
                <a:off x="2804931" y="4925815"/>
                <a:ext cx="881280" cy="871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94BD6014-6F12-4769-92B4-210A696CFD72}"/>
                  </a:ext>
                </a:extLst>
              </p14:cNvPr>
              <p14:cNvContentPartPr/>
              <p14:nvPr/>
            </p14:nvContentPartPr>
            <p14:xfrm>
              <a:off x="1868212" y="427376"/>
              <a:ext cx="2007195" cy="2138760"/>
            </p14:xfrm>
          </p:contentPart>
        </mc:Choice>
        <mc:Fallback xmlns="">
          <p:pic>
            <p:nvPicPr>
              <p:cNvPr id="18" name="Ink 17">
                <a:extLst>
                  <a:ext uri="{FF2B5EF4-FFF2-40B4-BE49-F238E27FC236}">
                    <a16:creationId xmlns:a16="http://schemas.microsoft.com/office/drawing/2014/main" id="{94BD6014-6F12-4769-92B4-210A696CFD72}"/>
                  </a:ext>
                </a:extLst>
              </p:cNvPr>
              <p:cNvPicPr/>
              <p:nvPr/>
            </p:nvPicPr>
            <p:blipFill>
              <a:blip r:embed="rId28"/>
              <a:stretch>
                <a:fillRect/>
              </a:stretch>
            </p:blipFill>
            <p:spPr>
              <a:xfrm>
                <a:off x="1832215" y="391376"/>
                <a:ext cx="2090708" cy="2210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D62F6536-662B-4CDA-BD50-5BA193C0D783}"/>
                  </a:ext>
                </a:extLst>
              </p14:cNvPr>
              <p14:cNvContentPartPr/>
              <p14:nvPr/>
            </p14:nvContentPartPr>
            <p14:xfrm>
              <a:off x="2877652" y="5236617"/>
              <a:ext cx="195" cy="599"/>
            </p14:xfrm>
          </p:contentPart>
        </mc:Choice>
        <mc:Fallback xmlns="">
          <p:pic>
            <p:nvPicPr>
              <p:cNvPr id="20" name="Ink 19">
                <a:extLst>
                  <a:ext uri="{FF2B5EF4-FFF2-40B4-BE49-F238E27FC236}">
                    <a16:creationId xmlns:a16="http://schemas.microsoft.com/office/drawing/2014/main" id="{D62F6536-662B-4CDA-BD50-5BA193C0D783}"/>
                  </a:ext>
                </a:extLst>
              </p:cNvPr>
              <p:cNvPicPr/>
              <p:nvPr/>
            </p:nvPicPr>
            <p:blipFill>
              <a:blip r:embed="rId30"/>
              <a:stretch>
                <a:fillRect/>
              </a:stretch>
            </p:blipFill>
            <p:spPr>
              <a:xfrm>
                <a:off x="2851717" y="5156950"/>
                <a:ext cx="52065" cy="1599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0A01608F-CE8F-4E76-BCFD-4F9B8DA7DE70}"/>
                  </a:ext>
                </a:extLst>
              </p14:cNvPr>
              <p14:cNvContentPartPr/>
              <p14:nvPr/>
            </p14:nvContentPartPr>
            <p14:xfrm>
              <a:off x="3305331" y="2410616"/>
              <a:ext cx="1378440" cy="2688840"/>
            </p14:xfrm>
          </p:contentPart>
        </mc:Choice>
        <mc:Fallback xmlns="">
          <p:pic>
            <p:nvPicPr>
              <p:cNvPr id="21" name="Ink 20">
                <a:extLst>
                  <a:ext uri="{FF2B5EF4-FFF2-40B4-BE49-F238E27FC236}">
                    <a16:creationId xmlns:a16="http://schemas.microsoft.com/office/drawing/2014/main" id="{0A01608F-CE8F-4E76-BCFD-4F9B8DA7DE70}"/>
                  </a:ext>
                </a:extLst>
              </p:cNvPr>
              <p:cNvPicPr/>
              <p:nvPr/>
            </p:nvPicPr>
            <p:blipFill>
              <a:blip r:embed="rId32"/>
              <a:stretch>
                <a:fillRect/>
              </a:stretch>
            </p:blipFill>
            <p:spPr>
              <a:xfrm>
                <a:off x="3269331" y="2374616"/>
                <a:ext cx="1450080" cy="2760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C54F8474-87B9-4C43-B773-B5DD2C859304}"/>
                  </a:ext>
                </a:extLst>
              </p14:cNvPr>
              <p14:cNvContentPartPr/>
              <p14:nvPr/>
            </p14:nvContentPartPr>
            <p14:xfrm>
              <a:off x="4585132" y="3657297"/>
              <a:ext cx="195" cy="599"/>
            </p14:xfrm>
          </p:contentPart>
        </mc:Choice>
        <mc:Fallback xmlns="">
          <p:pic>
            <p:nvPicPr>
              <p:cNvPr id="22" name="Ink 21">
                <a:extLst>
                  <a:ext uri="{FF2B5EF4-FFF2-40B4-BE49-F238E27FC236}">
                    <a16:creationId xmlns:a16="http://schemas.microsoft.com/office/drawing/2014/main" id="{C54F8474-87B9-4C43-B773-B5DD2C859304}"/>
                  </a:ext>
                </a:extLst>
              </p:cNvPr>
              <p:cNvPicPr/>
              <p:nvPr/>
            </p:nvPicPr>
            <p:blipFill>
              <a:blip r:embed="rId34"/>
              <a:stretch>
                <a:fillRect/>
              </a:stretch>
            </p:blipFill>
            <p:spPr>
              <a:xfrm>
                <a:off x="4572067" y="3617164"/>
                <a:ext cx="25935" cy="7966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047E7112-3F72-410A-AFC7-A399601ED09C}"/>
                  </a:ext>
                </a:extLst>
              </p14:cNvPr>
              <p14:cNvContentPartPr/>
              <p14:nvPr/>
            </p14:nvContentPartPr>
            <p14:xfrm>
              <a:off x="2569132" y="1163936"/>
              <a:ext cx="500955" cy="642240"/>
            </p14:xfrm>
          </p:contentPart>
        </mc:Choice>
        <mc:Fallback xmlns="">
          <p:pic>
            <p:nvPicPr>
              <p:cNvPr id="23" name="Ink 22">
                <a:extLst>
                  <a:ext uri="{FF2B5EF4-FFF2-40B4-BE49-F238E27FC236}">
                    <a16:creationId xmlns:a16="http://schemas.microsoft.com/office/drawing/2014/main" id="{047E7112-3F72-410A-AFC7-A399601ED09C}"/>
                  </a:ext>
                </a:extLst>
              </p:cNvPr>
              <p:cNvPicPr/>
              <p:nvPr/>
            </p:nvPicPr>
            <p:blipFill>
              <a:blip r:embed="rId36"/>
              <a:stretch>
                <a:fillRect/>
              </a:stretch>
            </p:blipFill>
            <p:spPr>
              <a:xfrm>
                <a:off x="2533144" y="1127936"/>
                <a:ext cx="572571" cy="7138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D7149D0A-E482-4786-B7C1-171AAE07DDCA}"/>
                  </a:ext>
                </a:extLst>
              </p14:cNvPr>
              <p14:cNvContentPartPr/>
              <p14:nvPr/>
            </p14:nvContentPartPr>
            <p14:xfrm>
              <a:off x="1802332" y="331256"/>
              <a:ext cx="1550715" cy="975240"/>
            </p14:xfrm>
          </p:contentPart>
        </mc:Choice>
        <mc:Fallback xmlns="">
          <p:pic>
            <p:nvPicPr>
              <p:cNvPr id="24" name="Ink 23">
                <a:extLst>
                  <a:ext uri="{FF2B5EF4-FFF2-40B4-BE49-F238E27FC236}">
                    <a16:creationId xmlns:a16="http://schemas.microsoft.com/office/drawing/2014/main" id="{D7149D0A-E482-4786-B7C1-171AAE07DDCA}"/>
                  </a:ext>
                </a:extLst>
              </p:cNvPr>
              <p:cNvPicPr/>
              <p:nvPr/>
            </p:nvPicPr>
            <p:blipFill>
              <a:blip r:embed="rId38"/>
              <a:stretch>
                <a:fillRect/>
              </a:stretch>
            </p:blipFill>
            <p:spPr>
              <a:xfrm>
                <a:off x="1766336" y="295256"/>
                <a:ext cx="1622347" cy="1046880"/>
              </a:xfrm>
              <a:prstGeom prst="rect">
                <a:avLst/>
              </a:prstGeom>
            </p:spPr>
          </p:pic>
        </mc:Fallback>
      </mc:AlternateContent>
      <p:sp>
        <p:nvSpPr>
          <p:cNvPr id="2" name="TextBox 1"/>
          <p:cNvSpPr txBox="1"/>
          <p:nvPr/>
        </p:nvSpPr>
        <p:spPr>
          <a:xfrm>
            <a:off x="6841774" y="40000"/>
            <a:ext cx="4939960" cy="1446550"/>
          </a:xfrm>
          <a:prstGeom prst="rect">
            <a:avLst/>
          </a:prstGeom>
          <a:noFill/>
        </p:spPr>
        <p:txBody>
          <a:bodyPr wrap="square" rtlCol="0">
            <a:spAutoFit/>
          </a:bodyPr>
          <a:lstStyle/>
          <a:p>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hãy</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quan sát và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chỉ</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trên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đ</a:t>
            </a:r>
            <a:r>
              <a:rPr lang="vi-VN"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ồng bằng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a:t>
            </a:r>
            <a:endParaRPr lang="vi-VN"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nhận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xét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tích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đồi</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so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bằng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a:t>
            </a:r>
            <a:r>
              <a:rPr lang="vi-VN"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2200" dirty="0"/>
          </a:p>
        </p:txBody>
      </p:sp>
      <p:sp>
        <p:nvSpPr>
          <p:cNvPr id="3" name="TextBox 2"/>
          <p:cNvSpPr txBox="1"/>
          <p:nvPr/>
        </p:nvSpPr>
        <p:spPr>
          <a:xfrm>
            <a:off x="7045049" y="3657297"/>
            <a:ext cx="4791351" cy="2328358"/>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1E66B669-4720-4BB7-B2BC-CDAD55A78AF8}"/>
              </a:ext>
            </a:extLst>
          </p:cNvPr>
          <p:cNvSpPr txBox="1">
            <a:spLocks noRot="1" noChangeAspect="1" noMove="1" noResize="1" noEditPoints="1" noAdjustHandles="1" noChangeArrowheads="1" noChangeShapeType="1" noTextEdit="1"/>
          </p:cNvSpPr>
          <p:nvPr/>
        </p:nvSpPr>
        <p:spPr>
          <a:xfrm>
            <a:off x="6694324" y="1568514"/>
            <a:ext cx="5192877" cy="1779013"/>
          </a:xfrm>
          <a:prstGeom prst="rect">
            <a:avLst/>
          </a:prstGeom>
          <a:blipFill rotWithShape="1">
            <a:blip r:embed="rId39"/>
            <a:stretch>
              <a:fillRect l="-2347" t="-3425" b="-2397"/>
            </a:stretch>
          </a:blipFill>
        </p:spPr>
        <p:txBody>
          <a:bodyPr/>
          <a:lstStyle/>
          <a:p>
            <a:pPr>
              <a:defRPr/>
            </a:pPr>
            <a:r>
              <a:rPr lang="en-US" dirty="0">
                <a:noFill/>
              </a:rPr>
              <a:t>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40"/>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815"/>
    </mc:Choice>
    <mc:Fallback xmlns="">
      <p:transition spd="slow" advTm="6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6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
            <a:ext cx="4800600" cy="7121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3986F2-B5F8-4EC4-B403-CADEB7A7D862}"/>
              </a:ext>
            </a:extLst>
          </p:cNvPr>
          <p:cNvSpPr txBox="1">
            <a:spLocks noChangeArrowheads="1"/>
          </p:cNvSpPr>
          <p:nvPr/>
        </p:nvSpPr>
        <p:spPr bwMode="auto">
          <a:xfrm>
            <a:off x="6477000" y="228600"/>
            <a:ext cx="5715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altLang="vi-VN" sz="2400" b="1" dirty="0">
                <a:solidFill>
                  <a:srgbClr val="FF0000"/>
                </a:solidFill>
              </a:rPr>
              <a:t> </a:t>
            </a:r>
            <a:r>
              <a:rPr lang="en-US" altLang="vi-VN" b="1" dirty="0" err="1">
                <a:solidFill>
                  <a:srgbClr val="FF0000"/>
                </a:solidFill>
              </a:rPr>
              <a:t>Chỉ</a:t>
            </a:r>
            <a:r>
              <a:rPr lang="en-US" altLang="vi-VN" b="1" dirty="0">
                <a:solidFill>
                  <a:srgbClr val="FF0000"/>
                </a:solidFill>
              </a:rPr>
              <a:t> </a:t>
            </a:r>
            <a:r>
              <a:rPr lang="vi-VN" altLang="vi-VN" b="1" dirty="0">
                <a:solidFill>
                  <a:srgbClr val="FF0000"/>
                </a:solidFill>
              </a:rPr>
              <a:t>và kể </a:t>
            </a:r>
            <a:r>
              <a:rPr lang="en-US" altLang="vi-VN" b="1" dirty="0" err="1">
                <a:solidFill>
                  <a:srgbClr val="FF0000"/>
                </a:solidFill>
              </a:rPr>
              <a:t>tên</a:t>
            </a:r>
            <a:r>
              <a:rPr lang="en-US" altLang="vi-VN" b="1" dirty="0">
                <a:solidFill>
                  <a:srgbClr val="FF0000"/>
                </a:solidFill>
              </a:rPr>
              <a:t> </a:t>
            </a:r>
            <a:r>
              <a:rPr lang="en-US" altLang="vi-VN" b="1" dirty="0" err="1">
                <a:solidFill>
                  <a:srgbClr val="FF0000"/>
                </a:solidFill>
              </a:rPr>
              <a:t>các</a:t>
            </a:r>
            <a:r>
              <a:rPr lang="en-US" altLang="vi-VN" b="1" dirty="0">
                <a:solidFill>
                  <a:srgbClr val="FF0000"/>
                </a:solidFill>
              </a:rPr>
              <a:t> </a:t>
            </a:r>
            <a:r>
              <a:rPr lang="en-US" altLang="vi-VN" b="1" dirty="0" err="1">
                <a:solidFill>
                  <a:srgbClr val="FF0000"/>
                </a:solidFill>
              </a:rPr>
              <a:t>dãy</a:t>
            </a:r>
            <a:r>
              <a:rPr lang="en-US" altLang="vi-VN" b="1" dirty="0">
                <a:solidFill>
                  <a:srgbClr val="FF0000"/>
                </a:solidFill>
              </a:rPr>
              <a:t> </a:t>
            </a:r>
            <a:r>
              <a:rPr lang="en-US" altLang="vi-VN" b="1" dirty="0" err="1">
                <a:solidFill>
                  <a:srgbClr val="FF0000"/>
                </a:solidFill>
              </a:rPr>
              <a:t>núi</a:t>
            </a:r>
            <a:r>
              <a:rPr lang="en-US" altLang="vi-VN" b="1" dirty="0">
                <a:solidFill>
                  <a:srgbClr val="FF0000"/>
                </a:solidFill>
              </a:rPr>
              <a:t> </a:t>
            </a:r>
            <a:r>
              <a:rPr lang="en-US" altLang="vi-VN" b="1" dirty="0" err="1">
                <a:solidFill>
                  <a:srgbClr val="FF0000"/>
                </a:solidFill>
              </a:rPr>
              <a:t>của</a:t>
            </a:r>
            <a:r>
              <a:rPr lang="en-US" altLang="vi-VN" b="1" dirty="0">
                <a:solidFill>
                  <a:srgbClr val="FF0000"/>
                </a:solidFill>
              </a:rPr>
              <a:t> </a:t>
            </a:r>
            <a:r>
              <a:rPr lang="en-US" altLang="vi-VN" b="1" dirty="0" err="1">
                <a:solidFill>
                  <a:srgbClr val="FF0000"/>
                </a:solidFill>
              </a:rPr>
              <a:t>nước</a:t>
            </a:r>
            <a:r>
              <a:rPr lang="en-US" altLang="vi-VN" b="1" dirty="0">
                <a:solidFill>
                  <a:srgbClr val="FF0000"/>
                </a:solidFill>
              </a:rPr>
              <a:t> ta.</a:t>
            </a:r>
            <a:r>
              <a:rPr lang="vi-VN" altLang="vi-VN" b="1" dirty="0">
                <a:solidFill>
                  <a:srgbClr val="FF0000"/>
                </a:solidFill>
              </a:rPr>
              <a:t> Những dãy núi nào có hình cánh cung? Những dãy núi nào có hướng tây bắc - đông nam?</a:t>
            </a:r>
            <a:endParaRPr lang="en-US" altLang="vi-VN" b="1" dirty="0">
              <a:solidFill>
                <a:srgbClr val="FF0000"/>
              </a:solidFill>
            </a:endParaRPr>
          </a:p>
          <a:p>
            <a:endParaRPr lang="vi-VN" altLang="vi-VN"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65"/>
    </mc:Choice>
    <mc:Fallback xmlns="">
      <p:transition spd="slow" advTm="1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LuocdoDiahinhVietNam_jpg">
            <a:extLst>
              <a:ext uri="{FF2B5EF4-FFF2-40B4-BE49-F238E27FC236}">
                <a16:creationId xmlns:a16="http://schemas.microsoft.com/office/drawing/2014/main" id="{304F697F-07BF-4CD5-8109-10540B416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7620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a:extLst>
              <a:ext uri="{FF2B5EF4-FFF2-40B4-BE49-F238E27FC236}">
                <a16:creationId xmlns:a16="http://schemas.microsoft.com/office/drawing/2014/main" id="{1FBFC30A-5BFB-41BE-8BF1-CE194748D4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5088"/>
            <a:ext cx="4800600" cy="66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8" name="Text Box 10">
            <a:extLst>
              <a:ext uri="{FF2B5EF4-FFF2-40B4-BE49-F238E27FC236}">
                <a16:creationId xmlns:a16="http://schemas.microsoft.com/office/drawing/2014/main" id="{B41484E2-EE16-49F2-9EF1-81EB39AC18B7}"/>
              </a:ext>
            </a:extLst>
          </p:cNvPr>
          <p:cNvSpPr txBox="1">
            <a:spLocks noChangeArrowheads="1"/>
          </p:cNvSpPr>
          <p:nvPr/>
        </p:nvSpPr>
        <p:spPr bwMode="auto">
          <a:xfrm>
            <a:off x="-3581400" y="195263"/>
            <a:ext cx="3694547"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37893" name="Group 25">
            <a:extLst>
              <a:ext uri="{FF2B5EF4-FFF2-40B4-BE49-F238E27FC236}">
                <a16:creationId xmlns:a16="http://schemas.microsoft.com/office/drawing/2014/main" id="{0481D232-0643-4878-8295-5CE2E5959175}"/>
              </a:ext>
            </a:extLst>
          </p:cNvPr>
          <p:cNvGrpSpPr>
            <a:grpSpLocks/>
          </p:cNvGrpSpPr>
          <p:nvPr/>
        </p:nvGrpSpPr>
        <p:grpSpPr bwMode="auto">
          <a:xfrm>
            <a:off x="1638300" y="2752725"/>
            <a:ext cx="1905000" cy="1866900"/>
            <a:chOff x="0" y="1776"/>
            <a:chExt cx="1200" cy="1176"/>
          </a:xfrm>
        </p:grpSpPr>
        <p:sp>
          <p:nvSpPr>
            <p:cNvPr id="37917" name="AutoShape 26">
              <a:extLst>
                <a:ext uri="{FF2B5EF4-FFF2-40B4-BE49-F238E27FC236}">
                  <a16:creationId xmlns:a16="http://schemas.microsoft.com/office/drawing/2014/main" id="{7E5957E0-A5A7-46AB-86F6-600B3488C373}"/>
                </a:ext>
              </a:extLst>
            </p:cNvPr>
            <p:cNvSpPr>
              <a:spLocks noChangeArrowheads="1"/>
            </p:cNvSpPr>
            <p:nvPr/>
          </p:nvSpPr>
          <p:spPr bwMode="auto">
            <a:xfrm rot="5400000">
              <a:off x="-12" y="1788"/>
              <a:ext cx="1176" cy="1152"/>
            </a:xfrm>
            <a:prstGeom prst="flowChartPunchedCard">
              <a:avLst/>
            </a:prstGeom>
            <a:solidFill>
              <a:schemeClr val="accent1"/>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vi-VN"/>
            </a:p>
          </p:txBody>
        </p:sp>
        <p:sp>
          <p:nvSpPr>
            <p:cNvPr id="135195" name="Text Box 27">
              <a:extLst>
                <a:ext uri="{FF2B5EF4-FFF2-40B4-BE49-F238E27FC236}">
                  <a16:creationId xmlns:a16="http://schemas.microsoft.com/office/drawing/2014/main" id="{C465C030-2423-4628-9802-A6AD7041DC33}"/>
                </a:ext>
              </a:extLst>
            </p:cNvPr>
            <p:cNvSpPr txBox="1">
              <a:spLocks noChangeArrowheads="1"/>
            </p:cNvSpPr>
            <p:nvPr/>
          </p:nvSpPr>
          <p:spPr bwMode="auto">
            <a:xfrm>
              <a:off x="0" y="1776"/>
              <a:ext cx="1200" cy="1048"/>
            </a:xfrm>
            <a:prstGeom prst="rect">
              <a:avLst/>
            </a:prstGeom>
            <a:noFill/>
            <a:ln w="9525" algn="ctr">
              <a:noFill/>
              <a:miter lim="800000"/>
              <a:headEnd/>
              <a:tailEnd/>
            </a:ln>
            <a:effectLst/>
          </p:spPr>
          <p:txBody>
            <a:bodyPr>
              <a:spAutoFit/>
            </a:bodyPr>
            <a:lstStyle/>
            <a:p>
              <a:pPr algn="ctr">
                <a:spcBef>
                  <a:spcPct val="50000"/>
                </a:spcBef>
                <a:defRPr/>
              </a:pPr>
              <a:r>
                <a:rPr lang="en-US" sz="800" b="1">
                  <a:solidFill>
                    <a:srgbClr val="000000"/>
                  </a:solidFill>
                  <a:effectLst>
                    <a:outerShdw blurRad="38100" dist="38100" dir="2700000" algn="tl">
                      <a:srgbClr val="C0C0C0"/>
                    </a:outerShdw>
                  </a:effectLst>
                </a:rPr>
                <a:t>CHÚ GIẢI</a:t>
              </a:r>
            </a:p>
            <a:p>
              <a:pPr algn="ctr">
                <a:spcBef>
                  <a:spcPct val="50000"/>
                </a:spcBef>
                <a:defRPr/>
              </a:pPr>
              <a:r>
                <a:rPr lang="en-US" sz="800" b="1">
                  <a:solidFill>
                    <a:srgbClr val="000000"/>
                  </a:solidFill>
                  <a:effectLst>
                    <a:outerShdw blurRad="38100" dist="38100" dir="2700000" algn="tl">
                      <a:srgbClr val="C0C0C0"/>
                    </a:outerShdw>
                  </a:effectLst>
                </a:rPr>
                <a:t>Phân tầng độ cao </a:t>
              </a:r>
              <a:r>
                <a:rPr lang="en-US" sz="800" b="1" i="1">
                  <a:solidFill>
                    <a:srgbClr val="000000"/>
                  </a:solidFill>
                  <a:effectLst>
                    <a:outerShdw blurRad="38100" dist="38100" dir="2700000" algn="tl">
                      <a:srgbClr val="C0C0C0"/>
                    </a:outerShdw>
                  </a:effectLst>
                </a:rPr>
                <a:t>(m)</a:t>
              </a:r>
            </a:p>
            <a:p>
              <a:pPr algn="ctr">
                <a:spcBef>
                  <a:spcPct val="50000"/>
                </a:spcBef>
                <a:defRPr/>
              </a:pPr>
              <a:endParaRPr lang="en-US" sz="800" b="1">
                <a:solidFill>
                  <a:srgbClr val="000000"/>
                </a:solidFill>
                <a:effectLst>
                  <a:outerShdw blurRad="38100" dist="38100" dir="2700000" algn="tl">
                    <a:srgbClr val="C0C0C0"/>
                  </a:outerShdw>
                </a:effectLst>
              </a:endParaRPr>
            </a:p>
            <a:p>
              <a:pPr>
                <a:spcBef>
                  <a:spcPct val="50000"/>
                </a:spcBef>
                <a:defRPr/>
              </a:pPr>
              <a:r>
                <a:rPr lang="en-US" sz="700" b="1">
                  <a:solidFill>
                    <a:srgbClr val="000000"/>
                  </a:solidFill>
                  <a:effectLst>
                    <a:outerShdw blurRad="38100" dist="38100" dir="2700000" algn="tl">
                      <a:srgbClr val="C0C0C0"/>
                    </a:outerShdw>
                  </a:effectLst>
                </a:rPr>
                <a:t>0       50       200      500     1500 trên 1500</a:t>
              </a:r>
            </a:p>
            <a:p>
              <a:pPr>
                <a:spcBef>
                  <a:spcPct val="50000"/>
                </a:spcBef>
                <a:defRPr/>
              </a:pPr>
              <a:r>
                <a:rPr lang="en-US" sz="800" b="1">
                  <a:solidFill>
                    <a:srgbClr val="000000"/>
                  </a:solidFill>
                  <a:effectLst>
                    <a:outerShdw blurRad="38100" dist="38100" dir="2700000" algn="tl">
                      <a:srgbClr val="C0C0C0"/>
                    </a:outerShdw>
                  </a:effectLst>
                </a:rPr>
                <a:t>                                  Dãy núi</a:t>
              </a:r>
            </a:p>
            <a:p>
              <a:pPr>
                <a:spcBef>
                  <a:spcPct val="50000"/>
                </a:spcBef>
                <a:defRPr/>
              </a:pPr>
              <a:r>
                <a:rPr lang="en-US" sz="800" b="1">
                  <a:solidFill>
                    <a:srgbClr val="000000"/>
                  </a:solidFill>
                  <a:effectLst>
                    <a:outerShdw blurRad="38100" dist="38100" dir="2700000" algn="tl">
                      <a:srgbClr val="C0C0C0"/>
                    </a:outerShdw>
                  </a:effectLst>
                </a:rPr>
                <a:t>          1. Cánh cung Sông Gâm.</a:t>
              </a:r>
            </a:p>
            <a:p>
              <a:pPr>
                <a:spcBef>
                  <a:spcPct val="50000"/>
                </a:spcBef>
                <a:defRPr/>
              </a:pPr>
              <a:r>
                <a:rPr lang="en-US" sz="800" b="1">
                  <a:solidFill>
                    <a:srgbClr val="000000"/>
                  </a:solidFill>
                  <a:effectLst>
                    <a:outerShdw blurRad="38100" dist="38100" dir="2700000" algn="tl">
                      <a:srgbClr val="C0C0C0"/>
                    </a:outerShdw>
                  </a:effectLst>
                </a:rPr>
                <a:t>          2. Cánh cung Ngân Sơn.</a:t>
              </a:r>
            </a:p>
            <a:p>
              <a:pPr>
                <a:spcBef>
                  <a:spcPct val="50000"/>
                </a:spcBef>
                <a:defRPr/>
              </a:pPr>
              <a:r>
                <a:rPr lang="en-US" sz="800" b="1">
                  <a:solidFill>
                    <a:srgbClr val="000000"/>
                  </a:solidFill>
                  <a:effectLst>
                    <a:outerShdw blurRad="38100" dist="38100" dir="2700000" algn="tl">
                      <a:srgbClr val="C0C0C0"/>
                    </a:outerShdw>
                  </a:effectLst>
                </a:rPr>
                <a:t>          3. Cánh cung Bắc Sơn.</a:t>
              </a:r>
            </a:p>
            <a:p>
              <a:pPr>
                <a:spcBef>
                  <a:spcPct val="50000"/>
                </a:spcBef>
                <a:defRPr/>
              </a:pPr>
              <a:r>
                <a:rPr lang="en-US" sz="800" b="1">
                  <a:solidFill>
                    <a:srgbClr val="000000"/>
                  </a:solidFill>
                  <a:effectLst>
                    <a:outerShdw blurRad="38100" dist="38100" dir="2700000" algn="tl">
                      <a:srgbClr val="C0C0C0"/>
                    </a:outerShdw>
                  </a:effectLst>
                </a:rPr>
                <a:t>          4. Cánh cung Đông Triều.</a:t>
              </a:r>
            </a:p>
          </p:txBody>
        </p:sp>
        <p:grpSp>
          <p:nvGrpSpPr>
            <p:cNvPr id="37919" name="Group 28">
              <a:extLst>
                <a:ext uri="{FF2B5EF4-FFF2-40B4-BE49-F238E27FC236}">
                  <a16:creationId xmlns:a16="http://schemas.microsoft.com/office/drawing/2014/main" id="{610BBDEF-592F-431D-99CF-026F30F239E7}"/>
                </a:ext>
              </a:extLst>
            </p:cNvPr>
            <p:cNvGrpSpPr>
              <a:grpSpLocks/>
            </p:cNvGrpSpPr>
            <p:nvPr/>
          </p:nvGrpSpPr>
          <p:grpSpPr bwMode="auto">
            <a:xfrm>
              <a:off x="44" y="2053"/>
              <a:ext cx="990" cy="64"/>
              <a:chOff x="2208" y="2448"/>
              <a:chExt cx="2144" cy="134"/>
            </a:xfrm>
          </p:grpSpPr>
          <p:sp>
            <p:nvSpPr>
              <p:cNvPr id="37921" name="Rectangle 29">
                <a:extLst>
                  <a:ext uri="{FF2B5EF4-FFF2-40B4-BE49-F238E27FC236}">
                    <a16:creationId xmlns:a16="http://schemas.microsoft.com/office/drawing/2014/main" id="{A55926CF-FB78-4687-9FBC-8BD16EAD8EB0}"/>
                  </a:ext>
                </a:extLst>
              </p:cNvPr>
              <p:cNvSpPr>
                <a:spLocks noChangeArrowheads="1"/>
              </p:cNvSpPr>
              <p:nvPr/>
            </p:nvSpPr>
            <p:spPr bwMode="auto">
              <a:xfrm>
                <a:off x="3924" y="2448"/>
                <a:ext cx="428" cy="134"/>
              </a:xfrm>
              <a:prstGeom prst="rect">
                <a:avLst/>
              </a:prstGeom>
              <a:solidFill>
                <a:srgbClr val="CC33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pPr>
                <a:endParaRPr lang="vi-VN" altLang="vi-VN" sz="300">
                  <a:latin typeface="Verdana" panose="020B0604030504040204" pitchFamily="34" charset="0"/>
                </a:endParaRPr>
              </a:p>
            </p:txBody>
          </p:sp>
          <p:sp>
            <p:nvSpPr>
              <p:cNvPr id="37922" name="Rectangle 30">
                <a:extLst>
                  <a:ext uri="{FF2B5EF4-FFF2-40B4-BE49-F238E27FC236}">
                    <a16:creationId xmlns:a16="http://schemas.microsoft.com/office/drawing/2014/main" id="{37F31319-2A10-4579-99BD-12AD1E948765}"/>
                  </a:ext>
                </a:extLst>
              </p:cNvPr>
              <p:cNvSpPr>
                <a:spLocks noChangeArrowheads="1"/>
              </p:cNvSpPr>
              <p:nvPr/>
            </p:nvSpPr>
            <p:spPr bwMode="auto">
              <a:xfrm>
                <a:off x="3494" y="2448"/>
                <a:ext cx="430" cy="134"/>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pPr>
                <a:endParaRPr lang="vi-VN" altLang="vi-VN" sz="300">
                  <a:latin typeface="Verdana" panose="020B0604030504040204" pitchFamily="34" charset="0"/>
                </a:endParaRPr>
              </a:p>
            </p:txBody>
          </p:sp>
          <p:sp>
            <p:nvSpPr>
              <p:cNvPr id="37923" name="Rectangle 31">
                <a:extLst>
                  <a:ext uri="{FF2B5EF4-FFF2-40B4-BE49-F238E27FC236}">
                    <a16:creationId xmlns:a16="http://schemas.microsoft.com/office/drawing/2014/main" id="{26BF8684-8382-4761-BB75-F0109EDAB058}"/>
                  </a:ext>
                </a:extLst>
              </p:cNvPr>
              <p:cNvSpPr>
                <a:spLocks noChangeArrowheads="1"/>
              </p:cNvSpPr>
              <p:nvPr/>
            </p:nvSpPr>
            <p:spPr bwMode="auto">
              <a:xfrm>
                <a:off x="3066" y="2448"/>
                <a:ext cx="428" cy="134"/>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pPr>
                <a:endParaRPr lang="vi-VN" altLang="vi-VN" sz="300">
                  <a:latin typeface="Verdana" panose="020B0604030504040204" pitchFamily="34" charset="0"/>
                </a:endParaRPr>
              </a:p>
            </p:txBody>
          </p:sp>
          <p:sp>
            <p:nvSpPr>
              <p:cNvPr id="37924" name="Rectangle 32">
                <a:extLst>
                  <a:ext uri="{FF2B5EF4-FFF2-40B4-BE49-F238E27FC236}">
                    <a16:creationId xmlns:a16="http://schemas.microsoft.com/office/drawing/2014/main" id="{13252C00-C7E0-470D-B401-696583863FBB}"/>
                  </a:ext>
                </a:extLst>
              </p:cNvPr>
              <p:cNvSpPr>
                <a:spLocks noChangeArrowheads="1"/>
              </p:cNvSpPr>
              <p:nvPr/>
            </p:nvSpPr>
            <p:spPr bwMode="auto">
              <a:xfrm>
                <a:off x="2640" y="2448"/>
                <a:ext cx="426" cy="134"/>
              </a:xfrm>
              <a:prstGeom prst="rect">
                <a:avLst/>
              </a:prstGeom>
              <a:solidFill>
                <a:srgbClr val="00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pPr>
                <a:endParaRPr lang="vi-VN" altLang="vi-VN" sz="300">
                  <a:latin typeface="Verdana" panose="020B0604030504040204" pitchFamily="34" charset="0"/>
                </a:endParaRPr>
              </a:p>
            </p:txBody>
          </p:sp>
          <p:sp>
            <p:nvSpPr>
              <p:cNvPr id="37925" name="Rectangle 33">
                <a:extLst>
                  <a:ext uri="{FF2B5EF4-FFF2-40B4-BE49-F238E27FC236}">
                    <a16:creationId xmlns:a16="http://schemas.microsoft.com/office/drawing/2014/main" id="{49009A55-B338-4B43-9EF9-0B79D15D2A7C}"/>
                  </a:ext>
                </a:extLst>
              </p:cNvPr>
              <p:cNvSpPr>
                <a:spLocks noChangeArrowheads="1"/>
              </p:cNvSpPr>
              <p:nvPr/>
            </p:nvSpPr>
            <p:spPr bwMode="auto">
              <a:xfrm>
                <a:off x="2208" y="2448"/>
                <a:ext cx="432" cy="134"/>
              </a:xfrm>
              <a:prstGeom prst="rect">
                <a:avLst/>
              </a:prstGeom>
              <a:solidFill>
                <a:srgbClr val="33CC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20000"/>
                  </a:spcBef>
                </a:pPr>
                <a:endParaRPr lang="vi-VN" altLang="vi-VN" sz="300">
                  <a:latin typeface="Verdana" panose="020B0604030504040204" pitchFamily="34" charset="0"/>
                </a:endParaRPr>
              </a:p>
            </p:txBody>
          </p:sp>
          <p:sp>
            <p:nvSpPr>
              <p:cNvPr id="37926" name="Line 34">
                <a:extLst>
                  <a:ext uri="{FF2B5EF4-FFF2-40B4-BE49-F238E27FC236}">
                    <a16:creationId xmlns:a16="http://schemas.microsoft.com/office/drawing/2014/main" id="{D90CA31F-430A-4B21-94A8-08FDD4305476}"/>
                  </a:ext>
                </a:extLst>
              </p:cNvPr>
              <p:cNvSpPr>
                <a:spLocks noChangeShapeType="1"/>
              </p:cNvSpPr>
              <p:nvPr/>
            </p:nvSpPr>
            <p:spPr bwMode="auto">
              <a:xfrm>
                <a:off x="2208" y="2448"/>
                <a:ext cx="2144"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7" name="Line 35">
                <a:extLst>
                  <a:ext uri="{FF2B5EF4-FFF2-40B4-BE49-F238E27FC236}">
                    <a16:creationId xmlns:a16="http://schemas.microsoft.com/office/drawing/2014/main" id="{7D8C7FA1-A328-4E3D-AE6E-B014785D9700}"/>
                  </a:ext>
                </a:extLst>
              </p:cNvPr>
              <p:cNvSpPr>
                <a:spLocks noChangeShapeType="1"/>
              </p:cNvSpPr>
              <p:nvPr/>
            </p:nvSpPr>
            <p:spPr bwMode="auto">
              <a:xfrm>
                <a:off x="2208" y="2582"/>
                <a:ext cx="2144"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8" name="Line 36">
                <a:extLst>
                  <a:ext uri="{FF2B5EF4-FFF2-40B4-BE49-F238E27FC236}">
                    <a16:creationId xmlns:a16="http://schemas.microsoft.com/office/drawing/2014/main" id="{EFDED3D3-0430-44A4-A18C-A1E235B8E72D}"/>
                  </a:ext>
                </a:extLst>
              </p:cNvPr>
              <p:cNvSpPr>
                <a:spLocks noChangeShapeType="1"/>
              </p:cNvSpPr>
              <p:nvPr/>
            </p:nvSpPr>
            <p:spPr bwMode="auto">
              <a:xfrm>
                <a:off x="2208" y="2448"/>
                <a:ext cx="0" cy="134"/>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29" name="Line 37">
                <a:extLst>
                  <a:ext uri="{FF2B5EF4-FFF2-40B4-BE49-F238E27FC236}">
                    <a16:creationId xmlns:a16="http://schemas.microsoft.com/office/drawing/2014/main" id="{02E0C648-0279-42A6-87E2-BBC40D19DA42}"/>
                  </a:ext>
                </a:extLst>
              </p:cNvPr>
              <p:cNvSpPr>
                <a:spLocks noChangeShapeType="1"/>
              </p:cNvSpPr>
              <p:nvPr/>
            </p:nvSpPr>
            <p:spPr bwMode="auto">
              <a:xfrm>
                <a:off x="2640" y="244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0" name="Line 38">
                <a:extLst>
                  <a:ext uri="{FF2B5EF4-FFF2-40B4-BE49-F238E27FC236}">
                    <a16:creationId xmlns:a16="http://schemas.microsoft.com/office/drawing/2014/main" id="{240227D0-CD35-4FB5-8DC5-3F54C52FB2AB}"/>
                  </a:ext>
                </a:extLst>
              </p:cNvPr>
              <p:cNvSpPr>
                <a:spLocks noChangeShapeType="1"/>
              </p:cNvSpPr>
              <p:nvPr/>
            </p:nvSpPr>
            <p:spPr bwMode="auto">
              <a:xfrm>
                <a:off x="3066" y="244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1" name="Line 39">
                <a:extLst>
                  <a:ext uri="{FF2B5EF4-FFF2-40B4-BE49-F238E27FC236}">
                    <a16:creationId xmlns:a16="http://schemas.microsoft.com/office/drawing/2014/main" id="{C3AB4401-08C1-463D-874B-38E82BD91270}"/>
                  </a:ext>
                </a:extLst>
              </p:cNvPr>
              <p:cNvSpPr>
                <a:spLocks noChangeShapeType="1"/>
              </p:cNvSpPr>
              <p:nvPr/>
            </p:nvSpPr>
            <p:spPr bwMode="auto">
              <a:xfrm>
                <a:off x="3494" y="244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2" name="Line 40">
                <a:extLst>
                  <a:ext uri="{FF2B5EF4-FFF2-40B4-BE49-F238E27FC236}">
                    <a16:creationId xmlns:a16="http://schemas.microsoft.com/office/drawing/2014/main" id="{B29BF85A-C15C-45A0-BEB2-01CFB6E99164}"/>
                  </a:ext>
                </a:extLst>
              </p:cNvPr>
              <p:cNvSpPr>
                <a:spLocks noChangeShapeType="1"/>
              </p:cNvSpPr>
              <p:nvPr/>
            </p:nvSpPr>
            <p:spPr bwMode="auto">
              <a:xfrm>
                <a:off x="3924" y="244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33" name="Line 41">
                <a:extLst>
                  <a:ext uri="{FF2B5EF4-FFF2-40B4-BE49-F238E27FC236}">
                    <a16:creationId xmlns:a16="http://schemas.microsoft.com/office/drawing/2014/main" id="{873E438E-AC43-4116-A998-35FA589EA0CA}"/>
                  </a:ext>
                </a:extLst>
              </p:cNvPr>
              <p:cNvSpPr>
                <a:spLocks noChangeShapeType="1"/>
              </p:cNvSpPr>
              <p:nvPr/>
            </p:nvSpPr>
            <p:spPr bwMode="auto">
              <a:xfrm>
                <a:off x="4352" y="2448"/>
                <a:ext cx="0" cy="134"/>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920" name="Arc 42">
              <a:extLst>
                <a:ext uri="{FF2B5EF4-FFF2-40B4-BE49-F238E27FC236}">
                  <a16:creationId xmlns:a16="http://schemas.microsoft.com/office/drawing/2014/main" id="{B9B417B0-FCEB-4012-A158-5FD3A38067AB}"/>
                </a:ext>
              </a:extLst>
            </p:cNvPr>
            <p:cNvSpPr>
              <a:spLocks/>
            </p:cNvSpPr>
            <p:nvPr/>
          </p:nvSpPr>
          <p:spPr bwMode="auto">
            <a:xfrm rot="-3003817">
              <a:off x="344" y="2248"/>
              <a:ext cx="139" cy="1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7894" name="Arc 43">
            <a:extLst>
              <a:ext uri="{FF2B5EF4-FFF2-40B4-BE49-F238E27FC236}">
                <a16:creationId xmlns:a16="http://schemas.microsoft.com/office/drawing/2014/main" id="{C33C0CE9-A973-4802-8290-B55AECB17C29}"/>
              </a:ext>
            </a:extLst>
          </p:cNvPr>
          <p:cNvSpPr>
            <a:spLocks/>
          </p:cNvSpPr>
          <p:nvPr/>
        </p:nvSpPr>
        <p:spPr bwMode="auto">
          <a:xfrm rot="1785646">
            <a:off x="2668588" y="461963"/>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5" name="Arc 44">
            <a:extLst>
              <a:ext uri="{FF2B5EF4-FFF2-40B4-BE49-F238E27FC236}">
                <a16:creationId xmlns:a16="http://schemas.microsoft.com/office/drawing/2014/main" id="{BB5B6471-5328-4BC9-8D34-6FBA9D0C84D5}"/>
              </a:ext>
            </a:extLst>
          </p:cNvPr>
          <p:cNvSpPr>
            <a:spLocks/>
          </p:cNvSpPr>
          <p:nvPr/>
        </p:nvSpPr>
        <p:spPr bwMode="auto">
          <a:xfrm rot="1785646">
            <a:off x="2984501" y="441325"/>
            <a:ext cx="250825" cy="325438"/>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6" name="Arc 45">
            <a:extLst>
              <a:ext uri="{FF2B5EF4-FFF2-40B4-BE49-F238E27FC236}">
                <a16:creationId xmlns:a16="http://schemas.microsoft.com/office/drawing/2014/main" id="{7420FEDF-7A5E-488D-92A1-EF7DE06353EE}"/>
              </a:ext>
            </a:extLst>
          </p:cNvPr>
          <p:cNvSpPr>
            <a:spLocks/>
          </p:cNvSpPr>
          <p:nvPr/>
        </p:nvSpPr>
        <p:spPr bwMode="auto">
          <a:xfrm rot="7406706">
            <a:off x="3058319" y="629444"/>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7" name="Arc 46">
            <a:extLst>
              <a:ext uri="{FF2B5EF4-FFF2-40B4-BE49-F238E27FC236}">
                <a16:creationId xmlns:a16="http://schemas.microsoft.com/office/drawing/2014/main" id="{AB05F6D0-4A5A-47B5-990F-EA79DE387E7D}"/>
              </a:ext>
            </a:extLst>
          </p:cNvPr>
          <p:cNvSpPr>
            <a:spLocks/>
          </p:cNvSpPr>
          <p:nvPr/>
        </p:nvSpPr>
        <p:spPr bwMode="auto">
          <a:xfrm rot="9257025">
            <a:off x="3381376" y="936625"/>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5215" name="Line 47">
            <a:extLst>
              <a:ext uri="{FF2B5EF4-FFF2-40B4-BE49-F238E27FC236}">
                <a16:creationId xmlns:a16="http://schemas.microsoft.com/office/drawing/2014/main" id="{0D5E81EE-284F-4047-B871-169E4D8D3634}"/>
              </a:ext>
            </a:extLst>
          </p:cNvPr>
          <p:cNvSpPr>
            <a:spLocks noChangeShapeType="1"/>
          </p:cNvSpPr>
          <p:nvPr/>
        </p:nvSpPr>
        <p:spPr bwMode="auto">
          <a:xfrm>
            <a:off x="2895599" y="457200"/>
            <a:ext cx="5257801" cy="13419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18" name="Text Box 50">
            <a:extLst>
              <a:ext uri="{FF2B5EF4-FFF2-40B4-BE49-F238E27FC236}">
                <a16:creationId xmlns:a16="http://schemas.microsoft.com/office/drawing/2014/main" id="{390A5DCF-EFCE-4E8D-A443-4C859CF882CD}"/>
              </a:ext>
            </a:extLst>
          </p:cNvPr>
          <p:cNvSpPr txBox="1">
            <a:spLocks noChangeArrowheads="1"/>
          </p:cNvSpPr>
          <p:nvPr/>
        </p:nvSpPr>
        <p:spPr bwMode="auto">
          <a:xfrm>
            <a:off x="-3505200" y="592881"/>
            <a:ext cx="4005104"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5219" name="Line 51">
            <a:extLst>
              <a:ext uri="{FF2B5EF4-FFF2-40B4-BE49-F238E27FC236}">
                <a16:creationId xmlns:a16="http://schemas.microsoft.com/office/drawing/2014/main" id="{6754A247-ABC6-4346-ACB5-36F5D81EAA47}"/>
              </a:ext>
            </a:extLst>
          </p:cNvPr>
          <p:cNvSpPr>
            <a:spLocks noChangeShapeType="1"/>
          </p:cNvSpPr>
          <p:nvPr/>
        </p:nvSpPr>
        <p:spPr bwMode="auto">
          <a:xfrm>
            <a:off x="3189288" y="685800"/>
            <a:ext cx="4754562" cy="192053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20" name="Text Box 52">
            <a:extLst>
              <a:ext uri="{FF2B5EF4-FFF2-40B4-BE49-F238E27FC236}">
                <a16:creationId xmlns:a16="http://schemas.microsoft.com/office/drawing/2014/main" id="{235B6C05-7750-45B7-B8D0-C7F26F833278}"/>
              </a:ext>
            </a:extLst>
          </p:cNvPr>
          <p:cNvSpPr txBox="1">
            <a:spLocks noChangeArrowheads="1"/>
          </p:cNvSpPr>
          <p:nvPr/>
        </p:nvSpPr>
        <p:spPr bwMode="auto">
          <a:xfrm>
            <a:off x="-3605606" y="1006916"/>
            <a:ext cx="3831242" cy="523220"/>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5221" name="Line 53">
            <a:extLst>
              <a:ext uri="{FF2B5EF4-FFF2-40B4-BE49-F238E27FC236}">
                <a16:creationId xmlns:a16="http://schemas.microsoft.com/office/drawing/2014/main" id="{DB4AE9DC-C23A-48A4-AD62-978145DC9DDF}"/>
              </a:ext>
            </a:extLst>
          </p:cNvPr>
          <p:cNvSpPr>
            <a:spLocks noChangeShapeType="1"/>
          </p:cNvSpPr>
          <p:nvPr/>
        </p:nvSpPr>
        <p:spPr bwMode="auto">
          <a:xfrm>
            <a:off x="3302000" y="808037"/>
            <a:ext cx="4891290" cy="175832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22" name="Text Box 54">
            <a:extLst>
              <a:ext uri="{FF2B5EF4-FFF2-40B4-BE49-F238E27FC236}">
                <a16:creationId xmlns:a16="http://schemas.microsoft.com/office/drawing/2014/main" id="{CC2F9000-CD1D-4559-953D-9F3F8612C75C}"/>
              </a:ext>
            </a:extLst>
          </p:cNvPr>
          <p:cNvSpPr txBox="1">
            <a:spLocks noChangeArrowheads="1"/>
          </p:cNvSpPr>
          <p:nvPr/>
        </p:nvSpPr>
        <p:spPr bwMode="auto">
          <a:xfrm>
            <a:off x="-3739811" y="1485900"/>
            <a:ext cx="3644221"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5223" name="Line 55">
            <a:extLst>
              <a:ext uri="{FF2B5EF4-FFF2-40B4-BE49-F238E27FC236}">
                <a16:creationId xmlns:a16="http://schemas.microsoft.com/office/drawing/2014/main" id="{241E0705-3EBA-44A0-BAAA-E1DE31071031}"/>
              </a:ext>
            </a:extLst>
          </p:cNvPr>
          <p:cNvSpPr>
            <a:spLocks noChangeShapeType="1"/>
          </p:cNvSpPr>
          <p:nvPr/>
        </p:nvSpPr>
        <p:spPr bwMode="auto">
          <a:xfrm>
            <a:off x="3600450" y="1092200"/>
            <a:ext cx="4343400" cy="172562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5" name="Arc 56">
            <a:extLst>
              <a:ext uri="{FF2B5EF4-FFF2-40B4-BE49-F238E27FC236}">
                <a16:creationId xmlns:a16="http://schemas.microsoft.com/office/drawing/2014/main" id="{107EC3D5-218B-4DBB-B0BE-FF729DA0170F}"/>
              </a:ext>
            </a:extLst>
          </p:cNvPr>
          <p:cNvSpPr>
            <a:spLocks/>
          </p:cNvSpPr>
          <p:nvPr/>
        </p:nvSpPr>
        <p:spPr bwMode="auto">
          <a:xfrm rot="20865125">
            <a:off x="2032000" y="342900"/>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06" name="Arc 57">
            <a:extLst>
              <a:ext uri="{FF2B5EF4-FFF2-40B4-BE49-F238E27FC236}">
                <a16:creationId xmlns:a16="http://schemas.microsoft.com/office/drawing/2014/main" id="{06E51D4A-9E33-43CA-9865-A6CDD7BD4B03}"/>
              </a:ext>
            </a:extLst>
          </p:cNvPr>
          <p:cNvSpPr>
            <a:spLocks/>
          </p:cNvSpPr>
          <p:nvPr/>
        </p:nvSpPr>
        <p:spPr bwMode="auto">
          <a:xfrm rot="18343792">
            <a:off x="2736057" y="1864520"/>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07" name="Arc 58">
            <a:extLst>
              <a:ext uri="{FF2B5EF4-FFF2-40B4-BE49-F238E27FC236}">
                <a16:creationId xmlns:a16="http://schemas.microsoft.com/office/drawing/2014/main" id="{B4D05636-C481-4C74-9D9D-5A5B4AC8223E}"/>
              </a:ext>
            </a:extLst>
          </p:cNvPr>
          <p:cNvSpPr>
            <a:spLocks/>
          </p:cNvSpPr>
          <p:nvPr/>
        </p:nvSpPr>
        <p:spPr bwMode="auto">
          <a:xfrm rot="20059066">
            <a:off x="3073400" y="2341563"/>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08" name="Arc 59">
            <a:extLst>
              <a:ext uri="{FF2B5EF4-FFF2-40B4-BE49-F238E27FC236}">
                <a16:creationId xmlns:a16="http://schemas.microsoft.com/office/drawing/2014/main" id="{29D3F781-48EF-4E3F-BF6A-87533E82B161}"/>
              </a:ext>
            </a:extLst>
          </p:cNvPr>
          <p:cNvSpPr>
            <a:spLocks/>
          </p:cNvSpPr>
          <p:nvPr/>
        </p:nvSpPr>
        <p:spPr bwMode="auto">
          <a:xfrm rot="20233984">
            <a:off x="3883025" y="3087688"/>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09" name="Arc 60">
            <a:extLst>
              <a:ext uri="{FF2B5EF4-FFF2-40B4-BE49-F238E27FC236}">
                <a16:creationId xmlns:a16="http://schemas.microsoft.com/office/drawing/2014/main" id="{7D1F0CC2-6DF5-4CCB-826B-C91D5F01A7EE}"/>
              </a:ext>
            </a:extLst>
          </p:cNvPr>
          <p:cNvSpPr>
            <a:spLocks/>
          </p:cNvSpPr>
          <p:nvPr/>
        </p:nvSpPr>
        <p:spPr bwMode="auto">
          <a:xfrm rot="21004577">
            <a:off x="3322638" y="283686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10" name="Arc 61">
            <a:extLst>
              <a:ext uri="{FF2B5EF4-FFF2-40B4-BE49-F238E27FC236}">
                <a16:creationId xmlns:a16="http://schemas.microsoft.com/office/drawing/2014/main" id="{406BD295-3B77-4DA2-B739-1626B543AAF7}"/>
              </a:ext>
            </a:extLst>
          </p:cNvPr>
          <p:cNvSpPr>
            <a:spLocks/>
          </p:cNvSpPr>
          <p:nvPr/>
        </p:nvSpPr>
        <p:spPr bwMode="auto">
          <a:xfrm rot="18343792">
            <a:off x="2918620" y="2096295"/>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5230" name="Text Box 62">
            <a:extLst>
              <a:ext uri="{FF2B5EF4-FFF2-40B4-BE49-F238E27FC236}">
                <a16:creationId xmlns:a16="http://schemas.microsoft.com/office/drawing/2014/main" id="{6750DE8C-6C1B-4CE5-8EFD-74DEEBA84E74}"/>
              </a:ext>
            </a:extLst>
          </p:cNvPr>
          <p:cNvSpPr txBox="1">
            <a:spLocks noChangeArrowheads="1"/>
          </p:cNvSpPr>
          <p:nvPr/>
        </p:nvSpPr>
        <p:spPr bwMode="auto">
          <a:xfrm>
            <a:off x="6858000" y="2630329"/>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5231" name="Text Box 63">
            <a:extLst>
              <a:ext uri="{FF2B5EF4-FFF2-40B4-BE49-F238E27FC236}">
                <a16:creationId xmlns:a16="http://schemas.microsoft.com/office/drawing/2014/main" id="{CE45D609-1C62-4FE9-BB5A-9530DF1E2990}"/>
              </a:ext>
            </a:extLst>
          </p:cNvPr>
          <p:cNvSpPr txBox="1">
            <a:spLocks noChangeArrowheads="1"/>
          </p:cNvSpPr>
          <p:nvPr/>
        </p:nvSpPr>
        <p:spPr bwMode="auto">
          <a:xfrm>
            <a:off x="6705600" y="5212039"/>
            <a:ext cx="3581400" cy="523220"/>
          </a:xfrm>
          <a:prstGeom prst="rect">
            <a:avLst/>
          </a:prstGeom>
          <a:noFill/>
          <a:ln w="38100" algn="ctr">
            <a:noFill/>
            <a:miter lim="800000"/>
            <a:headEnd/>
            <a:tailEnd/>
          </a:ln>
          <a:effectLst/>
        </p:spPr>
        <p:txBody>
          <a:bodyPr>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35232" name="Line 64">
            <a:extLst>
              <a:ext uri="{FF2B5EF4-FFF2-40B4-BE49-F238E27FC236}">
                <a16:creationId xmlns:a16="http://schemas.microsoft.com/office/drawing/2014/main" id="{21E1EC28-9ED8-42B0-8199-B98EC4614C5E}"/>
              </a:ext>
            </a:extLst>
          </p:cNvPr>
          <p:cNvSpPr>
            <a:spLocks noChangeShapeType="1"/>
          </p:cNvSpPr>
          <p:nvPr/>
        </p:nvSpPr>
        <p:spPr bwMode="auto">
          <a:xfrm>
            <a:off x="2514600" y="744537"/>
            <a:ext cx="4438650" cy="208761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33" name="Line 65">
            <a:extLst>
              <a:ext uri="{FF2B5EF4-FFF2-40B4-BE49-F238E27FC236}">
                <a16:creationId xmlns:a16="http://schemas.microsoft.com/office/drawing/2014/main" id="{0E2988A9-9081-46AF-A6B1-4467AB29FB8A}"/>
              </a:ext>
            </a:extLst>
          </p:cNvPr>
          <p:cNvSpPr>
            <a:spLocks noChangeShapeType="1"/>
          </p:cNvSpPr>
          <p:nvPr/>
        </p:nvSpPr>
        <p:spPr bwMode="auto">
          <a:xfrm>
            <a:off x="3581400" y="3048000"/>
            <a:ext cx="3276600" cy="2209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234" name="Text Box 66">
            <a:extLst>
              <a:ext uri="{FF2B5EF4-FFF2-40B4-BE49-F238E27FC236}">
                <a16:creationId xmlns:a16="http://schemas.microsoft.com/office/drawing/2014/main" id="{1A2B6E9C-1E46-48B9-B66B-C7DAD0218603}"/>
              </a:ext>
            </a:extLst>
          </p:cNvPr>
          <p:cNvSpPr txBox="1">
            <a:spLocks noChangeArrowheads="1"/>
          </p:cNvSpPr>
          <p:nvPr/>
        </p:nvSpPr>
        <p:spPr bwMode="auto">
          <a:xfrm>
            <a:off x="6337098" y="163236"/>
            <a:ext cx="5854902" cy="1754326"/>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135235" name="Text Box 67">
            <a:extLst>
              <a:ext uri="{FF2B5EF4-FFF2-40B4-BE49-F238E27FC236}">
                <a16:creationId xmlns:a16="http://schemas.microsoft.com/office/drawing/2014/main" id="{3234F0BE-8D33-42E7-A6EE-67127819AD5D}"/>
              </a:ext>
            </a:extLst>
          </p:cNvPr>
          <p:cNvSpPr txBox="1">
            <a:spLocks noChangeArrowheads="1"/>
          </p:cNvSpPr>
          <p:nvPr/>
        </p:nvSpPr>
        <p:spPr bwMode="auto">
          <a:xfrm>
            <a:off x="6357967" y="3138599"/>
            <a:ext cx="5791200" cy="2308324"/>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6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3393"/>
    </mc:Choice>
    <mc:Fallback xmlns="">
      <p:transition spd="slow" advTm="6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grpId="0" nodeType="clickEffect">
                                  <p:stCondLst>
                                    <p:cond delay="0"/>
                                  </p:stCondLst>
                                  <p:childTnLst>
                                    <p:animMotion origin="layout" path="M 0.39584 -0.03334 L 0.94584 0.21111 " pathEditMode="relative" rAng="0" ptsTypes="AA">
                                      <p:cBhvr>
                                        <p:cTn id="10" dur="2000" fill="hold"/>
                                        <p:tgtEl>
                                          <p:spTgt spid="135178"/>
                                        </p:tgtEl>
                                        <p:attrNameLst>
                                          <p:attrName>ppt_x</p:attrName>
                                          <p:attrName>ppt_y</p:attrName>
                                        </p:attrNameLst>
                                      </p:cBhvr>
                                      <p:rCtr x="27500" y="12222"/>
                                    </p:animMotion>
                                  </p:childTnLst>
                                </p:cTn>
                              </p:par>
                            </p:childTnLst>
                          </p:cTn>
                        </p:par>
                        <p:par>
                          <p:cTn id="11" fill="hold" nodeType="afterGroup">
                            <p:stCondLst>
                              <p:cond delay="2000"/>
                            </p:stCondLst>
                            <p:childTnLst>
                              <p:par>
                                <p:cTn id="12" presetID="3" presetClass="entr" presetSubtype="10" fill="hold" nodeType="afterEffect">
                                  <p:stCondLst>
                                    <p:cond delay="0"/>
                                  </p:stCondLst>
                                  <p:childTnLst>
                                    <p:set>
                                      <p:cBhvr>
                                        <p:cTn id="13" dur="1" fill="hold">
                                          <p:stCondLst>
                                            <p:cond delay="0"/>
                                          </p:stCondLst>
                                        </p:cTn>
                                        <p:tgtEl>
                                          <p:spTgt spid="135215"/>
                                        </p:tgtEl>
                                        <p:attrNameLst>
                                          <p:attrName>style.visibility</p:attrName>
                                        </p:attrNameLst>
                                      </p:cBhvr>
                                      <p:to>
                                        <p:strVal val="visible"/>
                                      </p:to>
                                    </p:set>
                                    <p:animEffect transition="in" filter="blinds(horizontal)">
                                      <p:cBhvr>
                                        <p:cTn id="14" dur="500"/>
                                        <p:tgtEl>
                                          <p:spTgt spid="1352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1" nodeType="clickEffect">
                                  <p:stCondLst>
                                    <p:cond delay="0"/>
                                  </p:stCondLst>
                                  <p:childTnLst>
                                    <p:anim calcmode="lin" valueType="num">
                                      <p:cBhvr additive="base">
                                        <p:cTn id="18" dur="500"/>
                                        <p:tgtEl>
                                          <p:spTgt spid="135178"/>
                                        </p:tgtEl>
                                        <p:attrNameLst>
                                          <p:attrName>ppt_x</p:attrName>
                                        </p:attrNameLst>
                                      </p:cBhvr>
                                      <p:tavLst>
                                        <p:tav tm="0">
                                          <p:val>
                                            <p:strVal val="ppt_x"/>
                                          </p:val>
                                        </p:tav>
                                        <p:tav tm="100000">
                                          <p:val>
                                            <p:strVal val="ppt_x"/>
                                          </p:val>
                                        </p:tav>
                                      </p:tavLst>
                                    </p:anim>
                                    <p:anim calcmode="lin" valueType="num">
                                      <p:cBhvr additive="base">
                                        <p:cTn id="19" dur="500"/>
                                        <p:tgtEl>
                                          <p:spTgt spid="135178"/>
                                        </p:tgtEl>
                                        <p:attrNameLst>
                                          <p:attrName>ppt_y</p:attrName>
                                        </p:attrNameLst>
                                      </p:cBhvr>
                                      <p:tavLst>
                                        <p:tav tm="0">
                                          <p:val>
                                            <p:strVal val="ppt_y"/>
                                          </p:val>
                                        </p:tav>
                                        <p:tav tm="100000">
                                          <p:val>
                                            <p:strVal val="1+ppt_h/2"/>
                                          </p:val>
                                        </p:tav>
                                      </p:tavLst>
                                    </p:anim>
                                    <p:set>
                                      <p:cBhvr>
                                        <p:cTn id="20" dur="1" fill="hold">
                                          <p:stCondLst>
                                            <p:cond delay="499"/>
                                          </p:stCondLst>
                                        </p:cTn>
                                        <p:tgtEl>
                                          <p:spTgt spid="135178"/>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35215"/>
                                        </p:tgtEl>
                                        <p:attrNameLst>
                                          <p:attrName>ppt_x</p:attrName>
                                        </p:attrNameLst>
                                      </p:cBhvr>
                                      <p:tavLst>
                                        <p:tav tm="0">
                                          <p:val>
                                            <p:strVal val="ppt_x"/>
                                          </p:val>
                                        </p:tav>
                                        <p:tav tm="100000">
                                          <p:val>
                                            <p:strVal val="ppt_x"/>
                                          </p:val>
                                        </p:tav>
                                      </p:tavLst>
                                    </p:anim>
                                    <p:anim calcmode="lin" valueType="num">
                                      <p:cBhvr additive="base">
                                        <p:cTn id="23" dur="500"/>
                                        <p:tgtEl>
                                          <p:spTgt spid="135215"/>
                                        </p:tgtEl>
                                        <p:attrNameLst>
                                          <p:attrName>ppt_y</p:attrName>
                                        </p:attrNameLst>
                                      </p:cBhvr>
                                      <p:tavLst>
                                        <p:tav tm="0">
                                          <p:val>
                                            <p:strVal val="ppt_y"/>
                                          </p:val>
                                        </p:tav>
                                        <p:tav tm="100000">
                                          <p:val>
                                            <p:strVal val="1+ppt_h/2"/>
                                          </p:val>
                                        </p:tav>
                                      </p:tavLst>
                                    </p:anim>
                                    <p:set>
                                      <p:cBhvr>
                                        <p:cTn id="24" dur="1" fill="hold">
                                          <p:stCondLst>
                                            <p:cond delay="499"/>
                                          </p:stCondLst>
                                        </p:cTn>
                                        <p:tgtEl>
                                          <p:spTgt spid="13521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path" presetSubtype="0" accel="50000" decel="50000" fill="hold" grpId="0" nodeType="clickEffect">
                                  <p:stCondLst>
                                    <p:cond delay="0"/>
                                  </p:stCondLst>
                                  <p:childTnLst>
                                    <p:animMotion origin="layout" path="M -0.00143 0.39977 L 0.84818 0.28703 " pathEditMode="relative" rAng="0" ptsTypes="AA">
                                      <p:cBhvr>
                                        <p:cTn id="28" dur="2000" fill="hold"/>
                                        <p:tgtEl>
                                          <p:spTgt spid="135218"/>
                                        </p:tgtEl>
                                        <p:attrNameLst>
                                          <p:attrName>ppt_x</p:attrName>
                                          <p:attrName>ppt_y</p:attrName>
                                        </p:attrNameLst>
                                      </p:cBhvr>
                                      <p:rCtr x="42474" y="-5648"/>
                                    </p:animMotion>
                                  </p:childTnLst>
                                </p:cTn>
                              </p:par>
                              <p:par>
                                <p:cTn id="29" presetID="3" presetClass="entr" presetSubtype="10" fill="hold" nodeType="withEffect">
                                  <p:stCondLst>
                                    <p:cond delay="0"/>
                                  </p:stCondLst>
                                  <p:childTnLst>
                                    <p:set>
                                      <p:cBhvr>
                                        <p:cTn id="30" dur="1" fill="hold">
                                          <p:stCondLst>
                                            <p:cond delay="0"/>
                                          </p:stCondLst>
                                        </p:cTn>
                                        <p:tgtEl>
                                          <p:spTgt spid="135219"/>
                                        </p:tgtEl>
                                        <p:attrNameLst>
                                          <p:attrName>style.visibility</p:attrName>
                                        </p:attrNameLst>
                                      </p:cBhvr>
                                      <p:to>
                                        <p:strVal val="visible"/>
                                      </p:to>
                                    </p:set>
                                    <p:animEffect transition="in" filter="blinds(horizontal)">
                                      <p:cBhvr>
                                        <p:cTn id="31" dur="500"/>
                                        <p:tgtEl>
                                          <p:spTgt spid="1352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4" fill="hold" grpId="1" nodeType="clickEffect">
                                  <p:stCondLst>
                                    <p:cond delay="0"/>
                                  </p:stCondLst>
                                  <p:childTnLst>
                                    <p:anim calcmode="lin" valueType="num">
                                      <p:cBhvr additive="base">
                                        <p:cTn id="35" dur="500"/>
                                        <p:tgtEl>
                                          <p:spTgt spid="135218"/>
                                        </p:tgtEl>
                                        <p:attrNameLst>
                                          <p:attrName>ppt_x</p:attrName>
                                        </p:attrNameLst>
                                      </p:cBhvr>
                                      <p:tavLst>
                                        <p:tav tm="0">
                                          <p:val>
                                            <p:strVal val="ppt_x"/>
                                          </p:val>
                                        </p:tav>
                                        <p:tav tm="100000">
                                          <p:val>
                                            <p:strVal val="ppt_x"/>
                                          </p:val>
                                        </p:tav>
                                      </p:tavLst>
                                    </p:anim>
                                    <p:anim calcmode="lin" valueType="num">
                                      <p:cBhvr additive="base">
                                        <p:cTn id="36" dur="500"/>
                                        <p:tgtEl>
                                          <p:spTgt spid="135218"/>
                                        </p:tgtEl>
                                        <p:attrNameLst>
                                          <p:attrName>ppt_y</p:attrName>
                                        </p:attrNameLst>
                                      </p:cBhvr>
                                      <p:tavLst>
                                        <p:tav tm="0">
                                          <p:val>
                                            <p:strVal val="ppt_y"/>
                                          </p:val>
                                        </p:tav>
                                        <p:tav tm="100000">
                                          <p:val>
                                            <p:strVal val="1+ppt_h/2"/>
                                          </p:val>
                                        </p:tav>
                                      </p:tavLst>
                                    </p:anim>
                                    <p:set>
                                      <p:cBhvr>
                                        <p:cTn id="37" dur="1" fill="hold">
                                          <p:stCondLst>
                                            <p:cond delay="499"/>
                                          </p:stCondLst>
                                        </p:cTn>
                                        <p:tgtEl>
                                          <p:spTgt spid="135218"/>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135219"/>
                                        </p:tgtEl>
                                        <p:attrNameLst>
                                          <p:attrName>ppt_x</p:attrName>
                                        </p:attrNameLst>
                                      </p:cBhvr>
                                      <p:tavLst>
                                        <p:tav tm="0">
                                          <p:val>
                                            <p:strVal val="ppt_x"/>
                                          </p:val>
                                        </p:tav>
                                        <p:tav tm="100000">
                                          <p:val>
                                            <p:strVal val="ppt_x"/>
                                          </p:val>
                                        </p:tav>
                                      </p:tavLst>
                                    </p:anim>
                                    <p:anim calcmode="lin" valueType="num">
                                      <p:cBhvr additive="base">
                                        <p:cTn id="40" dur="500"/>
                                        <p:tgtEl>
                                          <p:spTgt spid="135219"/>
                                        </p:tgtEl>
                                        <p:attrNameLst>
                                          <p:attrName>ppt_y</p:attrName>
                                        </p:attrNameLst>
                                      </p:cBhvr>
                                      <p:tavLst>
                                        <p:tav tm="0">
                                          <p:val>
                                            <p:strVal val="ppt_y"/>
                                          </p:val>
                                        </p:tav>
                                        <p:tav tm="100000">
                                          <p:val>
                                            <p:strVal val="1+ppt_h/2"/>
                                          </p:val>
                                        </p:tav>
                                      </p:tavLst>
                                    </p:anim>
                                    <p:set>
                                      <p:cBhvr>
                                        <p:cTn id="41" dur="1" fill="hold">
                                          <p:stCondLst>
                                            <p:cond delay="499"/>
                                          </p:stCondLst>
                                        </p:cTn>
                                        <p:tgtEl>
                                          <p:spTgt spid="135219"/>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path" presetSubtype="0" accel="50000" decel="50000" fill="hold" grpId="0" nodeType="clickEffect">
                                  <p:stCondLst>
                                    <p:cond delay="0"/>
                                  </p:stCondLst>
                                  <p:childTnLst>
                                    <p:animMotion origin="layout" path="M 0.4125 -0.05555 L 0.925 0.17778 " pathEditMode="relative" rAng="0" ptsTypes="AA">
                                      <p:cBhvr>
                                        <p:cTn id="45" dur="2000" fill="hold"/>
                                        <p:tgtEl>
                                          <p:spTgt spid="135220"/>
                                        </p:tgtEl>
                                        <p:attrNameLst>
                                          <p:attrName>ppt_x</p:attrName>
                                          <p:attrName>ppt_y</p:attrName>
                                        </p:attrNameLst>
                                      </p:cBhvr>
                                      <p:rCtr x="25625" y="11667"/>
                                    </p:animMotion>
                                  </p:childTnLst>
                                </p:cTn>
                              </p:par>
                            </p:childTnLst>
                          </p:cTn>
                        </p:par>
                        <p:par>
                          <p:cTn id="46" fill="hold" nodeType="afterGroup">
                            <p:stCondLst>
                              <p:cond delay="2000"/>
                            </p:stCondLst>
                            <p:childTnLst>
                              <p:par>
                                <p:cTn id="47" presetID="3" presetClass="entr" presetSubtype="10" fill="hold" nodeType="afterEffect">
                                  <p:stCondLst>
                                    <p:cond delay="0"/>
                                  </p:stCondLst>
                                  <p:childTnLst>
                                    <p:set>
                                      <p:cBhvr>
                                        <p:cTn id="48" dur="1" fill="hold">
                                          <p:stCondLst>
                                            <p:cond delay="0"/>
                                          </p:stCondLst>
                                        </p:cTn>
                                        <p:tgtEl>
                                          <p:spTgt spid="135221"/>
                                        </p:tgtEl>
                                        <p:attrNameLst>
                                          <p:attrName>style.visibility</p:attrName>
                                        </p:attrNameLst>
                                      </p:cBhvr>
                                      <p:to>
                                        <p:strVal val="visible"/>
                                      </p:to>
                                    </p:set>
                                    <p:animEffect transition="in" filter="blinds(horizontal)">
                                      <p:cBhvr>
                                        <p:cTn id="49" dur="500"/>
                                        <p:tgtEl>
                                          <p:spTgt spid="1352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xit" presetSubtype="4" fill="hold" grpId="1" nodeType="clickEffect">
                                  <p:stCondLst>
                                    <p:cond delay="0"/>
                                  </p:stCondLst>
                                  <p:childTnLst>
                                    <p:anim calcmode="lin" valueType="num">
                                      <p:cBhvr additive="base">
                                        <p:cTn id="53" dur="500"/>
                                        <p:tgtEl>
                                          <p:spTgt spid="135220"/>
                                        </p:tgtEl>
                                        <p:attrNameLst>
                                          <p:attrName>ppt_x</p:attrName>
                                        </p:attrNameLst>
                                      </p:cBhvr>
                                      <p:tavLst>
                                        <p:tav tm="0">
                                          <p:val>
                                            <p:strVal val="ppt_x"/>
                                          </p:val>
                                        </p:tav>
                                        <p:tav tm="100000">
                                          <p:val>
                                            <p:strVal val="ppt_x"/>
                                          </p:val>
                                        </p:tav>
                                      </p:tavLst>
                                    </p:anim>
                                    <p:anim calcmode="lin" valueType="num">
                                      <p:cBhvr additive="base">
                                        <p:cTn id="54" dur="500"/>
                                        <p:tgtEl>
                                          <p:spTgt spid="135220"/>
                                        </p:tgtEl>
                                        <p:attrNameLst>
                                          <p:attrName>ppt_y</p:attrName>
                                        </p:attrNameLst>
                                      </p:cBhvr>
                                      <p:tavLst>
                                        <p:tav tm="0">
                                          <p:val>
                                            <p:strVal val="ppt_y"/>
                                          </p:val>
                                        </p:tav>
                                        <p:tav tm="100000">
                                          <p:val>
                                            <p:strVal val="1+ppt_h/2"/>
                                          </p:val>
                                        </p:tav>
                                      </p:tavLst>
                                    </p:anim>
                                    <p:set>
                                      <p:cBhvr>
                                        <p:cTn id="55" dur="1" fill="hold">
                                          <p:stCondLst>
                                            <p:cond delay="499"/>
                                          </p:stCondLst>
                                        </p:cTn>
                                        <p:tgtEl>
                                          <p:spTgt spid="135220"/>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35221"/>
                                        </p:tgtEl>
                                        <p:attrNameLst>
                                          <p:attrName>ppt_x</p:attrName>
                                        </p:attrNameLst>
                                      </p:cBhvr>
                                      <p:tavLst>
                                        <p:tav tm="0">
                                          <p:val>
                                            <p:strVal val="ppt_x"/>
                                          </p:val>
                                        </p:tav>
                                        <p:tav tm="100000">
                                          <p:val>
                                            <p:strVal val="ppt_x"/>
                                          </p:val>
                                        </p:tav>
                                      </p:tavLst>
                                    </p:anim>
                                    <p:anim calcmode="lin" valueType="num">
                                      <p:cBhvr additive="base">
                                        <p:cTn id="58" dur="500"/>
                                        <p:tgtEl>
                                          <p:spTgt spid="135221"/>
                                        </p:tgtEl>
                                        <p:attrNameLst>
                                          <p:attrName>ppt_y</p:attrName>
                                        </p:attrNameLst>
                                      </p:cBhvr>
                                      <p:tavLst>
                                        <p:tav tm="0">
                                          <p:val>
                                            <p:strVal val="ppt_y"/>
                                          </p:val>
                                        </p:tav>
                                        <p:tav tm="100000">
                                          <p:val>
                                            <p:strVal val="1+ppt_h/2"/>
                                          </p:val>
                                        </p:tav>
                                      </p:tavLst>
                                    </p:anim>
                                    <p:set>
                                      <p:cBhvr>
                                        <p:cTn id="59" dur="1" fill="hold">
                                          <p:stCondLst>
                                            <p:cond delay="499"/>
                                          </p:stCondLst>
                                        </p:cTn>
                                        <p:tgtEl>
                                          <p:spTgt spid="135221"/>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path" presetSubtype="0" accel="50000" decel="50000" fill="hold" grpId="0" nodeType="clickEffect">
                                  <p:stCondLst>
                                    <p:cond delay="0"/>
                                  </p:stCondLst>
                                  <p:childTnLst>
                                    <p:animMotion origin="layout" path="M 0.4375 -0.04444 L 0.9 0.18889 " pathEditMode="relative" rAng="0" ptsTypes="AA">
                                      <p:cBhvr>
                                        <p:cTn id="63" dur="2000" fill="hold"/>
                                        <p:tgtEl>
                                          <p:spTgt spid="135222"/>
                                        </p:tgtEl>
                                        <p:attrNameLst>
                                          <p:attrName>ppt_x</p:attrName>
                                          <p:attrName>ppt_y</p:attrName>
                                        </p:attrNameLst>
                                      </p:cBhvr>
                                      <p:rCtr x="23125" y="11667"/>
                                    </p:animMotion>
                                  </p:childTnLst>
                                </p:cTn>
                              </p:par>
                            </p:childTnLst>
                          </p:cTn>
                        </p:par>
                        <p:par>
                          <p:cTn id="64" fill="hold" nodeType="afterGroup">
                            <p:stCondLst>
                              <p:cond delay="2000"/>
                            </p:stCondLst>
                            <p:childTnLst>
                              <p:par>
                                <p:cTn id="65" presetID="3" presetClass="entr" presetSubtype="10" fill="hold" nodeType="afterEffect">
                                  <p:stCondLst>
                                    <p:cond delay="0"/>
                                  </p:stCondLst>
                                  <p:childTnLst>
                                    <p:set>
                                      <p:cBhvr>
                                        <p:cTn id="66" dur="1" fill="hold">
                                          <p:stCondLst>
                                            <p:cond delay="0"/>
                                          </p:stCondLst>
                                        </p:cTn>
                                        <p:tgtEl>
                                          <p:spTgt spid="135223"/>
                                        </p:tgtEl>
                                        <p:attrNameLst>
                                          <p:attrName>style.visibility</p:attrName>
                                        </p:attrNameLst>
                                      </p:cBhvr>
                                      <p:to>
                                        <p:strVal val="visible"/>
                                      </p:to>
                                    </p:set>
                                    <p:animEffect transition="in" filter="blinds(horizontal)">
                                      <p:cBhvr>
                                        <p:cTn id="67" dur="500"/>
                                        <p:tgtEl>
                                          <p:spTgt spid="1352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xit" presetSubtype="4" fill="hold" grpId="1" nodeType="clickEffect">
                                  <p:stCondLst>
                                    <p:cond delay="0"/>
                                  </p:stCondLst>
                                  <p:childTnLst>
                                    <p:anim calcmode="lin" valueType="num">
                                      <p:cBhvr additive="base">
                                        <p:cTn id="71" dur="500"/>
                                        <p:tgtEl>
                                          <p:spTgt spid="135222"/>
                                        </p:tgtEl>
                                        <p:attrNameLst>
                                          <p:attrName>ppt_x</p:attrName>
                                        </p:attrNameLst>
                                      </p:cBhvr>
                                      <p:tavLst>
                                        <p:tav tm="0">
                                          <p:val>
                                            <p:strVal val="ppt_x"/>
                                          </p:val>
                                        </p:tav>
                                        <p:tav tm="100000">
                                          <p:val>
                                            <p:strVal val="ppt_x"/>
                                          </p:val>
                                        </p:tav>
                                      </p:tavLst>
                                    </p:anim>
                                    <p:anim calcmode="lin" valueType="num">
                                      <p:cBhvr additive="base">
                                        <p:cTn id="72" dur="500"/>
                                        <p:tgtEl>
                                          <p:spTgt spid="135222"/>
                                        </p:tgtEl>
                                        <p:attrNameLst>
                                          <p:attrName>ppt_y</p:attrName>
                                        </p:attrNameLst>
                                      </p:cBhvr>
                                      <p:tavLst>
                                        <p:tav tm="0">
                                          <p:val>
                                            <p:strVal val="ppt_y"/>
                                          </p:val>
                                        </p:tav>
                                        <p:tav tm="100000">
                                          <p:val>
                                            <p:strVal val="1+ppt_h/2"/>
                                          </p:val>
                                        </p:tav>
                                      </p:tavLst>
                                    </p:anim>
                                    <p:set>
                                      <p:cBhvr>
                                        <p:cTn id="73" dur="1" fill="hold">
                                          <p:stCondLst>
                                            <p:cond delay="499"/>
                                          </p:stCondLst>
                                        </p:cTn>
                                        <p:tgtEl>
                                          <p:spTgt spid="135222"/>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135223"/>
                                        </p:tgtEl>
                                        <p:attrNameLst>
                                          <p:attrName>ppt_x</p:attrName>
                                        </p:attrNameLst>
                                      </p:cBhvr>
                                      <p:tavLst>
                                        <p:tav tm="0">
                                          <p:val>
                                            <p:strVal val="ppt_x"/>
                                          </p:val>
                                        </p:tav>
                                        <p:tav tm="100000">
                                          <p:val>
                                            <p:strVal val="ppt_x"/>
                                          </p:val>
                                        </p:tav>
                                      </p:tavLst>
                                    </p:anim>
                                    <p:anim calcmode="lin" valueType="num">
                                      <p:cBhvr additive="base">
                                        <p:cTn id="76" dur="500"/>
                                        <p:tgtEl>
                                          <p:spTgt spid="135223"/>
                                        </p:tgtEl>
                                        <p:attrNameLst>
                                          <p:attrName>ppt_y</p:attrName>
                                        </p:attrNameLst>
                                      </p:cBhvr>
                                      <p:tavLst>
                                        <p:tav tm="0">
                                          <p:val>
                                            <p:strVal val="ppt_y"/>
                                          </p:val>
                                        </p:tav>
                                        <p:tav tm="100000">
                                          <p:val>
                                            <p:strVal val="1+ppt_h/2"/>
                                          </p:val>
                                        </p:tav>
                                      </p:tavLst>
                                    </p:anim>
                                    <p:set>
                                      <p:cBhvr>
                                        <p:cTn id="77" dur="1" fill="hold">
                                          <p:stCondLst>
                                            <p:cond delay="499"/>
                                          </p:stCondLst>
                                        </p:cTn>
                                        <p:tgtEl>
                                          <p:spTgt spid="135223"/>
                                        </p:tgtEl>
                                        <p:attrNameLst>
                                          <p:attrName>style.visibility</p:attrName>
                                        </p:attrNameLst>
                                      </p:cBhvr>
                                      <p:to>
                                        <p:strVal val="hidden"/>
                                      </p:to>
                                    </p:set>
                                  </p:childTnLst>
                                </p:cTn>
                              </p:par>
                            </p:childTnLst>
                          </p:cTn>
                        </p:par>
                        <p:par>
                          <p:cTn id="78" fill="hold" nodeType="afterGroup">
                            <p:stCondLst>
                              <p:cond delay="500"/>
                            </p:stCondLst>
                            <p:childTnLst>
                              <p:par>
                                <p:cTn id="79" presetID="5" presetClass="entr" presetSubtype="10" fill="hold" nodeType="afterEffect">
                                  <p:stCondLst>
                                    <p:cond delay="0"/>
                                  </p:stCondLst>
                                  <p:childTnLst>
                                    <p:set>
                                      <p:cBhvr>
                                        <p:cTn id="80" dur="1" fill="hold">
                                          <p:stCondLst>
                                            <p:cond delay="0"/>
                                          </p:stCondLst>
                                        </p:cTn>
                                        <p:tgtEl>
                                          <p:spTgt spid="135234">
                                            <p:txEl>
                                              <p:pRg st="0" end="0"/>
                                            </p:txEl>
                                          </p:spTgt>
                                        </p:tgtEl>
                                        <p:attrNameLst>
                                          <p:attrName>style.visibility</p:attrName>
                                        </p:attrNameLst>
                                      </p:cBhvr>
                                      <p:to>
                                        <p:strVal val="visible"/>
                                      </p:to>
                                    </p:set>
                                    <p:animEffect transition="in" filter="checkerboard(across)">
                                      <p:cBhvr>
                                        <p:cTn id="81" dur="500"/>
                                        <p:tgtEl>
                                          <p:spTgt spid="135234">
                                            <p:txEl>
                                              <p:pRg st="0" end="0"/>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6" name="type.wav"/>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35230"/>
                                        </p:tgtEl>
                                        <p:attrNameLst>
                                          <p:attrName>style.visibility</p:attrName>
                                        </p:attrNameLst>
                                      </p:cBhvr>
                                      <p:to>
                                        <p:strVal val="visible"/>
                                      </p:to>
                                    </p:set>
                                  </p:childTnLst>
                                </p:cTn>
                              </p:par>
                              <p:par>
                                <p:cTn id="86" presetID="3" presetClass="entr" presetSubtype="10" fill="hold" nodeType="withEffect">
                                  <p:stCondLst>
                                    <p:cond delay="0"/>
                                  </p:stCondLst>
                                  <p:childTnLst>
                                    <p:set>
                                      <p:cBhvr>
                                        <p:cTn id="87" dur="1" fill="hold">
                                          <p:stCondLst>
                                            <p:cond delay="0"/>
                                          </p:stCondLst>
                                        </p:cTn>
                                        <p:tgtEl>
                                          <p:spTgt spid="135232"/>
                                        </p:tgtEl>
                                        <p:attrNameLst>
                                          <p:attrName>style.visibility</p:attrName>
                                        </p:attrNameLst>
                                      </p:cBhvr>
                                      <p:to>
                                        <p:strVal val="visible"/>
                                      </p:to>
                                    </p:set>
                                    <p:animEffect transition="in" filter="blinds(horizontal)">
                                      <p:cBhvr>
                                        <p:cTn id="88" dur="500"/>
                                        <p:tgtEl>
                                          <p:spTgt spid="13523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13523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35230"/>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135233"/>
                                        </p:tgtEl>
                                        <p:attrNameLst>
                                          <p:attrName>style.visibility</p:attrName>
                                        </p:attrNameLst>
                                      </p:cBhvr>
                                      <p:to>
                                        <p:strVal val="visible"/>
                                      </p:to>
                                    </p:set>
                                  </p:childTnLst>
                                </p:cTn>
                              </p:par>
                              <p:par>
                                <p:cTn id="99" presetID="16" presetClass="entr" presetSubtype="21" fill="hold" grpId="0" nodeType="withEffect">
                                  <p:stCondLst>
                                    <p:cond delay="0"/>
                                  </p:stCondLst>
                                  <p:childTnLst>
                                    <p:set>
                                      <p:cBhvr>
                                        <p:cTn id="100" dur="1" fill="hold">
                                          <p:stCondLst>
                                            <p:cond delay="0"/>
                                          </p:stCondLst>
                                        </p:cTn>
                                        <p:tgtEl>
                                          <p:spTgt spid="135231"/>
                                        </p:tgtEl>
                                        <p:attrNameLst>
                                          <p:attrName>style.visibility</p:attrName>
                                        </p:attrNameLst>
                                      </p:cBhvr>
                                      <p:to>
                                        <p:strVal val="visible"/>
                                      </p:to>
                                    </p:set>
                                    <p:animEffect transition="in" filter="barn(inVertical)">
                                      <p:cBhvr>
                                        <p:cTn id="101" dur="500"/>
                                        <p:tgtEl>
                                          <p:spTgt spid="13523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35235"/>
                                        </p:tgtEl>
                                        <p:attrNameLst>
                                          <p:attrName>style.visibility</p:attrName>
                                        </p:attrNameLst>
                                      </p:cBhvr>
                                      <p:to>
                                        <p:strVal val="visible"/>
                                      </p:to>
                                    </p:set>
                                  </p:childTnLst>
                                </p:cTn>
                              </p:par>
                              <p:par>
                                <p:cTn id="106" presetID="1" presetClass="exit" presetSubtype="0" fill="hold" grpId="1" nodeType="withEffect">
                                  <p:stCondLst>
                                    <p:cond delay="0"/>
                                  </p:stCondLst>
                                  <p:childTnLst>
                                    <p:set>
                                      <p:cBhvr>
                                        <p:cTn id="107" dur="1" fill="hold">
                                          <p:stCondLst>
                                            <p:cond delay="0"/>
                                          </p:stCondLst>
                                        </p:cTn>
                                        <p:tgtEl>
                                          <p:spTgt spid="13523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35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5178" grpId="0"/>
      <p:bldP spid="135178" grpId="1"/>
      <p:bldP spid="135218" grpId="0"/>
      <p:bldP spid="135218" grpId="1"/>
      <p:bldP spid="135220" grpId="0"/>
      <p:bldP spid="135220" grpId="1"/>
      <p:bldP spid="135222" grpId="0"/>
      <p:bldP spid="135222" grpId="1"/>
      <p:bldP spid="135230" grpId="0"/>
      <p:bldP spid="135230" grpId="1"/>
      <p:bldP spid="135231" grpId="0"/>
      <p:bldP spid="135231" grpId="1"/>
      <p:bldP spid="13523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9.3|5.8|15.3|9.7|1.4|4.9|0.9|4.1|1.7|4.8|0.8|3.7|0.6|7.6"/>
</p:tagLst>
</file>

<file path=ppt/tags/tag11.xml><?xml version="1.0" encoding="utf-8"?>
<p:tagLst xmlns:a="http://schemas.openxmlformats.org/drawingml/2006/main" xmlns:r="http://schemas.openxmlformats.org/officeDocument/2006/relationships" xmlns:p="http://schemas.openxmlformats.org/presentationml/2006/main">
  <p:tag name="TIMING" val="|1.3|4|3.8|3.3|5.1"/>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9.5"/>
</p:tagLst>
</file>

<file path=ppt/tags/tag5.xml><?xml version="1.0" encoding="utf-8"?>
<p:tagLst xmlns:a="http://schemas.openxmlformats.org/drawingml/2006/main" xmlns:r="http://schemas.openxmlformats.org/officeDocument/2006/relationships" xmlns:p="http://schemas.openxmlformats.org/presentationml/2006/main">
  <p:tag name="TIMING" val="|26.4|4.1|4.7"/>
</p:tagLst>
</file>

<file path=ppt/tags/tag6.xml><?xml version="1.0" encoding="utf-8"?>
<p:tagLst xmlns:a="http://schemas.openxmlformats.org/drawingml/2006/main" xmlns:r="http://schemas.openxmlformats.org/officeDocument/2006/relationships" xmlns:p="http://schemas.openxmlformats.org/presentationml/2006/main">
  <p:tag name="TIMING" val="|5.7|6.1|1.4|3.6|1.1|4.4|0.8|4.5|9.5|5.5|1.4|2.3"/>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23.1|1|3.6|2.5|1.9|1.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1465</TotalTime>
  <Words>1554</Words>
  <Application>Microsoft Office PowerPoint</Application>
  <PresentationFormat>Màn hình rộng</PresentationFormat>
  <Paragraphs>144</Paragraphs>
  <Slides>19</Slides>
  <Notes>18</Notes>
  <HiddenSlides>0</HiddenSlides>
  <MMClips>20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19</vt:i4>
      </vt:variant>
    </vt:vector>
  </HeadingPairs>
  <TitlesOfParts>
    <vt:vector size="30" baseType="lpstr">
      <vt:lpstr>.VnTime</vt:lpstr>
      <vt:lpstr>Arial</vt:lpstr>
      <vt:lpstr>Arial Unicode MS</vt:lpstr>
      <vt:lpstr>Calibri</vt:lpstr>
      <vt:lpstr>Calibri Light</vt:lpstr>
      <vt:lpstr>Libre Franklin</vt:lpstr>
      <vt:lpstr>Roboto</vt:lpstr>
      <vt:lpstr>Times New Roman</vt:lpstr>
      <vt:lpstr>Verdana</vt:lpstr>
      <vt:lpstr>Wingdings</vt:lpstr>
      <vt:lpstr>Office Theme</vt:lpstr>
      <vt:lpstr>Bản trình bày PowerPoint</vt:lpstr>
      <vt:lpstr>Bản trình bày PowerPoint</vt:lpstr>
      <vt:lpstr>Bản trình bày PowerPoint</vt:lpstr>
      <vt:lpstr>           Hoạt động 2</vt:lpstr>
      <vt:lpstr> Hoạt động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Hoạt động 2</vt:lpstr>
      <vt:lpstr>Bản trình bày PowerPoint</vt:lpstr>
      <vt:lpstr>Bản trình bày PowerPoint</vt:lpstr>
      <vt:lpstr>Bản trình bày PowerPoint</vt:lpstr>
      <vt:lpstr>Dặn dò</vt:lpstr>
    </vt:vector>
  </TitlesOfParts>
  <Company>Bach Khoa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11</cp:lastModifiedBy>
  <cp:revision>179</cp:revision>
  <dcterms:created xsi:type="dcterms:W3CDTF">2011-03-24T00:30:38Z</dcterms:created>
  <dcterms:modified xsi:type="dcterms:W3CDTF">2024-03-12T08:07:55Z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000800901d000000000001024110</vt:lpwstr>
  </property>
</Properties>
</file>