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786" r:id="rId2"/>
    <p:sldId id="789" r:id="rId3"/>
    <p:sldId id="257" r:id="rId4"/>
    <p:sldId id="328" r:id="rId5"/>
    <p:sldId id="261" r:id="rId6"/>
    <p:sldId id="837" r:id="rId7"/>
    <p:sldId id="315" r:id="rId8"/>
    <p:sldId id="796" r:id="rId9"/>
    <p:sldId id="317" r:id="rId10"/>
    <p:sldId id="834" r:id="rId11"/>
    <p:sldId id="838" r:id="rId12"/>
    <p:sldId id="806" r:id="rId13"/>
    <p:sldId id="332" r:id="rId14"/>
    <p:sldId id="278" r:id="rId15"/>
    <p:sldId id="808" r:id="rId16"/>
    <p:sldId id="810" r:id="rId17"/>
    <p:sldId id="840" r:id="rId18"/>
    <p:sldId id="323" r:id="rId19"/>
    <p:sldId id="800" r:id="rId20"/>
    <p:sldId id="784"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FF0000"/>
    <a:srgbClr val="FF66FF"/>
    <a:srgbClr val="00FF00"/>
    <a:srgbClr val="FFFF00"/>
    <a:srgbClr val="00FF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86" y="1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0B7AEE-E803-D181-BA8F-8506A99A33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6930EBBE-D5FC-9034-58D0-6C55C5AFC9E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65411532-E592-46B3-A52D-CB12AC77D065}" type="datetimeFigureOut">
              <a:rPr lang="en-US"/>
              <a:pPr>
                <a:defRPr/>
              </a:pPr>
              <a:t>3/12/2024</a:t>
            </a:fld>
            <a:endParaRPr lang="en-US"/>
          </a:p>
        </p:txBody>
      </p:sp>
      <p:sp>
        <p:nvSpPr>
          <p:cNvPr id="4" name="Slide Image Placeholder 3">
            <a:extLst>
              <a:ext uri="{FF2B5EF4-FFF2-40B4-BE49-F238E27FC236}">
                <a16:creationId xmlns:a16="http://schemas.microsoft.com/office/drawing/2014/main" id="{656791FE-FC68-10DD-EC2C-DDCD7D54BEE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F6C719-0232-E4EB-CD91-6F02D14E2C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E7D443-F43C-1761-DEF3-7C2418ECDC9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FA0D079E-6E69-08D3-D794-1E1B24F2D60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50EE9D8-35BE-442D-89E6-352B7AE975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512E87F3-D6E4-94D5-764D-C6D60B879E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674EFE-B61B-4D17-B72B-07E3BDF949A1}" type="slidenum">
              <a:rPr lang="en-US" altLang="en-US">
                <a:latin typeface="Times New Roman" panose="02020603050405020304" pitchFamily="18" charset="0"/>
                <a:cs typeface="Times New Roman" panose="02020603050405020304" pitchFamily="18" charset="0"/>
              </a:rPr>
              <a:pPr/>
              <a:t>1</a:t>
            </a:fld>
            <a:endParaRPr lang="en-US" altLang="en-US">
              <a:latin typeface="Times New Roman" panose="02020603050405020304" pitchFamily="18" charset="0"/>
              <a:cs typeface="Times New Roman" panose="02020603050405020304" pitchFamily="18" charset="0"/>
            </a:endParaRPr>
          </a:p>
        </p:txBody>
      </p:sp>
      <p:sp>
        <p:nvSpPr>
          <p:cNvPr id="4099" name="Rectangle 2">
            <a:extLst>
              <a:ext uri="{FF2B5EF4-FFF2-40B4-BE49-F238E27FC236}">
                <a16:creationId xmlns:a16="http://schemas.microsoft.com/office/drawing/2014/main" id="{D566DE71-53DA-A0E2-2BB4-93D7CB7B15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4F1E99BA-56B2-3E80-FA02-0D5F1C8261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E26D99C-AAFE-4914-0FF6-E0F260E733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2A5D760-DDEC-799B-C426-5976274A98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1BF939B9-428D-4970-3698-4D39B62BC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A3A58A-E490-48CD-9E03-D4403BCB8484}" type="slidenum">
              <a:rPr lang="en-US" altLang="en-US"/>
              <a:pPr/>
              <a:t>13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23792B1-C807-8DBE-E1DC-3F25A3B139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53E618-7332-4330-B004-1ABB4DBBB100}" type="slidenum">
              <a:rPr lang="en-US" altLang="en-US">
                <a:latin typeface="Times New Roman" panose="02020603050405020304" pitchFamily="18" charset="0"/>
                <a:cs typeface="Times New Roman" panose="02020603050405020304" pitchFamily="18" charset="0"/>
              </a:rPr>
              <a:pPr/>
              <a:t>20</a:t>
            </a:fld>
            <a:endParaRPr lang="en-US" altLang="en-US">
              <a:latin typeface="Times New Roman" panose="02020603050405020304" pitchFamily="18" charset="0"/>
              <a:cs typeface="Times New Roman" panose="02020603050405020304" pitchFamily="18" charset="0"/>
            </a:endParaRPr>
          </a:p>
        </p:txBody>
      </p:sp>
      <p:sp>
        <p:nvSpPr>
          <p:cNvPr id="34819" name="Rectangle 2">
            <a:extLst>
              <a:ext uri="{FF2B5EF4-FFF2-40B4-BE49-F238E27FC236}">
                <a16:creationId xmlns:a16="http://schemas.microsoft.com/office/drawing/2014/main" id="{67B301A4-67E1-64D1-1A0B-C5D2C61083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E568CAA0-7AFD-1C04-AF92-71971C0842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6E63ADE-89A9-F0C0-78F2-343D7D16530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DC87944-C731-E5AB-A118-8FCFA5A2681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C5757FF-E8DA-0068-9B01-957267A7A30D}"/>
              </a:ext>
            </a:extLst>
          </p:cNvPr>
          <p:cNvSpPr>
            <a:spLocks noGrp="1" noChangeArrowheads="1"/>
          </p:cNvSpPr>
          <p:nvPr>
            <p:ph type="sldNum" sz="quarter" idx="12"/>
          </p:nvPr>
        </p:nvSpPr>
        <p:spPr>
          <a:ln/>
        </p:spPr>
        <p:txBody>
          <a:bodyPr/>
          <a:lstStyle>
            <a:lvl1pPr>
              <a:defRPr/>
            </a:lvl1pPr>
          </a:lstStyle>
          <a:p>
            <a:fld id="{9175B9B2-A7B9-4A30-90E3-113B9BA75E23}" type="slidenum">
              <a:rPr lang="en-GB" altLang="en-US"/>
              <a:pPr/>
              <a:t>‹#›</a:t>
            </a:fld>
            <a:endParaRPr lang="en-GB" altLang="en-US"/>
          </a:p>
        </p:txBody>
      </p:sp>
    </p:spTree>
    <p:extLst>
      <p:ext uri="{BB962C8B-B14F-4D97-AF65-F5344CB8AC3E}">
        <p14:creationId xmlns:p14="http://schemas.microsoft.com/office/powerpoint/2010/main" val="389427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A4B903-4CB6-159E-382C-5FFD748548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67A462A-95C1-655A-B4C6-788EBF4D7A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3AD445C-03A9-EDB3-F7EB-B7D11407E243}"/>
              </a:ext>
            </a:extLst>
          </p:cNvPr>
          <p:cNvSpPr>
            <a:spLocks noGrp="1" noChangeArrowheads="1"/>
          </p:cNvSpPr>
          <p:nvPr>
            <p:ph type="sldNum" sz="quarter" idx="12"/>
          </p:nvPr>
        </p:nvSpPr>
        <p:spPr>
          <a:ln/>
        </p:spPr>
        <p:txBody>
          <a:bodyPr/>
          <a:lstStyle>
            <a:lvl1pPr>
              <a:defRPr/>
            </a:lvl1pPr>
          </a:lstStyle>
          <a:p>
            <a:fld id="{CCA47040-8C12-4EB1-87DD-F7027563AA53}" type="slidenum">
              <a:rPr lang="en-GB" altLang="en-US"/>
              <a:pPr/>
              <a:t>‹#›</a:t>
            </a:fld>
            <a:endParaRPr lang="en-GB" altLang="en-US"/>
          </a:p>
        </p:txBody>
      </p:sp>
    </p:spTree>
    <p:extLst>
      <p:ext uri="{BB962C8B-B14F-4D97-AF65-F5344CB8AC3E}">
        <p14:creationId xmlns:p14="http://schemas.microsoft.com/office/powerpoint/2010/main" val="117088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937D5E-57FC-A94C-CC6C-883C5DC4164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EE75783-1BAD-B32D-DB30-99D1318661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8B6C18-45CA-B170-B01D-3326CA04CCDA}"/>
              </a:ext>
            </a:extLst>
          </p:cNvPr>
          <p:cNvSpPr>
            <a:spLocks noGrp="1" noChangeArrowheads="1"/>
          </p:cNvSpPr>
          <p:nvPr>
            <p:ph type="sldNum" sz="quarter" idx="12"/>
          </p:nvPr>
        </p:nvSpPr>
        <p:spPr>
          <a:ln/>
        </p:spPr>
        <p:txBody>
          <a:bodyPr/>
          <a:lstStyle>
            <a:lvl1pPr>
              <a:defRPr/>
            </a:lvl1pPr>
          </a:lstStyle>
          <a:p>
            <a:fld id="{78A4DC57-3837-42D5-98ED-2EB538BB0BB3}" type="slidenum">
              <a:rPr lang="en-GB" altLang="en-US"/>
              <a:pPr/>
              <a:t>‹#›</a:t>
            </a:fld>
            <a:endParaRPr lang="en-GB" altLang="en-US"/>
          </a:p>
        </p:txBody>
      </p:sp>
    </p:spTree>
    <p:extLst>
      <p:ext uri="{BB962C8B-B14F-4D97-AF65-F5344CB8AC3E}">
        <p14:creationId xmlns:p14="http://schemas.microsoft.com/office/powerpoint/2010/main" val="235964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FA3E68-5AAB-4873-7536-705EA4E4F7E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011CBA7-292E-720E-CE12-6B3136B7596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D075123-695A-A986-EC85-3D6BB81A38C7}"/>
              </a:ext>
            </a:extLst>
          </p:cNvPr>
          <p:cNvSpPr>
            <a:spLocks noGrp="1" noChangeArrowheads="1"/>
          </p:cNvSpPr>
          <p:nvPr>
            <p:ph type="sldNum" sz="quarter" idx="12"/>
          </p:nvPr>
        </p:nvSpPr>
        <p:spPr>
          <a:ln/>
        </p:spPr>
        <p:txBody>
          <a:bodyPr/>
          <a:lstStyle>
            <a:lvl1pPr>
              <a:defRPr/>
            </a:lvl1pPr>
          </a:lstStyle>
          <a:p>
            <a:fld id="{AD2001A4-1779-4CF1-B91C-7037FB1A7294}" type="slidenum">
              <a:rPr lang="en-GB" altLang="en-US"/>
              <a:pPr/>
              <a:t>‹#›</a:t>
            </a:fld>
            <a:endParaRPr lang="en-GB" altLang="en-US"/>
          </a:p>
        </p:txBody>
      </p:sp>
    </p:spTree>
    <p:extLst>
      <p:ext uri="{BB962C8B-B14F-4D97-AF65-F5344CB8AC3E}">
        <p14:creationId xmlns:p14="http://schemas.microsoft.com/office/powerpoint/2010/main" val="210931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50B9172-7101-E1CB-1888-3B72F0F96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7B0D05C-D4BC-36A3-F833-1A6A2D2A022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49B01ED-B672-D5B9-8310-1C09C307C4C2}"/>
              </a:ext>
            </a:extLst>
          </p:cNvPr>
          <p:cNvSpPr>
            <a:spLocks noGrp="1" noChangeArrowheads="1"/>
          </p:cNvSpPr>
          <p:nvPr>
            <p:ph type="sldNum" sz="quarter" idx="12"/>
          </p:nvPr>
        </p:nvSpPr>
        <p:spPr>
          <a:ln/>
        </p:spPr>
        <p:txBody>
          <a:bodyPr/>
          <a:lstStyle>
            <a:lvl1pPr>
              <a:defRPr/>
            </a:lvl1pPr>
          </a:lstStyle>
          <a:p>
            <a:fld id="{49A161F1-AC3A-4697-A877-F841514ED843}" type="slidenum">
              <a:rPr lang="en-GB" altLang="en-US"/>
              <a:pPr/>
              <a:t>‹#›</a:t>
            </a:fld>
            <a:endParaRPr lang="en-GB" altLang="en-US"/>
          </a:p>
        </p:txBody>
      </p:sp>
    </p:spTree>
    <p:extLst>
      <p:ext uri="{BB962C8B-B14F-4D97-AF65-F5344CB8AC3E}">
        <p14:creationId xmlns:p14="http://schemas.microsoft.com/office/powerpoint/2010/main" val="235813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FBA2E3-5BCE-CAD6-9497-89D133D1A51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A3CD11C-2A01-77D8-583C-7DCBDD28595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0DD27E8-0711-72F9-FBE1-7212EDE137A2}"/>
              </a:ext>
            </a:extLst>
          </p:cNvPr>
          <p:cNvSpPr>
            <a:spLocks noGrp="1" noChangeArrowheads="1"/>
          </p:cNvSpPr>
          <p:nvPr>
            <p:ph type="sldNum" sz="quarter" idx="12"/>
          </p:nvPr>
        </p:nvSpPr>
        <p:spPr>
          <a:ln/>
        </p:spPr>
        <p:txBody>
          <a:bodyPr/>
          <a:lstStyle>
            <a:lvl1pPr>
              <a:defRPr/>
            </a:lvl1pPr>
          </a:lstStyle>
          <a:p>
            <a:fld id="{2A7DEE9E-AC5E-40C1-9620-6A8DA4513326}" type="slidenum">
              <a:rPr lang="en-GB" altLang="en-US"/>
              <a:pPr/>
              <a:t>‹#›</a:t>
            </a:fld>
            <a:endParaRPr lang="en-GB" altLang="en-US"/>
          </a:p>
        </p:txBody>
      </p:sp>
    </p:spTree>
    <p:extLst>
      <p:ext uri="{BB962C8B-B14F-4D97-AF65-F5344CB8AC3E}">
        <p14:creationId xmlns:p14="http://schemas.microsoft.com/office/powerpoint/2010/main" val="221971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CE7319-B652-CB68-E966-8FD72957796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E5F29124-9101-B802-5665-FB322813ADD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4EF7DF43-6934-8B95-A43D-9C7E073E08D6}"/>
              </a:ext>
            </a:extLst>
          </p:cNvPr>
          <p:cNvSpPr>
            <a:spLocks noGrp="1" noChangeArrowheads="1"/>
          </p:cNvSpPr>
          <p:nvPr>
            <p:ph type="sldNum" sz="quarter" idx="12"/>
          </p:nvPr>
        </p:nvSpPr>
        <p:spPr>
          <a:ln/>
        </p:spPr>
        <p:txBody>
          <a:bodyPr/>
          <a:lstStyle>
            <a:lvl1pPr>
              <a:defRPr/>
            </a:lvl1pPr>
          </a:lstStyle>
          <a:p>
            <a:fld id="{67A68BA3-D996-4113-AD8B-7902685B148A}" type="slidenum">
              <a:rPr lang="en-GB" altLang="en-US"/>
              <a:pPr/>
              <a:t>‹#›</a:t>
            </a:fld>
            <a:endParaRPr lang="en-GB" altLang="en-US"/>
          </a:p>
        </p:txBody>
      </p:sp>
    </p:spTree>
    <p:extLst>
      <p:ext uri="{BB962C8B-B14F-4D97-AF65-F5344CB8AC3E}">
        <p14:creationId xmlns:p14="http://schemas.microsoft.com/office/powerpoint/2010/main" val="288864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26DBB4-0CF2-FF25-E453-B7C59DC19DB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94E6D3B-7827-F2C0-3A05-9C3EB01DED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5436A80-9702-027F-A67E-038CD9E548AD}"/>
              </a:ext>
            </a:extLst>
          </p:cNvPr>
          <p:cNvSpPr>
            <a:spLocks noGrp="1" noChangeArrowheads="1"/>
          </p:cNvSpPr>
          <p:nvPr>
            <p:ph type="sldNum" sz="quarter" idx="12"/>
          </p:nvPr>
        </p:nvSpPr>
        <p:spPr>
          <a:ln/>
        </p:spPr>
        <p:txBody>
          <a:bodyPr/>
          <a:lstStyle>
            <a:lvl1pPr>
              <a:defRPr/>
            </a:lvl1pPr>
          </a:lstStyle>
          <a:p>
            <a:fld id="{3ED2A119-16C3-4408-89C9-01C3BC5E2CB2}" type="slidenum">
              <a:rPr lang="en-GB" altLang="en-US"/>
              <a:pPr/>
              <a:t>‹#›</a:t>
            </a:fld>
            <a:endParaRPr lang="en-GB" altLang="en-US"/>
          </a:p>
        </p:txBody>
      </p:sp>
    </p:spTree>
    <p:extLst>
      <p:ext uri="{BB962C8B-B14F-4D97-AF65-F5344CB8AC3E}">
        <p14:creationId xmlns:p14="http://schemas.microsoft.com/office/powerpoint/2010/main" val="1840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A227F6E-2096-8C61-1063-814E41BE569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96C7932E-76AB-B7DD-F4CA-0F0B54CC9B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CFB70113-3510-0CD4-9429-E3218CD3F354}"/>
              </a:ext>
            </a:extLst>
          </p:cNvPr>
          <p:cNvSpPr>
            <a:spLocks noGrp="1" noChangeArrowheads="1"/>
          </p:cNvSpPr>
          <p:nvPr>
            <p:ph type="sldNum" sz="quarter" idx="12"/>
          </p:nvPr>
        </p:nvSpPr>
        <p:spPr>
          <a:ln/>
        </p:spPr>
        <p:txBody>
          <a:bodyPr/>
          <a:lstStyle>
            <a:lvl1pPr>
              <a:defRPr/>
            </a:lvl1pPr>
          </a:lstStyle>
          <a:p>
            <a:fld id="{4A3B088B-6444-4410-BB9A-C9EA07708761}" type="slidenum">
              <a:rPr lang="en-GB" altLang="en-US"/>
              <a:pPr/>
              <a:t>‹#›</a:t>
            </a:fld>
            <a:endParaRPr lang="en-GB" altLang="en-US"/>
          </a:p>
        </p:txBody>
      </p:sp>
    </p:spTree>
    <p:extLst>
      <p:ext uri="{BB962C8B-B14F-4D97-AF65-F5344CB8AC3E}">
        <p14:creationId xmlns:p14="http://schemas.microsoft.com/office/powerpoint/2010/main" val="214081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4F13843-04AA-D4AC-3D80-818971931D5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7227EE4-FBA4-3CF1-2952-371B0E0BDC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FA8F1B2-F4C1-B75A-A7E8-2ADCBFB76C9E}"/>
              </a:ext>
            </a:extLst>
          </p:cNvPr>
          <p:cNvSpPr>
            <a:spLocks noGrp="1" noChangeArrowheads="1"/>
          </p:cNvSpPr>
          <p:nvPr>
            <p:ph type="sldNum" sz="quarter" idx="12"/>
          </p:nvPr>
        </p:nvSpPr>
        <p:spPr>
          <a:ln/>
        </p:spPr>
        <p:txBody>
          <a:bodyPr/>
          <a:lstStyle>
            <a:lvl1pPr>
              <a:defRPr/>
            </a:lvl1pPr>
          </a:lstStyle>
          <a:p>
            <a:fld id="{4A9F7442-4465-447F-AE85-2959B42105E3}" type="slidenum">
              <a:rPr lang="en-GB" altLang="en-US"/>
              <a:pPr/>
              <a:t>‹#›</a:t>
            </a:fld>
            <a:endParaRPr lang="en-GB" altLang="en-US"/>
          </a:p>
        </p:txBody>
      </p:sp>
    </p:spTree>
    <p:extLst>
      <p:ext uri="{BB962C8B-B14F-4D97-AF65-F5344CB8AC3E}">
        <p14:creationId xmlns:p14="http://schemas.microsoft.com/office/powerpoint/2010/main" val="1221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7EE979D-996A-1950-D8C3-ED0CA135ED5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52A2AB9-5E31-23B3-2AB4-2BA3373CDD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C546024-2351-1B5C-0DC1-FFF9AA564CD0}"/>
              </a:ext>
            </a:extLst>
          </p:cNvPr>
          <p:cNvSpPr>
            <a:spLocks noGrp="1" noChangeArrowheads="1"/>
          </p:cNvSpPr>
          <p:nvPr>
            <p:ph type="sldNum" sz="quarter" idx="12"/>
          </p:nvPr>
        </p:nvSpPr>
        <p:spPr>
          <a:ln/>
        </p:spPr>
        <p:txBody>
          <a:bodyPr/>
          <a:lstStyle>
            <a:lvl1pPr>
              <a:defRPr/>
            </a:lvl1pPr>
          </a:lstStyle>
          <a:p>
            <a:fld id="{2A1C5F4E-8F54-4503-9DA0-E446DC6D4367}" type="slidenum">
              <a:rPr lang="en-GB" altLang="en-US"/>
              <a:pPr/>
              <a:t>‹#›</a:t>
            </a:fld>
            <a:endParaRPr lang="en-GB" altLang="en-US"/>
          </a:p>
        </p:txBody>
      </p:sp>
    </p:spTree>
    <p:extLst>
      <p:ext uri="{BB962C8B-B14F-4D97-AF65-F5344CB8AC3E}">
        <p14:creationId xmlns:p14="http://schemas.microsoft.com/office/powerpoint/2010/main" val="152110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08D4BC-DF9C-78A4-ABBE-C5C74B6E234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2937657-D59E-8AED-42CB-7D6FC595922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0D0C6B07-C922-7EF5-C456-B584D3A081A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1029" name="Rectangle 5">
            <a:extLst>
              <a:ext uri="{FF2B5EF4-FFF2-40B4-BE49-F238E27FC236}">
                <a16:creationId xmlns:a16="http://schemas.microsoft.com/office/drawing/2014/main" id="{E2E73123-27DE-8638-B5A0-E277587F698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1030" name="Rectangle 6">
            <a:extLst>
              <a:ext uri="{FF2B5EF4-FFF2-40B4-BE49-F238E27FC236}">
                <a16:creationId xmlns:a16="http://schemas.microsoft.com/office/drawing/2014/main" id="{DF703135-F0ED-2D78-6C5A-2BC72BA5755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87FC19C-8BC9-44F6-BBC3-01894FCED4C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vi.wikipedia.org/wiki/T%E1%BA%ADp_tin:Fat_man.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2">
            <a:extLst>
              <a:ext uri="{FF2B5EF4-FFF2-40B4-BE49-F238E27FC236}">
                <a16:creationId xmlns:a16="http://schemas.microsoft.com/office/drawing/2014/main" id="{70863E3F-41B6-C901-FA22-D72DD1478D52}"/>
              </a:ext>
            </a:extLst>
          </p:cNvPr>
          <p:cNvSpPr>
            <a:spLocks noChangeShapeType="1"/>
          </p:cNvSpPr>
          <p:nvPr/>
        </p:nvSpPr>
        <p:spPr bwMode="auto">
          <a:xfrm>
            <a:off x="1781175" y="260350"/>
            <a:ext cx="60579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contourClr>
              <a:srgbClr val="CC3300"/>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075" name="Line 13">
            <a:extLst>
              <a:ext uri="{FF2B5EF4-FFF2-40B4-BE49-F238E27FC236}">
                <a16:creationId xmlns:a16="http://schemas.microsoft.com/office/drawing/2014/main" id="{F3521A4E-A5D2-C7A5-FB56-DDA56FEAF007}"/>
              </a:ext>
            </a:extLst>
          </p:cNvPr>
          <p:cNvSpPr>
            <a:spLocks noChangeShapeType="1"/>
          </p:cNvSpPr>
          <p:nvPr/>
        </p:nvSpPr>
        <p:spPr bwMode="auto">
          <a:xfrm>
            <a:off x="8964613" y="1249363"/>
            <a:ext cx="0" cy="4343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076" name="Line 14">
            <a:extLst>
              <a:ext uri="{FF2B5EF4-FFF2-40B4-BE49-F238E27FC236}">
                <a16:creationId xmlns:a16="http://schemas.microsoft.com/office/drawing/2014/main" id="{A0E84D35-5A24-4681-0A3D-9780A0EA829D}"/>
              </a:ext>
            </a:extLst>
          </p:cNvPr>
          <p:cNvSpPr>
            <a:spLocks noChangeShapeType="1"/>
          </p:cNvSpPr>
          <p:nvPr/>
        </p:nvSpPr>
        <p:spPr bwMode="auto">
          <a:xfrm>
            <a:off x="382588" y="1214438"/>
            <a:ext cx="0" cy="43434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contourClr>
              <a:srgbClr val="008000"/>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077" name="Line 15">
            <a:extLst>
              <a:ext uri="{FF2B5EF4-FFF2-40B4-BE49-F238E27FC236}">
                <a16:creationId xmlns:a16="http://schemas.microsoft.com/office/drawing/2014/main" id="{26952B51-58A6-7B03-64BD-2E008E7B0AAA}"/>
              </a:ext>
            </a:extLst>
          </p:cNvPr>
          <p:cNvSpPr>
            <a:spLocks noChangeShapeType="1"/>
          </p:cNvSpPr>
          <p:nvPr/>
        </p:nvSpPr>
        <p:spPr bwMode="auto">
          <a:xfrm>
            <a:off x="533400" y="2871788"/>
            <a:ext cx="0" cy="268605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vi-VN"/>
          </a:p>
        </p:txBody>
      </p:sp>
      <p:sp>
        <p:nvSpPr>
          <p:cNvPr id="3078" name="Line 16">
            <a:extLst>
              <a:ext uri="{FF2B5EF4-FFF2-40B4-BE49-F238E27FC236}">
                <a16:creationId xmlns:a16="http://schemas.microsoft.com/office/drawing/2014/main" id="{03CF8C3B-BFDB-4725-0449-F4CD2486C30C}"/>
              </a:ext>
            </a:extLst>
          </p:cNvPr>
          <p:cNvSpPr>
            <a:spLocks noChangeShapeType="1"/>
          </p:cNvSpPr>
          <p:nvPr/>
        </p:nvSpPr>
        <p:spPr bwMode="auto">
          <a:xfrm>
            <a:off x="3087688" y="6192838"/>
            <a:ext cx="2497137"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vi-VN"/>
          </a:p>
        </p:txBody>
      </p:sp>
      <p:sp>
        <p:nvSpPr>
          <p:cNvPr id="3079" name="Line 17">
            <a:extLst>
              <a:ext uri="{FF2B5EF4-FFF2-40B4-BE49-F238E27FC236}">
                <a16:creationId xmlns:a16="http://schemas.microsoft.com/office/drawing/2014/main" id="{1E7C8116-9719-298C-B2E2-274EE5E90147}"/>
              </a:ext>
            </a:extLst>
          </p:cNvPr>
          <p:cNvSpPr>
            <a:spLocks noChangeShapeType="1"/>
          </p:cNvSpPr>
          <p:nvPr/>
        </p:nvSpPr>
        <p:spPr bwMode="auto">
          <a:xfrm flipH="1">
            <a:off x="2963863" y="6308725"/>
            <a:ext cx="28575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vi-VN"/>
          </a:p>
        </p:txBody>
      </p:sp>
      <p:sp>
        <p:nvSpPr>
          <p:cNvPr id="3080" name="Text Box 28">
            <a:extLst>
              <a:ext uri="{FF2B5EF4-FFF2-40B4-BE49-F238E27FC236}">
                <a16:creationId xmlns:a16="http://schemas.microsoft.com/office/drawing/2014/main" id="{83DFC522-4E7C-917F-4DEE-70AD09792FD5}"/>
              </a:ext>
            </a:extLst>
          </p:cNvPr>
          <p:cNvSpPr txBox="1">
            <a:spLocks noChangeArrowheads="1"/>
          </p:cNvSpPr>
          <p:nvPr/>
        </p:nvSpPr>
        <p:spPr bwMode="auto">
          <a:xfrm>
            <a:off x="1104900" y="635000"/>
            <a:ext cx="80279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000" b="1">
                <a:latin typeface="Times New Roman" panose="02020603050405020304" pitchFamily="18" charset="0"/>
                <a:cs typeface="Times New Roman" panose="02020603050405020304" pitchFamily="18" charset="0"/>
              </a:rPr>
              <a:t>      TRƯỜNG TIỂU HỌC TAM ĐÔNG</a:t>
            </a:r>
          </a:p>
          <a:p>
            <a:pPr algn="ctr" eaLnBrk="1" hangingPunct="1">
              <a:spcBef>
                <a:spcPct val="50000"/>
              </a:spcBef>
              <a:buFontTx/>
              <a:buNone/>
            </a:pPr>
            <a:r>
              <a:rPr lang="en-US" altLang="en-US" sz="3600" b="1" u="sng">
                <a:latin typeface="Times New Roman" panose="02020603050405020304" pitchFamily="18" charset="0"/>
                <a:cs typeface="Times New Roman" panose="02020603050405020304" pitchFamily="18" charset="0"/>
              </a:rPr>
              <a:t>TẬP ĐỌC</a:t>
            </a:r>
          </a:p>
          <a:p>
            <a:pPr algn="ct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LỚP 5   – TUẦN 4</a:t>
            </a:r>
          </a:p>
          <a:p>
            <a:pPr algn="ctr" eaLnBrk="1" hangingPunct="1">
              <a:spcBef>
                <a:spcPct val="50000"/>
              </a:spcBef>
              <a:buFontTx/>
              <a:buNone/>
            </a:pPr>
            <a:r>
              <a:rPr lang="en-US" altLang="en-US" sz="3600" b="1" u="sng">
                <a:latin typeface="Times New Roman" panose="02020603050405020304" pitchFamily="18" charset="0"/>
                <a:cs typeface="Times New Roman" panose="02020603050405020304" pitchFamily="18" charset="0"/>
              </a:rPr>
              <a:t> </a:t>
            </a:r>
          </a:p>
          <a:p>
            <a:pPr algn="ctr" eaLnBrk="1" hangingPunct="1">
              <a:spcBef>
                <a:spcPct val="50000"/>
              </a:spcBef>
              <a:buFontTx/>
              <a:buNone/>
            </a:pPr>
            <a:endParaRPr lang="en-US" altLang="en-US" sz="4000" b="1" u="sng">
              <a:latin typeface="Times New Roman" panose="02020603050405020304" pitchFamily="18" charset="0"/>
              <a:cs typeface="Times New Roman" panose="02020603050405020304" pitchFamily="18" charset="0"/>
            </a:endParaRPr>
          </a:p>
        </p:txBody>
      </p:sp>
      <p:sp>
        <p:nvSpPr>
          <p:cNvPr id="3081" name="Line 23">
            <a:extLst>
              <a:ext uri="{FF2B5EF4-FFF2-40B4-BE49-F238E27FC236}">
                <a16:creationId xmlns:a16="http://schemas.microsoft.com/office/drawing/2014/main" id="{EDBA70F1-973A-9F34-5CD8-B8CABE07E146}"/>
              </a:ext>
            </a:extLst>
          </p:cNvPr>
          <p:cNvSpPr>
            <a:spLocks noChangeShapeType="1"/>
          </p:cNvSpPr>
          <p:nvPr/>
        </p:nvSpPr>
        <p:spPr bwMode="auto">
          <a:xfrm>
            <a:off x="1600200" y="6669088"/>
            <a:ext cx="60579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contourClr>
              <a:srgbClr val="CC99FF"/>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082" name="Text Box 29">
            <a:extLst>
              <a:ext uri="{FF2B5EF4-FFF2-40B4-BE49-F238E27FC236}">
                <a16:creationId xmlns:a16="http://schemas.microsoft.com/office/drawing/2014/main" id="{8C1E5E2C-C9CD-5711-F1CE-869306ED54C7}"/>
              </a:ext>
            </a:extLst>
          </p:cNvPr>
          <p:cNvSpPr txBox="1">
            <a:spLocks noChangeArrowheads="1"/>
          </p:cNvSpPr>
          <p:nvPr/>
        </p:nvSpPr>
        <p:spPr bwMode="auto">
          <a:xfrm>
            <a:off x="633413" y="3016250"/>
            <a:ext cx="76104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1">
                <a:solidFill>
                  <a:srgbClr val="0000FF"/>
                </a:solidFill>
                <a:cs typeface="Times New Roman" panose="02020603050405020304" pitchFamily="18" charset="0"/>
              </a:rPr>
              <a:t>NHỮNG CON SẾU BẰNG GIẤY</a:t>
            </a:r>
          </a:p>
          <a:p>
            <a:pPr algn="ctr" eaLnBrk="1" hangingPunct="1">
              <a:spcBef>
                <a:spcPct val="50000"/>
              </a:spcBef>
              <a:buFontTx/>
              <a:buNone/>
            </a:pPr>
            <a:endParaRPr lang="en-US" altLang="en-US" sz="2400" b="1">
              <a:cs typeface="Times New Roman" panose="02020603050405020304" pitchFamily="18" charset="0"/>
            </a:endParaRPr>
          </a:p>
        </p:txBody>
      </p:sp>
      <p:pic>
        <p:nvPicPr>
          <p:cNvPr id="3083" name="Picture 2" descr="Download Paper Crane - Origami - Full Size PNG Image - PNGkit">
            <a:extLst>
              <a:ext uri="{FF2B5EF4-FFF2-40B4-BE49-F238E27FC236}">
                <a16:creationId xmlns:a16="http://schemas.microsoft.com/office/drawing/2014/main" id="{C7E9A0C4-249E-1D0A-D245-332F33F2E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088" y="0"/>
            <a:ext cx="14589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descr="Download Paper Crane - Origami - Full Size PNG Image - PNGkit">
            <a:extLst>
              <a:ext uri="{FF2B5EF4-FFF2-40B4-BE49-F238E27FC236}">
                <a16:creationId xmlns:a16="http://schemas.microsoft.com/office/drawing/2014/main" id="{E8572531-A8EE-751D-58D8-AB4D3ADB7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14288"/>
            <a:ext cx="14589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 descr="Download Paper Crane - Origami - Full Size PNG Image - PNGkit">
            <a:extLst>
              <a:ext uri="{FF2B5EF4-FFF2-40B4-BE49-F238E27FC236}">
                <a16:creationId xmlns:a16="http://schemas.microsoft.com/office/drawing/2014/main" id="{EDEBB998-45FB-90BF-753F-465044245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553075"/>
            <a:ext cx="14589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 descr="Download Paper Crane - Origami - Full Size PNG Image - PNGkit">
            <a:extLst>
              <a:ext uri="{FF2B5EF4-FFF2-40B4-BE49-F238E27FC236}">
                <a16:creationId xmlns:a16="http://schemas.microsoft.com/office/drawing/2014/main" id="{26656EBD-2013-D09B-4300-AF0191FC5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975" y="5567363"/>
            <a:ext cx="14589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Box 14">
            <a:extLst>
              <a:ext uri="{FF2B5EF4-FFF2-40B4-BE49-F238E27FC236}">
                <a16:creationId xmlns:a16="http://schemas.microsoft.com/office/drawing/2014/main" id="{DC0804DF-19DC-2A7A-EFFE-95C6D61F3C51}"/>
              </a:ext>
            </a:extLst>
          </p:cNvPr>
          <p:cNvSpPr txBox="1">
            <a:spLocks noChangeArrowheads="1"/>
          </p:cNvSpPr>
          <p:nvPr/>
        </p:nvSpPr>
        <p:spPr bwMode="auto">
          <a:xfrm>
            <a:off x="2614613" y="4176713"/>
            <a:ext cx="484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vi-VN" sz="2400" b="1">
                <a:solidFill>
                  <a:srgbClr val="003300"/>
                </a:solidFill>
                <a:latin typeface="Times New Roman" panose="02020603050405020304" pitchFamily="18" charset="0"/>
                <a:cs typeface="Times New Roman" panose="02020603050405020304" pitchFamily="18" charset="0"/>
              </a:rPr>
              <a:t>GIÁO VIÊN: Tạ Thị Kiều Diễm</a:t>
            </a:r>
            <a:endParaRPr lang="en-US" altLang="vi-VN" sz="2400" b="1" i="1">
              <a:solidFill>
                <a:srgbClr val="0033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2167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2B44441-F4E6-ACDE-3BBD-5E1203003F1E}"/>
              </a:ext>
            </a:extLst>
          </p:cNvPr>
          <p:cNvSpPr>
            <a:spLocks noGrp="1" noChangeArrowheads="1"/>
          </p:cNvSpPr>
          <p:nvPr>
            <p:ph type="title"/>
          </p:nvPr>
        </p:nvSpPr>
        <p:spPr/>
        <p:txBody>
          <a:bodyPr/>
          <a:lstStyle/>
          <a:p>
            <a:pPr eaLnBrk="1" hangingPunct="1"/>
            <a:endParaRPr lang="en-US" altLang="en-US"/>
          </a:p>
        </p:txBody>
      </p:sp>
      <p:sp>
        <p:nvSpPr>
          <p:cNvPr id="19459" name="Rectangle 3">
            <a:extLst>
              <a:ext uri="{FF2B5EF4-FFF2-40B4-BE49-F238E27FC236}">
                <a16:creationId xmlns:a16="http://schemas.microsoft.com/office/drawing/2014/main" id="{EAFDE1F5-2CF3-BC7D-3217-E3D1D8C1B7F8}"/>
              </a:ext>
            </a:extLst>
          </p:cNvPr>
          <p:cNvSpPr>
            <a:spLocks noGrp="1" noChangeArrowheads="1"/>
          </p:cNvSpPr>
          <p:nvPr>
            <p:ph type="body" idx="1"/>
          </p:nvPr>
        </p:nvSpPr>
        <p:spPr/>
        <p:txBody>
          <a:bodyPr/>
          <a:lstStyle/>
          <a:p>
            <a:pPr eaLnBrk="1" hangingPunct="1"/>
            <a:endParaRPr lang="en-US" altLang="en-US"/>
          </a:p>
        </p:txBody>
      </p:sp>
      <p:pic>
        <p:nvPicPr>
          <p:cNvPr id="19460" name="Picture 4" descr="11">
            <a:extLst>
              <a:ext uri="{FF2B5EF4-FFF2-40B4-BE49-F238E27FC236}">
                <a16:creationId xmlns:a16="http://schemas.microsoft.com/office/drawing/2014/main" id="{7F1A77D6-F759-8D1B-85F3-22D17F776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WordArt 7">
            <a:extLst>
              <a:ext uri="{FF2B5EF4-FFF2-40B4-BE49-F238E27FC236}">
                <a16:creationId xmlns:a16="http://schemas.microsoft.com/office/drawing/2014/main" id="{80BFA93E-5707-A466-D7F8-F983C8D61ABB}"/>
              </a:ext>
            </a:extLst>
          </p:cNvPr>
          <p:cNvSpPr>
            <a:spLocks noChangeArrowheads="1" noChangeShapeType="1" noTextEdit="1"/>
          </p:cNvSpPr>
          <p:nvPr/>
        </p:nvSpPr>
        <p:spPr bwMode="auto">
          <a:xfrm>
            <a:off x="3049588" y="92075"/>
            <a:ext cx="5327650" cy="720725"/>
          </a:xfrm>
          <a:prstGeom prst="rect">
            <a:avLst/>
          </a:prstGeom>
        </p:spPr>
        <p:txBody>
          <a:bodyPr wrap="none" fromWordArt="1">
            <a:prstTxWarp prst="textPlain">
              <a:avLst>
                <a:gd name="adj" fmla="val 50000"/>
              </a:avLst>
            </a:prstTxWarp>
          </a:bodyPr>
          <a:lstStyle/>
          <a:p>
            <a:pPr algn="ctr"/>
            <a:r>
              <a:rPr lang="vi-VN" sz="3600" i="1" kern="10">
                <a:ln w="19050">
                  <a:solidFill>
                    <a:srgbClr val="00FFFF"/>
                  </a:solidFill>
                  <a:round/>
                  <a:headEnd/>
                  <a:tailEnd/>
                </a:ln>
                <a:solidFill>
                  <a:schemeClr val="bg1"/>
                </a:solidFill>
                <a:effectLst>
                  <a:outerShdw dist="35921" dir="2700000" algn="ctr" rotWithShape="0">
                    <a:srgbClr val="808080">
                      <a:alpha val="79999"/>
                    </a:srgbClr>
                  </a:outerShdw>
                </a:effectLst>
              </a:rPr>
              <a:t>Những con sếu bằng giấy</a:t>
            </a:r>
          </a:p>
        </p:txBody>
      </p:sp>
      <p:pic>
        <p:nvPicPr>
          <p:cNvPr id="20488" name="Picture 8" descr="66551245852549[1]">
            <a:extLst>
              <a:ext uri="{FF2B5EF4-FFF2-40B4-BE49-F238E27FC236}">
                <a16:creationId xmlns:a16="http://schemas.microsoft.com/office/drawing/2014/main" id="{2001E9E7-2D51-0CB9-F1F9-1746AADB3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928688"/>
            <a:ext cx="842645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a:extLst>
              <a:ext uri="{FF2B5EF4-FFF2-40B4-BE49-F238E27FC236}">
                <a16:creationId xmlns:a16="http://schemas.microsoft.com/office/drawing/2014/main" id="{D7686799-523F-8D48-1143-5DAF4E829A9F}"/>
              </a:ext>
            </a:extLst>
          </p:cNvPr>
          <p:cNvSpPr txBox="1">
            <a:spLocks noChangeArrowheads="1"/>
          </p:cNvSpPr>
          <p:nvPr/>
        </p:nvSpPr>
        <p:spPr bwMode="auto">
          <a:xfrm>
            <a:off x="2214563" y="3357563"/>
            <a:ext cx="561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7200" b="1">
                <a:solidFill>
                  <a:srgbClr val="0000FF"/>
                </a:solidFill>
              </a:rPr>
              <a:t>Tìm hiểu bài</a:t>
            </a:r>
          </a:p>
        </p:txBody>
      </p:sp>
      <p:sp>
        <p:nvSpPr>
          <p:cNvPr id="19464" name="Text Box 11">
            <a:extLst>
              <a:ext uri="{FF2B5EF4-FFF2-40B4-BE49-F238E27FC236}">
                <a16:creationId xmlns:a16="http://schemas.microsoft.com/office/drawing/2014/main" id="{BE3F22CD-348C-0BAF-4440-5F6C9EFF715D}"/>
              </a:ext>
            </a:extLst>
          </p:cNvPr>
          <p:cNvSpPr txBox="1">
            <a:spLocks noChangeArrowheads="1"/>
          </p:cNvSpPr>
          <p:nvPr/>
        </p:nvSpPr>
        <p:spPr bwMode="auto">
          <a:xfrm>
            <a:off x="200025" y="12700"/>
            <a:ext cx="2879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4400" b="1" u="sng">
                <a:solidFill>
                  <a:srgbClr val="0000FF"/>
                </a:solidFill>
              </a:rPr>
              <a:t>Tập đọc:</a:t>
            </a: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amond(in)">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dissolve">
                                      <p:cBhvr>
                                        <p:cTn id="12" dur="500"/>
                                        <p:tgtEl>
                                          <p:spTgt spid="20488"/>
                                        </p:tgtEl>
                                      </p:cBhvr>
                                    </p:animEffect>
                                  </p:childTnLst>
                                </p:cTn>
                              </p:par>
                              <p:par>
                                <p:cTn id="13" presetID="9" presetClass="entr" presetSubtype="0" fill="hold" nodeType="withEffect">
                                  <p:stCondLst>
                                    <p:cond delay="0"/>
                                  </p:stCondLst>
                                  <p:childTnLst>
                                    <p:set>
                                      <p:cBhvr>
                                        <p:cTn id="14" dur="1" fill="hold">
                                          <p:stCondLst>
                                            <p:cond delay="0"/>
                                          </p:stCondLst>
                                        </p:cTn>
                                        <p:tgtEl>
                                          <p:spTgt spid="20489"/>
                                        </p:tgtEl>
                                        <p:attrNameLst>
                                          <p:attrName>style.visibility</p:attrName>
                                        </p:attrNameLst>
                                      </p:cBhvr>
                                      <p:to>
                                        <p:strVal val="visible"/>
                                      </p:to>
                                    </p:set>
                                    <p:animEffect transition="in" filter="dissolve">
                                      <p:cBhvr>
                                        <p:cTn id="15"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84667DD-AA1D-2177-F6F4-F3E8E6E17C70}"/>
              </a:ext>
            </a:extLst>
          </p:cNvPr>
          <p:cNvSpPr>
            <a:spLocks noGrp="1"/>
          </p:cNvSpPr>
          <p:nvPr>
            <p:ph type="title"/>
          </p:nvPr>
        </p:nvSpPr>
        <p:spPr/>
        <p:txBody>
          <a:bodyPr/>
          <a:lstStyle/>
          <a:p>
            <a:endParaRPr lang="en-US" altLang="en-US"/>
          </a:p>
        </p:txBody>
      </p:sp>
      <p:sp>
        <p:nvSpPr>
          <p:cNvPr id="20483" name="Content Placeholder 2">
            <a:extLst>
              <a:ext uri="{FF2B5EF4-FFF2-40B4-BE49-F238E27FC236}">
                <a16:creationId xmlns:a16="http://schemas.microsoft.com/office/drawing/2014/main" id="{043797B7-4EAF-2966-D5D3-F3351BBE46ED}"/>
              </a:ext>
            </a:extLst>
          </p:cNvPr>
          <p:cNvSpPr>
            <a:spLocks noGrp="1"/>
          </p:cNvSpPr>
          <p:nvPr>
            <p:ph idx="1"/>
          </p:nvPr>
        </p:nvSpPr>
        <p:spPr/>
        <p:txBody>
          <a:bodyPr/>
          <a:lstStyle/>
          <a:p>
            <a:endParaRPr lang="en-US" altLang="en-US"/>
          </a:p>
        </p:txBody>
      </p:sp>
      <p:pic>
        <p:nvPicPr>
          <p:cNvPr id="20484" name="Picture 4">
            <a:extLst>
              <a:ext uri="{FF2B5EF4-FFF2-40B4-BE49-F238E27FC236}">
                <a16:creationId xmlns:a16="http://schemas.microsoft.com/office/drawing/2014/main" id="{53E1B9F7-B3C8-6880-1DBF-9EAD57819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75" t="11458" r="7031" b="17708"/>
          <a:stretch>
            <a:fillRect/>
          </a:stretch>
        </p:blipFill>
        <p:spPr bwMode="auto">
          <a:xfrm>
            <a:off x="0" y="-52388"/>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a:extLst>
              <a:ext uri="{FF2B5EF4-FFF2-40B4-BE49-F238E27FC236}">
                <a16:creationId xmlns:a16="http://schemas.microsoft.com/office/drawing/2014/main" id="{666DADC3-2CB9-74DA-6C46-5F1EA54B39A3}"/>
              </a:ext>
            </a:extLst>
          </p:cNvPr>
          <p:cNvSpPr txBox="1">
            <a:spLocks noChangeArrowheads="1"/>
          </p:cNvSpPr>
          <p:nvPr/>
        </p:nvSpPr>
        <p:spPr bwMode="auto">
          <a:xfrm>
            <a:off x="755650" y="636588"/>
            <a:ext cx="79311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4400" b="1">
                <a:solidFill>
                  <a:srgbClr val="0000FF"/>
                </a:solidFill>
              </a:rPr>
              <a:t>* Ngày 16.7.1945, sự kiện gì đã xảy ra tại nước Nhật?</a:t>
            </a:r>
          </a:p>
          <a:p>
            <a:pPr algn="just">
              <a:spcBef>
                <a:spcPct val="50000"/>
              </a:spcBef>
              <a:buFontTx/>
              <a:buNone/>
            </a:pPr>
            <a:endParaRPr lang="en-US" altLang="en-US" sz="4400" b="1">
              <a:solidFill>
                <a:srgbClr val="0000FF"/>
              </a:solidFill>
            </a:endParaRPr>
          </a:p>
        </p:txBody>
      </p:sp>
      <p:sp>
        <p:nvSpPr>
          <p:cNvPr id="6" name="Text Box 11">
            <a:extLst>
              <a:ext uri="{FF2B5EF4-FFF2-40B4-BE49-F238E27FC236}">
                <a16:creationId xmlns:a16="http://schemas.microsoft.com/office/drawing/2014/main" id="{F4925EAA-4231-D522-9267-A2933AA000CC}"/>
              </a:ext>
            </a:extLst>
          </p:cNvPr>
          <p:cNvSpPr txBox="1">
            <a:spLocks noChangeArrowheads="1"/>
          </p:cNvSpPr>
          <p:nvPr/>
        </p:nvSpPr>
        <p:spPr bwMode="auto">
          <a:xfrm>
            <a:off x="539750" y="2036763"/>
            <a:ext cx="81470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4400" b="1">
                <a:solidFill>
                  <a:srgbClr val="FF0000"/>
                </a:solidFill>
                <a:cs typeface="Times New Roman" panose="02020603050405020304" pitchFamily="18" charset="0"/>
                <a:sym typeface="Wingdings" panose="05000000000000000000" pitchFamily="2" charset="2"/>
              </a:rPr>
              <a:t></a:t>
            </a:r>
            <a:r>
              <a:rPr lang="en-GB" altLang="en-US" sz="4400" b="1">
                <a:solidFill>
                  <a:srgbClr val="FF0000"/>
                </a:solidFill>
              </a:rPr>
              <a:t> Mĩ ném hai quả bom nguyên tử mới chế tạo xuống Nhật Bản.</a:t>
            </a:r>
            <a:endParaRPr lang="en-US" altLang="en-US" sz="4400" b="1">
              <a:solidFill>
                <a:srgbClr val="FF0000"/>
              </a:solidFill>
            </a:endParaRPr>
          </a:p>
        </p:txBody>
      </p:sp>
      <p:sp>
        <p:nvSpPr>
          <p:cNvPr id="7" name="Text Box 12">
            <a:extLst>
              <a:ext uri="{FF2B5EF4-FFF2-40B4-BE49-F238E27FC236}">
                <a16:creationId xmlns:a16="http://schemas.microsoft.com/office/drawing/2014/main" id="{4938947C-C437-D781-D2C7-96E88572B920}"/>
              </a:ext>
            </a:extLst>
          </p:cNvPr>
          <p:cNvSpPr txBox="1">
            <a:spLocks noChangeArrowheads="1"/>
          </p:cNvSpPr>
          <p:nvPr/>
        </p:nvSpPr>
        <p:spPr bwMode="auto">
          <a:xfrm>
            <a:off x="307975" y="4338638"/>
            <a:ext cx="75771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5400" b="1">
                <a:solidFill>
                  <a:srgbClr val="FF0000"/>
                </a:solidFill>
                <a:cs typeface="Times New Roman" panose="02020603050405020304" pitchFamily="18" charset="0"/>
                <a:sym typeface="Wingdings" panose="05000000000000000000" pitchFamily="2" charset="2"/>
              </a:rPr>
              <a:t></a:t>
            </a:r>
            <a:r>
              <a:rPr lang="en-GB" altLang="en-US" sz="4800" b="1" u="sng">
                <a:solidFill>
                  <a:srgbClr val="800000"/>
                </a:solidFill>
                <a:latin typeface="Times New Roman" panose="02020603050405020304" pitchFamily="18" charset="0"/>
                <a:cs typeface="Times New Roman" panose="02020603050405020304" pitchFamily="18" charset="0"/>
              </a:rPr>
              <a:t>Ýđoạn1:</a:t>
            </a:r>
            <a:r>
              <a:rPr lang="en-GB" altLang="en-US" sz="4800" b="1">
                <a:solidFill>
                  <a:srgbClr val="800000"/>
                </a:solidFill>
                <a:latin typeface="Times New Roman" panose="02020603050405020304" pitchFamily="18" charset="0"/>
                <a:cs typeface="Times New Roman" panose="02020603050405020304" pitchFamily="18" charset="0"/>
              </a:rPr>
              <a:t> Mỹ ném bom nguyên tử xuống Nhật Bản</a:t>
            </a:r>
          </a:p>
          <a:p>
            <a:pPr>
              <a:spcBef>
                <a:spcPct val="50000"/>
              </a:spcBef>
              <a:buFontTx/>
              <a:buNone/>
            </a:pPr>
            <a:endParaRPr lang="en-US" altLang="en-US"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a:extLst>
              <a:ext uri="{FF2B5EF4-FFF2-40B4-BE49-F238E27FC236}">
                <a16:creationId xmlns:a16="http://schemas.microsoft.com/office/drawing/2014/main" id="{6DB05A25-9381-A9B7-8119-7A734F2EC97D}"/>
              </a:ext>
            </a:extLst>
          </p:cNvPr>
          <p:cNvSpPr txBox="1">
            <a:spLocks noChangeArrowheads="1"/>
          </p:cNvSpPr>
          <p:nvPr/>
        </p:nvSpPr>
        <p:spPr bwMode="auto">
          <a:xfrm>
            <a:off x="323850" y="242888"/>
            <a:ext cx="82804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4800" b="1"/>
              <a:t>*</a:t>
            </a:r>
            <a:r>
              <a:rPr lang="en-GB" altLang="en-US" sz="4000" b="1"/>
              <a:t>Hai quả bom ném xuống Nhật Bản đã gây ra những hậu quả gì?</a:t>
            </a:r>
          </a:p>
          <a:p>
            <a:pPr>
              <a:spcBef>
                <a:spcPct val="50000"/>
              </a:spcBef>
              <a:buFontTx/>
              <a:buNone/>
            </a:pPr>
            <a:endParaRPr lang="en-US" altLang="en-US" b="1">
              <a:latin typeface="Times New Roman" panose="02020603050405020304" pitchFamily="18" charset="0"/>
              <a:cs typeface="Times New Roman" panose="02020603050405020304" pitchFamily="18" charset="0"/>
            </a:endParaRPr>
          </a:p>
          <a:p>
            <a:pPr algn="ctr">
              <a:spcBef>
                <a:spcPct val="50000"/>
              </a:spcBef>
              <a:buFontTx/>
              <a:buNone/>
            </a:pPr>
            <a:r>
              <a:rPr lang="en-GB" altLang="en-US" b="1">
                <a:solidFill>
                  <a:schemeClr val="bg1"/>
                </a:solidFill>
              </a:rPr>
              <a:t>Đọc thầm đoạn 1 và trả lời câu hỏi:</a:t>
            </a:r>
          </a:p>
          <a:p>
            <a:pPr algn="ctr">
              <a:spcBef>
                <a:spcPct val="50000"/>
              </a:spcBef>
              <a:buFontTx/>
              <a:buNone/>
            </a:pP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2299" name="Text Box 11">
            <a:extLst>
              <a:ext uri="{FF2B5EF4-FFF2-40B4-BE49-F238E27FC236}">
                <a16:creationId xmlns:a16="http://schemas.microsoft.com/office/drawing/2014/main" id="{D4D66BD4-C29C-43CF-C941-495F58A35B84}"/>
              </a:ext>
            </a:extLst>
          </p:cNvPr>
          <p:cNvSpPr txBox="1">
            <a:spLocks noChangeArrowheads="1"/>
          </p:cNvSpPr>
          <p:nvPr/>
        </p:nvSpPr>
        <p:spPr bwMode="auto">
          <a:xfrm>
            <a:off x="431800" y="1844675"/>
            <a:ext cx="80645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4000" b="1">
                <a:solidFill>
                  <a:srgbClr val="FF0000"/>
                </a:solidFill>
                <a:cs typeface="Times New Roman" panose="02020603050405020304" pitchFamily="18" charset="0"/>
                <a:sym typeface="Wingdings" panose="05000000000000000000" pitchFamily="2" charset="2"/>
              </a:rPr>
              <a:t></a:t>
            </a:r>
            <a:r>
              <a:rPr lang="en-GB" altLang="en-US" sz="4000" b="1">
                <a:solidFill>
                  <a:srgbClr val="0000FF"/>
                </a:solidFill>
                <a:latin typeface="Times New Roman" panose="02020603050405020304" pitchFamily="18" charset="0"/>
                <a:cs typeface="Times New Roman" panose="02020603050405020304" pitchFamily="18" charset="0"/>
              </a:rPr>
              <a:t> Hai quả bom đã cướp đi mạng sống của gần nửa triệu người. Đến năm 1951, lại có thêm gần 100 000 người ở Hi-rô-si-ma bị chết do nhiễm </a:t>
            </a:r>
            <a:r>
              <a:rPr lang="en-GB" altLang="en-US" sz="4000" b="1" u="sng">
                <a:solidFill>
                  <a:srgbClr val="0000FF"/>
                </a:solidFill>
                <a:latin typeface="Times New Roman" panose="02020603050405020304" pitchFamily="18" charset="0"/>
                <a:cs typeface="Times New Roman" panose="02020603050405020304" pitchFamily="18" charset="0"/>
              </a:rPr>
              <a:t>phóng xạ nguyên tử.</a:t>
            </a:r>
            <a:endParaRPr lang="en-US" altLang="en-US" sz="4000" b="1"/>
          </a:p>
        </p:txBody>
      </p:sp>
      <p:sp>
        <p:nvSpPr>
          <p:cNvPr id="12300" name="Text Box 12">
            <a:extLst>
              <a:ext uri="{FF2B5EF4-FFF2-40B4-BE49-F238E27FC236}">
                <a16:creationId xmlns:a16="http://schemas.microsoft.com/office/drawing/2014/main" id="{E773F975-4188-9477-8BB2-A6A3C7202F89}"/>
              </a:ext>
            </a:extLst>
          </p:cNvPr>
          <p:cNvSpPr txBox="1">
            <a:spLocks noChangeArrowheads="1"/>
          </p:cNvSpPr>
          <p:nvPr/>
        </p:nvSpPr>
        <p:spPr bwMode="auto">
          <a:xfrm>
            <a:off x="179388" y="4221163"/>
            <a:ext cx="86407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3600" u="sng">
              <a:solidFill>
                <a:srgbClr val="FF0000"/>
              </a:solidFill>
              <a:cs typeface="Times New Roman" panose="02020603050405020304" pitchFamily="18" charset="0"/>
              <a:sym typeface="Wingdings" panose="05000000000000000000" pitchFamily="2" charset="2"/>
            </a:endParaRPr>
          </a:p>
          <a:p>
            <a:pPr>
              <a:spcBef>
                <a:spcPct val="50000"/>
              </a:spcBef>
              <a:buFontTx/>
              <a:buNone/>
            </a:pPr>
            <a:r>
              <a:rPr lang="en-US" altLang="en-US" sz="3600">
                <a:solidFill>
                  <a:srgbClr val="FF0000"/>
                </a:solidFill>
                <a:cs typeface="Times New Roman" panose="02020603050405020304" pitchFamily="18" charset="0"/>
                <a:sym typeface="Wingdings" panose="05000000000000000000" pitchFamily="2" charset="2"/>
              </a:rPr>
              <a:t></a:t>
            </a:r>
            <a:r>
              <a:rPr lang="en-GB" altLang="en-US" sz="3600" u="sng">
                <a:solidFill>
                  <a:srgbClr val="800000"/>
                </a:solidFill>
                <a:latin typeface="Times New Roman" panose="02020603050405020304" pitchFamily="18" charset="0"/>
                <a:cs typeface="Times New Roman" panose="02020603050405020304" pitchFamily="18" charset="0"/>
              </a:rPr>
              <a:t>Ý đoạn 2: </a:t>
            </a:r>
            <a:r>
              <a:rPr lang="en-GB" altLang="en-US" sz="3600">
                <a:solidFill>
                  <a:srgbClr val="CC0000"/>
                </a:solidFill>
              </a:rPr>
              <a:t>Hậu </a:t>
            </a:r>
            <a:r>
              <a:rPr lang="en-GB" altLang="en-US" sz="3600" b="1">
                <a:solidFill>
                  <a:srgbClr val="CC0000"/>
                </a:solidFill>
              </a:rPr>
              <a:t>quả do bom nguyên tử gây ra</a:t>
            </a:r>
            <a:endParaRPr lang="en-GB" altLang="en-US" sz="3600" b="1">
              <a:solidFill>
                <a:srgbClr val="8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36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1000" fill="hold"/>
                                        <p:tgtEl>
                                          <p:spTgt spid="12294"/>
                                        </p:tgtEl>
                                        <p:attrNameLst>
                                          <p:attrName>ppt_w</p:attrName>
                                        </p:attrNameLst>
                                      </p:cBhvr>
                                      <p:tavLst>
                                        <p:tav tm="0">
                                          <p:val>
                                            <p:strVal val="#ppt_w*0.70"/>
                                          </p:val>
                                        </p:tav>
                                        <p:tav tm="100000">
                                          <p:val>
                                            <p:strVal val="#ppt_w"/>
                                          </p:val>
                                        </p:tav>
                                      </p:tavLst>
                                    </p:anim>
                                    <p:anim calcmode="lin" valueType="num">
                                      <p:cBhvr>
                                        <p:cTn id="8" dur="1000" fill="hold"/>
                                        <p:tgtEl>
                                          <p:spTgt spid="12294"/>
                                        </p:tgtEl>
                                        <p:attrNameLst>
                                          <p:attrName>ppt_h</p:attrName>
                                        </p:attrNameLst>
                                      </p:cBhvr>
                                      <p:tavLst>
                                        <p:tav tm="0">
                                          <p:val>
                                            <p:strVal val="#ppt_h"/>
                                          </p:val>
                                        </p:tav>
                                        <p:tav tm="100000">
                                          <p:val>
                                            <p:strVal val="#ppt_h"/>
                                          </p:val>
                                        </p:tav>
                                      </p:tavLst>
                                    </p:anim>
                                    <p:animEffect transition="in" filter="fade">
                                      <p:cBhvr>
                                        <p:cTn id="9" dur="1000"/>
                                        <p:tgtEl>
                                          <p:spTgt spid="12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2299"/>
                                        </p:tgtEl>
                                        <p:attrNameLst>
                                          <p:attrName>style.visibility</p:attrName>
                                        </p:attrNameLst>
                                      </p:cBhvr>
                                      <p:to>
                                        <p:strVal val="visible"/>
                                      </p:to>
                                    </p:set>
                                    <p:anim calcmode="lin" valueType="num">
                                      <p:cBhvr>
                                        <p:cTn id="14" dur="1000" fill="hold"/>
                                        <p:tgtEl>
                                          <p:spTgt spid="12299"/>
                                        </p:tgtEl>
                                        <p:attrNameLst>
                                          <p:attrName>ppt_w</p:attrName>
                                        </p:attrNameLst>
                                      </p:cBhvr>
                                      <p:tavLst>
                                        <p:tav tm="0">
                                          <p:val>
                                            <p:strVal val="#ppt_w*0.70"/>
                                          </p:val>
                                        </p:tav>
                                        <p:tav tm="100000">
                                          <p:val>
                                            <p:strVal val="#ppt_w"/>
                                          </p:val>
                                        </p:tav>
                                      </p:tavLst>
                                    </p:anim>
                                    <p:anim calcmode="lin" valueType="num">
                                      <p:cBhvr>
                                        <p:cTn id="15" dur="1000" fill="hold"/>
                                        <p:tgtEl>
                                          <p:spTgt spid="12299"/>
                                        </p:tgtEl>
                                        <p:attrNameLst>
                                          <p:attrName>ppt_h</p:attrName>
                                        </p:attrNameLst>
                                      </p:cBhvr>
                                      <p:tavLst>
                                        <p:tav tm="0">
                                          <p:val>
                                            <p:strVal val="#ppt_h"/>
                                          </p:val>
                                        </p:tav>
                                        <p:tav tm="100000">
                                          <p:val>
                                            <p:strVal val="#ppt_h"/>
                                          </p:val>
                                        </p:tav>
                                      </p:tavLst>
                                    </p:anim>
                                    <p:animEffect transition="in" filter="fade">
                                      <p:cBhvr>
                                        <p:cTn id="16" dur="1000"/>
                                        <p:tgtEl>
                                          <p:spTgt spid="122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2300"/>
                                        </p:tgtEl>
                                        <p:attrNameLst>
                                          <p:attrName>style.visibility</p:attrName>
                                        </p:attrNameLst>
                                      </p:cBhvr>
                                      <p:to>
                                        <p:strVal val="visible"/>
                                      </p:to>
                                    </p:set>
                                    <p:anim calcmode="lin" valueType="num">
                                      <p:cBhvr>
                                        <p:cTn id="21" dur="1000" fill="hold"/>
                                        <p:tgtEl>
                                          <p:spTgt spid="12300"/>
                                        </p:tgtEl>
                                        <p:attrNameLst>
                                          <p:attrName>ppt_w</p:attrName>
                                        </p:attrNameLst>
                                      </p:cBhvr>
                                      <p:tavLst>
                                        <p:tav tm="0">
                                          <p:val>
                                            <p:strVal val="#ppt_w*0.70"/>
                                          </p:val>
                                        </p:tav>
                                        <p:tav tm="100000">
                                          <p:val>
                                            <p:strVal val="#ppt_w"/>
                                          </p:val>
                                        </p:tav>
                                      </p:tavLst>
                                    </p:anim>
                                    <p:anim calcmode="lin" valueType="num">
                                      <p:cBhvr>
                                        <p:cTn id="22" dur="1000" fill="hold"/>
                                        <p:tgtEl>
                                          <p:spTgt spid="12300"/>
                                        </p:tgtEl>
                                        <p:attrNameLst>
                                          <p:attrName>ppt_h</p:attrName>
                                        </p:attrNameLst>
                                      </p:cBhvr>
                                      <p:tavLst>
                                        <p:tav tm="0">
                                          <p:val>
                                            <p:strVal val="#ppt_h"/>
                                          </p:val>
                                        </p:tav>
                                        <p:tav tm="100000">
                                          <p:val>
                                            <p:strVal val="#ppt_h"/>
                                          </p:val>
                                        </p:tav>
                                      </p:tavLst>
                                    </p:anim>
                                    <p:animEffect transition="in" filter="fade">
                                      <p:cBhvr>
                                        <p:cTn id="23"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9" grpId="0"/>
      <p:bldP spid="123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0C16FAD-FF08-C47C-3963-734B5638F488}"/>
              </a:ext>
            </a:extLst>
          </p:cNvPr>
          <p:cNvSpPr>
            <a:spLocks noGrp="1" noChangeArrowheads="1"/>
          </p:cNvSpPr>
          <p:nvPr>
            <p:ph type="title"/>
          </p:nvPr>
        </p:nvSpPr>
        <p:spPr/>
        <p:txBody>
          <a:bodyPr/>
          <a:lstStyle/>
          <a:p>
            <a:pPr eaLnBrk="1" hangingPunct="1"/>
            <a:endParaRPr lang="en-US" altLang="en-US"/>
          </a:p>
        </p:txBody>
      </p:sp>
      <p:sp>
        <p:nvSpPr>
          <p:cNvPr id="22531" name="Rectangle 3">
            <a:extLst>
              <a:ext uri="{FF2B5EF4-FFF2-40B4-BE49-F238E27FC236}">
                <a16:creationId xmlns:a16="http://schemas.microsoft.com/office/drawing/2014/main" id="{121BC882-DBB1-A695-07FF-F3259E3BA499}"/>
              </a:ext>
            </a:extLst>
          </p:cNvPr>
          <p:cNvSpPr>
            <a:spLocks noGrp="1" noChangeArrowheads="1"/>
          </p:cNvSpPr>
          <p:nvPr>
            <p:ph type="body" idx="1"/>
          </p:nvPr>
        </p:nvSpPr>
        <p:spPr/>
        <p:txBody>
          <a:bodyPr/>
          <a:lstStyle/>
          <a:p>
            <a:pPr eaLnBrk="1" hangingPunct="1"/>
            <a:endParaRPr lang="en-US" altLang="en-US"/>
          </a:p>
        </p:txBody>
      </p:sp>
      <p:pic>
        <p:nvPicPr>
          <p:cNvPr id="22532" name="Picture 4" descr="018kt">
            <a:extLst>
              <a:ext uri="{FF2B5EF4-FFF2-40B4-BE49-F238E27FC236}">
                <a16:creationId xmlns:a16="http://schemas.microsoft.com/office/drawing/2014/main" id="{CA71EBD7-B24A-8149-DB5F-C11271D00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a:extLst>
              <a:ext uri="{FF2B5EF4-FFF2-40B4-BE49-F238E27FC236}">
                <a16:creationId xmlns:a16="http://schemas.microsoft.com/office/drawing/2014/main" id="{8DA5C9A4-6F5B-FDED-3E86-139C38818E02}"/>
              </a:ext>
            </a:extLst>
          </p:cNvPr>
          <p:cNvSpPr txBox="1">
            <a:spLocks noChangeArrowheads="1"/>
          </p:cNvSpPr>
          <p:nvPr/>
        </p:nvSpPr>
        <p:spPr bwMode="auto">
          <a:xfrm>
            <a:off x="0" y="682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3600" b="1">
                <a:solidFill>
                  <a:srgbClr val="00FF00"/>
                </a:solidFill>
              </a:rPr>
              <a:t>1/ Xa-xa-cô bị nhiễm phóng xạ nguyên tử khi nào?</a:t>
            </a:r>
          </a:p>
        </p:txBody>
      </p:sp>
      <p:sp>
        <p:nvSpPr>
          <p:cNvPr id="19464" name="Text Box 8">
            <a:extLst>
              <a:ext uri="{FF2B5EF4-FFF2-40B4-BE49-F238E27FC236}">
                <a16:creationId xmlns:a16="http://schemas.microsoft.com/office/drawing/2014/main" id="{5090D678-574C-826C-ECC1-6CC0A83BF591}"/>
              </a:ext>
            </a:extLst>
          </p:cNvPr>
          <p:cNvSpPr txBox="1">
            <a:spLocks noChangeArrowheads="1"/>
          </p:cNvSpPr>
          <p:nvPr/>
        </p:nvSpPr>
        <p:spPr bwMode="auto">
          <a:xfrm>
            <a:off x="0" y="1474788"/>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t>    </a:t>
            </a:r>
            <a:r>
              <a:rPr lang="en-GB" altLang="en-US" sz="4000" b="1">
                <a:solidFill>
                  <a:srgbClr val="FF66FF"/>
                </a:solidFill>
              </a:rPr>
              <a:t>Xa-xa-cô bị nhiễm phóng xạ khi Hi-rô-si-ma bị ném bom, lúc đó cô bé mới hai tuổi.</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 calcmode="lin" valueType="num">
                                      <p:cBhvr>
                                        <p:cTn id="7" dur="500" fill="hold"/>
                                        <p:tgtEl>
                                          <p:spTgt spid="194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19464"/>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19464"/>
                                        </p:tgtEl>
                                        <p:attrNameLst>
                                          <p:attrName>ppt_y</p:attrName>
                                        </p:attrNameLst>
                                      </p:cBhvr>
                                      <p:tavLst>
                                        <p:tav tm="0">
                                          <p:val>
                                            <p:strVal val="#ppt_y"/>
                                          </p:val>
                                        </p:tav>
                                        <p:tav tm="100000">
                                          <p:val>
                                            <p:strVal val="#ppt_y"/>
                                          </p:val>
                                        </p:tav>
                                      </p:tavLst>
                                    </p:anim>
                                    <p:animEffect transition="in" filter="fade">
                                      <p:cBhvr>
                                        <p:cTn id="10"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8CDD7A6-6624-BDB5-97C4-01643FBF8274}"/>
              </a:ext>
            </a:extLst>
          </p:cNvPr>
          <p:cNvSpPr>
            <a:spLocks noGrp="1" noChangeArrowheads="1"/>
          </p:cNvSpPr>
          <p:nvPr>
            <p:ph type="title"/>
          </p:nvPr>
        </p:nvSpPr>
        <p:spPr/>
        <p:txBody>
          <a:bodyPr/>
          <a:lstStyle/>
          <a:p>
            <a:pPr eaLnBrk="1" hangingPunct="1"/>
            <a:endParaRPr lang="en-US" altLang="en-US"/>
          </a:p>
        </p:txBody>
      </p:sp>
      <p:sp>
        <p:nvSpPr>
          <p:cNvPr id="24579" name="Rectangle 3">
            <a:extLst>
              <a:ext uri="{FF2B5EF4-FFF2-40B4-BE49-F238E27FC236}">
                <a16:creationId xmlns:a16="http://schemas.microsoft.com/office/drawing/2014/main" id="{AA2CD5D1-24BA-1024-A5FA-F557786274CA}"/>
              </a:ext>
            </a:extLst>
          </p:cNvPr>
          <p:cNvSpPr>
            <a:spLocks noGrp="1" noChangeArrowheads="1"/>
          </p:cNvSpPr>
          <p:nvPr>
            <p:ph type="body" idx="1"/>
          </p:nvPr>
        </p:nvSpPr>
        <p:spPr/>
        <p:txBody>
          <a:bodyPr/>
          <a:lstStyle/>
          <a:p>
            <a:pPr eaLnBrk="1" hangingPunct="1"/>
            <a:endParaRPr lang="en-US" altLang="en-US"/>
          </a:p>
        </p:txBody>
      </p:sp>
      <p:pic>
        <p:nvPicPr>
          <p:cNvPr id="24580" name="Picture 4">
            <a:extLst>
              <a:ext uri="{FF2B5EF4-FFF2-40B4-BE49-F238E27FC236}">
                <a16:creationId xmlns:a16="http://schemas.microsoft.com/office/drawing/2014/main" id="{0936D3CF-5080-15D8-0D31-050037CDF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75" t="11458" r="7031" b="17708"/>
          <a:stretch>
            <a:fillRect/>
          </a:stretch>
        </p:blipFill>
        <p:spPr bwMode="auto">
          <a:xfrm>
            <a:off x="0" y="0"/>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8523CB86-8C95-E6E6-FAA3-9176D89A20ED}"/>
              </a:ext>
            </a:extLst>
          </p:cNvPr>
          <p:cNvSpPr txBox="1">
            <a:spLocks noChangeArrowheads="1"/>
          </p:cNvSpPr>
          <p:nvPr/>
        </p:nvSpPr>
        <p:spPr bwMode="auto">
          <a:xfrm>
            <a:off x="755650" y="1271588"/>
            <a:ext cx="78597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GB" altLang="en-US" b="1"/>
              <a:t>2. Cô bé Xa-xa-cô hi vọng kéo dài cuộc sống của mình bằng cách nào?</a:t>
            </a:r>
          </a:p>
        </p:txBody>
      </p:sp>
      <p:sp>
        <p:nvSpPr>
          <p:cNvPr id="25606" name="Text Box 6">
            <a:extLst>
              <a:ext uri="{FF2B5EF4-FFF2-40B4-BE49-F238E27FC236}">
                <a16:creationId xmlns:a16="http://schemas.microsoft.com/office/drawing/2014/main" id="{49ED8F16-F868-FF4B-4225-8B62EC4A411E}"/>
              </a:ext>
            </a:extLst>
          </p:cNvPr>
          <p:cNvSpPr txBox="1">
            <a:spLocks noChangeArrowheads="1"/>
          </p:cNvSpPr>
          <p:nvPr/>
        </p:nvSpPr>
        <p:spPr bwMode="auto">
          <a:xfrm>
            <a:off x="539750" y="2732088"/>
            <a:ext cx="73453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GB" altLang="en-US"/>
              <a:t>    </a:t>
            </a:r>
            <a:r>
              <a:rPr lang="en-GB" altLang="en-US" b="1">
                <a:solidFill>
                  <a:srgbClr val="0000FF"/>
                </a:solidFill>
              </a:rPr>
              <a:t>Xa-xa-cô hi vọng kéo dài cuộc sống của mình bằng cách ngày ngày gấp sếu, vì em tin vào một </a:t>
            </a:r>
            <a:r>
              <a:rPr lang="en-GB" altLang="en-US" b="1" u="sng">
                <a:solidFill>
                  <a:srgbClr val="0000FF"/>
                </a:solidFill>
              </a:rPr>
              <a:t>truyền thuyết</a:t>
            </a:r>
            <a:r>
              <a:rPr lang="en-GB" altLang="en-US" b="1">
                <a:solidFill>
                  <a:srgbClr val="0000FF"/>
                </a:solidFill>
              </a:rPr>
              <a:t> nói rằng nếu gấp đủ một nghìn con sếu giấy treo quanh phòng, em sẽ khỏi bệnh.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circle(in)">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a:extLst>
              <a:ext uri="{FF2B5EF4-FFF2-40B4-BE49-F238E27FC236}">
                <a16:creationId xmlns:a16="http://schemas.microsoft.com/office/drawing/2014/main" id="{C0708D32-FDC6-A17F-A554-FB31ACE68E97}"/>
              </a:ext>
            </a:extLst>
          </p:cNvPr>
          <p:cNvSpPr txBox="1">
            <a:spLocks noChangeArrowheads="1"/>
          </p:cNvSpPr>
          <p:nvPr/>
        </p:nvSpPr>
        <p:spPr bwMode="auto">
          <a:xfrm>
            <a:off x="228600" y="141288"/>
            <a:ext cx="86010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4000" b="1">
                <a:solidFill>
                  <a:schemeClr val="bg1"/>
                </a:solidFill>
              </a:rPr>
              <a:t>:</a:t>
            </a:r>
          </a:p>
          <a:p>
            <a:pPr algn="ctr">
              <a:spcBef>
                <a:spcPct val="50000"/>
              </a:spcBef>
              <a:buFontTx/>
              <a:buNone/>
            </a:pP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25603" name="Text Box 7">
            <a:extLst>
              <a:ext uri="{FF2B5EF4-FFF2-40B4-BE49-F238E27FC236}">
                <a16:creationId xmlns:a16="http://schemas.microsoft.com/office/drawing/2014/main" id="{FAC92AA4-B7AC-5D41-39AB-EA09E905A1ED}"/>
              </a:ext>
            </a:extLst>
          </p:cNvPr>
          <p:cNvSpPr txBox="1">
            <a:spLocks noChangeArrowheads="1"/>
          </p:cNvSpPr>
          <p:nvPr/>
        </p:nvSpPr>
        <p:spPr bwMode="auto">
          <a:xfrm>
            <a:off x="620713" y="449263"/>
            <a:ext cx="79835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2"/>
              </a:buClr>
              <a:buFontTx/>
              <a:buNone/>
            </a:pPr>
            <a:r>
              <a:rPr lang="en-GB" altLang="en-US" sz="4800" b="1">
                <a:solidFill>
                  <a:srgbClr val="0000CC"/>
                </a:solidFill>
                <a:latin typeface="Times New Roman" panose="02020603050405020304" pitchFamily="18" charset="0"/>
                <a:cs typeface="Times New Roman" panose="02020603050405020304" pitchFamily="18" charset="0"/>
              </a:rPr>
              <a:t>3. a/ Các bạn nhỏ đã làm gì để tỏ tình đoàn kết với bạn Xa-xa-cô?</a:t>
            </a:r>
          </a:p>
          <a:p>
            <a:pPr algn="just">
              <a:spcBef>
                <a:spcPct val="50000"/>
              </a:spcBef>
              <a:buFontTx/>
              <a:buNone/>
            </a:pPr>
            <a:endParaRPr lang="en-US" altLang="en-US" b="1"/>
          </a:p>
        </p:txBody>
      </p:sp>
      <p:sp>
        <p:nvSpPr>
          <p:cNvPr id="12299" name="Text Box 11">
            <a:extLst>
              <a:ext uri="{FF2B5EF4-FFF2-40B4-BE49-F238E27FC236}">
                <a16:creationId xmlns:a16="http://schemas.microsoft.com/office/drawing/2014/main" id="{CC85CA81-4BC3-077E-2CBE-8C605E6DFFF3}"/>
              </a:ext>
            </a:extLst>
          </p:cNvPr>
          <p:cNvSpPr txBox="1">
            <a:spLocks noChangeArrowheads="1"/>
          </p:cNvSpPr>
          <p:nvPr/>
        </p:nvSpPr>
        <p:spPr bwMode="auto">
          <a:xfrm>
            <a:off x="0" y="2454275"/>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800" b="1">
                <a:solidFill>
                  <a:srgbClr val="FF0000"/>
                </a:solidFill>
                <a:cs typeface="Times New Roman" panose="02020603050405020304" pitchFamily="18" charset="0"/>
                <a:sym typeface="Wingdings" panose="05000000000000000000" pitchFamily="2" charset="2"/>
              </a:rPr>
              <a:t></a:t>
            </a:r>
            <a:r>
              <a:rPr lang="en-GB" altLang="en-US" sz="4800" b="1">
                <a:solidFill>
                  <a:srgbClr val="800000"/>
                </a:solidFill>
              </a:rPr>
              <a:t>Các bạn nhỏ trên khắp thế giới đã gấp hàng ngàn con sếu bằng giấy gửi tới Xa-xa-cô.</a:t>
            </a:r>
            <a:endParaRPr lang="en-US" altLang="en-US" sz="4800" b="1"/>
          </a:p>
        </p:txBody>
      </p:sp>
      <p:sp>
        <p:nvSpPr>
          <p:cNvPr id="12300" name="Text Box 12">
            <a:extLst>
              <a:ext uri="{FF2B5EF4-FFF2-40B4-BE49-F238E27FC236}">
                <a16:creationId xmlns:a16="http://schemas.microsoft.com/office/drawing/2014/main" id="{9DF42D80-2EC4-B145-07EC-EA3F0D36F4E7}"/>
              </a:ext>
            </a:extLst>
          </p:cNvPr>
          <p:cNvSpPr txBox="1">
            <a:spLocks noChangeArrowheads="1"/>
          </p:cNvSpPr>
          <p:nvPr/>
        </p:nvSpPr>
        <p:spPr bwMode="auto">
          <a:xfrm>
            <a:off x="1187450" y="5041900"/>
            <a:ext cx="68405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400" b="1">
                <a:solidFill>
                  <a:srgbClr val="FF0000"/>
                </a:solidFill>
                <a:cs typeface="Times New Roman" panose="02020603050405020304" pitchFamily="18" charset="0"/>
                <a:sym typeface="Wingdings" panose="05000000000000000000" pitchFamily="2" charset="2"/>
              </a:rPr>
              <a:t></a:t>
            </a:r>
            <a:r>
              <a:rPr lang="en-GB" altLang="en-US" sz="4400" b="1" u="sng">
                <a:solidFill>
                  <a:srgbClr val="00B050"/>
                </a:solidFill>
              </a:rPr>
              <a:t>Ý đoạn 3:</a:t>
            </a:r>
            <a:r>
              <a:rPr lang="en-GB" altLang="en-US" sz="4400" b="1">
                <a:solidFill>
                  <a:srgbClr val="00B050"/>
                </a:solidFill>
              </a:rPr>
              <a:t> Khát vọng sống của cô bé Xa-xa-cô</a:t>
            </a:r>
          </a:p>
          <a:p>
            <a:pPr>
              <a:spcBef>
                <a:spcPct val="50000"/>
              </a:spcBef>
              <a:buFontTx/>
              <a:buNone/>
            </a:pPr>
            <a:endParaRPr lang="en-US" altLang="en-US" sz="4400" b="1">
              <a:solidFill>
                <a:srgbClr val="0000FF"/>
              </a:solidFill>
            </a:endParaRPr>
          </a:p>
        </p:txBody>
      </p:sp>
      <p:pic>
        <p:nvPicPr>
          <p:cNvPr id="25606" name="Picture 5" descr="POINSET2">
            <a:extLst>
              <a:ext uri="{FF2B5EF4-FFF2-40B4-BE49-F238E27FC236}">
                <a16:creationId xmlns:a16="http://schemas.microsoft.com/office/drawing/2014/main" id="{7A878898-7496-09A8-2F4D-8312719C6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58075" y="5167313"/>
            <a:ext cx="168592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POINSET2">
            <a:extLst>
              <a:ext uri="{FF2B5EF4-FFF2-40B4-BE49-F238E27FC236}">
                <a16:creationId xmlns:a16="http://schemas.microsoft.com/office/drawing/2014/main" id="{87FCCCFB-E49C-CA84-8C99-75E55EC83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64294" y="3969"/>
            <a:ext cx="170497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4" descr="POINSET2">
            <a:extLst>
              <a:ext uri="{FF2B5EF4-FFF2-40B4-BE49-F238E27FC236}">
                <a16:creationId xmlns:a16="http://schemas.microsoft.com/office/drawing/2014/main" id="{8C016832-9270-EED2-12F1-07D241FE4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75" y="5375275"/>
            <a:ext cx="14859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POINSET2">
            <a:extLst>
              <a:ext uri="{FF2B5EF4-FFF2-40B4-BE49-F238E27FC236}">
                <a16:creationId xmlns:a16="http://schemas.microsoft.com/office/drawing/2014/main" id="{6058C17B-65ED-4BD9-E5F9-F630BD8BF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54900" y="3175"/>
            <a:ext cx="17065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1000" fill="hold"/>
                                        <p:tgtEl>
                                          <p:spTgt spid="12294"/>
                                        </p:tgtEl>
                                        <p:attrNameLst>
                                          <p:attrName>ppt_w</p:attrName>
                                        </p:attrNameLst>
                                      </p:cBhvr>
                                      <p:tavLst>
                                        <p:tav tm="0">
                                          <p:val>
                                            <p:strVal val="#ppt_w*0.70"/>
                                          </p:val>
                                        </p:tav>
                                        <p:tav tm="100000">
                                          <p:val>
                                            <p:strVal val="#ppt_w"/>
                                          </p:val>
                                        </p:tav>
                                      </p:tavLst>
                                    </p:anim>
                                    <p:anim calcmode="lin" valueType="num">
                                      <p:cBhvr>
                                        <p:cTn id="8" dur="1000" fill="hold"/>
                                        <p:tgtEl>
                                          <p:spTgt spid="12294"/>
                                        </p:tgtEl>
                                        <p:attrNameLst>
                                          <p:attrName>ppt_h</p:attrName>
                                        </p:attrNameLst>
                                      </p:cBhvr>
                                      <p:tavLst>
                                        <p:tav tm="0">
                                          <p:val>
                                            <p:strVal val="#ppt_h"/>
                                          </p:val>
                                        </p:tav>
                                        <p:tav tm="100000">
                                          <p:val>
                                            <p:strVal val="#ppt_h"/>
                                          </p:val>
                                        </p:tav>
                                      </p:tavLst>
                                    </p:anim>
                                    <p:animEffect transition="in" filter="fade">
                                      <p:cBhvr>
                                        <p:cTn id="9" dur="1000"/>
                                        <p:tgtEl>
                                          <p:spTgt spid="12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2299"/>
                                        </p:tgtEl>
                                        <p:attrNameLst>
                                          <p:attrName>style.visibility</p:attrName>
                                        </p:attrNameLst>
                                      </p:cBhvr>
                                      <p:to>
                                        <p:strVal val="visible"/>
                                      </p:to>
                                    </p:set>
                                    <p:anim calcmode="lin" valueType="num">
                                      <p:cBhvr>
                                        <p:cTn id="14" dur="1000" fill="hold"/>
                                        <p:tgtEl>
                                          <p:spTgt spid="12299"/>
                                        </p:tgtEl>
                                        <p:attrNameLst>
                                          <p:attrName>ppt_w</p:attrName>
                                        </p:attrNameLst>
                                      </p:cBhvr>
                                      <p:tavLst>
                                        <p:tav tm="0">
                                          <p:val>
                                            <p:strVal val="#ppt_w*0.70"/>
                                          </p:val>
                                        </p:tav>
                                        <p:tav tm="100000">
                                          <p:val>
                                            <p:strVal val="#ppt_w"/>
                                          </p:val>
                                        </p:tav>
                                      </p:tavLst>
                                    </p:anim>
                                    <p:anim calcmode="lin" valueType="num">
                                      <p:cBhvr>
                                        <p:cTn id="15" dur="1000" fill="hold"/>
                                        <p:tgtEl>
                                          <p:spTgt spid="12299"/>
                                        </p:tgtEl>
                                        <p:attrNameLst>
                                          <p:attrName>ppt_h</p:attrName>
                                        </p:attrNameLst>
                                      </p:cBhvr>
                                      <p:tavLst>
                                        <p:tav tm="0">
                                          <p:val>
                                            <p:strVal val="#ppt_h"/>
                                          </p:val>
                                        </p:tav>
                                        <p:tav tm="100000">
                                          <p:val>
                                            <p:strVal val="#ppt_h"/>
                                          </p:val>
                                        </p:tav>
                                      </p:tavLst>
                                    </p:anim>
                                    <p:animEffect transition="in" filter="fade">
                                      <p:cBhvr>
                                        <p:cTn id="16" dur="1000"/>
                                        <p:tgtEl>
                                          <p:spTgt spid="122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2300"/>
                                        </p:tgtEl>
                                        <p:attrNameLst>
                                          <p:attrName>style.visibility</p:attrName>
                                        </p:attrNameLst>
                                      </p:cBhvr>
                                      <p:to>
                                        <p:strVal val="visible"/>
                                      </p:to>
                                    </p:set>
                                    <p:anim calcmode="lin" valueType="num">
                                      <p:cBhvr>
                                        <p:cTn id="21" dur="1000" fill="hold"/>
                                        <p:tgtEl>
                                          <p:spTgt spid="12300"/>
                                        </p:tgtEl>
                                        <p:attrNameLst>
                                          <p:attrName>ppt_w</p:attrName>
                                        </p:attrNameLst>
                                      </p:cBhvr>
                                      <p:tavLst>
                                        <p:tav tm="0">
                                          <p:val>
                                            <p:strVal val="#ppt_w*0.70"/>
                                          </p:val>
                                        </p:tav>
                                        <p:tav tm="100000">
                                          <p:val>
                                            <p:strVal val="#ppt_w"/>
                                          </p:val>
                                        </p:tav>
                                      </p:tavLst>
                                    </p:anim>
                                    <p:anim calcmode="lin" valueType="num">
                                      <p:cBhvr>
                                        <p:cTn id="22" dur="1000" fill="hold"/>
                                        <p:tgtEl>
                                          <p:spTgt spid="12300"/>
                                        </p:tgtEl>
                                        <p:attrNameLst>
                                          <p:attrName>ppt_h</p:attrName>
                                        </p:attrNameLst>
                                      </p:cBhvr>
                                      <p:tavLst>
                                        <p:tav tm="0">
                                          <p:val>
                                            <p:strVal val="#ppt_h"/>
                                          </p:val>
                                        </p:tav>
                                        <p:tav tm="100000">
                                          <p:val>
                                            <p:strVal val="#ppt_h"/>
                                          </p:val>
                                        </p:tav>
                                      </p:tavLst>
                                    </p:anim>
                                    <p:animEffect transition="in" filter="fade">
                                      <p:cBhvr>
                                        <p:cTn id="23"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9" grpId="0"/>
      <p:bldP spid="123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a:extLst>
              <a:ext uri="{FF2B5EF4-FFF2-40B4-BE49-F238E27FC236}">
                <a16:creationId xmlns:a16="http://schemas.microsoft.com/office/drawing/2014/main" id="{57F3C531-6254-CFAD-9954-8651C3F14363}"/>
              </a:ext>
            </a:extLst>
          </p:cNvPr>
          <p:cNvSpPr txBox="1">
            <a:spLocks noChangeArrowheads="1"/>
          </p:cNvSpPr>
          <p:nvPr/>
        </p:nvSpPr>
        <p:spPr bwMode="auto">
          <a:xfrm>
            <a:off x="611188" y="544513"/>
            <a:ext cx="75612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4000" b="1">
                <a:solidFill>
                  <a:schemeClr val="bg1"/>
                </a:solidFill>
              </a:rPr>
              <a:t>:</a:t>
            </a:r>
          </a:p>
          <a:p>
            <a:pPr algn="ctr">
              <a:spcBef>
                <a:spcPct val="50000"/>
              </a:spcBef>
              <a:buFontTx/>
              <a:buNone/>
            </a:pP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26627" name="Text Box 7">
            <a:extLst>
              <a:ext uri="{FF2B5EF4-FFF2-40B4-BE49-F238E27FC236}">
                <a16:creationId xmlns:a16="http://schemas.microsoft.com/office/drawing/2014/main" id="{0EAF58C6-E7E7-B87A-897D-434B87AD6BA1}"/>
              </a:ext>
            </a:extLst>
          </p:cNvPr>
          <p:cNvSpPr txBox="1">
            <a:spLocks noChangeArrowheads="1"/>
          </p:cNvSpPr>
          <p:nvPr/>
        </p:nvSpPr>
        <p:spPr bwMode="auto">
          <a:xfrm>
            <a:off x="520700" y="684213"/>
            <a:ext cx="8175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GB" altLang="en-US" sz="3600" b="1">
                <a:solidFill>
                  <a:srgbClr val="003300"/>
                </a:solidFill>
              </a:rPr>
              <a:t>3.b/ Các bạn nhỏ còn làm gì để bày tỏ nguyện vọng hoà bình?</a:t>
            </a:r>
            <a:endParaRPr lang="en-US" altLang="en-US" sz="3600" b="1"/>
          </a:p>
        </p:txBody>
      </p:sp>
      <p:sp>
        <p:nvSpPr>
          <p:cNvPr id="12299" name="Text Box 11">
            <a:extLst>
              <a:ext uri="{FF2B5EF4-FFF2-40B4-BE49-F238E27FC236}">
                <a16:creationId xmlns:a16="http://schemas.microsoft.com/office/drawing/2014/main" id="{FE61E534-0159-94C2-E1E3-A68118A2D89D}"/>
              </a:ext>
            </a:extLst>
          </p:cNvPr>
          <p:cNvSpPr txBox="1">
            <a:spLocks noChangeArrowheads="1"/>
          </p:cNvSpPr>
          <p:nvPr/>
        </p:nvSpPr>
        <p:spPr bwMode="auto">
          <a:xfrm>
            <a:off x="396875" y="1978025"/>
            <a:ext cx="84248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b="1">
                <a:solidFill>
                  <a:srgbClr val="FF0000"/>
                </a:solidFill>
                <a:cs typeface="Times New Roman" panose="02020603050405020304" pitchFamily="18" charset="0"/>
                <a:sym typeface="Wingdings" panose="05000000000000000000" pitchFamily="2" charset="2"/>
              </a:rPr>
              <a:t></a:t>
            </a:r>
            <a:r>
              <a:rPr lang="en-GB" altLang="en-US" b="1">
                <a:solidFill>
                  <a:srgbClr val="0000FF"/>
                </a:solidFill>
              </a:rPr>
              <a:t> Khi Xa-xa-cô chết, các bạn đã quyên góp tiền xây dựng tượng đài tưởng nhớ những nạn nhân đã bị bom nguyên tử sát hại. Dưới chân tượng đài khắc dòng chữ: “</a:t>
            </a:r>
            <a:r>
              <a:rPr lang="en-GB" altLang="en-US" b="1" i="1">
                <a:solidFill>
                  <a:srgbClr val="0000FF"/>
                </a:solidFill>
              </a:rPr>
              <a:t>Chúng tôi muốn thế giới này mãi mãi hòa bình</a:t>
            </a:r>
            <a:r>
              <a:rPr lang="en-GB" altLang="en-US" b="1">
                <a:solidFill>
                  <a:srgbClr val="0000FF"/>
                </a:solidFill>
              </a:rPr>
              <a:t>” để thể hiện nguyện vọng hoà bình của các bạn. </a:t>
            </a:r>
            <a:endParaRPr lang="en-US" altLang="en-US" b="1"/>
          </a:p>
        </p:txBody>
      </p:sp>
      <p:sp>
        <p:nvSpPr>
          <p:cNvPr id="12300" name="Text Box 12">
            <a:extLst>
              <a:ext uri="{FF2B5EF4-FFF2-40B4-BE49-F238E27FC236}">
                <a16:creationId xmlns:a16="http://schemas.microsoft.com/office/drawing/2014/main" id="{83868B0D-E144-35D6-D785-956BE43AE641}"/>
              </a:ext>
            </a:extLst>
          </p:cNvPr>
          <p:cNvSpPr txBox="1">
            <a:spLocks noChangeArrowheads="1"/>
          </p:cNvSpPr>
          <p:nvPr/>
        </p:nvSpPr>
        <p:spPr bwMode="auto">
          <a:xfrm>
            <a:off x="984250" y="5372100"/>
            <a:ext cx="76581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b="1">
                <a:solidFill>
                  <a:srgbClr val="FF0000"/>
                </a:solidFill>
                <a:cs typeface="Times New Roman" panose="02020603050405020304" pitchFamily="18" charset="0"/>
                <a:sym typeface="Wingdings" panose="05000000000000000000" pitchFamily="2" charset="2"/>
              </a:rPr>
              <a:t></a:t>
            </a:r>
            <a:r>
              <a:rPr lang="en-GB" altLang="en-US" sz="4000" b="1" u="sng">
                <a:solidFill>
                  <a:srgbClr val="00B050"/>
                </a:solidFill>
              </a:rPr>
              <a:t>Ý đoạn 4:</a:t>
            </a:r>
            <a:r>
              <a:rPr lang="en-GB" altLang="en-US" sz="4000" b="1">
                <a:solidFill>
                  <a:srgbClr val="00B050"/>
                </a:solidFill>
                <a:latin typeface="Times New Roman" panose="02020603050405020304" pitchFamily="18" charset="0"/>
                <a:cs typeface="Times New Roman" panose="02020603050405020304" pitchFamily="18" charset="0"/>
              </a:rPr>
              <a:t>Ước vọng hoà bình của thiếu nhi toàn thế giới.</a:t>
            </a:r>
            <a:endParaRPr lang="en-GB" altLang="en-US" sz="4000" b="1">
              <a:solidFill>
                <a:srgbClr val="00B050"/>
              </a:solidFill>
            </a:endParaRPr>
          </a:p>
          <a:p>
            <a:pPr>
              <a:spcBef>
                <a:spcPct val="50000"/>
              </a:spcBef>
              <a:buFontTx/>
              <a:buNone/>
            </a:pPr>
            <a:endParaRPr lang="en-US" altLang="en-US" b="1">
              <a:solidFill>
                <a:srgbClr val="0000FF"/>
              </a:solidFill>
            </a:endParaRPr>
          </a:p>
        </p:txBody>
      </p:sp>
      <p:pic>
        <p:nvPicPr>
          <p:cNvPr id="26630" name="Picture 5" descr="POINSET2">
            <a:extLst>
              <a:ext uri="{FF2B5EF4-FFF2-40B4-BE49-F238E27FC236}">
                <a16:creationId xmlns:a16="http://schemas.microsoft.com/office/drawing/2014/main" id="{5B05FC34-2AFF-564E-BFC4-9C9295946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58075" y="5167313"/>
            <a:ext cx="168592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POINSET2">
            <a:extLst>
              <a:ext uri="{FF2B5EF4-FFF2-40B4-BE49-F238E27FC236}">
                <a16:creationId xmlns:a16="http://schemas.microsoft.com/office/drawing/2014/main" id="{4A732920-85DA-9454-A6B0-C55071717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24607" y="-88107"/>
            <a:ext cx="170338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POINSET2">
            <a:extLst>
              <a:ext uri="{FF2B5EF4-FFF2-40B4-BE49-F238E27FC236}">
                <a16:creationId xmlns:a16="http://schemas.microsoft.com/office/drawing/2014/main" id="{ADAA533B-B617-4169-A978-7A55DFC83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54900" y="3175"/>
            <a:ext cx="17065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4" descr="POINSET2">
            <a:extLst>
              <a:ext uri="{FF2B5EF4-FFF2-40B4-BE49-F238E27FC236}">
                <a16:creationId xmlns:a16="http://schemas.microsoft.com/office/drawing/2014/main" id="{5E186B8A-93A3-5666-0EA4-58D4F6D4F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75" y="5375275"/>
            <a:ext cx="14859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1000" fill="hold"/>
                                        <p:tgtEl>
                                          <p:spTgt spid="12294"/>
                                        </p:tgtEl>
                                        <p:attrNameLst>
                                          <p:attrName>ppt_w</p:attrName>
                                        </p:attrNameLst>
                                      </p:cBhvr>
                                      <p:tavLst>
                                        <p:tav tm="0">
                                          <p:val>
                                            <p:strVal val="#ppt_w*0.70"/>
                                          </p:val>
                                        </p:tav>
                                        <p:tav tm="100000">
                                          <p:val>
                                            <p:strVal val="#ppt_w"/>
                                          </p:val>
                                        </p:tav>
                                      </p:tavLst>
                                    </p:anim>
                                    <p:anim calcmode="lin" valueType="num">
                                      <p:cBhvr>
                                        <p:cTn id="8" dur="1000" fill="hold"/>
                                        <p:tgtEl>
                                          <p:spTgt spid="12294"/>
                                        </p:tgtEl>
                                        <p:attrNameLst>
                                          <p:attrName>ppt_h</p:attrName>
                                        </p:attrNameLst>
                                      </p:cBhvr>
                                      <p:tavLst>
                                        <p:tav tm="0">
                                          <p:val>
                                            <p:strVal val="#ppt_h"/>
                                          </p:val>
                                        </p:tav>
                                        <p:tav tm="100000">
                                          <p:val>
                                            <p:strVal val="#ppt_h"/>
                                          </p:val>
                                        </p:tav>
                                      </p:tavLst>
                                    </p:anim>
                                    <p:animEffect transition="in" filter="fade">
                                      <p:cBhvr>
                                        <p:cTn id="9" dur="1000"/>
                                        <p:tgtEl>
                                          <p:spTgt spid="12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2299"/>
                                        </p:tgtEl>
                                        <p:attrNameLst>
                                          <p:attrName>style.visibility</p:attrName>
                                        </p:attrNameLst>
                                      </p:cBhvr>
                                      <p:to>
                                        <p:strVal val="visible"/>
                                      </p:to>
                                    </p:set>
                                    <p:anim calcmode="lin" valueType="num">
                                      <p:cBhvr>
                                        <p:cTn id="14" dur="1000" fill="hold"/>
                                        <p:tgtEl>
                                          <p:spTgt spid="12299"/>
                                        </p:tgtEl>
                                        <p:attrNameLst>
                                          <p:attrName>ppt_w</p:attrName>
                                        </p:attrNameLst>
                                      </p:cBhvr>
                                      <p:tavLst>
                                        <p:tav tm="0">
                                          <p:val>
                                            <p:strVal val="#ppt_w*0.70"/>
                                          </p:val>
                                        </p:tav>
                                        <p:tav tm="100000">
                                          <p:val>
                                            <p:strVal val="#ppt_w"/>
                                          </p:val>
                                        </p:tav>
                                      </p:tavLst>
                                    </p:anim>
                                    <p:anim calcmode="lin" valueType="num">
                                      <p:cBhvr>
                                        <p:cTn id="15" dur="1000" fill="hold"/>
                                        <p:tgtEl>
                                          <p:spTgt spid="12299"/>
                                        </p:tgtEl>
                                        <p:attrNameLst>
                                          <p:attrName>ppt_h</p:attrName>
                                        </p:attrNameLst>
                                      </p:cBhvr>
                                      <p:tavLst>
                                        <p:tav tm="0">
                                          <p:val>
                                            <p:strVal val="#ppt_h"/>
                                          </p:val>
                                        </p:tav>
                                        <p:tav tm="100000">
                                          <p:val>
                                            <p:strVal val="#ppt_h"/>
                                          </p:val>
                                        </p:tav>
                                      </p:tavLst>
                                    </p:anim>
                                    <p:animEffect transition="in" filter="fade">
                                      <p:cBhvr>
                                        <p:cTn id="16" dur="1000"/>
                                        <p:tgtEl>
                                          <p:spTgt spid="122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2300"/>
                                        </p:tgtEl>
                                        <p:attrNameLst>
                                          <p:attrName>style.visibility</p:attrName>
                                        </p:attrNameLst>
                                      </p:cBhvr>
                                      <p:to>
                                        <p:strVal val="visible"/>
                                      </p:to>
                                    </p:set>
                                    <p:anim calcmode="lin" valueType="num">
                                      <p:cBhvr>
                                        <p:cTn id="21" dur="1000" fill="hold"/>
                                        <p:tgtEl>
                                          <p:spTgt spid="12300"/>
                                        </p:tgtEl>
                                        <p:attrNameLst>
                                          <p:attrName>ppt_w</p:attrName>
                                        </p:attrNameLst>
                                      </p:cBhvr>
                                      <p:tavLst>
                                        <p:tav tm="0">
                                          <p:val>
                                            <p:strVal val="#ppt_w*0.70"/>
                                          </p:val>
                                        </p:tav>
                                        <p:tav tm="100000">
                                          <p:val>
                                            <p:strVal val="#ppt_w"/>
                                          </p:val>
                                        </p:tav>
                                      </p:tavLst>
                                    </p:anim>
                                    <p:anim calcmode="lin" valueType="num">
                                      <p:cBhvr>
                                        <p:cTn id="22" dur="1000" fill="hold"/>
                                        <p:tgtEl>
                                          <p:spTgt spid="12300"/>
                                        </p:tgtEl>
                                        <p:attrNameLst>
                                          <p:attrName>ppt_h</p:attrName>
                                        </p:attrNameLst>
                                      </p:cBhvr>
                                      <p:tavLst>
                                        <p:tav tm="0">
                                          <p:val>
                                            <p:strVal val="#ppt_h"/>
                                          </p:val>
                                        </p:tav>
                                        <p:tav tm="100000">
                                          <p:val>
                                            <p:strVal val="#ppt_h"/>
                                          </p:val>
                                        </p:tav>
                                      </p:tavLst>
                                    </p:anim>
                                    <p:animEffect transition="in" filter="fade">
                                      <p:cBhvr>
                                        <p:cTn id="23"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9" grpId="0"/>
      <p:bldP spid="123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C58EEA01-1DF4-A303-B5BB-C8A1ADF1B931}"/>
              </a:ext>
            </a:extLst>
          </p:cNvPr>
          <p:cNvSpPr>
            <a:spLocks noChangeArrowheads="1"/>
          </p:cNvSpPr>
          <p:nvPr/>
        </p:nvSpPr>
        <p:spPr bwMode="auto">
          <a:xfrm>
            <a:off x="401638" y="773113"/>
            <a:ext cx="83534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600">
                <a:latin typeface="Times New Roman" panose="02020603050405020304" pitchFamily="18" charset="0"/>
                <a:cs typeface="Times New Roman" panose="02020603050405020304" pitchFamily="18" charset="0"/>
              </a:rPr>
              <a:t>     </a:t>
            </a:r>
            <a:r>
              <a:rPr lang="en-US" altLang="en-US" sz="3600">
                <a:solidFill>
                  <a:srgbClr val="0000FF"/>
                </a:solidFill>
                <a:latin typeface="Times New Roman" panose="02020603050405020304" pitchFamily="18" charset="0"/>
                <a:cs typeface="Times New Roman" panose="02020603050405020304" pitchFamily="18" charset="0"/>
              </a:rPr>
              <a:t>Nằm trong bệnh viện nhẩm đếm từng ngày còn lại của đời mình, cô bé ngây thơ tin vào một truyền thuyết nói rằng nếu gấp đủ một nghìn con sếu bằng giấy treo quanh phòng, em sẽ khỏi bệnh. Em liền lặng lẽ gấp sếu. Biết chuyện, trẻ em toàn nước Nhật và nhiều nơi trên thế giới đã tới tấp gửi hàng nghìn con sếu giấy đến cho Xa-xa-cô. Nhưng Xa-xa-cô chết khi em mới gấp được 644 con.</a:t>
            </a:r>
          </a:p>
        </p:txBody>
      </p:sp>
      <p:sp>
        <p:nvSpPr>
          <p:cNvPr id="21" name="TextBox 20">
            <a:extLst>
              <a:ext uri="{FF2B5EF4-FFF2-40B4-BE49-F238E27FC236}">
                <a16:creationId xmlns:a16="http://schemas.microsoft.com/office/drawing/2014/main" id="{AEC76AF0-9ED4-5543-7135-39F8FA5B354A}"/>
              </a:ext>
            </a:extLst>
          </p:cNvPr>
          <p:cNvSpPr txBox="1">
            <a:spLocks noChangeArrowheads="1"/>
          </p:cNvSpPr>
          <p:nvPr/>
        </p:nvSpPr>
        <p:spPr bwMode="auto">
          <a:xfrm>
            <a:off x="6886575" y="1844675"/>
            <a:ext cx="45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20E387BB-54B4-77D6-F358-97ADF544B790}"/>
              </a:ext>
            </a:extLst>
          </p:cNvPr>
          <p:cNvSpPr txBox="1">
            <a:spLocks noChangeArrowheads="1"/>
          </p:cNvSpPr>
          <p:nvPr/>
        </p:nvSpPr>
        <p:spPr bwMode="auto">
          <a:xfrm>
            <a:off x="4433888" y="5157788"/>
            <a:ext cx="45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39849044-68EF-082E-89C8-0A7F6A56662A}"/>
              </a:ext>
            </a:extLst>
          </p:cNvPr>
          <p:cNvSpPr txBox="1">
            <a:spLocks noChangeArrowheads="1"/>
          </p:cNvSpPr>
          <p:nvPr/>
        </p:nvSpPr>
        <p:spPr bwMode="auto">
          <a:xfrm>
            <a:off x="5327650" y="752475"/>
            <a:ext cx="45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a:t>
            </a:r>
          </a:p>
        </p:txBody>
      </p:sp>
      <p:sp>
        <p:nvSpPr>
          <p:cNvPr id="27654" name="AutoShape 4">
            <a:extLst>
              <a:ext uri="{FF2B5EF4-FFF2-40B4-BE49-F238E27FC236}">
                <a16:creationId xmlns:a16="http://schemas.microsoft.com/office/drawing/2014/main" id="{3373C5FF-EAD0-1573-5220-49AE6A214142}"/>
              </a:ext>
            </a:extLst>
          </p:cNvPr>
          <p:cNvSpPr>
            <a:spLocks noChangeArrowheads="1"/>
          </p:cNvSpPr>
          <p:nvPr/>
        </p:nvSpPr>
        <p:spPr bwMode="auto">
          <a:xfrm>
            <a:off x="2225675" y="0"/>
            <a:ext cx="4705350" cy="752475"/>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u="sng">
                <a:solidFill>
                  <a:srgbClr val="F715C7"/>
                </a:solidFill>
              </a:rPr>
              <a:t>ĐỌC DIỄN CẢM</a:t>
            </a:r>
          </a:p>
        </p:txBody>
      </p:sp>
      <p:cxnSp>
        <p:nvCxnSpPr>
          <p:cNvPr id="7" name="Straight Connector 6">
            <a:extLst>
              <a:ext uri="{FF2B5EF4-FFF2-40B4-BE49-F238E27FC236}">
                <a16:creationId xmlns:a16="http://schemas.microsoft.com/office/drawing/2014/main" id="{732695ED-741C-2CFE-EEC8-CA7BFB372384}"/>
              </a:ext>
            </a:extLst>
          </p:cNvPr>
          <p:cNvCxnSpPr/>
          <p:nvPr/>
        </p:nvCxnSpPr>
        <p:spPr bwMode="auto">
          <a:xfrm>
            <a:off x="5556250" y="1276350"/>
            <a:ext cx="1974850" cy="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90D5EA4-B5C1-DBDF-719C-ED2283EF0C56}"/>
              </a:ext>
            </a:extLst>
          </p:cNvPr>
          <p:cNvCxnSpPr/>
          <p:nvPr/>
        </p:nvCxnSpPr>
        <p:spPr bwMode="auto">
          <a:xfrm flipV="1">
            <a:off x="1193800" y="2930525"/>
            <a:ext cx="1800225" cy="2540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0A1AE3B-0372-48E3-5680-15D3B4BDF850}"/>
              </a:ext>
            </a:extLst>
          </p:cNvPr>
          <p:cNvCxnSpPr/>
          <p:nvPr/>
        </p:nvCxnSpPr>
        <p:spPr bwMode="auto">
          <a:xfrm flipV="1">
            <a:off x="6580188" y="2978150"/>
            <a:ext cx="1962150" cy="7938"/>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F6333CA-199B-8844-003E-1E7FFEE11FE1}"/>
              </a:ext>
            </a:extLst>
          </p:cNvPr>
          <p:cNvCxnSpPr/>
          <p:nvPr/>
        </p:nvCxnSpPr>
        <p:spPr bwMode="auto">
          <a:xfrm>
            <a:off x="473075" y="3589338"/>
            <a:ext cx="1225550" cy="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9FCD06A-53A2-72C7-7825-099DA74D1215}"/>
              </a:ext>
            </a:extLst>
          </p:cNvPr>
          <p:cNvCxnSpPr/>
          <p:nvPr/>
        </p:nvCxnSpPr>
        <p:spPr bwMode="auto">
          <a:xfrm>
            <a:off x="6580188" y="3479800"/>
            <a:ext cx="1238250" cy="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D5F7F12-C585-FD5B-3B53-C82619E59080}"/>
              </a:ext>
            </a:extLst>
          </p:cNvPr>
          <p:cNvCxnSpPr/>
          <p:nvPr/>
        </p:nvCxnSpPr>
        <p:spPr bwMode="auto">
          <a:xfrm>
            <a:off x="5238750" y="4076700"/>
            <a:ext cx="2795588" cy="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88FD55F-2B6F-F3AC-EDC5-BA551E561E86}"/>
              </a:ext>
            </a:extLst>
          </p:cNvPr>
          <p:cNvCxnSpPr/>
          <p:nvPr/>
        </p:nvCxnSpPr>
        <p:spPr bwMode="auto">
          <a:xfrm>
            <a:off x="3570288" y="5732463"/>
            <a:ext cx="1092200" cy="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594257DA-8FF4-F903-B0C8-9B60C7EB0D36}"/>
              </a:ext>
            </a:extLst>
          </p:cNvPr>
          <p:cNvSpPr txBox="1">
            <a:spLocks noChangeArrowheads="1"/>
          </p:cNvSpPr>
          <p:nvPr/>
        </p:nvSpPr>
        <p:spPr bwMode="auto">
          <a:xfrm>
            <a:off x="4781550" y="4076700"/>
            <a:ext cx="45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a:t>
            </a:r>
          </a:p>
        </p:txBody>
      </p:sp>
      <p:pic>
        <p:nvPicPr>
          <p:cNvPr id="27663" name="Picture 4" descr="POINSET2">
            <a:extLst>
              <a:ext uri="{FF2B5EF4-FFF2-40B4-BE49-F238E27FC236}">
                <a16:creationId xmlns:a16="http://schemas.microsoft.com/office/drawing/2014/main" id="{21BAC2A3-3489-40D6-AE97-3BB820E1F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75" y="5375275"/>
            <a:ext cx="14859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5" descr="POINSET2">
            <a:extLst>
              <a:ext uri="{FF2B5EF4-FFF2-40B4-BE49-F238E27FC236}">
                <a16:creationId xmlns:a16="http://schemas.microsoft.com/office/drawing/2014/main" id="{F8780B92-0437-3A0A-2C8F-E3CE21A2E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58075" y="5167313"/>
            <a:ext cx="168592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0" descr="POINSET2">
            <a:extLst>
              <a:ext uri="{FF2B5EF4-FFF2-40B4-BE49-F238E27FC236}">
                <a16:creationId xmlns:a16="http://schemas.microsoft.com/office/drawing/2014/main" id="{FA61C511-4F9D-BFFA-2E66-F55063746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64294" y="3969"/>
            <a:ext cx="170497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9" descr="POINSET2">
            <a:extLst>
              <a:ext uri="{FF2B5EF4-FFF2-40B4-BE49-F238E27FC236}">
                <a16:creationId xmlns:a16="http://schemas.microsoft.com/office/drawing/2014/main" id="{6EE649CD-B023-F195-EAA4-180ED18FB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54900" y="3175"/>
            <a:ext cx="17065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ircle(in)">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21" grpId="0"/>
      <p:bldP spid="22" grpId="0"/>
      <p:bldP spid="14"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a:extLst>
              <a:ext uri="{FF2B5EF4-FFF2-40B4-BE49-F238E27FC236}">
                <a16:creationId xmlns:a16="http://schemas.microsoft.com/office/drawing/2014/main" id="{E175DE00-4529-37F4-F4E5-FBAD966FF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E9E4A3F4-5AD2-415B-951D-A2AFEA77A2A4}"/>
              </a:ext>
            </a:extLst>
          </p:cNvPr>
          <p:cNvSpPr/>
          <p:nvPr/>
        </p:nvSpPr>
        <p:spPr>
          <a:xfrm>
            <a:off x="395288" y="1544638"/>
            <a:ext cx="8424862" cy="2460625"/>
          </a:xfrm>
          <a:prstGeom prst="round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4000" dirty="0">
                <a:solidFill>
                  <a:srgbClr val="0000FF"/>
                </a:solidFill>
              </a:rPr>
              <a:t>4.Nếu </a:t>
            </a:r>
            <a:r>
              <a:rPr lang="en-US" altLang="en-US" sz="4000" dirty="0" err="1">
                <a:solidFill>
                  <a:srgbClr val="0000FF"/>
                </a:solidFill>
              </a:rPr>
              <a:t>được</a:t>
            </a:r>
            <a:r>
              <a:rPr lang="en-US" altLang="en-US" sz="4000" dirty="0">
                <a:solidFill>
                  <a:srgbClr val="0000FF"/>
                </a:solidFill>
              </a:rPr>
              <a:t> </a:t>
            </a:r>
            <a:r>
              <a:rPr lang="en-US" altLang="en-US" sz="4000" dirty="0" err="1">
                <a:solidFill>
                  <a:srgbClr val="0000FF"/>
                </a:solidFill>
              </a:rPr>
              <a:t>đứng</a:t>
            </a:r>
            <a:r>
              <a:rPr lang="en-US" altLang="en-US" sz="4000" dirty="0">
                <a:solidFill>
                  <a:srgbClr val="0000FF"/>
                </a:solidFill>
              </a:rPr>
              <a:t> </a:t>
            </a:r>
            <a:r>
              <a:rPr lang="en-US" altLang="en-US" sz="4000" dirty="0" err="1">
                <a:solidFill>
                  <a:srgbClr val="0000FF"/>
                </a:solidFill>
              </a:rPr>
              <a:t>trước</a:t>
            </a:r>
            <a:r>
              <a:rPr lang="en-US" altLang="en-US" sz="4000" dirty="0">
                <a:solidFill>
                  <a:srgbClr val="0000FF"/>
                </a:solidFill>
              </a:rPr>
              <a:t> </a:t>
            </a:r>
            <a:r>
              <a:rPr lang="en-US" altLang="en-US" sz="4000" dirty="0" err="1">
                <a:solidFill>
                  <a:srgbClr val="0000FF"/>
                </a:solidFill>
              </a:rPr>
              <a:t>tượng</a:t>
            </a:r>
            <a:r>
              <a:rPr lang="en-US" altLang="en-US" sz="4000" dirty="0">
                <a:solidFill>
                  <a:srgbClr val="0000FF"/>
                </a:solidFill>
              </a:rPr>
              <a:t> </a:t>
            </a:r>
            <a:r>
              <a:rPr lang="en-US" altLang="en-US" sz="4000" dirty="0" err="1">
                <a:solidFill>
                  <a:srgbClr val="0000FF"/>
                </a:solidFill>
              </a:rPr>
              <a:t>đài</a:t>
            </a:r>
            <a:r>
              <a:rPr lang="en-US" altLang="en-US" sz="4000" dirty="0">
                <a:solidFill>
                  <a:srgbClr val="0000FF"/>
                </a:solidFill>
              </a:rPr>
              <a:t>, </a:t>
            </a:r>
            <a:r>
              <a:rPr lang="en-US" altLang="en-US" sz="4000" dirty="0" err="1">
                <a:solidFill>
                  <a:srgbClr val="0000FF"/>
                </a:solidFill>
              </a:rPr>
              <a:t>em</a:t>
            </a:r>
            <a:r>
              <a:rPr lang="en-US" altLang="en-US" sz="4000" dirty="0">
                <a:solidFill>
                  <a:srgbClr val="0000FF"/>
                </a:solidFill>
              </a:rPr>
              <a:t> </a:t>
            </a:r>
            <a:r>
              <a:rPr lang="en-US" altLang="en-US" sz="4000" dirty="0" err="1">
                <a:solidFill>
                  <a:srgbClr val="0000FF"/>
                </a:solidFill>
              </a:rPr>
              <a:t>sẽ</a:t>
            </a:r>
            <a:r>
              <a:rPr lang="en-US" altLang="en-US" sz="4000" dirty="0">
                <a:solidFill>
                  <a:srgbClr val="0000FF"/>
                </a:solidFill>
              </a:rPr>
              <a:t> </a:t>
            </a:r>
            <a:r>
              <a:rPr lang="en-US" altLang="en-US" sz="4000" dirty="0" err="1">
                <a:solidFill>
                  <a:srgbClr val="0000FF"/>
                </a:solidFill>
              </a:rPr>
              <a:t>nói</a:t>
            </a:r>
            <a:r>
              <a:rPr lang="en-US" altLang="en-US" sz="4000" dirty="0">
                <a:solidFill>
                  <a:srgbClr val="0000FF"/>
                </a:solidFill>
              </a:rPr>
              <a:t> </a:t>
            </a:r>
            <a:r>
              <a:rPr lang="en-US" altLang="en-US" sz="4000" dirty="0" err="1">
                <a:solidFill>
                  <a:srgbClr val="0000FF"/>
                </a:solidFill>
              </a:rPr>
              <a:t>gì</a:t>
            </a:r>
            <a:r>
              <a:rPr lang="en-US" altLang="en-US" sz="4000" dirty="0">
                <a:solidFill>
                  <a:srgbClr val="0000FF"/>
                </a:solidFill>
              </a:rPr>
              <a:t> </a:t>
            </a:r>
            <a:r>
              <a:rPr lang="en-US" altLang="en-US" sz="4000" dirty="0" err="1">
                <a:solidFill>
                  <a:srgbClr val="0000FF"/>
                </a:solidFill>
              </a:rPr>
              <a:t>với</a:t>
            </a:r>
            <a:r>
              <a:rPr lang="en-US" altLang="en-US" sz="4000" dirty="0">
                <a:solidFill>
                  <a:srgbClr val="0000FF"/>
                </a:solidFill>
              </a:rPr>
              <a:t> </a:t>
            </a:r>
            <a:r>
              <a:rPr lang="en-US" altLang="en-US" sz="4000" dirty="0" err="1">
                <a:solidFill>
                  <a:srgbClr val="0000FF"/>
                </a:solidFill>
              </a:rPr>
              <a:t>Xa</a:t>
            </a:r>
            <a:r>
              <a:rPr lang="en-US" altLang="en-US" sz="4000" dirty="0">
                <a:solidFill>
                  <a:srgbClr val="0000FF"/>
                </a:solidFill>
              </a:rPr>
              <a:t> – </a:t>
            </a:r>
            <a:r>
              <a:rPr lang="en-US" altLang="en-US" sz="4000" dirty="0" err="1">
                <a:solidFill>
                  <a:srgbClr val="0000FF"/>
                </a:solidFill>
              </a:rPr>
              <a:t>xa</a:t>
            </a:r>
            <a:r>
              <a:rPr lang="en-US" altLang="en-US" sz="4000" dirty="0">
                <a:solidFill>
                  <a:srgbClr val="0000FF"/>
                </a:solidFill>
              </a:rPr>
              <a:t> – </a:t>
            </a:r>
            <a:r>
              <a:rPr lang="en-US" altLang="en-US" sz="4000" dirty="0" err="1">
                <a:solidFill>
                  <a:srgbClr val="0000FF"/>
                </a:solidFill>
              </a:rPr>
              <a:t>cô</a:t>
            </a:r>
            <a:r>
              <a:rPr lang="en-US" altLang="en-US" sz="4000" dirty="0">
                <a:solidFill>
                  <a:srgbClr val="0000FF"/>
                </a:solidFill>
              </a:rPr>
              <a:t>?</a:t>
            </a:r>
          </a:p>
        </p:txBody>
      </p:sp>
      <p:pic>
        <p:nvPicPr>
          <p:cNvPr id="7" name="Picture 6">
            <a:extLst>
              <a:ext uri="{FF2B5EF4-FFF2-40B4-BE49-F238E27FC236}">
                <a16:creationId xmlns:a16="http://schemas.microsoft.com/office/drawing/2014/main" id="{2765E468-6947-4E92-78D8-54C35DC50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0836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4">
            <a:extLst>
              <a:ext uri="{FF2B5EF4-FFF2-40B4-BE49-F238E27FC236}">
                <a16:creationId xmlns:a16="http://schemas.microsoft.com/office/drawing/2014/main" id="{E33446AF-2AD7-B948-7CC8-640DF0C02F50}"/>
              </a:ext>
            </a:extLst>
          </p:cNvPr>
          <p:cNvSpPr>
            <a:spLocks noChangeArrowheads="1"/>
          </p:cNvSpPr>
          <p:nvPr/>
        </p:nvSpPr>
        <p:spPr bwMode="auto">
          <a:xfrm>
            <a:off x="2214563" y="260350"/>
            <a:ext cx="4705350" cy="5334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000" b="1" u="sng">
                <a:solidFill>
                  <a:srgbClr val="F715C7"/>
                </a:solidFill>
              </a:rPr>
              <a:t>NỘI DUNG CHÍNH</a:t>
            </a:r>
          </a:p>
        </p:txBody>
      </p:sp>
      <p:sp>
        <p:nvSpPr>
          <p:cNvPr id="14341" name="Text Box 5">
            <a:extLst>
              <a:ext uri="{FF2B5EF4-FFF2-40B4-BE49-F238E27FC236}">
                <a16:creationId xmlns:a16="http://schemas.microsoft.com/office/drawing/2014/main" id="{55BDB615-497E-E6B9-075B-AA9FED57FF04}"/>
              </a:ext>
            </a:extLst>
          </p:cNvPr>
          <p:cNvSpPr txBox="1">
            <a:spLocks noChangeArrowheads="1"/>
          </p:cNvSpPr>
          <p:nvPr/>
        </p:nvSpPr>
        <p:spPr bwMode="auto">
          <a:xfrm>
            <a:off x="323850" y="1285875"/>
            <a:ext cx="799306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GB" altLang="en-US" sz="6000" b="1">
                <a:solidFill>
                  <a:srgbClr val="0000FF"/>
                </a:solidFill>
              </a:rPr>
              <a:t>	</a:t>
            </a:r>
            <a:r>
              <a:rPr lang="en-GB" altLang="en-US" sz="5400" b="1">
                <a:solidFill>
                  <a:srgbClr val="0000FF"/>
                </a:solidFill>
              </a:rPr>
              <a:t>Bài văn tố cáo tội ác chiến tranh hạt nhân; thể hiện khát vọng sống, khát vọng hoà bình của trẻ em .</a:t>
            </a:r>
          </a:p>
          <a:p>
            <a:pPr algn="ctr">
              <a:spcBef>
                <a:spcPct val="50000"/>
              </a:spcBef>
              <a:buFontTx/>
              <a:buNone/>
            </a:pPr>
            <a:endParaRPr lang="en-US" altLang="en-US" sz="3600" b="1">
              <a:solidFill>
                <a:srgbClr val="00B050"/>
              </a:solidFill>
            </a:endParaRPr>
          </a:p>
        </p:txBody>
      </p:sp>
      <p:pic>
        <p:nvPicPr>
          <p:cNvPr id="29700" name="Picture 10" descr="POINSET2">
            <a:extLst>
              <a:ext uri="{FF2B5EF4-FFF2-40B4-BE49-F238E27FC236}">
                <a16:creationId xmlns:a16="http://schemas.microsoft.com/office/drawing/2014/main" id="{D574EA48-7264-6366-29E0-E3348D34E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32544" y="5557"/>
            <a:ext cx="17049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descr="POINSET2">
            <a:extLst>
              <a:ext uri="{FF2B5EF4-FFF2-40B4-BE49-F238E27FC236}">
                <a16:creationId xmlns:a16="http://schemas.microsoft.com/office/drawing/2014/main" id="{06AB0B8D-8E76-A17A-7653-89E4E84EF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54900" y="3175"/>
            <a:ext cx="17065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POINSET2">
            <a:extLst>
              <a:ext uri="{FF2B5EF4-FFF2-40B4-BE49-F238E27FC236}">
                <a16:creationId xmlns:a16="http://schemas.microsoft.com/office/drawing/2014/main" id="{EA3C1E9C-5C4B-9645-FA6E-FBF665EDD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75" y="5375275"/>
            <a:ext cx="14859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POINSET2">
            <a:extLst>
              <a:ext uri="{FF2B5EF4-FFF2-40B4-BE49-F238E27FC236}">
                <a16:creationId xmlns:a16="http://schemas.microsoft.com/office/drawing/2014/main" id="{EC5B3A52-2F6B-CDF0-C77C-5B1A1A68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58075" y="5167313"/>
            <a:ext cx="168592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32F1976-8DA9-FAAE-359A-FDDE147A16EF}"/>
              </a:ext>
            </a:extLst>
          </p:cNvPr>
          <p:cNvSpPr>
            <a:spLocks noGrp="1" noChangeArrowheads="1"/>
          </p:cNvSpPr>
          <p:nvPr>
            <p:ph type="title"/>
          </p:nvPr>
        </p:nvSpPr>
        <p:spPr>
          <a:xfrm>
            <a:off x="457200" y="-242888"/>
            <a:ext cx="8229600" cy="1279526"/>
          </a:xfrm>
        </p:spPr>
        <p:txBody>
          <a:bodyPr/>
          <a:lstStyle/>
          <a:p>
            <a:endParaRPr lang="en-US" altLang="en-US" b="1">
              <a:solidFill>
                <a:srgbClr val="00B050"/>
              </a:solidFill>
            </a:endParaRPr>
          </a:p>
        </p:txBody>
      </p:sp>
      <p:pic>
        <p:nvPicPr>
          <p:cNvPr id="7171" name="Picture 2" descr="Hình ảnh chim bồ câu đẹp ý nghĩa hòa bình, tình yêu, hạnh phúc, hi vọng">
            <a:extLst>
              <a:ext uri="{FF2B5EF4-FFF2-40B4-BE49-F238E27FC236}">
                <a16:creationId xmlns:a16="http://schemas.microsoft.com/office/drawing/2014/main" id="{13502E18-2D22-AEAE-02C1-B19B93EFB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Tranh minh hoa chu de Canh chim hoa binh[1]">
            <a:extLst>
              <a:ext uri="{FF2B5EF4-FFF2-40B4-BE49-F238E27FC236}">
                <a16:creationId xmlns:a16="http://schemas.microsoft.com/office/drawing/2014/main" id="{F534ECDD-DF59-E588-C773-64F26216C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3363" cy="6843713"/>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12">
            <a:extLst>
              <a:ext uri="{FF2B5EF4-FFF2-40B4-BE49-F238E27FC236}">
                <a16:creationId xmlns:a16="http://schemas.microsoft.com/office/drawing/2014/main" id="{5F0553F1-73D6-BB57-FEA5-996CED4B0F85}"/>
              </a:ext>
            </a:extLst>
          </p:cNvPr>
          <p:cNvSpPr>
            <a:spLocks noChangeShapeType="1"/>
          </p:cNvSpPr>
          <p:nvPr/>
        </p:nvSpPr>
        <p:spPr bwMode="auto">
          <a:xfrm>
            <a:off x="1912938" y="152400"/>
            <a:ext cx="60579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contourClr>
              <a:srgbClr val="CC3300"/>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3795" name="Line 13">
            <a:extLst>
              <a:ext uri="{FF2B5EF4-FFF2-40B4-BE49-F238E27FC236}">
                <a16:creationId xmlns:a16="http://schemas.microsoft.com/office/drawing/2014/main" id="{8E0FBC3F-44D3-D5ED-B39A-3E1A4035EEF5}"/>
              </a:ext>
            </a:extLst>
          </p:cNvPr>
          <p:cNvSpPr>
            <a:spLocks noChangeShapeType="1"/>
          </p:cNvSpPr>
          <p:nvPr/>
        </p:nvSpPr>
        <p:spPr bwMode="auto">
          <a:xfrm>
            <a:off x="9144000" y="990600"/>
            <a:ext cx="0" cy="4343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3796" name="Line 14">
            <a:extLst>
              <a:ext uri="{FF2B5EF4-FFF2-40B4-BE49-F238E27FC236}">
                <a16:creationId xmlns:a16="http://schemas.microsoft.com/office/drawing/2014/main" id="{E46707A0-1967-9B3C-9804-9994E866849E}"/>
              </a:ext>
            </a:extLst>
          </p:cNvPr>
          <p:cNvSpPr>
            <a:spLocks noChangeShapeType="1"/>
          </p:cNvSpPr>
          <p:nvPr/>
        </p:nvSpPr>
        <p:spPr bwMode="auto">
          <a:xfrm>
            <a:off x="152400" y="1414463"/>
            <a:ext cx="0" cy="43434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contourClr>
              <a:srgbClr val="008000"/>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3797" name="Line 15">
            <a:extLst>
              <a:ext uri="{FF2B5EF4-FFF2-40B4-BE49-F238E27FC236}">
                <a16:creationId xmlns:a16="http://schemas.microsoft.com/office/drawing/2014/main" id="{34A38F83-7E73-B29C-C1DB-6044FCD78727}"/>
              </a:ext>
            </a:extLst>
          </p:cNvPr>
          <p:cNvSpPr>
            <a:spLocks noChangeShapeType="1"/>
          </p:cNvSpPr>
          <p:nvPr/>
        </p:nvSpPr>
        <p:spPr bwMode="auto">
          <a:xfrm>
            <a:off x="304800" y="2800350"/>
            <a:ext cx="0" cy="268605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vi-VN"/>
          </a:p>
        </p:txBody>
      </p:sp>
      <p:sp>
        <p:nvSpPr>
          <p:cNvPr id="33798" name="Line 16">
            <a:extLst>
              <a:ext uri="{FF2B5EF4-FFF2-40B4-BE49-F238E27FC236}">
                <a16:creationId xmlns:a16="http://schemas.microsoft.com/office/drawing/2014/main" id="{82B8723A-4CA7-21D2-2107-CA77729AE61B}"/>
              </a:ext>
            </a:extLst>
          </p:cNvPr>
          <p:cNvSpPr>
            <a:spLocks noChangeShapeType="1"/>
          </p:cNvSpPr>
          <p:nvPr/>
        </p:nvSpPr>
        <p:spPr bwMode="auto">
          <a:xfrm>
            <a:off x="3262313" y="5949950"/>
            <a:ext cx="2497137"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vi-VN"/>
          </a:p>
        </p:txBody>
      </p:sp>
      <p:sp>
        <p:nvSpPr>
          <p:cNvPr id="33799" name="Line 17">
            <a:extLst>
              <a:ext uri="{FF2B5EF4-FFF2-40B4-BE49-F238E27FC236}">
                <a16:creationId xmlns:a16="http://schemas.microsoft.com/office/drawing/2014/main" id="{A2E57EB1-C39A-07CC-A725-4D08C57F2481}"/>
              </a:ext>
            </a:extLst>
          </p:cNvPr>
          <p:cNvSpPr>
            <a:spLocks noChangeShapeType="1"/>
          </p:cNvSpPr>
          <p:nvPr/>
        </p:nvSpPr>
        <p:spPr bwMode="auto">
          <a:xfrm flipH="1">
            <a:off x="3081338" y="6237288"/>
            <a:ext cx="28575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vi-VN"/>
          </a:p>
        </p:txBody>
      </p:sp>
      <p:sp>
        <p:nvSpPr>
          <p:cNvPr id="33800" name="Line 23">
            <a:extLst>
              <a:ext uri="{FF2B5EF4-FFF2-40B4-BE49-F238E27FC236}">
                <a16:creationId xmlns:a16="http://schemas.microsoft.com/office/drawing/2014/main" id="{40905D07-DFD8-3BCA-D324-64B7F6BB4EDD}"/>
              </a:ext>
            </a:extLst>
          </p:cNvPr>
          <p:cNvSpPr>
            <a:spLocks noChangeShapeType="1"/>
          </p:cNvSpPr>
          <p:nvPr/>
        </p:nvSpPr>
        <p:spPr bwMode="auto">
          <a:xfrm>
            <a:off x="1011238" y="6858000"/>
            <a:ext cx="60579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contourClr>
              <a:srgbClr val="CC99FF"/>
            </a:contourClr>
          </a:sp3d>
          <a:extLst>
            <a:ext uri="{909E8E84-426E-40DD-AFC4-6F175D3DCCD1}">
              <a14:hiddenFill xmlns:a14="http://schemas.microsoft.com/office/drawing/2010/main">
                <a:noFill/>
              </a14:hiddenFill>
            </a:ext>
          </a:extLst>
        </p:spPr>
        <p:txBody>
          <a:bodyPr>
            <a:spAutoFit/>
            <a:flatTx/>
          </a:bodyPr>
          <a:lstStyle/>
          <a:p>
            <a:endParaRPr lang="vi-VN"/>
          </a:p>
        </p:txBody>
      </p:sp>
      <p:sp>
        <p:nvSpPr>
          <p:cNvPr id="33801" name="Text Box 25">
            <a:extLst>
              <a:ext uri="{FF2B5EF4-FFF2-40B4-BE49-F238E27FC236}">
                <a16:creationId xmlns:a16="http://schemas.microsoft.com/office/drawing/2014/main" id="{AD335297-D763-9A79-8A74-74B388370E10}"/>
              </a:ext>
            </a:extLst>
          </p:cNvPr>
          <p:cNvSpPr txBox="1">
            <a:spLocks noChangeArrowheads="1"/>
          </p:cNvSpPr>
          <p:nvPr/>
        </p:nvSpPr>
        <p:spPr bwMode="auto">
          <a:xfrm>
            <a:off x="1666875" y="892175"/>
            <a:ext cx="5686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33802" name="Text Box 26">
            <a:extLst>
              <a:ext uri="{FF2B5EF4-FFF2-40B4-BE49-F238E27FC236}">
                <a16:creationId xmlns:a16="http://schemas.microsoft.com/office/drawing/2014/main" id="{F1F27862-098C-92EB-E048-E926949A54CA}"/>
              </a:ext>
            </a:extLst>
          </p:cNvPr>
          <p:cNvSpPr txBox="1">
            <a:spLocks noChangeArrowheads="1"/>
          </p:cNvSpPr>
          <p:nvPr/>
        </p:nvSpPr>
        <p:spPr bwMode="auto">
          <a:xfrm>
            <a:off x="657225" y="1325563"/>
            <a:ext cx="7313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66"/>
                </a:solidFill>
                <a:latin typeface="Times New Roman" panose="02020603050405020304" pitchFamily="18" charset="0"/>
                <a:cs typeface="Times New Roman" panose="02020603050405020304" pitchFamily="18" charset="0"/>
              </a:rPr>
              <a:t>                      </a:t>
            </a:r>
            <a:endParaRPr lang="en-US" altLang="en-US" b="1">
              <a:solidFill>
                <a:srgbClr val="FF0066"/>
              </a:solidFill>
              <a:latin typeface="Times New Roman" panose="02020603050405020304" pitchFamily="18" charset="0"/>
              <a:cs typeface="Times New Roman" panose="02020603050405020304" pitchFamily="18" charset="0"/>
            </a:endParaRPr>
          </a:p>
        </p:txBody>
      </p:sp>
      <p:sp>
        <p:nvSpPr>
          <p:cNvPr id="33803" name="Text Box 28">
            <a:extLst>
              <a:ext uri="{FF2B5EF4-FFF2-40B4-BE49-F238E27FC236}">
                <a16:creationId xmlns:a16="http://schemas.microsoft.com/office/drawing/2014/main" id="{9D4FBE36-5E12-0930-3917-3E420CA4635E}"/>
              </a:ext>
            </a:extLst>
          </p:cNvPr>
          <p:cNvSpPr txBox="1">
            <a:spLocks noChangeArrowheads="1"/>
          </p:cNvSpPr>
          <p:nvPr/>
        </p:nvSpPr>
        <p:spPr bwMode="auto">
          <a:xfrm>
            <a:off x="609600" y="1087438"/>
            <a:ext cx="8229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b="1">
                <a:latin typeface="Times New Roman" panose="02020603050405020304" pitchFamily="18" charset="0"/>
                <a:cs typeface="Times New Roman" panose="02020603050405020304" pitchFamily="18" charset="0"/>
              </a:rPr>
              <a:t>                    </a:t>
            </a:r>
            <a:r>
              <a:rPr lang="en-US" altLang="en-US" sz="4800" b="1" u="sng">
                <a:solidFill>
                  <a:srgbClr val="F715C7"/>
                </a:solidFill>
                <a:latin typeface="Times New Roman" panose="02020603050405020304" pitchFamily="18" charset="0"/>
                <a:cs typeface="Times New Roman" panose="02020603050405020304" pitchFamily="18" charset="0"/>
              </a:rPr>
              <a:t>Dặn dò</a:t>
            </a:r>
            <a:r>
              <a:rPr lang="en-US" altLang="en-US" sz="4800" b="1">
                <a:solidFill>
                  <a:srgbClr val="F715C7"/>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4800" b="1">
                <a:solidFill>
                  <a:srgbClr val="0000FF"/>
                </a:solidFill>
                <a:latin typeface="Times New Roman" panose="02020603050405020304" pitchFamily="18" charset="0"/>
                <a:cs typeface="Times New Roman" panose="02020603050405020304" pitchFamily="18" charset="0"/>
              </a:rPr>
              <a:t> - Luyện đọc diễn cảm</a:t>
            </a:r>
          </a:p>
          <a:p>
            <a:pPr eaLnBrk="1" hangingPunct="1">
              <a:spcBef>
                <a:spcPct val="50000"/>
              </a:spcBef>
              <a:buFontTx/>
              <a:buNone/>
            </a:pPr>
            <a:r>
              <a:rPr lang="en-US" altLang="en-US" sz="4800" b="1">
                <a:solidFill>
                  <a:srgbClr val="0000FF"/>
                </a:solidFill>
                <a:latin typeface="Times New Roman" panose="02020603050405020304" pitchFamily="18" charset="0"/>
                <a:cs typeface="Times New Roman" panose="02020603050405020304" pitchFamily="18" charset="0"/>
              </a:rPr>
              <a:t> - Chuẩn bị: Bài ca về trái đất</a:t>
            </a:r>
          </a:p>
        </p:txBody>
      </p:sp>
      <p:sp>
        <p:nvSpPr>
          <p:cNvPr id="33804" name="Text Box 31">
            <a:extLst>
              <a:ext uri="{FF2B5EF4-FFF2-40B4-BE49-F238E27FC236}">
                <a16:creationId xmlns:a16="http://schemas.microsoft.com/office/drawing/2014/main" id="{5038301B-C634-39F4-6AF7-815DF67EE3AE}"/>
              </a:ext>
            </a:extLst>
          </p:cNvPr>
          <p:cNvSpPr txBox="1">
            <a:spLocks noChangeArrowheads="1"/>
          </p:cNvSpPr>
          <p:nvPr/>
        </p:nvSpPr>
        <p:spPr bwMode="auto">
          <a:xfrm>
            <a:off x="1477963" y="4751388"/>
            <a:ext cx="563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0066"/>
                </a:solidFill>
                <a:latin typeface="Times New Roman" panose="02020603050405020304" pitchFamily="18" charset="0"/>
                <a:cs typeface="Times New Roman" panose="02020603050405020304" pitchFamily="18" charset="0"/>
              </a:rPr>
              <a:t>         </a:t>
            </a:r>
            <a:endParaRPr lang="en-US" altLang="en-US" sz="2400" b="1">
              <a:solidFill>
                <a:srgbClr val="C00000"/>
              </a:solidFill>
              <a:latin typeface="Times New Roman" panose="02020603050405020304" pitchFamily="18" charset="0"/>
              <a:cs typeface="Times New Roman" panose="02020603050405020304" pitchFamily="18" charset="0"/>
            </a:endParaRPr>
          </a:p>
        </p:txBody>
      </p:sp>
      <p:pic>
        <p:nvPicPr>
          <p:cNvPr id="33805" name="Picture 4" descr="POINSET2">
            <a:extLst>
              <a:ext uri="{FF2B5EF4-FFF2-40B4-BE49-F238E27FC236}">
                <a16:creationId xmlns:a16="http://schemas.microsoft.com/office/drawing/2014/main" id="{B413D3C8-8F90-4EE3-BFDC-5F6B10E3F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56" y="3974306"/>
            <a:ext cx="29718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9" descr="POINSET2">
            <a:extLst>
              <a:ext uri="{FF2B5EF4-FFF2-40B4-BE49-F238E27FC236}">
                <a16:creationId xmlns:a16="http://schemas.microsoft.com/office/drawing/2014/main" id="{3439BD01-7EA3-B9F5-1F0F-23B4201FF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32576" y="-52388"/>
            <a:ext cx="25908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5" descr="POINSET2">
            <a:extLst>
              <a:ext uri="{FF2B5EF4-FFF2-40B4-BE49-F238E27FC236}">
                <a16:creationId xmlns:a16="http://schemas.microsoft.com/office/drawing/2014/main" id="{C0F24F0E-5983-012C-3F21-1B1E4EBEB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092825" y="3816350"/>
            <a:ext cx="3124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0" descr="POINSET2">
            <a:extLst>
              <a:ext uri="{FF2B5EF4-FFF2-40B4-BE49-F238E27FC236}">
                <a16:creationId xmlns:a16="http://schemas.microsoft.com/office/drawing/2014/main" id="{4521CD85-6303-EA5E-1070-3C662595F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5875" y="-61913"/>
            <a:ext cx="258603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913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6639271-A375-6B0F-559B-AE0F360694F6}"/>
              </a:ext>
            </a:extLst>
          </p:cNvPr>
          <p:cNvSpPr>
            <a:spLocks noGrp="1" noChangeArrowheads="1"/>
          </p:cNvSpPr>
          <p:nvPr>
            <p:ph type="title"/>
          </p:nvPr>
        </p:nvSpPr>
        <p:spPr/>
        <p:txBody>
          <a:bodyPr/>
          <a:lstStyle/>
          <a:p>
            <a:pPr eaLnBrk="1" hangingPunct="1"/>
            <a:endParaRPr lang="en-US" altLang="en-US"/>
          </a:p>
        </p:txBody>
      </p:sp>
      <p:sp>
        <p:nvSpPr>
          <p:cNvPr id="8195" name="Rectangle 3">
            <a:extLst>
              <a:ext uri="{FF2B5EF4-FFF2-40B4-BE49-F238E27FC236}">
                <a16:creationId xmlns:a16="http://schemas.microsoft.com/office/drawing/2014/main" id="{29AA7A5D-3409-A059-6CCB-AD2F2648C2D4}"/>
              </a:ext>
            </a:extLst>
          </p:cNvPr>
          <p:cNvSpPr>
            <a:spLocks noGrp="1" noChangeArrowheads="1"/>
          </p:cNvSpPr>
          <p:nvPr>
            <p:ph type="body" idx="1"/>
          </p:nvPr>
        </p:nvSpPr>
        <p:spPr/>
        <p:txBody>
          <a:bodyPr/>
          <a:lstStyle/>
          <a:p>
            <a:pPr eaLnBrk="1" hangingPunct="1"/>
            <a:endParaRPr lang="en-US" altLang="en-US"/>
          </a:p>
        </p:txBody>
      </p:sp>
      <p:pic>
        <p:nvPicPr>
          <p:cNvPr id="8196" name="Picture 4" descr="Nhung con seu bang giay">
            <a:extLst>
              <a:ext uri="{FF2B5EF4-FFF2-40B4-BE49-F238E27FC236}">
                <a16:creationId xmlns:a16="http://schemas.microsoft.com/office/drawing/2014/main" id="{F0091110-AC85-DFFE-897A-DC1F3FCEF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197" name="Group 5">
            <a:extLst>
              <a:ext uri="{FF2B5EF4-FFF2-40B4-BE49-F238E27FC236}">
                <a16:creationId xmlns:a16="http://schemas.microsoft.com/office/drawing/2014/main" id="{296CF73D-AE35-41A1-E381-DE65FDBEF137}"/>
              </a:ext>
            </a:extLst>
          </p:cNvPr>
          <p:cNvGrpSpPr>
            <a:grpSpLocks/>
          </p:cNvGrpSpPr>
          <p:nvPr/>
        </p:nvGrpSpPr>
        <p:grpSpPr bwMode="auto">
          <a:xfrm>
            <a:off x="0" y="0"/>
            <a:ext cx="9144000" cy="6858000"/>
            <a:chOff x="0" y="0"/>
            <a:chExt cx="5760" cy="4320"/>
          </a:xfrm>
        </p:grpSpPr>
        <p:pic>
          <p:nvPicPr>
            <p:cNvPr id="8198" name="Picture 6" descr="n3">
              <a:extLst>
                <a:ext uri="{FF2B5EF4-FFF2-40B4-BE49-F238E27FC236}">
                  <a16:creationId xmlns:a16="http://schemas.microsoft.com/office/drawing/2014/main" id="{E07A57E4-C478-09D8-A5EB-3681CAD30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n3">
              <a:extLst>
                <a:ext uri="{FF2B5EF4-FFF2-40B4-BE49-F238E27FC236}">
                  <a16:creationId xmlns:a16="http://schemas.microsoft.com/office/drawing/2014/main" id="{FFEA4BA5-A52F-00DD-B1C6-9D6599AFF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n3">
              <a:extLst>
                <a:ext uri="{FF2B5EF4-FFF2-40B4-BE49-F238E27FC236}">
                  <a16:creationId xmlns:a16="http://schemas.microsoft.com/office/drawing/2014/main" id="{832D39E3-0B34-D155-9E4F-50BD0D4A6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n3">
              <a:extLst>
                <a:ext uri="{FF2B5EF4-FFF2-40B4-BE49-F238E27FC236}">
                  <a16:creationId xmlns:a16="http://schemas.microsoft.com/office/drawing/2014/main" id="{65871300-A5D5-7CE8-C80E-2766559AC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AABFC13-AEDD-F29F-1324-E9F604AABA75}"/>
              </a:ext>
            </a:extLst>
          </p:cNvPr>
          <p:cNvSpPr>
            <a:spLocks noGrp="1" noChangeArrowheads="1"/>
          </p:cNvSpPr>
          <p:nvPr>
            <p:ph type="title"/>
          </p:nvPr>
        </p:nvSpPr>
        <p:spPr/>
        <p:txBody>
          <a:bodyPr/>
          <a:lstStyle/>
          <a:p>
            <a:pPr eaLnBrk="1" hangingPunct="1"/>
            <a:endParaRPr lang="en-US" altLang="en-US"/>
          </a:p>
        </p:txBody>
      </p:sp>
      <p:sp>
        <p:nvSpPr>
          <p:cNvPr id="9219" name="Rectangle 3">
            <a:extLst>
              <a:ext uri="{FF2B5EF4-FFF2-40B4-BE49-F238E27FC236}">
                <a16:creationId xmlns:a16="http://schemas.microsoft.com/office/drawing/2014/main" id="{662905E0-0D41-1C92-F709-393747F1AFCD}"/>
              </a:ext>
            </a:extLst>
          </p:cNvPr>
          <p:cNvSpPr>
            <a:spLocks noGrp="1" noChangeArrowheads="1"/>
          </p:cNvSpPr>
          <p:nvPr>
            <p:ph type="body" idx="1"/>
          </p:nvPr>
        </p:nvSpPr>
        <p:spPr/>
        <p:txBody>
          <a:bodyPr/>
          <a:lstStyle/>
          <a:p>
            <a:pPr eaLnBrk="1" hangingPunct="1"/>
            <a:endParaRPr lang="en-US" altLang="en-US"/>
          </a:p>
        </p:txBody>
      </p:sp>
      <p:pic>
        <p:nvPicPr>
          <p:cNvPr id="9220" name="Picture 4" descr="11">
            <a:extLst>
              <a:ext uri="{FF2B5EF4-FFF2-40B4-BE49-F238E27FC236}">
                <a16:creationId xmlns:a16="http://schemas.microsoft.com/office/drawing/2014/main" id="{564F2A90-BD04-3DFD-F9F6-8CCB9219B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WordArt 7">
            <a:extLst>
              <a:ext uri="{FF2B5EF4-FFF2-40B4-BE49-F238E27FC236}">
                <a16:creationId xmlns:a16="http://schemas.microsoft.com/office/drawing/2014/main" id="{FA367EDA-FE0A-EAB6-566F-8548E713D007}"/>
              </a:ext>
            </a:extLst>
          </p:cNvPr>
          <p:cNvSpPr>
            <a:spLocks noChangeArrowheads="1" noChangeShapeType="1" noTextEdit="1"/>
          </p:cNvSpPr>
          <p:nvPr/>
        </p:nvSpPr>
        <p:spPr bwMode="auto">
          <a:xfrm>
            <a:off x="3049588" y="92075"/>
            <a:ext cx="5327650" cy="720725"/>
          </a:xfrm>
          <a:prstGeom prst="rect">
            <a:avLst/>
          </a:prstGeom>
        </p:spPr>
        <p:txBody>
          <a:bodyPr wrap="none" fromWordArt="1">
            <a:prstTxWarp prst="textPlain">
              <a:avLst>
                <a:gd name="adj" fmla="val 50000"/>
              </a:avLst>
            </a:prstTxWarp>
          </a:bodyPr>
          <a:lstStyle/>
          <a:p>
            <a:pPr algn="ctr"/>
            <a:r>
              <a:rPr lang="vi-VN" sz="3600" i="1" kern="10">
                <a:ln w="19050">
                  <a:solidFill>
                    <a:srgbClr val="00FFFF"/>
                  </a:solidFill>
                  <a:round/>
                  <a:headEnd/>
                  <a:tailEnd/>
                </a:ln>
                <a:solidFill>
                  <a:schemeClr val="bg1"/>
                </a:solidFill>
                <a:effectLst>
                  <a:outerShdw dist="35921" dir="2700000" algn="ctr" rotWithShape="0">
                    <a:srgbClr val="808080">
                      <a:alpha val="79999"/>
                    </a:srgbClr>
                  </a:outerShdw>
                </a:effectLst>
              </a:rPr>
              <a:t>Những con sếu bằng giấy</a:t>
            </a:r>
          </a:p>
        </p:txBody>
      </p:sp>
      <p:pic>
        <p:nvPicPr>
          <p:cNvPr id="20488" name="Picture 8" descr="66551245852549[1]">
            <a:extLst>
              <a:ext uri="{FF2B5EF4-FFF2-40B4-BE49-F238E27FC236}">
                <a16:creationId xmlns:a16="http://schemas.microsoft.com/office/drawing/2014/main" id="{F248A4BE-E77A-A90B-EF60-645A7FB40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928688"/>
            <a:ext cx="842645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a:extLst>
              <a:ext uri="{FF2B5EF4-FFF2-40B4-BE49-F238E27FC236}">
                <a16:creationId xmlns:a16="http://schemas.microsoft.com/office/drawing/2014/main" id="{3E5400A7-8001-2BD2-1647-947C1CE5721E}"/>
              </a:ext>
            </a:extLst>
          </p:cNvPr>
          <p:cNvSpPr txBox="1">
            <a:spLocks noChangeArrowheads="1"/>
          </p:cNvSpPr>
          <p:nvPr/>
        </p:nvSpPr>
        <p:spPr bwMode="auto">
          <a:xfrm>
            <a:off x="2195513" y="2565400"/>
            <a:ext cx="5616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4800" b="1">
                <a:solidFill>
                  <a:srgbClr val="0000FF"/>
                </a:solidFill>
              </a:rPr>
              <a:t>CÁC EM MỞ SÁCH TIẾNG VIỆT  TRANG 36</a:t>
            </a:r>
          </a:p>
        </p:txBody>
      </p:sp>
      <p:sp>
        <p:nvSpPr>
          <p:cNvPr id="9224" name="Text Box 11">
            <a:extLst>
              <a:ext uri="{FF2B5EF4-FFF2-40B4-BE49-F238E27FC236}">
                <a16:creationId xmlns:a16="http://schemas.microsoft.com/office/drawing/2014/main" id="{5F7FFBF5-8390-426F-4ADC-4E1A98F01666}"/>
              </a:ext>
            </a:extLst>
          </p:cNvPr>
          <p:cNvSpPr txBox="1">
            <a:spLocks noChangeArrowheads="1"/>
          </p:cNvSpPr>
          <p:nvPr/>
        </p:nvSpPr>
        <p:spPr bwMode="auto">
          <a:xfrm>
            <a:off x="200025" y="12700"/>
            <a:ext cx="2879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4400" b="1" u="sng">
                <a:solidFill>
                  <a:srgbClr val="0000FF"/>
                </a:solidFill>
              </a:rPr>
              <a:t>Tập đọc:</a:t>
            </a: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diamond(in)">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dissolve">
                                      <p:cBhvr>
                                        <p:cTn id="12" dur="500"/>
                                        <p:tgtEl>
                                          <p:spTgt spid="20488"/>
                                        </p:tgtEl>
                                      </p:cBhvr>
                                    </p:animEffect>
                                  </p:childTnLst>
                                </p:cTn>
                              </p:par>
                              <p:par>
                                <p:cTn id="13" presetID="9" presetClass="entr" presetSubtype="0" fill="hold" nodeType="withEffect">
                                  <p:stCondLst>
                                    <p:cond delay="0"/>
                                  </p:stCondLst>
                                  <p:childTnLst>
                                    <p:set>
                                      <p:cBhvr>
                                        <p:cTn id="14" dur="1" fill="hold">
                                          <p:stCondLst>
                                            <p:cond delay="0"/>
                                          </p:stCondLst>
                                        </p:cTn>
                                        <p:tgtEl>
                                          <p:spTgt spid="20489"/>
                                        </p:tgtEl>
                                        <p:attrNameLst>
                                          <p:attrName>style.visibility</p:attrName>
                                        </p:attrNameLst>
                                      </p:cBhvr>
                                      <p:to>
                                        <p:strVal val="visible"/>
                                      </p:to>
                                    </p:set>
                                    <p:animEffect transition="in" filter="dissolve">
                                      <p:cBhvr>
                                        <p:cTn id="15"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E54CC7CB-086E-502B-9A81-2BCDE56E3C2B}"/>
              </a:ext>
            </a:extLst>
          </p:cNvPr>
          <p:cNvSpPr>
            <a:spLocks noChangeArrowheads="1"/>
          </p:cNvSpPr>
          <p:nvPr/>
        </p:nvSpPr>
        <p:spPr bwMode="auto">
          <a:xfrm>
            <a:off x="1370013" y="-150813"/>
            <a:ext cx="655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u="sng">
                <a:solidFill>
                  <a:srgbClr val="C00000"/>
                </a:solidFill>
                <a:latin typeface="Times New Roman" panose="02020603050405020304" pitchFamily="18" charset="0"/>
                <a:cs typeface="Times New Roman" panose="02020603050405020304" pitchFamily="18" charset="0"/>
              </a:rPr>
              <a:t>Tập đọc</a:t>
            </a:r>
          </a:p>
          <a:p>
            <a:pPr algn="ctr">
              <a:spcBef>
                <a:spcPct val="0"/>
              </a:spcBef>
              <a:buFontTx/>
              <a:buNone/>
            </a:pPr>
            <a:r>
              <a:rPr lang="en-US" altLang="en-US" b="1">
                <a:solidFill>
                  <a:srgbClr val="0000FF"/>
                </a:solidFill>
              </a:rPr>
              <a:t>Những con sếu bằng giấy                                         </a:t>
            </a:r>
          </a:p>
        </p:txBody>
      </p:sp>
      <p:sp>
        <p:nvSpPr>
          <p:cNvPr id="8" name="TextBox 7">
            <a:extLst>
              <a:ext uri="{FF2B5EF4-FFF2-40B4-BE49-F238E27FC236}">
                <a16:creationId xmlns:a16="http://schemas.microsoft.com/office/drawing/2014/main" id="{14C5E886-A511-FBA8-A164-30DF7AAA0046}"/>
              </a:ext>
            </a:extLst>
          </p:cNvPr>
          <p:cNvSpPr txBox="1"/>
          <p:nvPr/>
        </p:nvSpPr>
        <p:spPr>
          <a:xfrm>
            <a:off x="395288" y="1131888"/>
            <a:ext cx="2895600" cy="6461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Chia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Text Box 4">
            <a:extLst>
              <a:ext uri="{FF2B5EF4-FFF2-40B4-BE49-F238E27FC236}">
                <a16:creationId xmlns:a16="http://schemas.microsoft.com/office/drawing/2014/main" id="{2ACB76E7-DEAC-F36A-2629-44E110B49596}"/>
              </a:ext>
            </a:extLst>
          </p:cNvPr>
          <p:cNvSpPr txBox="1">
            <a:spLocks noChangeArrowheads="1"/>
          </p:cNvSpPr>
          <p:nvPr/>
        </p:nvSpPr>
        <p:spPr bwMode="auto">
          <a:xfrm>
            <a:off x="1403350" y="2543175"/>
            <a:ext cx="8262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1</a:t>
            </a:r>
            <a:r>
              <a:rPr lang="en-US" altLang="en-US" sz="2800" b="1">
                <a:solidFill>
                  <a:srgbClr val="C00000"/>
                </a:solidFill>
                <a:latin typeface="Times New Roman" panose="02020603050405020304" pitchFamily="18" charset="0"/>
                <a:cs typeface="Times New Roman" panose="02020603050405020304" pitchFamily="18" charset="0"/>
              </a:rPr>
              <a:t>: Từ đầu ….Nhật Bản.</a:t>
            </a:r>
          </a:p>
        </p:txBody>
      </p:sp>
      <p:sp>
        <p:nvSpPr>
          <p:cNvPr id="10" name="Text Box 5">
            <a:extLst>
              <a:ext uri="{FF2B5EF4-FFF2-40B4-BE49-F238E27FC236}">
                <a16:creationId xmlns:a16="http://schemas.microsoft.com/office/drawing/2014/main" id="{4804D1FC-5FF2-E406-38AD-D2953C4DE230}"/>
              </a:ext>
            </a:extLst>
          </p:cNvPr>
          <p:cNvSpPr txBox="1">
            <a:spLocks noChangeArrowheads="1"/>
          </p:cNvSpPr>
          <p:nvPr/>
        </p:nvSpPr>
        <p:spPr bwMode="auto">
          <a:xfrm>
            <a:off x="1295400" y="3284538"/>
            <a:ext cx="7642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2</a:t>
            </a:r>
            <a:r>
              <a:rPr lang="en-US" altLang="en-US" sz="2800" b="1">
                <a:solidFill>
                  <a:srgbClr val="C00000"/>
                </a:solidFill>
                <a:latin typeface="Times New Roman" panose="02020603050405020304" pitchFamily="18" charset="0"/>
                <a:cs typeface="Times New Roman" panose="02020603050405020304" pitchFamily="18" charset="0"/>
              </a:rPr>
              <a:t>:  Hai quả bom ….. phóng xạ nguyên tử.</a:t>
            </a:r>
          </a:p>
        </p:txBody>
      </p:sp>
      <p:sp>
        <p:nvSpPr>
          <p:cNvPr id="11" name="Text Box 6">
            <a:extLst>
              <a:ext uri="{FF2B5EF4-FFF2-40B4-BE49-F238E27FC236}">
                <a16:creationId xmlns:a16="http://schemas.microsoft.com/office/drawing/2014/main" id="{164EA446-E631-CA19-1BB1-F98F468DFD51}"/>
              </a:ext>
            </a:extLst>
          </p:cNvPr>
          <p:cNvSpPr txBox="1">
            <a:spLocks noChangeArrowheads="1"/>
          </p:cNvSpPr>
          <p:nvPr/>
        </p:nvSpPr>
        <p:spPr bwMode="auto">
          <a:xfrm>
            <a:off x="1187450" y="3962400"/>
            <a:ext cx="7494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3</a:t>
            </a:r>
            <a:r>
              <a:rPr lang="en-US" altLang="en-US" sz="2800" b="1">
                <a:solidFill>
                  <a:srgbClr val="C00000"/>
                </a:solidFill>
                <a:latin typeface="Times New Roman" panose="02020603050405020304" pitchFamily="18" charset="0"/>
                <a:cs typeface="Times New Roman" panose="02020603050405020304" pitchFamily="18" charset="0"/>
              </a:rPr>
              <a:t>:  Khi Hi-rô-si-ma … 644 con.</a:t>
            </a:r>
          </a:p>
        </p:txBody>
      </p:sp>
      <p:sp>
        <p:nvSpPr>
          <p:cNvPr id="16" name="Text Box 7">
            <a:extLst>
              <a:ext uri="{FF2B5EF4-FFF2-40B4-BE49-F238E27FC236}">
                <a16:creationId xmlns:a16="http://schemas.microsoft.com/office/drawing/2014/main" id="{13D892F5-3434-B383-7791-DC639287CFCB}"/>
              </a:ext>
            </a:extLst>
          </p:cNvPr>
          <p:cNvSpPr txBox="1">
            <a:spLocks noChangeArrowheads="1"/>
          </p:cNvSpPr>
          <p:nvPr/>
        </p:nvSpPr>
        <p:spPr bwMode="auto">
          <a:xfrm>
            <a:off x="1295400" y="4702175"/>
            <a:ext cx="7361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cs typeface="Times New Roman" panose="02020603050405020304" pitchFamily="18" charset="0"/>
              </a:rPr>
              <a:t>- </a:t>
            </a:r>
            <a:r>
              <a:rPr lang="en-US" altLang="en-US" sz="2800" b="1" u="sng">
                <a:solidFill>
                  <a:srgbClr val="C00000"/>
                </a:solidFill>
                <a:latin typeface="Times New Roman" panose="02020603050405020304" pitchFamily="18" charset="0"/>
                <a:cs typeface="Times New Roman" panose="02020603050405020304" pitchFamily="18" charset="0"/>
              </a:rPr>
              <a:t>Đoạn 4</a:t>
            </a:r>
            <a:r>
              <a:rPr lang="en-US" altLang="en-US" sz="2800" b="1">
                <a:solidFill>
                  <a:srgbClr val="C00000"/>
                </a:solidFill>
                <a:latin typeface="Times New Roman" panose="02020603050405020304" pitchFamily="18" charset="0"/>
                <a:cs typeface="Times New Roman" panose="02020603050405020304" pitchFamily="18" charset="0"/>
              </a:rPr>
              <a:t>:  Xúc động …. mãi mãi hòa bình.</a:t>
            </a:r>
          </a:p>
        </p:txBody>
      </p:sp>
      <p:sp>
        <p:nvSpPr>
          <p:cNvPr id="5" name="12-Point Star 4">
            <a:extLst>
              <a:ext uri="{FF2B5EF4-FFF2-40B4-BE49-F238E27FC236}">
                <a16:creationId xmlns:a16="http://schemas.microsoft.com/office/drawing/2014/main" id="{F5FEAC43-54F7-3023-DCA3-20349A1CC88F}"/>
              </a:ext>
            </a:extLst>
          </p:cNvPr>
          <p:cNvSpPr/>
          <p:nvPr/>
        </p:nvSpPr>
        <p:spPr>
          <a:xfrm rot="20965822">
            <a:off x="1109134" y="1460472"/>
            <a:ext cx="7348762" cy="4870018"/>
          </a:xfrm>
          <a:prstGeom prst="star12">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C000"/>
                </a:solidFill>
                <a:latin typeface="Times New Roman" panose="02020603050405020304" pitchFamily="18" charset="0"/>
                <a:cs typeface="Times New Roman" panose="02020603050405020304" pitchFamily="18" charset="0"/>
              </a:rPr>
              <a:t>Bài</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văn</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có</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mấy</a:t>
            </a: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err="1">
                <a:solidFill>
                  <a:srgbClr val="FFC000"/>
                </a:solidFill>
                <a:latin typeface="Times New Roman" panose="02020603050405020304" pitchFamily="18" charset="0"/>
                <a:cs typeface="Times New Roman" panose="02020603050405020304" pitchFamily="18" charset="0"/>
              </a:rPr>
              <a:t>đoạn</a:t>
            </a:r>
            <a:r>
              <a:rPr lang="en-US" sz="3600" b="1" dirty="0">
                <a:solidFill>
                  <a:srgbClr val="FFC000"/>
                </a:solidFill>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21" presetClass="exit" presetSubtype="1" fill="hold" nodeType="withEffect">
                                  <p:stCondLst>
                                    <p:cond delay="0"/>
                                  </p:stCondLst>
                                  <p:childTnLst>
                                    <p:animEffect transition="out" filter="wheel(1)">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000"/>
                            </p:stCondLst>
                            <p:childTnLst>
                              <p:par>
                                <p:cTn id="39" presetID="42"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C7B93EA9-659F-4B35-6C94-33FC5919F99D}"/>
              </a:ext>
            </a:extLst>
          </p:cNvPr>
          <p:cNvSpPr>
            <a:spLocks noChangeArrowheads="1"/>
          </p:cNvSpPr>
          <p:nvPr/>
        </p:nvSpPr>
        <p:spPr bwMode="auto">
          <a:xfrm>
            <a:off x="1403350" y="260350"/>
            <a:ext cx="655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u="sng">
                <a:solidFill>
                  <a:srgbClr val="C00000"/>
                </a:solidFill>
                <a:latin typeface="Times New Roman" panose="02020603050405020304" pitchFamily="18" charset="0"/>
                <a:cs typeface="Times New Roman" panose="02020603050405020304" pitchFamily="18" charset="0"/>
              </a:rPr>
              <a:t>Tập đọc</a:t>
            </a:r>
          </a:p>
          <a:p>
            <a:pPr algn="ctr">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Những con sếu bằng giấy                                         </a:t>
            </a:r>
          </a:p>
        </p:txBody>
      </p:sp>
      <p:cxnSp>
        <p:nvCxnSpPr>
          <p:cNvPr id="7" name="Straight Connector 6">
            <a:extLst>
              <a:ext uri="{FF2B5EF4-FFF2-40B4-BE49-F238E27FC236}">
                <a16:creationId xmlns:a16="http://schemas.microsoft.com/office/drawing/2014/main" id="{534220B0-418E-C876-10D2-2EDC6FB212C3}"/>
              </a:ext>
            </a:extLst>
          </p:cNvPr>
          <p:cNvCxnSpPr/>
          <p:nvPr/>
        </p:nvCxnSpPr>
        <p:spPr bwMode="auto">
          <a:xfrm>
            <a:off x="5148263" y="1703388"/>
            <a:ext cx="0" cy="47529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A28570D-BE20-06A2-E051-2FE1A37B70E6}"/>
              </a:ext>
            </a:extLst>
          </p:cNvPr>
          <p:cNvSpPr txBox="1">
            <a:spLocks noChangeArrowheads="1"/>
          </p:cNvSpPr>
          <p:nvPr/>
        </p:nvSpPr>
        <p:spPr bwMode="auto">
          <a:xfrm>
            <a:off x="879475" y="1673225"/>
            <a:ext cx="3455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Luyện đọc</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C55DF26-98F2-D8C9-D305-65C3D21344CD}"/>
              </a:ext>
            </a:extLst>
          </p:cNvPr>
          <p:cNvSpPr txBox="1">
            <a:spLocks noChangeArrowheads="1"/>
          </p:cNvSpPr>
          <p:nvPr/>
        </p:nvSpPr>
        <p:spPr bwMode="auto">
          <a:xfrm>
            <a:off x="5265738" y="1685925"/>
            <a:ext cx="39608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Tìm hiểu bài</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B890F69-6FC9-51FD-891B-E14C22BAE24E}"/>
              </a:ext>
            </a:extLst>
          </p:cNvPr>
          <p:cNvSpPr txBox="1">
            <a:spLocks noChangeArrowheads="1"/>
          </p:cNvSpPr>
          <p:nvPr/>
        </p:nvSpPr>
        <p:spPr bwMode="auto">
          <a:xfrm>
            <a:off x="319088" y="2263775"/>
            <a:ext cx="410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a:solidFill>
                  <a:srgbClr val="0000FF"/>
                </a:solidFill>
                <a:latin typeface="Times New Roman" panose="02020603050405020304" pitchFamily="18" charset="0"/>
                <a:cs typeface="Times New Roman" panose="02020603050405020304" pitchFamily="18" charset="0"/>
              </a:rPr>
              <a:t>Hi - </a:t>
            </a:r>
            <a:r>
              <a:rPr lang="vi-VN" altLang="en-US" sz="2800">
                <a:solidFill>
                  <a:srgbClr val="FF0000"/>
                </a:solidFill>
                <a:latin typeface="Times New Roman" panose="02020603050405020304" pitchFamily="18" charset="0"/>
                <a:cs typeface="Times New Roman" panose="02020603050405020304" pitchFamily="18" charset="0"/>
              </a:rPr>
              <a:t>r</a:t>
            </a:r>
            <a:r>
              <a:rPr lang="vi-VN" altLang="en-US" sz="2800">
                <a:solidFill>
                  <a:srgbClr val="0000FF"/>
                </a:solidFill>
                <a:latin typeface="Times New Roman" panose="02020603050405020304" pitchFamily="18" charset="0"/>
                <a:cs typeface="Times New Roman" panose="02020603050405020304" pitchFamily="18" charset="0"/>
              </a:rPr>
              <a:t>ô - </a:t>
            </a:r>
            <a:r>
              <a:rPr lang="vi-VN" altLang="en-US" sz="2800">
                <a:solidFill>
                  <a:srgbClr val="FF0000"/>
                </a:solidFill>
                <a:latin typeface="Times New Roman" panose="02020603050405020304" pitchFamily="18" charset="0"/>
                <a:cs typeface="Times New Roman" panose="02020603050405020304" pitchFamily="18" charset="0"/>
              </a:rPr>
              <a:t>s</a:t>
            </a:r>
            <a:r>
              <a:rPr lang="vi-VN" altLang="en-US" sz="2800">
                <a:solidFill>
                  <a:srgbClr val="0000FF"/>
                </a:solidFill>
                <a:latin typeface="Times New Roman" panose="02020603050405020304" pitchFamily="18" charset="0"/>
                <a:cs typeface="Times New Roman" panose="02020603050405020304" pitchFamily="18" charset="0"/>
              </a:rPr>
              <a:t>i- ma</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C3E87EF-2B25-DFF9-0397-6BC7733863BA}"/>
              </a:ext>
            </a:extLst>
          </p:cNvPr>
          <p:cNvSpPr txBox="1">
            <a:spLocks noChangeArrowheads="1"/>
          </p:cNvSpPr>
          <p:nvPr/>
        </p:nvSpPr>
        <p:spPr bwMode="auto">
          <a:xfrm>
            <a:off x="301625" y="2843213"/>
            <a:ext cx="410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800">
                <a:solidFill>
                  <a:srgbClr val="0000FF"/>
                </a:solidFill>
                <a:latin typeface="Times New Roman" panose="02020603050405020304" pitchFamily="18" charset="0"/>
                <a:cs typeface="Times New Roman" panose="02020603050405020304" pitchFamily="18" charset="0"/>
              </a:rPr>
              <a:t>Xa- xa - cô  ; Xa - xa -ki</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D227DE2-1B6B-49DC-A214-5823F6EA0028}"/>
              </a:ext>
            </a:extLst>
          </p:cNvPr>
          <p:cNvSpPr txBox="1">
            <a:spLocks noChangeArrowheads="1"/>
          </p:cNvSpPr>
          <p:nvPr/>
        </p:nvSpPr>
        <p:spPr bwMode="auto">
          <a:xfrm>
            <a:off x="360363" y="3424238"/>
            <a:ext cx="4173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a:solidFill>
                  <a:srgbClr val="0000FF"/>
                </a:solidFill>
                <a:latin typeface="Times New Roman" panose="02020603050405020304" pitchFamily="18" charset="0"/>
                <a:cs typeface="Times New Roman" panose="02020603050405020304" pitchFamily="18" charset="0"/>
              </a:rPr>
              <a:t>Na - ga- xa-ki  </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53B780F-38B6-EF12-BEA3-F579C1E4B6DF}"/>
              </a:ext>
            </a:extLst>
          </p:cNvPr>
          <p:cNvSpPr txBox="1">
            <a:spLocks noChangeArrowheads="1"/>
          </p:cNvSpPr>
          <p:nvPr/>
        </p:nvSpPr>
        <p:spPr bwMode="auto">
          <a:xfrm>
            <a:off x="360363" y="4021138"/>
            <a:ext cx="4648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vi-VN" altLang="en-US" sz="2400">
                <a:solidFill>
                  <a:srgbClr val="0000FF"/>
                </a:solidFill>
              </a:rPr>
              <a:t>Nằm trong bệnh viện nhẩm đếm từng ngày còn lại của đời mình, cô bé ngây thơ tin vào một truyền thuyết nói rằng nếu gấp đủ một nghìn con sếu bằng giấy treo quanh phòng, em sẽ khỏi bệnh.</a:t>
            </a:r>
            <a:endParaRPr lang="en-US" altLang="en-US" sz="2400">
              <a:solidFill>
                <a:srgbClr val="0000FF"/>
              </a:solidFill>
            </a:endParaRPr>
          </a:p>
        </p:txBody>
      </p:sp>
      <p:cxnSp>
        <p:nvCxnSpPr>
          <p:cNvPr id="20" name="Straight Connector 19">
            <a:extLst>
              <a:ext uri="{FF2B5EF4-FFF2-40B4-BE49-F238E27FC236}">
                <a16:creationId xmlns:a16="http://schemas.microsoft.com/office/drawing/2014/main" id="{4D7DC18F-D74B-267F-4D98-A71BC60197A9}"/>
              </a:ext>
            </a:extLst>
          </p:cNvPr>
          <p:cNvCxnSpPr/>
          <p:nvPr/>
        </p:nvCxnSpPr>
        <p:spPr bwMode="auto">
          <a:xfrm flipH="1">
            <a:off x="4916488" y="4503738"/>
            <a:ext cx="133350" cy="293687"/>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2BDFCA4-100D-F561-BED6-80D6F6F98B20}"/>
              </a:ext>
            </a:extLst>
          </p:cNvPr>
          <p:cNvCxnSpPr/>
          <p:nvPr/>
        </p:nvCxnSpPr>
        <p:spPr bwMode="auto">
          <a:xfrm flipH="1">
            <a:off x="3348038" y="4114800"/>
            <a:ext cx="101600" cy="33020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F092BAD-6322-C649-68CE-1F5B60696941}"/>
              </a:ext>
            </a:extLst>
          </p:cNvPr>
          <p:cNvCxnSpPr/>
          <p:nvPr/>
        </p:nvCxnSpPr>
        <p:spPr bwMode="auto">
          <a:xfrm flipH="1">
            <a:off x="3546475" y="5219700"/>
            <a:ext cx="176213" cy="37465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752DCF3-1CC7-472F-B4F3-82DCF2782604}"/>
              </a:ext>
            </a:extLst>
          </p:cNvPr>
          <p:cNvCxnSpPr/>
          <p:nvPr/>
        </p:nvCxnSpPr>
        <p:spPr bwMode="auto">
          <a:xfrm flipH="1">
            <a:off x="2990850" y="5997575"/>
            <a:ext cx="176213" cy="37465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76935A6-65B2-1D1D-91EC-6B1B21E96383}"/>
              </a:ext>
            </a:extLst>
          </p:cNvPr>
          <p:cNvCxnSpPr/>
          <p:nvPr/>
        </p:nvCxnSpPr>
        <p:spPr bwMode="auto">
          <a:xfrm flipV="1">
            <a:off x="1085850" y="6235700"/>
            <a:ext cx="1960563" cy="9525"/>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640D578A-121F-998A-1B02-3B353D75C19C}"/>
              </a:ext>
            </a:extLst>
          </p:cNvPr>
          <p:cNvCxnSpPr/>
          <p:nvPr/>
        </p:nvCxnSpPr>
        <p:spPr bwMode="auto">
          <a:xfrm flipV="1">
            <a:off x="3859213" y="6245225"/>
            <a:ext cx="1093787" cy="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168DE4A-E873-0292-9483-2238D237D4F2}"/>
              </a:ext>
            </a:extLst>
          </p:cNvPr>
          <p:cNvCxnSpPr/>
          <p:nvPr/>
        </p:nvCxnSpPr>
        <p:spPr bwMode="auto">
          <a:xfrm>
            <a:off x="1547813" y="5145088"/>
            <a:ext cx="1319212" cy="1587"/>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068B40D-CD1E-01A4-994E-3A8381D6694E}"/>
              </a:ext>
            </a:extLst>
          </p:cNvPr>
          <p:cNvCxnSpPr/>
          <p:nvPr/>
        </p:nvCxnSpPr>
        <p:spPr bwMode="auto">
          <a:xfrm flipV="1">
            <a:off x="319088" y="6642100"/>
            <a:ext cx="862012" cy="0"/>
          </a:xfrm>
          <a:prstGeom prst="line">
            <a:avLst/>
          </a:prstGeom>
          <a:ln w="3492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3B7E8745-A2B8-9FCD-B24B-5D4ABBE1BEB3}"/>
              </a:ext>
            </a:extLst>
          </p:cNvPr>
          <p:cNvSpPr txBox="1">
            <a:spLocks noChangeArrowheads="1"/>
          </p:cNvSpPr>
          <p:nvPr/>
        </p:nvSpPr>
        <p:spPr bwMode="auto">
          <a:xfrm>
            <a:off x="5435600" y="2565400"/>
            <a:ext cx="33131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400">
                <a:solidFill>
                  <a:srgbClr val="0000FF"/>
                </a:solidFill>
                <a:latin typeface="Times New Roman" panose="02020603050405020304" pitchFamily="18" charset="0"/>
                <a:cs typeface="Times New Roman" panose="02020603050405020304" pitchFamily="18" charset="0"/>
              </a:rPr>
              <a:t>- Bom nguyên tử</a:t>
            </a:r>
          </a:p>
          <a:p>
            <a:pPr>
              <a:spcBef>
                <a:spcPct val="0"/>
              </a:spcBef>
              <a:buFontTx/>
              <a:buNone/>
            </a:pPr>
            <a:endParaRPr lang="vi-VN" altLang="en-US" sz="2400">
              <a:solidFill>
                <a:srgbClr val="0000FF"/>
              </a:solidFill>
              <a:latin typeface="Times New Roman" panose="02020603050405020304" pitchFamily="18" charset="0"/>
              <a:cs typeface="Times New Roman" panose="02020603050405020304" pitchFamily="18" charset="0"/>
            </a:endParaRPr>
          </a:p>
          <a:p>
            <a:pPr>
              <a:spcBef>
                <a:spcPct val="0"/>
              </a:spcBef>
              <a:buFontTx/>
              <a:buNone/>
            </a:pPr>
            <a:r>
              <a:rPr lang="vi-VN" altLang="en-US" sz="2400">
                <a:solidFill>
                  <a:srgbClr val="0000FF"/>
                </a:solidFill>
                <a:latin typeface="Times New Roman" panose="02020603050405020304" pitchFamily="18" charset="0"/>
                <a:cs typeface="Times New Roman" panose="02020603050405020304" pitchFamily="18" charset="0"/>
              </a:rPr>
              <a:t>- Phóng xạ nguyên tử</a:t>
            </a:r>
          </a:p>
          <a:p>
            <a:pPr>
              <a:spcBef>
                <a:spcPct val="0"/>
              </a:spcBef>
              <a:buFontTx/>
              <a:buNone/>
            </a:pPr>
            <a:endParaRPr lang="vi-VN" altLang="en-US" sz="2400">
              <a:solidFill>
                <a:srgbClr val="0000FF"/>
              </a:solidFill>
              <a:latin typeface="Times New Roman" panose="02020603050405020304" pitchFamily="18" charset="0"/>
              <a:cs typeface="Times New Roman" panose="02020603050405020304" pitchFamily="18" charset="0"/>
            </a:endParaRPr>
          </a:p>
          <a:p>
            <a:pPr>
              <a:spcBef>
                <a:spcPct val="0"/>
              </a:spcBef>
              <a:buFontTx/>
              <a:buNone/>
            </a:pPr>
            <a:r>
              <a:rPr lang="vi-VN" altLang="en-US" sz="2400">
                <a:solidFill>
                  <a:srgbClr val="0000FF"/>
                </a:solidFill>
                <a:latin typeface="Times New Roman" panose="02020603050405020304" pitchFamily="18" charset="0"/>
                <a:cs typeface="Times New Roman" panose="02020603050405020304" pitchFamily="18" charset="0"/>
              </a:rPr>
              <a:t>- Truyền thuyết</a:t>
            </a:r>
            <a:endParaRPr lang="en-US" altLang="en-US" sz="2400">
              <a:solidFill>
                <a:srgbClr val="0000FF"/>
              </a:solidFill>
              <a:latin typeface="Times New Roman" panose="02020603050405020304" pitchFamily="18" charset="0"/>
              <a:cs typeface="Times New Roman" panose="02020603050405020304" pitchFamily="18" charset="0"/>
            </a:endParaRPr>
          </a:p>
        </p:txBody>
      </p:sp>
      <p:pic>
        <p:nvPicPr>
          <p:cNvPr id="15379" name="Picture 58">
            <a:extLst>
              <a:ext uri="{FF2B5EF4-FFF2-40B4-BE49-F238E27FC236}">
                <a16:creationId xmlns:a16="http://schemas.microsoft.com/office/drawing/2014/main" id="{B8409469-0DFA-11A4-A3F5-48E8DF4D40EE}"/>
              </a:ext>
            </a:extLst>
          </p:cNvPr>
          <p:cNvPicPr>
            <a:picLocks noChangeAspect="1"/>
          </p:cNvPicPr>
          <p:nvPr/>
        </p:nvPicPr>
        <p:blipFill>
          <a:blip r:embed="rId2">
            <a:extLst>
              <a:ext uri="{28A0092B-C50C-407E-A947-70E740481C1C}">
                <a14:useLocalDpi xmlns:a14="http://schemas.microsoft.com/office/drawing/2010/main" val="0"/>
              </a:ext>
            </a:extLst>
          </a:blip>
          <a:srcRect l="18214" t="19894" r="18970" b="15132"/>
          <a:stretch>
            <a:fillRect/>
          </a:stretch>
        </p:blipFill>
        <p:spPr bwMode="auto">
          <a:xfrm>
            <a:off x="122238" y="26988"/>
            <a:ext cx="11271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par>
                                <p:cTn id="45" presetID="16" presetClass="entr" presetSubtype="21"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par>
                                <p:cTn id="48" presetID="16" presetClass="entr" presetSubtype="2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7"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3BC488C-CBA6-688C-81DC-9682D63D8738}"/>
              </a:ext>
            </a:extLst>
          </p:cNvPr>
          <p:cNvSpPr>
            <a:spLocks noGrp="1" noChangeArrowheads="1"/>
          </p:cNvSpPr>
          <p:nvPr>
            <p:ph type="ctrTitle"/>
          </p:nvPr>
        </p:nvSpPr>
        <p:spPr>
          <a:xfrm>
            <a:off x="685800" y="2130425"/>
            <a:ext cx="7772400" cy="1470025"/>
          </a:xfrm>
        </p:spPr>
        <p:txBody>
          <a:bodyPr anchor="ctr"/>
          <a:lstStyle/>
          <a:p>
            <a:pPr eaLnBrk="1" hangingPunct="1"/>
            <a:endParaRPr lang="en-US" altLang="en-US" sz="4400"/>
          </a:p>
        </p:txBody>
      </p:sp>
      <p:sp>
        <p:nvSpPr>
          <p:cNvPr id="16387" name="Rectangle 3">
            <a:extLst>
              <a:ext uri="{FF2B5EF4-FFF2-40B4-BE49-F238E27FC236}">
                <a16:creationId xmlns:a16="http://schemas.microsoft.com/office/drawing/2014/main" id="{585A6DD5-6051-2AF4-3946-A38984EB47DE}"/>
              </a:ext>
            </a:extLst>
          </p:cNvPr>
          <p:cNvSpPr>
            <a:spLocks noGrp="1" noChangeArrowheads="1"/>
          </p:cNvSpPr>
          <p:nvPr>
            <p:ph type="subTitle" idx="1"/>
          </p:nvPr>
        </p:nvSpPr>
        <p:spPr>
          <a:xfrm>
            <a:off x="1371600" y="3886200"/>
            <a:ext cx="6400800" cy="1752600"/>
          </a:xfrm>
        </p:spPr>
        <p:txBody>
          <a:bodyPr/>
          <a:lstStyle/>
          <a:p>
            <a:pPr eaLnBrk="1" hangingPunct="1"/>
            <a:endParaRPr lang="en-US" altLang="en-US" sz="3200"/>
          </a:p>
        </p:txBody>
      </p:sp>
      <p:pic>
        <p:nvPicPr>
          <p:cNvPr id="16388" name="Picture 2" descr="7">
            <a:extLst>
              <a:ext uri="{FF2B5EF4-FFF2-40B4-BE49-F238E27FC236}">
                <a16:creationId xmlns:a16="http://schemas.microsoft.com/office/drawing/2014/main" id="{EB136218-05FA-AB13-1399-81B2CBE6F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9" name="Text Box 13">
            <a:extLst>
              <a:ext uri="{FF2B5EF4-FFF2-40B4-BE49-F238E27FC236}">
                <a16:creationId xmlns:a16="http://schemas.microsoft.com/office/drawing/2014/main" id="{073A5413-DCC6-90D2-5504-70F52B9D3249}"/>
              </a:ext>
            </a:extLst>
          </p:cNvPr>
          <p:cNvSpPr txBox="1">
            <a:spLocks noChangeArrowheads="1"/>
          </p:cNvSpPr>
          <p:nvPr/>
        </p:nvSpPr>
        <p:spPr bwMode="auto">
          <a:xfrm>
            <a:off x="1116013" y="-14288"/>
            <a:ext cx="748665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b="1">
                <a:solidFill>
                  <a:srgbClr val="660066"/>
                </a:solidFill>
              </a:rPr>
              <a:t>                  </a:t>
            </a:r>
            <a:endParaRPr lang="en-US" altLang="en-US" sz="4000" b="1" u="sng"/>
          </a:p>
          <a:p>
            <a:pPr eaLnBrk="1" hangingPunct="1">
              <a:spcBef>
                <a:spcPct val="50000"/>
              </a:spcBef>
              <a:buFontTx/>
              <a:buNone/>
            </a:pPr>
            <a:endParaRPr lang="en-GB" altLang="en-US" b="1" u="sng">
              <a:solidFill>
                <a:srgbClr val="660066"/>
              </a:solidFill>
            </a:endParaRPr>
          </a:p>
        </p:txBody>
      </p:sp>
      <p:sp>
        <p:nvSpPr>
          <p:cNvPr id="2067" name="Text Box 19">
            <a:extLst>
              <a:ext uri="{FF2B5EF4-FFF2-40B4-BE49-F238E27FC236}">
                <a16:creationId xmlns:a16="http://schemas.microsoft.com/office/drawing/2014/main" id="{A4AF91D4-2A39-9483-3114-2BF80645494B}"/>
              </a:ext>
            </a:extLst>
          </p:cNvPr>
          <p:cNvSpPr txBox="1">
            <a:spLocks noChangeArrowheads="1"/>
          </p:cNvSpPr>
          <p:nvPr/>
        </p:nvSpPr>
        <p:spPr bwMode="auto">
          <a:xfrm>
            <a:off x="219075" y="196850"/>
            <a:ext cx="4281488"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4000" b="1" u="sng">
                <a:solidFill>
                  <a:srgbClr val="00FF00"/>
                </a:solidFill>
              </a:rPr>
              <a:t>Bom nguyên tử</a:t>
            </a:r>
            <a:r>
              <a:rPr lang="en-GB" altLang="en-US" sz="4000" b="1">
                <a:solidFill>
                  <a:srgbClr val="00FF00"/>
                </a:solidFill>
              </a:rPr>
              <a:t>:</a:t>
            </a:r>
            <a:endParaRPr lang="vi-VN" altLang="en-US" sz="4000" b="1">
              <a:solidFill>
                <a:srgbClr val="00FF00"/>
              </a:solidFill>
            </a:endParaRPr>
          </a:p>
          <a:p>
            <a:pPr algn="just" eaLnBrk="1" hangingPunct="1">
              <a:spcBef>
                <a:spcPct val="50000"/>
              </a:spcBef>
              <a:buFontTx/>
              <a:buNone/>
            </a:pPr>
            <a:r>
              <a:rPr lang="en-GB" altLang="en-US" sz="4000" b="1">
                <a:solidFill>
                  <a:srgbClr val="00FF00"/>
                </a:solidFill>
              </a:rPr>
              <a:t> </a:t>
            </a:r>
            <a:r>
              <a:rPr lang="en-US" altLang="en-US" sz="4000">
                <a:solidFill>
                  <a:srgbClr val="FFFF00"/>
                </a:solidFill>
              </a:rPr>
              <a:t>Vũ khí có sức sát thương và công phá lớn, có thể phá hủy cả một thành phố.</a:t>
            </a:r>
          </a:p>
          <a:p>
            <a:pPr algn="just" eaLnBrk="1" hangingPunct="1">
              <a:spcBef>
                <a:spcPct val="50000"/>
              </a:spcBef>
              <a:buFontTx/>
              <a:buNone/>
            </a:pPr>
            <a:endParaRPr lang="en-GB" altLang="en-US" sz="4400" b="1">
              <a:solidFill>
                <a:srgbClr val="FFFF00"/>
              </a:solidFill>
            </a:endParaRPr>
          </a:p>
        </p:txBody>
      </p:sp>
      <p:pic>
        <p:nvPicPr>
          <p:cNvPr id="2071" name="Picture 23" descr="220px-Fat_man">
            <a:hlinkClick r:id="rId4"/>
            <a:extLst>
              <a:ext uri="{FF2B5EF4-FFF2-40B4-BE49-F238E27FC236}">
                <a16:creationId xmlns:a16="http://schemas.microsoft.com/office/drawing/2014/main" id="{EEC07D55-EE99-04CB-6DFC-E57A1090D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5400"/>
            <a:ext cx="4643437"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randombar(horizontal)">
                                      <p:cBhvr>
                                        <p:cTn id="7" dur="500"/>
                                        <p:tgtEl>
                                          <p:spTgt spid="2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2071"/>
                                        </p:tgtEl>
                                        <p:attrNameLst>
                                          <p:attrName>style.visibility</p:attrName>
                                        </p:attrNameLst>
                                      </p:cBhvr>
                                      <p:to>
                                        <p:strVal val="visible"/>
                                      </p:to>
                                    </p:set>
                                    <p:animEffect transition="in" filter="fade">
                                      <p:cBhvr>
                                        <p:cTn id="12" dur="400" decel="100000"/>
                                        <p:tgtEl>
                                          <p:spTgt spid="2071"/>
                                        </p:tgtEl>
                                      </p:cBhvr>
                                    </p:animEffect>
                                    <p:anim calcmode="lin" valueType="num">
                                      <p:cBhvr>
                                        <p:cTn id="13" dur="400" decel="100000" fill="hold"/>
                                        <p:tgtEl>
                                          <p:spTgt spid="2071"/>
                                        </p:tgtEl>
                                        <p:attrNameLst>
                                          <p:attrName>style.rotation</p:attrName>
                                        </p:attrNameLst>
                                      </p:cBhvr>
                                      <p:tavLst>
                                        <p:tav tm="0">
                                          <p:val>
                                            <p:fltVal val="-90"/>
                                          </p:val>
                                        </p:tav>
                                        <p:tav tm="100000">
                                          <p:val>
                                            <p:fltVal val="0"/>
                                          </p:val>
                                        </p:tav>
                                      </p:tavLst>
                                    </p:anim>
                                    <p:anim calcmode="lin" valueType="num">
                                      <p:cBhvr>
                                        <p:cTn id="14" dur="400" decel="100000" fill="hold"/>
                                        <p:tgtEl>
                                          <p:spTgt spid="2071"/>
                                        </p:tgtEl>
                                        <p:attrNameLst>
                                          <p:attrName>ppt_x</p:attrName>
                                        </p:attrNameLst>
                                      </p:cBhvr>
                                      <p:tavLst>
                                        <p:tav tm="0">
                                          <p:val>
                                            <p:strVal val="#ppt_x+0.4"/>
                                          </p:val>
                                        </p:tav>
                                        <p:tav tm="100000">
                                          <p:val>
                                            <p:strVal val="#ppt_x-0.05"/>
                                          </p:val>
                                        </p:tav>
                                      </p:tavLst>
                                    </p:anim>
                                    <p:anim calcmode="lin" valueType="num">
                                      <p:cBhvr>
                                        <p:cTn id="15" dur="400" decel="100000" fill="hold"/>
                                        <p:tgtEl>
                                          <p:spTgt spid="2071"/>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2071"/>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2071"/>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2071"/>
                                        </p:tgtEl>
                                      </p:cBhvr>
                                    </p:animEffect>
                                    <p:set>
                                      <p:cBhvr>
                                        <p:cTn id="22" dur="1" fill="hold">
                                          <p:stCondLst>
                                            <p:cond delay="499"/>
                                          </p:stCondLst>
                                        </p:cTn>
                                        <p:tgtEl>
                                          <p:spTgt spid="20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75EB2A48-5527-7B42-9856-BF396FE81112}"/>
              </a:ext>
            </a:extLst>
          </p:cNvPr>
          <p:cNvSpPr txBox="1">
            <a:spLocks noChangeArrowheads="1"/>
          </p:cNvSpPr>
          <p:nvPr/>
        </p:nvSpPr>
        <p:spPr bwMode="auto">
          <a:xfrm>
            <a:off x="2286000" y="0"/>
            <a:ext cx="561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altLang="en-US" sz="2400" b="1" i="1">
              <a:solidFill>
                <a:srgbClr val="000000"/>
              </a:solidFill>
            </a:endParaRPr>
          </a:p>
        </p:txBody>
      </p:sp>
      <p:sp>
        <p:nvSpPr>
          <p:cNvPr id="4" name="Rectangle 3">
            <a:extLst>
              <a:ext uri="{FF2B5EF4-FFF2-40B4-BE49-F238E27FC236}">
                <a16:creationId xmlns:a16="http://schemas.microsoft.com/office/drawing/2014/main" id="{E00835CE-5CAE-B0A5-DB2C-836E27EBE29F}"/>
              </a:ext>
            </a:extLst>
          </p:cNvPr>
          <p:cNvSpPr>
            <a:spLocks noChangeArrowheads="1"/>
          </p:cNvSpPr>
          <p:nvPr/>
        </p:nvSpPr>
        <p:spPr bwMode="auto">
          <a:xfrm>
            <a:off x="395288" y="269875"/>
            <a:ext cx="8353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a:t>
            </a:r>
            <a:r>
              <a:rPr lang="en-GB" altLang="en-US" b="1" u="sng">
                <a:solidFill>
                  <a:srgbClr val="FF0000"/>
                </a:solidFill>
              </a:rPr>
              <a:t>Phóng xạ nguyên tử: </a:t>
            </a:r>
            <a:r>
              <a:rPr lang="en-GB" altLang="en-US" b="1">
                <a:solidFill>
                  <a:srgbClr val="0000FF"/>
                </a:solidFill>
              </a:rPr>
              <a:t>chất sinh ra khi bom nguyên tử nổ, rất có hại cho sức khỏe và môi </a:t>
            </a:r>
            <a:r>
              <a:rPr lang="vi-VN" altLang="en-US" b="1">
                <a:solidFill>
                  <a:srgbClr val="0000FF"/>
                </a:solidFill>
              </a:rPr>
              <a:t>trường.</a:t>
            </a:r>
            <a:endParaRPr lang="en-GB" altLang="en-US" sz="3600" b="1">
              <a:solidFill>
                <a:srgbClr val="0000FF"/>
              </a:solidFill>
            </a:endParaRPr>
          </a:p>
        </p:txBody>
      </p:sp>
      <p:pic>
        <p:nvPicPr>
          <p:cNvPr id="17412" name="Picture 2">
            <a:extLst>
              <a:ext uri="{FF2B5EF4-FFF2-40B4-BE49-F238E27FC236}">
                <a16:creationId xmlns:a16="http://schemas.microsoft.com/office/drawing/2014/main" id="{964FD9D4-F7C1-9A80-D735-F73F17B626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33613"/>
            <a:ext cx="66960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7C5F14C-547F-8B14-C501-D9F99488E5DA}"/>
              </a:ext>
            </a:extLst>
          </p:cNvPr>
          <p:cNvSpPr>
            <a:spLocks noGrp="1" noChangeArrowheads="1"/>
          </p:cNvSpPr>
          <p:nvPr>
            <p:ph type="ctrTitle"/>
          </p:nvPr>
        </p:nvSpPr>
        <p:spPr>
          <a:xfrm>
            <a:off x="685800" y="2130425"/>
            <a:ext cx="7772400" cy="1470025"/>
          </a:xfrm>
        </p:spPr>
        <p:txBody>
          <a:bodyPr anchor="ctr"/>
          <a:lstStyle/>
          <a:p>
            <a:pPr eaLnBrk="1" hangingPunct="1"/>
            <a:endParaRPr lang="en-US" altLang="en-US" sz="4400"/>
          </a:p>
        </p:txBody>
      </p:sp>
      <p:sp>
        <p:nvSpPr>
          <p:cNvPr id="18435" name="Rectangle 3">
            <a:extLst>
              <a:ext uri="{FF2B5EF4-FFF2-40B4-BE49-F238E27FC236}">
                <a16:creationId xmlns:a16="http://schemas.microsoft.com/office/drawing/2014/main" id="{372BB9C2-EC02-666C-8CE0-D8FB92C1B926}"/>
              </a:ext>
            </a:extLst>
          </p:cNvPr>
          <p:cNvSpPr>
            <a:spLocks noGrp="1" noChangeArrowheads="1"/>
          </p:cNvSpPr>
          <p:nvPr>
            <p:ph type="subTitle" idx="1"/>
          </p:nvPr>
        </p:nvSpPr>
        <p:spPr>
          <a:xfrm>
            <a:off x="1371600" y="3886200"/>
            <a:ext cx="6400800" cy="1752600"/>
          </a:xfrm>
        </p:spPr>
        <p:txBody>
          <a:bodyPr/>
          <a:lstStyle/>
          <a:p>
            <a:pPr eaLnBrk="1" hangingPunct="1"/>
            <a:endParaRPr lang="en-US" altLang="en-US" sz="3200"/>
          </a:p>
        </p:txBody>
      </p:sp>
      <p:pic>
        <p:nvPicPr>
          <p:cNvPr id="18436" name="Picture 2" descr="7">
            <a:extLst>
              <a:ext uri="{FF2B5EF4-FFF2-40B4-BE49-F238E27FC236}">
                <a16:creationId xmlns:a16="http://schemas.microsoft.com/office/drawing/2014/main" id="{13CA51D5-261C-1D64-56B2-8300E8A6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44001"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7" name="Text Box 16">
            <a:extLst>
              <a:ext uri="{FF2B5EF4-FFF2-40B4-BE49-F238E27FC236}">
                <a16:creationId xmlns:a16="http://schemas.microsoft.com/office/drawing/2014/main" id="{1579D6A0-3E49-099D-97AE-D18BBAA4D4B1}"/>
              </a:ext>
            </a:extLst>
          </p:cNvPr>
          <p:cNvSpPr txBox="1">
            <a:spLocks noChangeArrowheads="1"/>
          </p:cNvSpPr>
          <p:nvPr/>
        </p:nvSpPr>
        <p:spPr bwMode="auto">
          <a:xfrm>
            <a:off x="34925" y="188913"/>
            <a:ext cx="91789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2800" b="1">
                <a:solidFill>
                  <a:schemeClr val="tx2"/>
                </a:solidFill>
              </a:rPr>
              <a:t>  </a:t>
            </a:r>
            <a:r>
              <a:rPr lang="en-GB" altLang="en-US" sz="4400" b="1" u="sng">
                <a:solidFill>
                  <a:srgbClr val="FFC000"/>
                </a:solidFill>
                <a:latin typeface="Times New Roman" panose="02020603050405020304" pitchFamily="18" charset="0"/>
                <a:cs typeface="Times New Roman" panose="02020603050405020304" pitchFamily="18" charset="0"/>
              </a:rPr>
              <a:t>Truyền thuyết</a:t>
            </a:r>
            <a:r>
              <a:rPr lang="en-GB" altLang="en-US" sz="4400" b="1">
                <a:solidFill>
                  <a:srgbClr val="FFC000"/>
                </a:solidFill>
                <a:latin typeface="Times New Roman" panose="02020603050405020304" pitchFamily="18" charset="0"/>
                <a:cs typeface="Times New Roman" panose="02020603050405020304" pitchFamily="18" charset="0"/>
              </a:rPr>
              <a:t>: </a:t>
            </a:r>
            <a:r>
              <a:rPr lang="en-GB" altLang="en-US" sz="4400" b="1">
                <a:latin typeface="Times New Roman" panose="02020603050405020304" pitchFamily="18" charset="0"/>
                <a:cs typeface="Times New Roman" panose="02020603050405020304" pitchFamily="18" charset="0"/>
              </a:rPr>
              <a:t>loại truyện dân gian nói về các nhân vật và sự kiện có liên quan đến lịch sử nhưng mang nhiều yếu tố thần kì.</a:t>
            </a:r>
          </a:p>
        </p:txBody>
      </p:sp>
      <p:pic>
        <p:nvPicPr>
          <p:cNvPr id="18438" name="Picture 1">
            <a:extLst>
              <a:ext uri="{FF2B5EF4-FFF2-40B4-BE49-F238E27FC236}">
                <a16:creationId xmlns:a16="http://schemas.microsoft.com/office/drawing/2014/main" id="{64B2114B-4BF6-6390-3992-8C614D1FD7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2781300"/>
            <a:ext cx="4933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sld>
</file>

<file path=ppt/tags/tag1.xml><?xml version="1.0" encoding="utf-8"?>
<p:tagLst xmlns:a="http://schemas.openxmlformats.org/drawingml/2006/main" xmlns:r="http://schemas.openxmlformats.org/officeDocument/2006/relationships" xmlns:p="http://schemas.openxmlformats.org/presentationml/2006/main">
  <p:tag name="PPSNARRATIONPROPS" val="E:\Nhac bai day\nhac beat.mp3"/>
  <p:tag name="PPSNARRATION" val="31,573138435,C:\Users\Admin\Desktop\Giao an-e - learning(15-16)\LS lop 5\Đường Trường Sơn\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E:\Nhac bai day\nhac beat.mp3"/>
  <p:tag name="PPSNARRATION" val="31,573138435,C:\Users\Admin\Desktop\Giao an-e - learning(15-16)\LS lop 5\Đường Trường Sơn\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2434</TotalTime>
  <Words>809</Words>
  <Application>Microsoft Office PowerPoint</Application>
  <PresentationFormat>Trình chiếu Trên màn hình (4:3)</PresentationFormat>
  <Paragraphs>77</Paragraphs>
  <Slides>20</Slides>
  <Notes>3</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20</vt:i4>
      </vt:variant>
    </vt:vector>
  </HeadingPairs>
  <TitlesOfParts>
    <vt:vector size="26" baseType="lpstr">
      <vt:lpstr>Arial</vt:lpstr>
      <vt:lpstr>Calibri</vt:lpstr>
      <vt:lpstr>Times New Roman</vt:lpstr>
      <vt:lpstr>Wingdings</vt:lpstr>
      <vt:lpstr>.VnTime</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11</cp:lastModifiedBy>
  <cp:revision>176</cp:revision>
  <dcterms:created xsi:type="dcterms:W3CDTF">2010-09-10T09:36:40Z</dcterms:created>
  <dcterms:modified xsi:type="dcterms:W3CDTF">2024-03-12T08:03:48Z</dcterms:modified>
</cp:coreProperties>
</file>