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66" r:id="rId2"/>
    <p:sldId id="269" r:id="rId3"/>
    <p:sldId id="2750" r:id="rId4"/>
    <p:sldId id="292" r:id="rId5"/>
    <p:sldId id="275" r:id="rId6"/>
    <p:sldId id="276" r:id="rId7"/>
    <p:sldId id="2713" r:id="rId8"/>
    <p:sldId id="278" r:id="rId9"/>
    <p:sldId id="279" r:id="rId10"/>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y vo" initials="tv" lastIdx="3" clrIdx="0">
    <p:extLst>
      <p:ext uri="{19B8F6BF-5375-455C-9EA6-DF929625EA0E}">
        <p15:presenceInfo xmlns:p15="http://schemas.microsoft.com/office/powerpoint/2012/main" userId="f2cd8ba126f5bb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CC0099"/>
    <a:srgbClr val="FF5050"/>
    <a:srgbClr val="0099FF"/>
    <a:srgbClr val="66CCFF"/>
    <a:srgbClr val="00CC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660"/>
  </p:normalViewPr>
  <p:slideViewPr>
    <p:cSldViewPr snapToGrid="0">
      <p:cViewPr varScale="1">
        <p:scale>
          <a:sx n="78" d="100"/>
          <a:sy n="78" d="100"/>
        </p:scale>
        <p:origin x="802"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B02820-5D81-4490-BA68-071E82439569}" type="doc">
      <dgm:prSet loTypeId="urn:microsoft.com/office/officeart/2008/layout/VerticalAccentList" loCatId="list" qsTypeId="urn:microsoft.com/office/officeart/2005/8/quickstyle/3d2" qsCatId="3D" csTypeId="urn:microsoft.com/office/officeart/2005/8/colors/colorful4" csCatId="colorful" phldr="1"/>
      <dgm:spPr/>
      <dgm:t>
        <a:bodyPr/>
        <a:lstStyle/>
        <a:p>
          <a:endParaRPr lang="en-US"/>
        </a:p>
      </dgm:t>
    </dgm:pt>
    <dgm:pt modelId="{F33664FF-A0C3-4EE2-98D5-98AAA7E18CE9}">
      <dgm:prSet phldrT="[Text]" phldr="1"/>
      <dgm:spPr/>
      <dgm:t>
        <a:bodyPr lIns="137160"/>
        <a:lstStyle/>
        <a:p>
          <a:endParaRPr lang="en-US"/>
        </a:p>
      </dgm:t>
    </dgm:pt>
    <dgm:pt modelId="{C1AF868C-B0F3-46D9-A4F4-4B46657C207D}" type="parTrans" cxnId="{EE3E1A1A-7B98-408A-A0A1-036C307F6B0A}">
      <dgm:prSet/>
      <dgm:spPr/>
      <dgm:t>
        <a:bodyPr/>
        <a:lstStyle/>
        <a:p>
          <a:endParaRPr lang="en-US"/>
        </a:p>
      </dgm:t>
    </dgm:pt>
    <dgm:pt modelId="{3A2E86D8-AC57-46F8-983A-4E7A33CFFD9C}" type="sibTrans" cxnId="{EE3E1A1A-7B98-408A-A0A1-036C307F6B0A}">
      <dgm:prSet/>
      <dgm:spPr/>
      <dgm:t>
        <a:bodyPr/>
        <a:lstStyle/>
        <a:p>
          <a:endParaRPr lang="en-US"/>
        </a:p>
      </dgm:t>
    </dgm:pt>
    <dgm:pt modelId="{85B50D4E-0AED-4070-8651-A3EC2C717AD3}">
      <dgm:prSet phldrT="[Text]"/>
      <dgm:spPr/>
      <dgm:t>
        <a:bodyPr/>
        <a:lstStyle/>
        <a:p>
          <a:r>
            <a:rPr lang="vi-VN">
              <a:latin typeface="Times New Roman" panose="02020603050405020304" pitchFamily="18" charset="0"/>
              <a:cs typeface="Times New Roman" panose="02020603050405020304" pitchFamily="18" charset="0"/>
            </a:rPr>
            <a:t>Chờ một lúc lâu,  mệt quá,  bọ rùa ngồi phịch xuống, khóc.</a:t>
          </a:r>
          <a:endParaRPr lang="en-US"/>
        </a:p>
      </dgm:t>
    </dgm:pt>
    <dgm:pt modelId="{96D2AD4C-67B0-44AC-A352-FC685A69D4BB}" type="parTrans" cxnId="{4CFAD1FB-92A2-495C-9C3A-453DDD9BA26A}">
      <dgm:prSet/>
      <dgm:spPr/>
      <dgm:t>
        <a:bodyPr/>
        <a:lstStyle/>
        <a:p>
          <a:endParaRPr lang="en-US"/>
        </a:p>
      </dgm:t>
    </dgm:pt>
    <dgm:pt modelId="{6B38BCE7-C02C-475F-9C18-06E1EA8E3F81}" type="sibTrans" cxnId="{4CFAD1FB-92A2-495C-9C3A-453DDD9BA26A}">
      <dgm:prSet/>
      <dgm:spPr/>
      <dgm:t>
        <a:bodyPr/>
        <a:lstStyle/>
        <a:p>
          <a:endParaRPr lang="en-US"/>
        </a:p>
      </dgm:t>
    </dgm:pt>
    <dgm:pt modelId="{45CEC1A1-4E88-470E-933D-29AE1FE7C279}" type="pres">
      <dgm:prSet presAssocID="{F0B02820-5D81-4490-BA68-071E82439569}" presName="Name0" presStyleCnt="0">
        <dgm:presLayoutVars>
          <dgm:chMax/>
          <dgm:chPref/>
          <dgm:dir/>
        </dgm:presLayoutVars>
      </dgm:prSet>
      <dgm:spPr/>
    </dgm:pt>
    <dgm:pt modelId="{DADF5143-FB8A-4D4F-A6B7-336710FA2B14}" type="pres">
      <dgm:prSet presAssocID="{F33664FF-A0C3-4EE2-98D5-98AAA7E18CE9}" presName="parenttextcomposite" presStyleCnt="0"/>
      <dgm:spPr/>
    </dgm:pt>
    <dgm:pt modelId="{3F157DF5-4561-41BB-B7E5-0EF4C278AD10}" type="pres">
      <dgm:prSet presAssocID="{F33664FF-A0C3-4EE2-98D5-98AAA7E18CE9}" presName="parenttext" presStyleLbl="revTx" presStyleIdx="0" presStyleCnt="1">
        <dgm:presLayoutVars>
          <dgm:chMax/>
          <dgm:chPref val="2"/>
          <dgm:bulletEnabled val="1"/>
        </dgm:presLayoutVars>
      </dgm:prSet>
      <dgm:spPr/>
    </dgm:pt>
    <dgm:pt modelId="{EA4D5A47-DBA7-4A95-87D9-1527892E1286}" type="pres">
      <dgm:prSet presAssocID="{F33664FF-A0C3-4EE2-98D5-98AAA7E18CE9}" presName="composite" presStyleCnt="0"/>
      <dgm:spPr/>
    </dgm:pt>
    <dgm:pt modelId="{EFD17FF2-78A7-492E-B879-3BF3155218D5}" type="pres">
      <dgm:prSet presAssocID="{F33664FF-A0C3-4EE2-98D5-98AAA7E18CE9}" presName="chevron1" presStyleLbl="alignNode1" presStyleIdx="0" presStyleCnt="7"/>
      <dgm:spPr/>
    </dgm:pt>
    <dgm:pt modelId="{6230F34F-01EC-4887-9150-0556745F8048}" type="pres">
      <dgm:prSet presAssocID="{F33664FF-A0C3-4EE2-98D5-98AAA7E18CE9}" presName="chevron2" presStyleLbl="alignNode1" presStyleIdx="1" presStyleCnt="7"/>
      <dgm:spPr/>
    </dgm:pt>
    <dgm:pt modelId="{1627D346-6154-4E9A-84E8-A01287E532B3}" type="pres">
      <dgm:prSet presAssocID="{F33664FF-A0C3-4EE2-98D5-98AAA7E18CE9}" presName="chevron3" presStyleLbl="alignNode1" presStyleIdx="2" presStyleCnt="7"/>
      <dgm:spPr/>
    </dgm:pt>
    <dgm:pt modelId="{4A293C27-9E01-488E-BA95-6D5E5942AC5C}" type="pres">
      <dgm:prSet presAssocID="{F33664FF-A0C3-4EE2-98D5-98AAA7E18CE9}" presName="chevron4" presStyleLbl="alignNode1" presStyleIdx="3" presStyleCnt="7"/>
      <dgm:spPr/>
    </dgm:pt>
    <dgm:pt modelId="{29F17479-C20D-4F39-80BE-06336B7807F9}" type="pres">
      <dgm:prSet presAssocID="{F33664FF-A0C3-4EE2-98D5-98AAA7E18CE9}" presName="chevron5" presStyleLbl="alignNode1" presStyleIdx="4" presStyleCnt="7"/>
      <dgm:spPr/>
    </dgm:pt>
    <dgm:pt modelId="{FFB69B71-0FA9-4FD1-899B-2A1D4624D057}" type="pres">
      <dgm:prSet presAssocID="{F33664FF-A0C3-4EE2-98D5-98AAA7E18CE9}" presName="chevron6" presStyleLbl="alignNode1" presStyleIdx="5" presStyleCnt="7"/>
      <dgm:spPr/>
    </dgm:pt>
    <dgm:pt modelId="{B11F18CD-EEC2-44FC-9091-1CC2BA9742A4}" type="pres">
      <dgm:prSet presAssocID="{F33664FF-A0C3-4EE2-98D5-98AAA7E18CE9}" presName="chevron7" presStyleLbl="alignNode1" presStyleIdx="6" presStyleCnt="7"/>
      <dgm:spPr/>
    </dgm:pt>
    <dgm:pt modelId="{2B24DEAC-41A5-4C18-B4B1-AD2C4F7F2B9F}" type="pres">
      <dgm:prSet presAssocID="{F33664FF-A0C3-4EE2-98D5-98AAA7E18CE9}" presName="childtext" presStyleLbl="solidFgAcc1" presStyleIdx="0" presStyleCnt="1" custScaleX="103566" custScaleY="66476">
        <dgm:presLayoutVars>
          <dgm:chMax/>
          <dgm:chPref val="0"/>
          <dgm:bulletEnabled val="1"/>
        </dgm:presLayoutVars>
      </dgm:prSet>
      <dgm:spPr/>
    </dgm:pt>
  </dgm:ptLst>
  <dgm:cxnLst>
    <dgm:cxn modelId="{EE3E1A1A-7B98-408A-A0A1-036C307F6B0A}" srcId="{F0B02820-5D81-4490-BA68-071E82439569}" destId="{F33664FF-A0C3-4EE2-98D5-98AAA7E18CE9}" srcOrd="0" destOrd="0" parTransId="{C1AF868C-B0F3-46D9-A4F4-4B46657C207D}" sibTransId="{3A2E86D8-AC57-46F8-983A-4E7A33CFFD9C}"/>
    <dgm:cxn modelId="{70813635-C7D6-4EDD-8888-D12BFD62FCBB}" type="presOf" srcId="{F0B02820-5D81-4490-BA68-071E82439569}" destId="{45CEC1A1-4E88-470E-933D-29AE1FE7C279}" srcOrd="0" destOrd="0" presId="urn:microsoft.com/office/officeart/2008/layout/VerticalAccentList"/>
    <dgm:cxn modelId="{1656BA9B-17FF-406F-AB25-77147A81DA88}" type="presOf" srcId="{F33664FF-A0C3-4EE2-98D5-98AAA7E18CE9}" destId="{3F157DF5-4561-41BB-B7E5-0EF4C278AD10}" srcOrd="0" destOrd="0" presId="urn:microsoft.com/office/officeart/2008/layout/VerticalAccentList"/>
    <dgm:cxn modelId="{47BFCCDB-4940-4169-B01C-A7E888BA6C05}" type="presOf" srcId="{85B50D4E-0AED-4070-8651-A3EC2C717AD3}" destId="{2B24DEAC-41A5-4C18-B4B1-AD2C4F7F2B9F}" srcOrd="0" destOrd="0" presId="urn:microsoft.com/office/officeart/2008/layout/VerticalAccentList"/>
    <dgm:cxn modelId="{4CFAD1FB-92A2-495C-9C3A-453DDD9BA26A}" srcId="{F33664FF-A0C3-4EE2-98D5-98AAA7E18CE9}" destId="{85B50D4E-0AED-4070-8651-A3EC2C717AD3}" srcOrd="0" destOrd="0" parTransId="{96D2AD4C-67B0-44AC-A352-FC685A69D4BB}" sibTransId="{6B38BCE7-C02C-475F-9C18-06E1EA8E3F81}"/>
    <dgm:cxn modelId="{63722FE3-4DEF-4804-9A3A-50F2286BE623}" type="presParOf" srcId="{45CEC1A1-4E88-470E-933D-29AE1FE7C279}" destId="{DADF5143-FB8A-4D4F-A6B7-336710FA2B14}" srcOrd="0" destOrd="0" presId="urn:microsoft.com/office/officeart/2008/layout/VerticalAccentList"/>
    <dgm:cxn modelId="{8A37F8B8-843D-4694-9482-DBC92E97237B}" type="presParOf" srcId="{DADF5143-FB8A-4D4F-A6B7-336710FA2B14}" destId="{3F157DF5-4561-41BB-B7E5-0EF4C278AD10}" srcOrd="0" destOrd="0" presId="urn:microsoft.com/office/officeart/2008/layout/VerticalAccentList"/>
    <dgm:cxn modelId="{51CAEC26-DE86-4E2F-AD4F-CD63ECBB8CA6}" type="presParOf" srcId="{45CEC1A1-4E88-470E-933D-29AE1FE7C279}" destId="{EA4D5A47-DBA7-4A95-87D9-1527892E1286}" srcOrd="1" destOrd="0" presId="urn:microsoft.com/office/officeart/2008/layout/VerticalAccentList"/>
    <dgm:cxn modelId="{17590C2D-1435-4693-BA29-503081F6BF18}" type="presParOf" srcId="{EA4D5A47-DBA7-4A95-87D9-1527892E1286}" destId="{EFD17FF2-78A7-492E-B879-3BF3155218D5}" srcOrd="0" destOrd="0" presId="urn:microsoft.com/office/officeart/2008/layout/VerticalAccentList"/>
    <dgm:cxn modelId="{DE2FEC21-6FDC-434B-A22A-2E8BF4CFF54A}" type="presParOf" srcId="{EA4D5A47-DBA7-4A95-87D9-1527892E1286}" destId="{6230F34F-01EC-4887-9150-0556745F8048}" srcOrd="1" destOrd="0" presId="urn:microsoft.com/office/officeart/2008/layout/VerticalAccentList"/>
    <dgm:cxn modelId="{28F0CF95-7269-4102-81EF-2DDB6B408176}" type="presParOf" srcId="{EA4D5A47-DBA7-4A95-87D9-1527892E1286}" destId="{1627D346-6154-4E9A-84E8-A01287E532B3}" srcOrd="2" destOrd="0" presId="urn:microsoft.com/office/officeart/2008/layout/VerticalAccentList"/>
    <dgm:cxn modelId="{C6C7FF04-45D4-4F40-AC2D-8D0600F48EBB}" type="presParOf" srcId="{EA4D5A47-DBA7-4A95-87D9-1527892E1286}" destId="{4A293C27-9E01-488E-BA95-6D5E5942AC5C}" srcOrd="3" destOrd="0" presId="urn:microsoft.com/office/officeart/2008/layout/VerticalAccentList"/>
    <dgm:cxn modelId="{181981AA-DCC6-413D-9527-11AADA6CF36D}" type="presParOf" srcId="{EA4D5A47-DBA7-4A95-87D9-1527892E1286}" destId="{29F17479-C20D-4F39-80BE-06336B7807F9}" srcOrd="4" destOrd="0" presId="urn:microsoft.com/office/officeart/2008/layout/VerticalAccentList"/>
    <dgm:cxn modelId="{66893324-9FB7-401F-88D4-3EE9E17D8C9F}" type="presParOf" srcId="{EA4D5A47-DBA7-4A95-87D9-1527892E1286}" destId="{FFB69B71-0FA9-4FD1-899B-2A1D4624D057}" srcOrd="5" destOrd="0" presId="urn:microsoft.com/office/officeart/2008/layout/VerticalAccentList"/>
    <dgm:cxn modelId="{93818FCC-CED7-4FF7-8DFB-7401CDF23EA5}" type="presParOf" srcId="{EA4D5A47-DBA7-4A95-87D9-1527892E1286}" destId="{B11F18CD-EEC2-44FC-9091-1CC2BA9742A4}" srcOrd="6" destOrd="0" presId="urn:microsoft.com/office/officeart/2008/layout/VerticalAccentList"/>
    <dgm:cxn modelId="{E5C91D40-63A1-4E3B-B9D2-648470AC74E8}" type="presParOf" srcId="{EA4D5A47-DBA7-4A95-87D9-1527892E1286}" destId="{2B24DEAC-41A5-4C18-B4B1-AD2C4F7F2B9F}"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B02820-5D81-4490-BA68-071E82439569}" type="doc">
      <dgm:prSet loTypeId="urn:microsoft.com/office/officeart/2008/layout/VerticalAccentList" loCatId="list" qsTypeId="urn:microsoft.com/office/officeart/2005/8/quickstyle/3d2" qsCatId="3D" csTypeId="urn:microsoft.com/office/officeart/2005/8/colors/colorful1" csCatId="colorful" phldr="1"/>
      <dgm:spPr/>
      <dgm:t>
        <a:bodyPr/>
        <a:lstStyle/>
        <a:p>
          <a:endParaRPr lang="en-US"/>
        </a:p>
      </dgm:t>
    </dgm:pt>
    <dgm:pt modelId="{F33664FF-A0C3-4EE2-98D5-98AAA7E18CE9}">
      <dgm:prSet phldrT="[Text]" phldr="1"/>
      <dgm:spPr/>
      <dgm:t>
        <a:bodyPr lIns="137160"/>
        <a:lstStyle/>
        <a:p>
          <a:endParaRPr lang="en-US"/>
        </a:p>
      </dgm:t>
    </dgm:pt>
    <dgm:pt modelId="{C1AF868C-B0F3-46D9-A4F4-4B46657C207D}" type="parTrans" cxnId="{EE3E1A1A-7B98-408A-A0A1-036C307F6B0A}">
      <dgm:prSet/>
      <dgm:spPr/>
      <dgm:t>
        <a:bodyPr/>
        <a:lstStyle/>
        <a:p>
          <a:endParaRPr lang="en-US"/>
        </a:p>
      </dgm:t>
    </dgm:pt>
    <dgm:pt modelId="{3A2E86D8-AC57-46F8-983A-4E7A33CFFD9C}" type="sibTrans" cxnId="{EE3E1A1A-7B98-408A-A0A1-036C307F6B0A}">
      <dgm:prSet/>
      <dgm:spPr/>
      <dgm:t>
        <a:bodyPr/>
        <a:lstStyle/>
        <a:p>
          <a:endParaRPr lang="en-US"/>
        </a:p>
      </dgm:t>
    </dgm:pt>
    <dgm:pt modelId="{85B50D4E-0AED-4070-8651-A3EC2C717AD3}">
      <dgm:prSet phldrT="[Text]"/>
      <dgm:spPr/>
      <dgm:t>
        <a:bodyPr/>
        <a:lstStyle/>
        <a:p>
          <a:r>
            <a:rPr lang="vi-VN">
              <a:latin typeface="Times New Roman" panose="02020603050405020304" pitchFamily="18" charset="0"/>
              <a:cs typeface="Times New Roman" panose="02020603050405020304" pitchFamily="18" charset="0"/>
              <a:sym typeface="+mn-ea"/>
            </a:rPr>
            <a:t>Bọ rùa chạy ào tới, mẹ ôm chặt bọ rùa và bảo: </a:t>
          </a:r>
          <a:endParaRPr lang="en-US"/>
        </a:p>
      </dgm:t>
    </dgm:pt>
    <dgm:pt modelId="{96D2AD4C-67B0-44AC-A352-FC685A69D4BB}" type="parTrans" cxnId="{4CFAD1FB-92A2-495C-9C3A-453DDD9BA26A}">
      <dgm:prSet/>
      <dgm:spPr/>
      <dgm:t>
        <a:bodyPr/>
        <a:lstStyle/>
        <a:p>
          <a:endParaRPr lang="en-US"/>
        </a:p>
      </dgm:t>
    </dgm:pt>
    <dgm:pt modelId="{6B38BCE7-C02C-475F-9C18-06E1EA8E3F81}" type="sibTrans" cxnId="{4CFAD1FB-92A2-495C-9C3A-453DDD9BA26A}">
      <dgm:prSet/>
      <dgm:spPr/>
      <dgm:t>
        <a:bodyPr/>
        <a:lstStyle/>
        <a:p>
          <a:endParaRPr lang="en-US"/>
        </a:p>
      </dgm:t>
    </dgm:pt>
    <dgm:pt modelId="{45CEC1A1-4E88-470E-933D-29AE1FE7C279}" type="pres">
      <dgm:prSet presAssocID="{F0B02820-5D81-4490-BA68-071E82439569}" presName="Name0" presStyleCnt="0">
        <dgm:presLayoutVars>
          <dgm:chMax/>
          <dgm:chPref/>
          <dgm:dir/>
        </dgm:presLayoutVars>
      </dgm:prSet>
      <dgm:spPr/>
    </dgm:pt>
    <dgm:pt modelId="{DADF5143-FB8A-4D4F-A6B7-336710FA2B14}" type="pres">
      <dgm:prSet presAssocID="{F33664FF-A0C3-4EE2-98D5-98AAA7E18CE9}" presName="parenttextcomposite" presStyleCnt="0"/>
      <dgm:spPr/>
    </dgm:pt>
    <dgm:pt modelId="{3F157DF5-4561-41BB-B7E5-0EF4C278AD10}" type="pres">
      <dgm:prSet presAssocID="{F33664FF-A0C3-4EE2-98D5-98AAA7E18CE9}" presName="parenttext" presStyleLbl="revTx" presStyleIdx="0" presStyleCnt="1">
        <dgm:presLayoutVars>
          <dgm:chMax/>
          <dgm:chPref val="2"/>
          <dgm:bulletEnabled val="1"/>
        </dgm:presLayoutVars>
      </dgm:prSet>
      <dgm:spPr/>
    </dgm:pt>
    <dgm:pt modelId="{EA4D5A47-DBA7-4A95-87D9-1527892E1286}" type="pres">
      <dgm:prSet presAssocID="{F33664FF-A0C3-4EE2-98D5-98AAA7E18CE9}" presName="composite" presStyleCnt="0"/>
      <dgm:spPr/>
    </dgm:pt>
    <dgm:pt modelId="{EFD17FF2-78A7-492E-B879-3BF3155218D5}" type="pres">
      <dgm:prSet presAssocID="{F33664FF-A0C3-4EE2-98D5-98AAA7E18CE9}" presName="chevron1" presStyleLbl="alignNode1" presStyleIdx="0" presStyleCnt="7"/>
      <dgm:spPr/>
    </dgm:pt>
    <dgm:pt modelId="{6230F34F-01EC-4887-9150-0556745F8048}" type="pres">
      <dgm:prSet presAssocID="{F33664FF-A0C3-4EE2-98D5-98AAA7E18CE9}" presName="chevron2" presStyleLbl="alignNode1" presStyleIdx="1" presStyleCnt="7" custLinFactY="23155" custLinFactNeighborX="326" custLinFactNeighborY="100000"/>
      <dgm:spPr/>
    </dgm:pt>
    <dgm:pt modelId="{1627D346-6154-4E9A-84E8-A01287E532B3}" type="pres">
      <dgm:prSet presAssocID="{F33664FF-A0C3-4EE2-98D5-98AAA7E18CE9}" presName="chevron3" presStyleLbl="alignNode1" presStyleIdx="2" presStyleCnt="7"/>
      <dgm:spPr/>
    </dgm:pt>
    <dgm:pt modelId="{4A293C27-9E01-488E-BA95-6D5E5942AC5C}" type="pres">
      <dgm:prSet presAssocID="{F33664FF-A0C3-4EE2-98D5-98AAA7E18CE9}" presName="chevron4" presStyleLbl="alignNode1" presStyleIdx="3" presStyleCnt="7"/>
      <dgm:spPr/>
    </dgm:pt>
    <dgm:pt modelId="{29F17479-C20D-4F39-80BE-06336B7807F9}" type="pres">
      <dgm:prSet presAssocID="{F33664FF-A0C3-4EE2-98D5-98AAA7E18CE9}" presName="chevron5" presStyleLbl="alignNode1" presStyleIdx="4" presStyleCnt="7"/>
      <dgm:spPr/>
    </dgm:pt>
    <dgm:pt modelId="{FFB69B71-0FA9-4FD1-899B-2A1D4624D057}" type="pres">
      <dgm:prSet presAssocID="{F33664FF-A0C3-4EE2-98D5-98AAA7E18CE9}" presName="chevron6" presStyleLbl="alignNode1" presStyleIdx="5" presStyleCnt="7"/>
      <dgm:spPr/>
    </dgm:pt>
    <dgm:pt modelId="{B11F18CD-EEC2-44FC-9091-1CC2BA9742A4}" type="pres">
      <dgm:prSet presAssocID="{F33664FF-A0C3-4EE2-98D5-98AAA7E18CE9}" presName="chevron7" presStyleLbl="alignNode1" presStyleIdx="6" presStyleCnt="7"/>
      <dgm:spPr/>
    </dgm:pt>
    <dgm:pt modelId="{2B24DEAC-41A5-4C18-B4B1-AD2C4F7F2B9F}" type="pres">
      <dgm:prSet presAssocID="{F33664FF-A0C3-4EE2-98D5-98AAA7E18CE9}" presName="childtext" presStyleLbl="solidFgAcc1" presStyleIdx="0" presStyleCnt="1" custScaleY="63711">
        <dgm:presLayoutVars>
          <dgm:chMax/>
          <dgm:chPref val="0"/>
          <dgm:bulletEnabled val="1"/>
        </dgm:presLayoutVars>
      </dgm:prSet>
      <dgm:spPr/>
    </dgm:pt>
  </dgm:ptLst>
  <dgm:cxnLst>
    <dgm:cxn modelId="{EE3E1A1A-7B98-408A-A0A1-036C307F6B0A}" srcId="{F0B02820-5D81-4490-BA68-071E82439569}" destId="{F33664FF-A0C3-4EE2-98D5-98AAA7E18CE9}" srcOrd="0" destOrd="0" parTransId="{C1AF868C-B0F3-46D9-A4F4-4B46657C207D}" sibTransId="{3A2E86D8-AC57-46F8-983A-4E7A33CFFD9C}"/>
    <dgm:cxn modelId="{70813635-C7D6-4EDD-8888-D12BFD62FCBB}" type="presOf" srcId="{F0B02820-5D81-4490-BA68-071E82439569}" destId="{45CEC1A1-4E88-470E-933D-29AE1FE7C279}" srcOrd="0" destOrd="0" presId="urn:microsoft.com/office/officeart/2008/layout/VerticalAccentList"/>
    <dgm:cxn modelId="{1656BA9B-17FF-406F-AB25-77147A81DA88}" type="presOf" srcId="{F33664FF-A0C3-4EE2-98D5-98AAA7E18CE9}" destId="{3F157DF5-4561-41BB-B7E5-0EF4C278AD10}" srcOrd="0" destOrd="0" presId="urn:microsoft.com/office/officeart/2008/layout/VerticalAccentList"/>
    <dgm:cxn modelId="{47BFCCDB-4940-4169-B01C-A7E888BA6C05}" type="presOf" srcId="{85B50D4E-0AED-4070-8651-A3EC2C717AD3}" destId="{2B24DEAC-41A5-4C18-B4B1-AD2C4F7F2B9F}" srcOrd="0" destOrd="0" presId="urn:microsoft.com/office/officeart/2008/layout/VerticalAccentList"/>
    <dgm:cxn modelId="{4CFAD1FB-92A2-495C-9C3A-453DDD9BA26A}" srcId="{F33664FF-A0C3-4EE2-98D5-98AAA7E18CE9}" destId="{85B50D4E-0AED-4070-8651-A3EC2C717AD3}" srcOrd="0" destOrd="0" parTransId="{96D2AD4C-67B0-44AC-A352-FC685A69D4BB}" sibTransId="{6B38BCE7-C02C-475F-9C18-06E1EA8E3F81}"/>
    <dgm:cxn modelId="{63722FE3-4DEF-4804-9A3A-50F2286BE623}" type="presParOf" srcId="{45CEC1A1-4E88-470E-933D-29AE1FE7C279}" destId="{DADF5143-FB8A-4D4F-A6B7-336710FA2B14}" srcOrd="0" destOrd="0" presId="urn:microsoft.com/office/officeart/2008/layout/VerticalAccentList"/>
    <dgm:cxn modelId="{8A37F8B8-843D-4694-9482-DBC92E97237B}" type="presParOf" srcId="{DADF5143-FB8A-4D4F-A6B7-336710FA2B14}" destId="{3F157DF5-4561-41BB-B7E5-0EF4C278AD10}" srcOrd="0" destOrd="0" presId="urn:microsoft.com/office/officeart/2008/layout/VerticalAccentList"/>
    <dgm:cxn modelId="{51CAEC26-DE86-4E2F-AD4F-CD63ECBB8CA6}" type="presParOf" srcId="{45CEC1A1-4E88-470E-933D-29AE1FE7C279}" destId="{EA4D5A47-DBA7-4A95-87D9-1527892E1286}" srcOrd="1" destOrd="0" presId="urn:microsoft.com/office/officeart/2008/layout/VerticalAccentList"/>
    <dgm:cxn modelId="{17590C2D-1435-4693-BA29-503081F6BF18}" type="presParOf" srcId="{EA4D5A47-DBA7-4A95-87D9-1527892E1286}" destId="{EFD17FF2-78A7-492E-B879-3BF3155218D5}" srcOrd="0" destOrd="0" presId="urn:microsoft.com/office/officeart/2008/layout/VerticalAccentList"/>
    <dgm:cxn modelId="{DE2FEC21-6FDC-434B-A22A-2E8BF4CFF54A}" type="presParOf" srcId="{EA4D5A47-DBA7-4A95-87D9-1527892E1286}" destId="{6230F34F-01EC-4887-9150-0556745F8048}" srcOrd="1" destOrd="0" presId="urn:microsoft.com/office/officeart/2008/layout/VerticalAccentList"/>
    <dgm:cxn modelId="{28F0CF95-7269-4102-81EF-2DDB6B408176}" type="presParOf" srcId="{EA4D5A47-DBA7-4A95-87D9-1527892E1286}" destId="{1627D346-6154-4E9A-84E8-A01287E532B3}" srcOrd="2" destOrd="0" presId="urn:microsoft.com/office/officeart/2008/layout/VerticalAccentList"/>
    <dgm:cxn modelId="{C6C7FF04-45D4-4F40-AC2D-8D0600F48EBB}" type="presParOf" srcId="{EA4D5A47-DBA7-4A95-87D9-1527892E1286}" destId="{4A293C27-9E01-488E-BA95-6D5E5942AC5C}" srcOrd="3" destOrd="0" presId="urn:microsoft.com/office/officeart/2008/layout/VerticalAccentList"/>
    <dgm:cxn modelId="{181981AA-DCC6-413D-9527-11AADA6CF36D}" type="presParOf" srcId="{EA4D5A47-DBA7-4A95-87D9-1527892E1286}" destId="{29F17479-C20D-4F39-80BE-06336B7807F9}" srcOrd="4" destOrd="0" presId="urn:microsoft.com/office/officeart/2008/layout/VerticalAccentList"/>
    <dgm:cxn modelId="{66893324-9FB7-401F-88D4-3EE9E17D8C9F}" type="presParOf" srcId="{EA4D5A47-DBA7-4A95-87D9-1527892E1286}" destId="{FFB69B71-0FA9-4FD1-899B-2A1D4624D057}" srcOrd="5" destOrd="0" presId="urn:microsoft.com/office/officeart/2008/layout/VerticalAccentList"/>
    <dgm:cxn modelId="{93818FCC-CED7-4FF7-8DFB-7401CDF23EA5}" type="presParOf" srcId="{EA4D5A47-DBA7-4A95-87D9-1527892E1286}" destId="{B11F18CD-EEC2-44FC-9091-1CC2BA9742A4}" srcOrd="6" destOrd="0" presId="urn:microsoft.com/office/officeart/2008/layout/VerticalAccentList"/>
    <dgm:cxn modelId="{E5C91D40-63A1-4E3B-B9D2-648470AC74E8}" type="presParOf" srcId="{EA4D5A47-DBA7-4A95-87D9-1527892E1286}" destId="{2B24DEAC-41A5-4C18-B4B1-AD2C4F7F2B9F}" srcOrd="7" destOrd="0" presId="urn:microsoft.com/office/officeart/2008/layout/Vertical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57DF5-4561-41BB-B7E5-0EF4C278AD10}">
      <dsp:nvSpPr>
        <dsp:cNvPr id="0" name=""/>
        <dsp:cNvSpPr/>
      </dsp:nvSpPr>
      <dsp:spPr>
        <a:xfrm>
          <a:off x="643354" y="919"/>
          <a:ext cx="9873069" cy="89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endParaRPr lang="en-US" sz="3600" kern="1200"/>
        </a:p>
      </dsp:txBody>
      <dsp:txXfrm>
        <a:off x="643354" y="919"/>
        <a:ext cx="9873069" cy="897551"/>
      </dsp:txXfrm>
    </dsp:sp>
    <dsp:sp modelId="{EFD17FF2-78A7-492E-B879-3BF3155218D5}">
      <dsp:nvSpPr>
        <dsp:cNvPr id="0" name=""/>
        <dsp:cNvSpPr/>
      </dsp:nvSpPr>
      <dsp:spPr>
        <a:xfrm>
          <a:off x="821680" y="898471"/>
          <a:ext cx="2310298" cy="1828346"/>
        </a:xfrm>
        <a:prstGeom prst="chevron">
          <a:avLst>
            <a:gd name="adj" fmla="val 706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30F34F-01EC-4887-9150-0556745F8048}">
      <dsp:nvSpPr>
        <dsp:cNvPr id="0" name=""/>
        <dsp:cNvSpPr/>
      </dsp:nvSpPr>
      <dsp:spPr>
        <a:xfrm>
          <a:off x="2209394" y="898471"/>
          <a:ext cx="2310298" cy="1828346"/>
        </a:xfrm>
        <a:prstGeom prst="chevron">
          <a:avLst>
            <a:gd name="adj" fmla="val 70610"/>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27D346-6154-4E9A-84E8-A01287E532B3}">
      <dsp:nvSpPr>
        <dsp:cNvPr id="0" name=""/>
        <dsp:cNvSpPr/>
      </dsp:nvSpPr>
      <dsp:spPr>
        <a:xfrm>
          <a:off x="3598206" y="898471"/>
          <a:ext cx="2310298" cy="1828346"/>
        </a:xfrm>
        <a:prstGeom prst="chevron">
          <a:avLst>
            <a:gd name="adj" fmla="val 7061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A293C27-9E01-488E-BA95-6D5E5942AC5C}">
      <dsp:nvSpPr>
        <dsp:cNvPr id="0" name=""/>
        <dsp:cNvSpPr/>
      </dsp:nvSpPr>
      <dsp:spPr>
        <a:xfrm>
          <a:off x="4985921" y="898471"/>
          <a:ext cx="2310298" cy="1828346"/>
        </a:xfrm>
        <a:prstGeom prst="chevron">
          <a:avLst>
            <a:gd name="adj" fmla="val 7061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F17479-C20D-4F39-80BE-06336B7807F9}">
      <dsp:nvSpPr>
        <dsp:cNvPr id="0" name=""/>
        <dsp:cNvSpPr/>
      </dsp:nvSpPr>
      <dsp:spPr>
        <a:xfrm>
          <a:off x="6374733" y="898471"/>
          <a:ext cx="2310298" cy="1828346"/>
        </a:xfrm>
        <a:prstGeom prst="chevron">
          <a:avLst>
            <a:gd name="adj" fmla="val 7061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FB69B71-0FA9-4FD1-899B-2A1D4624D057}">
      <dsp:nvSpPr>
        <dsp:cNvPr id="0" name=""/>
        <dsp:cNvSpPr/>
      </dsp:nvSpPr>
      <dsp:spPr>
        <a:xfrm>
          <a:off x="7762448" y="898471"/>
          <a:ext cx="2310298" cy="1828346"/>
        </a:xfrm>
        <a:prstGeom prst="chevron">
          <a:avLst>
            <a:gd name="adj" fmla="val 70610"/>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1F18CD-EEC2-44FC-9091-1CC2BA9742A4}">
      <dsp:nvSpPr>
        <dsp:cNvPr id="0" name=""/>
        <dsp:cNvSpPr/>
      </dsp:nvSpPr>
      <dsp:spPr>
        <a:xfrm>
          <a:off x="9151259" y="898471"/>
          <a:ext cx="2310298" cy="1828346"/>
        </a:xfrm>
        <a:prstGeom prst="chevron">
          <a:avLst>
            <a:gd name="adj" fmla="val 7061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24DEAC-41A5-4C18-B4B1-AD2C4F7F2B9F}">
      <dsp:nvSpPr>
        <dsp:cNvPr id="0" name=""/>
        <dsp:cNvSpPr/>
      </dsp:nvSpPr>
      <dsp:spPr>
        <a:xfrm>
          <a:off x="643354" y="1326479"/>
          <a:ext cx="10358070" cy="972329"/>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latin typeface="Times New Roman" panose="02020603050405020304" pitchFamily="18" charset="0"/>
              <a:cs typeface="Times New Roman" panose="02020603050405020304" pitchFamily="18" charset="0"/>
            </a:rPr>
            <a:t>Chờ một lúc lâu,  mệt quá,  bọ rùa ngồi phịch xuống, khóc.</a:t>
          </a:r>
          <a:endParaRPr lang="en-US" sz="3300" kern="1200"/>
        </a:p>
      </dsp:txBody>
      <dsp:txXfrm>
        <a:off x="643354" y="1326479"/>
        <a:ext cx="10358070" cy="972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57DF5-4561-41BB-B7E5-0EF4C278AD10}">
      <dsp:nvSpPr>
        <dsp:cNvPr id="0" name=""/>
        <dsp:cNvSpPr/>
      </dsp:nvSpPr>
      <dsp:spPr>
        <a:xfrm>
          <a:off x="296832" y="444"/>
          <a:ext cx="10681640" cy="971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endParaRPr lang="en-US" sz="3600" kern="1200"/>
        </a:p>
      </dsp:txBody>
      <dsp:txXfrm>
        <a:off x="296832" y="444"/>
        <a:ext cx="10681640" cy="971058"/>
      </dsp:txXfrm>
    </dsp:sp>
    <dsp:sp modelId="{EFD17FF2-78A7-492E-B879-3BF3155218D5}">
      <dsp:nvSpPr>
        <dsp:cNvPr id="0" name=""/>
        <dsp:cNvSpPr/>
      </dsp:nvSpPr>
      <dsp:spPr>
        <a:xfrm>
          <a:off x="296832" y="971502"/>
          <a:ext cx="2499503" cy="1978081"/>
        </a:xfrm>
        <a:prstGeom prst="chevron">
          <a:avLst>
            <a:gd name="adj" fmla="val 706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30F34F-01EC-4887-9150-0556745F8048}">
      <dsp:nvSpPr>
        <dsp:cNvPr id="0" name=""/>
        <dsp:cNvSpPr/>
      </dsp:nvSpPr>
      <dsp:spPr>
        <a:xfrm>
          <a:off x="1806345" y="971946"/>
          <a:ext cx="2499503" cy="1978081"/>
        </a:xfrm>
        <a:prstGeom prst="chevron">
          <a:avLst>
            <a:gd name="adj" fmla="val 706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27D346-6154-4E9A-84E8-A01287E532B3}">
      <dsp:nvSpPr>
        <dsp:cNvPr id="0" name=""/>
        <dsp:cNvSpPr/>
      </dsp:nvSpPr>
      <dsp:spPr>
        <a:xfrm>
          <a:off x="3300747" y="971502"/>
          <a:ext cx="2499503" cy="1978081"/>
        </a:xfrm>
        <a:prstGeom prst="chevron">
          <a:avLst>
            <a:gd name="adj" fmla="val 706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A293C27-9E01-488E-BA95-6D5E5942AC5C}">
      <dsp:nvSpPr>
        <dsp:cNvPr id="0" name=""/>
        <dsp:cNvSpPr/>
      </dsp:nvSpPr>
      <dsp:spPr>
        <a:xfrm>
          <a:off x="4802111" y="971502"/>
          <a:ext cx="2499503" cy="1978081"/>
        </a:xfrm>
        <a:prstGeom prst="chevron">
          <a:avLst>
            <a:gd name="adj" fmla="val 706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F17479-C20D-4F39-80BE-06336B7807F9}">
      <dsp:nvSpPr>
        <dsp:cNvPr id="0" name=""/>
        <dsp:cNvSpPr/>
      </dsp:nvSpPr>
      <dsp:spPr>
        <a:xfrm>
          <a:off x="6304661" y="971502"/>
          <a:ext cx="2499503" cy="1978081"/>
        </a:xfrm>
        <a:prstGeom prst="chevron">
          <a:avLst>
            <a:gd name="adj" fmla="val 706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FB69B71-0FA9-4FD1-899B-2A1D4624D057}">
      <dsp:nvSpPr>
        <dsp:cNvPr id="0" name=""/>
        <dsp:cNvSpPr/>
      </dsp:nvSpPr>
      <dsp:spPr>
        <a:xfrm>
          <a:off x="7806025" y="971502"/>
          <a:ext cx="2499503" cy="1978081"/>
        </a:xfrm>
        <a:prstGeom prst="chevron">
          <a:avLst>
            <a:gd name="adj" fmla="val 706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1F18CD-EEC2-44FC-9091-1CC2BA9742A4}">
      <dsp:nvSpPr>
        <dsp:cNvPr id="0" name=""/>
        <dsp:cNvSpPr/>
      </dsp:nvSpPr>
      <dsp:spPr>
        <a:xfrm>
          <a:off x="9308576" y="971502"/>
          <a:ext cx="2499503" cy="1978081"/>
        </a:xfrm>
        <a:prstGeom prst="chevron">
          <a:avLst>
            <a:gd name="adj" fmla="val 706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24DEAC-41A5-4C18-B4B1-AD2C4F7F2B9F}">
      <dsp:nvSpPr>
        <dsp:cNvPr id="0" name=""/>
        <dsp:cNvSpPr/>
      </dsp:nvSpPr>
      <dsp:spPr>
        <a:xfrm>
          <a:off x="296832" y="1456440"/>
          <a:ext cx="10820501" cy="1008204"/>
        </a:xfrm>
        <a:prstGeom prst="re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a:latin typeface="Times New Roman" panose="02020603050405020304" pitchFamily="18" charset="0"/>
              <a:cs typeface="Times New Roman" panose="02020603050405020304" pitchFamily="18" charset="0"/>
              <a:sym typeface="+mn-ea"/>
            </a:rPr>
            <a:t>Bọ rùa chạy ào tới, mẹ ôm chặt bọ rùa và bảo: </a:t>
          </a:r>
          <a:endParaRPr lang="en-US" sz="3600" kern="1200"/>
        </a:p>
      </dsp:txBody>
      <dsp:txXfrm>
        <a:off x="296832" y="1456440"/>
        <a:ext cx="10820501" cy="10082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765B71-9906-F068-1C2A-1A9DA6B8EB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900518-1D81-5540-7DBA-AC764C71DC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2AB451-6D21-4C50-B41E-7ABFB1D77848}" type="datetimeFigureOut">
              <a:rPr lang="en-US" smtClean="0"/>
              <a:t>3/12/2024</a:t>
            </a:fld>
            <a:endParaRPr lang="en-US"/>
          </a:p>
        </p:txBody>
      </p:sp>
      <p:sp>
        <p:nvSpPr>
          <p:cNvPr id="4" name="Footer Placeholder 3">
            <a:extLst>
              <a:ext uri="{FF2B5EF4-FFF2-40B4-BE49-F238E27FC236}">
                <a16:creationId xmlns:a16="http://schemas.microsoft.com/office/drawing/2014/main" id="{559CF006-7C09-9059-D3BF-95A2F947AD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A9F853-ADE1-57D1-7316-F7C51C4F4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2B3EF5-9881-4EC8-91D6-BE6991ECB79D}" type="slidenum">
              <a:rPr lang="en-US" smtClean="0"/>
              <a:t>‹#›</a:t>
            </a:fld>
            <a:endParaRPr lang="en-US"/>
          </a:p>
        </p:txBody>
      </p:sp>
    </p:spTree>
    <p:extLst>
      <p:ext uri="{BB962C8B-B14F-4D97-AF65-F5344CB8AC3E}">
        <p14:creationId xmlns:p14="http://schemas.microsoft.com/office/powerpoint/2010/main" val="56850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9182D-98FC-4E75-9E27-9A01E0E98D3B}"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71C87-2E5C-46F3-BBB0-FD72A69C5CC7}" type="slidenum">
              <a:rPr lang="en-US" smtClean="0"/>
              <a:t>‹#›</a:t>
            </a:fld>
            <a:endParaRPr lang="en-US"/>
          </a:p>
        </p:txBody>
      </p:sp>
    </p:spTree>
    <p:extLst>
      <p:ext uri="{BB962C8B-B14F-4D97-AF65-F5344CB8AC3E}">
        <p14:creationId xmlns:p14="http://schemas.microsoft.com/office/powerpoint/2010/main" val="24116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1</a:t>
            </a:fld>
            <a:endParaRPr lang="en-US"/>
          </a:p>
        </p:txBody>
      </p:sp>
    </p:spTree>
    <p:extLst>
      <p:ext uri="{BB962C8B-B14F-4D97-AF65-F5344CB8AC3E}">
        <p14:creationId xmlns:p14="http://schemas.microsoft.com/office/powerpoint/2010/main" val="3273065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2</a:t>
            </a:fld>
            <a:endParaRPr lang="en-US"/>
          </a:p>
        </p:txBody>
      </p:sp>
    </p:spTree>
    <p:extLst>
      <p:ext uri="{BB962C8B-B14F-4D97-AF65-F5344CB8AC3E}">
        <p14:creationId xmlns:p14="http://schemas.microsoft.com/office/powerpoint/2010/main" val="289866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495"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4</a:t>
            </a:fld>
            <a:endParaRPr lang="en-US"/>
          </a:p>
        </p:txBody>
      </p:sp>
    </p:spTree>
    <p:extLst>
      <p:ext uri="{BB962C8B-B14F-4D97-AF65-F5344CB8AC3E}">
        <p14:creationId xmlns:p14="http://schemas.microsoft.com/office/powerpoint/2010/main" val="36088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ED3286-5F34-4B6E-8B96-AE3B2E099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6</a:t>
            </a:fld>
            <a:endParaRPr lang="en-US"/>
          </a:p>
        </p:txBody>
      </p:sp>
    </p:spTree>
    <p:extLst>
      <p:ext uri="{BB962C8B-B14F-4D97-AF65-F5344CB8AC3E}">
        <p14:creationId xmlns:p14="http://schemas.microsoft.com/office/powerpoint/2010/main" val="85872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7</a:t>
            </a:fld>
            <a:endParaRPr lang="en-US"/>
          </a:p>
        </p:txBody>
      </p:sp>
    </p:spTree>
    <p:extLst>
      <p:ext uri="{BB962C8B-B14F-4D97-AF65-F5344CB8AC3E}">
        <p14:creationId xmlns:p14="http://schemas.microsoft.com/office/powerpoint/2010/main" val="45021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8</a:t>
            </a:fld>
            <a:endParaRPr lang="en-US"/>
          </a:p>
        </p:txBody>
      </p:sp>
    </p:spTree>
    <p:extLst>
      <p:ext uri="{BB962C8B-B14F-4D97-AF65-F5344CB8AC3E}">
        <p14:creationId xmlns:p14="http://schemas.microsoft.com/office/powerpoint/2010/main" val="186457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71C87-2E5C-46F3-BBB0-FD72A69C5CC7}" type="slidenum">
              <a:rPr lang="en-US" smtClean="0"/>
              <a:t>9</a:t>
            </a:fld>
            <a:endParaRPr lang="en-US"/>
          </a:p>
        </p:txBody>
      </p:sp>
    </p:spTree>
    <p:extLst>
      <p:ext uri="{BB962C8B-B14F-4D97-AF65-F5344CB8AC3E}">
        <p14:creationId xmlns:p14="http://schemas.microsoft.com/office/powerpoint/2010/main" val="241104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158F-6543-A7E9-5079-F786AF034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284EEF-5E22-04B8-8511-6996096EF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C44D77-9288-6642-CE6C-2033A69C12BF}"/>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5" name="Footer Placeholder 4">
            <a:extLst>
              <a:ext uri="{FF2B5EF4-FFF2-40B4-BE49-F238E27FC236}">
                <a16:creationId xmlns:a16="http://schemas.microsoft.com/office/drawing/2014/main" id="{036F7623-F00B-A6DD-E9DA-5133F8EC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F7B5C-D2A0-799D-9BB3-092B04F1A9FD}"/>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4263724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D2E0-76F9-FC8A-61E0-58F9AB50FE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E39948-1B6C-F348-490F-AAD3234BF5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C9207-7421-E638-3B98-5585CE422487}"/>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5" name="Footer Placeholder 4">
            <a:extLst>
              <a:ext uri="{FF2B5EF4-FFF2-40B4-BE49-F238E27FC236}">
                <a16:creationId xmlns:a16="http://schemas.microsoft.com/office/drawing/2014/main" id="{3759300F-68A6-837D-49AA-97F94DDA6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014A4-E0EC-37D2-15D5-9F697A6867BE}"/>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6414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7A6BDA-21B1-57D7-ED3F-FAEDD7586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0CC5E6-92B0-AECF-F494-26D84D1289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9233C-074A-302B-EADE-E43BE9400BFD}"/>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5" name="Footer Placeholder 4">
            <a:extLst>
              <a:ext uri="{FF2B5EF4-FFF2-40B4-BE49-F238E27FC236}">
                <a16:creationId xmlns:a16="http://schemas.microsoft.com/office/drawing/2014/main" id="{12FB356C-6D05-C254-F352-CC5CA1B52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A5455-3D67-CD7C-D487-16C2823AAAF0}"/>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397028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8002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B661-8E3F-06C6-01A4-8DAB9623B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01555-D3AD-3DD2-427C-96A1E01AA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16B8A-08BD-7135-8598-E7F68AE4F36D}"/>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5" name="Footer Placeholder 4">
            <a:extLst>
              <a:ext uri="{FF2B5EF4-FFF2-40B4-BE49-F238E27FC236}">
                <a16:creationId xmlns:a16="http://schemas.microsoft.com/office/drawing/2014/main" id="{51E3CA28-2845-26BA-460E-18362F7CD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F28C2-80BC-B405-EEC6-A8DF033D0CA6}"/>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290096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E838-0786-89DC-07A9-B0280B31C5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D1D299-349A-ABEE-BD75-8008F827F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3A2D8F-E7DD-27CF-C580-16BA235DABBE}"/>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5" name="Footer Placeholder 4">
            <a:extLst>
              <a:ext uri="{FF2B5EF4-FFF2-40B4-BE49-F238E27FC236}">
                <a16:creationId xmlns:a16="http://schemas.microsoft.com/office/drawing/2014/main" id="{F46EB2D8-E068-4BEE-3B96-A720DCE53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F35ED-D9E4-B971-D2E6-693C48717CD2}"/>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88754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F95C-BB3E-C217-9773-420A299F82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1B5A-4AFB-50BB-A5B0-27148AD04C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91094-0667-6BB2-2DE6-70FA6F207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34D4A-3CB4-90DA-DA5C-4F88E47145E7}"/>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6" name="Footer Placeholder 5">
            <a:extLst>
              <a:ext uri="{FF2B5EF4-FFF2-40B4-BE49-F238E27FC236}">
                <a16:creationId xmlns:a16="http://schemas.microsoft.com/office/drawing/2014/main" id="{1836AE64-B3C4-E1F8-D565-BB58DD9BC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B742C-1F82-417A-57C1-4202E477A16A}"/>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25061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A088-6A55-9053-9FF4-BAACA9C8DF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91ABBB-9AB4-CCEF-1181-942D486EA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B8B70-5857-FA11-50C2-FB7B0E0B2D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E32F7B-6703-F0CF-9A02-050D286E8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CDF33-DA20-8E52-5709-D75CBC50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EB55B9-B688-E5E3-88AA-17E0B09F0DBC}"/>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8" name="Footer Placeholder 7">
            <a:extLst>
              <a:ext uri="{FF2B5EF4-FFF2-40B4-BE49-F238E27FC236}">
                <a16:creationId xmlns:a16="http://schemas.microsoft.com/office/drawing/2014/main" id="{F55F69B9-BF82-FBD5-EA2B-0594894DFD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F7F537-DA07-78BC-FEB1-511530C2CDA6}"/>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721649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C568-530A-4FFE-C7E1-167095708D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208C0B-CBCA-825E-B681-BC9021E34748}"/>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4" name="Footer Placeholder 3">
            <a:extLst>
              <a:ext uri="{FF2B5EF4-FFF2-40B4-BE49-F238E27FC236}">
                <a16:creationId xmlns:a16="http://schemas.microsoft.com/office/drawing/2014/main" id="{D46E4C15-61FF-CCA4-2A3C-11220F0DAC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7099B-3C21-8F30-3648-AC9F0123F520}"/>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84148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56680-C354-3736-2607-8D08C471219F}"/>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3" name="Footer Placeholder 2">
            <a:extLst>
              <a:ext uri="{FF2B5EF4-FFF2-40B4-BE49-F238E27FC236}">
                <a16:creationId xmlns:a16="http://schemas.microsoft.com/office/drawing/2014/main" id="{C9B6D043-4BF8-9BB8-DAE2-043EC0CEDA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83A7C-EE04-D800-6D26-AE0AD26407D4}"/>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156290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4277-9EA7-B07B-7744-3F9CA9889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4B8DD-C76B-2E7A-668A-9DB6AB7A4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9C625D-CD33-211D-AD0D-F0A4CACD7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9A9A8-C555-7F36-8938-CE92E260ABAD}"/>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6" name="Footer Placeholder 5">
            <a:extLst>
              <a:ext uri="{FF2B5EF4-FFF2-40B4-BE49-F238E27FC236}">
                <a16:creationId xmlns:a16="http://schemas.microsoft.com/office/drawing/2014/main" id="{1D2DF370-1DBE-9787-D274-D32E2D9CF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13B92-DB18-507A-BE10-58DB278A528F}"/>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58022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1B45-8023-9B6A-4F21-B1881EC64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38A6C1-6CC3-A7FB-FBA6-C06359825F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2FD1B3-3C0F-FD54-9347-C7E16A17B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0241D-2BCC-F374-954B-3DF3738E0627}"/>
              </a:ext>
            </a:extLst>
          </p:cNvPr>
          <p:cNvSpPr>
            <a:spLocks noGrp="1"/>
          </p:cNvSpPr>
          <p:nvPr>
            <p:ph type="dt" sz="half" idx="10"/>
          </p:nvPr>
        </p:nvSpPr>
        <p:spPr/>
        <p:txBody>
          <a:bodyPr/>
          <a:lstStyle/>
          <a:p>
            <a:fld id="{B0688566-5FF2-4A9A-A239-526E3BDDE460}" type="datetimeFigureOut">
              <a:rPr lang="en-US" smtClean="0"/>
              <a:t>3/12/2024</a:t>
            </a:fld>
            <a:endParaRPr lang="en-US"/>
          </a:p>
        </p:txBody>
      </p:sp>
      <p:sp>
        <p:nvSpPr>
          <p:cNvPr id="6" name="Footer Placeholder 5">
            <a:extLst>
              <a:ext uri="{FF2B5EF4-FFF2-40B4-BE49-F238E27FC236}">
                <a16:creationId xmlns:a16="http://schemas.microsoft.com/office/drawing/2014/main" id="{3DDAE7FA-7476-E452-7541-33CC355C2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9489C-B613-CBAB-3DA6-2BD65A02D6C0}"/>
              </a:ext>
            </a:extLst>
          </p:cNvPr>
          <p:cNvSpPr>
            <a:spLocks noGrp="1"/>
          </p:cNvSpPr>
          <p:nvPr>
            <p:ph type="sldNum" sz="quarter" idx="12"/>
          </p:nvPr>
        </p:nvSpPr>
        <p:spPr/>
        <p:txBody>
          <a:bodyPr/>
          <a:lstStyle/>
          <a:p>
            <a:fld id="{90BEFED5-A91D-4193-945E-8F06117BFCB6}" type="slidenum">
              <a:rPr lang="en-US" smtClean="0"/>
              <a:t>‹#›</a:t>
            </a:fld>
            <a:endParaRPr lang="en-US"/>
          </a:p>
        </p:txBody>
      </p:sp>
    </p:spTree>
    <p:extLst>
      <p:ext uri="{BB962C8B-B14F-4D97-AF65-F5344CB8AC3E}">
        <p14:creationId xmlns:p14="http://schemas.microsoft.com/office/powerpoint/2010/main" val="291127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BC2C81-0042-EEE7-98BD-D6E4D6F0D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28366-81CE-1774-312A-C8CFC3D49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52968-5FF7-3CCD-482D-532F22751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88566-5FF2-4A9A-A239-526E3BDDE460}" type="datetimeFigureOut">
              <a:rPr lang="en-US" smtClean="0"/>
              <a:t>3/12/2024</a:t>
            </a:fld>
            <a:endParaRPr lang="en-US"/>
          </a:p>
        </p:txBody>
      </p:sp>
      <p:sp>
        <p:nvSpPr>
          <p:cNvPr id="5" name="Footer Placeholder 4">
            <a:extLst>
              <a:ext uri="{FF2B5EF4-FFF2-40B4-BE49-F238E27FC236}">
                <a16:creationId xmlns:a16="http://schemas.microsoft.com/office/drawing/2014/main" id="{C1B4F55E-DE73-5EF7-C33F-3F73BF323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18F587-524F-88C4-1340-0C35175CD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EFED5-A91D-4193-945E-8F06117BFCB6}" type="slidenum">
              <a:rPr lang="en-US" smtClean="0"/>
              <a:t>‹#›</a:t>
            </a:fld>
            <a:endParaRPr lang="en-US"/>
          </a:p>
        </p:txBody>
      </p:sp>
    </p:spTree>
    <p:extLst>
      <p:ext uri="{BB962C8B-B14F-4D97-AF65-F5344CB8AC3E}">
        <p14:creationId xmlns:p14="http://schemas.microsoft.com/office/powerpoint/2010/main" val="2165912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13.GIF"/><Relationship Id="rId12" Type="http://schemas.openxmlformats.org/officeDocument/2006/relationships/image" Target="../media/image16.png"/><Relationship Id="rId17" Type="http://schemas.microsoft.com/office/2007/relationships/hdphoto" Target="../media/hdphoto5.wdp"/><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tags" Target="../tags/tag6.xml"/><Relationship Id="rId6" Type="http://schemas.openxmlformats.org/officeDocument/2006/relationships/image" Target="../media/image12.GIF"/><Relationship Id="rId11" Type="http://schemas.microsoft.com/office/2007/relationships/hdphoto" Target="../media/hdphoto2.wdp"/><Relationship Id="rId5" Type="http://schemas.openxmlformats.org/officeDocument/2006/relationships/image" Target="../media/image11.GIF"/><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10.jpg"/><Relationship Id="rId9" Type="http://schemas.microsoft.com/office/2007/relationships/hdphoto" Target="../media/hdphoto1.wdp"/><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rgbClr val="FFFF00"/>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215265" y="898525"/>
            <a:ext cx="11651615" cy="6062345"/>
          </a:xfrm>
          <a:prstGeom prst="rect">
            <a:avLst/>
          </a:prstGeom>
        </p:spPr>
        <p:txBody>
          <a:bodyPr wrap="square">
            <a:spAutoFit/>
          </a:bodyPr>
          <a:lstStyle/>
          <a:p>
            <a:pPr>
              <a:lnSpc>
                <a:spcPct val="100000"/>
              </a:lnSpc>
            </a:pPr>
            <a:r>
              <a:rPr lang="vi-VN" sz="28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   Bọ rùa đang ngồi chờ mẹ. Bỗng, nó thấy chị châu chấu có bộ cánh xanh biếc bay ngang bụi cúc. Nó liền lấy giấy bút ra vẽ. Châu chấu nhảy đi, bọ rùa vội đuổi theo nên lạc đường. </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00000"/>
              </a:lnSpc>
            </a:pPr>
            <a:r>
              <a:rPr lang="vi-VN" sz="2400" dirty="0">
                <a:solidFill>
                  <a:prstClr val="black"/>
                </a:solidFill>
                <a:latin typeface="Times New Roman" panose="02020603050405020304" pitchFamily="18" charset="0"/>
                <a:cs typeface="Times New Roman" panose="02020603050405020304" pitchFamily="18" charset="0"/>
              </a:rPr>
              <a:t>      Bọ rùa oà khóc.</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00000"/>
              </a:lnSpc>
            </a:pPr>
            <a:r>
              <a:rPr lang="vi-VN" sz="2400" dirty="0">
                <a:solidFill>
                  <a:prstClr val="black"/>
                </a:solidFill>
                <a:latin typeface="Times New Roman" panose="02020603050405020304" pitchFamily="18" charset="0"/>
                <a:cs typeface="Times New Roman" panose="02020603050405020304" pitchFamily="18" charset="0"/>
              </a:rPr>
              <a:t>- Sao vậy em? - Một anh kiến hỏi.</a:t>
            </a:r>
          </a:p>
          <a:p>
            <a:pPr>
              <a:lnSpc>
                <a:spcPct val="100000"/>
              </a:lnSpc>
            </a:pPr>
            <a:r>
              <a:rPr lang="vi-VN" sz="2400" dirty="0">
                <a:solidFill>
                  <a:prstClr val="black"/>
                </a:solidFill>
                <a:latin typeface="Times New Roman" panose="02020603050405020304" pitchFamily="18" charset="0"/>
                <a:cs typeface="Times New Roman" panose="02020603050405020304" pitchFamily="18" charset="0"/>
              </a:rPr>
              <a:t>- Em tìm mẹ ạ.</a:t>
            </a:r>
          </a:p>
          <a:p>
            <a:pPr>
              <a:lnSpc>
                <a:spcPct val="100000"/>
              </a:lnSpc>
            </a:pPr>
            <a:r>
              <a:rPr lang="vi-VN" sz="2400" dirty="0">
                <a:solidFill>
                  <a:prstClr val="black"/>
                </a:solidFill>
                <a:latin typeface="Times New Roman" panose="02020603050405020304" pitchFamily="18" charset="0"/>
                <a:cs typeface="Times New Roman" panose="02020603050405020304" pitchFamily="18" charset="0"/>
              </a:rPr>
              <a:t>- Mẹ em trông thế nào?</a:t>
            </a:r>
          </a:p>
          <a:p>
            <a:pPr>
              <a:lnSpc>
                <a:spcPct val="100000"/>
              </a:lnSpc>
            </a:pPr>
            <a:r>
              <a:rPr lang="vi-VN" sz="2400" dirty="0">
                <a:solidFill>
                  <a:prstClr val="black"/>
                </a:solidFill>
                <a:latin typeface="Times New Roman" panose="02020603050405020304" pitchFamily="18" charset="0"/>
                <a:cs typeface="Times New Roman" panose="02020603050405020304" pitchFamily="18" charset="0"/>
              </a:rPr>
              <a:t>- Mẹ em rất đẹp ạ. Bọ rùa lấy bút vẽ mẹ, kiến xem rồi bảo:</a:t>
            </a:r>
          </a:p>
          <a:p>
            <a:pPr>
              <a:lnSpc>
                <a:spcPct val="100000"/>
              </a:lnSpc>
            </a:pPr>
            <a:r>
              <a:rPr lang="vi-VN" sz="2400" dirty="0">
                <a:solidFill>
                  <a:prstClr val="black"/>
                </a:solidFill>
                <a:latin typeface="Times New Roman" panose="02020603050405020304" pitchFamily="18" charset="0"/>
                <a:cs typeface="Times New Roman" panose="02020603050405020304" pitchFamily="18" charset="0"/>
              </a:rPr>
              <a:t>- Mẹ em rất đẹp nhưng anh chưa nhìn thấy bao giờ.</a:t>
            </a:r>
          </a:p>
          <a:p>
            <a:pPr marL="0" marR="0" lvl="0" indent="0" algn="l" defTabSz="914400" rtl="0" eaLnBrk="1" fontAlgn="auto" latinLnBrk="0" hangingPunct="1">
              <a:lnSpc>
                <a:spcPct val="100000"/>
              </a:lnSpc>
              <a:spcBef>
                <a:spcPts val="0"/>
              </a:spcBef>
              <a:spcAft>
                <a:spcPts val="0"/>
              </a:spcAft>
              <a:buClrTx/>
              <a:buSzTx/>
              <a:buFontTx/>
              <a:buNone/>
              <a:defRPr/>
            </a:pPr>
            <a:r>
              <a:rPr lang="vi-VN" sz="24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Bọ rùa bèn cầm bức vẽ, đứng bên đường. Con vật nào đi qua, nó cũng hỏi: “Có thấy mẹ em ở đâu không?”. Các con vật đều trả lời không thấy và bảo nó đứng chờ. </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nSpc>
                <a:spcPct val="100000"/>
              </a:lnSpc>
            </a:pPr>
            <a:r>
              <a:rPr lang="vi-VN" sz="2400" dirty="0">
                <a:solidFill>
                  <a:prstClr val="black"/>
                </a:solidFill>
                <a:latin typeface="Times New Roman" panose="02020603050405020304" pitchFamily="18" charset="0"/>
                <a:cs typeface="Times New Roman" panose="02020603050405020304" pitchFamily="18" charset="0"/>
                <a:sym typeface="+mn-ea"/>
              </a:rPr>
              <a:t>     Chờ một lúc lâu, mệt quá, bọ rùa ngồi phịch xuống, </a:t>
            </a:r>
            <a:r>
              <a:rPr lang="vi-VN" sz="2400">
                <a:solidFill>
                  <a:prstClr val="black"/>
                </a:solidFill>
                <a:latin typeface="Times New Roman" panose="02020603050405020304" pitchFamily="18" charset="0"/>
                <a:cs typeface="Times New Roman" panose="02020603050405020304" pitchFamily="18" charset="0"/>
                <a:sym typeface="+mn-ea"/>
              </a:rPr>
              <a:t>khóc. Bỗng </a:t>
            </a:r>
            <a:r>
              <a:rPr lang="vi-VN" sz="2400" dirty="0">
                <a:solidFill>
                  <a:prstClr val="black"/>
                </a:solidFill>
                <a:latin typeface="Times New Roman" panose="02020603050405020304" pitchFamily="18" charset="0"/>
                <a:cs typeface="Times New Roman" panose="02020603050405020304" pitchFamily="18" charset="0"/>
                <a:sym typeface="+mn-ea"/>
              </a:rPr>
              <a:t>bọ rùa nghe kiến gọi: </a:t>
            </a:r>
            <a:endParaRPr lang="en-US" sz="2400" dirty="0">
              <a:solidFill>
                <a:prstClr val="black"/>
              </a:solidFill>
              <a:latin typeface="Times New Roman" panose="02020603050405020304" pitchFamily="18" charset="0"/>
              <a:cs typeface="Times New Roman" panose="02020603050405020304" pitchFamily="18" charset="0"/>
            </a:endParaRPr>
          </a:p>
          <a:p>
            <a:pPr lvl="0">
              <a:lnSpc>
                <a:spcPct val="100000"/>
              </a:lnSpc>
            </a:pPr>
            <a:r>
              <a:rPr lang="vi-VN" sz="2400" dirty="0">
                <a:solidFill>
                  <a:prstClr val="black"/>
                </a:solidFill>
                <a:latin typeface="Times New Roman" panose="02020603050405020304" pitchFamily="18" charset="0"/>
                <a:cs typeface="Times New Roman" panose="02020603050405020304" pitchFamily="18" charset="0"/>
                <a:sym typeface="+mn-ea"/>
              </a:rPr>
              <a:t>- Em à...Ngẩng đầu lên, nó thấy ong,</a:t>
            </a:r>
            <a:r>
              <a:rPr lang="en-US" sz="2400" dirty="0">
                <a:solidFill>
                  <a:prstClr val="black"/>
                </a:solidFill>
                <a:latin typeface="Times New Roman" panose="02020603050405020304" pitchFamily="18" charset="0"/>
                <a:cs typeface="Times New Roman" panose="02020603050405020304" pitchFamily="18" charset="0"/>
                <a:sym typeface="+mn-ea"/>
              </a:rPr>
              <a:t> </a:t>
            </a:r>
            <a:r>
              <a:rPr lang="vi-VN" sz="2400" dirty="0">
                <a:solidFill>
                  <a:prstClr val="black"/>
                </a:solidFill>
                <a:latin typeface="Times New Roman" panose="02020603050405020304" pitchFamily="18" charset="0"/>
                <a:cs typeface="Times New Roman" panose="02020603050405020304" pitchFamily="18" charset="0"/>
                <a:sym typeface="+mn-ea"/>
              </a:rPr>
              <a:t>kiến, rùa, rái cá và cả mẹ nữa. Bọ rùa chạy ào tới, mẹ ôm chặt bọ rùa và bảo: </a:t>
            </a:r>
            <a:endParaRPr lang="vi-VN" sz="2400" dirty="0">
              <a:solidFill>
                <a:prstClr val="black"/>
              </a:solidFill>
              <a:latin typeface="Times New Roman" panose="02020603050405020304" pitchFamily="18" charset="0"/>
              <a:cs typeface="Times New Roman" panose="02020603050405020304" pitchFamily="18" charset="0"/>
            </a:endParaRPr>
          </a:p>
          <a:p>
            <a:pPr lvl="0">
              <a:lnSpc>
                <a:spcPct val="100000"/>
              </a:lnSpc>
            </a:pPr>
            <a:r>
              <a:rPr lang="vi-VN" sz="2400" dirty="0">
                <a:solidFill>
                  <a:prstClr val="black"/>
                </a:solidFill>
                <a:latin typeface="Times New Roman" panose="02020603050405020304" pitchFamily="18" charset="0"/>
                <a:cs typeface="Times New Roman" panose="02020603050405020304" pitchFamily="18" charset="0"/>
                <a:sym typeface="+mn-ea"/>
              </a:rPr>
              <a:t>- Các bạn đưa mẹ tới được đây là nhờ bức vẽ </a:t>
            </a:r>
            <a:r>
              <a:rPr lang="vi-VN" sz="2400">
                <a:solidFill>
                  <a:prstClr val="black"/>
                </a:solidFill>
                <a:latin typeface="Times New Roman" panose="02020603050405020304" pitchFamily="18" charset="0"/>
                <a:cs typeface="Times New Roman" panose="02020603050405020304" pitchFamily="18" charset="0"/>
                <a:sym typeface="+mn-ea"/>
              </a:rPr>
              <a:t>của con.</a:t>
            </a:r>
            <a:endParaRPr lang="vi-VN" sz="2400" dirty="0">
              <a:solidFill>
                <a:prstClr val="black"/>
              </a:solidFill>
              <a:latin typeface="Times New Roman" panose="02020603050405020304" pitchFamily="18" charset="0"/>
              <a:cs typeface="Times New Roman" panose="02020603050405020304" pitchFamily="18" charset="0"/>
              <a:sym typeface="+mn-ea"/>
            </a:endParaRPr>
          </a:p>
          <a:p>
            <a:pPr lvl="0">
              <a:lnSpc>
                <a:spcPct val="100000"/>
              </a:lnSpc>
            </a:pPr>
            <a:r>
              <a:rPr lang="vi-VN" sz="2400" dirty="0">
                <a:solidFill>
                  <a:prstClr val="black"/>
                </a:solidFill>
                <a:latin typeface="Averta Std CY" panose="00000500000000000000" pitchFamily="50" charset="0"/>
              </a:rPr>
              <a:t>					</a:t>
            </a:r>
            <a:r>
              <a:rPr lang="vi-VN" sz="2400" dirty="0">
                <a:solidFill>
                  <a:prstClr val="black"/>
                </a:solidFill>
                <a:latin typeface="Times New Roman" panose="02020603050405020304" pitchFamily="18" charset="0"/>
                <a:cs typeface="Times New Roman" panose="02020603050405020304" pitchFamily="18" charset="0"/>
              </a:rPr>
              <a:t>Th</a:t>
            </a:r>
            <a:r>
              <a:rPr lang="it-IT" sz="2400" dirty="0">
                <a:solidFill>
                  <a:prstClr val="black"/>
                </a:solidFill>
                <a:latin typeface="Times New Roman" panose="02020603050405020304" pitchFamily="18" charset="0"/>
                <a:cs typeface="Times New Roman" panose="02020603050405020304" pitchFamily="18" charset="0"/>
                <a:sym typeface="+mn-ea"/>
              </a:rPr>
              <a:t>eo Gờ-ri-ben (Quentin Greban),  Xuân Mai dịch</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nSpc>
                <a:spcPct val="100000"/>
              </a:lnSpc>
            </a:pPr>
            <a:endParaRPr lang="vi-VN" sz="2400" dirty="0">
              <a:solidFill>
                <a:prstClr val="black"/>
              </a:solidFill>
              <a:latin typeface="Averta Std CY" panose="00000500000000000000" pitchFamily="50" charset="0"/>
            </a:endParaRPr>
          </a:p>
        </p:txBody>
      </p:sp>
      <p:sp>
        <p:nvSpPr>
          <p:cNvPr id="5" name="TextBox 4"/>
          <p:cNvSpPr txBox="1"/>
          <p:nvPr/>
        </p:nvSpPr>
        <p:spPr>
          <a:xfrm>
            <a:off x="3085630" y="226813"/>
            <a:ext cx="4884355" cy="706755"/>
          </a:xfrm>
          <a:prstGeom prst="rect">
            <a:avLst/>
          </a:prstGeom>
          <a:noFill/>
        </p:spPr>
        <p:txBody>
          <a:bodyPr wrap="square" rtlCol="0">
            <a:spAutoFit/>
          </a:bodyPr>
          <a:lstStyle/>
          <a:p>
            <a:pPr algn="ctr" defTabSz="913765">
              <a:defRPr/>
            </a:pPr>
            <a:r>
              <a:rPr lang="en-US" sz="4000" b="1" dirty="0" err="1">
                <a:solidFill>
                  <a:srgbClr val="002060"/>
                </a:solidFill>
                <a:latin typeface="Times New Roman" panose="02020603050405020304" pitchFamily="18" charset="0"/>
                <a:cs typeface="Times New Roman" panose="02020603050405020304" pitchFamily="18" charset="0"/>
              </a:rPr>
              <a:t>Bọ</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rùa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tìm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mẹ</a:t>
            </a:r>
          </a:p>
        </p:txBody>
      </p:sp>
      <p:grpSp>
        <p:nvGrpSpPr>
          <p:cNvPr id="12" name="Group 11"/>
          <p:cNvGrpSpPr/>
          <p:nvPr/>
        </p:nvGrpSpPr>
        <p:grpSpPr>
          <a:xfrm>
            <a:off x="215265" y="290312"/>
            <a:ext cx="2202815" cy="579120"/>
            <a:chOff x="1663" y="1243"/>
            <a:chExt cx="3469" cy="912"/>
          </a:xfrm>
        </p:grpSpPr>
        <p:sp>
          <p:nvSpPr>
            <p:cNvPr id="13" name="Rectangle 14"/>
            <p:cNvSpPr/>
            <p:nvPr/>
          </p:nvSpPr>
          <p:spPr>
            <a:xfrm>
              <a:off x="2714" y="1243"/>
              <a:ext cx="2418" cy="822"/>
            </a:xfrm>
            <a:prstGeom prst="rect">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a:spAutoFit/>
            </a:bodyPr>
            <a:lstStyle/>
            <a:p>
              <a:pPr algn="ctr" defTabSz="1219200">
                <a:defRPr/>
              </a:pPr>
              <a:r>
                <a:rPr lang="vi-VN" altLang="zh-CN" sz="2800" b="1" kern="0" dirty="0">
                  <a:solidFill>
                    <a:srgbClr val="0070C0"/>
                  </a:solidFill>
                  <a:latin typeface="Times New Roman" panose="02020603050405020304" pitchFamily="18" charset="0"/>
                  <a:ea typeface="inpin heiti" charset="-122"/>
                  <a:cs typeface="Times New Roman" panose="02020603050405020304" pitchFamily="18" charset="0"/>
                </a:rPr>
                <a:t>Đọc mẫu</a:t>
              </a:r>
            </a:p>
          </p:txBody>
        </p:sp>
        <p:pic>
          <p:nvPicPr>
            <p:cNvPr id="14" name="Kí hiệu - Khám phá &amp; Luyện tập"/>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63" y="1243"/>
              <a:ext cx="912" cy="912"/>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p14:dur="0" advTm="105300"/>
    </mc:Choice>
    <mc:Fallback xmlns="">
      <p:transition advTm="1053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bkg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8" name="Bả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615" y="205454"/>
            <a:ext cx="7924136" cy="5711793"/>
          </a:xfrm>
          <a:prstGeom prst="rect">
            <a:avLst/>
          </a:prstGeom>
        </p:spPr>
      </p:pic>
      <p:pic>
        <p:nvPicPr>
          <p:cNvPr id="5" name="bkgr 1"/>
          <p:cNvPicPr>
            <a:picLocks noChangeAspect="1"/>
          </p:cNvPicPr>
          <p:nvPr/>
        </p:nvPicPr>
        <p:blipFill rotWithShape="1">
          <a:blip r:embed="rId7">
            <a:extLst>
              <a:ext uri="{28A0092B-C50C-407E-A947-70E740481C1C}">
                <a14:useLocalDpi xmlns:a14="http://schemas.microsoft.com/office/drawing/2010/main" val="0"/>
              </a:ext>
            </a:extLst>
          </a:blip>
          <a:srcRect t="-1" b="-247"/>
          <a:stretch>
            <a:fillRect/>
          </a:stretch>
        </p:blipFill>
        <p:spPr>
          <a:xfrm>
            <a:off x="635" y="4866613"/>
            <a:ext cx="12192000" cy="2081605"/>
          </a:xfrm>
          <a:prstGeom prst="rect">
            <a:avLst/>
          </a:prstGeom>
        </p:spPr>
      </p:pic>
      <p:pic>
        <p:nvPicPr>
          <p:cNvPr id="21" name="Mây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229" y="686462"/>
            <a:ext cx="1164368" cy="535609"/>
          </a:xfrm>
          <a:prstGeom prst="rect">
            <a:avLst/>
          </a:prstGeom>
        </p:spPr>
      </p:pic>
      <p:pic>
        <p:nvPicPr>
          <p:cNvPr id="25" name="Mây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3326848" y="695956"/>
            <a:ext cx="5743575" cy="748030"/>
          </a:xfrm>
          <a:prstGeom prst="rect">
            <a:avLst/>
          </a:prstGeom>
          <a:noFill/>
        </p:spPr>
        <p:txBody>
          <a:bodyPr wrap="none" rtlCol="0">
            <a:spAutoFit/>
          </a:bodyPr>
          <a:lstStyle/>
          <a:p>
            <a:pPr algn="ctr" defTabSz="914400"/>
            <a:r>
              <a:rPr lang="en-US" sz="4265"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TỪ KHÓ</a:t>
            </a:r>
          </a:p>
        </p:txBody>
      </p:sp>
      <p:sp>
        <p:nvSpPr>
          <p:cNvPr id="18" name="TextBox 17"/>
          <p:cNvSpPr txBox="1"/>
          <p:nvPr/>
        </p:nvSpPr>
        <p:spPr>
          <a:xfrm>
            <a:off x="3853476" y="1959620"/>
            <a:ext cx="1208985" cy="913327"/>
          </a:xfrm>
          <a:prstGeom prst="rect">
            <a:avLst/>
          </a:prstGeom>
          <a:noFill/>
        </p:spPr>
        <p:txBody>
          <a:bodyPr wrap="none" rtlCol="0">
            <a:spAutoFit/>
          </a:bodyPr>
          <a:lstStyle/>
          <a:p>
            <a:pPr defTabSz="914400"/>
            <a:r>
              <a:rPr lang="vi-VN" sz="5335" b="1">
                <a:solidFill>
                  <a:schemeClr val="bg1"/>
                </a:solidFill>
                <a:latin typeface="+mj-lt"/>
                <a:cs typeface="Times New Roman" panose="02020603050405020304" pitchFamily="18" charset="0"/>
              </a:rPr>
              <a:t>rùa</a:t>
            </a:r>
            <a:endParaRPr lang="en-US" sz="5335" b="1" dirty="0">
              <a:solidFill>
                <a:schemeClr val="bg1"/>
              </a:solidFill>
              <a:latin typeface="+mj-lt"/>
              <a:cs typeface="Times New Roman" panose="02020603050405020304" pitchFamily="18" charset="0"/>
            </a:endParaRPr>
          </a:p>
        </p:txBody>
      </p:sp>
      <p:sp>
        <p:nvSpPr>
          <p:cNvPr id="22" name="TextBox 21"/>
          <p:cNvSpPr txBox="1"/>
          <p:nvPr/>
        </p:nvSpPr>
        <p:spPr>
          <a:xfrm>
            <a:off x="3840306" y="3666048"/>
            <a:ext cx="829073" cy="913327"/>
          </a:xfrm>
          <a:prstGeom prst="rect">
            <a:avLst/>
          </a:prstGeom>
          <a:noFill/>
        </p:spPr>
        <p:txBody>
          <a:bodyPr wrap="none" rtlCol="0">
            <a:spAutoFit/>
          </a:bodyPr>
          <a:lstStyle/>
          <a:p>
            <a:pPr defTabSz="914400"/>
            <a:r>
              <a:rPr lang="vi-VN" sz="5335" b="1" dirty="0">
                <a:solidFill>
                  <a:schemeClr val="bg1"/>
                </a:solidFill>
                <a:latin typeface="+mj-lt"/>
                <a:cs typeface="Times New Roman" panose="02020603050405020304" pitchFamily="18" charset="0"/>
              </a:rPr>
              <a:t>vẽ</a:t>
            </a:r>
            <a:endParaRPr lang="en-US" sz="5335" b="1" dirty="0" err="1">
              <a:solidFill>
                <a:schemeClr val="bg1"/>
              </a:solidFill>
              <a:latin typeface="+mj-lt"/>
              <a:cs typeface="Times New Roman" panose="02020603050405020304" pitchFamily="18" charset="0"/>
            </a:endParaRPr>
          </a:p>
        </p:txBody>
      </p:sp>
      <p:sp>
        <p:nvSpPr>
          <p:cNvPr id="3" name="Minus Sign 2"/>
          <p:cNvSpPr/>
          <p:nvPr/>
        </p:nvSpPr>
        <p:spPr>
          <a:xfrm>
            <a:off x="3852841" y="2653743"/>
            <a:ext cx="508859" cy="205414"/>
          </a:xfrm>
          <a:prstGeom prst="mathMinu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341158" y="3934185"/>
            <a:ext cx="205626" cy="80104"/>
            <a:chOff x="3252312" y="4211012"/>
            <a:chExt cx="205626" cy="155422"/>
          </a:xfrm>
        </p:grpSpPr>
        <p:sp>
          <p:nvSpPr>
            <p:cNvPr id="12" name="Flowchart: Extract 11"/>
            <p:cNvSpPr/>
            <p:nvPr/>
          </p:nvSpPr>
          <p:spPr>
            <a:xfrm rot="13324938">
              <a:off x="3252312" y="4277728"/>
              <a:ext cx="45719" cy="88706"/>
            </a:xfrm>
            <a:prstGeom prst="flowChartExtra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Extract 30"/>
            <p:cNvSpPr/>
            <p:nvPr/>
          </p:nvSpPr>
          <p:spPr>
            <a:xfrm rot="2948999">
              <a:off x="3394204" y="4240153"/>
              <a:ext cx="59424" cy="68045"/>
            </a:xfrm>
            <a:prstGeom prst="flowChartExtra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rot="815414">
              <a:off x="3278851" y="4211012"/>
              <a:ext cx="86105" cy="8870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p:cNvSpPr/>
            <p:nvPr/>
          </p:nvSpPr>
          <p:spPr>
            <a:xfrm rot="815414">
              <a:off x="3335491" y="4231373"/>
              <a:ext cx="86105" cy="8870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B14D015-B5DA-E2D9-0811-EC618106E10B}"/>
              </a:ext>
            </a:extLst>
          </p:cNvPr>
          <p:cNvSpPr txBox="1"/>
          <p:nvPr/>
        </p:nvSpPr>
        <p:spPr>
          <a:xfrm>
            <a:off x="7456986" y="1971185"/>
            <a:ext cx="1056700" cy="913327"/>
          </a:xfrm>
          <a:prstGeom prst="rect">
            <a:avLst/>
          </a:prstGeom>
          <a:noFill/>
        </p:spPr>
        <p:txBody>
          <a:bodyPr wrap="none" rtlCol="0">
            <a:spAutoFit/>
          </a:bodyPr>
          <a:lstStyle/>
          <a:p>
            <a:pPr defTabSz="914400"/>
            <a:r>
              <a:rPr lang="vi-VN" sz="5335" b="1">
                <a:solidFill>
                  <a:schemeClr val="bg1"/>
                </a:solidFill>
                <a:latin typeface="+mj-lt"/>
                <a:cs typeface="Times New Roman" panose="02020603050405020304" pitchFamily="18" charset="0"/>
              </a:rPr>
              <a:t>rất</a:t>
            </a:r>
            <a:endParaRPr lang="en-US" sz="5335" b="1" dirty="0" err="1">
              <a:solidFill>
                <a:schemeClr val="bg1"/>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20D31C21-7177-043D-91D4-4F6EF0AF95C5}"/>
              </a:ext>
            </a:extLst>
          </p:cNvPr>
          <p:cNvSpPr txBox="1"/>
          <p:nvPr/>
        </p:nvSpPr>
        <p:spPr>
          <a:xfrm>
            <a:off x="7373977" y="3747645"/>
            <a:ext cx="1627369" cy="913327"/>
          </a:xfrm>
          <a:prstGeom prst="rect">
            <a:avLst/>
          </a:prstGeom>
          <a:noFill/>
        </p:spPr>
        <p:txBody>
          <a:bodyPr wrap="none" rtlCol="0">
            <a:spAutoFit/>
          </a:bodyPr>
          <a:lstStyle/>
          <a:p>
            <a:pPr defTabSz="914400"/>
            <a:r>
              <a:rPr lang="vi-VN" sz="5335" b="1">
                <a:solidFill>
                  <a:schemeClr val="bg1"/>
                </a:solidFill>
                <a:latin typeface="+mj-lt"/>
                <a:cs typeface="Times New Roman" panose="02020603050405020304" pitchFamily="18" charset="0"/>
              </a:rPr>
              <a:t>quay</a:t>
            </a:r>
            <a:endParaRPr lang="en-US" sz="5335" b="1" dirty="0" err="1">
              <a:solidFill>
                <a:schemeClr val="bg1"/>
              </a:solidFill>
              <a:latin typeface="+mj-lt"/>
              <a:cs typeface="Times New Roman" panose="02020603050405020304" pitchFamily="18" charset="0"/>
            </a:endParaRPr>
          </a:p>
        </p:txBody>
      </p:sp>
      <p:sp>
        <p:nvSpPr>
          <p:cNvPr id="10" name="Minus Sign 9">
            <a:extLst>
              <a:ext uri="{FF2B5EF4-FFF2-40B4-BE49-F238E27FC236}">
                <a16:creationId xmlns:a16="http://schemas.microsoft.com/office/drawing/2014/main" id="{6E86954A-1179-7D72-3437-960490B4BFA5}"/>
              </a:ext>
            </a:extLst>
          </p:cNvPr>
          <p:cNvSpPr/>
          <p:nvPr/>
        </p:nvSpPr>
        <p:spPr>
          <a:xfrm>
            <a:off x="7441669" y="2673392"/>
            <a:ext cx="508859" cy="205414"/>
          </a:xfrm>
          <a:prstGeom prst="mathMinu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Sign 18">
            <a:extLst>
              <a:ext uri="{FF2B5EF4-FFF2-40B4-BE49-F238E27FC236}">
                <a16:creationId xmlns:a16="http://schemas.microsoft.com/office/drawing/2014/main" id="{09D99595-DB30-6251-833F-710AD4E5D193}"/>
              </a:ext>
            </a:extLst>
          </p:cNvPr>
          <p:cNvSpPr/>
          <p:nvPr/>
        </p:nvSpPr>
        <p:spPr>
          <a:xfrm>
            <a:off x="7373342" y="4423659"/>
            <a:ext cx="944073" cy="155716"/>
          </a:xfrm>
          <a:prstGeom prst="mathMinu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Click="0" advTm="29123"/>
    </mc:Choice>
    <mc:Fallback xmlns="">
      <p:transition advClick="0" advTm="29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
                                        <p:tgtEl>
                                          <p:spTgt spid="18"/>
                                        </p:tgtEl>
                                      </p:cBhvr>
                                    </p:animEffect>
                                    <p:anim calcmode="lin" valueType="num">
                                      <p:cBhvr>
                                        <p:cTn id="8" dur="10" fill="hold"/>
                                        <p:tgtEl>
                                          <p:spTgt spid="18"/>
                                        </p:tgtEl>
                                        <p:attrNameLst>
                                          <p:attrName>ppt_x</p:attrName>
                                        </p:attrNameLst>
                                      </p:cBhvr>
                                      <p:tavLst>
                                        <p:tav tm="0">
                                          <p:val>
                                            <p:strVal val="#ppt_x"/>
                                          </p:val>
                                        </p:tav>
                                        <p:tav tm="100000">
                                          <p:val>
                                            <p:strVal val="#ppt_x"/>
                                          </p:val>
                                        </p:tav>
                                      </p:tavLst>
                                    </p:anim>
                                    <p:anim calcmode="lin" valueType="num">
                                      <p:cBhvr>
                                        <p:cTn id="9" dur="10" fill="hold"/>
                                        <p:tgtEl>
                                          <p:spTgt spid="18"/>
                                        </p:tgtEl>
                                        <p:attrNameLst>
                                          <p:attrName>ppt_y</p:attrName>
                                        </p:attrNameLst>
                                      </p:cBhvr>
                                      <p:tavLst>
                                        <p:tav tm="0">
                                          <p:val>
                                            <p:strVal val="#ppt_y+.1"/>
                                          </p:val>
                                        </p:tav>
                                        <p:tav tm="100000">
                                          <p:val>
                                            <p:strVal val="#ppt_y"/>
                                          </p:val>
                                        </p:tav>
                                      </p:tavLst>
                                    </p:anim>
                                  </p:childTnLst>
                                </p:cTn>
                              </p:par>
                              <p:par>
                                <p:cTn id="10" presetID="2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
                                        <p:tgtEl>
                                          <p:spTgt spid="2"/>
                                        </p:tgtEl>
                                      </p:cBhvr>
                                    </p:animEffect>
                                    <p:anim calcmode="lin" valueType="num">
                                      <p:cBhvr>
                                        <p:cTn id="18" dur="10" fill="hold"/>
                                        <p:tgtEl>
                                          <p:spTgt spid="2"/>
                                        </p:tgtEl>
                                        <p:attrNameLst>
                                          <p:attrName>ppt_x</p:attrName>
                                        </p:attrNameLst>
                                      </p:cBhvr>
                                      <p:tavLst>
                                        <p:tav tm="0">
                                          <p:val>
                                            <p:strVal val="#ppt_x"/>
                                          </p:val>
                                        </p:tav>
                                        <p:tav tm="100000">
                                          <p:val>
                                            <p:strVal val="#ppt_x"/>
                                          </p:val>
                                        </p:tav>
                                      </p:tavLst>
                                    </p:anim>
                                    <p:anim calcmode="lin" valueType="num">
                                      <p:cBhvr>
                                        <p:cTn id="19" dur="10" fill="hold"/>
                                        <p:tgtEl>
                                          <p:spTgt spid="2"/>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1"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
                                        <p:tgtEl>
                                          <p:spTgt spid="22"/>
                                        </p:tgtEl>
                                      </p:cBhvr>
                                    </p:animEffect>
                                    <p:anim calcmode="lin" valueType="num">
                                      <p:cBhvr>
                                        <p:cTn id="28" dur="10" fill="hold"/>
                                        <p:tgtEl>
                                          <p:spTgt spid="22"/>
                                        </p:tgtEl>
                                        <p:attrNameLst>
                                          <p:attrName>ppt_x</p:attrName>
                                        </p:attrNameLst>
                                      </p:cBhvr>
                                      <p:tavLst>
                                        <p:tav tm="0">
                                          <p:val>
                                            <p:strVal val="#ppt_x"/>
                                          </p:val>
                                        </p:tav>
                                        <p:tav tm="100000">
                                          <p:val>
                                            <p:strVal val="#ppt_x"/>
                                          </p:val>
                                        </p:tav>
                                      </p:tavLst>
                                    </p:anim>
                                    <p:anim calcmode="lin" valueType="num">
                                      <p:cBhvr>
                                        <p:cTn id="29" dur="10" fill="hold"/>
                                        <p:tgtEl>
                                          <p:spTgt spid="22"/>
                                        </p:tgtEl>
                                        <p:attrNameLst>
                                          <p:attrName>ppt_y</p:attrName>
                                        </p:attrNameLst>
                                      </p:cBhvr>
                                      <p:tavLst>
                                        <p:tav tm="0">
                                          <p:val>
                                            <p:strVal val="#ppt_y+.1"/>
                                          </p:val>
                                        </p:tav>
                                        <p:tav tm="100000">
                                          <p:val>
                                            <p:strVal val="#ppt_y"/>
                                          </p:val>
                                        </p:tav>
                                      </p:tavLst>
                                    </p:anim>
                                  </p:childTnLst>
                                </p:cTn>
                              </p:par>
                              <p:par>
                                <p:cTn id="30" presetID="2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edge">
                                      <p:cBhvr>
                                        <p:cTn id="32" dur="25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1"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anim calcmode="lin" valueType="num">
                                      <p:cBhvr>
                                        <p:cTn id="38" dur="10" fill="hold"/>
                                        <p:tgtEl>
                                          <p:spTgt spid="4"/>
                                        </p:tgtEl>
                                        <p:attrNameLst>
                                          <p:attrName>ppt_x</p:attrName>
                                        </p:attrNameLst>
                                      </p:cBhvr>
                                      <p:tavLst>
                                        <p:tav tm="0">
                                          <p:val>
                                            <p:strVal val="#ppt_x"/>
                                          </p:val>
                                        </p:tav>
                                        <p:tav tm="100000">
                                          <p:val>
                                            <p:strVal val="#ppt_x"/>
                                          </p:val>
                                        </p:tav>
                                      </p:tavLst>
                                    </p:anim>
                                    <p:anim calcmode="lin" valueType="num">
                                      <p:cBhvr>
                                        <p:cTn id="39" dur="10" fill="hold"/>
                                        <p:tgtEl>
                                          <p:spTgt spid="4"/>
                                        </p:tgtEl>
                                        <p:attrNameLst>
                                          <p:attrName>ppt_y</p:attrName>
                                        </p:attrNameLst>
                                      </p:cBhvr>
                                      <p:tavLst>
                                        <p:tav tm="0">
                                          <p:val>
                                            <p:strVal val="#ppt_y+.1"/>
                                          </p:val>
                                        </p:tav>
                                        <p:tav tm="100000">
                                          <p:val>
                                            <p:strVal val="#ppt_y"/>
                                          </p:val>
                                        </p:tav>
                                      </p:tavLst>
                                    </p:anim>
                                  </p:childTnLst>
                                </p:cTn>
                              </p:par>
                              <p:par>
                                <p:cTn id="40" presetID="2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edge">
                                      <p:cBhvr>
                                        <p:cTn id="4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2" grpId="0"/>
      <p:bldP spid="22" grpId="1"/>
      <p:bldP spid="3" grpId="0" bldLvl="0" animBg="1"/>
      <p:bldP spid="2" grpId="0"/>
      <p:bldP spid="2" grpId="1"/>
      <p:bldP spid="4" grpId="0"/>
      <p:bldP spid="4" grpId="1"/>
      <p:bldP spid="10" grpId="0" bldLvl="0" animBg="1"/>
      <p:bldP spid="1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hingle">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283581" y="3689451"/>
            <a:ext cx="11332496" cy="823752"/>
          </a:xfrm>
          <a:prstGeom prst="rect">
            <a:avLst/>
          </a:prstGeom>
          <a:noFill/>
        </p:spPr>
        <p:txBody>
          <a:bodyPr wrap="square">
            <a:spAutoFit/>
          </a:bodyPr>
          <a:lstStyle/>
          <a:p>
            <a:pPr>
              <a:lnSpc>
                <a:spcPct val="150000"/>
              </a:lnSpc>
            </a:pPr>
            <a:r>
              <a:rPr lang="vi-VN" sz="360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sp>
        <p:nvSpPr>
          <p:cNvPr id="4" name="文本框 6">
            <a:extLst>
              <a:ext uri="{FF2B5EF4-FFF2-40B4-BE49-F238E27FC236}">
                <a16:creationId xmlns:a16="http://schemas.microsoft.com/office/drawing/2014/main" id="{C289C80B-DD43-72A3-C0C7-5E253953F962}"/>
              </a:ext>
            </a:extLst>
          </p:cNvPr>
          <p:cNvSpPr txBox="1">
            <a:spLocks noChangeArrowheads="1"/>
          </p:cNvSpPr>
          <p:nvPr/>
        </p:nvSpPr>
        <p:spPr bwMode="auto">
          <a:xfrm>
            <a:off x="2879813" y="447121"/>
            <a:ext cx="5934307" cy="955478"/>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ctr" defTabSz="483870" fontAlgn="base">
              <a:spcBef>
                <a:spcPct val="0"/>
              </a:spcBef>
              <a:spcAft>
                <a:spcPct val="0"/>
              </a:spcAft>
              <a:defRPr/>
            </a:pPr>
            <a:r>
              <a:rPr lang="vi-VN" altLang="zh-CN" sz="4400" b="1" kern="0" dirty="0">
                <a:solidFill>
                  <a:srgbClr val="002060"/>
                </a:solidFill>
                <a:latin typeface="Times New Roman" panose="02020603050405020304" pitchFamily="18" charset="0"/>
                <a:ea typeface="华康海报体W12(P)" panose="040B0C00000000000000" pitchFamily="82" charset="-122"/>
                <a:cs typeface="Times New Roman" panose="02020603050405020304" pitchFamily="18" charset="0"/>
              </a:rPr>
              <a:t>Cách ngắt nghỉ hơi</a:t>
            </a:r>
          </a:p>
        </p:txBody>
      </p:sp>
      <p:graphicFrame>
        <p:nvGraphicFramePr>
          <p:cNvPr id="8" name="Diagram 7">
            <a:extLst>
              <a:ext uri="{FF2B5EF4-FFF2-40B4-BE49-F238E27FC236}">
                <a16:creationId xmlns:a16="http://schemas.microsoft.com/office/drawing/2014/main" id="{9C562D92-EE92-D2C3-D909-DD6F61B52EC5}"/>
              </a:ext>
            </a:extLst>
          </p:cNvPr>
          <p:cNvGraphicFramePr/>
          <p:nvPr>
            <p:extLst>
              <p:ext uri="{D42A27DB-BD31-4B8C-83A1-F6EECF244321}">
                <p14:modId xmlns:p14="http://schemas.microsoft.com/office/powerpoint/2010/main" val="19781062"/>
              </p:ext>
            </p:extLst>
          </p:nvPr>
        </p:nvGraphicFramePr>
        <p:xfrm>
          <a:off x="-102628" y="804311"/>
          <a:ext cx="12104913" cy="2727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BBC215BA-71DC-BC08-C35A-D8D45A8E270D}"/>
              </a:ext>
            </a:extLst>
          </p:cNvPr>
          <p:cNvGraphicFramePr/>
          <p:nvPr>
            <p:extLst>
              <p:ext uri="{D42A27DB-BD31-4B8C-83A1-F6EECF244321}">
                <p14:modId xmlns:p14="http://schemas.microsoft.com/office/powerpoint/2010/main" val="2387003975"/>
              </p:ext>
            </p:extLst>
          </p:nvPr>
        </p:nvGraphicFramePr>
        <p:xfrm>
          <a:off x="283581" y="3460851"/>
          <a:ext cx="12104913" cy="29500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Parallelogram 2">
            <a:extLst>
              <a:ext uri="{FF2B5EF4-FFF2-40B4-BE49-F238E27FC236}">
                <a16:creationId xmlns:a16="http://schemas.microsoft.com/office/drawing/2014/main" id="{75674717-D0BF-8A9B-382C-5920C17E751C}"/>
              </a:ext>
            </a:extLst>
          </p:cNvPr>
          <p:cNvSpPr/>
          <p:nvPr/>
        </p:nvSpPr>
        <p:spPr>
          <a:xfrm rot="776847">
            <a:off x="3461126" y="2221098"/>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4C054D4-5DAE-1D90-26D0-92A68D3F82F4}"/>
              </a:ext>
            </a:extLst>
          </p:cNvPr>
          <p:cNvSpPr/>
          <p:nvPr/>
        </p:nvSpPr>
        <p:spPr>
          <a:xfrm rot="776847">
            <a:off x="5110079" y="2221098"/>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41E2DF6-A644-D7D6-28A7-6199CC6C9FC9}"/>
              </a:ext>
            </a:extLst>
          </p:cNvPr>
          <p:cNvSpPr/>
          <p:nvPr/>
        </p:nvSpPr>
        <p:spPr>
          <a:xfrm rot="776847">
            <a:off x="10616020" y="2221097"/>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14A1134-DF6A-4155-4861-3AFD8EDE1665}"/>
              </a:ext>
            </a:extLst>
          </p:cNvPr>
          <p:cNvSpPr/>
          <p:nvPr/>
        </p:nvSpPr>
        <p:spPr>
          <a:xfrm rot="776847">
            <a:off x="9499677" y="2242043"/>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E8BD4B95-039C-7505-1DEB-F18C6E636839}"/>
              </a:ext>
            </a:extLst>
          </p:cNvPr>
          <p:cNvSpPr/>
          <p:nvPr/>
        </p:nvSpPr>
        <p:spPr>
          <a:xfrm rot="776847">
            <a:off x="10719755" y="2242042"/>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6C67A383-5AFA-F999-26BD-96F3DC8F8918}"/>
              </a:ext>
            </a:extLst>
          </p:cNvPr>
          <p:cNvSpPr/>
          <p:nvPr/>
        </p:nvSpPr>
        <p:spPr>
          <a:xfrm rot="776847">
            <a:off x="4161638" y="5073864"/>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4F95670F-689D-9FA6-47C1-343BC10E3371}"/>
              </a:ext>
            </a:extLst>
          </p:cNvPr>
          <p:cNvSpPr/>
          <p:nvPr/>
        </p:nvSpPr>
        <p:spPr>
          <a:xfrm rot="776847">
            <a:off x="9166259" y="5020449"/>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B717E23D-5BA3-3C8B-B992-E380E04C20B7}"/>
              </a:ext>
            </a:extLst>
          </p:cNvPr>
          <p:cNvSpPr/>
          <p:nvPr/>
        </p:nvSpPr>
        <p:spPr>
          <a:xfrm rot="776847">
            <a:off x="9270845" y="5030281"/>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BAA31BC-9765-018D-3AC4-A419CE43AD7B}"/>
              </a:ext>
            </a:extLst>
          </p:cNvPr>
          <p:cNvSpPr/>
          <p:nvPr/>
        </p:nvSpPr>
        <p:spPr>
          <a:xfrm rot="776847">
            <a:off x="7735974" y="5020448"/>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5DACAD56-8CBA-66B4-6B21-83AF79342352}"/>
              </a:ext>
            </a:extLst>
          </p:cNvPr>
          <p:cNvSpPr/>
          <p:nvPr/>
        </p:nvSpPr>
        <p:spPr>
          <a:xfrm rot="776847">
            <a:off x="1388523" y="2193356"/>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094FC19-E9A5-2064-2DF9-CD790B839E13}"/>
              </a:ext>
            </a:extLst>
          </p:cNvPr>
          <p:cNvSpPr/>
          <p:nvPr/>
        </p:nvSpPr>
        <p:spPr>
          <a:xfrm rot="776847">
            <a:off x="6368875" y="2242042"/>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arallelogram 66">
            <a:extLst>
              <a:ext uri="{FF2B5EF4-FFF2-40B4-BE49-F238E27FC236}">
                <a16:creationId xmlns:a16="http://schemas.microsoft.com/office/drawing/2014/main" id="{43BE8DF2-D952-6FA7-7C17-700FB55C28E3}"/>
              </a:ext>
            </a:extLst>
          </p:cNvPr>
          <p:cNvSpPr/>
          <p:nvPr/>
        </p:nvSpPr>
        <p:spPr>
          <a:xfrm rot="776847">
            <a:off x="3539815" y="2229574"/>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arallelogram 67">
            <a:extLst>
              <a:ext uri="{FF2B5EF4-FFF2-40B4-BE49-F238E27FC236}">
                <a16:creationId xmlns:a16="http://schemas.microsoft.com/office/drawing/2014/main" id="{7C221943-59B2-7870-49CC-7E4933B67122}"/>
              </a:ext>
            </a:extLst>
          </p:cNvPr>
          <p:cNvSpPr/>
          <p:nvPr/>
        </p:nvSpPr>
        <p:spPr>
          <a:xfrm rot="776847">
            <a:off x="5192964" y="2242042"/>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arallelogram 69">
            <a:extLst>
              <a:ext uri="{FF2B5EF4-FFF2-40B4-BE49-F238E27FC236}">
                <a16:creationId xmlns:a16="http://schemas.microsoft.com/office/drawing/2014/main" id="{C047BDEC-FAA7-B5E2-02CE-D6DEDDE59B60}"/>
              </a:ext>
            </a:extLst>
          </p:cNvPr>
          <p:cNvSpPr/>
          <p:nvPr/>
        </p:nvSpPr>
        <p:spPr>
          <a:xfrm rot="776847">
            <a:off x="4865726" y="5073865"/>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arallelogram 70">
            <a:extLst>
              <a:ext uri="{FF2B5EF4-FFF2-40B4-BE49-F238E27FC236}">
                <a16:creationId xmlns:a16="http://schemas.microsoft.com/office/drawing/2014/main" id="{268CE409-A843-D4B1-7201-2DCFAD4997F2}"/>
              </a:ext>
            </a:extLst>
          </p:cNvPr>
          <p:cNvSpPr/>
          <p:nvPr/>
        </p:nvSpPr>
        <p:spPr>
          <a:xfrm rot="776847">
            <a:off x="6412242" y="5073864"/>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arallelogram 71">
            <a:extLst>
              <a:ext uri="{FF2B5EF4-FFF2-40B4-BE49-F238E27FC236}">
                <a16:creationId xmlns:a16="http://schemas.microsoft.com/office/drawing/2014/main" id="{20B95A9B-E42B-5991-A348-FAFC8C0D7139}"/>
              </a:ext>
            </a:extLst>
          </p:cNvPr>
          <p:cNvSpPr/>
          <p:nvPr/>
        </p:nvSpPr>
        <p:spPr>
          <a:xfrm rot="776847">
            <a:off x="1953518" y="5073864"/>
            <a:ext cx="55727" cy="778912"/>
          </a:xfrm>
          <a:prstGeom prst="parallelogram">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6436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barn(inVertical)">
                                      <p:cBhvr>
                                        <p:cTn id="23" dur="500"/>
                                        <p:tgtEl>
                                          <p:spTgt spid="6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2500"/>
                            </p:stCondLst>
                            <p:childTnLst>
                              <p:par>
                                <p:cTn id="32" presetID="16" presetClass="entr" presetSubtype="21"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par>
                          <p:cTn id="35" fill="hold">
                            <p:stCondLst>
                              <p:cond delay="3000"/>
                            </p:stCondLst>
                            <p:childTnLst>
                              <p:par>
                                <p:cTn id="36" presetID="16" presetClass="entr" presetSubtype="21"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0-#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barn(inVertical)">
                                      <p:cBhvr>
                                        <p:cTn id="51" dur="500"/>
                                        <p:tgtEl>
                                          <p:spTgt spid="72"/>
                                        </p:tgtEl>
                                      </p:cBhvr>
                                    </p:animEffect>
                                  </p:childTnLst>
                                </p:cTn>
                              </p:par>
                            </p:childTnLst>
                          </p:cTn>
                        </p:par>
                        <p:par>
                          <p:cTn id="52" fill="hold">
                            <p:stCondLst>
                              <p:cond delay="1000"/>
                            </p:stCondLst>
                            <p:childTnLst>
                              <p:par>
                                <p:cTn id="53" presetID="16" presetClass="entr" presetSubtype="21"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par>
                          <p:cTn id="56" fill="hold">
                            <p:stCondLst>
                              <p:cond delay="1500"/>
                            </p:stCondLst>
                            <p:childTnLst>
                              <p:par>
                                <p:cTn id="57" presetID="16" presetClass="entr" presetSubtype="21" fill="hold" grpId="0"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barn(inVertical)">
                                      <p:cBhvr>
                                        <p:cTn id="59" dur="500"/>
                                        <p:tgtEl>
                                          <p:spTgt spid="70"/>
                                        </p:tgtEl>
                                      </p:cBhvr>
                                    </p:animEffect>
                                  </p:childTnLst>
                                </p:cTn>
                              </p:par>
                            </p:childTnLst>
                          </p:cTn>
                        </p:par>
                        <p:par>
                          <p:cTn id="60" fill="hold">
                            <p:stCondLst>
                              <p:cond delay="2000"/>
                            </p:stCondLst>
                            <p:childTnLst>
                              <p:par>
                                <p:cTn id="61" presetID="16" presetClass="entr" presetSubtype="21"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barn(inVertical)">
                                      <p:cBhvr>
                                        <p:cTn id="63" dur="500"/>
                                        <p:tgtEl>
                                          <p:spTgt spid="71"/>
                                        </p:tgtEl>
                                      </p:cBhvr>
                                    </p:animEffect>
                                  </p:childTnLst>
                                </p:cTn>
                              </p:par>
                            </p:childTnLst>
                          </p:cTn>
                        </p:par>
                        <p:par>
                          <p:cTn id="64" fill="hold">
                            <p:stCondLst>
                              <p:cond delay="2500"/>
                            </p:stCondLst>
                            <p:childTnLst>
                              <p:par>
                                <p:cTn id="65" presetID="16" presetClass="entr" presetSubtype="21"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par>
                          <p:cTn id="68" fill="hold">
                            <p:stCondLst>
                              <p:cond delay="3000"/>
                            </p:stCondLst>
                            <p:childTnLst>
                              <p:par>
                                <p:cTn id="69" presetID="16" presetClass="entr" presetSubtype="2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Graphic spid="8" grpId="0">
        <p:bldAsOne/>
      </p:bldGraphic>
      <p:bldGraphic spid="11" grpId="0">
        <p:bldAsOne/>
      </p:bldGraphic>
      <p:bldP spid="3" grpId="0" animBg="1"/>
      <p:bldP spid="5" grpId="0" animBg="1"/>
      <p:bldP spid="6" grpId="0" animBg="1"/>
      <p:bldP spid="7" grpId="0" animBg="1"/>
      <p:bldP spid="9" grpId="0" animBg="1"/>
      <p:bldP spid="10" grpId="0" animBg="1"/>
      <p:bldP spid="12" grpId="0" animBg="1"/>
      <p:bldP spid="14" grpId="0" animBg="1"/>
      <p:bldP spid="15" grpId="0" animBg="1"/>
      <p:bldP spid="13" grpId="0" animBg="1"/>
      <p:bldP spid="16" grpId="0" animBg="1"/>
      <p:bldP spid="67" grpId="0" animBg="1"/>
      <p:bldP spid="68" grpId="0" animBg="1"/>
      <p:bldP spid="70" grpId="0" animBg="1"/>
      <p:bldP spid="71" grpId="0" animBg="1"/>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a:extLst>
              <a:ext uri="{FF2B5EF4-FFF2-40B4-BE49-F238E27FC236}">
                <a16:creationId xmlns:a16="http://schemas.microsoft.com/office/drawing/2014/main" id="{D81234A6-5B74-37CC-0D62-F8CD7D02E1AA}"/>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SPRING_QUIZ_SHAPE1">
            <a:extLst>
              <a:ext uri="{FF2B5EF4-FFF2-40B4-BE49-F238E27FC236}">
                <a16:creationId xmlns:a16="http://schemas.microsoft.com/office/drawing/2014/main" id="{CAB52FAC-4F14-4B3A-4DCB-06553645D96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5" name="ISPRING_QUIZ_SHAPE2">
            <a:extLst>
              <a:ext uri="{FF2B5EF4-FFF2-40B4-BE49-F238E27FC236}">
                <a16:creationId xmlns:a16="http://schemas.microsoft.com/office/drawing/2014/main" id="{A920B149-FE1B-A342-30F6-604071671086}"/>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7" name="ISPRING_QUIZ_SHAPE3">
            <a:extLst>
              <a:ext uri="{FF2B5EF4-FFF2-40B4-BE49-F238E27FC236}">
                <a16:creationId xmlns:a16="http://schemas.microsoft.com/office/drawing/2014/main" id="{852E4508-A97F-19BA-09FD-26E6F729ACF7}"/>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8" name="ISPRING_QUIZ_SHAPE4">
            <a:extLst>
              <a:ext uri="{FF2B5EF4-FFF2-40B4-BE49-F238E27FC236}">
                <a16:creationId xmlns:a16="http://schemas.microsoft.com/office/drawing/2014/main" id="{11EDA0F2-D83E-2A96-600D-12E482218F6A}"/>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59011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000"/>
            <a:lum/>
          </a:blip>
          <a:srcRect/>
          <a:stretch>
            <a:fillRect t="-7000" b="-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5"/>
          <a:stretch>
            <a:fillRect/>
          </a:stretch>
        </p:blipFill>
        <p:spPr>
          <a:xfrm>
            <a:off x="9638728" y="3429000"/>
            <a:ext cx="358725" cy="374648"/>
          </a:xfrm>
          <a:prstGeom prst="rect">
            <a:avLst/>
          </a:prstGeom>
        </p:spPr>
      </p:pic>
      <p:pic>
        <p:nvPicPr>
          <p:cNvPr id="16" name="Picture 15"/>
          <p:cNvPicPr>
            <a:picLocks noChangeAspect="1"/>
          </p:cNvPicPr>
          <p:nvPr/>
        </p:nvPicPr>
        <p:blipFill>
          <a:blip r:embed="rId6"/>
          <a:stretch>
            <a:fillRect/>
          </a:stretch>
        </p:blipFill>
        <p:spPr>
          <a:xfrm>
            <a:off x="10487392" y="5334000"/>
            <a:ext cx="1840530" cy="1840530"/>
          </a:xfrm>
          <a:prstGeom prst="rect">
            <a:avLst/>
          </a:prstGeom>
        </p:spPr>
      </p:pic>
      <p:pic>
        <p:nvPicPr>
          <p:cNvPr id="18" name="Picture 17"/>
          <p:cNvPicPr>
            <a:picLocks noChangeAspect="1"/>
          </p:cNvPicPr>
          <p:nvPr/>
        </p:nvPicPr>
        <p:blipFill>
          <a:blip r:embed="rId7"/>
          <a:stretch>
            <a:fillRect/>
          </a:stretch>
        </p:blipFill>
        <p:spPr>
          <a:xfrm rot="17562560">
            <a:off x="9617924" y="438434"/>
            <a:ext cx="1908977" cy="1828800"/>
          </a:xfrm>
          <a:prstGeom prst="rect">
            <a:avLst/>
          </a:prstGeom>
        </p:spPr>
      </p:pic>
      <p:pic>
        <p:nvPicPr>
          <p:cNvPr id="20" name="Picture 19"/>
          <p:cNvPicPr>
            <a:picLocks noChangeAspect="1"/>
          </p:cNvPicPr>
          <p:nvPr/>
        </p:nvPicPr>
        <p:blipFill>
          <a:blip r:embed="rId6"/>
          <a:stretch>
            <a:fillRect/>
          </a:stretch>
        </p:blipFill>
        <p:spPr>
          <a:xfrm>
            <a:off x="-370565" y="1775794"/>
            <a:ext cx="1840530" cy="1840530"/>
          </a:xfrm>
          <a:prstGeom prst="rect">
            <a:avLst/>
          </a:prstGeom>
        </p:spPr>
      </p:pic>
      <p:pic>
        <p:nvPicPr>
          <p:cNvPr id="21" name="Picture 20"/>
          <p:cNvPicPr>
            <a:picLocks noChangeAspect="1"/>
          </p:cNvPicPr>
          <p:nvPr/>
        </p:nvPicPr>
        <p:blipFill>
          <a:blip r:embed="rId6"/>
          <a:stretch>
            <a:fillRect/>
          </a:stretch>
        </p:blipFill>
        <p:spPr>
          <a:xfrm>
            <a:off x="1545348" y="3698386"/>
            <a:ext cx="547857" cy="547857"/>
          </a:xfrm>
          <a:prstGeom prst="rect">
            <a:avLst/>
          </a:prstGeom>
        </p:spPr>
      </p:pic>
      <p:pic>
        <p:nvPicPr>
          <p:cNvPr id="22" name="Picture 21"/>
          <p:cNvPicPr>
            <a:picLocks noChangeAspect="1"/>
          </p:cNvPicPr>
          <p:nvPr/>
        </p:nvPicPr>
        <p:blipFill>
          <a:blip r:embed="rId6"/>
          <a:stretch>
            <a:fillRect/>
          </a:stretch>
        </p:blipFill>
        <p:spPr>
          <a:xfrm>
            <a:off x="2005457" y="3255792"/>
            <a:ext cx="547857" cy="547857"/>
          </a:xfrm>
          <a:prstGeom prst="rect">
            <a:avLst/>
          </a:prstGeom>
        </p:spPr>
      </p:pic>
      <p:pic>
        <p:nvPicPr>
          <p:cNvPr id="23" name="Picture 22"/>
          <p:cNvPicPr>
            <a:picLocks noChangeAspect="1"/>
          </p:cNvPicPr>
          <p:nvPr/>
        </p:nvPicPr>
        <p:blipFill>
          <a:blip r:embed="rId6"/>
          <a:stretch>
            <a:fillRect/>
          </a:stretch>
        </p:blipFill>
        <p:spPr>
          <a:xfrm>
            <a:off x="7361407" y="3063774"/>
            <a:ext cx="273928" cy="273928"/>
          </a:xfrm>
          <a:prstGeom prst="rect">
            <a:avLst/>
          </a:prstGeom>
        </p:spPr>
      </p:pic>
      <p:pic>
        <p:nvPicPr>
          <p:cNvPr id="24" name="Picture 23"/>
          <p:cNvPicPr>
            <a:picLocks noChangeAspect="1"/>
          </p:cNvPicPr>
          <p:nvPr/>
        </p:nvPicPr>
        <p:blipFill>
          <a:blip r:embed="rId5"/>
          <a:stretch>
            <a:fillRect/>
          </a:stretch>
        </p:blipFill>
        <p:spPr>
          <a:xfrm>
            <a:off x="10308030" y="3099430"/>
            <a:ext cx="358725" cy="374648"/>
          </a:xfrm>
          <a:prstGeom prst="rect">
            <a:avLst/>
          </a:prstGeom>
        </p:spPr>
      </p:pic>
      <p:pic>
        <p:nvPicPr>
          <p:cNvPr id="25" name="Picture 24"/>
          <p:cNvPicPr>
            <a:picLocks noChangeAspect="1"/>
          </p:cNvPicPr>
          <p:nvPr/>
        </p:nvPicPr>
        <p:blipFill>
          <a:blip r:embed="rId5"/>
          <a:stretch>
            <a:fillRect/>
          </a:stretch>
        </p:blipFill>
        <p:spPr>
          <a:xfrm>
            <a:off x="9360414" y="3089507"/>
            <a:ext cx="358725" cy="374648"/>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317" y1="82963" x2="40964" y2="83148"/>
                        <a14:foregroundMark x1="40964" y1="83148" x2="43775" y2="82778"/>
                        <a14:foregroundMark x1="61948" y1="78611" x2="79418" y2="84167"/>
                        <a14:foregroundMark x1="56325" y1="82222" x2="71888" y2="85370"/>
                        <a14:foregroundMark x1="69679" y1="80833" x2="80924" y2="82963"/>
                        <a14:foregroundMark x1="18775" y1="82407" x2="23996" y2="82963"/>
                        <a14:foregroundMark x1="18373" y1="82963" x2="24799" y2="85185"/>
                        <a14:foregroundMark x1="33936" y1="69630" x2="52008" y2="66667"/>
                        <a14:foregroundMark x1="48996" y1="40833" x2="57831" y2="54537"/>
                        <a14:foregroundMark x1="51606" y1="35185" x2="60843" y2="57685"/>
                      </a14:backgroundRemoval>
                    </a14:imgEffect>
                  </a14:imgLayer>
                </a14:imgProps>
              </a:ext>
              <a:ext uri="{28A0092B-C50C-407E-A947-70E740481C1C}">
                <a14:useLocalDpi xmlns:a14="http://schemas.microsoft.com/office/drawing/2010/main" val="0"/>
              </a:ext>
            </a:extLst>
          </a:blip>
          <a:stretch>
            <a:fillRect/>
          </a:stretch>
        </p:blipFill>
        <p:spPr>
          <a:xfrm>
            <a:off x="7168682" y="4519231"/>
            <a:ext cx="1387259" cy="1504256"/>
          </a:xfrm>
          <a:prstGeom prst="rect">
            <a:avLst/>
          </a:prstGeom>
        </p:spPr>
      </p:pic>
      <p:pic>
        <p:nvPicPr>
          <p:cNvPr id="6" name="Picture 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73785" y="5271359"/>
            <a:ext cx="2439963" cy="1903171"/>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9869" b="89893" l="8900" r="92200">
                        <a14:foregroundMark x1="8900" y1="30083" x2="10900" y2="37574"/>
                        <a14:foregroundMark x1="24800" y1="24732" x2="28000" y2="26635"/>
                        <a14:foregroundMark x1="24400" y1="22711" x2="27500" y2="24732"/>
                        <a14:foregroundMark x1="87000" y1="59334" x2="92200" y2="60048"/>
                      </a14:backgroundRemoval>
                    </a14:imgEffect>
                  </a14:imgLayer>
                </a14:imgProps>
              </a:ext>
              <a:ext uri="{28A0092B-C50C-407E-A947-70E740481C1C}">
                <a14:useLocalDpi xmlns:a14="http://schemas.microsoft.com/office/drawing/2010/main" val="0"/>
              </a:ext>
            </a:extLst>
          </a:blip>
          <a:stretch>
            <a:fillRect/>
          </a:stretch>
        </p:blipFill>
        <p:spPr>
          <a:xfrm>
            <a:off x="9147695" y="3977966"/>
            <a:ext cx="2863180" cy="2407934"/>
          </a:xfrm>
          <a:prstGeom prst="rect">
            <a:avLst/>
          </a:prstGeom>
        </p:spPr>
      </p:pic>
      <p:pic>
        <p:nvPicPr>
          <p:cNvPr id="11" name="Picture 10"/>
          <p:cNvPicPr>
            <a:picLocks noChangeAspect="1"/>
          </p:cNvPicPr>
          <p:nvPr/>
        </p:nvPicPr>
        <p:blipFill>
          <a:blip r:embed="rId14" cstate="print">
            <a:extLst>
              <a:ext uri="{BEBA8EAE-BF5A-486C-A8C5-ECC9F3942E4B}">
                <a14:imgProps xmlns:a14="http://schemas.microsoft.com/office/drawing/2010/main">
                  <a14:imgLayer r:embed="rId15">
                    <a14:imgEffect>
                      <a14:backgroundRemoval t="9359" b="90000" l="4100" r="99700">
                        <a14:foregroundMark x1="89500" y1="9359" x2="94300" y2="18333"/>
                        <a14:foregroundMark x1="96300" y1="16282" x2="99700" y2="14872"/>
                        <a14:foregroundMark x1="200" y1="40000" x2="4600" y2="33590"/>
                        <a14:foregroundMark x1="4600" y1="33590" x2="9800" y2="30385"/>
                        <a14:foregroundMark x1="9800" y1="30385" x2="12300" y2="30256"/>
                        <a14:foregroundMark x1="6400" y1="51282" x2="6500" y2="43846"/>
                        <a14:foregroundMark x1="6500" y1="43846" x2="9600" y2="36026"/>
                        <a14:foregroundMark x1="9600" y1="36026" x2="10900" y2="35000"/>
                        <a14:foregroundMark x1="700" y1="38974" x2="4100" y2="33333"/>
                        <a14:foregroundMark x1="4100" y1="33333" x2="6300" y2="31282"/>
                      </a14:backgroundRemoval>
                    </a14:imgEffect>
                  </a14:imgLayer>
                </a14:imgProps>
              </a:ext>
              <a:ext uri="{28A0092B-C50C-407E-A947-70E740481C1C}">
                <a14:useLocalDpi xmlns:a14="http://schemas.microsoft.com/office/drawing/2010/main" val="0"/>
              </a:ext>
            </a:extLst>
          </a:blip>
          <a:stretch>
            <a:fillRect/>
          </a:stretch>
        </p:blipFill>
        <p:spPr>
          <a:xfrm flipH="1">
            <a:off x="5969439" y="3200738"/>
            <a:ext cx="1447251" cy="1128856"/>
          </a:xfrm>
          <a:prstGeom prst="rect">
            <a:avLst/>
          </a:prstGeom>
        </p:spPr>
      </p:pic>
      <p:pic>
        <p:nvPicPr>
          <p:cNvPr id="26" name="Picture 25"/>
          <p:cNvPicPr>
            <a:picLocks noChangeAspect="1"/>
          </p:cNvPicPr>
          <p:nvPr/>
        </p:nvPicPr>
        <p:blipFill rotWithShape="1">
          <a:blip r:embed="rId16">
            <a:extLst>
              <a:ext uri="{BEBA8EAE-BF5A-486C-A8C5-ECC9F3942E4B}">
                <a14:imgProps xmlns:a14="http://schemas.microsoft.com/office/drawing/2010/main">
                  <a14:imgLayer r:embed="rId17">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a:fillRect/>
          </a:stretch>
        </p:blipFill>
        <p:spPr>
          <a:xfrm>
            <a:off x="2743686" y="-635551"/>
            <a:ext cx="7253767" cy="3533885"/>
          </a:xfrm>
          <a:prstGeom prst="rect">
            <a:avLst/>
          </a:prstGeom>
        </p:spPr>
      </p:pic>
      <p:sp>
        <p:nvSpPr>
          <p:cNvPr id="27" name="Rectangle 26"/>
          <p:cNvSpPr/>
          <p:nvPr/>
        </p:nvSpPr>
        <p:spPr>
          <a:xfrm>
            <a:off x="3460385" y="1146611"/>
            <a:ext cx="5610831" cy="830997"/>
          </a:xfrm>
          <a:prstGeom prst="rect">
            <a:avLst/>
          </a:prstGeom>
        </p:spPr>
        <p:txBody>
          <a:bodyPr wrap="none">
            <a:spAutoFit/>
          </a:bodyPr>
          <a:lstStyle/>
          <a:p>
            <a:pPr lvl="0" algn="ctr"/>
            <a:r>
              <a:rPr lang="en-US" sz="4800" b="1" dirty="0">
                <a:solidFill>
                  <a:srgbClr val="FF0000"/>
                </a:solidFill>
              </a:rPr>
              <a:t>HÀNH TRÌNH TÌM MẸ</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3"/>
                                        </p:tgtEl>
                                        <p:attrNameLst>
                                          <p:attrName>r</p:attrName>
                                        </p:attrNameLst>
                                      </p:cBhvr>
                                    </p:animRot>
                                    <p:animRot by="-240000">
                                      <p:cBhvr>
                                        <p:cTn id="7" dur="650" fill="hold">
                                          <p:stCondLst>
                                            <p:cond delay="650"/>
                                          </p:stCondLst>
                                        </p:cTn>
                                        <p:tgtEl>
                                          <p:spTgt spid="3"/>
                                        </p:tgtEl>
                                        <p:attrNameLst>
                                          <p:attrName>r</p:attrName>
                                        </p:attrNameLst>
                                      </p:cBhvr>
                                    </p:animRot>
                                    <p:animRot by="240000">
                                      <p:cBhvr>
                                        <p:cTn id="8" dur="650" fill="hold">
                                          <p:stCondLst>
                                            <p:cond delay="1300"/>
                                          </p:stCondLst>
                                        </p:cTn>
                                        <p:tgtEl>
                                          <p:spTgt spid="3"/>
                                        </p:tgtEl>
                                        <p:attrNameLst>
                                          <p:attrName>r</p:attrName>
                                        </p:attrNameLst>
                                      </p:cBhvr>
                                    </p:animRot>
                                    <p:animRot by="-240000">
                                      <p:cBhvr>
                                        <p:cTn id="9" dur="650" fill="hold">
                                          <p:stCondLst>
                                            <p:cond delay="1950"/>
                                          </p:stCondLst>
                                        </p:cTn>
                                        <p:tgtEl>
                                          <p:spTgt spid="3"/>
                                        </p:tgtEl>
                                        <p:attrNameLst>
                                          <p:attrName>r</p:attrName>
                                        </p:attrNameLst>
                                      </p:cBhvr>
                                    </p:animRot>
                                    <p:animRot by="120000">
                                      <p:cBhvr>
                                        <p:cTn id="10" dur="650" fill="hold">
                                          <p:stCondLst>
                                            <p:cond delay="26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50" fill="hold">
                                          <p:stCondLst>
                                            <p:cond delay="0"/>
                                          </p:stCondLst>
                                        </p:cTn>
                                        <p:tgtEl>
                                          <p:spTgt spid="9"/>
                                        </p:tgtEl>
                                        <p:attrNameLst>
                                          <p:attrName>r</p:attrName>
                                        </p:attrNameLst>
                                      </p:cBhvr>
                                    </p:animRot>
                                    <p:animRot by="-240000">
                                      <p:cBhvr>
                                        <p:cTn id="13" dur="700" fill="hold">
                                          <p:stCondLst>
                                            <p:cond delay="700"/>
                                          </p:stCondLst>
                                        </p:cTn>
                                        <p:tgtEl>
                                          <p:spTgt spid="9"/>
                                        </p:tgtEl>
                                        <p:attrNameLst>
                                          <p:attrName>r</p:attrName>
                                        </p:attrNameLst>
                                      </p:cBhvr>
                                    </p:animRot>
                                    <p:animRot by="240000">
                                      <p:cBhvr>
                                        <p:cTn id="14" dur="700" fill="hold">
                                          <p:stCondLst>
                                            <p:cond delay="1400"/>
                                          </p:stCondLst>
                                        </p:cTn>
                                        <p:tgtEl>
                                          <p:spTgt spid="9"/>
                                        </p:tgtEl>
                                        <p:attrNameLst>
                                          <p:attrName>r</p:attrName>
                                        </p:attrNameLst>
                                      </p:cBhvr>
                                    </p:animRot>
                                    <p:animRot by="-240000">
                                      <p:cBhvr>
                                        <p:cTn id="15" dur="700" fill="hold">
                                          <p:stCondLst>
                                            <p:cond delay="2100"/>
                                          </p:stCondLst>
                                        </p:cTn>
                                        <p:tgtEl>
                                          <p:spTgt spid="9"/>
                                        </p:tgtEl>
                                        <p:attrNameLst>
                                          <p:attrName>r</p:attrName>
                                        </p:attrNameLst>
                                      </p:cBhvr>
                                    </p:animRot>
                                    <p:animRot by="120000">
                                      <p:cBhvr>
                                        <p:cTn id="16" dur="700" fill="hold">
                                          <p:stCondLst>
                                            <p:cond delay="28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6"/>
                                        </p:tgtEl>
                                        <p:attrNameLst>
                                          <p:attrName>r</p:attrName>
                                        </p:attrNameLst>
                                      </p:cBhvr>
                                    </p:animRot>
                                    <p:animRot by="-240000">
                                      <p:cBhvr>
                                        <p:cTn id="19" dur="650" fill="hold">
                                          <p:stCondLst>
                                            <p:cond delay="650"/>
                                          </p:stCondLst>
                                        </p:cTn>
                                        <p:tgtEl>
                                          <p:spTgt spid="6"/>
                                        </p:tgtEl>
                                        <p:attrNameLst>
                                          <p:attrName>r</p:attrName>
                                        </p:attrNameLst>
                                      </p:cBhvr>
                                    </p:animRot>
                                    <p:animRot by="240000">
                                      <p:cBhvr>
                                        <p:cTn id="20" dur="650" fill="hold">
                                          <p:stCondLst>
                                            <p:cond delay="1300"/>
                                          </p:stCondLst>
                                        </p:cTn>
                                        <p:tgtEl>
                                          <p:spTgt spid="6"/>
                                        </p:tgtEl>
                                        <p:attrNameLst>
                                          <p:attrName>r</p:attrName>
                                        </p:attrNameLst>
                                      </p:cBhvr>
                                    </p:animRot>
                                    <p:animRot by="-240000">
                                      <p:cBhvr>
                                        <p:cTn id="21" dur="650" fill="hold">
                                          <p:stCondLst>
                                            <p:cond delay="1950"/>
                                          </p:stCondLst>
                                        </p:cTn>
                                        <p:tgtEl>
                                          <p:spTgt spid="6"/>
                                        </p:tgtEl>
                                        <p:attrNameLst>
                                          <p:attrName>r</p:attrName>
                                        </p:attrNameLst>
                                      </p:cBhvr>
                                    </p:animRot>
                                    <p:animRot by="120000">
                                      <p:cBhvr>
                                        <p:cTn id="22" dur="650" fill="hold">
                                          <p:stCondLst>
                                            <p:cond delay="26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SPRING_QUIZ_SHAPE0">
            <a:extLst>
              <a:ext uri="{FF2B5EF4-FFF2-40B4-BE49-F238E27FC236}">
                <a16:creationId xmlns:a16="http://schemas.microsoft.com/office/drawing/2014/main" id="{05D9C2C1-C349-6E3D-4036-572F8A85C592}"/>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SPRING_QUIZ_SHAPE1">
            <a:extLst>
              <a:ext uri="{FF2B5EF4-FFF2-40B4-BE49-F238E27FC236}">
                <a16:creationId xmlns:a16="http://schemas.microsoft.com/office/drawing/2014/main" id="{62821520-DC8B-8DD7-AC31-DA1429548D5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0" name="ISPRING_QUIZ_SHAPE2">
            <a:extLst>
              <a:ext uri="{FF2B5EF4-FFF2-40B4-BE49-F238E27FC236}">
                <a16:creationId xmlns:a16="http://schemas.microsoft.com/office/drawing/2014/main" id="{AD37DABF-DDC1-E273-8071-C4D4441DE46C}"/>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2" name="ISPRING_QUIZ_SHAPE3">
            <a:extLst>
              <a:ext uri="{FF2B5EF4-FFF2-40B4-BE49-F238E27FC236}">
                <a16:creationId xmlns:a16="http://schemas.microsoft.com/office/drawing/2014/main" id="{FAF3F45E-3B10-CE93-C650-BA54920CD09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3" name="ISPRING_QUIZ_SHAPE4">
            <a:extLst>
              <a:ext uri="{FF2B5EF4-FFF2-40B4-BE49-F238E27FC236}">
                <a16:creationId xmlns:a16="http://schemas.microsoft.com/office/drawing/2014/main" id="{C663788B-74D1-2833-2CDB-DE0A0ED8EB08}"/>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PRING_QUIZ_SHAPE0">
            <a:extLst>
              <a:ext uri="{FF2B5EF4-FFF2-40B4-BE49-F238E27FC236}">
                <a16:creationId xmlns:a16="http://schemas.microsoft.com/office/drawing/2014/main" id="{77349A09-3788-FA30-BB10-418E32C1D89E}"/>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SPRING_QUIZ_SHAPE1">
            <a:extLst>
              <a:ext uri="{FF2B5EF4-FFF2-40B4-BE49-F238E27FC236}">
                <a16:creationId xmlns:a16="http://schemas.microsoft.com/office/drawing/2014/main" id="{F0206D06-CD3A-D92D-2114-6EAA616A1A8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0" name="ISPRING_QUIZ_SHAPE2">
            <a:extLst>
              <a:ext uri="{FF2B5EF4-FFF2-40B4-BE49-F238E27FC236}">
                <a16:creationId xmlns:a16="http://schemas.microsoft.com/office/drawing/2014/main" id="{511798AC-6339-9005-ABB3-B4976A59222D}"/>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2" name="ISPRING_QUIZ_SHAPE3">
            <a:extLst>
              <a:ext uri="{FF2B5EF4-FFF2-40B4-BE49-F238E27FC236}">
                <a16:creationId xmlns:a16="http://schemas.microsoft.com/office/drawing/2014/main" id="{451B8E65-6689-9B34-CD1F-360C8D297423}"/>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3" name="ISPRING_QUIZ_SHAPE4">
            <a:extLst>
              <a:ext uri="{FF2B5EF4-FFF2-40B4-BE49-F238E27FC236}">
                <a16:creationId xmlns:a16="http://schemas.microsoft.com/office/drawing/2014/main" id="{ACF38630-DABD-CB4C-0E12-E0D52C332871}"/>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244005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SPRING_QUIZ_SHAPE0">
            <a:extLst>
              <a:ext uri="{FF2B5EF4-FFF2-40B4-BE49-F238E27FC236}">
                <a16:creationId xmlns:a16="http://schemas.microsoft.com/office/drawing/2014/main" id="{EB8181E7-15CF-BB64-5095-E198066D2429}"/>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SPRING_QUIZ_SHAPE1">
            <a:extLst>
              <a:ext uri="{FF2B5EF4-FFF2-40B4-BE49-F238E27FC236}">
                <a16:creationId xmlns:a16="http://schemas.microsoft.com/office/drawing/2014/main" id="{D7DF248C-31C2-05D9-FEB2-25D5F1376BC7}"/>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0" name="ISPRING_QUIZ_SHAPE2">
            <a:extLst>
              <a:ext uri="{FF2B5EF4-FFF2-40B4-BE49-F238E27FC236}">
                <a16:creationId xmlns:a16="http://schemas.microsoft.com/office/drawing/2014/main" id="{E4FAC5FE-E3C9-1B02-ACE5-1EA106B9C23B}"/>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2" name="ISPRING_QUIZ_SHAPE3">
            <a:extLst>
              <a:ext uri="{FF2B5EF4-FFF2-40B4-BE49-F238E27FC236}">
                <a16:creationId xmlns:a16="http://schemas.microsoft.com/office/drawing/2014/main" id="{BF412159-83DA-FAE8-882A-8AF7B718B461}"/>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3" name="ISPRING_QUIZ_SHAPE4">
            <a:extLst>
              <a:ext uri="{FF2B5EF4-FFF2-40B4-BE49-F238E27FC236}">
                <a16:creationId xmlns:a16="http://schemas.microsoft.com/office/drawing/2014/main" id="{AC635A12-3FD4-EF38-236E-88D25A70727A}"/>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ISPRING_QUIZ_SHAPE0">
            <a:extLst>
              <a:ext uri="{FF2B5EF4-FFF2-40B4-BE49-F238E27FC236}">
                <a16:creationId xmlns:a16="http://schemas.microsoft.com/office/drawing/2014/main" id="{79D97E18-F2B6-67EA-A013-A46469C94026}"/>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SPRING_QUIZ_SHAPE1">
            <a:extLst>
              <a:ext uri="{FF2B5EF4-FFF2-40B4-BE49-F238E27FC236}">
                <a16:creationId xmlns:a16="http://schemas.microsoft.com/office/drawing/2014/main" id="{814D11C8-442B-A32A-7F68-D8A1A3DA32E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7" name="ISPRING_QUIZ_SHAPE2">
            <a:extLst>
              <a:ext uri="{FF2B5EF4-FFF2-40B4-BE49-F238E27FC236}">
                <a16:creationId xmlns:a16="http://schemas.microsoft.com/office/drawing/2014/main" id="{DD22A8DA-12CC-F429-E468-502442C6FF8D}"/>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9" name="ISPRING_QUIZ_SHAPE3">
            <a:extLst>
              <a:ext uri="{FF2B5EF4-FFF2-40B4-BE49-F238E27FC236}">
                <a16:creationId xmlns:a16="http://schemas.microsoft.com/office/drawing/2014/main" id="{5B1257A2-11F3-BD37-245E-7CC85AC3E179}"/>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20" name="ISPRING_QUIZ_SHAPE4">
            <a:extLst>
              <a:ext uri="{FF2B5EF4-FFF2-40B4-BE49-F238E27FC236}">
                <a16:creationId xmlns:a16="http://schemas.microsoft.com/office/drawing/2014/main" id="{EA5410F4-6899-DC85-991B-85206A0E5194}"/>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2nd edition)"/>
  <p:tag name="ISPRING_ULTRA_SCORM_COURSE_ID" val="EC68B446-235E-4BA6-8607-DBCD0A26BB55"/>
  <p:tag name="ISPRING_CMI5_LAUNCH_METHOD" val="any window"/>
  <p:tag name="ISPRINGCLOUDFOLDERID" val="1"/>
  <p:tag name="ISPRINGONLINEFOLDERID" val="1"/>
  <p:tag name="ISPRING_SCORM_RATE_SLIDES" val="0"/>
  <p:tag name="ISPRING_CURRENT_PLAYER_ID" val="universal"/>
  <p:tag name="ISPRING_FIRST_PUBLISH" val="1"/>
  <p:tag name="ISPRING_DEFAULT_PRESENTE_ID" val="{D6ACCC37-3D5C-4374-A4C0-BB6CE785F812}"/>
  <p:tag name="ISPRING_WEBLINKS_TARGET" val="_blank"/>
  <p:tag name="ISPRING_WEBLINKS_TARGETMJT" val="_self"/>
  <p:tag name="ISPRING_PRESENTATION_COURSE_TITLE" val="thử"/>
  <p:tag name="ISPRING_SCORM_RATE_QUIZZES" val="1"/>
  <p:tag name="ISPRING_SCORM_PASSING_SCORE" val="80.000000"/>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59},&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PRESENTER_PHOTO_0" val="png|iVBORw0KGgoAAAANSUhEUgAAAPAAAAFACAYAAACC6PFTAAAAAXNSR0IArs4c6QAAAARnQU1BAACx&#10;jwv8YQUAAAAJcEhZcwAAEnQAABJ0Ad5mH3gAAP+lSURBVHhe7P1ld1xZvuUL+0vcD9Dve9xxn+5z&#10;6lQlmmUWWJLFzIwhCAUzc4iZmcmSmUEyyExpSrMznVSVBefMZ64tuyrP6bz3ud2nu8fTXX7xHxGK&#10;CO3YEbF/a8651tprb3h+7yz++KIL3z/qwF/evcWfvvsDfv72O/yJ9fzFJUyfq8LJax5ofW7IO8wI&#10;DNfj7dufUd82hY65Epy8X4OJY43wTrpQGnAjy+RAqtaBsGwNonP0CMuwYV+mF3FlrYgt9KDC4MHE&#10;4jKKdXIsXAji0cMljC0okSiTIaLQgNAsLbJ11ajyWZCjqEe51olAtxulBhOy1SaofVYoLQ64vL1Y&#10;Xj4CS0sPMvkambsRkakWuL1DKK/zI77GgUiFHspuPYJjQRTJ3dBYPLh1/RYGJyfQ3N6FG9euY3pm&#10;Hs+fPsOf373Djbv3YewZQG1jE7T9fni6uvHtqxc4v7qKapsL7VNDcLb0wtc+iK6BRTR0zENh60ax&#10;sRvqYD/6jzSjc84HV3szFi8rcfGBGk++uoE/vfsBf/j2W36v36zXu4/1sf771IaDp8rw5okfbx91&#10;4969M7h8exg/vH0C/Ph7nD1/DhnaSpRYjMhSuBAvNyOl1g6ZuRHmRh86jyjgms6ErlOOyiYHcp12&#10;lLrdyDY4kFBqgMrbil2pJuzN9CCUcJmcfVDbO2AIDiJNUQe5T4ErV0/i998+wMwS4ejTodJmwOyJ&#10;JTROBJBeaUaNyQmdR4t0mQ4pdTqYunWosxlx8uQq7t28i8aucWTIPMiW+9DVP09AfsTly2vwDBDY&#10;TiPkDSbIXVYUq71QePyYXziOk+dPor2vBz8RqldfP8H92/fZYL3DsdNXUOHpRbmjEelVFjR0TeLe&#10;g6/g6WiFc6AFzp5u2FsG4O0YQufQAhrap6B19ULunoTSN4yew0FMnm5C30Q3Vu7pcfmuC+9ePsfP&#10;37z7CO7H+h9SG/zDlTC1FUDbWIrjZ+Zw9oYV954OUYmP4cZ1BfQBNZLLTEiocCCuxovwcguSqlWo&#10;H9dD0WxEplWNDJMCSRoDMgx2JFY7EFVgRJ29HsklZmxPMGNHshm7Ek3ILPMjqcSDTYkK5JqMKHHI&#10;UWEy4cXXX+HB3aM4e30AwQEvzJ4WaP0uFGgskBmtqO9ywsCGIThpQf20Ap3jzahVeaC2tsMSHEaR&#10;MoBMpROdI8N48ehrvHp7FYtXNDh8cQyHjh3D2HgndFRQlSeI5q4+PHxwD3dvXyVUrwjuN/iJgJ29&#10;eAGK+m6EV7thbB2AyTOKorp6aAI+tB3yQ9FCF2BqQ76qiQ1TH6z1Iwi0TMPk7oXMMgildxy6+lY0&#10;DAxgYmoW9+4s4cqVKfzlxx/x+7ff4g9v31KFf/1H+Fgf67+1NvQdN8PaY4Sx3YR3PMi+enQF1nY9&#10;xg+2Y/q4DJNHzGjubsaBPNrhAif2l9kRUaxHbEUdsnQGyJxNKDc6EFumQALh3ZNpRGimHqUaoboE&#10;OMmGzXFGbI41Y2u8EfvznNhbQJi11WheNCFVrUT36BROn5nF0eOz+PnH73FpZRUmXytiCk3Yl6ZF&#10;HW23l4rfvWCHZ7ASpy6P4tz5NcTm2xGeQ0dgakIh36+SkCpsbri61Ti82oifv3+Lf/7uGt3EIayt&#10;zkBjtcPs9+P105uEqg/37wxKUeHK2hWoW9lIdPD5Fh+CXb3oGp1FkdaLKq8ftS025Jm8qHB0I6W6&#10;AXGlbhTI6yHXNsPl6+V7dsJIoN3d48iRB+FrGsHrJ1/j4b3reHD/Pt48e44/UuF//oZfurDS70T9&#10;lz/Gx/pY/7W1wdBuRP/kEI4cm8aR4wvoGD6K3Vl67C90YX+RAWl1tUivViM0zYSdKWY+ZsUBmQXJ&#10;KhdKXF5UWux48PAJ7P4u7EjSICRZi5giO1LKA9iZbEJkth5lCjtyaw0IofLuSWdDkG9AploBVTvV&#10;XG1HBvOq02fGQHc9rp2lNb6xBndbNxLKbbTfJuTUNKOOtja5UoMMhYYWvB7Tc2eRXR5ERK4DaZXc&#10;RoWXwFtRqLfTzuqYrW/ij2+v4Q+v5vH7F334w5tDOH1+DA29drx4cBA/vTDj1n07Tq8ew5kLpzE4&#10;24xrD4vw9pt0nDnjhMLuh7+7Ce3jDSgw1yNX28T44EWhoQUyRztq7M0wO4JorG+H3dcJpbMfOv8w&#10;dIEhKBytWFicx9OHDzG3eBRPHj/GH7/5Fn/5/nv88d13/OKpyN8KRX77X/wgH+tj/dfUhiS5hxnR&#10;i545M3Rt1diRqcO+fCthVNMuulHjc6Em4KXqWLEzzYDYSjeylEEU25qQVKOHnMrUOzQNW0M3dqTT&#10;blf5kKuoR1ZtM6ILLLTSKty878D8hRqU2xxIpAUvc6iZlWuRbfEiViHsrx+LC0fhcTZCJjNDa/Mh&#10;rkxDpbcgSx1AVJEOaXIjcjV2HCjQIkdZBWenCmVU5vBcL+L5utQqOxsLB5Jo95smjHjy5CpV7y5+&#10;ejmJb56Y8cfX03j17DiuXO7Ez68m8eOrCRxZs6J1rgmT8+1482IIT19uxe+/34JHdxW08Wqs3TDj&#10;5XMFM64HqTUNVNdGWFtbYe5qRGCoDe3tQXQ3NMPd0AqFrw+to+Pone4lyD3oGujFudPzOHxmCosn&#10;OxgT7uARrfvXT2fx7ctT/PIJ8TcE+KOt/lj/jtqQo24lbH7kaSqRZyaAtMFFaj9Sy62IKq5CXZMD&#10;qlY78g0BxJQT5Bo3D2Y/suuCUseRu3EY7pZh+DqGEGgfRT5hzNczn9Z3odAYQFKFEp3DFRhczkO6&#10;qg6aRg+mLiuhaK1DRIUH8Xx9//QhgvI1Gtt7kZCvQmKZDbEyOy27HhlKH6IJaKXDB0OrAya/A3On&#10;DThxjdtyGCVoE4pdBNeBEoUfXUOzmD/RSfgW8S8/fYcfXhzGu0c6vHneh7ElM46dNAPfdeOre12Y&#10;OeXCqzdPce3aZdy+MYcnT8t5PwM3qcQXvsrD7Ueh+OldPCwNTiRU8LM2TWJosg/23gY4OgS8Deht&#10;bGQ+98HW3465k21YWGqFo6EN8/OjeHb3GOaW2nHsgh9HL0+gdZIO40Et3r2epxK/I8DffMzFH+vf&#10;VRuSyuoRU+BFZlUTwe1FhsyFYOcwekZmYWtpQ3XQjHwzcyszcEJVEMk19UgspiKV+pFc5oNM2wCN&#10;sw3Lh07g3u0byKlzIt8SgDzQihxdA/aXWKC2aDG5rIG2WQ1jkxtyjxwZGiVia30otHXB2jgAW6cV&#10;gQkvyq0uKUNH5BihdrfxvSwIzTAjMteC6EItyl3MozYZan3VhMiBOmcA6VT1FCr2wOgEfmLWvHlt&#10;BWdPLuLR7Xv4lx9v4eeXTTh7PojhI83M9ja8/poW95QHgwc9+Or2BaxcOY1uKubCYicGpxroFqpw&#10;8XkSrj/diMdPMlHltCNH04izq7fx7uUrmBo66Cx8mBvuQ9AbhKm+ERMnRnH42ADG+hrRO+nBudse&#10;rK75MX86gP5FKz+7G2PHWvH25SL++Yc3Uhb+aKM/1r+3NmQrWuBqmYLeP4Uq+zBVtZGKZoaKOa5p&#10;YAxlzLiRJSaE5jmwj3k0kpkzPNWE5GI/M6cHiYW0vPZ26JkJbU2NKGUuLLC3IF0dRKG5j/ZzFD39&#10;Pbh+vQ9Th60YX+iDggpdpKOSq/ha4xDvNyLHpEQurbV3YABqbw9Cs3Qo5eNxRQ6+pxvl+g7EFZrg&#10;GtPDM6FA56wB3bMm9MyMwt7UhPrhFug8Tiwtn8DTB4/w+O4DHD98AgeX5zA7H8DioW70zrbi4OlB&#10;jC83wj0SgG3Ai44xP/qmetDa1QV/PT8D4TQ22zB4VI7L9wpw9bqF72HC4KIJk4d8uHv7CoYWllFq&#10;tGL2UDu8vVba5lF8/933eHr/Cu5f6cfoghmdx2pQP23E4GEbTlwJwjfYCs9oM4YPDeP2g5tU3w8A&#10;//oP87E+1v+b2vBZRBVs/iECPIIcVTtqXePMv3r8LkyGnUkq7Kfy7s7SIL6CuVfbTZXuQDzB3Ztm&#10;RkqJC9myIDL5XL6yCfnaehSZG5BFVc7VtSJX2wG5fQRN3ZOw+i3QBOvgbvbC5WxBJrNuIq17lrob&#10;5tZR1AZ8qPQ1oNRkh7XTiehSNQ4UaxHG3L0/14mMqgASSi2QNZWi7YgCl68dh7fDjCq/C8bOZgQn&#10;bDC0WVDE/3c09sDf3oe2wSm4aeWd7gDuXD+PcxeXcfDULEHuR/3MAOyjw1D6O9HYMYAHt+9gYm4K&#10;Gu6DpX0AtW4Xmvs9OHvZjrVncbj+diduUZWXTwTQOtYPa3sThk/60bisx6HzE7h9ew0jM804faIR&#10;c7M9mD42jsDgEIwtLfCPNMPe14xTt05ifmUSfUc6cP/Bdfz53fcfM/DH+nfVhs0HdPhkdwU2RlYh&#10;rjxAxR1GbGk99mY4sTN5fdgnvjSI1KpWlBuojv5eKPwdCMvRo0bbCq1zEKmV9Siz9SHP0E7QxVCS&#10;ARGELqG8ASmVDUhlfkxgrj0g4//YAtBbW5BUTEgL3bTuzSjT+uDodcPR54KvtxW9c3oYg3Kcu6LB&#10;oePFyKvVI5zbq/b0IMsUQIbWgIuXL6N37CBStW5UtzmxcK0Gk+f0SJG7UahvRIEuiApTK6oMzKkj&#10;YxgYbML88hCGpzswPj4CS5DwjY7B2TOMwdlJHFk+jpbOQbqEM/D1DMLIz3jk9GnceuDF9Sd7cPbh&#10;P+DqswiqsBvurg5Y+5vgYyPQvdSPR48aceOmE01DLjaGblrxgwT0MczNXShztiPf2oxSZxMmFpfw&#10;e1rnR09v4dXLR/ijNDvro4X+WP/ttSEkVodtMXpsiVZRcXUSsGm17cydNnwZVYPNMUpsjGLtV2BT&#10;pBIxxSZoG6iwajszsAMFNX4obT2E34MYmReptQE+14nthH9bomgA3FIDEM7t7kjTIqrAhKxqN+IK&#10;aMmTNIhKViIzX8OD3QrfsAsNA23oH/fA3q5F36HNePcv/wFzJ/ORUmeDuqkXhZYGZBjqoWvohKt3&#10;AWWeIaiYn289LyV8GjYedtS4hlDp6EaxrglqTxeM3ia4/E2o0FjQ2N6FS6dOoDHoxbHTE9z2CDR+&#10;B4wNDuh9AbRRXS0t9TAEG9E2PIrOgQC+uiPHT2+i8fJJOU6dnIenuR+mgXY4JsZw/NQM8MMCXj5u&#10;w9TUFFZW7mBkdgqDC/OocnUjz9qOCl8Xyp1d8HR24/a983j17KE0nCR6oT9a6I/176kNURlm2mET&#10;QdUgJEGDrXFKbEvQYWeqhbDWY0eKGV+Ey7E5Wosv96vxaVg50qoNtJ5NSBJDQhqn1AmVVscca2xE&#10;ub0D2epWJNc1YF+uCzuSrQjLdEiNwJ5kE7Yn6vh+KsQU2JEvb0JehR2ZZSYqpgslVj9ttR5JdXLI&#10;gwbMXo7C8z/+Bxy5lIx8owsVtnrkKN1sKNxIZCOgbJpAsacdsno9Tt6kgrc2Y18Os3lpANnKepRo&#10;glC5OlFjbsK506uo1rhQra9HoKEd99Zu4/bNw1g4r2TuVqL3qAeGFhM6Rhzw97vh7POiaaIZMm89&#10;PK1WPLvrxM/fVBC4biwvT6PITqs+3I/HD7vw9pkTazf6COYLfP3sBB5+VY+5Y/2QOTpQZOuArXcQ&#10;jp5WOgQ7Lt5z4dzqUXz3mj/AryjwH6Tb9499hPtj/f+oDWpmXpmlTxoaSmaW3ZNqxJfRCoTmeJCl&#10;6kF8ZRO+jFTh8/210thwgToImbMNMk+AmdmKUoMDaTVeRFcEUGxrQ4mlGWnqJuQQmr3ZDmxL1SNd&#10;3oLtbBT2ZpoRlmdGLNV4T7IGCUVWFFS7kFruQES+E+EFRhRYCKrPS2U1wNhehtbJMph7dcin8ubQ&#10;FufqvYgj9Cnc3wJjO3IcTShixs01chuFNkSV1SOlthUlhg4UqwNIKXdhT7oaqxeuI9jUAxfVs9rg&#10;wdzBGbx8uoZT16oxROX2D1lR3x/AwWU/5k+5MXhCi97DHlj62lDpqWfjocfxEy58/6wNK5fqMXKE&#10;dn+0GfMX3Th4MwGDF0pxjI3I2pNE/OVbJW5dX4LM3Y7g0CxOXzyHmXN+nHpcggcvbLTRr6joAl4B&#10;7L+x0AJaqXNLPC5mbIn6xfMf62P9ojYYGhYhs3WjxBxAbLEF2+I02BKvxe40Ow98K0Lz7cy7AgIb&#10;QtONSKqwEZAAKlztKCJsWcyjCdUexMkaEVlkJ6hyWmU9CrVquFtcCMtWE7xW7MuyElI79hczCzP/&#10;hqUosDu6DrtjFAjPpupW0RrXNSG50sLt65Ck1qDA7ESurhn59i5kaAIE14kK3i+xtEvjslGFXiQp&#10;mdu9rcjTMIPr+9iIDCFP14NiUyeq7L2ILHBhe4oeFl8vTpy4gIY+P7oXOtA2bcSho5O4dMeBmQs6&#10;FKn8mFw4gctri5g65sHB6zrY+mwocnmQY/Ojsl4ocoAK7YWn34yeOR36DtbDNuZE+9kSWEdL0HeS&#10;Nv5CBlbWFLh5bQgKNnKjcwv4y/d/wokrnVi6k4ybD23Mvm+o5mJ+9K/8KAJqwvt72usf3jz/aLE/&#10;1v9jbYjMF+OuBtpiM2IKDdgSW4fNcbXYEqdARJ4De3M1SFVYka6i4mr92J2qweZYLa2qBvlaH+2y&#10;GVHMxREEZV+2DRpbL1wtvZicq8bbl9XonrLDP+aDImBCaK4We3OMhEqHnnETRkdMiMmQU+2NiCn3&#10;sXGoh8LRi/05SmZqM9Xei0IVG4YCDzO0AzF5fiSV+VHjGUZGbYuU08MKrCixtUPfNItq9wSylL3Y&#10;zcYmSRZAkb4H0cU+RPN/EsqsaO8eR7XVgPpJE8bOmODt1sPRZkLTpBlyux+Bjm50Tc6gdc4O37ia&#10;McCEZIMf+VT5ukY/DB0dkLl6COYAFMEmtE/3oWlsENU+HTzDPgTGHNB0qNA97yWIY1hc7sKxy71Y&#10;uTOK+ePduHLXj7v32/CXH3/g8+9+FeA/f/ed1Dv9/atnuHt3Ej98cx9/5GP/9nUf62OJ2rA5ugab&#10;wmTYkVjF/FvJjKpAuauJwLqplDYkK3UosOtQ7tVA3aWmnTQgpdqO0GwdYa9CdL4e2XU+vtaIHala&#10;NLRN4cH9Ozh2TIX7D1Nx7JoMwYliTJxRoVSrJXx9cHU24OnrdPz8cwLcQRUSaKGzVM3MrnbkKXxI&#10;LrYirtCFpByqcZYZ0VTa9Lo2ZNe2ISLHzm1MwdC8hGpTH5IJfght/75cOxsHJ/ZlutkA+KjqLgn8&#10;sFyCX9bAzOyH0tWFCk0DcuV1aJ5gxj7ThH3JlZC7KqnCanQt6lEXqEdtoxPGTo+UyWOVNiQavSjx&#10;NEPeFETfQisauzuZ9X2w99Sj0hBEhsyLGmcQ5WYv2idHcOLcAp5+rcbKdS9mVzxYvp6Ge49K8ePr&#10;ATy4M4+1q2vShJB//kHMjRYzssSY8Df4/dvXeP38Hr55/pQW+zlu3WvCu7erVOwf3s/a+thj/bH+&#10;dW2o8WqpRB2IyVXB6B1mLjUgvFSBEicVzOZAulGOVH01VG0KKDtKYBmSwT/hpmqrsC9NhcRy2t9K&#10;HdqH+qBwBZBR5cX07FFcvXIKzo50jJ8vRvOsHO2z1Zg504YCgwtDsza8+2k73v1+Jyx+GZXdB9dw&#10;HxXdgcRiM2SGVuxJ0yAyxYACqno+LXd+VRDhmRZ8eUDPxsONOt8MzMFJQt0k5fUdaaLXXM1GRUeX&#10;YMXeDLGogFuy/xH5PuymWn8RWYuFg6sINgyh3KBA32wfmjsace2BGu0LBaj221FBWIv1DuTrdWic&#10;DHLf61FgcyFeaYSl3Y0zF72YX3bB3a3F3CUdhg41oWW4BXZ/AIsHl/D62RtMzM5j5FgtRs/K+bls&#10;OL5ahZWbhbhxx4VzpwcxOTPLTH4BLx98jbdPHhHcp/wxXuOH109x4lIHls714rtvXuHshTmq8Opf&#10;1VpA/Gs/4sf6+60Nyr58OCfLUBuwosbYAVvLFK1jADEyKqvRgAqfFTHVFcgy1aKmsQbarhLo2pXY&#10;l1oLmdXNciK6QIXennYMjHUzi/oQbB/gwXwcnh4jOg9Xoq65ijlYh1RlHXINNnSN2XDqUhIWztTB&#10;1NKCKn87DJ1B2DqojtVU/gwzwlm74pmDqcD6MgNq2LBEp1gIphehWV7sSrMyr6upuA5a+Hradze2&#10;HNDyMT3zu00Cdk+Gnc87CbCHDsGDrDoL/I1BvHzyNbytfaiz1WN60Y+FQ3Ja6SCKDS04fHQU37++&#10;jts376Ce+6NsqYGpx4tgTwvevb4J/LCC22s9OLhSiIP3IjF9JQ0jJ7U4s7qIa9cb8O3X1/H05V0s&#10;Xq1H2yIbQI0Z5R4TfPzMvbMtqG/pRH37GI6dOYOLl47hzs0zVNjL+PHNIyrst3jx8jYmDg2jbXQS&#10;/p4JTC0fxTevX7/Pxr/+I36sv9/aUN6aCsNIBuxjtJtZWmyJr0Siwon9pRZElhpxoLIaWTojilwm&#10;1DZpUVUvR5HVhKh8HfJVVCyTm3ZXi7wSBRaPtGL2lBbdEz4U1hhQrNbA1+VDvsaGNIUbxZZGFOo9&#10;KOb2zK31kAeauG03EhRqFJj0tMZ61DqZd5NV2BFvxLZ4LaKTNKgtsaA0z4IYQhuW7kBErh/bEszY&#10;SDXelmDC7kw7dmfZcKDQT8Dt2JlipZ03SxDvzSLEtN3xZT7omp1oGFdhZWUJV9fuocLgQFufC81d&#10;jUjke2TWNMHV3obu4Q48unObGfY0iowB1Hob0NzTgZ9ereCPL1vwz98dxIX7cnSdCcPY9USMUYlb&#10;Z/oxdkKDqSM29Mw2oG3aTptvYqNgQuvoECYPHUJ73zI6Bk+x0RuBJtCH4HgDJpem8ZfvL+PB7VP4&#10;9tUr4C9/xrUb91DHnK0MTKJlbA6nzl6kpX4rLQrwcWjpY/2yNhQFkqEfKkFVgxWRhQYCa0S6zovY&#10;Cg92ZWmwI12GeJkaVUEPSl12pNSZmCltiMzTIDZfjfRKC5LKbciqCULL5zvGZJDbapkLzUgqUkFt&#10;b0a+IigBn1hhQWKpFUVqB+y9gyh30BprDUhTswHQ66FwO+Fo90NvbURqgR2bog1UVCN2R2uwPUKO&#10;/VlG7Kel3iIWCIjTYXuSGSHJVuzPp6VnBo4rC3C/XAhJFJNI9NhD9U2qbGeG9khKHV/oRnp1NXx9&#10;Jhw5eRgqvRcevx9LR05J5/HmaTqQUNeEUnczxmcmUVRjJERDsHSOo9zixvRBJ54+MWPxqI3bUKN5&#10;uQrtRy1U6Ab4hocxcnQALRONKDJYka1xIDjYgrXrR/H7Vydw79oMTp46i8HpS7T/iyixTaLW04O+&#10;6XmsXJ1lozKNa2s3cOXyLZy7uAZ75yyKdP04eeEGbt1+gNdff43fv3nDH+3jsNLH+lttSDUVoKpJ&#10;hyyDHgfKjbTLZmRqm1BOlUiqDiCh2oqkGhtVrA7RJUbEiSGgdBOiM+tQWucmUHpEFhigrhfzpIPM&#10;kFZp4bp0mQO5VPLYYhM+j6zGpxFi0ToTUmSiZ9mBuoALiqCVFrYRJr8OO9PKUKmxo765Da2t7Zic&#10;GkVuuZbZXI3YXDmyFXqoGnqkFTo2Ratpj11UWDsiCryENIA9WSYCa0JkvlBesSCBA8m1jUipbkNo&#10;hoWqbWNj40XPyDKURjumJmdw+fwlGOz1dARB5GpbUKRthd4rpoRaUOMOEqAGug1CzVyfq22EscUD&#10;Xb2ZoFuRUGlCkZmfxRxEta8V44dO4PUL5t/JJRQoXDhQZUO1qR5vnt7Gn98O4S/fdDNmNMMUmIe+&#10;6aCU4Z3dh+FgZDHUU+F7u2Fv7oO+cQB9k0fhbJ1BjW0E7vYF3p9E+9AY1q5dwp++f/erP+TH+vus&#10;DYV2JwqtHlR4Aoir0WJPnhYh6VppSGhrsgLx1UZk6CwoNHqQUe3DtlgFtierEZGpQ0SqBtuSaHdT&#10;61DlcKDEFERylQfRRTaqnpOqqMOXcdV8jYb3TQTBKQ05xbOhqLZ4YGlohb/Niu7+IOobB9HTN4Gq&#10;Kh2OHz+JP/xwEzdu29E3r8PieRP6Dvtow3XYnUIlzjVIi+XtZ7ZNryOApmbszTEgPMfCBsWI5Bo3&#10;s3sr8s2d2EcLHZ5By59D651hhK9xBIeWzuPg1CE8vHMfC8tnpXObk+XtyKxuwMVz19A7MYWwUg0S&#10;ZE7IPUOodA0j3zSAhNomxFXUI6rILS1CYGkcg9nbg8OnLmJwaBl3rt7Hk3v3CWILVM1NKNFZcXnl&#10;PP752z785a0PKxeO0AXYqeYNtMbjhHUGqvo5aHxDsLo6sXhoBrbmdqSUueH0jyLYPY9MVRf0zQfR&#10;x/09c+4U3jx78hHij/XX2pCudKHM2YAMrRlRFVqEF5kJhhNZ8i5kKdppoasRVaqkGtMC0/6GJCix&#10;neDuStFhc5QCO1IMfL0X0fkuZNY1ILHKL82Iii1zYQ8B3sVKrvMiR1uPXWm1CKP1jibAGncD9G4f&#10;DhTIkFFeh7mDy+jsHcLI6CxqdCYcXp7H6qU+eLrL0T5RCXOzGhm1embjGmnCSSiBjcyzISrPjr3p&#10;Ou6nAUm06Dm1DoTn6RBZxvxe4sKudDMiBdhZ4rREH/+fYBYa4W0aQRo/TyphSS4PIJTWO7Y0gIJa&#10;H2S6RhwoEidxeJnfWwmrOLOqlw6lGfv4uoh8BxszOzzNPXj9/BV+fPsNXj59ju9efYOnD+7C3OhE&#10;/ZgF0yesWFg6iHdfz+GHZwb8+Yfn6KIDaJqox8BxIzyDXVDTVRTxe2tu7Marxx24c6cHFXQDc4un&#10;0T92EFnqRn72SRw/eZmOYZXwfhwT/lh/qw3RpWbaTCciCNauTAVCBJxiYToe8AU8aBNpeUMS6rAz&#10;UYHQdD3CM+0Ex4F9tNG7kozMv8yrNU08+L183E2F8qDIxtxrCSKLilzsaobM30GAA8iRWaAPdMDd&#10;O46UCiPKaTU9jf0okVtRztwo0zlQSxutMXvQ1daN4aFJVGmV6BhqQ/doL2FuQp4yiF0ZKoRThZPK&#10;mdOTdYhOUSKtkA1QroaPmRFGKy3mcofQKYix6b2EOyLLyhzuJfguZmcrbb2StlvMDAsgPJ8A5zr5&#10;Wj12Z1qxO9WMPczX+3MExH5mfj+/hyZEFvkQRtXflWZEjsKL9HIdjhw6RXif4cjhc3j37B6+fX4L&#10;i8tHsXp5Gk+/VmBg2obZ+WF899xLR3EIfQfHCG8rmpYVMHQ50THbicbuPtQzgkzNG7F6x47F44tw&#10;UdmVtnZoGSfq+9vw3Wvm4McP8HtpYbxv8Ptv3/z1/sfziv9+a0NITAG2J1TjdxEV+HR/GTYfUOMf&#10;Iyvx/9lViB3CKtP6bomuQkhcLdVLgW0HFLSpZuxIIBwJOiqg6BW2UYlpu3nwx5Y5mJtFZhb2uhrF&#10;ZpEjA8ykzMrpStTqvZhaPklVrEOJWoP+QR64MzNQuxoQk1eD0koj2toG4arvRVa5Bu5gKxRKDdR6&#10;ZkqDG7kqsYYWFb9QdGLJsStGDpXciZnuXhj0HkJskBqXndwf4RJCs038HBoqsA2hbHxCUszYHKvH&#10;9hRaekKZUNHIbM8MrOnH3gwrM7ad+21gJjcz73uRTHhztF20zVTvVBsbNzfKdR2opKPIYuNmsDbh&#10;zrWbmJk5ia9uLuP1w0GMTY9icqkNF+8k4drjQswc7sHSKR9aZlSYvRCAo8+DQrsNZY4gbF3NqB9u&#10;RY21BXWeLtRPGnFwJQBnUweKVC5MnLbgq0eFtM4V+P7VCWmNaWnyh4BWACwmgUiTPN7/qB9B/ruq&#10;DWdPDsPspprIeKBWOxCapMTn0UpsilNjY2Q1NkfLqERGKrRJOgHh0z0lVCcl9iZrsSVKji8I/bZ4&#10;OXZTlWKKaZ9pMbcm1iEkqQ6boqrx5f5yZmLRA03l5nbi8tQoVTtRQpA1bTpUWuRwtnsJcCO0BN1p&#10;cqG2zoN4WtsDhN5s9eLCyfOoU9LuMj9H5hqRp65HQhlBzdBgH/cptUiP/u4eOMVC8slyJJQ4pRUw&#10;DxRQlQts3DcD9lKR96TbsZVwbo7TE1Id3UKAmb0FiZWNyNMMISxXCU0jM6rTiy0JeuxM1nNbdAXe&#10;UWTUtUnnSG+KVaFjcArTs4vM08M4dPg0lfcZbty4Q5u7iKf3BzGwpMLIlRgcf/gZnv+wBWuPFHDT&#10;Us+dc+HWLS9BDUDRNIMS2xDy9d2o8bejwt6OAlU7jp47g8ev5nHtzhncuXkFT14U49m3n+LF42z8&#10;8ZvzhPd7fPviMX5685o/4Lf46duXBFgMMfEHFfB+BPjvqjYAL3Hs8AwURgvaBwexfHQFSSU+7Exn&#10;3k2s4cFfhcRaGxKocuF5FmyKFGDKsD1eiW2xzMOxNdiVqMJukYXFub8lFuj8fVTqSuxLVWN7XA0V&#10;UYmwdA12UjFDsxWIzlWg1t6J9FoL4a+m9ZbB1NRIINqh03pRoWpBalUzihUBNDa04MjiPGbnlqWV&#10;NnLqggRXiRjCnaNwokBpR4HCjjprB4Kd06hU+5BfS8XP1CNV5qEjcCNTziyfaMTWeAO2JZp4a5LG&#10;iKNLRYebj+WX5k/LG4zoOV2NwKQVjpYxGAKjyOP7aYJTCA6dRpGuF7lmIwbPO6BtsSCZtt1ka8Lw&#10;xBxu376LmblD8HX7UeWrQeNsKaaOZ+D05XQMHi6CqcuHsTk3vnmmg5NuoSYoluVphdzZQZdSjzTu&#10;c2plAPb6ISwsL+HMhZNYuzOEU9fLMXM2Eys3SmjJvfjpm6NYuzGBl88f497j03y+HW9f3SXc31ON&#10;xVTLj9Mt/55qw9P79zA7PYXWbgN6poPwd/SiQO2gxfOg1u+HobENaQoLIisN0thwTEEDkivaqKjN&#10;VOdabDlQhc1Rlfgiogr7843Mtx0wB7rxxZ4KJORbEF+gxyaqcMiBGhaVOrmO2bkSRncnOgeWkFjk&#10;xD/tKqdCVtOaNiOpQCwU4GZGDsDm7cWThw+RW1KOOp0J9d1tMDaMocbUiEzuT3iuHJk1epQZ7Cgi&#10;BO7OcbR3j6FO60OB3IvwHBP2U4FjCr18T4JL6ywmfmzj/V3pFiouLTHzcUiyiRmZ1n0ygKbFUiib&#10;tVB7+gjtWcjdUyg09aF//jI6COr4GQUmVzNh7HWiio1GrakVMSV65vQZLB07hmITbXy5A+ls8GrM&#10;ZjYsOqhcPkwsH0bPqA3PX9ahddKJvhkPrtwoxJVbWRibVcDTPoBycx+i6WBs9cOsFljbDJg8PoLr&#10;Ny/i0JoJPcfScWbNimOXO3DnwWVMXdFg4ZoSr1/cxh+//ZGZWIwT//oP/bH+96wNHa398Hh9WDru&#10;Qt9SDUzdMjhGDLBNGKHtNEDZYEWVqxkxPCgji2lr8wPMmR7soS0V2XjT/ipsDK/EZtrtDKUTGSoz&#10;9mZqEFfuxHaRnQn49uhqbGWu3sm8ui9Fif25KhzIrITc5EYobfBnYTX4IqwKobThmdWtCM/SIyLb&#10;iihup85WDXOjEbPLcwj2BlHj6EV6sR0yHfejUMX9qEZMPjNuoYl53IgqlRf5VRqkyBy04G5mXysi&#10;s+10CToCrJUUOCTFwtLTUhsRlmNlRmYezrPi3LkVNA9T/dlgiWwcL2tBrn6Umb4Z3rYpnLwwgMfv&#10;QvHoVQyUFj3fI4h8lR+V5mYUys204yoksuGIrQ4glA1TTKkDaTIbIjJM8HW0YuB4AF1Hs9G0XIqF&#10;07l488N/xNff/h/44897ceniIIoNbThQ2oAydRfjTAMq9K1oG5jB2dUFdC94kGFWwdwVwPmbR3Hp&#10;7hwmb1Xh0C0XXr64JcErZWFJhX/9x/5Y//vVhvTMEljcbjQNKBEcz4exPw+6ThsqGzQwDKqg7zMh&#10;T+9CssyN6EIrtsbVSfZ5c1SVBPC2mBpsI6Ab99dI593uEwqqpIUtNmL7gVrsEBWzXtsiZdgRW0t7&#10;bEYWlTMiX8asyW3E8bmYOmnqZHi2GdnVPmzktj/dX40keQmap+xoHnLB0xVEZq1bWkHkQL4c+vp2&#10;QmqgapmRUB5kdpeje4B2e34JcQVi5Q8z30+NXQla5nbRM23G9mQzdqZZ2cjYpdwemmmRKiLXiliq&#10;dVyxC3uzHFRnDyKKvEigrVW7R5BT5YPOQ4cynIQz9+JxZrUJ3qYhDE0ewrVrt3H2+FG4GsWwFe09&#10;v6sMXRsiSmwotviRwobP3zqAAosFjtkKuA8mo/9QMp58+5/w8x/+Ix59lYS2ET/qgn0Ip8MJz/XR&#10;OdRD5uiGwl+P7tluZuKLGFyaQ5Xdh9HFEzh4qR8dR3VoP+rA9AU/VtYO8QcVnVu//kN/rP89a8PY&#10;9EHklKsRl5OPCjsB7lMgS2VEvtGBcp8DORYxLqxDWAbVpcSKtOpGgqDDJ2Gl2EIYxZjxjmQtNsXS&#10;HlPp9vHvNCUP/mzmzWgZQgi3gHdnbJ2kwpv3l0kdTWHptdiaUEq1qkWKXM1srJGmO0YQoswqB8Iz&#10;1NI2t6dV8rFSxJdVoG1wGnWmdnzGfL0jpQb7s2sRzcwdzywblkM7TKVLyVPj2qXr6B+cRQQz+I4Y&#10;Bd9bhe0xWnwRpcbmeL2U7/cRYDGGnUTwC7TdSK5pRlRpELszXdLZTdtTjKh0MfsOHMLhI+cYJUYJ&#10;lx0Z1RZYW/VQ+9XYn6HleyjQMyyu1dSB6/drcPCYD419zMEuDxsJI12Ci5ncixMnLiKmyIpSlwFt&#10;ByuxuFKJ1bVCvPjKiuOnh1Ahlv7xDSOxrAUHSuqxn/tSZGqAraULzo5+nDx9Affv3YYu0IFCZStq&#10;vfXonO9E/5kG9JwUq2cexx+/+wjw31ttyKnmwR2Xj+IqGxQ2sdC6hrAokVBoxiba3y/iqvElQdwe&#10;TZCSFcycLdgSX4eNzL2fR8mkC57tpXrtFmPHzG+70m2Izqe6JSgJLxX3QDW2U62F8oa8V+9NkczD&#10;YtGAhBpEV8mQqqlEXJWY/uhEfIULGQQ4LF2FkCQFdqQxM2fKsTVFTnVWM387sJ1wi/cT5y7vy9Ih&#10;lVZWnCccmmVhxq1FOOEurXGhqMYBvasXUVkKpFWJji8VLbSOKix6olUEzCJ1TGUpWpBCmyxOPdyR&#10;aqH6+dm4GOkQ3NAEh+EPDiK+mKqd46TFDyKL+bbS6kOJtp7bFIsH1KLnUB6O3duClYdxWFxNx/G7&#10;NWgescPUMI7COg/qO7qRr6mXhtkSaw1IVRlQbg1C6x1EtaWP33kDLXg7X9Mn9YynyjsYF7oQ7BrE&#10;8JERyAwW5FayMdB18DfogoXq/+T5A9z+6gqu37uG796KVT74o34E+O+qNhSajCg0m6A2WzE8fgjR&#10;RSakVnsQk2fC5/srsCmhDmHZtKwEJoL3Q9PViC11IqXSjy8OEOx0Zsk8x7r65hAuqtrnEVX4nAq9&#10;/QBtdbSoSuxNkmNnkpZqTXiia5l7K6iGtbSZVUhUlkuL2cWUexBdbMOORMItOsjiFIS8Dl/Gchup&#10;WmxNVUq1i++5PVGJLWwYQmKqqVpeKjizbIoGu8TraMdD6QoS8rUokNtQqPHC0GaCuZMRgP8nxnPF&#10;2Up7Ms2IL/fRJvuprszsfGxLrF5acWTjAR1LqHYtapXNyK2wI4TPi2wszkvWNTTB1t5ImMQUUhus&#10;3XUYOFWM0fPx6DsWhaN3onDpkQvNg/Oo751Fja0Bxbp2OphmZKnFvOsWiNVQokqCiGKDEV3URLib&#10;kV3XjSLjoLRIoMLTicmlo1g6tYT+sU7MzQ/B1RREY88grl2/jX/+4Sf85bsf8M/f/x5//u5H/Onj&#10;yh1/d7WhxO+QVljck1yAGrMf1c4B7M3W80ClDS40Uf00iKR1jBRrPSersTdFRYtpxJ4MDX4XUUyL&#10;y6xJ2yyW1NmVYcYnETL8465ifBpagm1UXQFwCC1vZJYGO+Pk+JLPf8m8/Hm4DJ+Fl9OOVyK+qg6J&#10;NTpkaqm+Kqd0VtRmvnYT//cLQvqZ6CijDd+YxO3RFotJGiJ/7yKou+MV2JthpFJrqKwK5lotVZ62&#10;mWqfXGxBbKGWcNRRKUXWrpbGuLcRxJ2ZJuzgZ9pJG7wry4AQ5mExRryNyhuSpMPudAtB1uGzSCXc&#10;TcOYWVrEnvQ67C9yI6bEh3SZDXU2L8r0biSWi0u/mJEut6DSpoK9pQbnrjSja7gBMlMjHQkbhxQr&#10;NifpkaXtRJWzByOLJ1GoCyJJ6UKls56vCSBXO4Jiwlti64Kyvgdyqxet/Y0YmW/FzbUJ4OdRfH3X&#10;j+Xlbjy6fw0/vvoG3zx9iW+ePcD1O4u48+A0fvr2Da30xzOW/l5qQ1S5BrtTarE5qhTb4gmxsxe5&#10;mlbsy6WlLTJiS2IVAbYhT9GG2GwLdsXRAsfUYB8hD83SY5cAhkBtT1RRsWi5CdsX4RWsMmzcX45d&#10;sTKqYS12RFdAoW9DdIZOWpr2iwiRhyuxMaIC25NkVO9axFdrkGMyIM/sYcPBDEx13cEGY0uiHCHJ&#10;Kuxhrt5B+7wjVYO9aXqEi6mPCQpmagX30UyLbcDuJDW2i7xN9Q9nbk8o1aPMoYW2wYo9Kdz3ZA22&#10;ZdA15FtYfIyN0W46jO2pJtpmAhyvxT5xNhNjwOY4fq4kM3YwMqjddsQXafmYBvtzXYjN9yBFnPHE&#10;jBvGBiEq24bYYhcic0zS9NCf3r7F8cOnMTZ9BOWaBroII2JkDSiyDUHTfAiV5gZYOppgGdWg87iZ&#10;NtyBkHQfYiraIHP3oWdmDk+fPMXs3AimDxvw+lk//vRGhx9eZKFn3ICWkSZCfRmvnrzCV18dwZGr&#10;Giydb8S7V88/zpf+O6oNvw0pwOe7CxGeVo2Q2DIe/DLau04kVngRnq+nbazGJipXYlkAZeoeHqxU&#10;R8LxueiMSqlDRC6VWSw4V0LbXeiV4NkowKTCbgyrpMWtoH3mY6HliM/VISrdQHUu4/+XYzPVeHN4&#10;pQT8JtrsrQmVbDiqkVBDR5Bjxj/xf7bE03pT5cXpgvsIxzYCLZQ2lI1GCPP1HlrsEO7zLlrj0HQd&#10;ttF6bxMnWcSwmLPDM+uQplBC4zcg0D2EWHFGVJUH4czS+5hf93Kbu2mJhfpuTeA243WS1Q9JFI2S&#10;kZbcii0xSmRVK5BUzL+TLPyMbEgI5G6+LpI2PLfIBa25HVWWNtRY26FxdNDuHsWLx1/jwsoMllfV&#10;sHdqmF9bkVTTCu/wRdQFR6DrMqD/cjG6zhYiS2PHxkQf9hR4oW8dgqOtD4tLx/HyyWN0jppx53Y3&#10;/vCmGt+83YrO6RL+vwaXV/rx8v5R3L65hAePzuH1y8fMwGLB+PX50f+jMrHUUfahfuX5j/U/oN5/&#10;39LvKm7Fb8vHN4iOpq2R5didWInoHCU+Dy2UTl4Q10TalVVFcOSIKxPDKgQvrATbCYWYpvhZeCl+&#10;u6eQikvlTmI2JUCbYkTHk+hN1uNAEW1sQgU+2VdKu1xKpaVlFvf3VeHTvRX4z1sLJTu9lSorxpK/&#10;FIpMW7yVwEbSchYoO6luBCu2XNr29hRa53ShiCxm4837CHx4Dbbur8VWZu6N+9gIRJRK49GbIpmN&#10;ad9Fx1lEZg2S65QoUOhRbfQjtECHAzLGA36mnbkEkvZ5e7KOsNJKs3Hal26TTmYISeTjSVRmKnBa&#10;qRkzy6MwersZBZiXM5yE18jGgRma0aGo1IvCCjcV2Aatpw8JBSbkVtkxNHEQg/NdmLiQgNOPZahy&#10;+xBRVE+n0QJF/bK0SF7wWB788xV0PT5kVLexoRlGsd6LfLMLmkAbJg5NQtngRfuoEs8eV+L8nU04&#10;9egALtzJxZtvYvH6RSZ+fL0kwfru5Q18//o+/vTt9/9TplYKq/7Brv/y/sf6H1NiySVRf/rue7qs&#10;7/m7v8GG2ALm2SQ5th0oQXQuFStLQYjKaVmpovElVMAKxJVakK1ukHqFv9xfIZ1S+Nu9+fjNrgJ8&#10;srcc/0QFF+Dtoq3dSAUOy1NL1wGOK63C73bVEPYKVhm+2FOCT3bmIiJBDpWuGREZ4ioQhJE594uw&#10;Usl2b2XWFdMv00rMGJ04jJxaG8KplAdKvIgucUnXXdrB94ilhd+XUoFo3u5PZ2UQ/FRGgTBmZzEm&#10;Lcaeo6neMVUo0GpRbrRjX6oS4YR2GxuozYl12JZJtWV+/vKAgo+ppbOMxGJ44soUm4SCJxsJtzgV&#10;UYsqg1HqHY8uCEiTTJIrHciuYf7NsyKr2I6cYjfC0q204nrpnOlA0wCmDh5BqakJKfIayBu0zPhu&#10;Zm8bNifrpTObii3N6DjkQv/BFmj9VOaRRjROBFDO7JtUZ0DX5AIm54dx+LwT9+/p8fOrHtx6qMPM&#10;zS9x9utPcOPNf8DLt/8Zf/mmFq+eO3H+hglHV7vw5MkD/uC00f8jAH7f+gub/uMbsRDfK/xMcL99&#10;9hw/vHr9EeL/ASUcjxgi/NN3Yjni7/D28RPcv3wVV46dxIZQ2uCdtMg74sqxJ7ka2wnszjQqYWIJ&#10;NsaVYtOBcglWcabSpliqGxV7Dw/SyHwFolifhecRVMIeVYDIQg9VyItqSxOMTVaU2WnLE2rxeXQp&#10;FVyB1PI6FKs0iEqpQoncw9yootpppfHkfekaNiQEa79MstSf7i2ispYgnK4gqtSFKG43ijY9ssi5&#10;fiG2Ai0y5Abuh1LqXMo36SF3MK9GcR/5/zsI7k7Rkx0mw+4DxQhL5m08rTczuLjCxE5+hh1U9M2E&#10;eSvVN4T5OCKPip+gwWeRbARilXwN7XU6LbPo3CLwUQV8/wJCmKpjXDChlKpZonYgg/tiMzSirC7A&#10;hkHDhsAKFZXY3zGAlOr1CSFhzNQRhXYqbQusrdPwD8yjeXgWs0fmcf7yWbSMtaN+Og+DJ3LQOd8K&#10;fbsHN786gX/56RW+e9WNn9824OsHk1i6oMPQhRQcuXYA3/ywDW9fxuPk+TIcvl6OgVOFmDurw527&#10;Z/CXH356Pzf61w+K/9pat83fUuVf4icCfP/mHbx6+oz3199DgPzj+8X3/u3/fqz/thILN/xZLD1M&#10;eL999gJPbt3FjTNncengQVyencPV+Xls2MncuzmiiBmStjO+kvm0AJ8Syh3plYgs10k5+DOCtCWu&#10;juonJkGosId2NlNhRnV9AClaOTTtZlrgDPxmdylVS42UMhsK9HWoClQj16RGfB1zqMaI5GoZkssq&#10;CZcMv9tdgM0xlbTGItPWoUTbiNRiC602VZgZe1MkMzRBDEmuRWyZD8lVrYgu8xAEQsX3351US7UU&#10;J0coEVdkZcOhxI74QkRnqNHcPQWl0Yf0MiXUfhdiMuWITjNhT2ItdhLUMHFmFZVXnC+8iQ3M9jQ2&#10;HlkqqryNalyHz6PoSAj1Hv6POI84nLUv2yStrbU33Yz92Q4cyLcivsiMQq0dcpMLVVUWZDJXi1MR&#10;d2dYUWzsgKq+H+bmCZh9g2junaOiHkLL+DJkjhbmYR+dgZhXbpPOja6we9C5qMWJq7VoG/WicWQI&#10;Z6704+zKEkbmmtE7Y0Sgz4ELN5tx+1kkzl+y4NLVITTzMbnTCe+kHqPny/HkqR3ffD2DH1+9xB/F&#10;crT/PYHitn588xbfvXyFu7fv4Ob163j34rn0+Pr61m/4fgLoD/Ur2/h7r1/8HuuWeN3RfChxhpkA&#10;Vzic79lYfn1HQHsel5YO49LcPNbmZnFjfg7XZ6exNjuFDdXmJmyPJqCsjVGF2JtSjSRmvj086MNL&#10;TQgvERMsCKDcDXHC/8bEcsJMdRMzpCrLUd1qQ4a2CplKOfZlyGirc7AtqgSJJRqkqeQodNei2Kdi&#10;1iwhQFWISFnvkd5xoIz5VIXNVP8QKuMObnMTVV50gG0XM7Di5NgYVoYtYqw5WYG9WUaE0e4nyZ1I&#10;FfOOK8UC84SqWEuYy6jsJkSxccmrMKCkrhqVplpomitQ5y/D/sxSWm0lYouMiGA+jam0E1ihumw8&#10;qMYhKTqEpIrebkaEGDW2pikQWWGlklJ546jWyVrsz7VTdekamM/FsJCYrBKVz+3l1CFTZqMjILip&#10;bBRSmKvT7diWwsYuUwljoAfLR85D52xGGZ1JjqoJMueIdBWJYvMQSq0TKDB2I4G53BzswvXrZ1Gj&#10;saLC2AC1pxkanx2uHgtmT06ha6wDV6434uu3X2D2kBwG3wBUbjfcrR0YWOzEwWsKrNwrxuX7lbhy&#10;e4j5+C4PmP++KvzNs2eS0j599ASPH36Fb1+8oEN4g68fPcb3b95IV10U5yivL773EeL/on4B8Pq5&#10;3PyeRK4lsH/+/gf8xFz7/N5d3D5/AavLh7C6MI8rBPbGAqGdm8Y1QnuN8F6dmcLV6Uls+Dw8i+pZ&#10;hG0xoie4GFujirCPoIVTkURvcEy1HlFlVM4aLWJlZsSxthPyqGIdUtRqZOnFZVbyUO5kNk0qwT+F&#10;5CMpT4McmQFRheVIM8iRrFdK+U+cePBlWA4trQzbwoqwZX8p7XA5FZfWmXn1i0jug5huGSUj1HKE&#10;xLHBYOb+QhQf35rInFuoRVYd82i1BsnlKuzLrEG+vhLV9nxmUTUunL+KjjETVF074B5LhqmjlLDL&#10;EEqYIsR6X2lybKXi76R135aoomVmDk+ieqfpECoWxqPFjiih4hboUKDxI6mYIBNGcXWIA7TPYdkW&#10;SYUjqMi5GgcVVI9slRElNh0y6mxIltnZuJmwjXl4C+331iQdGwGl1FDsy7MjvsqLTHUjoooYCwqC&#10;jARBHCjzIkvZiPrOCfzAjHPh9HVEUcXDs9woNlkwfd6Em3cWsXb9NGaOGXH56WY8fDAhjf8+uO3G&#10;tUsOXLk2g5FjFnQvV2D+RiEGzqmwcKZ3vXPp37uSJZVcOvf47WsJXgHpjWs38fCrh3jy1SM8Zn11&#10;/wEuXljF86cP+TrmYqm3dP3g/NVt/r0X1Va4lj9//72kvG8eP8Kd1cu4fOQYVuYWcJVqe51qe3Nu&#10;BjfmCO084SXAQnXX+PfV2UmpNnwWXoBPQovw5f5iWuMqbI9h7iXQ0blayOytsPVOIUfvpLKUI7yA&#10;9pgHabzMiKhyJdLUVipoITYfyMHezBKqYTXSa3lwE/DQuCJaTDkiSmXIc3ug6RtFbXMX5P42RFHJ&#10;N+2h4keUI4Tw7KQC7kxjHo0WPdKy9ZMkqMI7kzUEXIbPw8ulTrDPxdhyVAUSig3M06IziwodU4AS&#10;cyHMbbXYFZMPg8WLE6s+jF3dCevIAeQbcpGtq+J+axgHdNJCfbszxDnBbBxixAwvJXblKbE3lwAS&#10;vmQ2PPuopluTlajitopUDjYSZmZ4JxsokZ/FJA8zYTcgplQrOYD0WgWaJ+0otYizm8RnMSNELM1D&#10;q7093YTNzMyheWKaaD1jgAVJNR7ElvoIcL009VQ6wYKwG/0DGJ+Yx49v36KlcxZq2zBKFW7abhOW&#10;Lqpx6Bxt9owbx2+V4tHdIPBNJ/DGAvwQxLU1H3oOmjF4xInpVT3Km9RomuzHv/z+B2nG1p+//xF/&#10;Ya0r468cUP8PJazcdy9eSgosbsUY96OvHlOBH+PV189xh9ns1bPnUp2/eApPHt5iZhfL/KxbxF/b&#10;5t9rfci1YpTgzeOneHB1DWvHT2B1cRGXZmcJpQB1hvDO8JbgzkxKiiugFQBf5d8C3CszE1JRgYvx&#10;OTPulxGFBKcIe5KpjtGlVMEShGXVIYMHUJm9g5C0UoVtiJEp+ZgRceV6qkoNviD8mw9QuRMKqVz5&#10;cAzVwN2mRlqpEnlqCw/kMkTWyFHX3o3qxiYExsaQWWnE73bk4PNQYdtlBJVgJKiotlVSSecYi9MQ&#10;CfAOsXieGGoS87HFfOoEBUKYZcPEKYtFTqqfBiW6cqgcTmb5fOTV1kHnz6V1jqdNTmWmLaHNrUGO&#10;2kgFZKOQqaU11kmTNcTF1iJFY8TPtSdHjfQSHbOok47BKUEcna+hPXZIvc57s8XKHmapZ1qshnmg&#10;mOqoaUZSuRM5Ch1UXjWV3sx4YZAs9J4sByOHBbuZn3ekOxDOBqDC1o1EmVjDWjQIdiRVNHLfXGwc&#10;Re81s32aCr6GQSxNj0gLBaQWOzE5dxLNXWPonHCjfkiLOpcdI4cduPegCI/v5eHpgwBeP57BkdMO&#10;tM/p0bfUDJnbxNjiQ8tCK85fOYTXL+/g0bMzuH3/KH4S5wwLqH5ZHw4w3hfQ/VI1BYBCdUWJKyZ+&#10;L+4TzidfPcG7V6/xLbP2kweP8OLrZ3j85CkeP3qEH8T61R/g/eX2/w5Kur7z++9RfP71BmzdIouL&#10;1H37/Dke3riNa6fPruda0Rk1K4CdJaxUVkK5NjcpAbsmgH2vtOKxK7MTtM3juDo1JtUV1gYxZ1mC&#10;OKyQMBZgZ0wRFZIHOiFZX2NZjU1xZcx0pYitEFchZJ5Nps09UCnl1T0JVYguqMGO+DwkVuSgcSYW&#10;U0dLUKDSSSfcV7u7sJsQFxhdPLDYGFgdyK3zsaFQUeUJRqoGX4gJHcyen1OBvxTzm+Pq8AVV91Mx&#10;rESl3MI8LDrHxNI9O6nYYtLGPv5/FFUzplCOA7nFiMkk/GF0EcmFVP5cpJRVYE8683UK/5e5fXca&#10;979SzThACFPUOJDnIEg67C2kIueouP067GYez9RYkG5wYH+RHmkVDpQpgtLZRGKyyr4ssSDe+jTL&#10;A8UulOqakVhsQh7zd47chBA2OLvSxGJ6hDHDhshiLy2/FztSrbT8blr7Zap0By10m9QI7M1cv/zL&#10;LulSMLTeVPbYHCMaW+uRV2Vm5LAhhY1Cdo0D3aMLtNjDiCu2ocrswZFj4+ibqcHUSiaO3cjH+QcV&#10;vA2gzOxHQmU9agJ9cI80oHlRj4kVGSbXUrFwpZAqeR1/eieGI94fcP8qIwtw/wavNCQkAc2/efsT&#10;wXz15IkE8PfMaqJD6w1V9/vXb/HyxXNa/Ou4d/POeg4WBy+B/3s7P1mCVnRG8fYDtGJ47cXdu7h1&#10;jrn2IHMtLfIVqu01giupq7DFLKGuHyzyuk2eosqO48r0KG/HcJkN+5WpEVydXK+1qVEBMFVQZEwq&#10;6Wd78xFOOGNy6qRc/Blz52/2FuE3O3OxJZb5NEZ0PNUhp9KKT/bmSTOqNhGa6LwiVFDhlJ5cjJ2O&#10;RvdUERJqa3GAGbXG1YZyXSOiMypoUeuQRIjCsvXSyfax5W7myFZadAPzdR1zKHOvmBFGZRfv+em+&#10;InzC+iysTBpuEvOcxRrUYZlUUAIXTkAjsmmd2biExJVT0UvxRVg2SjVyqF2077T1W2OEclfwf2WI&#10;LFcgvEiL/TkWxOS5JYu+SeTxWKq+OK85gfuQXiP1SCdVuJFV5UFmqQWVOi8/o5PQNUiXOZWGl9KY&#10;8XMNdAFGaex8b5qaDYaATqi0ga8xS0NOUUVeqjeBZ2OVWxOEsn4MmuY5OodOxDD/7uLrxHI+4ioS&#10;ewh9iFhlk1k9sdQGcT3l0DxabH52ta0TMwePS5lbZgpQ9Z7hqwdrcHQVYWQlGYdvFKN/tgEl2nbk&#10;qnqQUduOzDovDl46gkv3h3DjkR9fPfbh+1cXpPwlHWjigHt/4K0PA73h86+kzCzq2+cv8BPh/Gtv&#10;tvgfyRq/w81rN/D80WPcWruJp7TTd+/dxIWVc5JCS7C/fYPvaL0/NBT/u9eHhlAaryW4wq28pBu5&#10;s3oJa0eP4/L8Ii3wHG7Mi17kmfeKOv5XWP9WVFyq8FUJXKG0oxKooj6AKx77K8AbCfDmiFJsiSzF&#10;9qhybI0sxvZoKm5MFf5TSA7+r23Z+Ke9hTzYxXirhrZaia6+STS3DRH6PObnEvyfXyYgt0QBV6sa&#10;B89Uo7GvDgfqVEhVmxBToUVSsRkqE1VFpkFCiRYxxXaqO4uPp+pqoRkshmkoE/6pSlQGlUjR0r4W&#10;1TL3FrBxkeHL8AoqcyW2JNZgf5ke6UovM7AbiUUm7k8FlbEMe9NL2TjQrufn8QAvQcOAnCpM8JNk&#10;vNUhqrgGYdzHfYRzR6Jcmi22M0HN/6tFPLPsJpG7xYyyJIJPwJPLfIjMs0iTSnYL1U/SSqtWHiCQ&#10;+zLE0rUENF8MLRHWJIKfoqGKrq+IuZs2e0cSrXSaWLpHnGhhYm7X8n+4D7TPxpaD0AbnCKkXsWzI&#10;JCXOpOWmsu/g/4szpTJr/NJZYUnVfqRUNSIqR1z9wgVNoxem9gZ4GUlOn7yIyeljKDV5EFlWg+bh&#10;Gei848zhHmm+tqtxFAvLJ/HNy9f4lx++w5++uUNILxKuZ39VClF/4kEnVOKbFy/wihZPZNp3/J/v&#10;X7yi4j5lYyEmhnyLv3AbfyScb148w5Vrq3j65C5WVlZw6sw5HD5zFKfPncTvCbjomPmRai3GLv9b&#10;Mvf/aiXl2h+/Y2P4Dt8wSnx17RrWTpzEpYWDuCyssehBJriS4kq2eL1T6oNFXptfh/eqAJjgSsBS&#10;dX+ptH+Fl3Xlw+OTAmDa541hRdhBS7w9qgwhrD0JzLZUvv+0LQv/uDsfn4Tz+XQFwvKM0sJ0m/el&#10;wepuQFvHEHJp8TLLjbi4eg3DY/3oGTOhzlOFRJURucI2O1tRaemEq72fymjGb/dkIKqQuTaeNjyh&#10;GNn2DFS2xRHg/Rg8V4ziAEG01KKq3k91qsGnYRXS2UUReVZ8EVOBramV2EuHsItgJlD94oqVCM1h&#10;jk7LR60vDwUauojULMQw/26MziUgdahz+hFfq8L+Si0bIVrqeKo8I8LW+FrsL65FUo0WG+k2tsWr&#10;GBXkbDxo/wl4WLaGsYCNFjNzRLZDyt/bWTuSVAjNNPJ1FsSXm2mnCXemGpuZ0UUkKFGKazHp6AzE&#10;0rdi6SE1zG0mKNwWqj33I4cNARVdXFMqg4CKC5WLi7DtIcg72TiEpBqkpXrjK1209AHk6dqZpU0o&#10;sBnQPe9Hz5IfdQE32vqm8ceffsLykTX+BgEsHTmNho5paeF5lXcUt289xMzMQfSP91MhL0vrSP9B&#10;WsVSjNeK+wLe76igj3D/3gN8S8X8ka9ZuXQNh09ewI2bt/Hq5Qvpmk23b92Rep6Fwn796B5OXTyG&#10;ExcO4eSZExgcHcPhs8tYWTuDN18/xQPa6G9fvuL7rCv5h4Zi/T3/FwRauIj335dQ2nW15Wej0v7M&#10;7084DTFee/3MeawuLku5VhqvlTqjBKwC0HVg194PAV2nCou6Oj3B7Ltea8y316i6oj5AK2D9AKx0&#10;f2oYl9+XuL/hs30F+GxPHr7Yk4ut+0uwkwDvji3HZ7sL8J+35+A3u4XK5hNgYXHraGsLmH/LEJVX&#10;BV9TJ86dWcXo6AyePXyE00dPIrdChiKjHbkmC21iLXOikgpXicSaYiTVViCMtjdcUiILQgtKUD+Z&#10;CVNvFNT9GajtrEIGrW++lzlUYyRURVTGamymCorMGVviwr5sWswCM/ZnaqigVdiXRlUulGEX7XKW&#10;KgVNQzUoVpXi4FEtBkbKEJ1ZhL0p5Yik+oYyk4s1unbF12FPKkEUJ0IQ5C2xMmwSDkQa7qlDKF1G&#10;ON9nX6aSjZGbVryWr6eSJqjYmMixi9Y7nEBFFRi5T/wc2czPKQpsiqqRpoda/C2ILq6CqkELpd+F&#10;oromKrAMMjFFstyDmBK7tNqIWPI2NFucMCF6tW3YT6hDc2ils6wsC3O4A9EltOEFTn5fzNTM5TUB&#10;DaZO63HzThMurS3g8toqZuZPoGfyCAqVLmi9PRiYOo6vn73BX378ATev3sDhY8t4+Ogm3lFRxdDF&#10;h6wr4Hr36g2ur92SepDFc2+ffY27Dx5Ly/Y09Y9ieHYBR0+dw9rNe7h64y5Onj6Hu3du4dT5kxia&#10;HcPxk0dx7cpVrF6ew8kLfTi7ukwFv04lfkc7/poZeV3t1yH4XxfeD/svGjxRP4pce/8+7pxfwaWl&#10;Q1iZFZMsFgjorASllGl/kWc/lHhMGsMVPckEdk0AS1hFSco7Jf5eB/gDvJffAyxu1+EdxKXJQd4O&#10;MQMTyM/3FuBLQiwA3sODeV9iNb5g9v1PtM//sCMHXxKksHytNP67SSg0c2hChRI5Ci0a27rR0NiB&#10;QLAV49NLyKg0IFFmQanNQ5tnoYWzY/aoGb7uALKpgtG0vHtTKtkYVNP2ydB7pBCBuXxke5TIsBuQ&#10;azcjqlRO+5xLF1AizWkWvdLiJAqxmEBIcpXUkbM7WcGcXs79KaHlLKUqlyClltm7JINqnAtTIAUn&#10;z1cjqaQUe2i9IzKrkUJl3RlFgAl+VC4hJaibxBzw7Bqkl+ohVtfcKtbQoh0OzSLA6SqEZVRKnWpb&#10;2YjsiFey0WAlKhGZY2ZDpOFrldgmVhqhMosJH2KR/FK9jTGhFMbeMrTPO1Bj9yFCLHxAdc5V++AY&#10;NMLSo0Fkrl5aISQkWeRgk+QyomipowrFEJMbB0qtyFSZUT9QD097O5Kr7UhUWlHprcX86SKcvFiN&#10;69cO4jWhe07rduQE8xZB+/NPP+Av3xNQHnQ/MNeKns8///DDewURB+Z6D6kA9v6dB3jx9Bn+zINS&#10;HKBvaaMPHzmFtVv3cYPPXb1xCydPXcC5lau4xm2P0xb2T46jb2IEyyeO4v79u3h05zru3zyNw6eH&#10;sXh2hqp8lOA+xMOHa/jqq5tSz/cPr19IjcNbAv2/0nzp30vfF6FlLBC59vXjJ7h36SquHDlKi7xA&#10;EGcJq7DG7+3xtBji+dCLLHqQmWelYqYVuVbqjKK6/hXYf11Xp2iNpwksb/+t2n64L+D9UBs+Jbif&#10;783HptACCeB9cVTIZLkE8P+5KR3/OSSLB3UZQsVyNARva0wpQlNrqaRl2J9djh0xudgWSVUOy0Ba&#10;uQ41rh4cqLQiqcKO0akZ3Lg+if6pbFqyASwdOo7sSjlKaK2LzLSHtNkp8mJEVdC6M8MWap2IyVfh&#10;k10C3lJ8KTqlpI6pUmw9IMaHafNpvbfElmIjG5IvCPC2uErsZMOyPbEcISnFVLZy7GIDFFOWz7ya&#10;xX0tkWaGbd1fynhQil0xxTiQwziQJkNcoRrReWVomZJj7FAHoaylkpdjf4GYllmDam0QycUahAhw&#10;hfJKWZjPJYqONC1fLyavyGmLaekJcmiOWFSgAjWOCowuWJBSl49kDRucWh12E94diWIxAjmKzRWw&#10;9ZSzUWGDlKiHWBVTrJIZnmenSyDEzNnxzPglJh9MLRq8eKvH6+dDMAXdtPx6VLhtmDnhwt27avz4&#10;MoB3zw5TSV9Ilg5/+Al/FFdvEGr3HlaRcdfvE2CReQnuv/z0I+3wK2n2lMis3796ScheY2V1DaMz&#10;y3hKqH9PCyyGj/Dzz3jw1T2MLMygfWQAg7R7M4eWcI22+sSpM5hbnMD5leMYmx/GwZOLOHJ6CsfO&#10;9+HQmT5pSdznTx7h9deP8OzJYzx/9EjKjP8WlP9/qz+yAZTGa799h2+/fo6Ha8y1x09gZX4RV+bm&#10;JGDXpzMS2Ln1MVkBrgB4vVdZdEaN8bEPPcijfysBqQD2vbKKEnlWPHbtA8DT70Gl2grF/VAfHlud&#10;GGD1Y8OWqCJ8ybz7hVDh0EKE8oAUvbs7k8rxjyGZtNEZVJ8yHlzCXlZg837RyVWIvUmF2BSRhc3h&#10;+dgSUSxVYoEW1tY5ZOnqkVYjAD6EP//+j2hqGYDe1oxanUsaHw7PrOKBLKNNVSCNar0nVY6sMiOS&#10;s6vx6Y50bAkvx8a9JfhsbyHtPfdtdyG+3Es4w8qxM7ZKakR2ZtQiPIf7mlFDiGVShhWnLe6Ip4Og&#10;Cu5MLKPVL6S6lmIf9zU0tRjptVTkctrhxApp7ve2A6XIqdKi3JyH2NIMpFfo4Opqgcyho/U3YPHw&#10;MagsDYjMLkalScdtvx/GEvOwaZn3pim578y+B5inmc/b+xcwsjSI6RMZeP5NBbxDMsTIqfJi9lcS&#10;LX8q82+BnrAqEFNYg2Qxlp4oZpNZpTWsU6rFAu9t0okPKTVOnL96C6dXunHrYQ2+ftyF0+cDKFHr&#10;UGgyY3g+iHcvD+GfvzvObNoBXX0AxpY23LhxW+oJFYr31+zJWreAokf5G3z74iVuXb+BG2vX8ezx&#10;U9y7cw9PhYIfP4vjZy/h+t2HuP/VY0lx/swD+Ps3r3H4zEkMLMyhbWwYrUN9hHwOp89dwJUbFwh1&#10;G4YXO3Do7CDGZocxf2wAsycbsHRmBCuXT+HO3VVubwkvnq1xH9YtvFBhab9+BZ7/KSV9H3+rdWci&#10;OqSE2oqhn1f4+vZd3DxzDpeXlrH6frxWDPtcF51QQmUJq+gxXh/qGefzk+t59r01FkBeYQloLxFM&#10;UQLeK4RTALpGNb0q1braSrd8XJSwxxK0EwSWtfpX1R2glebf4wSYtSGU6rU5TECci03hWVQtJbIM&#10;DqTpHQgtU2N3npz5S0kFLMGXYVRbqtnOODHeWoQtkbmIJIihSWIMtohKXMgDvQMK/zhy1PUIicyG&#10;htDKqm0oqQ1Kc4bD0mUQpy+Kc47/cVcW9mQqUG7rgN7VgZ6eKUQnE0Zm7m0RZfhsXzHVuBCf8/Zz&#10;2unPQoskJd3BBiVWpkUOIaumkm+RsnKldNLFZ+El2M+8nl1GZUvKRYaumEpfCHlbBPyHEiBvVBNI&#10;5uHUKtraKjgCHXQIS8yhJUgvV6Kjbxj+rnpUu9VIldFG8/tJrahCoYZKG1eB8FxxlUYjQgnlrmQ6&#10;kRwCzUy/J6MMfSOLePHmKwwu1sLbkwV1fZU0lLaNkG9LVhNeM3LZuG1MktEuVyNTLnqcVdidqUdm&#10;nRMpVS5kKHsYIby04HrY/D3oHmlHw4AWbQNBnDjXgImFetia2mBxW3D57Gn84d0dHD7ejRqfHQWM&#10;LS3TvVi4bMTa3XFaZHFG0rr6/uGduPzKG/wzc/HJsxfR2NWPY1SUWzfuMEvfwfnLt2iBL+P4uWtY&#10;OnYB5y9dxw/SnOZ3WL10De7mASwcXUHHyBzc7T0YnV3G2JzovBrFwVNTmFjuxZGzvTh5bolZeAEr&#10;a1M4szKH8SXCvdyMqTN2XLjZgAf3z+C712Lyx1d/a1j+LVz/k2p9sgXdCoEVEUP0nL/86gHurlyi&#10;RT6Gi3Pz0uyoNTZcQnGl4R3JDgtrvF4fZkRdJrTrCkxwhaIKhRXwSrn1lwCvAyqB+wHW6aF/fUt4&#10;P1jkyxO8Pz5MteUtVVcALB5fHevH5VECLMZxN4USkD0Z2BVbyIO+GHHVamSazUizsYziTJwaKm+J&#10;BJZQ3D3x5bSgzLGxRdgelUugy7Hl/fMbIwqkU+12Myd/ujcboQcKEBadT5ueIuXQ+GKDdOAnFtuR&#10;UChyJ8GhWldogoiiDQ5NqMRmbickuoyNSil+K4axduRK0yl/R1v/Od2C6DGPKlYivpr2tJTA00Xs&#10;oupGpimwNbICqdlqXDy7Cn+rH4aOPHj7XRi7IEPrqRDUBAuk2WaxeSqkl+kg09KWZtbiy3g2QCmF&#10;tNVV0Hia6TYqpamWm2nJo2nr9/DzhqRUST3U+SonPwszMRuu8Hw5GwkNZAE94vKrYQ22IVdF251R&#10;whyrYbZVY1N8HcR1lPdkaRBRIFYXqYGpoQl1HgOyNXXYklCLA4U2FGvrkalwoIjfhdLSjZgMA+KZ&#10;k7OrnFLPdq3aiuaOJqyurODq5RNoa2zn5zwHa6ARiXI1FqmS5+8uov9sCp69PCctePfzNy9YYkKF&#10;sM7f4gXtYO/kQZjrW3D77i3cvXebjcIiDh07g44BWuHLt2mNH+LomRUcP3kG19Zu4sjJSwh0TqC1&#10;fwSTh47C2FCPzvEpeDtb0DAYQONABxr7O9Ez0YnZpXkMTPSgY8iHcxcO4ui5IcycbMfgwXocPNOC&#10;lSvzuHb9Em7fvCpNDPmfD/DfepHFifG/F7n/6dd4cPUarhw9jovzYuhnAdfnCa1QWqGqovNJ5FnC&#10;KY3P/gLaS1PCHo/xdh3SDx1OolNqvQOKQEr1vkOK4K6r6zqsH4D9cPtLeD/Y5NWJPsJLYCU1HsBF&#10;Ku+JoWEsdI8Q4Aiqb1gh/ikkFf95SyJ+uyOTMORSfWTYn1+G7SkEk1Z0V2INPg/NkxR4V2wF4crm&#10;fQFwMaEpoZ2mjd5fRMALuK00/G53BrbRakfTiocT4t3xBJtqXmXsIPiV2EdYxXWAorPU2BJTBpO3&#10;De2dY/h0Z6o0vryF+5VOwI8fvwSDpQmf7c6lGouTJQr4vjJsji+lutUirUqOxBI9bXKldJGzCNrT&#10;5Ew57ly9iX/+6Ts4A0q09LRjjDmt2p+OlMpC7IxmA5TKrC8NKRVjbxbVNYOWmrl4Ryb3LW99nvSO&#10;ZLG8DqMDAduWQOfA1+/ia8KzWWyMtidUISS5mtm3HAfK+H+MHgVaGzJ1tMm0+Dv4+u0Ed2uCClvi&#10;FYS4jjBTlYvUsDZ4oa+vQ/eiH9EFKuzge1SrCUNPP/T8LvJqPYjM0DJ2dCG/2s9ywukIQKk2ItjS&#10;D2dHPZXZjd4xLeZOONEwqkfrYAfmjwzh6bN5/PjNPF48l+PFUxW+J8w/f/s9vqF1/ur+Q7QMTUPp&#10;CqClq5tQtlNRg5hZXIbJ04Ce0VmMzh1Crd0Ld0sXgq39cDX0wtHcg2BvL1onO9A02QZXazs8HUH0&#10;zrSieaQVQ4eH0TzRjK7RccLdD0eHHf1UiGvXL+Lk+UFm5gbMHhnD4rFxPHh4A6tXlvDm+SPJ7v/x&#10;u18D7b9//UnkWqqt6LwTFvnRjVu4ykbq4kHRizxHKGdofaelKY1r78/2kUooK+uyBO16nhWwrhLM&#10;SwRS3H6oDwD/617jdTB/Wb9UWukxqq8ELL+7lfcl7q8DzL/HBnBqaAgHe0cw0TGM/uZRdDZOY8NW&#10;2t7f7kxHRE4Vvtifg99szySEGQQui6qZLkG7O4k2m5D+bk8uth8Qs68K8JttabTcBfy7BFujyiQL&#10;vYX5WEAt1PzzfenYFZeHlNQMJKcR3uwqxGRWoFrbBJ2tHdsjshGfo0VymZf2klm4VI+Hd+6iud1J&#10;m5yB8MRKDI1M4+fv3+Fffv4ZdTy4t0WkoVxRiej0EnweSbWPyUNSiVK6wFmR0oEIASAbly3781BS&#10;Y8TlS2vo6BrCzgNJzKsF2MSGaXdKJSFndk6pwc74Smkix56sWgIno9VlUVW/jK7A5xGV0lUoxLnH&#10;4gJsYkXL7YRvF613eHYl91uByFwFMmotiKRCh4jJIRkKJFUZsCe7VlpHTJz1tD1FyYZAQ5DV2JlG&#10;UDPE0kAKZNVUoFhfDFW9ASllZqQUu5CcbUZxtQ+5NQFkVAToDIyQKVvhrR+F0tgEp9uDCrkK5Wot&#10;ZEEVGhe0mL8WiYvPt2HtRSr6li1wdVuprPWEVYPXL2vx7asGKt1VHrTf4yda4h+oxr1DU3QA7VDZ&#10;nfA0BhEgiJ6GZhi9jbC3tULtdsPc2EpI+1FjCMDV3I8gLXf32DQ6Jmbg4X2TvwVKhw8dky3on+1E&#10;sL8Zvu4WGH310AU9aB9vR/tAL9V4FGdOL+Do2RFC3oJrt8/gqwfXcOnaNB7cvYLvnr+SZm1JkAk1&#10;/ncrMhWWtyLTSkr7fuhHdNSJHvmndx/gFi3ypSNHpSmNl6UTCGalkweuTNEeiyz7XmHXVXa9Lk0J&#10;tR0npKP/CthLhPSXtQ7sel2aJJiifgGuyLVXCO0VPi7qrxmXqnqRkF6kNV4ZH1wv/n16eACHGOum&#10;2kcw0DSCzqZJtDXP8nYGXawNG0ML8LtdKYivquLBXIzfCQWOKUYoFTM0oZyQ5uNLWtrP94qe4VyC&#10;modPd2WzcmmriwhBGTNpCUEmzEKNCU9GRSnSq4qQX6PEmROLKJXl0QpW4EBmGWKYmc+dv4oYWtLt&#10;B4qRWuZAZq2fObwUNbJa/PSuDdX6NMQzIza0G9HZ14DrYkICrcz8ciz+9PtiQmnGp/sKsT2mColU&#10;y4wKNfKqbITAyP1Zn022MSIHCbky9A5PoUBmQo6iBnlaKuGBUr5GXClChr0EWSwZtC2VVpm5dKuo&#10;OLGoQSk+CyuXhqm2RFJ5aZ33pjIy8LldBDwiuxoRGeWILa5FHDOu6E0Xw2oxxSqkVllQZLYg32TB&#10;zlSFBG4IVVgsQxSaqYNYW2wTY0KNUwuFV4mo/ErE5OtQpKANzrUgq9SH5CIrCiq8qNN2QmvqQsA/&#10;CLd/iJ97ABqXCYfOmTE8p4HWR1CYtxfv7MOh21HoP6qlIrKFXmrFqbOT0ml9fxI5+NsfpWmRD66t&#10;4fLhJcxPjMPR0ID6jha0traio60dLc2dkOmdtP8mAt2BQHs7+qky4nrONXofmnpGoCKw+vomVJuD&#10;KKh1osLIv1tc6OWB6eF2gu3dCLb1Q+P0YGB8BFPzCxiaHsTdm7T2VybQNm3F6o0TuHl7Frdu9hO2&#10;V/j22Uu8efK1pMS/DuR/Xa2DKzrJPgz90CKLs36uXMWlw8dwfnYeK9OzhJX2eGp9LFZS1ffWWNwK&#10;a/zLEjZZKgnedeX9VwBPrCvv+i1VVeox/psV/iu84m+CvcLXrbIuMdeujA0SWtYolZbwXqBrOTlM&#10;pSW0E52jGGgdQU/TBDoIa0fLLDpa59DF6uF9URt+uz2bB3Ue0uoU2JNURKuahX20ldEpZdh3oIj5&#10;OB9fEF5hjXfStm7ZX0D7nCep8NZIAhxbin18bTRVaXd8DvNpDkHNQFROLtKKatDcEkCtUUYgSxHK&#10;fP3Z7hSUVGukzqqdMSUIS66hJa+B1dODiZExvHxoZW5KR7lGQztZjlNXbJjhQXdurQrP3/5H/kgZ&#10;8DcYpLWrxdh0bo2JGdEsrX4Zm6/h+4qF5POYy0sQElcsnRQQkyHH7oRMRLIBEWdA/WZ3AX67O5/2&#10;WfRol+BLcTaV6JVmbSXQ4prGYpE96dzkSNrjvCqUm43Yl1pKgCuRVFqFXEUZkmnfQ1IqkMTPI3N4&#10;EVdCdRUzxCoUyFYaIC7/sl1coULM4IqTsyFgBuZ+Zxn1yNXLuE0190ktnZgRlqJio8aGpsyP3GoC&#10;Uh5ACVXYFxxHT9c01MzFQ/0z0LvqMXmwHA/ul7OB64O/9zAMLSoEhk2odVvRNDCFy9dvQtftwsjh&#10;Pvzxm4t4/WQZF47N4RwP2BUCvrI8haPLo1g+2oXp2RaMDXahr70TWRVmxLH0AT80Hi/8fW3Quhvh&#10;axukWtej2u5GcKwLdgJepvGhVO9Bud0CP9W3kVbcTMCtHqow87250Q93ayOtdADDh+oxtGzE9LEW&#10;DB1sxZnLPbhztw03bg/i1bMH0umJv+wp/zUw/9+U6NkW0IqOt3fPnuOrazdx5cRprBxcwurMOrSS&#10;wrLEmTxXqaiX38MpbiVgCekVlmR/J1jv71/i/fUS4Alwf3EroBX1Xk0/5NcPAP/r+7yl2oq6LG4J&#10;8bmRQRwbFNCOYpzQ9reOUl0ZRZqmeTuN7uYZ9LQS2NZp1gz/phNqmEBrYAwbvgzLZhYsR0xBJUKT&#10;y2iBxRBROfby4N+8L4vKmI/NEbSfVOJQqueOuELCUkB7XIpthFmAsjepFOGp+UitLODBnkPLyqwc&#10;ncvbLOyKTkBicTGiMgqwh7Z8V1Iu828KdjFX7xYzqRJqEMV86fW34trla/zir+AEFcbf64SpWQXX&#10;SCmcAyacurEDD7/+EgMD3LfEPMSWOWlX6xFfTKVLFtupREGRHNnlMmRVKZGQLxaVL2DjxMyeQJcQ&#10;RTD3luGTnUX4ZHcJYwMboIgSNLSOweHvlE6l3E5FFkv4bI2tluZfi/OVtwnbzO8nRyOu9l/B54qh&#10;9snRe1CL/flFCCuoRlheJSLz6iCuurgrWYnNB2S0+OLkD1pv5t4Q2vAdqVTieBVCadlzLVpEFssR&#10;la3AgSwtwtJ4m21BeoEdRkcPP4MDessQalXtqKx1Y3b6KNS6BtgszfAH+zA4r8CVJ/E4eNKH1oGD&#10;aO7vQ9dkE+r7O+FjPvL090NJcCaOB/DymQw/va7Dw8uDuLA4jpsnF7E83Y++4SDmmUvPnh7C8qFh&#10;tLV1oUITQL7aBmdrG4z1zchSWZFIoOWORsgMHshMHlQ5Xaj1uGFqbIHM7kGJyQmlxwmd1486gxda&#10;axCVVgd0DX64OpugbvBB28Y8vOTDqUu9OHdpGWdWpukiHDh/1Y3LV45JJ0OIRer/RJsvFPTX4Py/&#10;KwHtn8U87x/EWPZrPBOzoy5cxOrBg1idpS2eZp4VY7OsK38FVmTY9eEdMazzrzKrBOt7OH8JqtQL&#10;LP7+m7L+21rvdFqvFZFbpQzL+1Km7eP9foIrahDnx4ZxcmgQi71DGGsfRl/zCMGcRCdh7RQWmZB2&#10;t6wDK6qTz7XVj6HFz9+KkaqneQKjPXPYEJVZQgtHAFJzCFYR9hKGPcyfO5gxw3jgb41g7hUHNyvk&#10;QD4Bz6bi0mIT9o1hOdgWmYuQaPE4bW9BPqJz8wg4IY7PRHwhD/DUPGyOyqK6Z6JcX4qk4kL+bxr2&#10;JdF2xxbhN1uT0dU7gROHljA06cb0wjBGJiZhbXKjZ3EQwbk+GDqVOL9ag8amZOyLS2FDsd6hFpZp&#10;wt4M2lNp7LcYMpkSCps4wV6sRU2LzcYohAornMOeOLEGdQk+2cOYsLuUkYAQb89BQ8uQNI9bfOYt&#10;hDUkVY4dSQpsjqYCM+/vpIruyqDlzi5CbEU59meVIZfbj8ljtGAjlFqrRnKNDjv5Xe1ntt2RWEMV&#10;X59rLU6D3HSAt2KlTUmFFdjHHLwnqw5bkmqkhfnkVDGZ1g+1pQ91miY0to2joXEYNtsAapUtsBDo&#10;sZHDUCo9UNW5MNA3h74FPRavJ2D2pBG9g8MY5UG2fKID47P9cDUNI1VrgaIpgPPXFnH0gh3X1uxU&#10;o37MzbRidKoBC3O96Bpphb+bIAZ18LbWQ6Yw0y47UUsgqw1ulBpd0pJF8WVGpFVbpIuoV5m9kFOJ&#10;rY1dqHFbUONz8DkzsmttdEJWlHMf64x+KFw+2u0ALEGqcbARtsZ69NEmDs83YOXyEk6f78XFWzZ8&#10;9bABD+/NSSdHPBTg3bgm5XQx0UMCWdjhXww1fci1IuP+1SLzMTE7Sgz9XKZFXpmbpw2eIZy0wwJO&#10;qd53OvFWWOC/KilhFD3D673F/wZc1uq46Fj6G5i/hPQDtJcnB3CFr7ksXktFFc+JHCsV7fDKKMEd&#10;65Py7Hna5GMDA1joWYe2l5m2g5m2vWkKXc2iqLi87X5fErQNY2gitM2BEXQR6LHeBUz2H0Rfxzy8&#10;rgFsKFTqkS5TI71CTiubzQOwEmJ1yn3MvzFZVJD9OQSUYDNbbovMoRpTRRPyqMRiTDgXO2LypeGn&#10;3fH52JPA/6fq7uRz0bk5PNhpqeMyEJGfgtCCGBRoUpFYkIOI1HQk5uchpaAG28KzkJxdhYH+bvQP&#10;26G1lcHXYMTUYj8m50bgCbhRU1uD06cPUynmkJZdijxlIcpM5Tx4KrCfCriPgO2ia9hPOxtXxOd1&#10;WmQQrJhcpWT/xVTQEFrjz/ZSffeU4Xd7iqiwJWyASvDZzixsF0Ng0qoffB0bsN1ptYjO09BSiyV0&#10;K7EzvQI7c0tQZCtBobYCycViKVw6lJhi7M+rwO6cEiSVqJBerCGUGoRmVCOyQI3d6SoqNhU8SU6r&#10;Xs3/IdgJbAxSCTQBTy02YX7+EFrbB2F1tFNlG1GttMNkaUGFogEKUyOqajxobhxDW9MoWgi2xdaK&#10;WqsC3TNW9I308/9aEGzq5DYacH3tCizeNqTJbVAEvbStXpy50oflk62YXw7g9IkBjE63YJA2uNas&#10;gy5oRvNUExQOK1yeJnS2d7FB66QSu6TvzsK86+poR7Hehiqbh1a9CXaqs8YZhLnDBjt/rypGh2y+&#10;X16dh8eQFVU6D9ydLTAF6lFnY0OgsWNschYnTh+Bs70Cx1d8OLvmwdCSgrm4Hrdvs24N4MQJqtXF&#10;ebz46g6+/fpr6dRGCWIJ1PXzasV5xh8s8jdPCf3167h2/AQuMteuTtIeT66fEPC3YR2CSHA/9Biv&#10;ElgB5a+C+ovHV8W4q3hsTDz+r5X135bobFpl3r9IRb0wKrIsAebvIm7Ps86M9BHaPsx3DWCsdQj9&#10;hLancVxS2y6qbVfLHLqFyrZMUVWn0N4wjabAOJp9I2gLjqCvZRyj3XMY61uWXutkw14pa0BajgtR&#10;KXZskFk9yFGakVmlQGwOFYcAi/WjxGSHA1lUj3AqcKRQMzG0w7xMgHfG5lDh8mip+Tjt8sbwTD6W&#10;h/CUPOxPLZSsc1xBFrcnhp1yUeiMgHt5B2LK9vD/0pFcksuMm49gYwNOn7qA4koDqqgAqdlliEsr&#10;QGJ2DtWgFn1DQzBqNWgyFUEvr0WtzoekPAXCMoqgaymDtbcQlV4583ARwplT44qrEFVUgfDCauRp&#10;mVOrdejqX0JhnVWauPHbHXn4ZBchZn0eJvJwKdWYuT+0HL/ZWYJ/2l1MtaQKE9rddAi7U2X4kpBu&#10;ZnbfRYAPVJUgNKeAkaMMXzJnZzJfB9t70Te+gGpTEPszK5FQXI58jcjnYt0tMd9arNRhw6aoSmkB&#10;hJAEuXSub2yuAZnFRhxcXMYUDzC31wkX4Rsen4Xa0Ij0MitMPmZJSxscNpalFWqFD7kFBpQqbahv&#10;b8fSoWUMjszzf3uo1m6cPHYWN67ehIzfk8KtweJ5I06t6XD+hgsTi42wBlXQeUzM0Rb0DPXSerfB&#10;4Ke6yvUwu31wBWzQOanAZgdkZief74S1wQVbSyuUvgCqnWxgg0HaaRfU9VZoOkzIU5uQW+eU1slO&#10;LDZzW1bIXU64W4Jo7qWFtvG9pxbQ2deB9qlazJ5R4tiqFwfPebB8wc8cPIHrN7px624/zl/swL3r&#10;h/D11Ut4cfkKXtxYw8t7d/Dm4UO8e/oUP7x4iUfM91dPncbFxUXmeSrt1ARtslidQiipUERC+F5R&#10;/zoG+x7SddgEqOuwiskRK0I1WR9u1xVX9AKvP/ZhSOeDHf7X8L63yFTXC1RXUed5/wwz7ZGBIcx1&#10;UWnbhjDYMkw4x2iJmV9ZXVTdblYPIZaUlkC3BQbR7O1Hm38Qvc3jGO6ao0VekBTaYu5FcXkQ8ZkO&#10;ipQFYcmirIykJmyIyK1ETKkGe1OykVQgel1zqETZ+HJ/FjNjOj4LScNu5tx9iYVU3zTCKZQ3g5m3&#10;kEpaTAiy8JsdKfhiXxrCkwsQkUTrnZSNckMR4vNTmT1zaT1joR3aiQpPHPakJCIsK5ZKGQeLz4bp&#10;2SXUqOxw+9qwL7aACl4o1baodMjYetdUFWNtUgO3vJiNRSF2xZdR0cpQqOTBWF+NlNpS7C+uRImz&#10;FkXmQhRZVXy/UtQ6stA/VYL7d9g6X7qIwak5ZBTTulJlP9udL83s+lRMFAktYk6uwBcE+p+YjUV+&#10;FUvW7ojlZ84oQ3xlBRK5D6ITq8LiR1qVCjJXGfbmEWQ2eJVqLYItg3QcahSovKgxWhFTWI5dadXS&#10;vOdYQrpbXJ4mugpiPWtxskNyqRGlcj+hCyBY34JhWqypmT7IFUZ467tw7uwa1PomWNxUQHcXgr4+&#10;uB1dtNB+VJSLCR1+fl+taG6u5/PNcDl7EZOtRXJBFa6vXsDUwjhaR2xYPiuWoeXteRWmj1gwNt2G&#10;QEMQRpcJw33t6OnvoYW3IrNcAzVz68BIN1r6W2FocMDO/GppaoSjidunMpcbHXA0d0EfaEaZxoZS&#10;tQP5WisKlLTRlUbGGgvyaae1FASTtx41eiP8nX6YG+qhY1Y2s4GaPmWBf6gKwQENDh5vxOr1CToE&#10;NuKX25nXnRg4rMXFGx34+vYpvL5wBi/PHcfTs8fx+NRR3Dt+lEo7i+PMjeepjGJ209XJMalDSuRU&#10;abiGMF2S1FQASwjfg3aR3++H+i/gk+CkxX0P6d+Krxcl7O8vHl//f96+f43oOV5lPDgtoKXgzPWM&#10;YIRKKzKt6D0WoHaL2/pBNAm3ZPShnhU08be3NiNgbUOTs4vQjkrQDnfNS51TBl0XCkv9iM+wkykr&#10;wpNsZNCGvXGEN86A+DQLKqsaseH/2h2H34WlMPtmSwq8NTKbB3EufrsnGVHMlbuorltpo3fFF+BL&#10;vi65SIVNYWn4MlSMA2fhk92Z+HRPFiud0GVjJ/Pwloh0ROXQOmdkMUOnIKqgGHsLExEYSUWt/QBS&#10;KqOh8ubxR6f1TslHaokaFbU6yOrU8Lb0IDJLWNcS1Bh8OHZwAYudPuRkpCE6p5KNjBollSYUFstR&#10;LpchqbwUcZV1qHDp0DAQQGZdEfKNBTh1VY4Hz8Px5mUVmtrVCA4bcOH6JIYnl5BAe/hZaC420gaL&#10;nLs5ivHgQBU+DS3Gl1GlBFicvVSFfVlFbBQK0Dop4wHogN5P6+nxwNpfiRRlPuKqaLWLKtmw5eAL&#10;NgIFtbSLQ33IkIk5ztV8ToNclQXRBUpEZBulS76Iy66Uq50oq7VCb/ajtbOLGXYUy4en0dMzimCw&#10;C88ff42ezllMjCzDYPDCH+iBnQpcV+OGWV8Pj7cbXl8HVi+cw9zsAlbOX0IDIfO3e9HdG8T0Yj0m&#10;j1rQPaUlKM0YnmhFz6gVMxMNGOhuQQszb29TC3p7utDPA73OYqNSGvn+PRicaIezww1jox86t5PP&#10;WamwWqTJtKjUuZGvtCJHLOtbYkJqhQkyZmVHcwuyZCo0d3Tg/rUVtLe3Elpuw+eGzueCxk5L73Ch&#10;dcqMQL8OzaP16J9sxdHjB7F4RouT14Ponrdg+aoeB1eVuLE6iufnT+PpKarxyQU8OjSDm1TZU309&#10;ODvQTah6CWofrlAhrwjby88g6grVT/TsrtK6roNFAJlBL4z2/rU+APlLqP9VvQd3ldta4TZEhr0k&#10;tiUBKxScRaVfYV3k/eNDo5jl7zbUxkxLle1qnJAUVlQns217I6NPkOpqa0QT3Uqn1siywFVrhLna&#10;AL3MAIemAQ3eEWhUbcgt9CA+1UZoCWyCgyprx+5YM8Li9UjJsEJR18TMPIGDM6excuoqNsRU0oLS&#10;tkZmFtES52EzAf58XyZiqT4VVVqU1dhokbOkpWo+I6j/sDUBv9uVik93EVzC+/leMeGD/8P6jH9/&#10;xr8/25ODf9iWQMhTsDk0g7k6C2FlGWibjUDbRAQ01gIEeippM1PwJe32Vqp0SEwmoaE19vfSYhoQ&#10;wRza0TWKnu5B5j5a51yxzE8u9y8XFZVW5OUpEZNagLi8Umw8kIF9uVlwdtlR7dWgqr4W2pYouAfC&#10;YW1Noc0rQ/1AO1YunYBMacCBXKGExdgWzwYkrRTb4ghypJh7LcZ/mYMTSpFeqcJeWvWcmmrUmqq4&#10;j1nYllCOA6W08Pl0FbJiJMqL6F7KsDuxjMAqEM3G6MgQ40AdrXOpFnkq2lG9AzH5NUgrdyAh24w4&#10;KrXc7IGFOdLla4Q74CNQzWhqdmFwsBdjo+NYPHgIPi/zKL+LxvpuBNhwtDUNQ0ObPDO6iM7OCenU&#10;zbHxKdi4HY/Tg9NUqP7hJhw8NIYzZ7txdsWNi1S2w8y9E2wgjjBj9vQbMTPbhpHxIMYHO6AymuEJ&#10;BOCpd8LSooOGwBo9Fui8zLcNDfA2UCGa26iqbsYXt7QSqLjaY1yBDvEFRqSXG2H3N6F/iAqtU0Hv&#10;tWN6vBdHl2Zx9MgCXYIL7Xwff1sTKsx25BuqYe3QQ+k1w9UdwOShEbSPqzF7zoTBwzpMnNRg9WYD&#10;7qzM4uXKWTw5fQgPjs7g9iKVlgCd6m7Dma42XBjsxOpQD1alrEnYBJgSeOvArfBvqUYIraj38P4S&#10;4n/72F9LPEd4xaSKvymvUG4Bfh/ODg3gaN8gFvuZTTsnJWg7CWk7ge0gsGLop1OyxRNoD46iyTsE&#10;v6sfTbYg+i0WjJpNGDJZ4KuzwFJjgokxr6rYgoRUM1XWgn3JVNkEobQGhMczZuU6oFK3oqN5Dkfm&#10;LuDS6Ru4eu46rpxbw6Uza9iwOyeTVrEQ+5KKeJDSModn4B82J0GpdaOkQotPtibjn3am4p92EFoC&#10;+tsdafjtrgwJUgHvZ/sI8L5sfLGXf+/OYb7ka3Zn0Y4mY2t0hjSr63e7E7CdjYQymIbW0XQszM+i&#10;i8E/upI5NDZdGkcuqGGrnl9NuGoJcRfi8yrRNjgGd/s486AJe+L4WubxTVEF2J9cjai0GsTnyBCd&#10;mYd9qSXYlVKECIKVWFOGbH0piq05iCpLxmdJCfgiJgljU7P4/u03SGZO3kn7H5ZZwSpFNBuAhBKF&#10;1Fu9jSq6PVac5ldFtZfhk33pyK3SQ27x4pNwZvxMJULEwvaJpbTPJfw8YjKGBVH53GZmDULiS2C0&#10;FEDlKEFMpRKZZcyr1TaUqWzILrdCpWmVTrLIqlRTfRuQT8jNzgAGBkYwyoNnkI1MV38L/C0+tHb0&#10;o4Sf2+vtpYXukAAOetpw7NAh6ewuT0M3+obmYLa2w2tvhtftlnLm8FQ/FpYI8nEjTl4IYOFoL9wN&#10;ejR2mfkduHDkWDu6B+wIuOx0AnIJ3rb2eroLE6rdZjokK0pURlTq7ajgbYVSC6vDiZ6OLigNDroi&#10;F8o1TjZI4tIyHpSrVHB6DXC1GqHx6Ai/FU19XQS3GUq3kU7LwzxtQ7HBADmfs3epEej2wd/RKF37&#10;eGq5H71zNsyeZeN0xoTVa11U8cN4dP4IHh9bwt35SVybom0WQzBLczg3TbVdEGrZg4uE+PxID1YG&#10;uwkzlXm0h8CyRrv4+IcSf/8KqP83tUJ1X2WtsCESVln0Jp8e7seh/mHM0B4PtY3SEhNaAtvaOE1w&#10;Z9DOXNvWzFsC3NowyYZ3lIpKy8zqrB/BQMcsRtsGMO6wY8ZlxRS/+waNGRY6GXMNv+MCG8JjLNgV&#10;Y8L+JCMy853Q6zvplg7ixNJFgnoNa+dv4srZa1g9dQWrBPey+Pv8bWwISclAWAatcsJ6r/JvCeA/&#10;bkvGpztTsJGA/jaEQIek4h+Ycz/ZnYqNVNSNzL2f7xFKzQpdB3ljWC6hpgLvzJBg3xKXg/B8QpVX&#10;jNDsImxOTEdOXTGCbR7klcpQqDcggzkpnXZiW3w+1MwEN9duo4S2QmSoQKsXMVmlzJQNtFqXEGwe&#10;4L4lE+I85u0s7EmQIb1Eg5S8CkSmldBqlElOYX8uc6nNBHdzAyKSi/FZZDrS6SR8LV2oNpkQW1qF&#10;SEYFaeJJIvN6RgktM/M1Ad5FOBNpzaNzmYUZGz4LLcDnzP3xpdVsIITS1hFw2nu+l5gAsr+gACnV&#10;BYiv4OfR2qnWLiRUp0LbnsPnSmmT3Uji+1Qb7VLnm5KZt4U/ZDbVPTJNjrgMFSoJt9XVhN6+PlrY&#10;XjS01KO5M4ih8W5a/25U19oQ8PVCraAd1dj5ukbC74FS7ZNAVqh8GGX2mp7qRXtfAB3Dfhw+2o5D&#10;p2zomVHA3aFA36wJrhYVZhaG0dHRhKYmKnBPNyZotfum7PD4vbTLNmgbrSjWsNWv0iCD31laUS2c&#10;DdznjiACHi8bkmb4Glogt/JzlmqQRXeWU6XG0Ci3tdCE5jGqd6MP6XUqyOxGeHo7kK9Roq6RVrHe&#10;Cl+3FS7uT+dAE0bHeGBzv5v5uZ18vJWNS/+CGUvn5Vhd68Xdc4u4sziOG/NjuLI4jAuHR3Hz2hlc&#10;vTyE2zfduH+VwC51YuVoN05PdOPcYBcuEuLzw6wP8A534ryAmqp6XgD64fYD1L+A++L7EtZcqO4p&#10;qvvBvgHMdDPTto0xctAOE9Y2AawE6wwVlypLkFskaEcQJLDN/iF0NY+jr3MOI71L6G6bhcU6BH2t&#10;FxNOFw76HTgYdKPHZIVXY4G1ljGkyMhIyMhh7MYgoT12cAWrp6myBFao7Arr0jnep/JeFupLeNcu&#10;3GHUuIcNW6LTsSWSGThJTNjIwT+GpOE3O9PwD9tZIelU03SqaTr+cXsKfkcl3h4lxnxz8WU4LTNt&#10;9cbwHFplYaFphcUsLdrszXxuF+14ulyOxNoqHKisQLaxBhnyEkSnEeiEInwalorNcVTPdHE5lWxE&#10;ZVZiYmoep8+tUJVs8DdocOL4YXz76g2ePjiIydkexBeKi4Nn8r3ZYPA9kgtqkVNaI82xFtlbDHmF&#10;ZlVJUxuH5xcwv3AY/sYOjEwtwNXcgd9GR2NXdi7C00v5ecVqHwUIiRWwFmJHXAWhLISDoPePTyKb&#10;6rjtQBF2pRYhvLAE8WUKRIgLwcXSYrN2EujwvDwY20Xvd57UqVOlckDhKYO5S4HdmeUor7Ojm2rk&#10;CTaiRGZBDdX48MGDVNc+xKbXIiPPgEIqci2tttXRgOEh2rLRURxansPMfAcGx+uhtThRW+eF3dkA&#10;vYEZqocgNTbCyCzc1OrBocP9mJ8awsxcMw6fbMXBo/W4tNqLIyddaBqugrOzGq3jcgzMeqjCbqql&#10;EX1dHRgfaCXwNgzNeRGgAlcaNDA02FFLq1uktEBhtEDLvBYIunigOjHd24OaWi2qqMzimlP5Chty&#10;FYwytRYYnT6UEdRiox6JlTrElShhoDU3BesRX16HUn8dRg7XY+yoHiMnytAzwX3r7mND7UethapP&#10;F1NLB1DpLsfMxWqcuq7G9dV+3FqclOC9sTqEi6eGceb4FKbGG7Fw2IBrN3xYvWHF+TU7bq9N4+qR&#10;cZwd6SC4BJgKfE6CWNzvJqBUaglkAatQbQH5+mOiJOWm9T47THs8MEhoBzHYysaOSttGcNuaZnmf&#10;RXA7msW4rYB2Ao0BobRshAKEtnUcQz0LGOlhxCHcFvMASiqDbMBtCEu0IDlZi2GnG4cbXFiu92DE&#10;Zker3oqgxoSB5m4cXTyFCxSq1ZNXpGy7cnqNEF/DytkbWDl3Q1LctQs3cePSXX7eR7hz9SEunqSF&#10;DqP93EqVElb3sz2EdVc6bXA2FTiT1jlNgvd3e6msVFwBsDhJ4fPQdHxBgDZH5lOlMvi3yL5p0soc&#10;m6jEAuZtB3IRmpaJyPx8hCRnILm6EpkyBUGtJgAF2BwlFgTg/+9OI0AF2EgAC2hXj548D73FjoLC&#10;HMyMTeCbx49x47YZnZMKWBsGaEcd0kQRkdPFxJMMAhyRwhwbkYedBDCJGS2MqpynMsDmp0UTi4td&#10;vYn5+SOoMVsJVg72pIgTMAq5/yzCu5G1OboYG6PykFqswcDwHM6y9ZPpnNhflI+YsjLaShetdCvi&#10;8zXYHl9KgMsRU1wOuVMGrdeFiIxKRKXWolypQ6XOhNRSNRRaH44sT+LQwjRGRqmSM1M4f/IwRtiy&#10;d9GKWU2NsJrrYTIHoda6YLe50dHdiPnFbhw5Osp9F8NDtKplRnT3dtKJTGFouA3DY+1YWjqIzl4b&#10;1q77sXKhDWPTzZiiCi4dasH5lX4qcS2C/WWYWrTg5Gna8yk/WvqMmGYG9jgN6OuhWvcxh7eaoeDB&#10;lFahQqnWgII6PVJKVDDbLTg0x4O0wY9zR+bx7OJxdNU3QEtYK/ROqN0NKDc4mYN1KKrVoVAnOuwM&#10;iKYrCs1VoFhlRbJMjly1AbmmGli66YJG6lA/XQlLq5oKr0YWVV7j9sFQ70KdV49iSyV6l8tw9nYZ&#10;Lq2049aJeVw6zPx5ugNLM+1YXu7C8uIIj5EO3LzbgTPnA1g+5MO961TqM0M4TYAlcMeoyOKWinqO&#10;cJ4lrOeYhc/TdkvQflBe/n2O908M9mG+Z4j2eIz2mHm2YYxFxWXu7GiZlqqd2ba1fgr1vnEEBLRU&#10;2l7CPNpNaLvn0dY4BZOhl7EniOR0ByIT7QhLYpZlrt0Zp8eBBDohhxfHm7041Eg1djjQbbSiy2zB&#10;8sAozh4+h3NHV3DhxBVcpGVe4fF3meBeXbmN65cfENhHuEnFPXfkMiYGDiLo7IJe7sGGcGGfaWG3&#10;EoBPCe9vQpLxxW5mWgL7T7TNv9mVhs8J5Zdhecy/KVJv8xci8+7LoPIyM1OFf0fV/XxvBkII7f5M&#10;MVkiBl+EZTCM5zDLlki5M7moCvupvhEZYr6xOAGfxffctj+X6lcmLVcbll6FiLRS5BTXwk274ff5&#10;sHJ+GUcv0JLZcqC0OGD1BJl/i9ngiHOPc9ZtMPP7NsK3g5+jpI4HoVyDzEoFba0KZU49Ko1uyI1+&#10;1Fhs2JGcjrBUMVwlGps8CeTPua3N0aVIKxMXFC9BSqkO5XLaxHw5QtKzmNe6cP3GV2zo8qjapXxt&#10;Ib5kFg/PkiGRNlPM/c2uqUVeuRq1atpbRoNglwc2WxCjA7Ris92YZTadm+EPPtSP6YkpaNU2yOss&#10;GB+ZwQh/wH4eQPWN9fAF7WjrcjHPtqBrsA1DVOW5mWUM0SIuLg6ira2R99sxM9vCRsHHXOulO7Gg&#10;racNPcPtmCKgy0c7sXjMjvkTeoLuQmO9Gxa/AU0DegyNeakW9ehopS1uDFBtCVmdGnK7H6lltM4V&#10;BuRVq2FweNDd0QGLXY+GVgNOLHTg7NFZZmCLtIh9WiUjULUJhQozdI4gZBYdXFR0e7eTDkiD8Oxa&#10;RBbWMRPr0T7sg65ZD+eAGl66gq4JM625cCxm5Neq2AhaqdhG2msD2qfl6F2oxuRhK1avtuPKpTZc&#10;v9SM5YMD6B1uwLETQzi8osDRqyqcPO7H2eV6nJppxOnRNpwb4j6KGumkmtI+E9pzVOB1mNfrAtX3&#10;3HCvpLSz3QPMpsPobia0jeNoYaZtI6gCVinTEsqW+nFCS3vsGZBmQ4kJF4Nd8+jvXKICT0Kv7aL9&#10;DSA+w4HwZBtCkxzYl2DH3jgjwhONSMqyoUbVzu97BovtHTja5MbRZh9mvW700eX0mMyY7+rHhaMX&#10;qMCXJdW9coHQEtY7V77C1fO32JCeQW/rJJzGFigreNyUWWnJA3DTcm/YnULrG52BT6i2/7g9mQdp&#10;DraLyRoE7BMCLbKvUOHf7kiTFPhTAv0lFXfz/kxsCk+lHc1gHs3AFlrpz/ckIjqLtjiZz0dmYPuB&#10;LCTmVSKjqAaRVMmNhHpPYjH2iTORYtataGhSOUKpZgfylIjOkbMBkCGeEOdl5aKotBAalwK2hiqk&#10;UJHDxOmA3GZYajG2RDMLswH4IiqDGdODAwU1zJ1lqFBVQWMySDOcjG4voiryUesO4vTqDXSMjCKf&#10;cGcUV/ILr8B2WvFEsa50AhsEAqn39hHgQvi7J+Gi2udUW5HNPPiHH37CkRMXJMhDDlRIr/2C7kN0&#10;dkXl0L4npaLCqEKd3gxXoB0utx8urx06rQ0+HpyXzo/Q5vYS1H74uS8tjZ1YmjsJi6WeDVUAfR09&#10;mBgcx+FDB9HX1406AiB6qRtaWzA5OUYA2whuB3PjIIL1QbR3NKNvxIWJWcLMg3WU1i/Y1IjBSVqz&#10;eTdauoxYu+zH7GENAj01zJlWeJpM8PVoUN+rg9vlgE6nQ7WGqqdSQuP0Io3KeSBPhbgCOWoNYmIP&#10;nYXNDH+bmVBpMHvCibYhD9LYSIlrU0Vl0y7ztkhnhsoeQLlJD/+oEe0zejSONiKRip5BuItNctgD&#10;dvRMt6JpSY6h41rcudeFtbVu9FMxa6hABQYF9C0GNA/SVo6o0DxVh+CkDJ0LSowctODU+TZMH2vD&#10;4hK/oxPDtOEV6FgoxtBSEW7cr8bVM4SY2zrd24bT/e04NcD7A+2sTgleUSeHunG4rxdznYMYaRmi&#10;0o6gtXGCVnhaArdVQCtUtnESzcFxNPiGaY8FtMIez6C/ewm9nYsI+sehUnUgpzCAA2lWQmtZH6ON&#10;M2NvvB77k/RIz3NAo+tAZ/s8Ds2eI5hU01PXcHJwBEsNbhxp8WLB78aAyYJekwkzrZ24euoSYb2N&#10;G+fv4sKxK5gfPYo23yCMygCqSsyE1g6TogEuQht0jdIBzDJ3z2PD/qxS7GYm/U+b4vGb7akIYcbd&#10;Qlu8JZwQUuF+tydDUuFP3pcAeGO4yM1U4LAUJJbk0hZnEPhcRGeUYcv+eCo6MzDVd2dsOvbG0rJG&#10;s2ibQ6hc4tIt26hk2whBBOGNz5AhOn39ahCxeeKqD8xQKYVI434VELSsynKpjDYrdkVm4gsqfSQt&#10;8nbm50/2ZWFLfC7CMvOQWF2HmNIK5FdVolhWhFOnF/Hgzh2kltAByHOha9ISzCacW72KGoK2Jy4T&#10;BzLysbR8GA/uPkYc3/vL6AJ8SnexcX8WJhdP4PLaHTR39uHxV4+hdrQys5chgtk1NE1Mj6zg/Wpk&#10;M9vG51cjLreYDYMcrmArBkfGYTA4MDkxzIPBif4+D4JBP4b6x9DV0g+N0gCjzg23vRENhLOUmVHF&#10;POmkxeru7iBcdticzXA4/bATjvxCJXy+dgz2j8Bm5mM2H7p7OplPPbR3bVSEPnR2iSmSTeifrEf3&#10;oBeXr4jTAU1oHNJhctmH+UOtGFogxFTCzqYG2uEWDPeNQm/3Ir9GgYxyWmdWNnNuNaHUMZP6O21w&#10;1mtob+WQ+5WothkRT3cSEi8aXRVfb0GFyY0K7q/G60C1rw6mTjOqHHQwNgstsRE5dEEeKn7nUB/K&#10;zDVQ1yswc6gZwRYN2ugGGufq4BvVEFgDOqecmD9CsBec6Fk2YuSID8MLDowf7IBvQMkGq54Zfwje&#10;Xg08tOT/X8b+gjuSNM/6BPPz7NmZd7qrC5KDGcXMzignOTMzSXJ3MXOIFcyUkZGcWZlVmUVdzJXF&#10;XV3Vffc+Ft2zZ2be2Z04x457SA4ms+f+7++aPbB1I4S7Dxz48IMgPn1nAx/du47n1xbx4Z0FvLU5&#10;g/sU9I25OWxPLWCZx32muoYpOuok8VgIVmzjzLhjo1uoMM+Wi+JK/yrGy2JgwQ6W565jcWYPI3Rg&#10;h3caA+oymnozJD46rHDZ9heibe6NwsS8m04vYXn+Ju5cf84M+0188PSbeJeZVjirQOMHm/u4WSvg&#10;7mQJN5iDV1i8hIDXSiO4v3MHq7N7KMYn4eVxNav8cJtTSAYnkIstYiQvMvcBapXrbDPXUOHj8PA1&#10;vHSsUcY82Y1vnOykOHuIv104dLobXRTVuVZiNQXz8hk6NN1Y3EYS93oPMy8frhugC/cz6/ZQ7F04&#10;QTGfaezD2RYZf9ZL9leiQ80G36nDuRYtmumsZ8RIpkY9Dl1U8r1KtPRZoNC70atl5Wf1b+BrwqlR&#10;ZIpj8EbTsLudGHQ60K8zYmFuEVZ7GK9xH1uMDpzt1eENUoAQ8FnZIM7IdfjGhSboXSFMrY6hsKDF&#10;Nk+m3uOCNqtET1SBOp0eTQojsy0/mzk1WqSrED2/++0vYIuM4GsXxMU5Pb7Kv1GMulrcvAFnuIxg&#10;tMi8uIOjLDpnOszS7JV1/dwvOpDaFIc3UiGaXsfE9DJmZlYR8OdQLExTsJOYKGSxzsdksoRAMMmG&#10;wp9V5hH2ZzFaqGJ5YQVWWww2axR6vQdVFoDhYg0jlQoW1isoDY9iyJ5CwFegW4/BaQujkJ/A/vYB&#10;rmwsYXS0xkw7hu3NXdy7dwcrRPTx8QkewziKoxmky1HMLFUxPMaiQPGkc2kWjiIi3JdCbgQe5jCj&#10;LyRNqKBi/o2PDfNvjiA/lkWqxP0iXjfrXCyQXsgcQTRp3bAEC6SeCbQbo+ixJkhOdmTGpmHLU+BO&#10;O3rdJAhGCEc5BP9ICa5CCh1mKyxp5uxkEHq/F85oAN6yG4VdGSavOhCdtDIjmzG24eYWRWXTi/mr&#10;Mdx8j9h/PYKtq3TQB1dQmiDZjHiwtBXB7d0yHuxP4YP3J/Ctb+/T1dfxyRfM7J968PRpDatE1ulh&#10;xg46qhDpON1VZFVxq0c8r41QtKVVDNNtx0bWiMdbWJ49kAYNlHNr8HumoRLT+/bFSZUJ0mJactoL&#10;7VGaTgIa8yjSmVVsrNxlvPgQH1KwQrTvPPkYzx9/zMeP8PbTj6Tn7/Hnz27cx63xAu5QwLdqRawm&#10;iNDE6AkWzLgtQNF6MKSLITCUQyY8QdGSAgrbSEWXkMtcIX3d4PkWmxAwc/AIHfjNy8y457voinJJ&#10;kIca+nCuXoFidgqXO7QUNJ2XCC3EK+71HrqglPpEn6Tjiotf51sVuETRdgxo0U1xXCbmXuxR0qUU&#10;qB9Q4SQ/r6GbTqty4kLXIN6ka4oLXUf5fRfEsMCBQbTIrcySPjQTZy82d6NHpoDKoIaaW49ajWAs&#10;gwe3blIQG6x2NuJrNzPWoDS1zXm5GUf4nUe6VDgj0yIzXUZs1IfT7Q04XN8quXO7Q4XXO9vwMklA&#10;3HdWMnfde/QM+fE5Fg0ZdEMu+FI1Fh0rqUKDl+nCL19iIeow8rvU0Dtj+PGPfor88CxalV7mbiK4&#10;0ge9JQG9MYJwuMosu4Nf/uh7uHdjh+g0LAlkeqSGWytE5+kpSZwuXxaDpiCi4QIKaQovNYzNtVVM&#10;0kUro1UEAzlE/BlMjE5jcnoY2zfp3szBIW9eOh8lFgWvI8mGlSP6LWJlZQnOQAJDziyWl7axxGJw&#10;/eot+LxZ+H0lzEwuY3qOTl2h002kECl4pXvCKxvzsHoCCCWKFGgSdqK+6PXWZfBD7QwjkEjCEQog&#10;yMdMcQpnSVbNROIu0lG90sHMW8Wgp4jLshDO9gVwvteDNoMDA4EQujwR9Dgj0IT8MMZDUHs8kLs9&#10;6GIxdpS8MOX9UAT98A37YMu6MLI0iuXrFOrzGJZuaTCyYiZGZzDCvL54PYjF+066sReruySQ3WnY&#10;006kFtx4/q0ynj8awaO707iyzwJ6kMPKfg5Xn2ew+tSAe5+E8PBtxosrG6iNXsEYRStELK4cDzPP&#10;lvNLkoDnxrexMn0gZd4MxTjkGicC59HSm0JDJ0XL7Vx7hI4bRJuMx9peZaTZxe7WE0m07xONPxAX&#10;nR5/iHcefYR3+P936L7vvfWZdOX4o3e+jY/f+y4F/G3c3bmFm2NF3BF3D5iD10gpc5EoJgIRZBjV&#10;IvYMEXkSw+l5YvI6yoUdDOd3kU2u0d03KFwiPMUrPY78lwMfJgofudzDbNnPxtvF7NqHxi4DLI4E&#10;jtCZxb3V1y+I3DuAY/UUHrH6BIUgRiYdutiHix0KXGzp53tk6JTp0ETxtqm1aNGKqVzptPzsOmbM&#10;Lq2HFWyQn6EgZsuZjwVmq3GqVUbBE6f79NwHir29HxabhQdyEGanDW1KPVr6jXhw7yGyuZJ0FbrT&#10;6MdXT7XiiPgMFoDjfO8FnQ0tfH2PUw6Zjft2Ts7M3ofjRO1jFPibLUq8wf0+TKo42sJ83qLA1851&#10;Q8UDN7lwBcnCJHoNPh4DBQ4zRhwS/bJZLBqJ9odZrPypCn7yk18SNxN0aS3kxhhRdwTZ1BSdcQa1&#10;MVb+Z6v4jC7w8YfzuLJWxTzd8xPm2rnKGPNwBuFomJicx+LsAhYmF5mPK5gaq1DEc7h9Z5vIvYsQ&#10;nWm4XGIem8Ha6gLdtYJYcASZ6DDRl46bryHBzF8uzNI55tE1wNihCWNv+yZ2t68S3UtwsxCEkxU6&#10;8SJz9S0euyV89ME00iN2LN70YGo9hEQuxwxM1x9ySxht9mSkiQ/aFU5m+RhcoSQsdFJfJI92kxf1&#10;gy60DXrQTQJQ2kJoVQSkmUaOd7Aw93v5miDOKsR8Ym50WsN8HanK5EGHzYrYLJ1/wUcUt6Beb2BB&#10;tcFTCcI94sW1ZxO482Ea3/rBNB59ZMDHn93E/Uf7GJmP4OBxCaVFB67cGccMcbs4HURuKob8Qgbr&#10;91345Edu3H6WZMZnbNgooTAVJH5nMHXNgoN3HLjzeAJLS0vMrYs8XsvSfdoaM63oKTU/eVXKvOnk&#10;EixDo+hWplHfm5QGCVzoFHjMbNtOMlEm4fWPY5zvubr7BM/ufYT3xe2dJx8Qjz/AOw/ELR+i8lt0&#10;3mef4X0h2Pe/I105fu/Z57hz9W26+lWkY1NIeLK4OV7G3akSRVzGRjqJmUhEEnDBFebv+Temlina&#10;TYwWdzEyfBVFCriU20E+v41y+YDCvYZicQ+FAn9e3KcDXyT6tslZYfpxrpNORjR+/Ww3UbWLuCs6&#10;TfQwr8pwhg3/JF3zTDMF3KjA10924WvH6NzMw2cphuOXuyWEvtApp6uJoYQqqX/10bo+aZaORpkF&#10;5zqI0M3Cffl6uvbFPi1OtAqRDeAkv79VoaBwbUhneXIjFhidJmZm5u0mDfP1IALEazECypGaRI8l&#10;ilcv9eFkj4nOa0Sv14/usBK9nnZ0aPtw+KzI6wN4ra4Xr3P/D/H7TneLqWmVeIWF5/V6/p11KrxB&#10;AjnHgtUyMERXNeNyH7+TheZouxbHWlXQ2Hkye51S77JsaQYGR5wEwVjQzP1wpRGNjMLtyqIywpxW&#10;yjBfhfDo/jR2NqaxvzSP9w72sL+6gonZMtbXh4lbVbz9iMh15yZ2FheI3BQxM+LKIt1ihQ1sms69&#10;kEU+mcfawjJKmSlMji6jWmAjri5hujohufXq8lXMTWwjn1uEzZZFLFSm+95BMlWFK5DFLp9Xawuo&#10;iAnrbg4zJy4Q88dQWhpCZSaM6vgYj3GSYg3DYA2gk3ne4o7A4okxEkSZ+fjcHYXOGoTMmUaLNUKR&#10;+qVtwB5Ahy4oLTNztMOBM71uaczwmX4TxeuFm+epjoWvx8r8OzsF16gOtV039p+lEav54ByxIUpR&#10;x+YdGN5TYvJ+J1YfD2L34RC++4OH2L9Tw8J2Auu301g4SOPKNeIk8/jkRgyze1ksiFx8P4zZa3pM&#10;Mjsv3Yxj/U4M42tpPHnvGp58UMLjj5V4+NYwM+4cUXRZ6pM8O7knOXAkPAujlaKV02W7YyRDbh0x&#10;ijZCQwqjh2J2eycwRty+uf8Mbz8UIqW7PvmQz7kx175FLH6LQhai/fDtF50qPqXTCve9tvOI33cF&#10;Ue8onIP8LGsWiRCdNVHF1VoJ9yjge5NlbDHOTIciGA9GUeaxTnkFma2SDrZIW8T44gHjEh04t41c&#10;nvmYgh0uX6NwD6RHyYFfPt1FR2QDp1O+cV50mezB10734msnuonOYpRRLwVMx6QIztLBLrdrcIru&#10;+7XjPfiXo914+Xg7TlEMJyjUkxTw8YZeungHTrexINBhXz/fLXXRPE7XO94sly5+HRYIzqJxaUCJ&#10;Zo2RwiK+t3VS5D1IZcMolsLwxiywuEx05V4KzIJT7Ua6NZ16wImvn25HnyXMnGrARTrQOZkZlmE9&#10;TNVmOGqNqG43YTDUgNfPtaFBpUaXWPlBFCdm8TdEVGhT4iT/DtEbKyguThHp3dEautR0CBaDE4wO&#10;R/j7wy3cR4r5fKcROmLq/sEjOOlUHeI7m3TolTOzDKWgkLnoxOPMVuM42J7F3k4ZTx9M462rO3i6&#10;tYUba5O4fSONuzfH8ODuJp49uoFvvv0QT/dFX+8qs2gK0+M1PKSoJyjg+aUi9vi+kXKZ+JTDbHUB&#10;xWQR+cQoSulh5q4RjNVWsL16QJxbwpAlh5C/QLQq4MrOBBZW1vHpJ9+ia7CaT5Upghw2duawd7CO&#10;pc05HBwcwGRzMxo4WBTFRHoB9Os8cATidGQvgnFmskyOPw9BPhhDlzmGFrqpuOrcI24zuRJQOzK4&#10;0OtjfHHghFiSVudDncYFmScElYO5WeuCxhXFKGmj1zEEVdCExIQdxSULpu5YMLJngz3vhnt4CHN3&#10;bdh8y431ay7cfiuM0oYN09eCqG4GkZ7yYPf2OLaujWF8PYpgxYitR0Hs3i9h4koSpdUIRrdMuPFs&#10;HHPL01hcXML1WwW895kCH30WxZO3F/Hg4XUkE1MwmEbQQdHWdTPHUrTnOiPE4xAu83FAXDn2T7KY&#10;XsW1vad4+/570gWoZw8+wLOHH0iiffaYIiYuix5RH9JpP/ngO/iIwn1KlN5du4tacRkRTxluSxo2&#10;Ywp2UwEh9xjFO41klDQVq2K3WsZ9xrx73HYKpAUKuBaMY9gbQ9pXpIDXSWabpLotZLNCuHRfCjdH&#10;IRdKV1EevkHh3qAbX5e2l15lJv3a6R788/FOYmkv/uV0P/75v7pPfv1MryTiI3X9ON2kYN5V4VwD&#10;hUzE/LoQ8DEK+EQHjhK1T1Kkp5r6KHQKVBSDi1145XQHXjnVRVztwpkuIV6ZNMBB3EM+wvx8jg59&#10;upPO2DnArMrP7u6FymhAKhejoJyQ6ZVQWNRQOK24RIx+7YLo5il6hPXgGyQEMbH8m+JCWoeJDjwE&#10;W0UP71Qr5h4cwvLtZgz6NfCVhtBv0xDZZRStgQJW4WWxf6KLJB3308+eYfuGuPUyjQa6ex2z/MkO&#10;Dc4zX9dp3OjQ+NCptMEdSiOXHYXJ4kemVIPZHiVeOXhwp2Bk4xfdHPf3ZnHv9hQFksTtWz482V/E&#10;957dx3s3VvDh7Vlc3y5h90oFN3cW8OzuDTzcWsL63DSmJ2pYnJnC+tIsnXicWXYU01NVijmHKxtj&#10;qBZHiGFzGB+ZIE4R9WVWVuZJvmddEmk0PIZceow5KYbb9/g56xv41+/8Kxbn1jG5VMPGgyRm6VQb&#10;+zXMb6WwcVAiznvgD3tRrMUxFBCzgjKnqpzQmClkn8jHOQwYgqSiCLotQXjZ2BTmCFQUb6PCjSYl&#10;3diQwPl+MY2QHae6Hajj++u1Nop3iO/xonvQARldeIAZWEuiilDAo1dcUMdUyK37mHOzKK94sfsk&#10;jtvP/XjvmwE8JlI7Mz4Yef7j5TRS425s3xrHvadX6MB+TO6GeG7Z6Pm+8pwL+fk4Qiz4NRLF6vIS&#10;xsYrWFmfwPxKHA+ejWBkMobawggUpox0xfgsnfZsWxh1XSEWrSxCkVnMMgPfOngLz+6/z1z9Ad56&#10;8B7eesjtgRDwi1z73luf4uN3Psc3iccf0HUf3nob64t7KGenEXDmJZf1WosIOUYR908w9swgEppD&#10;PLKIRHge4eAcYv4xXBkexoPpYdyfGcZBOYcpxpVaKI4KI0shUkMmsYpcao3RaRvFwj5d9wC5wh6N&#10;jWLO7ZPy6MDciuKxfAMvfeVED/7peBcFS1GIW0ZnB/AVCvhrJ/uli1fi3u0xCvhCqwbHmRkv0H2P&#10;nR/AV4924l+O06UppiPE0BPM0CeJwkIoh5il36SoXz3dyd+3MQ8r0KTS4LXzQrzddHrR8UPM/9yJ&#10;1y8xZzd0UaBqZmYNEVuMK5ahWdxPpujbNAp0GTU426VgIVARX0U/bDHiSUZyUNGVmWmb+Jzu2mF0&#10;YMAmx62H8/jT77+Hx0/voVHFv4EY/Q0SxZvivRcUONUhJ363MfcRy5ZczIU98MS86JIPoY770Ci3&#10;Mt9pUK9yQGWLsaEXUBqZRCyRZ4FxM3eaeADH6cYR5IZzWLpSxgfvPMVjZs23H6zixg0X8cqFvaVR&#10;fHB3CT/7cBNvby/j9nYN7z0ew72dKWyuzuLZ9XXsrk4xB9ewND1HbE5gdmIEu5uLdNhxTE2lsbOb&#10;Rj6VRKWQZy4appOMoV/hxejIAkZL0/CJPtL+YThtScQiOWbpA9QmZkgEo8ikRlCZnIPRP4TslA+V&#10;2SzCJTuW7vXh4IYXC6MljGbYcMpJRIpp6Mx0vHye9BOB3hFE/2AQXdoIWlUuFCZHobR4eD78pJQA&#10;3deDyxRyt8XN8xvAOdLIZdUQ2sTFSOblRo0DnXRtXShF14wjt+JCqGLHPI+Na3QIysAQNm5sorg+&#10;KN1n/vjb83jwLpF6zoKVWznUlphpa6PIzYcxtuvA/E4Sc1sxjG37Udlx8O9xo7qYQHUpg7F5FsXb&#10;Vxk/hjE8ncAmaWdmpYhg1gV7NImzrW7U9wXQ2kt6GMwjGp/FEnPp7atCtHRXOqwQ7dN77+Mt/v8p&#10;Mfkp8fg5RfshRfvhO1/gnUffxC068/zELlLhcbjMKbjFAJWhAsLeGpLhOaTjy0jGKNjIAhJ8FAKO&#10;hOYp3CkEPJOI+iawki/hAcV7b6aMa8MFzNKBq4EQKszBAqGziRUUM1ckAeeYfTN8TGd2GCv3iNJE&#10;6oIQ73VJvMPDN/HSPx3uwj8d68FXjtN9mWn/t6MddOI+fINuLKabFbeZTjQxoxJ9NXSa5jY6lBAC&#10;3Vl0/Hj9XD9OEEtPNvZSvMRobh3yQTR0aoimXRRYH/PwAM509kkOfOgyhUsHFtn6SF0PXr/chUON&#10;RGK7G5flRrxxqRdvMleLe8yH6a5H6eyH6/nZzNnnu8Sk7mockS6EqblfFH2XCuFUEf5oBj2s/L1a&#10;MzaWNjE7v4bSxDwbkQEdQwYJ3V8+zcJDsjjfp6KwtdDbmdHGoywKp9FI4dYRnS+0qdCqtEqYfZR/&#10;Q4NiEBbm3rEaTwhdyRPJUsyjmJlj3p2oYn1jFrcfTODm3VVcvVrFvWtLuHHdgC8+T2BvYwrLYz58&#10;9mAS7+wt4+HeFD56OoEHB9NsPGt4dGOJFdcJtZp4yYa2sTqOxfkiZqfGsLW6Tzeew/XrFcSDIQTd&#10;PtRGy9DoXZDrSAGpMawv7CIaqCDoHUaKeBYIsdEm6K7xEmyMGEPOBNLlMf6dYTjCEdj8YqgjBZV2&#10;Y3kpjrXhEkJ2D8IRN1RDJkQyw5iZn6Fw+TeHQxRQjcWrDJUhxmycQAcLWp8xDA3jRKMiJE0dZIwk&#10;0GYU6y7bUK8Wi74NoZ7i7bZGIef3d/O8xscDSE6aEZ+xobylR2nHC7nPisnFRRTmwrAX9EiMs0gs&#10;WOAdNaK45mBWptBzTniI2OllHQozEaSH4xgRBfe6j8JlHt4uoLYWYBGeQCKbQ34mgImtEOYPQkiO&#10;kpxUbrTLw9DbSkilV7A6fxt3rj3FW3few9t33yMFPcdTPj69T8EKt30o+h9TtM+/jfeffyGJ+eDK&#10;HUyMrNJVR+GxZGA3pOCxFSnGMWRis8gll1ksV5FJriDNLRkXAp6XhCt6aUUp5jjFHacDx4NTGE8U&#10;JAHfp4BvVoqY4Xmp+kOo+cPI+HI8j/NsEyvIUsQ5Zt9sbpf4fIA03VcIOJunC0v4fA3lESL0N051&#10;v0BnMeLoGF2VohRO/Np5GV49TyFRcG/SJb92vBlyVtcLzWLAAjH5opgEnq59shtHzvfhUocMl/tk&#10;zKv9yLPR6CxOIssA86McZ9r7cb5bjZOtCuZf4epdFG8nHVcOdWAAKu8AhaZnTu7l70SHETr4RXGf&#10;mbmZmbquT/y8C6+epXtflFHkfThDnL9Il2xXGWF1erG/fw0X21ksBjQojk6gWWUh2unRpiMW63sp&#10;Sg0uNKqkPtOvnutCF79v0M8GaTDjTWL+8Qt9OMciodYMQsUs9+ZlsZyLAsfEFLV09x6li25bJWpn&#10;8fjJFWxuih5Vo5iqzeLJvR3s7ZexupHAx28f4IO3xCCDHHbXZ7G/OIKnzMUP12dwkwK9uTaGp9fX&#10;WPn32Xh2UWGjTMYSyKYTxO95PH08QRfOY2NuDXtXtvn7PGrcYsEgxsqT8LOAdBH9o/FRIvce4hRu&#10;IjZOF87D7kzDxGyqVPso4ASsLDzecJ5ZNgpLMABn2INkMolUqoQAsbaaSMJsNiORCkNptEAxGIDa&#10;6IeRGTY2HKWAxS2vNOyOAvpVPvTI3TyvFEd+Cs0DdF6NB90mrzTjyLk+B0U8hAa12JwvNrkdbQYP&#10;AqU4TGEbehxWNJnUqB9UQeazY/PqVeSIuGU6bGbFBF1EAUVIB2/NhtRCApFJJwLVCKx5seKjFZGC&#10;H+s3cljZSyOU9qA0kyKGR1CcSUCpi0Bp8qE8W0RqxI2pDTvWrpaxuHwVN68+w5O7b+PJned4dOtd&#10;6fGJEO49Oi/d9t2nzLQUrbj18+jWc2wsXkcxNYugswDnYAIOY4JOm6eIq0iFJqVMm0suUriLFO4S&#10;z9+SJNo4UTnJx1RUCJjuy/9HKOBocJ7voZCJ1ePpGvMvBTxVxt2xEubiMYwHGQko4Kw3xc+ZkopB&#10;NrOBPB24ULhKjL7+QsR0YYHOleotjP7X9tKbdLzXLvRTtP34OsX41VPMmMTTN+iyr4kpdShOsULD&#10;N4jY/8vrjfinw63SMizfEAMdTnZI7niS2beOiFvHTHumoxdNXRRMbz8a+pQ416nAyRaB2L0UQz/O&#10;dqrQZVBhwKRCz+AAXCPtFG8DxS3HsWa6arNSEqoY5CA+v1WhR6hIZOPnizx+oq2fOE5R9qhwhoK7&#10;yMeLHd3oGJCjoZff3y5uUclwTFzwkhOB2YgvyProzAr0dytZhCzoMauh9OnQ59Tx88TUuX3Shbi6&#10;vn5kiJROe0SajfNIvZjUXsb8biBZ6GF1+bC4EmWlDWFuegzjlTIzTgLbyzW8fW8aczMZ3D8Q/Vo3&#10;sLRWwtYKcWl9HgfTNdy/MsPMO8vnYzigY9y/RtTeX8PibAXba4tYmpnEldUJfOuT6/jWh09QoRvO&#10;VqZwZY14vZRCPBTASJ6Nk1is0LmlYYR2itVgjEuTG9y7/RifffNzBIJFKBQ+mIwxWIdS0BgCsPiC&#10;sMTMWN8PYOtamuhVQjGewrzozjeawfZkGYVoBAaK81K7kZWfDf9KDSOLbsaGOBTyAGQyN8rFBSLd&#10;BMbHNyA3haTlZI3BgoTSl4jQF+jILTon+m0RdLEYiOGZp7stjDVeDEZi0Cei6PMygrjsaLZYYYha&#10;kZ23wj/Zj9p1HaavhTG8EUZhJYzQaAjpWS/8fNSnWARqXsQrTlQWXFjYysAZjCGY90gzrQwvR+GO&#10;8u/1RbF7Zx3PP76Cpx/78PmPnPj2FxU8e3QLj24/IRo/wZOHFDFx+TlF+/6zb+Ft5ttbROm12T2U&#10;UpMUbVbqumhWx5hpWTi9jCKRCRQSM4w4xOToHBIUYjLCR+Gs3IR4E1Fis0Dn8Kz0uzAFLDYhYJGD&#10;UxEKna8dz0zgzhQRerqEexM8zjy+QsATxOi8J8bXTbKYryKbJUbnuU8UrLhYlWMeTmd3UKndwdjk&#10;fYxP38cEt5fEBSfR++qfTrxw3/++ePVmHV2YqCtE/DpF/I2TXfjKkU5prLDIvl891YnjHQO4rFRJ&#10;HTYudvThfCvzMh27laJq65cxT8pwqYcO1v6id5a4cHVSTAs72E1cC8LFkzqxOIHJ2Xmca1fxd8zA&#10;LWqpaLzKLP4qM/hpinFg0MRiIHpzmeiqPcxZFLGM4u3Q4GInK3qPnK6kQKdSRhcRM4sM8G9gvr6o&#10;4GcQ0y92oKFHg9YOBVplMgpYjnajGmcHFGg226QLaGe4f206Lc4xAnT1yRGO5dHJBnlE4DuLSp/W&#10;BbPVhOXVIiojeWTiSdw+mEKWYp6sFnBtc0EaY7s5M4rVmSRqk15c3ZvE09117E2P44NbB7i/Molb&#10;85N4tLOIG1fGsMbXTpTFNDfiHuUIQkE/JpiB7964he2lK9hZ2cDyAk/yQhFOi50InWG1TxOfq2wc&#10;FbpnEnptGLHwCGrVOSJWlVU/h5HyLMyWGAyDEfQrPbCH2RiZBxcOiM7XApiamCPCb+PWQYGFhTks&#10;H0fAYYfB7OE51GCuNoPaVIlOqMD0ahU+ZmwVHfjuzefYXLuO0eEZFoUcC5uZm41twIkOMwXbOyQN&#10;8KiXm9Ghd6OB2VncS7/YM4RzPVac7tXjgsKEJjG+us+GVoMGy3dGYS3QdcfkqGzqkF00YvmhF3O3&#10;fBhdjSIz7YZ9WIXEdJT7MoJyNSoNR0xVs/Dm7EhP21BbTTH3lnD3eQ63n07h9pNlLO67cfttC97+&#10;zIT3Pl7E/ft3cOv+Gr75+To++OAuru/fx3TlCtLhGny2FDNtEh5rFmH3CKL+MXido9JjLjaFQnKG&#10;jiuEOcOfTSISmGJBnfkv1xVCpvP+t4D5s0xiiWS0xHNB8fIxm2acy6yjnF3FVGEGt3mOxa2kB9Nl&#10;rGUSmAyxDZGwSt4YksEaHXgVOQq4WNhjsRWdN26gzK00ck0S7/TsI0adx4xxj/DSscvMrU3MlMyx&#10;4haSGE74huik0SjHG2KIoRhxRLx8hb/7KjOyuAosRPzyuU6cZEM/Q7y91KfA5S4lTjX04TCzbQtF&#10;20rx1vfQfVvpvI3dONHaTxHLpCl2LnfLcam7GxkiKf4O/OU3X8LlzxBVNTgrprnhJibJE1n51XPi&#10;e5uI40q0Ky243K9Gk5rfwe9s7NHTIbtQ3y/u14rhiEqYnAPwF7XE/1a8wsz7Ne7r10kPr9DVTzBP&#10;N8oNONMmVmKU06Gt0qD8NuMALnXJiORinHELqlMejBL7CrkJDDInt/VaEQh7matL8PtdPHAF2E1D&#10;uHNQxeIM8xDxpzZcxvbiPLZnqxR2GlevZfHxhw9x7/o8dhZSuL+xhNuLPHlLU3i0tUgXnsT9qztY&#10;mp5GOV+A3xeGPxREOBGmy+ZZGNKYqlRQKQxjrDSGmC9JBy5L37W9uoPpsSV4xQyQdhKDKw+l3v/i&#10;Xq45SOSawJAjTeEVEIkPEy/dcEfCGJ0bxc7NCvauLuLe8wk+d2B1JYJBqwZm4q035MeQxY3NiQks&#10;zC1hlAQxs1tmRIlj0MLvH2GDjJdRHVvAEJ1X9Eg70cZjqHBIXSzFEMsOIrXWG2WmjqCbDn2mewit&#10;miDETJ8nOo041T0o3S8+3a6nS/swRIS0JfmYsqO8bMHSjSjW71Tgr9igjxrgLGkwfceO0c0gRuZj&#10;WOH+xEdMGF/LY36/Bm9+CBVi9PaNKh4/W8XSZgKl6TyCJQdWDnJ49P447j1Zw80bN7B3cxLLW2Hc&#10;uJWn6DKw6XmMGA8i/hqz5yzSzJ8vRDlLAY8gFiAyhyfonMTm8DS3Gel3UYo3RuEKRA4Tj6MUqrh4&#10;lWL+zaeXUcytUYDrSBGFc3TT4fyVF1tuHdXMDK7XKGDhwETpzWwCUzzvUySsaiCMfKSGAsWeoejL&#10;ApfpuNXxuxip3MQwRTw+dR9TFLB4HOPPX7rQJi4K9eOrZzvxMrFVGttbJ8PrDQN4g1j52iX+nzh9&#10;6KJKGo30FYpYIPTLdO2jzLbHO/qZa8XsHXwvRf4mBddIlB7QGNDaLyZWFx1BenChV4OjQsAiV4oe&#10;XSwY54nDH33wHDcObkA56JLc7iyduIM56qR0NbtH6qklKOG1M23MzY2IFVKYWV8iQjNDt6nwBvf7&#10;IvO3yWtEouQhRinhTIs5rkgR/FvEComH65l7L7wgAHGb6HI/96Whh5gtw+muLpQWzDD5unGBCN07&#10;qMW1A4oy4ECUWDY/P46V1SlWvhwbb5z4TEFVa4h6k6iWE1hbH2VOzWKebnplYQKrtQruHazi3Wf7&#10;2NyoYXU9ivu3fVip5XFtaRk3VhawNzOBTQr38c17uLF3C5XymLTyYG12GNW5LLrlOrhcLmapMCbH&#10;Evy+APxuJyu4uHBSQj5VwfzEElZm1+GmUPsVfjT3DFKIUdisMchVDnT1OqDR+nnya8y1dvgSCWit&#10;bkwvjeL+2zNsyFnMzOQQihvp2EFkKiYsLcRwe3IYV2vDmK4uYXJ6DUa3m8XYBq0lDiuF6Y1npbmn&#10;25l/z9KBT3WIzi+CYly4KHdC6YyiXeuU+oyL+/fnOhw4zecnWq1oEFMPkaREJxk9cbEyPw9rzIOe&#10;IRPMFLB/1IGJzTgm14YlQetDxOykDe6aGiHm4lh1CKVlI66+Z8DqHSvKLIxCwEtXEzh4GMPdB0sU&#10;5yZuPdjB3HYVM5t05oM5lBgVEmGKfD/E3yUo9BSuXa0ym45JV4vFJPqpFHMsnVNyTbpp0E3KcY9S&#10;vBPEY3EfVzjurCTgSEAIeZ4iFtucdOEqz88oZVdYjFdRLmygVNhCOrVKQYuOGXRTCroonDg+hd3R&#10;EdyfLuCOuBecT0rinQqTvoQLR6so8fW53BZGR2+iNn4PYxP36cIUMN24Ur2NEWZf6f8U9Ev1RMZ/&#10;PlaP/+1sL16hCN8QuffSAF6nW73J7TWK+I3LShyt1+HNS0q8cVFMcCfHm/V9PBEUBdHz5bNddLpO&#10;vHqqG2/SgevaFRhyB9Ah0+B4Qyer9ACFLObUapE6cRy+LAYNaHCovhO1uQRqY2PoUTmJ8O3E1QFo&#10;hgJokxuJc3TJLhVOi55U5ztZ1eV4+BYRp+jBpQE6+8VuHBedSEQnk7ZetKuE+LVS983DYiQVo8BF&#10;NmSxaoJ0u4uF6WhjL0XNfeff9kZdF15raYOv3I/FTSUGzJ0oT6XoqmzAtTKrIPNJtYL9vTIb+whd&#10;cZRYUyaCzmB+cpEnpMRqmMX0ZEm6/bO3uoj9lQmszA1jpJTE7FQRWxT/rd0arkzUsDJaw+7CHK5M&#10;TWOhMkHBr+LJg8fMlKMIRjwUURi5SReUFhXzToLi3sfScgwLy1aesCir/TA87hzstgRmx1eYzTLM&#10;ugEoNSHojDz5+SlYLEEMuYjPpjhUGj/y5WGoB70weSJwhLLQupwojGUxXMpjcrSEWimEu+tV4n4M&#10;B8sJPGUR2RvLweq2oVc1RNKxk5is0q01MX2O3BYgARnRahzCGWLxyTYx1RCzLsV8tE2PXkOI5yCM&#10;Nxso1EYdTomF8ijwMx3E5FE30pNFdJEW9H5mc4rXX0ggOpGB3K+CMeykcwbgyYXgLg0hPRGGozBE&#10;EWuQnSwgwH0NjJqw+dSF6roVloQbLtLWjXdFbyw1tm4WcePmDrb2xrF9O4Wte2E8el7FvUcFLC2m&#10;KIgkruxmsbDuwaO3chTGOIJBIjAFKK5SpzNiRQyxrbKATyHirSEWmiAuCxeeZpal84r7u/5pOvYC&#10;UZdumyGpFFe4raJaXEeltEF620K5uCNdSc7y84QbZ/nZ+fQ68vE5bI2wiFLAdyng/bLojRXArCRi&#10;IWDGhOIVqcukuNIs+jyLLpO53B7iyU0kuWWze/zdDel20kufffQpMoUKvnGiEV853iJdfX6F2Pwq&#10;Hep1ivuNJmZgCvqVU/0UQT8RU0kh05XFjJPMvKc6xMiiFzNSnuDvxDzQjd1GqA2DbABqHL3cgXN9&#10;OuQr01jfOJC6YR6ul+FYAzG5rhfJYgLf+uxT1BOpvn6iB6dbFeg32NChoIMzM12kiI9Lt5N60E50&#10;zlUcuNjdxILSj2N1ffwcMT+WlgVCxgjQ+mK88iURCdT42ikiP/FZuqLOn792vkuiDXEv+tDlLqnn&#10;lTueg9bRj9pCP7zJHjo4G5JVR9etsLLGMTE2i6X5EZ6YPPNqlcIeRyGbwfzUBDPkTayLGTIWxrEh&#10;hLm0iCuLI5idDqM6mqMAN7A6PYl7O9ewMMr35sq4sbqOa6tXsEH3LOZzeOvpY3z26RUWAg2SVSUW&#10;93xEWScCgSHcv7eBSTZch8WKgT4TZHIHjBYi72CIuFeQemclY2W43FnJea383YDSimiqzAKag1zp&#10;xdAQhR8dRp/aiX6dEzKjG0ZXkAUig5G0HzeWKrgzW8a95WHcYd6+Pz+Ke2tlzG0EIbM40KZwMb7o&#10;0KRyS9m2TqFFr9uKfo9A5xczcp5ut+Boi15aqeJirx2XiNJqrxt1MgvjyhB6LX7itAkpFsfS1JR0&#10;UctAR/Tk6YwjIyguVdHrMCI2kkTtShBan5fCNaO6FECkmoIqZIbBZ4Qr50GU8aa27UJm0g1TkoVt&#10;04e1u3F+Vi88GSPmV2ewvj+C6X0VNp934gbd+t57Ljz9KIuN7WmS1DyCoSoyPBel0Rkem2UkKMQU&#10;3TGZXCNlrSAWXUTQN0m8Zg6mS0eYhWPBSbrwnHSbJxWbYxugcCnWWnkd4yNigMSKNOywUhL9mLd5&#10;brdYCDZIbGsU3DoFeIUC5v/p8uvDFTykgEUOvjqSxSyFOxMISEIuR4oopMQ84Js0EAo2scocvYJI&#10;dBWhKLE8s4tC8Zp0VTpfvIqXREN5cu8+Ht57AoMlgJdPdOIrogcVhfuGGCrY0o+v8///6+st+Mrh&#10;DubfTrxCZ5N6QxGXXzknOmYQo+mqZ5v1ONuoxoU2He4/eILvfPE5kiwOzkgBX/7299jcvYajdWJQ&#10;v1gzySad/CdP38cPPv8uv/85rP4083Ivmoi4l7sUONdEoVNsr1/oxDE6/al2Ouslujhx+M1zFC/d&#10;/tilflZ3Zl+HEzbm1VfPiLytxfEWFb5KR//qiQ7+jDRxQY5vEMPfuMzPY/H5xplmeKI8eItLyBUj&#10;MLjbYA4PQGVRQEMBF2sxFpEWlMaINlNJYlUC46UaDja2sTq/wpyTw839fWysj2F5cRgLdOi5qWFM&#10;jYlZOObx/vNHWGPm3Voh1m0Sp2cXsVirMQNlsT2/jJ3lPbj9bjgp1plVH5a2TZhasyDFzGd2MPNN&#10;OfDg+SBWrtCZxTxVxNL6ZqKnMUwnKGAkN4qFiQWsLxLPMjVm3wh66HQ9cjtaek3okrvQ2mUjFlbg&#10;DWSgMYXgEhPoZYfhCAeQLkYxUYhQtHRfFonVkSjuzrBRzVbwdJMFa8SNfr0dSlMQ7cy4DYohtIuJ&#10;GdTiyrIabVo7znVr+TMfXXjwv+bY1uMQnfckj72G6H1ZjA/nz093DNKhdahTsigPmtHvFOsju9DP&#10;AqHzetFCcV9SDKAwV0Bs1oB+uwX2rA2ZMS8GhjSwZKx0X57flAvqsJ14bYEpbMKAR43RXSeikwbE&#10;xs2Y289g/YDofyWA8YN21G6dYnameVTTyNP14slxCnQBkcgSfH5icGIFSeG2xOhofEn6f1zcy+UW&#10;Cc6ycBYQ9VWRpANn4zPMs3RcCjefnsMIHbc2vCE9FrNCcEsUMTPu8A6GyzvIF7bpuluSCwvxZujA&#10;AqlTqRUsl2t4MEWEpoBvVLOYiwQwE/RjOuBHOZxm7p5E1C+KBfclscZzSAfP7pIQdvm5wplvSreW&#10;SiUitN1pwNEj5zBkC+P2dYblkVm00TFPt9B9L3XRqfqIxx34H2+0SVehXz71XwP7z4lbTAOSsx0h&#10;Vov7pWeJUKfEUix1Kty58xTi329+8Svcv8PGvL1ITNLhYr8SHUonLnaZ0K124Rc//Tn+/cvfA3/5&#10;Cz4hDYSTJfSpBuniGoqTLk+RHrrYSdxuxyFm4HZNN853soicaJOEfISCvDxgRptMzcytlTL7q1Iv&#10;r17pyrkYdPGN051Eau7nZdHppAP1sn78y8km/q4OXdp25ooYhkImtKrb0S5nDlYyR/uDyE+asHzQ&#10;ibnNQZhtduadPPzOEPNNHrXqBLbXNrCwmMYUq2llWOTlUeIwRXBrHu89e0CkLdCdl7C5uIorM4t4&#10;sH9A0ZRwsCaW2phCkXjrCjmQGrbC5lEhljVgfikNpzcIf8SMzX0Zdq95UGax8LrCUGpt0txZYyUi&#10;4soW9jb28On7H2Fz/QrUKhtkdMsBrQ+dMmZg2RCGHMyrqRKsrhBkOhtcxOh4LIdCiQ2T+LlIlH60&#10;Pon9uRL3J0b8L2Ek60A+6IDDHkA9c3UXC0K7yoUmpQP1PM4NCrFGsh5dBif6zE40MG8fZcG+JGdB&#10;JiWc6hzEeb7vAsV9gY91/V5pTWaB10faVGgze9Bvo3sy74nONN1GNS71KRmLishUi8RlPdptOlhT&#10;fozMjkNGAZuSRgQKzPQeE5QeNxzxAEWuhyZmQITizS+YIdYeTi4MIVqzo7Icx8x1IxYftWLtsRLb&#10;N7KMIFWKZ0ESbEIINLKIGAUSpyNKAuYmfh6nYyaS6yzYi3APFZCJjmM4u4CR/BIKmQUM54WIlynY&#10;FeRzqyjkmH2Ze4t8PlrcREHk1/wm8VZ0wKCIs5tSnk1LaE6Hjy1jMkusZ9G8xThxu5bHQowOHPJJ&#10;Ah4JJpCOTBLb50mAK3yP6BO9KyFzeZi5d+QmRqt3pOclgdBvvHkZb5zowj8dbsDh041IRvLYXNpB&#10;OJBiJWfuPdOFlw+14PUT3XjtBIVxRgaxAv/hywKFxcUtGY5QxMf5/Dyd9dgF0fVShr2DO8B//gO3&#10;b9/Gg0cPcPPuPsaWq6zMASmL1jGbDhj9+Pxb3wb+/Gf8269/jX/88Y/40fd/jOmZVbT1G6QBEmKJ&#10;lcP1HcxNZsyvbTK/jMLs1KCjjSh/oYuOLC6iMQMTtZVWP58zszOrv3lRSawX3SdF549uHOP+NfYR&#10;wWs2lGp+FooyzL5BbBwEML/shszQB0NQCbldRhHopFtO43N6PP6gDUtbWnT2qmAwuCXhZrMpnqgc&#10;RijG6wfLxGyKIpPgfk/wgEextBDF4uI4ZpiVRyj2cVb/zaU13GWmXWDe36Ko5yYq2GO23tmPYGIy&#10;yoYUQLZsR23CKxWEYaLV1tYMHj+6hpnxGVgHLfAFPUhm0pgdm8bTBw+YzXdw9WAXO9tEtAwxud+G&#10;AY2dDh6E3RGFxxGRbk9FYwk4PX6iYYyZjng/zDyfTWJqOIGVahxL40lMjnkwtaFDaXEAAb+HJGKA&#10;0W9nYbRCzOB5ngVXTH0k1pA+1aaB3BqAyuGDmFv7aKtBmgy/jpm5We+m2+pRR/e9PGDludPgSKMe&#10;x9vpxm1GvNkohynmwPD8JJFcD5XTKpmFL1uCPZxCl8WIk739aDaK1Sw9sKfD6HNoEcxFECD2t2o0&#10;KE2OwJl2wjOmRnBCzVysR3zCjlDVClfJAW1Iwwzdj8VbOmw/UuLGYy3efreCSmUBUSKzcNpwmChM&#10;xA1TyHZ7FV7vNAJ03UhE/G4ZfiK0255HLjlF8S5Kc2KVC0vcVplrl+mMy0iL+7UZIegVipjZt7jF&#10;dkER031LxT0UC7t0XuZg4nBcODwLRiy6hEpqDHeEeCni22PM58kQ8dlLjKaAfVFkImNEbfE9fG92&#10;Rxp9VBVXo8fuSb2vxG0lcSFrtHobL504xhxL0R2/3IujdLvmFjkUAxZ08KSpNS6olGwUA4NoE0MB&#10;T/fimHDc8wJlhYjFAP8+nK8TuCunq6rRxewqMxuRLpXwl99+iW9/9gm+/93P8Z9/+jNd9q8YHVuC&#10;PViQlhZ58Og9/P5Xv4RYnf3vv/89vv+d70sLWIshiWeaZTjHfTnDbNvUr0aaQviP3/8OW+tL0Ohk&#10;mBsZZp4WV6cHSAUC69sw6I6gVW7B/2DBEfNUi4Zm5kFRWAeZlXuIyYOwBnpQIC6O1SYxOurH9r4D&#10;UzMRpIpx2GN62BJaaCxKFMc92GTWevZeH3ZvqpHKueAccmFsdBTT00WenDy0Wj3yeT9W5ocxOSLE&#10;vILF+QXYiYSTEzVUamJanSlpuKAQ8mx1DKszc7i1e0DcotDn/NjbDSOV8DFjxSi2EjEpisnFQVSX&#10;ncjRkZ49e0hcikHR34kR5n+v34HJyjSmJivIlxMolUcQDoX4/iTzbhxmq4/VugwnXW60MMycNgK7&#10;0w8XiaIw4mOxSLEhBRDweTBdSmGP7jtWdWBv34bVa4MYXdDDH/BAb1fDl6HDdsrQpqQwSUvHWxmT&#10;evSkKAvFbMRFklqzjs/ZRo61G3BITJ3E350QJNYmFoojUou1pcUFLeHAzMhv8jWDKS1ddRDNxOkO&#10;uwGXlXoc7eiDPjSEJoq61aiCMWPBWUUzdOFB6PwuGJxmqeec3GGFmHtMaRMzj2oRGadoM2bEamYU&#10;lrwwxlwUsAX5JSMWbuqxdp0R8YMoZkhKodCYJNxweAFu14SE0iH+32qtUMQ1UmiNx3eWhXIebvc4&#10;TPoUM3CVxXme+DxPQc0z+y4jm36B3gKLM0TnDDNrqSBmq9xme9iSRJvPiec7fJ1w3nWKnT/L71L4&#10;4kLWGG6NFyniPG5PFLCSjlDAPgrYh1FvGLnoi1tJBSJ4jgIeLl+Vel9VarelK8/illJt/K50K+kl&#10;tVyN9lYFLjcOoJ+NX6WxoY0Z6tTlAdSLLKOywKg10gGc6OXJu1DXi8t8fR0zzZsU76GzPWhoVuIs&#10;3fIcXTFNV8rQPcweH777re9QtH/G37/8En/9zYt1Xn/03R/gz0Tmzz/5DH/53e/w9z98Kf0cf/0r&#10;lumwDQojdO44Tjf14YyYs/pCOytmHt95fBPfubUFq8VOZyX69okeXmJgQx9eYw4X/ba/frqF2GZm&#10;Zu7DvxxtIfINcZ/60SjuRzcN4PXzHTjS0CL16Bnya2FzyLG7k8DSegire6PYvzuGmfU0shUL0hUl&#10;ZuZy2N1lTl7VYmHFgnt3ooiGzZiezdNtZ6FQ8TXzHmbdAmbpYmtrzDBE6VQ8SdElcWUnhbmFAHJl&#10;HwKhKGqjY5inm9ZG0pib8SGftBPJkqgRpQvJPGbGZlhYJhBND6IwaYEnYsdHHzzF5iYzsKYHn31y&#10;j+45Bp3CDKPGiGAgCI83BL8/wBxchI8ZN5sXTpNnfuLPPR4Ew1EoDHYEmaPjdK140s0GRieO+VBN&#10;RLHOfDg77cLBDSsWV9wIxIzY2l9AqZqBhyidK6ZgdrvQq6O4+o3SZPsNcjNOtKvQoDSjTmNAvdaM&#10;riEjGilmMZuJWEHjjToNDovpk+r10vMzvRZpNtJTHRapz3uTVosGjRUne9Q41cP209+P0Q0fbEkz&#10;eh0W6BIyeKoW5l0XhliETQ4HbFHm37iD0csIo9MLkzuKIU8Ibi9pI0a0zg9BG/PCnHAiOalDZmYQ&#10;seEIMsN5FIbHYTGzmDlqsFGoOm0eOnVWcl8/8/DQEF3YM8XzNM+YMocg3VivSyPgrZJuFnjMFonB&#10;4hbTLBF7CSm6r7hqnZRuQS1TxGvMzTM8rnTmzAadeEfCZ+H22RyRmo48PHwgZVrRs+tajVFrIkcX&#10;LmItG8WUQOigDxVfEMW4KBpiRo5dkth1VMZu0/juYJQCrozdpBPfwkiNIp6gA6t0rWjubkePWCqE&#10;B6KxWY6zxBxxcUhc/a1r7YNcoUZPlww65ii1wYrmTgVOU7BvXurDYebNugZW3kaiEl/fJjNgbmkT&#10;X3z7C/z6xz/F34R4f/ubFwsz//Z3xGSxxuvv8J9//qO0uvp/L+SMf/srnr39Llp4chzRDDqVBtR1&#10;anDoXDsbqwa/f7yLJ2sVXOrpwNEmZt/6buKy2LgPdf3MvaJfdgfzbg8xbxCvnOogIYjbRnLJnU80&#10;DOCfjjbiqycb4WV1H51PQG7qZxULYn5jCO50P1xRNbE5gs1rflSXiG3MpKlUjNW1jKX5LPfPhfFp&#10;H4XlRCRJ4Y3WKMQiDzQdvRrFxpWcJP6JhSpmloexe5dOOt+NwpgOwZgdAcaHsXJRQuY7t6vY2khT&#10;vCOIUYC10ige335EEYuJAVJ49OAm9ra2cfPqPnZ2htnYFFiYmkaCTm3RDsE7FITDEYA3nCE9RJEr&#10;hKHW2XGeRS+S9nF/igh6/cy6QSgYPyrVacxNztB5bHxtSHLh2XIaW5M5rEzHsbLmQXXailDJiMy4&#10;j5nUC71tAHOLeeRJAPliDplchpjJIpaLUTABNMpUuKCkELUGYq4V9SozXiP5CMG+Ua+VHt8Utx/p&#10;wGfE/OMU/RFx16DbiDMdYmVLFuh6JYWuwnm5EqaMHPEFDfQJDfrcSth4nrReEylpB5lyjgLmeSJq&#10;dvayDcqM0iSCXTKTJM5MMY9ekwr9Ljsd24JpHtvhWR9WroUwthTG4oET+dEMLNZRiLmbtZoC1Io0&#10;3XdUEqyPzhsiTksC5nOB0wZ9Dj5PhTl3iXl2hW7I/MzMnEwxm6bXJGGmKTSBx6LbZFT0g6aQC4Ud&#10;lIv7dNxtIvsSYnFxlXtDcuYoc20iOIHdkTwFnJUwejMfx1SQ0SnglQScj1Wke8di1skqhTo+cQfj&#10;FPAYBSxNp1MVLnyDce4GXlq91oTsWAc61F3EFzmOXxSNvZXi7MDXTzXj6OVWnGvuwuvHmnG5QQa5&#10;UgfToJtYbULHgAy9WjkuNXfiZIMCxxoV0hxavVon/iGQ+W9/pfP+Dn/73Zf4dwr5H3/4E5//l2i/&#10;/K+Nz8WK7H/45a/ohLvotZnRrFGgvl8Dg9fOyqvHtdlRfLw7iSebU9CbtTjW1oHzfQNENSHkPmlI&#10;4SHmYLEczNeOteBUiwIX2tmAxJDGi134xtlWFqMeZi0xmKIL7XItfMkUGgaU6NcrYQmomKk0qOtv&#10;hc6lQrKiwcxWN+a3OjC74MPy/IiEyfdvL6A8GoOdiBakMKrDFeafDLJFN0VkwRwzfmluCGk6rDdJ&#10;Z74q+u0qsbBmZU4tohCPYySdwYyYlXBvDw9u38R7T95HPkGXpzN/+OxD7KxvUMj7uH9tD1+QUpZn&#10;mZmGi7Aa7Sim6MT9Ktg0HriddCavDd5YBol0FrFIVLoK39DVi1Daimo1i3DARVJIs+EyC4/msb+9&#10;grFx7sNIGEMmG8aI67cWRrA8msTSZBgTs6KvcZwC9cIRsMEdtLLBsMDNjdLdialRG3a3Fvlox5UN&#10;uvywWDpVjUaDAef6tNLgDzEd0eFmHXGZ7ttIfG5iEeZ2qosi7tHynClxkudLdLARt/fEMNIemw2H&#10;22U4I1eh2dwDS1GJLqfoIadmDvcgx8weL2TQbVBDqR2kAD243K5mO/OgS22HPxlHiVnSn4hD43XB&#10;Qjdb2RILxBfwnZ9a8a2fduP9H7Xj3ntBFrQpuLyzcLimMOSYIC7PIUCkDtM5gxSwxzcj5WGx6bRp&#10;uB0jKOboosy5Gele8aok3v+vA69Kgn5xK0pg9YbkthUKbbh8QFxfJKov83EJPu8MiWiRhXUC68Us&#10;BZzHHW47+QTd1ys58KjHj1SwRDLbwEiJUUvqvHGLQr6NifF7GB2+hnJpD9XRA0wM7+KlxNQ5WGLn&#10;4MkOokvPStjcC7Vdg3Z9P75y/DKOt3RA5umB3N2OS+11RO12DFBcLqsDAY8NhWIA/UoF3qDLieF/&#10;J5vUqCNqB2N0rKdvSyus/+anP8PPf/xj3Li7j9/84sfMu3+UhPvfAsZf/4L3+NpOolWDSotLLCRH&#10;ibynmltQLcfw/u4SBrVK9Kk1UJlMONTcjFPdPXwNM/BZcYVZDLzoxTdOtTOb9+IUHfocMV8Qwctn&#10;2/AqXVwI+PBl0QW0TSKLPqscl2X8/6kG5rUWdBk70CTrgM6hg8zQhbltPfbvy7F/04If/sCJ+zeY&#10;Wacm6JgFZAsx5sk0FudmEfYTe+atSI46ECnSmcsq5v84EnSp/YN5HuwhTI9Hsbs+hc35WaxNz2Fi&#10;ZAzPHz/HR+98gI/f+QRbS2I5yhl88PR97G+t4aP35vDg5jhPYp6uO4dSpgxVvwEhpxsRrxu5WEFy&#10;URczu0DIgC8Jvy2OdCKJ5fU8xunwhXRM2t9JCrlIoY3XStjdHMfdW5PY3hxDIhJEJRbBjdlhzBfi&#10;mCmHpQtoIebedDaAQplOUArQZfwIRb1I8ud7u2V89tEW810MmkE5rEE7TrfTUfsZreRWthUNLvWJ&#10;ifuZf1uF8ypxvIOPpKA3GvsparnU3130AxADaMSdi0tsK52kuuMdjHFqszSM83BHB+p0/Cx5H3rM&#10;OmgtNmJ8EM10+y6tmlGAonW4GPecUJhdiJbdSJQdcEcjCA17UGCsCaQYEaZiWNzUYveOHqPTTsys&#10;iel6ZyjSOWbdeTg8fB6Yp4gXEGAe9lNcQsAez7Q097NpsATn0LB0hTmTFhetRPZdkRxVXL0WAs4z&#10;9xZEp428cGO+LvtCwGWKL5Vc5+fMvLhwFl8lls8jyOcBIvty4QVC3xnPYq+UxAzFK0Rc84VQTk1g&#10;pLjJ7cXUObUKt9E9Ri8ee9EnO1zl+asiIFZmON5yCR2aToRTbugMPJjMJO3yHrTqenFBLI2i7oM2&#10;cx61Gw0ozfRAYSRaX2pGU0cPK5mRVd4EvzMANbHufEcfWhRaXOhW4TIdMlcJ4uNPrmNirYjS2ihc&#10;VTmm9zP42Y9+KF20+utvf0uH/g1FzBzM5zdv3EVDr1gY3IpAZgxfZ45tamU1Zt597Ww7XmEebtLq&#10;maG0rOh01M5+nGoX/bbFvFqiD7URRy/24mKHCmeIa69QuN84zffxvUco7IudYk2mbnydud0U18Ff&#10;HMLZzj60G2WQmbvhjZopDDpzcxMjRS+6lM1Y3LLio8/7cZs4vL46hlTCz5MUQTxvJ0Z7sbIwi+KI&#10;G0afFo6EnpnLhHw5QCStSdl3dMLJg+/BtSsLePvRFm4f7ODK0grWFzbw/NG7FPEneHr/LcxOTmK0&#10;nGWFTSFJwWQSYUSY5+KRECJE7IEuDWyGQYSIh/s7K9jYKMLmUaNYrlHUCWRCKUxWRqXeX4VkFJMj&#10;RazPs+CUMkS6CBaZ06/v0m0XImx0PsRTJISZEdxZ5WsyfjYw4qpDBrPfKc3Ukc6HUanl4Qv7EMtk&#10;4AtZsbubwmcfTGBiIoWTjDBi6uA6hQ6ne8RVaD2aVS6KmK7brJH6PZ/sHJSeH2ruw/kBHUVKwhN3&#10;D+p6cL5XhxOtYsSXXJpw4Vibguemk8Lvw+kBnte+bvS5tPCXIghmktAOudCkUEDP4zy5QPpJhDA0&#10;6MKg34VUzYBszQi11Y5Q2YXlW07YRJasJLG2G8GVmz7M72SQr1bg8o3DTVG56IZe/wId8YVwhbBe&#10;CHgabs8kRTwJl6PK9j0piTfF7QU6C7clMos+04llScDSPd/clf/Cazpz+gpx+0UnjDCRPBYjRtPh&#10;xWNI3IP2TWEuU8KdsSxujeewz3M+IxzYxxjjC2M4WcNwbhkj+VWMMn+XEhNI+EvwWCOwGgLQqZzE&#10;fxavfgdeOnauEd0DcvgDEURjOZwiQr9xpplZpRVnKZLLff1QRVoRGLuIyVUVtDY67cUWHOE2QDF3&#10;KrvRwINusfoRDERhcg6hQ6+FK9uG9etyRPMD6LK0otvVicFyGxZv1/CXL//wvwv4b7/7Pf/PbPyH&#10;P2Bqbo0VWoV4bgy3bz3GmyfbJEG2dilwkuIVF6peaxDFxYI6ZR8uaXpRLzKYYlC6jdGiDOI089Qx&#10;YvXhi3TXk/V47XSLdPHq8IVONA9Y0SBz46unu/F6XRt69QZYfXSYHJ0zK8PmFhv5wTr0BgW0Jhks&#10;Q0Zo9QMIZ7oxsajF1HIEhZoXkfgQ1m46kK2K+7Yx5tksVtbjzGkp2CNaNnwv9vdGkcg6kRzR0NlC&#10;2FgZJzLv4PbVm3j7wV2sLkzi+v4GbuwTkUoVomqcqGVgFXchEQ8yl0Ux6DZheDLBBuFHX5sc2UQa&#10;U2M5PL53DasbUSIVUXFumRV7BGP5CrNTEplwCLPVYazOjmNhvIolOuw4P6NUdRGdg2x0JoSjFkSi&#10;DhzsTEuzhizUksgLV6Ojmt02+GIeDPnNCMeZ98MeWDwW/g1l/l0+3LmTY1QooEs1hEOXxAocChZR&#10;UhGz7Jv1jFBisgeKUsw5drSZ561Ny3OkR5vBiA6zhc8pahLQxX4d36fi+/gZpC0x40ogXULXoAkn&#10;GWUUARIH44o15KJDa1lkjdDYrYgW7Ni6nZQuGnodIbTpbJBbepjfbehmcde6XNh5osfMngPjKzbs&#10;33Vi81oQN5+mMbtapeMSm0ML8FNYbqK0uOrspmhdFKzTPcFtDC4+ulwTcNhH6JaiaC9SmC+yr5h6&#10;NsssHA7PSSJOJAVGr1A7C3TmJWlRsyTdNp1el+79ittUkShjh+TaqyzKa8zb05hIlnGbAhYivjbK&#10;fQt6MO52o0oNFUN5RL0luM0J6FVe9HRb0ddrh7x/CEqZgxvpQ2wDdrx0/lIPGpk/zlMYRyjcwxTK&#10;q3Ssw/XMtc3dOCp6QTU240LbJYTTcjhjMj7vYE5uw8WeLtQPKPD6WWblsy3o7lPC73MRR5zI1fTo&#10;N5xCj64L7owRxckhjG2aiKXz+PzzD/CLH/+Q6Pwn/PJn7+PPv/4pxfwlLP44jnYqcIWN+vNPvo2L&#10;dF8xjnhutITpUhmvn2Muv9CDN8QUPKoe1LOAXFT0oomN4rSY9K7NgDcuio4ffM2pFigtPOlE/aN0&#10;i0MsOMfqOqXOCcfZYE53GFFHRx7yMCeuxlmclJhfU2F22ouDa1HMrXqlWTeSGRuruxypqh7RUTUb&#10;kBFT0ykUxo2kBP4/b8atezJ8+5teXNsl4rDqj1RDGGa0WF4oYH7Fj+KoC8NEbCHS5YUZuvYoCqkQ&#10;iiUHJsdGERJT82SIrwEj85Gd3+mHwa7n/iuRn9UhlDCjs1HB37nx3W8Tr++MYW6ujId3I9hZzSMf&#10;zWBqeBTzY1VsLs8zr5ewNF/BlbUZHOxNYGM7jUDSAlfIhqX1MvMUBV0Moly2MN9HMTsWw9xknJl3&#10;kC6mRKIYoRMbuA86GKzcJ+5rKBuFlvs0YOonZSlwvIEk1iDWxxIDYOii9Wp89WQ3vsLtcCPFTOIR&#10;EeZcpw4tFG+rSYVTnYwxfN/hBhmPvxivbULTgB56hw+qISfMgSDaBrXo9ugwVPDBGnayDYlZQgdw&#10;WauBwmrAzHwVCwceLO7lmNPDaNSa0SDvxcZuCb68FaGJQSzf78HMzXZEp9pRGIuyEBWRHy3SXUdY&#10;pMT9XiI0RWu1VeFw1iS3dXsm4PEK552A2z0Jh2MMTgrY6RiWXDj1Xxk3Le4Bi4tWEbp3iBFKDCMU&#10;GZhuLDbRASRG0Yp7xKLXlbhoFUsIkYseVat04VUKeArVeAm3JAGncauawWLUj7KDMUCpg7KbNNNi&#10;xKV6Hc7VGXHsjApt7Xa6rpebm5sLOrUTgzoXBSwuAl3ukrosnr7UTwcT4387KYQuVthOfP14CxG0&#10;GcmKGamiHWdb6tDA/HmhpQtH6xrRSFQWt2pOt8pwqpXYoyaGObRw+20wmIfQ2NmJoXg380cQT59u&#10;YnRJg+R8F6oLSWzvV/HON5P4x59/jM+/+AKOGFFwZBw/++lP8eUvfoVBZwTdGmJtMACNxijh75uN&#10;vTjUQrxX9KHB1I5GM53VKMagenGh10YcY4Ni0Tla3wJDsBstmnapO2i9mLO6T42zpIV+vRP1XUS6&#10;um7o3eJWg5kZaRA3bzP75Q1Y3/QinNAik3cimrBgbNmGUEENe7wL0YwGB7vziCSCsIXNdPFuCtGI&#10;LearkeIwMqUQBUzsCzqQijtw+2YVeTpxrerk+ypYmqthc3USY+UKc0wUY5UR5BJZzE9NIRp2IZPk&#10;cU554aXYCsygw8M+ZImwfT0mWC1qfPqJh1nWiY3FK5iqJrC2lCZmFVErjKBSKGGdAp6ZLiKdY15O&#10;ODAy5iE9WFAcc8GftGJqNsaiUkScGdoT0GBm0o9k1sL8aIAlpENiJApXxApn3M3ip4fROoj0cBat&#10;KhkFp0S/Uwxc6CYK90LmcqNRbcLXT1G0FwfQobTgVEufNE3xpW4tXVhN0umlGdAkVCQ5FiexNrNY&#10;E0t0AjrJ/NwgU2MonICMhfb8gBCqHB3OQZxngW5U96N70IzLA8zDCjl6LDrESjHERqzotrCItJEQ&#10;FRrIHIPw5JmN5+RILisxu6fHjSc+LB+QKtOMbt4xEuYLLHa6xP1eMZZ6GIPGYen20X8js9c3CT/d&#10;UVyFDtGlg36B0WKS/mkKk0KlQEUHD/H/WGwRITGkkIIVKC02ScD/tYnumKnkKp+v0X0pZhaATHwB&#10;mcgMC3EV5VAaN8cyuF3L4Ba3FUazEZcDTkaS7lYNLjTzONUN4myjmQJWoKvLDoM+IOV+iy2KaKQk&#10;rdTx0gUxowYx9dBpuuq5Hj6nSM534VW63StnOvDVY+0U8WUeuEFoLHztpVY6F9G1U4ZLzI9n29tQ&#10;39uPC3x+qI7ZWN0Af7UJheUO6K1aHiw/KnNeeOIqyHiw87NqLNzpxnd+8IACTuK9j6O4/3gbqWUz&#10;pneq+Lc//Bn/+P0f8B9/+D1+/sOfQG0K4PDpVhaVLgnNTnUr6boa1Gn60eHuQLu3Ey22IVZ1McGd&#10;kUTgkC5cnelp4wkdQM9QJ7GuHRdY6S/1qaQRUeebZRi0htHeZ0C7Qgmt2YhBQz+FEUex6EZ5OMAD&#10;5MXIKJFmPIpYYQDZsQFU56yoTFnw7NEVzDNfDhhUsHtddLQyhetCbXIU4WQQ9oAOqUwA8WSMWBvE&#10;SCqMWjGGK8ujKGXjxPRV7F0RA7xziJJYriyu4GBrFXOiqB0Y6dJJjFcqCPkcGCvlkE3HkCsR55jr&#10;MlklZhYFKRSIzytYmJpEKZVHKpymkydhNQeJc0NYueLG7IYFB3cMmFuzIc0cbg+ZEcvR4fMeyc0U&#10;ejXz2xD8URkzowYWOrDSKqfza2D0WqEeVHFTwpMbginlQItOj/OyNmlwQbtZK62PfLpLxXbSjzfO&#10;dzNSkRYyEfRZTGhT6XGkVQExAf/ZHhkGnBZclqlwuvPFRayzHTopB5/uVON8jwINzMjnegdwXkHh&#10;GniOlUo063W4JFNIEy70m8xQ2m3oMLVhfCuGyIQZxqQSSrp1eCwAX2UAwVEtAlkWpqQNw9NW3H6S&#10;RCqXhc05Co+f2ZdoPERXtdpGMWStSEJ2OIQDC/cdpzNTmMJBKU6pyyWd1usaRZC5OR6Zk8b8Rilk&#10;8RqBzFEKMsHXxUSXR+G40lVpOq4YtRSeRDoxT9HOUbRTSARGEXCkmNvDUCqCsMjNOKikJIQWIl5N&#10;+lHzOpBhWzaxrZ69rCRFCjLWQ66hWTiy/E6xJvQGRiorqFWWkEtX8NK5hm6cqR/AUZ6AExe6cLGF&#10;jtqiwKsU7xv8/wU68iBPVjdP3CUK9zRRu65bhm5W1JaBNpxqaoTKMoBOlQJ1slZkVjpgSVzAgLuJ&#10;1ZiC5nvszFCZXIQ74YV+SIGJtT7cvruK5fU5iriAh/ev4Z2Pr+EXP/8C/85sLK5M/+df/4r7D97G&#10;RWbbr54k0teJEUkDOEbcP0cnPUfnbyBCt9pkaDFaoHZlidtyfP1MizSm+E06cL32Io63NuDVCy1E&#10;vC7iHP/Opk66RTuUrGSVkVkMOT2sonHm0AKmpvyI0qUsLgMrLV007MYwnbMyrcD4ohLLe0b40m1Y&#10;XkljZXmFTi5HZjhHN4siz9eYfQNSZtRZZazAPrT3diDEzx9moy6m3BSYEemYWGB7AcV0HuO1MIUY&#10;gctqx7Wdcdy7W8XyIgvawQ6ubW4RbWtsBCY2DitPWoUukEUgNITZ7U7MXTFibWUZxUQR5XQZsWAc&#10;dosPFpOPjhpAskzRDuvw/EMn4jkZTK5+uEMWWBwKhJJDaCcpdVEYziETCjkLFldi8Kdd6OO5blR0&#10;Qu/So1hOYnpmjGLuh9ylQhczpsZqIkIrcYZR53iTAmKx9dcvCwIbgM5khFJLcXa24XIH20S/FjZX&#10;kI5MF2bsef0SSa+VuZeUJB+KoFltw8s0CoXNi4FBJyOZDEq/BYqgmQ5rplP3sOjSjfoHYAsyllXS&#10;kDm74S4a4R+WobTWicqKHaGii/s7wJjmw+LGGOJjpKpRGT54fw4F0ovTUYTXK0Q6IbmsQF+p84bo&#10;fTVUkX4XDImRSfMQM2gI4YrbQuIqc4ivDxN5xc+E24p7vXGp3/SqhMdRvj4eXZJGGYk5skppfme8&#10;hmxkhDk2D6cpAqveg0GlAzoFMVjuQH2LDZfODmC9EMe9cWJ0LYuNTBBjXicKpJrwkB/WoQxi6UVM&#10;z17HytoDOD1FOrBfWndLDBlVKa3o6dLgpbPMKacauyScFAitHnQTo7vwyql2InQ3UbOXqGCC2a2E&#10;SmvAgKyHv2+FbkgFd1gPV1QHnb0T6iE5VC4lvMNt0NiVOM7XNKvFyoViidEBRHNEsUwY9+/exp37&#10;rF4pH05c7kChWsPN/Q384vvfwd//KC5s/Rr/+Ze/4OGTt6WlRt+4pMJr50TOIhnU9eComLanXcHq&#10;bSAmi6VghLiJ9J0GmPx5tBHRLJ4gi0cnvnr2Mt/fzU0gdRe0Fg+6tUaps0kzi5TJ6ECc+BbwBDBR&#10;GcPG6hRFMU8kjsPrsfOEuVAoWzGxYEK2okK22obilBxjMwmIeaPUzHUKiwxqG7M08VphaEc4FMMq&#10;s+fuVhWLSxnsXklgYdJLzPXyO+iOcTPCYQPxJ4obB+u4d2eBeZSFgpn004+uYGV6BAcra5geLWNh&#10;YoJYnIKiV4Y+OpXb7kUqFsH8MjPrWgC2ISu0SnFhYxAKxSCMjAYWk4cRxsXiYkLPgIIEYScSKzA8&#10;7sU4G3h52IFY3k2nNaBzQM0MaMJYLUL3cGDQrUe7QUtxtku3iLy+IcRCbpSYmYf42KMcwNXr61CZ&#10;hvDKRZFnB/DKuV5p4oezrV2osDGK1ScUBjU6ZN0YHfaSVg4g01mlgTFHm/vppmbJfUUnHDHZvxiZ&#10;JqYkvtAh1qjy0O0zOCenqXT14TILQJ+VOdikR2E8jam1LCxRNXpt/ei39mDQ04vSmB2pmhfuQj/G&#10;tuWY3OlDcakfmzeN+PSDNH7y3Vu4fe0AbmcZbqK0yJ9RMTVOmCJm5g0H6LriYlT8RW5NUrhCrAKB&#10;M5l1eJxVeFxjLKJr0kCHaHKdmXZVwuioryZNgZMOV5EKDiPlTSLiiMA9GIBV54ZOScEqbcyrFK/a&#10;A63aL231zLNvHO3FFHPvw0nhwGls5kKoeRxYIGldmdvCxPg2s/sUjJYEjYDRo0mP3h4zBvqM6OfW&#10;1zcIudyGlxpYQeU6BdrpqK+faMalRuaX9l68fraDWbIb57v70dXTB6VZifHRPKYyVnJ4N3NvEwYd&#10;bVjbMyCc1jALtxCD2pEajeDRkyfoUg3g4kAHXXkAvUYlklUDBinsxWU2SiJPoZSGlUhx48ZDfOez&#10;9/Dus/v4429+jb/Rff/469+iOjkvLXYmFhN/7RyrPAnhEPP66Q4lTnbIiVt6Fp1+HKKwD9MBjlxo&#10;53eaiUthZsVB9KlUONLI/NvUjWNNMlZzFS60yiFWIfCFM0gmRAZyEGfEAVHBoLUgHohLOFsuMseO&#10;eFEaHmKjjCCSGsLSWgUTs2bp6q+LDTuRSEKplMPmoThmRJ/rNsRSdIl4BjOVGh5fW8X3Pp3D/RtK&#10;7C9ZkHIYMZZLYKQUxNKyF9WqCdev1nDnegUHB04WNx3u3FjEO4+v4/bBJotJVcrHS1NzCDrcMKkH&#10;oZWzYDIrVsrjzHBOeN1OuB0B2J1sMK4QRWyBXOGAymDlOTNAPmCFN+AhVhoxPu9HmX+TI6xCt6ED&#10;GrOa1NQHmbmPjdLOv8MqzTN2lEI8y3Pez/wrF51cbFo6M6MQM7KeBWt6No7JxRSaZb0vOvo0ynCh&#10;T8ls28fCbYTTp0U440PTQDPee7vKAjaBhi6Rd8WCdxrUs9AIUhIdcI6JXn9E6jOdNAc3G7eL+yBn&#10;cRZL8jT1MAYR4YNh9Og00DMXe5J056EBtBHru219GPQyw28YkZxuR2isB7V1Fa6924uF2w3Yf9iJ&#10;52+lKOJNfPbxHvG3QvydQSo1zzw6x22ebWAe6eQiMZfILK4i04H/22HFdLCh4CzbSJEuPfpiUH56&#10;ia+dRTJE3Hbk4ZXm0opBr/ZRXDYo+00YVNlg1LjYngIw6PzQad3Qqlx0XifbixfGwTippAhfoIYr&#10;lRLu1VIUcAo7YnhnwIWswwEXC15ziwbfONKBk5fVOHVRhUuXtTAbAnTgPAqFOcxO7WJ18QZeGrL4&#10;8cVn38QnHz+HRkd7b9Jgdn4DMs0Q3jjH7NjVg/o2pbSEaFt3F2w6IrVNg9NNHXAFddi9EUAkYUOl&#10;Ng09nagwNYAvfjqB0ngMyeIIPLEkOplX9Y4+jM7GEE17MbetQmV2ELWxBVbop/jtT39KZP7zi/vC&#10;v/0Nfv+LX+IPFPFbT54TwQ0UpxJfI0b/8/F6yPQ8UCYnG0GPtJSpWAniQqsSjR0KnGlqR0tHL4xa&#10;FVTMT2fbxHKnbCiiU0iLGl8/Uo/XmafF+sNef4LZJ4FB4VhDPpiJcEF3EB+89Rz3b+0iV/AhHBtE&#10;IsNKqjdgcryE0UkThaJEU3crQn4PMsEoHEO9zMMuTE2UcPvqASrZMvJRuvBIAg/Wk9iZsWC+YEBp&#10;yICxmJ9YbkEgpsbkpJvub8T9axm8/3Ya+1fFUD8fbl3fYE5OU2xhRNJunrAQG4kDBqURih4lZkWX&#10;yPEZWHRDqJaZvZMJuD0+DHkDUKgpOoWJ1dmAHgo4Hc/R3dkAeZ4CWRuG/E60a7oo4G4EE16YfIPQ&#10;OBVweQ0UvYqOR5EN9KHLoCPW6qCx6GBzD8IWksER17HgDiBf1qE2o5UoYH5hBu0KFZpURhJRHzqM&#10;Gpzr6sC5nl5c7u3E5EyIRKdhPm5nAVVKpPT6xU5pHrNjPG9nxKSEPWq6rB31KiUMURs/S0QxJXOx&#10;6Gijx+nuPtKfGxe7O9HMgtMml6PV0IdmYy/6hnowf6DH/HU1qstBbF+rYPmmBXO3m3HtnVZc2Ugh&#10;G03hYLuKWpmiFXk0M0/6odsm5hANTpEw6MbcRO8ov7MCH7dwcEYSsZjnOUCXdlkLyIcrSHsz8JlD&#10;1ECIjhpDR48H5+t0eOO4HG+eYMToccBk8FG8bmhUbui1jDQUeDg0zKK7hJmZfcxTdGMTu0T2CYwn&#10;4szASdysJrFXimEyROJz2GAXkyaI4bayAM2igtLIBqamr2J96TrWlq5henIbMxObmBm/gpfON3XB&#10;7gjj9z//DX74xffZUBfxe4pneXEZbf1y6d7aUTFw/3QnRdOBlt52NA+0Qm4chIwNxmgahMtlZ0WY&#10;xicffYLVAze2nx3H9350B/gbMDs7B5VRj1DchVzNJQ1i/+ibm7j/XgjTGxa88+wudte28N7TZ8y/&#10;f8Df//AH/OXXv8E//vAl8I//wKOHb6NODJIoz6BXwUIxPAWD2YdjROPm/kE2DObgAVYnexAd/Xrm&#10;HbrM4CDOE+FFFa/r1FLICnSpXbjEqvbySeZh0XvrdAOF2IcedT+On29GX68ST+48wruP38GPPv8u&#10;HZbitFlYXeV0aDWc3iEUxlyQaUkjg1o2iDJure9iYWwCy9zu7F7FU75/rDCM9el53Jit4P7CMO6s&#10;17A46qGA5RhxDCLgs8IdMDHXRFCb1GF53okbV4uYXo7CSNcbLpYQ9UdICYPIVLzEKBcGNWq0M0Ma&#10;lAZsLRLh/CyOkTSyiQJsJjuxzAQdReehIJcX83S9PB0lTpx2YnCQ4qTbtqo60WtQQsboEyy4YQ3Q&#10;VSMmaIa6USh66TgunlMN/8+YZNYQWxVweK2wDKmht6sQLnhYUPTQG+qRzipx9WACT+9vwuIz4QLF&#10;do5k9MrZFrx8phVfozO/fLYRZ1rF4JEuFt9mHOb5Ekv0vMbMe0R03Gjsx4kWOd+rQh1RXoz37mXO&#10;bjWqSVm90vK0HTo9BqxGDLF99erM0DAa1PV0Y8BhhsxOInHoMBjohS7aAo2/B5FxFTzDnfCOtGJh&#10;rxt7uzlp7u7RETG4o0YHnmIcnKagiNLuUQq2ynw7iUR0DonYLFLRaaLwGB2WOTo8jpB7BA5TCkOG&#10;KDQDDhZGNxQaZlAnzWpILMUTwpGLBvxvb/Tiq4d70dRuZUHPMBPXMDK8zMJ+FQuLNyk+sZLgPDN4&#10;CYP8rO5eF15+sxN2pRb3p3IUcAIHw3FM0YErwQAWqrOYp8POzRygWF6GPzKFXpmfxSGI2YktzE/v&#10;Y3PtDq7uPsZLcuMQXjt+ifw/jO9//oXUrRF//hO++82P2YjjaOgUfZ3VON7QR3TtQFiw+uQY3EEf&#10;THY/MrkJxJJRDFr0GKcLT8/OYH7Hgq3HDqzeKODho/v47rc+x91bN1AczjAD35MGof/xdz/Ad757&#10;Db/40XfwNzGU8LNv4YNn7+J7n32Ov/3xj3j/nY8x5M7Czj9aRiSZXbyC7337+/j2x9+GyRrGgMoj&#10;LYl6vINOLGdF1qlwSvTJru/EuXoWHDakV+u6iGdEtMY+tHTTVYg0Te0auF1hPH54H5Gcie4ygMOn&#10;GpFK5Invf8K/fvoFPmAEiAaCzJxuuG3CgS3oVYtZP2ywmqyYr45hc2oW+7NLuLW2jc2xaSxVp3B9&#10;5xrWZxaxMbuMDbGQ8/Iofvr5+/jBFw+xO5dAmeKdraRZ7FLY3gjjrecGTI3rEIwOYtAvZgIxwEVc&#10;HtTaKUYfQsxIhWIYaTpzT0svXCYXop4wzDoLytkRuGx+uIfCUMuMGBk1EvPNWFy04923PBjJEa89&#10;FtKRkVldB5WN++83wByyweBTQU+xDHopSP5Mz2gz5LZBazOScIjPRgXsdGizUwcDBaWxKuBL6zA8&#10;r0OhouNnqvHh+zdxfXcFjd3tzLK9OMGY8mJwSfeLOxgskm9c7MdXT7CQ1olZQNUQq22IVSlf3HJk&#10;rGlR4ERbNy4zW1+U96LDosaZ7m4Km8REhz7f1spoYkWf1oBuvZ1FSINWpQL1si409LfDITp7pALQ&#10;Bvuh8HZhMNmB6IQcyRkVxpY1uHYrgtGanxGlio21SUaWJUnIsVANicgEn88gEaoiwfwa8RYQdiQQ&#10;sIXhGvTRZb3QK7wkUiNOnSdZ1BnQpkhB6ViC1rcGmXUSDd0Btisv41qEVDVDZz3A0sJtzE0foFSi&#10;8AJlxg4/ugeMpD4NGhgZurtYfBQ+tt8oSpEUbor7wKNxXKOAZ8NuVGhwaZKgVunBiTMDOHSyC4dO&#10;DeC1N7ug0QRwsPOEwn2GGwfPcfv6u3jplz/5JZLpMvFYhhW6rhiAIAYciH87mwc4ebEHKp2LB9GB&#10;NpUJT58+lTA3Gg9L91Sb+0xs3AYoBo0IhLlTI6P48LObWL5txv7jEn71sx+xKPw7/o2f+duf/Ax/&#10;+e3v8MPPvwMxC8c//vBnOu7vpVFJ4gLWT773febGb+PHfBwbW8Th8wP4F+aAU2I8KfP4MPHxt7/8&#10;FZ4/eQfvP/8IOksAJzqJ0fJOHJO14YKMhaZV5CdxYaUdx1r6med48uncSrUVx063o7NdT6zK4uO3&#10;nuLb33yGtdVpKAZ02Jhbx8HKBqqpDCrJJCI+P/x+Zhi1DXqdDWarE8ahOLKpMtb5N66ODGOBLnxl&#10;fBw7kxOYY1zIBqJYnhzH7EwW2ysVPN5fxY2daTy4vcvPz2NnfhjX93OYm2XF3Srj/k09dtctKFXs&#10;dEMzLC4zQj42HK1T6tkWEk4bjcBOgrEPDkEv0yDi8GMkU8B4qQI9Hdlr88FNxB4u0b3HFEQ+A3JJ&#10;LVIZG4rM29dvkSR8FGSoj07czSypRq++DbohLXOwWMu5j9m3B60KJS71dsPsZ4ZzGukwSthJChqT&#10;Bja/BiEWuz5dExJjOj72QavrxSfvbaGb4pO6s4pRYfV02UYx75hYcocCvtCLb5zpeOG6l8Wkhp38&#10;vbib0I1TbSy+jEGXBhiBxNTE/cRjHYmJxVj8/lzbAGRGA/fBjsYBDVo0OpKfuObgxzDjTKKmwcI1&#10;E3JjQVhTCnQaWqG2M+LFe5GbMyNRctL1eB5DCdx/sIIPPg/iuz+MY31hAkFnDH57HHZxhVjnwaB6&#10;CEaVFWZxAVRrg83g5PH2E4P9OE6H/eqb3OdzKjT0+iEzV+GKryM1vEsju47ZubuMgtcQirAYpOdJ&#10;o1moFXbI+i3o7zdDrhriMfTAaI8glhpn1NrB3NxVjI4zbqWL2Kd4b3O7zsi1GPNizM8MzFjSUi/H&#10;eeZfhcqHoH8EVWL0ldV7uH3jfdy/8xEe3P0Ijx98gpeEUB/cvIdEPMUs9i5+/q//ij8TYT/94CPi&#10;bgB1FEFrB0UgszHzbAJ//4fk0G89eIYuOUVxSYb69kH0yg10gVEi8TP8/U9f4re/+KGEw//+5e+k&#10;bPs3PopRR/8mHn//5Yvhhdz+e1CDGKEkRPyPP/6Bz3+H/W1WseFpVvsRnLjcjX850YD/8eZ5OJhd&#10;//OvZPO//RveffgW5IMWHOmqxzlW8JPtPdw66LrNONvVRuTvw3keyKY+M1zOKHNOCmNE8F/+608x&#10;Xalhb3UTWwsUbbaIYWalXCCMuMiTJiP6iNYqrRYdbVrUXSZ+DsikcaeZeBaZgBdpH/NKPIgS6WOU&#10;mbcciiDrDaJWcGBzX4719RDW58tYmY1jZayEzekpbM0VUJqUMYvSzYYD2N/JsVAZcfVqAYtLSzDS&#10;gYSAE+EsQoEM5iaH8eHbN5AOxqDpHyDOMU+TcmZr49i7soCdjSTysQDCLidyCQ2qLAQZkbP9g/DG&#10;FPBHTciP6hhfFFhkoahNE+HpnoGUEVafjo1KBdkg8VxDgcjV6NAqiKRWFkY1TEYl1Ho5Wvp70N7T&#10;Ab25ny7YiwE6uSVoRV3rJUxPE/s9ZrqqHP98pA3/cqyZuNwgXV0Wk+m/xuglLj4KtH79Qpc0d5ro&#10;5XeIGVhMtH+psx9NLCAX+vpwmaTXpOhkFhYTJ7ZRLD1QEP3bZAPSLaYBsxVNPX2MGXaMTKWRpNMW&#10;l3pgDrdCR4ry5dzw5RUYP2C82VRgYjoBD900xnadH/MiN3MRm1fNKCYDsJOoHIN2GFRO9HcOQt5D&#10;HGeRN1G8VoMLFiPpwxiAThtGSyfNSxHjMZzGyNgexqfvoDJ1E7nqHuzE79YBP145Icf/6ysNUGjZ&#10;xgIl6DQOBINFFArzGBvfQo3bxOQOz88V/r4Coz6Ecw0GNF5qxw6d9041hhsVtpOkjznYjcVSFatz&#10;e9KC4g/vfYK3Hn2Gtx99imcPvyX9/96t93Br/ym2F/fx0vuPn+PhrUfScpR7W7tYX1zFH3/9ayzN&#10;LsDqkiNbMEKp1MDryeNXP/7p/36fVozf/ezjbzEHu6E1hqBWW7C9uY+f/Ogn+O63v8A/fv8n/Bvd&#10;9n8fNvj/dBOf/fd/584+QVenEsXcKDY3tpApDuNiRz8uNHbgnTs38aO3H+D9g3UsT4yiU6vC8f42&#10;HOtsxaHWJhxta2QWNqKusYVZyoweonNfnwa3mVM/fvSONKlcMc4KzEbhJq6I5VHKuSw8HuZAvRK9&#10;WhmLUzf62KgvEglbW3ogkw/AxmwddotbMUmMlkJIJ0TPqSDKkShG4glUUllk4zbMLTOzZ7txcy+F&#10;3VUXJpMuzCQZPRJOxFNsPKLzQdiBQNAGd0JOt1BibX0MuzsF5PnacqaESmkUWZ7QxQUHrHo1c7EG&#10;wwULNhZWsDAzi+mJID77sMQTHcHS4hCRdgiLc1ZsbcRRKqixcY24O+qGwaFAqmRFjY61vTcET1gF&#10;o1vc+uonMqugNA8SRzU4RmJpovtZwtw/rxF+zxAR3EaBD6ClqwMGE0Xts+Bceyd0Li36BxU4cu4y&#10;TvHYiLsD/3y0BV8/2yyNBLvYLcdrFzshVvwQE+qLiRBfphOLQSWv0ZmPXuzGmctduESCa2U0uTzQ&#10;CY3FjH7m+JNd7XT0XrQp5RhgJq/vVqKxT0d85vnsIWqzmFwcuIABZzOU7m4Y/X3QB/XwpP1Q2Dpg&#10;Sp3B1fd68cEHE1hfJhFtUkwpA2bWrHj6zIfVmTQCQ34EnCQbk5cCNqC3Qw853VKntsPBeBaPMjeX&#10;F3iMdzA5eQ3l0W2EYuLaS46R0scI4GQEcODwBT3ONfGYNJrRJQsgk13G2tJtjFVXSWG7GOf7Rysb&#10;KI+sYnJ8B7n0DBHagm5SYFevGxa9B7sjROhKDNfpwqspP2YiXsayXTy9+wHeuv8RHt79EPeuv42b&#10;m/exOr6OidQYo1gWBRanHEntJYPGLq0FpNZYoTeY2Sg+wXc/+Ra+/Okvian3sDSfwcJUFQsTi3TU&#10;P74YoE+R/eW3v5ZE/OmHn9LK38YanUygXyBZxrUbd6QLUH//vXDT/4lI/39tfP3vfvYz/PUPf6Iz&#10;3cOhs410dzWq5SLWlpdwc+sKFgsxzBTiaOXJrOtugj1oRruqBxfkPWga1OFUlwxRnwctbAiv1CvR&#10;bfAzc1jQ1daJBTEOc76G/akK4v4QWtv7oFHI4RoyIBK0wzIkJzpbUWJESDAStLf3M3Oa+Fo/itEE&#10;0n6xlIkDuYybbuxFPsXYECPq8vfRYBBhfkZmRIOJ2QC++e4UvvhwBAspJ2bCNiSYcQMOJ7KREPLZ&#10;EOwOPZwUZjDRjXxNjbV9OyanWQDGZzA1OstcHkQ2K4eRjVyv7sTMlBWTtRhx2UeMMuLpHRc+fT+N&#10;d56H8fxtO8ZG+7C3GcKNq2HMr6iQybHgZC0IZs3M1L1siL1QGjvRre2lMBrQoehCq5zOJ9OisV+J&#10;HgPd1S3uKXdDqZJDoZPDRIwW81S3dFFsvXLmPhWOXGjBeR430U/9lbOtfG8vnDEzujUyeKJOhNIu&#10;XKboxdXmQxfbKUAF3jjXgq9Q5K+JBQEudOLUpS66UDcutg6gfqAD/cRypX4Ql2R0YyLkieZ27psa&#10;jV1KnBVRiG59ng5cJ+tGz1AvtIEuEsFFeOJakoQMZq8aDsaQcGkQK7eN2L/rxt4NOw6etOPxp3rc&#10;ebsbn39HgXffEisL+uAw+ylgDzRyBxw2MZhjGmO1K5ie3MJ4bR2TY2uMSxOS0N6gw379WA9jgAFH&#10;L5n494ahsZYo6jm+5wBT0zdQHd+TblGViyuoVdcxP7OH1eXb2Fi/jyvrD3hO3mHhvYrh/DyWpndo&#10;lo/x6NoTXB8Xy4xGcG00hnUWoamQB3vTi9id28bS6CKms+OoBrMocn9TSiuyKhvS/UZkuRUHBvGS&#10;3RZEQ1M/LjX3o6Gtl3y+yC9Yw5392/jhd5/j3p1tNpop5tbvUVi/wA/prv8hzabxJX7/i1/gz7/5&#10;jXThS4j7g+cf4vq1+1hZvsKwfYAffee7Ei7/T4X6P9lEFhZo/PzJW/CHI3BG46jvl6Oun2jV1cDw&#10;r0K5UMNkdQwOpwM9Chku97axWnehqaMbhy414mQHGyfzTL/eivauAWlSvCb+0RdbZbh04TKd0svs&#10;moKbOHq5rgPnLrQiOGRDJuTC6lge9zcmcTBbxd5kDVdX1lBOsXBMzOJgeR3XNrZxndidFtOyxiPw&#10;uqx07wDiXtH1Uqx8MASrzUhErsfItAePb+7j+Y1prKU8mKLbjoq5poiGVpWCDpvhZ4RgoevEoiwa&#10;yV6YfV1I5rVEsD6M5MrYJiZnUxRUD4mgrQ/xcD/uP6ZbX5HjO190sdj24XufpfD0/iI2V/345oeD&#10;uH1Lhbt3YyiVjQgF6fRJE6pzzO6jPkSyKsmRLR4j+inifpOWx48xo4NZtLOHx7gdfczDcqWSx6sN&#10;57nVd3Whubcd55ltXz3RSPds5yYmN+zAq6ebmWmbES76UBj2olwOYHIiwn2YxOZWGp3Mt90sBvky&#10;XZBkcpTCf+WUGO3WhuN041PnO3G2oUO6Mt5CFz55sYXZmAJvaid6N+FccyfONDI313XiRCt/39KK&#10;Cyzajap2KOztyE8Ykakwrxt7KV4NIiNmZKYYGcaasHS3Bys3dXAm2lFd6cHBs3N466NeKWZkE1lU&#10;yrOYGt/gtoPaqBDrOPzeNGxmN4slycgeRSRQpjZMuFBvg0KfRJQZd6S2h6kZMT/VAVKZFZhtJVxs&#10;tOD1Y33Q6hPY230bOztPsbfzBNf23sIWBby5fpfPn+DW9ec8V2Ip04/xmM766NpTXJ2o4upwSBLw&#10;Jov6jNeBEasLSaUFMZkRCZkJGbFRsIUBMwpCxBRuptcg/fylUCDCjKNCZ78OfQzxje0KnkA9vMxz&#10;xVwKdrsZjRS4SjGEOzfuSngtLkT9jg4tpsj5y29f5Nj//Muf8PH7H8PHjDo2Po9YIoMisffLn/+C&#10;2fb/KmKRc0U2Fhe3RDH49z/8Hn/61a/wq+99Bz945wkPcJYnqxfnuzrRRYHqrFqcJj6/dqwRQxbh&#10;NiOYqkzCPeRg4yI+N3Ww2nfg5ZPNeJPY2ynTUKg55D0WDJr0ELfLejq7efLCROt2HBOLlTcq0Nyq&#10;kMbZuixGOE06bE2N4eriPDYmxrE2OYPtuRUcLC5jb34R+0tr2F1aQTETJw7lYCamDzkNzFADkpP3&#10;6JgrzXr4ggYMObqRDARxd3kGmzk/qm49Kj4nMl4PIiwY11bXmcdycDBvrm5osLpppGCLsJr7WARU&#10;qIwNYWWlgDDzbF9nB9ob+5BJq/DuR61YXWvH+pV6fPqJjC5vwbXtKO7fyOKjDy2oTjejMqEjknt4&#10;/J1IpIaY3wbgYk7U2+msFmZKNY+nUYXL3d10NhmON7SifUCBi83N6ODxvlh3icJT41xLF87Ut7BQ&#10;anmMO6RutCfq+bOGXhy/0IbD4v5uWzfRVUtSaSTuj+DJg21E4z3YuWHG8oYPDx6N0IGCyBXEqCov&#10;TvN9XX0qPopOCqKfQQvRuBX1HXTqnn6cEOfxUgsudfWiR63FCbq0GNctetydbGtHB4/xybZWtGl7&#10;iPt9cCRk0A+pKeg+9DqakJ5SYvuhBYsPTmP741OYusKiardgnXQjVmWYn93ARHUFI4UJFt8iNEoH&#10;2ptVaG+Soa+DpKMyw2UNoJAidU6LmS82MTYm1uS9gkBoAjpzGo7AGC60WHGhzY6L4rHegO5eLwvB&#10;Fm5dfY6dzQc42HuMG9ee4+6t9/GAYr3P3HqXAr6x/RBX5vewMLKMWnQYS6k4rleiuDoSx1Y2gDmP&#10;A8N6FiIKNN2rR1aIl8JN9RmQVViQ1ztRHvSgNhTGjC+Nlzp6+1Edm8YPvvgeBq1enG0SmUeBy81d&#10;kMnUkPFg9/YY0dVjRUevFYnkOIr5MVb8K9I0OAKphSBBAb/77D109g1iKODGBx+/jR9+7wf4EwUv&#10;nPX/KuAX4v3Tr3+F3/7wB/jJx+/i+49v4vt3N/G9O+uoliLo0/ZBppJBTqfVEa9OMzc1NvehkonC&#10;SrH1yJVwub3weUPQDtpR3ynGAndLY4o7B2QIOlQIE688QbHqfivq2ADaKLSTZ1tw5HQbTpxlNadD&#10;mweHMD5cxWh+GOuzxBcSxM4cRUsauba6hnvbOxTvEq7MzmJypMKCoEa/Wo0uuoa4r5uPZ7m/kySP&#10;VWTzHmnamrs3ryAXjSEf8mGvlmdlNaPMTGno74GfWXqSmXsklYF9UIPFRT0WN9qZndzwsLFZBmUo&#10;Vjtx/WYSsZADHSw+7U09MFk7sbnZhevXDahNmTE+04qP3vHgZ99fwd2raWxeUSMQlcHhM8Ad6EEg&#10;MIiQz4wZ0RW0aIYvrCUW98E4qGXDHEZr/wCLXSMu9/RAZdZAN6SA1U0CEMuv6vVoojt3y3uh0CiZ&#10;V7tYQHtx+KKYYokZtU+PS+0yqctqt0bPfbNCrZXD47Xys9oprksYnldheceCG7c80jhip0uDfp4X&#10;ncGAk+daiaQXIPeIWVwaoWZhsTDLHrpYh25jP9oZGTqUYtVI4nZLL86RrE7z/NX3y3CMxeRoUwv6&#10;rTI0K9twpukSeq0d6PNcwOJuAIs7duTWX8Piw8u49TxCIhErJ+SlW4UOW0yaoNGks8Csd0DWo4dG&#10;xpjhSmI4O4npsXXMTayzPYiBCBWYLBmcp0APnWRkuMj9qVfDF5lg1MojFhOv38bO+j3cpjjvCpHe&#10;fAcP7zG33ngH13cfY33xKpbG6PTZCdSCeeSsISSNXmQYN2N01SmnE9erURwMx7CdD2LO76SATUhS&#10;wAKXiyY3Ko4Ixp0xTHCb8iQx7opj1EqDNbjw0musooXhKWna155eIw6dbkcwlGXVNcHjTyERzWNg&#10;wMAsYCQCKXHknAIqfQDb29ckF31x1fg30lXmv/3+jyiWpmANK7F5fQp//fLFLaL/o3jp2NJrv8SX&#10;P/spvnjrPn7wYA8/fLCFnz9cxy8fXcHNmTxKSRc2FyuoZhPo6xeTxXcT4ZoRcAdxdW2GeawTx5l/&#10;RSMThcZtD8DpjkJu9rI6u5m75GjlyVVYma2cMjT0NqOho4OozQY3oMYZ4vOh4y04REdvaumjo44i&#10;nymw4RsRzQQoyGHMj9VQSCYQ43cGhrwYVJtg1LDaDnSjVTEAh8OBOzvbeHbnAR4wrz+785BxI4Mr&#10;G1NEpTssBkvwsmHHXU5sEclnsmkEzSbkgz5ieQ1LlRpkzOUBlxEuXw+reA9yyRIdgN9jqseTR+NE&#10;beZ07ms/UVYMxi/kOrG1TeQv2TE+b+JrJrG2EWbU8ePxUx0SGR1k6laoBgeYsbV09EEWNzqLXQmN&#10;SQa70wr7EEWmlqNXoyaytqNTo0W3ikht7MCgSwmdbRCHzl3C6fomuP0eYqKZKNsujRW/1KGg8/Tj&#10;0JkG6SKU1mqHye5EZ2cvc30eY9M1NMjbcbb1AjSOHmTGrSiNK7G0akdt0o+Ovj7m3yY0kHwutnfh&#10;sqwJJ9vroRT3ooMONLGotGnacbyuAY29LBTM6J1qA4tMHy529+IkUfpIUxsOkRrOdLbhYm8j+pmJ&#10;2/XnkV3qQnm5B5HJOmS2TmHiejuKs3rkqiSSjRIK+QKGzCQgXxz5ZBm14TlM11YwN76GSlGse1Rg&#10;Ng7CSITWEV81cjM1YUdLmxV6fQSJ2BjmprZwdfsR7t18F0/uv4+nDz/C/Tvv4fbBU+yv3WaR38N8&#10;eQEjIX6fI4GUwY+4yo44kTirFg7qQIHCy2vtSPTpUDNbcW0kRoyOYrcQwrzPgQmHC5OuCKb9GYy5&#10;YqjYwygZ3Mgrbcir7cjQiVPCmfn40rFGLboUDvz4O/+Kkfw4SsUp/O1P/8YGlYDB4kcuV8HB7jU8&#10;uPUQszNXYHOkidkGOLwZVphr+M2PfyyJUYhYTCH72QcfYmouh4Mb4mr2C7H+nwUshC+c+3c//hF+&#10;8OgqfvlkE798fAU/e7SBn95fxY/urOAXb19DJR3GmQvNEqqJlQrFMMfDp3FYGj8AAP/0SURBVJpw&#10;mSdPzGd1rq+LWa0Th8824OzlDvT0azE46ICJlaq5T81Gdg4dFFqvVSzl0iOJ3kAUF11CG5rZUDqN&#10;uNykJG3IiJVDzGG96LI0QhNQwiLmIR4ibmo6IROjYfi5Zj0PYFKsRDiHVFoMD1zFL773I3xC8nj7&#10;wROpI8fV7W08unsH2xur2Fpaxe2tLSxVKxSxHR4KxaPVoRyNYL46guFkBmFm+URYD5uVRNFJnDfZ&#10;4HKaiHad+OSdFWwsBYjPxNiWZsxPulEu6bCwSpdZrmCT6Dwxq0RlRoOJaSOFbYaNxJEv+Jh/7YjE&#10;zAhF9DDY9GgeYL7Vy1nwunC+pQOtA3K0EZNF55dm/n2dCopF1o/69h4Ktx1vXGzicW/EGycv4hvH&#10;L9Ile/m7fvQqlMTdfrxysh7n2wegsVilq/WXibgd3fy9WgaVU8fP70Adsbqf1KC0tKKjhyIdpJsP&#10;6WEO2GFjYWhgtq+nKPtNLLJDzHzpOcTyZQTKJsiMgzh2qQHHLjfhQqe41yz6aPdQwB1o0QzgfC9d&#10;uK4JvYMd0EX4uY6LmDtoRaByBOVVOUbXNJjcUSM7o8DYuhI3HkWYS7dRG1mia66gVp5AOpqjISRI&#10;PXE0XupAFwuSekDHOOVGJpzGeGnmxe0cYu+9G2/j4S1xx+Yd0s4zCYUP1m9hbXoLU/lplDxpZAd9&#10;SOlcFKsNcRmxl86epXgzyiFk2L6yGm460oHRjYLJgwLNZsrjx3UK+GCY+0fqXAgK8VLgOtIuPyMt&#10;XbiyIkexFvi5JQ0LgPgc/j8nt+Kl000G6C1RvP/kHbrpn1hNHmCkXGV2quJckwJq3RCeP3oK/OMf&#10;AP4Dbz15F3WtBgwo3TwYk3j30VtSdv1vpxXTxn7585/g97/+Of9PvP6/uQotHPsPv/w5vv/khiTg&#10;nz+5gp9TwD97sIbfPNvFXDGOo+da8JpYPuWCWL6FAr7QI00X+zp/fooiPEFXEFPtHGeWOlHfilMX&#10;W6Ciu5YSKaLmLtQqI46zoR1rakajiTlNp6WIe9HR2YdG5rkmusDLRy/h1SMX6QhieGQf+m0D0HlU&#10;sHqGkMoFkSyysQUpinIMn7z/odQJ5T3+zV988BF+/O3v4jsffYp3Hr6Nx3ce4+GNu7i+uYXpiQqc&#10;IdFv2ozNhSnsT49gKS1m3XfAqVTArlIj7HbAbjKims8ikyA2mxWQDSilPtzFignrazF86/01bK+5&#10;0cZGrGpvx2Mi9dikEuUZE4JZYvGoCtVJHdKVNuQqCtKPBpn8EPx+O3zM/u6QGaahfjiJpmca66A1&#10;W9BBHD7TLlaq4LFrEfNa9UtdHk83NuLNcw3STCZvnG8m3vLYn76IQxda8T8OXcQ/H72MAZUGWm0v&#10;Lja2ob5PgdOtosMF0ZaI/9rpOhxndj3D4tqnp+M71DA6VWgYaEGrvAMGpx6nGprx6tk6NMr6JIJ5&#10;g9/XzZzrSehh9Aww6lSgFt1XA8RnvVg4oFW6aPYmi/ipVoqX9HSE51LGIqyzG3G6pR6DIRX6LO3Q&#10;uOuRHK9Hevocrr7VyyjDgrY3jkRNhquPHFheFgujj5IoyyzGPpg1g3AYzHBYfMinxhAVbjc8TcFu&#10;4vr2Ldy//hiPKNZHdNe7197Ctc272JjdxhSduhwsImeLIKf3ISHEqjAjPjCIRP8gXdHKzYYkxSuu&#10;GqfptBk6bpnoPOqIoeqMo+JKoMbCMUJnHbE4sFeMYn84jKulKJaiYmodB6okvjQ/I0/hS+5L4ee1&#10;DhR1ThTowsl+AzIU9ktHzjBXbVzDH37xK3z49jtQKLRIiEw3tobXzvRj7+ABxKTr4oLTf/zpT1hf&#10;2saZy2piVgq//eVvJMH++Te//j8IVXTIeNFp4/8o2v/z9md+5g/evotfCOFSxD/l4y8eruHndGOH&#10;Xo3D57oo3m4cOd9LB+6Xlkh5g9n1KBvf5f5eXO7sxPmmTpxkw6mjO1xiwzLp9Pjg/n3pCvlktcYc&#10;KNbL1ePVk+fRpBskTnthtLql3lUaHpz6hl7UEaEvtLbjQnurdDtKjFm2+m2wEqet/m6MEv2e3L+G&#10;H3z8HfzoWz+Q+oz/4LPv4LP3PsTq5DQmmJ1LEWaoUAx+k5VolkEw48K5VubApBt3ZwuYpaDHAzyp&#10;xFMHs52dBSXAvFPJ5nDn6j5xVwwPU8LkVaC6wPxTHoQnpEc6ZkQ7G7JFIcPivBWBdAcdrA/+khv2&#10;iAy5ohXhTCOC6RZsbBgxM6eBXvS4chjRpVEwmwqENhB3W9HA49WjUZG41Djb2I3jzXS1rgEKoUe6&#10;4isuEr56sgGvn2/B8fMNaOnoIe4203FV+AbJ5/C5ZraPTv6cubSRW7NYtoaExMJ5ouEFCR2j8DvF&#10;Iur1Dehl3jaFDDje0ECB17NQ9OErRy7h5ZOXWUCapPHZXz95AdG8icRWQDwZhCfcT3qqY3EQK1C2&#10;4XybWKqHBbpBOC4jD7eTLXUYCrvQ0N0AubYHsYwZifFeGGL1dOBGLOxosLIxCl9Sj9SUGnefWPH2&#10;oykS4zrefXILmWiKebeK+fFlbC7v4ubePdy/8RYe3n4HD26+jXvXHuHalRvYmN7ETGEaI/4ssyuL&#10;uZ65VW4h+lKofUakmJ/TFFKKWTbaq0eCv8vQgcUtn2HmViHU6UAOE6TVGp+PiHu3ejeSzLZC9AkV&#10;HVprwVZWZOAwDijg1ZgbU64hVM0uZCQHt1K8Dm5OlI0eCjuMcebgGRac+WgBLw0NBaSJ1cRooC8+&#10;/hjFbBHfoqvEE6M4dLYP+/v3gH/7N+mik3DNP/7yV1hc3EarzI67d55Q3H/+n4rz/9/2V+nxS/zk&#10;w6cULt2Xov3pf2H0797ZxUQ2hqPnmXPFBPN8FNPHviaWdLnQiRPMQO2qbigNRDYZc1RLG84yJ/b2&#10;K7C1uoadDWLr5CRmqyUMOd24efUWbh5cg0KnYyNiIyZ+yPpN6G6VYVBphsZgJZ51MQ/SqYl+WiK3&#10;WB7mooJ45rWhMj2La1dv4mff+yG+/e4neHTjvtTneUysmO/yoppi9ksXMFeuYTRVQMIbILr6YPI3&#10;42DFi0cLRUyFbJgNO5EnmocGB+F322B3meAmgk5WisReD1wuDXwhCpePRnMPBuliBpUcLRda6Bha&#10;2NxyDPoGiJtykkIX834rUlkjblybweJSCFdv6LC/1Y9Z5r5+lRIOFqtsNEnRqem+NjR2d2KAx2CQ&#10;z20OPy50kWwa2kgwrURjNd+jwgmi8zFuHV3djAxaom8LRaLE6WbmTopTOyhHD6PG66fq8TJd983z&#10;TczLzcTdDkYWOjcFfZLPj7LQvn78PJ26AydYHP7fr1/G/3roEv7leAO+cbKJ55LZl4I+Ut+JpoHz&#10;mFkZQiyrxfymBQZ7G1IjIZxqolv3q3GS4hUF4wj3UxSKo831aNF18XiY4fG4YfP0oTijhDs5gFzN&#10;hOlFLxbXgshOdcJdvIS5rXa89/4wHj9YxTffY0z7/hO8+/Qxbu/dx10a1LUr17E7v4PlkUVMpWsY&#10;DtCt6cwpikaILUZ3TVKcaTprmu0mTeEKAaeZkQUWl4jDVZFVRU8/b5rPExgeiiBPIWfEZzD/pijE&#10;rMBoYq9A6zT/n+J7U2oz1pMhHJQj2CdCryU8FDCjmsaMAsU+4U1gLpyXtplgFpMBFgMKuGz2IaMd&#10;wksdPImff/otIvLfJdcU2VTc133r/lNkMqP48N2PJLT+7w4Zfycq/8df/oRnRO7vf/t7/4+c9v9u&#10;+xvf+9OPn+Mnj7fwC4HRjzelx798sI+b81Xm3zacqh/AkI251mhjo2mlEzNbifHJJg1iMT+sRtKA&#10;lqhGN2nplMPhCsJg0qMaNmEnbcF8PoqRTApTU3O4e+MWVhYXiYGDMPCPD/li6O6S0YG7pYkHuti4&#10;z3WxAbL6v15/GQa3B5WxWcgtQfSYnAiFQijFE/DbrChEE5gsVjE1PMUctIb16VXMjM5gvDwF9+CQ&#10;tFTK+LSbSO3CzZUspgte1JhLkxYd3BoNHGYt4nEXkqEAetqYu5WtMOq6sb4s7jmvwkgx+bweGGVa&#10;NF2oh0ljgonYqLT3YMAi5r4+iW5ltzRN7LtPxrC0kEJ1Wo6r19XY2aZTuwPIxGNIBKLQaLXQmsxw&#10;ByJo7OmF3e3l3xJFh0IjZeAzdDUN44VaI+NrFejsb4WTOdzOXHqhpREd8lYozP24TFG39XQz5zI3&#10;y3rwxhlm5FPNeP1kI149Xo9XKM5XKexjRN5zFNopsShAUzvdthn/fOwi/ulIHb7O17xyugXfkEYu&#10;1eM4aapX203sbmTOPgmZo5GCPgtXXIdLXeJedD9O1JG6LhGnWUBOtbTiGHG/qb9L6qct02nQ0t+N&#10;oaAW9oAB0ZTo8hvH5rYFG9dkmFlTUbxxOnwQmzs13Ls3gree+/HFp1ewXJnCaCCLPFE2PehBkoJK&#10;MrMmiMEpuYnZlQgs4bGBqEzREYezegfKJh8FFMTIUBRVYnHFFsSwxc/fC8HzM5h5hRun+TxH3BVX&#10;k3NqipIYLEScFJ8rHtXMucpBrCSCROgoUTqC1bTv/0Pdf39Hlp7X/ej8I99li+Rwcp7pnp5OyLGA&#10;yjnnnFFVAApAIeecMxroiG50o9E5h+me0JMjhxQpWiJFiaJE2qZE2ZbDvvs96CFpWV7rfr1877J/&#10;eNapOqgqVNV5P8/e+5y3zsFqaxYrjQUsNfc93onFZpDIYyjCBhLm69BKj/L9SBba5jBieW0O927f&#10;x29+IaZKiiz7a/zj3/0dfvz1D/CPjw/3SMdsBXjSfTF5Q/wQYXfn1T8H8//b+qff/ha//MFn+MVD&#10;AfB5ZmEq8aNLBJpW+uObaG3OwOr1oJNWM9/UxBwn5tD6pZ0uVSo1/96Ga2e3pev0ZpsKeKtMgb1l&#10;dajWyHGk04d3hly42utFPuDgALDBYbfjztmT+PLDj/Dlx59jZmICpTV1VBE11B42AUJcotOi1uli&#10;xjagva+PEAwjRxjiLS3SqXen5qYxPDyE4yuncWJpGxuLW1T70zi+eAwnV85w/SZaMrQ8fN7i9BiO&#10;rg5gfDKO2WEqQ18zRnK05T4v7w9gg38b62tiA/LA67NJe5oHO7qxc/wE7AaL9GMFByOCrk6FoNtN&#10;8BqQao3DFbGgzlBPB5LA1tY0Lm93YbC/CTNzbZhko5ie5Pse6EZfRyfmxmbQWuhk9vcgy1yVamqD&#10;n8qaoNWv0zlod6NU1Sx0NjO0Fi0ScRcGaPvjqSC0ZnHKJDOVT0kV1ELvFNfQMtNS66AhNAdrNNhX&#10;KsClohLc/VVKZmbaXJkaFfUqgk7oTUaovXYY/D7acy32lqqwnwDvEdDLtKgglPU6A2QGJa28EsGs&#10;Dom8n7Cq6Q50qGX2r2AjENa8go1AZjOg1qJGrCHJ96vn+3dB4zTBFrOwsdkRzZtw9kIB9+8NYudi&#10;iuI0j9/96jR+8NkpnDrdh/UjzTh3xo6f/3QcWwsD6HRGMUzghEIO+pMYEnt4BXwEZIJQzzC7zlJN&#10;5xp7MUPQZ6jM01TGyRC3JdV00JtkVmV5qMgeqjPXjRDaYVFhjgOx11jsjOLrjlI0xpN8bkMH5gSc&#10;BebutkGcGujBxaluXGKdHW3HkZYcJoMJ9NsjkspPhhsxLfIvl+LQ0VSCmZj3R8LNeCLFLhZg3nR7&#10;GvCrn/2VpL5iNtSv/uJn+LOvvsHvCLLYayzAlZb/Aoj/q/VPf/9b/O1P/5TW+SL+7r3z+PWHl5hL&#10;hpHOenFkbgCnj8wSzBwMhFZl8kJh8SGcbobJ68dbVXKkmRPeu/M2VpYm4aRlfLOMA0pMpldpMNbk&#10;x3uzadweDKMjEYDCEUCBA3elLYe/+bM/wxcffIwTK2scrCMweLzSTB/x07ZiZjOlxwMVM6dcTB00&#10;e6Ufu/dNFdDe3wlXjgN8bBznNi/j7qVlnKdiHl86hWOLa7Tux6U55EMDTVR3dt8hfpZ8DK6wCrPd&#10;Say3pTDXmkEL38fy2ASW5zqZn8VeZy9sLj2ibCAhmxOL4+OI+UKwM2Nqa+uRYa5vbkxy0DI7F5pp&#10;GdMIpgKo0dQilvJjsJtWuZ/AdjXh4tnTOHPsLDZWlrAwPsUmcwS9vcOwsUEl6GKCsQRCyRiBdqOk&#10;VsysIph0NLUmA2oIkJdAmMx6VMvlUNCZiD3Rh+tpq5V6/j89zIwadp8Hh2sUqFQZ2VS1UDIrGzxu&#10;eJJRSaVL65UwOmwo9MZhYcQp0Sjgikf4WiocIrT7CO+eKmZtvm6RQoPDynqoXAZ441pMTJtw/e40&#10;qjRG2mwVasShJjZeocZKq4URSAdtyC6d06tGq4bZZ+Z4MCDaaGO0cCLZE8DMegMuXurBjbtp3Lnn&#10;xU+/HsaZjQ5MrzgwPRfDRFsSJ2aTODmTR4c9JKnmMLPraKKN1rcbiyK/UvXE8ddpZt+xWCsBp2IS&#10;wkG3yL0xjBPWUdrpEdaYuE2bLaY4DvL2EK32UCArATZFGz2b7cICgRU2e7GlX9qZNUGIx9Md6GMO&#10;Xmpukiz0xSm6hNFOrBNgMZlj2BXHBBvJDFV/ks1kiA6gm42mQKibmL29GheeCHCDak0hqFRBXDl/&#10;DZ+8+y5uX76Fz97/GLcuXcH8xBy+po0W855/9+vf7CryvwDj/0oJgH/9Fz/FXz0gwFTgnz04j7bO&#10;BihCNpgiXiwsTTN/JVApzrmkD3BwhGBmJlJwwIgTyyuYjQr5VlrNNK2hCfuEPWO+OlirwtrUCH5+&#10;4zg+2hjEXD6BnlQc041RzLem8Nc//hHwT/8Fq7NzaM1mMTsxiaaWAmRUlzdLZLR51VBYrYQkgzSV&#10;3ehyIJTzI9YaRv+8ETeuN+CTD0L4z78rx0++WMTm2jYun9nB6c0VnD03j63zLXzv7Rgaa4Xbp0df&#10;WwLnZ/qwWkhiuYM2Ot+Imf5Bqm8BR0ZbMNabR2OmAZ25JvS1tCPM/5cJJ2FUmmBn3m9JZ9CcyyDD&#10;ZmZ2ueAJhBFiE6jSVEtTFQf7unHy2ByuXu7H+w9OYm1phu5iEIOdvZgenUI604hQJC79tM4TikBj&#10;NdN2igvYGVFMuyv24Jfr9ai3Gvj9egiqAFZDEHXMxEaUyHhbToWk6zHbjczALtQoTIwsTukkdlYv&#10;VVBY6zAhFhNF2LS0FgusTgdsfiefq6aSiwkgOhicXgKsxusVSrxJpS7T6mCPeqWTJp4gZM0t4hCX&#10;lttXg0PiPWj1VGFm8jCbGbdxJaPNYXU9ilSEW69Cqs2L3rGE9KOFwlAY7qiTTbmR9t+GlVMevP1+&#10;hN9JBA+uj+D4qVb0DnvocEawuZzFhw+GcXZ5AFNNXRKwk8kCi81QZFMCOURVlZYi74o9zC6C6kpi&#10;1JkgsGkJ3iGWdJiHWXecyjjNBiAAFXudJxm9hNJOZTswRuUdI4jChvfTQotsLe3MIqDLzc24PNmF&#10;CxMd0mys9bYMJmMxdNl86HCGkLEG4VJ7UVeqQ3mRGso6GyLeLBrT3XjCwIHqcjdgnHn3vXsP8fe/&#10;+bdYmD0Ko8mFscFB2tdhKtwJ/M1Pf0Z7/dt/EcT/1RLTJ//tL36OH96/hq/vXsYX927g5qWL6B7p&#10;QyCbgD3kQojZzUoLUqX3S9cf1ti9qOaAK5OZUFKt4cDO49a169BbXTjM+2Xc8IfrlPjwnYf45buX&#10;8NmpCRwvxHGMEK21xTHfHMelY+tU33VM9gxI51TuIDjtzY3oKHTB401ApjbAzS/Qz+bmDsU5CMO0&#10;gx444k4cva7Dn/9yH37xyxfw618qcPVqHgsLszh9/ByOH1/CuavtuP1gAfOLORxZHWY2nsbd4/O4&#10;Mi+uQNeAtW7aoM5WTPX24jift9DTjjyz98r4JGaGhjBL1Yy4XfCaHFBWqZCLc0PF02hsaCCEEdh8&#10;QbTSdk1NTcAWUiHR5kP/cDua2vyYnLdg7WgEA8M+jIzRBXSwGUTC8IT9mBifQSZXkPYql9GeyowE&#10;SyHsroYQ66TvTGWxoVbLdVTQKo0B5XIqcb0WCj1ttKyeWVkHnd4EFaGqEDmXDU9PcIXj2VNaS7ei&#10;RUMTgXZbYHL52QzrmXGZXamk4jEKKrjJ6MDBCjUOyvTYz2xfTqjNbNixlB1DPSHGk7S0Y1KhMaPW&#10;wAZiIMQaNgC9GgqTHnKTTpqn7WAksPl1KIxZkerSYmzNgEv3wxgdoFvxh1g+DLQKJxfDlZ00fvLN&#10;Cj55eALD7W1YHSngC+bgYysRnF0cQF8oReUkrFTWXUtMOAntiLDEAmCuF3uah5zJ3RlSBHCSaj2Z&#10;6pAstnRoqHmA8FKxqbZj4ngw7a6oYTaDEWZdaW8yb08Q9FFm5XFxaChBVeVyOpfDzsQuwNsCYI6R&#10;EwNdmGHDHso1o5VNJZXooVDNYHLqNGPT27hz63O8986f4okTGxtoy3fh2PoGfvlXf4aLF0/BKM6m&#10;b/ViYCCHSCKKtsIEPqciizNG7lppAiiW0qyq/xHM/zclMvTf/+qX+O2v/obLX+Effy3y9r/Fr//q&#10;r7C5dRrzq0fZ2XOo1IoTyPuhdYUhNziYga3SzpK21jZ888VXzGsuqK0c9EY12ru78I/M7H/xkE3h&#10;9CSOdyaZK6K0JjGsUIXH83nCMo0LhO7O5fsYG6DFtNIKao0IRRPINuTQQEXWeiN4+XAlBzdBacyg&#10;c6gbzqZSTKwfwvsfxbEiznc94sLEYhY7F5ZxdJMbdDWExeVW9Pc0SRcDX5sbw9poM64xGpzobcZq&#10;RwP6ckl05bK4cOwYjjBPx2nhR7s7sXlkDW2NOSxNTSHpC8NM2Fr4Xjobm5DP0DbHwrAGgpicXMTU&#10;2AhyeXbnziAzehjNBRda+8sJsRsTkwnp6oSd/f1UaDe6e3qQZKPbX1UPbzhKEMSxdC0tsAkVCi2K&#10;CfFhZtYyuQK1GpO0T6CS/7uaCi3XWqi4PsjVGtTz8eKcYxaHE0WMMPurFagyGFDH6FFO1dbZNXQe&#10;bBJ1NThAlRWHiF4srkYx7bYjGoKRAGdDCXip/nUGGw5R1Q9TSVVuxoe0BZmUm03GjDwjVMDuQR3t&#10;uTjcVGsULqCW4CrhT7FBWExI8nuwuFRo6FXCGjcg0avGxnEr1hmbbl1cI5jDmGpooxq2YKarERdO&#10;jmJzagi9BLXd7sQn91pwbCyNdmMAQ944wU2hn38bFBMwCG6fIyLtvBqOZKXJF1OpNszSTi/l+7HQ&#10;Migp7USqnVCKiRpZaSeX2Dk1RFUdpXUWkzfGQgJY5uC4AJbgxrie4HcGG5FhI4jao7Dp3IiwcW6N&#10;duESAT5HgE/0tWB9oICxtjZcOLGDB7c/wTvv/AiP3vszvP/OT/Du2z/C/fs/wN17P8ATq8dP4cSR&#10;oxjpHcT1a5dx6/Y2zm1dREd7DxaPpZEuBNCQ6SVo4iqDvyB0/1Y6HiztwBI/ZPgXoPx/W2Jv9G7t&#10;Zu3/xtf/q5//AhMzCwhEsyjnhxSnZKk3h6HkFxtK5jmQfKioVcNPy/flJ5/B7qJ9CzkQiXnx46++&#10;xk+//AE+v3wS32zPYrMrjbWmiATxYi6MkxMTzK6XsM26vHUFJ1aPoSmTgJwDyqFTYSAVRmc6igxV&#10;T8dG9kpROdVIBWs4jCKjDKGOkHTpkemVGRzZGqAtE9eozWBuTcx8asD508cwv9CDkQna+/YM5kea&#10;cHVuCCeZUY/25NGdpkpwQB9fXsSx6Una5TB6WvPobWlB2OdAb1872mmzR/t6MDc6ia6mPAqNzVSm&#10;IBXIjnpC19vWgyPLYk5ulIA2YWicNm9eiUtXltHGnH90/Ri6BofgCwWlc5LVCmir5egf7JLOQnqY&#10;yiombtQKheSyhOpaRTsr11oJuoJ22Qodo5WZqpNsKMAXSCOW7ECcUIgdYFqDk4psZm4mwEYLlLTL&#10;CmbnQNAMldmC10pq8WalHK+W11D1NbBGTOjk95Zks2qhpa+S18Gb9sDIDFtDiHM5L7JpNwK838bv&#10;J8SMXqmlo9IroHObmY/pSlJcJo3weu3IcfskG0OItGkRa3GjY0KHm/ebMDPYjLn+ZvzVn57G6Yl+&#10;dFoC6HZG0eMNoM8TZoZNopvr1gbTWOrIotMQQr8rhgEq76CPeZaQTaULEqzzTd1YZm6dZV4Ve57F&#10;FEgJVqewzmlm3wbm4Dj6vVE+N4lxgjkZb5XUeZS5eZhq2+lrQM4RQ4DjV1/ngrbeDb3SB5MhCn+o&#10;gOa2KSxNruH8xBAujhWwM96B42w4x4Y7cXx2Hbevfoj7d77EnTtf4fZdLu9+9fu6e+9rPDE9vQyv&#10;g2qbTuDyyiJ++qMf46/+7M9w8+p5DM82YWxmFOurJ3Djyi1cu3IdvyO0X3z8CD/++nP8k7iq4P/G&#10;TCzqvzIXf/nF1wi2FTC9ts6G8g6qTUGIa8qKa/46PVGsjYzgxtY2WvK0Qatr+C9//4+4duECwkEr&#10;mjMRrNKOTvf04/7GFH56mbm0P4fVxjCO5KNYJsDrgwO4cPoqLm5dx6WzN3Hl7A28fW4T11ZGsNgc&#10;wUpTkLklhISP3ZEWOhZvgNZkpdVUQB/yQRfxs/P3Yeko48UpZlNm486BLIbmM5heGsX4cD/yVMeB&#10;MTGx34aeTh/unZnEen8Wx6baqZ60RH4bRrmhTi2NsRM7ELTaEfU4aEF9KAxE0DWkRyrpRGdzB/o7&#10;u9HRxhw1PIPh0UUsL5/C1vHzOLd5HquEeHFmHslEhDGoA1fPXUETc30rG0BvZx/6W7qZmX1Sbu5v&#10;7UMrLZlCI7KvDvuqZdKOqWqFGuKa0DW0zXK5ATKVG+5ggQ1sDPm2RXT3HSH4G+jqW0d3/xE29wnE&#10;owWEAnlm5gTzrYlZtQ7WoI4NlDaXmfW18loqsJzLGqjteqq0UrLJ+UQCnfEcn+9BY68TwSYbtE6b&#10;9AOIqPhBfiiEQiyKq9v9CMVNtPsKqG1GuBJ2RgY1TH411AZCm3AgmjNiaFpsJwuGWnxYHAvi+BSh&#10;oENbH8ngBL/nbrMfAzYCbPSh2+pHH2Htcwmgqbr+JBVSzJIirM09tMK9mBWHhAiwmKs8JKCmhR6g&#10;nRYl7PQYa4TQjvpTtMZUXV8C/UFa8BgjGOFO2RLwaQMwyOgGa+zQ1DlgZZMIBtrQ0jKLiemzOHri&#10;Di5e+pBQfo37b/8ED29+hvPTFJXhFpwfb8fJnhw2qcgn5o9yXL9Lu/wZbhNiUXcIsQD323qir6UH&#10;o/2T2JmdxvHWBr7YHfzoy6+xtiR+H9mKT9//APin/4zRwQmMDE/hXWbLs9ur+ObLR4RXKOb/HhX+&#10;tsR86vMXLsHE/PnoY1qH+4+oHkEOECqu2o0ELdiFiQH8/IN38bMf/zke3XuAo4trVLlJzA2PY3V6&#10;HicXj+P8sW28d2YDf3phCTvDeSyzW6/lIxLAK33d2Dl9BRcJ742LD3Dt4tv4YGcLP7wwhxPtCSxl&#10;fcw2AVh1VChaShPzdTyWQigYxsLiMuZXVqF3OpFixpo+mkVTTwItfQ0I5vwINNnRNUA17c+jvTMF&#10;T9RCAOy4tT1AWNuwPE0LPRZGoeDFeI+PTiCJqYEM/GYHEjE2hnyYEcCBI5dq+ZoaDHT3c7AnkEyn&#10;cPXCdWmK35Xt23h45xEG+gYg09RjiO5pdXQCy/3j2GA0GKH976Zij7X2YGNgGhGfH2OFHkzxvsvu&#10;Q5WMNrlGiRKlCjK9CjYqnMxggtJgRwMVxOvvhN3dRquahsNdgFKTQL2cDVQdYf5NsFF2oK97BdFI&#10;H9z+AvNunFa3Drkus3RCgnhjBK8fpo1mhn+jrJZKqmLk0aJaXQ+Hw4Kk04/W5jgCVNQ6kzgWXI86&#10;ixLl2hqk0g50tjlxYYeNdiMNGa17DXN3nUXBjK5GLOuGwaGFPWiBxqFAKmdCPhBAntuoTagtP18P&#10;X7+dsHbafOh1UGGF8gapkLSxs1mqqdgDTGs7xmw6naCq0uqKw0b9zLr9dHiDTmZhO5e8LWZaDYtj&#10;wkExGSONfh9dFmFutocRM3nRFMzh9s49DBeGYVA6oVUH4fcKWKcwwbx6cvMurl77GG/T7r7/7o/x&#10;7sMf48H9H0rw3r7xJa5d/xy3rn6Enfk5nCPAO2Pt2OxhYx8q4PjcGq7tvIM7BPxbgKV6rL7CRj/x&#10;6fuP8O/++m/wF59+hhNDg/jtz/8Sn374Ke1SM/p6BpnhFqXTuDRn29lFspgYm8dPvvka/+V3v91V&#10;3//NCizmVP/ml3+NLz/7XMqxt67d44ZKopa5XFzyRWdyYDgbx7Uji7h07jJW5zYI4hVc3bmJT9/7&#10;DF98+DV+8PlP8NWnf4pPb93AD84v4YqYRNEYxEpzFEsEeaWrjUp1A1cu3MetC3dw5fw9PDh3Fl+d&#10;X8SJ7jQWMx4sZgNoptoWMf8W0aoXM+9ZnOKYdAG9XR3QGdTQOXQIZqwoDGeQ7YzBn3PDS4BHV3JI&#10;5GxobaUlG+vB8LAdpxaiODqXxfRYAoVuE9r7nDi23ISb1wx478EoBjo60dyeknZKJRrMGFkqx+i6&#10;DA18H0uzM5geb8ZH797Er37+c/z4y28k1Q0nPZDbNPAT0I2BMaz3TWClYwgr3aNY7ZvEajfXsTn3&#10;51sxke/AfPcQAt4wSmpUKKGtPVRdS6hqEYi5oNAbYXbEmU+bYDSlUSNzoaLMgEOHdSgqsaCkxIzi&#10;EiMOF1MVi/XQqQIIhrpgMDdAQzto9frgjYrDTLUw2C3YVypDSbUKdVRnmc7IrK2A0qolsCo+nuBq&#10;1DhcXc2qgspokuZL15ir0D1gw/FzUboQFbrH3XyuErUGugSzHNU6ORtWHW1+HRujAWprFfon3Th6&#10;LIR7lybQG4ijy+rDAO3sGBV0knDOZAqYyRYw19wl7WEeYZ4V0xglJSacPVY6E2tIAnWI6wZZ4pc+&#10;Ig93c12BDqOJmThkYkOXs2nUMC7InNBrAmxGKbR3zODBgx9KZ9g4c+oOrl7+mGB9Q1h/gne4/m3e&#10;vnuXsN7+ErfufIHbt1g3PscNgnvt2ue4cvUzXL/8IXYWV3FuKI8LdA2neptwarCV8UqcGP9t3L7+&#10;Ce7y+RK0b3+DB8zADx/8SHrdJ/4js6fYGywmavzmF7/Af2bG/fMf/RSZTDe++PRrAvrv8ANmzIWZ&#10;FbhcKcxMLOObz76kbf37fxHA/x0l8jV+9/fSZJFPPvgM4Xgbs2gC1eJM/rRCKZcLZ8YH8Kdf/Rhf&#10;fvoz/ORPf4kffPVzfPbJv8Gf/+SX+PE3P8PH73+Nz+8/wA92lnFztgsLBHi5OYalpjCWmBHPH9/B&#10;6RNXsX3yEs5wef3UpvTY0wNiHioBztB6JcKorucg5GDXMXuWypjHLBaEwlF22FYEI2Fpj2nvUDf6&#10;RruZx/wI9+qwuNmNRJMFI2OtOHtmCttbo7h8JouTR/i/FxI4fjzEzOoitMzms15snmzE+sos2qnk&#10;yQ4NYnkLrIFi3rdiZUlMGuHGnM/i7uVzOHfmFM5vHUeuNQRb3Ihogx2d+SYMNBVwYnAKR3sJLWuN&#10;EC+1jxBoAfM4lruGMZLvhtVkQ3FtHerUhI2xwGQzQMmcKU4/pKfV02oiKCe4+w/UoeiACvXVNrgs&#10;KWY3L0oPa7F/vwp79ihYShw8qIdaF0eNXOzkMjMXq/ha9ShX1LLxiR1iOm43Cy26OATFPKuopnWv&#10;QKlSjmKlGodk9ShmFpZp5HCG7KgxlaNt2IZ8jw6tvQ5pSmW1QjQbPl5Vj1I1XQNf1xHUYGYtjHRb&#10;Hda2TXjvaxu+/qoPy+LcZLl2FlU208YMKn4VlKQix9BlCRLWAHpcEanETiqxx7mLStphCxH+FFoJ&#10;bMISRcAQhkvjg1lJtVd6oNMGYbWnkc4MSueWXli8gK2th7h+/VPco7IKOMUOpbcJrMiqt25+wejH&#10;ukV1fVw3v62bhPfGFxLA1699xlj6Ka4R4kurJyWAz48S4L5mnKKL2xifwOWtO7hz5RFuXPoAO+ce&#10;4PjGZcxOi+s3LaCxcQBP/Ptf/g3+w693dx4JkMXyP/z6N/j6oy/wD3/7a2mqJP7Lf8KPvvgBsukO&#10;6XDJ7o8b/vda5/9Z/Wdm4g8ePEKhuQ/+YAImiwNdiRA2h7uYw3+EL774OT786Mf8wj7Dvbe/Yvf7&#10;Atevvo9LO2/j7oVrhHIV95b7sdgUIsBUYAI815zC6eVjzJFXcHn7Li5t38f1sxfw1cU17IzkMUeA&#10;5xq8mGyIo4VgdLW28v83oaxWQTWWo4jK5QlFkWkUJ/LOoKerE7OzUwg10UL3qNA3084BGEOuTY+L&#10;t52EmINpkLl6QYGVZTvmp7U4c8GA1iYFupv1mJ4l9IsNKLTF0T+agDXKnGerQ9Dt44Y7hwc353Hz&#10;/DSmRgdgoX0cEjvCmJO1Xrl05o9j81PozRew0NFPxR3BaidVmO5pcaATS/20zm3dGG0rIJuKwB0R&#10;V9pQIOxyE/o8wgEX5ATKoHVBLafqUmVLDxDoGi1StKG9kTTG0s0YiOXQ6AzBrbKhskiNV1+tl+og&#10;FVqmCBB6PRR1SpjsGpj9dlSqaY3r5ajhslqlQq1WI9n1WjaLGq0cJfXVMJrNkFNhNXYFAiEr35sR&#10;Gn8ZVLZa2H10FiEL6vR6wquiRVezFMzXKqSanGjr0aOt04Aj60mc2/LgyFiMuZawuhhPLHRKNr+0&#10;s0pA2+sMo5vQdrrDUvbtYgZu42dppmVe6J6kM5mEtc4IZZURVmMMIV8r2miBR8eOY3n1EiPjuxJ0&#10;b9/7Ie7d/SGBpaLe+gq3BagEUkB5k8oq6pa03IVVgLz7t28fI5Zf4iat8y2+3m59ztf7AW6cuiCd&#10;eml7pIBNxq9NAjzX0YLexja0NrQiFckj5M4wAsXZhMMwG0Mwsp74j78Re5MJy7d2+HH913/Ytcjf&#10;/lj/t3/zK3zz6Vf4xU/+guup2OJx/wJw/9tLTNv8x3/E3/35X+D985s42t+KTeaDk4PteOfeQ3zw&#10;wY/w9ttf4oNHP8Knn/yUX/RHuHJZ2Jlr2Dl5Fl+eX8XDtWGC+weAZxqjOL10BJfO3mX+eISbl9/H&#10;lbNX8cWlDVydKmC2QQDsowULY6KnG83pCMKRoPT7YqEqxbVUGFklTG4LDFSwnr5+DPR2IcnsZ09Y&#10;0NKfQmEwgc7RHOY2TVg/wq7f7sbYnBbzizqcPcVcRou4tmLCT/6NBh99ZcbiigfthSA6mJuTnR4q&#10;ux6xgB+Xr5zEr//qA/zlj9/F8HgeVr8Mo52t6G5lVi4wn7Xn0dwURywaQJYZfa2XqtvVi7WxXkyM&#10;plHIe9GWTKKNn7mtP4Jg1oxg0IiZrm7M9HTC59Ez6xqhk1tRS+VVlyrRwsF9oqMPV4bHcHlwEJf6&#10;+3Ghtx9bnV1YbSLM4TgsMgP27a3Ha28ocOiQhgCbUFJUR8dSjzJWuUyJMgJdVF1DgJWo0dAK61So&#10;JrwKZlkt44fPaUPM72Ge1TDju9HIphlmUws2alGvr4aVObdIyeeL6a1UX5VNjlDWhnhGy/gzh5aE&#10;B4NNaeSdbnQ4vOh2BJmBCS1L7FnudUbR6Yzw80TRYI0goPUiSBcXNfsR42P99ph0lQOxo2hmdB2r&#10;yxexfe4d3GQmvUdVvSflza9x4cIjXLn4CHcIm1DNq1epmlxeJ4hSEdQbt76U6qaAUoAtQBYAC6j5&#10;OncJvbDWD+7T/t77Bve4/uqlRzi7eRtLiztYHJrG2ZE2nGOdGmwhzC2YyafgV6tgU2pgM3gIbgh2&#10;M8cYXYLVFCXAYQL8eJrkf1ePwfnjHVT/ifXfaGvFzwfFbKzdXxP9/76kBvLv/x1+97d/jR/d2saN&#10;mV5s0WKc6G7GuY0zVN1vqMD/Bu+8840E8DsPRaf8GDvbd3Bj+yo+2V7F+0fHsCIOITVFpJrKhHBu&#10;7SiuXniIm7QnIoNc3b6FTy8ex93FHgLsxTwBnkqH0UuFDfuc0Jh0hFcNm9/N7GXGYVkpnGEXfOEA&#10;WgodhHgYrqgP6cYERsf7cfrsJrr6OtHbw0E/N8wMG8DEggVzcwEcXfPh5EYzNlYLuLAT48AYxv0H&#10;41g8GkJDhwFNAx5EslZEcx4EGwxY28jhp1/dxuqxXgRzSkx3d2B9fAzn5mYxNzCEzrY0js1MIhMI&#10;Y7qtB8cI3Gh/HPFmE2HVYjibR0c2hmjGDEegBh0dMaRjXmQbqFJdSQTcbiqvBpoqPRtcK96en8f7&#10;i8t4b3YO9yfGcXdsBHfEnv/BAewQ4tMtLRiN0AGIGVUv12DvXgUO7lfiwL5alNcocbiqBmVyqqaw&#10;v7TrlVT4SpUMVYS4VFmLw/VlqDTWoV5XBxsttp/ZOddIgLM+ZNoVGFyxQeeuk3ZU1ZvUMBnNiBBS&#10;t1eLWMqFaNyAsdGANFkjpbWjxeSkFQ6hJ5BEIZBBhioVNnGga32w6gKw0BJ73TlEI1387HNYnD+D&#10;0ydv4OL5d5lBP8Y1WmGRMQV0V699yvpkt/i3G4RWTJzYPvtAUk5hd68TYGGBbwh4rwuImWvFYR4B&#10;8M2vcPcOAb3/QzxkVr13/weS+l7aeR+bJ25icfYsBvtW6OxGIC5+Jk5nazUE0OAOYovquz1CeAnw&#10;5kATVjtyaHI6EDBapPN1mam8Rr0fOrUXCrkDMubxJ/4laP5PK3GM+Hd/+yv88O5l3Jjtw+m+Jhxt&#10;S2JzbhnvP/opPv/8Z3j//R/iww9+iB98+ef4kPn3yqWHuHflLj7a3sBHpyaxXkhgrjGMeQI83RDE&#10;8Zl5Qn4fF86xuCEvnb2ND88fx8PVQapvAPNpH8ZSIcLSi7bmLKxWHewuC0xOI+qMHOwOPQIpH1w+&#10;F2pq6qFknpQxH6vNVqSoeJ998B6WZyfQkkpjtIewUoXHpi1o73RhatKPd97twamzEcytunB0oxMT&#10;yx5kh2vQMqbB9HISaeZAZ84IV8oKo6uCA7aJNl2cCTOCY4utBDSInaMT6CykMNyXxdn5aSx29mO1&#10;i5m5dwi97VE2AT26qNILXR2Ybe9AQPw8Mm1HA5XL6jTws2gQjzlgEjPbDmvQFsniw2On8MHKEQK8&#10;hIczs4R3lPAO4/bIEG4M9EsAbzY1YikRR7cnAF0FM/HrNTh4QIk9b1Sjqk6PCpFZ5XI2uTra6HpU&#10;yWu5rprZWEb11UBFm12urYTWTVusqoQ9pIEvrofeKU4Ta0NjnwYmfx0MJhUS8SSdSBhtYiprSoPG&#10;NheWVuI4e96C00fjODK6yIgwgrDeBafGA5slAaczSzi66FBmMD11GseP3uA2fg83COVuPv0KN7i8&#10;duNTAvwRXc6HEshib/EV6fZH0u1rUn2KizuPOE7exU3CevWq2Pn0mWSpBax3CKtQ1atXPsKNKx/j&#10;8uUPCPx9HFm7hKnxE+hqn2X07EM00Ayvne/NHIWD6ung0mWNwk1n4DSHkHT7cXygVYpwZ2mlT/bl&#10;sN7VhA6/FzGrHdp6I2qqDait1kvL6kpR+v87ABaTR8TZL3/y8BZuzw/iDAE+3s4cOz2Dzz/6M8L6&#10;Lq5efhdnCeGliw+ZK2iJLz3AtZ3beH/rCD7ZnMZRWtO5XIgAU6UI8BKVa+vUTZw/+zZV8F1cPHcP&#10;750/iXePjmAu68csAR5NhjDV3cesSsWKWxEJOjDA5+mcdtgDYoaSARWyKmjU9ci2eJBqzhFsC1KN&#10;PlzZnkNHcxIp2uDefBRzE40YHrGjrdeMzqFaqq0Zo3NKrGzVYWRajVizDJHuSnRNqDA+5ke8RQV/&#10;ix6mEK1m0o5wxo6eAhvB2AA+fpTF2JQCfcPMQr5KpHM2LAwWsNY9gKX2Xiz19hDqDLJNDnQ1x5mD&#10;u7Hc2YOWTISOwYhk2M33boQn5oRJr4aq1gB5hQYzrV34dHMLH9KdPFpaxQMq8B0CfHtokDWEmwT4&#10;QlcXTjTlsBDjZ4qKLOlBxYEa7GNufnWPDAdLlKjTGnC4RqgwM7BKDq1VS9eiQY1OBpW1HiaPAhpb&#10;DYxuLTOtDK6Ins5ATdtcjmiDEtk2HRLNehS6PfzOaIHbqMwdOoJtQHNnGBeuprG46MeDD9vw7gdX&#10;sX36Pga7phkZNnDsGGG98D5uXf+EzobAEtKbrGsE7Cqd1uVLLN7eBffb5bfQfkIA6ca+BZhQC8t8&#10;XYC58x6V9Wuq9NeSTb569RNsMxsf3biOhZnTbPJjaMz0IRUrIOhugMuWkKyu3RKBg5B6CKvXFoOP&#10;tt1r423edxFcuziyonbDpjZhpTOL86OtOEsFPtmbxdHuRgzFA0jZbQTYAKXcBr3WySYVRMCTRVOm&#10;9/8CgCVbL06C9+/xs4/fwZ3lUZzub8bJnizWhCJs3sAWrcnF7bdxnhCe3bpHa3Sf6nqXG/Y6Hm6u&#10;4/PTszjR04C5TFBSYHGMd7azgzb2MrY2qcAX35Ps1DvM2O+fmsBSMyFP+jCUoO3tGUBPRwNasnZ0&#10;Nmdw+dx1BGJxRGIuaTaQmTmuu9fLbtzHDX6E6kCVZIY9fbabGzWO9pYYhthJR/rCOH+e1mib2WZd&#10;hTwBDbg06OvXYGi4GuMzZgxNRbCymqGlKucArkH7lBmuhJ6qQ1Xq9sPmNmAgz868lMH6bDuCMWE1&#10;a2AK1iOSMmCitQnzfS3o6g2iIU9rGpHTqvEzNOXR35CFx2+GRs9mEwshlvSy4URg0etQU6aEkwPo&#10;9so6PjhxGg8I7/uLK3h3dh73xsZwe3AId4aHcZd1nXl/q7WA1WwWM7EY+rw+1JfU4o03a/EaM/Hr&#10;b1ZDphLzn2mdaaGrFfXSfgKFUQ5byASzV4nBsWasHRtEnA4j3FSHFBvV8VPzaMxn4WYejiYs8Ib0&#10;aCXAQxNhrB/vxrHTqygww584dZYKeIPb+m2cu3ABV25do5p+jodiaqGY8EBob177iDb3Q1y6/Ij1&#10;AetDaeLExYsf4dKlXXC/rW8BloCllRYldjbdoUoLS33j+mds8g+wunQOK6zRkQ10tE0hk+5FONQE&#10;tzNFQOMElmpqj7CizPYJeJxJuBwJOAiszRKCxRSEnqBqFHYo6y2Q15pQV21CPdW0vFQHRRWjUUsS&#10;2+NtBLgVp3pzONbThIl0CN2JGHrEj/hH13B0dRvnztxj7PsYb9/5wf/5AIudZaL+029/i59/9gEe&#10;rk9hs7+JQGaw3NfH7HoXO2fvYvPkTX6wu9KG3TxxHVunb+Dc1g3cP3McX27N4vRg8y64uSCmqbCT&#10;LY04zi/j7JmHUsc+d+4B7p/bwkdb01hti2GCNnM8E8XKyDhmB7owRgU/MjaE+dFJKI0G6dIr6VQC&#10;ap0WybSXitCOiak8X+sIpmf6MDrbyrw7iuMbS2jOedE7aMb8Cu3utBY37tixsGBnB/WjvcmL48dq&#10;8d59KsrNMwjTlg4NOLC+yYw3UgOVu5JW0IuW5gBUpnq0Nzch7PJhdWQUyRSzua0eMkMp9P4KDItL&#10;oLJRJdpViLfqkC+4pfNKTzLXttLKl9aVQ61Vw+9xwOY1QaGnpa1nTj1Yjen2Pn72bRzrG8RsMo2F&#10;UBRHEg3Yyudxq7cbt6nq51vbcCLLbJYmvPEUxqMRDIcDcNVr8NobFQS4Ds+/Wo7KGi1tsxLlcgXK&#10;ZbWoVdRBbVLC6hMTMGrpVhw4c3YGl28PY/18CNE83cR0E87t3MHRYzs4sr7FyDBHZfZLV2gcGuvB&#10;GTbq7XNXsXX2FnYuX8fZi3dwbvsTNl9a1xufUWk/o42lUgogCe9lwnv54vvSidYFuBcvfshtQ6gF&#10;wCxxvPY67bF4rsi5AlwBssi7R9YuY3ryFHq6F9DcOIR4pBV+VxIehzjxIC2vUE+C6XFQUV1xAsvb&#10;ziic9jBs5iAMOi9V1UVYnZDLGK1qTJLtFVUvM0LJUrBU9WYYNC7YjEEEXYx37c04O7q7A+tUXyNV&#10;uBmzGTFzsA83LjCDi5Pp0SWIzH3jOi38tS//7wD4P/5m9xDXL77+DO8fn8MZAXAXAe7pxebGJZzf&#10;Irhn7zGnPJAgvnj+IdfdxvYWLffmJj7fmsG5sTYC7MdMLoCpbABj2QTG+2Zwgup9ifbo/PYDPDh/&#10;AZ+cW8AR5uWRqBtzBGK8JY/JjlYsj/ayBtFJlauzmFFn86JWycFfVIS+HqrqQh62oB4GnxotnRmM&#10;DHWih6qbTLqRSNnQMWDEyZ0URhdrcHrLQNXV0fpakKVVPH3Oiw/ux3B7ZxZWHZV0TE4lTqBjWJw0&#10;bi86WyJYGBiAz2HDLK1sZ2MW3VTAmMuKvrYm5JrdyLRaMdXXhoFeD4LN1QjRig7we8o3RDFe6ELM&#10;50OtiuqoEcddVahUV8MdckknzLPr3cj6o9iZnsP28BCWshl0WW1oJoQzHi/ONbfgKKHuNpqQ02jR&#10;oNMjxWVWr8dQOIic04s39lbguVfK8eRLxSiv1FCF1Sipq0UlM3C1XEy+oBI7lNC7ahFKKtHW7sbI&#10;ZADDU37k2n2INHmotKc4KGlRb9/G3btTyNN1tBbydDxpwnsbO+du4OTpddy8t4Jjm4uE8y4B/hDX&#10;aZeF6l6+8ggXqbiSJeZS7Dm+eukDyToLC31d7JQiANf4twvb70g7lZaWzmN4+AhaW8aQSfUgGmyG&#10;x0XlpN0V9tdtC8LrCBHSKB1TFH5nXLLALtpYq94Lo9YNrdoJlcIGZZ2ZwAo4DVDXmaCWmXnbROtr&#10;5WMcVGEfAt60dBHwzsI4JqU939vYpO2/xPG3vbiGU/2NBDiPE72N0vHgRca3VTaxC2foMi+8w2jI&#10;z8TPd/Pqp7hFe/9/hwIT4P9EgH/14x/iozNiskUTjrancWRwGNced6adxwCfPnmLtviulG+Pre1g&#10;a3EVn5yZxYWpdmZfnzTHeZoAj2fjGO0axOLCKVrta9g+cwt3ts7j0/PLONGdxVDUhSaHAX6dGisT&#10;Yzi+skjFjSIUpmVkphPT/5qaolicbyVwKeY0E4JpqltLHZr6zTh/+gRmZ3qQotpnmr3ItVgwNBlG&#10;34wWs0s6dIi9zR1uBDIKzK924+HNNVw63Y8x2qfxYT+6O1zYPJdmY/BQ9QvYmp7GQmcfzs2wwQyN&#10;YKylFQvtXTgzOY3Bfmbi0Ty6C3zPnSp40pVwh9Xo7+6CuJri0ZVNzEwuwGjWwmjSIUdFtnlcbC4R&#10;HO3tQ7PLg6zPj/c31rEtjj0yFvira5E3mpHR6BCvUyKuUKLTYkPeYESbxYpOgt0VDCFjs8Mh1+HN&#10;fdX43rOH8b0Xi3G4iMBqNCiqrUZZbY2kwNWKKtroGuhtGtjdKjRkHWhp96B/KIc2RpR8Z46q+RAX&#10;d6ikt0fxZz/qw4N31tE/akLbgIcxpYDTmws4c24dJ7cWsXPhNuF9BxcuEUgOZDFb6ZqwwgT1JiEV&#10;dY3gXtp5hy7rDtbXLmJ2+hTdzSJam4cIUTv83oxkcS3MohaDDza9hxmV+dIlgA3Daw/BbfXDQfAs&#10;4oIHGg/0SgfzqAUawqquI6z1dDLiNE8svcIKk8YJuzlAl5NCQ6KA9tYRjAwuY2XhLE4dv44disu1&#10;6x9Le6xv3/qBpKZX+RmEMzi3egonGA8FwCepwMJpLrcmsNDRjPMnLkvCdIlN6dIVsTPuS9y/+3+J&#10;hRY5WOyJ/s2f/xSfn9/AmeFmHCHAq4MjBPcOThy7iqNHLmJ9dQdz0ycwNb6OMW6o3s5JzPaPMNfO&#10;4NJMF2Ya/NIhpOlsECMNIbQmU5iZmUdPZzsHO+1x3wA+Pr+AsyOtEsB5nxVhqwlHF5Yw0N0NhUEB&#10;k9OOCq0G1ToVB1E/ti81oqffhb4BF2aXE+id8KJ9iLl4MItsvgEujw2BqAKBlIyKtBe5LheGBukA&#10;Rv2I5SuwuMXH9vvYICaoCm0c0FYEPGb093jx4EEPLp6exObSNM5MdOPm0ijOz04R5G6sTXRhcTzL&#10;bE0nMZ5g3g5JlxUd5/rZxRmcPHkWVy/ex92bH+PR+z9hU7sAg0EunX/63q17CCfj0OmUOFFowXQs&#10;jKPDI/iIdv8uncZWSxOmqNgTzLhxpRIddhcSWj1mghFkGBnCshpkuWwn+FGqcFBrQtWhKtSWqPDs&#10;i0XY91YV6qnQpfXVqKgTmbgOSr0SlfJSyHUVyDKX+4MKTE5MUz1pe688xNLGBK7dfJ9Z9VO8/fZ5&#10;/OxH27h4ZR3vf9iHi9dH0TfYhc1Tx3D69Gncunse53cu0hJ/LD3+Bq3wPb7O1Z23+TlvEtbz0hjo&#10;6ZySrsQQDTdDXK93N5NGqK4R2K1hFsEVvxLSBaBROSTba9Y7YdbaoVNSNcVlUOus0NQ/vs3SUk31&#10;Sjsf46b19dNax9gM8mhrGcLowDKW58/gJEG9SFd3g7ZcmvDxuMTOL9FsxKGqK1c+JbQfE0ja+50P&#10;sLPzCOc3zuGkNImjaRfggWYJ4LlCBpc2r0jHp29c/oTO4iOOlYc4zaj4fz7Av9k9P5c4e8df//gb&#10;fH35OG1eG9YJ8ExXF9VqBVMTG5gcO4Khvnnp/sTICmbGVlnrWJtawP3jM7i2JM6MEMAkwZ3KBDGa&#10;YtZsy6OH+dbjNSPqD0onX390dgEXpzoIsBMzhWbMDRGaU9tU2xbIbUbUmo14s7oUxfIKuCNyNHd4&#10;0NhiR9ewDYUeJxqaPcgVfAhmaKe99VTgOJaXBtEzTDvdZEEiU0tI/YQ4idZOHeZOaDC94MXGSis2&#10;jqUxPR+Gilk13WhAz4gT+UY/8k0hDBTsuLgo5lMnsbm6grH+HDqHdAjnS1Do02B5uRf37nyCh/e/&#10;wMMHP8A7D7/Z3bFz+wu89+43GB4aQyxmlJR6eWGB1rYSA/xs20ODhHZUss93Zibx3vQw7g/2SJl3&#10;yOFCp06HzXwB8Vo5juWacJoZ/FhDEkdzYvK/BxmtFgWPD8aySthq1HieAL/+ZhXkahWqxSQMpYxV&#10;C7leAYWpDjqbHBna5VTWhBH+320OxHNb93Du/HmcOn0dx4/fZd7dxvkzJ7G2cpyRaAEr88tYmjvB&#10;hjyKrrYuXLvajq++bsPs4ABme4aki6tPdHShLZpAwhMimEGYTEGYqZxmQmYxiQrwtg8GqqyWuVOl&#10;tEHODCqrMaO2yoKaSiOqKvSQ19L+yo1SaRQmGGl9HXwNH/NuMtyIllwPm/kM5qdO4ujqBZw7fRvX&#10;r3wgHeu9dfsHrK+lQ0zXhLJe2z3kdE2a+PEprj4+hnyNCnrlsphw9LG0vEYFvn6FfztzDScHC9Ih&#10;pOM9GdroLBZb45huSvDzDaC9sQ8tbBYNXuZuM5Vebfw/G2AxeeQf/+2v8Vc//Rm+/uxrPHr7Pr66&#10;fhrnh9sJcANGchlMDa2w417GyuI5qvAFHFk+j4GBJQ6ORbz79iP86LPPcHNjBreWxRkTwphoCLJo&#10;odNBDDHf5lsaqVwEudCN3nweD88s4cpcN8YTHnRGfPAw94VDYcitOgKsowrL0dihQtdAGOG4EwaT&#10;HN6ACulmsfdUA6dfi3iLDu64kgO2Epm2MFaP5tHUrkRruwGT027k+2gLO6OYnehFqkFHoNMYGHFh&#10;ZjqOkJcZs8GObJcVvuZaOBrKYQ4UIxytw8KwHhtHnPxsaZw+fpy5V4dEQYbFtSEsLo7hnQc/wu3b&#10;n+HOHRaXt25/wtscWNcfIRyII52wo9ASZPY7g9Ujp6gQ72KdFvqdiQl8cuI4dno6CGgGm4TzSCiE&#10;BYIp9kLfnZjCIGEetlmxmWnAZpZ/j8ekTDzocqPH7YWzshqGCgWefPYQXn6jHAqVHEarEnXM3DWa&#10;atQbqrmsgtpch0hch1BUg2SGn5P5Ph5tRDreymWeGTSPZDSNeKQBiUgjklwmuYz4c6wMfFQ88R3t&#10;bLrQFdFhKOLCXHMMA2JiilmPgFZHq+uAWuzxpd1V1DlQX2tDHUGV1RhQW6NHXa2Rt0WZUM+MqpJb&#10;oFVRXQm1RedC2JdEU0Mn+ungpqnk6yvnGcmYU8XVGC6+K2VpYWGvX/9cOpx0WarPWJ+zBKi07wJU&#10;rpMAFiBf/wI3Hh83vnP3G9y9Q9i57sr593CGWXxZXEe4d5TbIy/l4GM9DQQ4hxW6qrGkH3ET7Xpp&#10;NaxyNQJGujSLC0Gb//8PAAsLLJb//o/W/U9KACt+jfRPv92t//IPv8Xf/uUv8NMf/kQ6a6Y4a8if&#10;3dvBpYlOzDQmsDY6hXMnb0r54vzWdYwMzKDQ1otAsgHdY1N48PARlmbnsL0wgvtrY5htimA84yfA&#10;VMCYBxtT08wfN7FNe3n5/F0cWTiOy2uTuEMgJpJujOeSzMndqKPVPKzll+e1o70QxeSKFd5YLeIp&#10;N5U5i+4e5rOtNWlq48BQG5o7GxBrdKChlTm5w0QLrUQi60Q4poXNXQu9XwGzR4uJ0X40pvxUxwL6&#10;hhvpHgo4c3QdTc0WtAxo4W4qgz9fDHuslEqsxRFCPjaqkxR3fWMR+XYfWjq9/Ay3cPzocdy68SFu&#10;3/mUaiD2VDIL3voEbz/4GvPT6zDW62BW1cNhVTATXqWt/jPcuPo++jKN+GxjAz85cxxfrM7jwegQ&#10;bvf1Yjubwd3ebny2tIDb/f04SmCXwyEcT6WxHolixu3GiNWO6QCdCyHOqHXQVWnwnacP4vlXSmhL&#10;1QTSBrWuBhafOHuk+ElhGbRmKnCO1jtqRCJtZvYN8HYS8SBhDWURD+VYacKaRJA50m2LU1EjVFAv&#10;dFROLTOmVmVH2kU3kXBgNhPAfFOMziqCLjHpwWSGooYRR5r0QMdUZeLSAFm1XtoDLK8zUH1NMOio&#10;YLTQ0VAT2vK0v8ypi3PMoEcvSz8auHrpQ34/BI8lzc6iUko7O889lOzu5cu0wFRSUbvwfgbpl0U3&#10;vsRNKvGduz/EvXs/lGZl3br+JS5eeA8nj13nWN3CxNAyupoHkfQ1IOoIwWtywqa2wKPWYLEtLQF8&#10;vDcjKfEqAR6Ke9ER9MChUPKxdoQcjCD2KCLeRjwhgNmFZveMGOKqCv/5H1hi+ffil0oCpH8P/Mff&#10;SSUuI4r/wHp8X7r97f3/9I+7S+kxvC3qd7+Trif83373D3wub//D3+O//r24z9f6h99JP1YQV/3f&#10;Pd/Wv8M//J04xc7fSj+k+O3f/B1+84u/wZcfsXPdfId59xrePbOJ7ekJTBPUJdrm2dGjmBxawrkT&#10;FzDeN4vRvml0t/YzG05jvH9G+hH7qYlB3KYKz7UwL6Z8GE/6MBz3Yai1lVnxKm4zJ376yZ/j/Xe+&#10;wv2tDdzfIOwC8ngIbrtZugZxBTNcPNXADrwDf9wKlbWaoKVw89INXNu+gdsXb+PE/DxWZ8fRyPXZ&#10;Djc6RhVo7Taj0BGDJ2wm9BppqXBpYHAbacN6cYTKOTnag08//BBHCMuFc2c4kAYxMpVBtFGB3hEL&#10;km1lOHnChU+223Hl5CjWjucwOtrBhpHECKE/feKo9NvjkfF+DprP2ekJMDPhdX4u8QOPY+tnYVcZ&#10;oaqoQC4ZwYO7H+EOYT+1voOmYBSfHj+BPz+3iR+szuJ9ZuAbrcxgAT+uUGnvdhawGQxiye7AgsOB&#10;uz3duDfYh51CG5ajEcxHwujzetBqtmH/m+X4188X4dmXiqGuVyIdsUvTH80eFa1zDczueviomrmc&#10;A/3M/cMTAYTCHgTcCXidcWbTEMxmPwy0ukajB0aDGzq9G1raXg3BVSpsqJebUVmrR0hLNyOOFNBV&#10;zTXFMZONUY2DyFiZVeupsnVi768ZGlpgMfEh6Msg19CDrvZJTApVXbuAM6duS1lVHH6SDkFd2j1O&#10;LPZs71x4xGI2vfixVNLOo+13KRRiR9sHu3b4hviBgviN7u7PBYUy7xDwk0evSfti+ntn0JrrRdSb&#10;htfih1Nnh01lgkWh5/YwSeU1OhF1BRHzJpHyxbDQ1kCAs5KFPkWA1xgV+xM+9MR8COj0cJs8CDsj&#10;CDqTiPgI8D8RGnHq2N/81V/i73/5N/i7v/gZ/vYv/gJ/9/Of41c/+xkh+hv89b/5C3z56FN89t4n&#10;XH6JD9/+BO/cfoSHN97FB3c/xDu33se9qw9x88I9aXnrwn1c3rqBi8w016ls18/fw9njV3Bm/SIu&#10;nLqOS2du4dTaDo7MnsHm2iVsbVzB0flzmBvZwOrMFpantzDWs4q+Vmab3lWMdi4hnxxCJtSNvuwI&#10;+nOjaPS1I+NuQ3dmDK2xPkRtOeQCHWiLDaA52IVmfyuynia0BFvQHWvGcKYVI5kmjKXTmEglMEA4&#10;p7q7cOf6e/zSb2F5bgNzY/PYWZnAo81pLDAnz9BeJ/nYYkUV6ow6dt9r+PFXP8fpY5sIem1ojIRw&#10;YmwB61T+I71TOD08jfWxAfR3xZBvsyOTZ0ZN1COaNEiTGOKNXoSTXqj9OvhjZiyMJrE01Ygos2mK&#10;lj0YtlHN83xP15DOeZFrc2BwKoiW3ioMj2hxb5t59cIp3L5xB4NDrVhZmmX+H8fU7DAuXb2JUyfP&#10;MQd/xQH1Be7e+wr37gvL9hnee/tTdDcVoK+rR9jlYXMbRjvvZ0NJaMqqMUAF/DfbZ/DN2jQesiFc&#10;zMVxhVb5Vr4JV2mn16m2YyqqPpfXmrM4n0thg7DMB3xYoDKPR0NIak347tNv4TsvleLZF4tRU15H&#10;RbUhGFTD6pLD6VMzYhiRbTKgbyCEjo4gBoft8HkdUNbbpb24cgInwBNWt6Zah2oqemWFCpXlKpSV&#10;KFFarOB9sV6LoNHMRhyUzqCykI8TZKpwKsyBHkcm1oTW5gEMDyxIF+8WyifmMospkWIH0BWx8+jC&#10;h7h4npDSwm6ff4f1PnP4e6xHvC3AFRNACPRlMS+aMUTAeo3PI/Bi6u25M2+zMV6iuzmBwZ5ZtGa7&#10;EKeiugwe2DUWmBRG6FlGfi6z0sr1bgSZoyOeDBIBRgVfM7dFIxLhAnLpfmRSA0jFOjDN5nmqP4dj&#10;zL/HBcDiHGpRL3oidBcWOzymECKuJELuNKNEE54Qh07eu3YTD69cxf0Ll7G9dhxr49PY4SC9tX0R&#10;t88RsJVTGGkbxnjHOBYG1jDeuYL2zDg6c9MY6zhCm3kUHY3zaIqPob9lGYOFFQ6YebSmJtDXskQA&#10;j6I/v4reJmbTjnWM9xyV1nfl5jHUfgQjnesYaF2WnjPYvs77xzDYuoa+5mWq5ApG29eYV5cw0LyA&#10;/qY5DOXnMNg8S5in0MP30ZOZ5G2qLd9Pr7jfMEZrOIIOgl2IdKEpUECjt4W3W9AZbUY3M1VfPIt+&#10;Qt2T60ZrohmNYcI0Ookbx1bx/pkFLDVGsdrTjuund9DV2Irl8Vlc3djCiaFZnB2ewcn+UWx0imvU&#10;DGG9rR9HWvqwWOjFSHsWKzND6KDaD/ekMT0dQ2HAD3NMxmzMjekzQe5Ro6UniqnBNNqalEg1K2Cz&#10;10BvqIE/wOzrM8IZLkcwUw1vogpjSzoMjjixefSYpJx32PX7qIJnzp7H0Y0zWDuyIZ2h8MFdqsCV&#10;D6ji93B8/TwV/ggGu7md8l1I+cVJ8hTQ1NRJ55xuYcxIO32o2V+OuoPF+GpzAz9YHsfDgVZczMRw&#10;qzWPB8zHV3KNOBEKYz0cxplsCucaEjgW8mHOYcWMz4ulVAo5ZuHK/ZX418y/33uhGM++UISSw1VU&#10;CDOScT38QRXsHjlcPhlCMQVcgTLMLSfR1WWGz+NHONiKWIQZWFS8A6lUD1V6iPFkGIXCJHp7FzDQ&#10;z0Y+cgyT02ewwLy4tngWZxZXsdqRxnxLDHN5VnMcWwvLuHj2Lr+DtwnoOzi/TSjPvYNzZ9/BllQP&#10;cZYqeZbrzm5zPWE8TygvUXWviD28zK6XhTUmvOKXSeLQz5GlsxgbXEKhaQDZeAtiIovbInASSgvz&#10;tpVl1zvgpFtwGKiUbqqjN4sAAQ2580iEOpBN9iOXmUAjx2hz8zSBHUEs1IPG7CQK+QU0cdlMcZqh&#10;sznZlyG8AuAsjnalMUin0UuAUw43XMYgPGJqpi0GhymBJ66cPI27BPVdQvzerXt4/+YdfHD7Lt6/&#10;cRfvXLuFuztXcHv70m6dvYJLYlf3zHEsDqxiYfA4gT6OqZ4jVMw1LIycxEw/v+SeDcz0HsNE9wYB&#10;X8VY+yomCelMzzHM9p/CHGumj49lTXYfZXinDeZyrHMNo4VVNovd5wy3LGKQsA6whtsWCfLKY3in&#10;uH6Sf5/FQOMk+glyb2aKELNhsLqSw6wBdLOrdacH0cnbHfE+tMd7WF1oi7SjPdKEJk8Dwc6hJdCI&#10;tjC7NmuwoYAZDt7ZxgwmslmMN7TxixzD1uAEThDQkwXmwUIfjrSKy2r0YKGxE4vZNiw1d/B7aER3&#10;rxM93SlpGuXiaBcW5hJoaNMi0FqNYKEO9ogK0bQ45/UY7dga2gp6NBVMCMcNVGE3GoIOtGfdGBjX&#10;I9dXhXRnPQqjB3DuUheOb5zEhUvv4yIH2PlLb3OQPSDMj3D6+DZmxhbR2zGCpnQbGqI5JAMJpAJR&#10;upY4cpEksuK6xmottNVURn8EzdE4grShqmIZqvYX4R3a559szOK9kQ6cjvmxZrJgrkqB2dJ69O2v&#10;QPP+YvTW12HN58aKx4lpuwVTtM7i/MUHXjuIf/XdffjOy8X4/gslEsAH95WivbkZ7S1RtLWFoDdX&#10;ItFgYYzQQqY9gPUTw7j7cIqf5xzB+WIXHgkgsSNIFHPllc/5WT/DDvPmNm3suQsfE7r3sbX1Hs6c&#10;eYQLm5fpfJqx2BrDfCu/b9bpuQVpYs+Z0/ekOk2lPHPmAZ8joKVyUmkvCHX91i6LWXhb93Bi/Qrd&#10;0ClGsDk2vD40hLNUTEYoowMOrRlmRhCTksqq3j2U5HekCKfI7Gw+oQLS0R6kKRhpOsUWOseW1hk0&#10;52ZZ8+ikoPV1r6Orc4NRZ521hk6KUitFqZNjuquwiHzTDFqaJjHd3iHl32O9DdKOLHF7OEaAGTXS&#10;Tjf0/N8GJRuGIQibLoonrp4+hxusqyfO4ObWDm7vXMTDazfw4PI1vH3xKu5duIp3rl5nXcN712/h&#10;/s5lXFo/heMTy5hnxpzrW8Rw6zTVcorwLROyZYJI1ezYXY53rRDiZYwUlvi4RcK4iP7meQK5hKG2&#10;BWn9KD/AGJ8nniseM8QSy+EWKnKekLJjiepvEqCOEeBJQi7Ud0RS24HGaQzzNcVS3O9tGOVyCF2J&#10;AXSy2mMEN9pNBe54XF1oT3aiLzeAVt5uCbazCsj7Wgh1I6FOosWfRiGQRKsvie5wDj3coENU6imq&#10;toB6PteJtbYBrPfN4NT0SZxYPIeZmXHMreXQ2ZOkhebAzdsxu5hHvpNKQzW1RcVFr2khh3zo7QtJ&#10;p1BdWhSXLX0f6WwYdrueOYgAN7nRP6pB11g9cj0KNPdUoSFbimjYhYsXBcAf4fLljwnvpziyfAzN&#10;DU1oTCTY9WMIU10ToRjtawypIJfBOO1aVAI6ZOGGV+ngY171G4wI0hbryuqw76V9zPwp/OW5dbw7&#10;3olb3U34cGQA93K0cwYb5mRa9NcqMGbQYyPKPOy1Y5IAz/i9aNAb8SfP7MefPF+MJ18qwlMvlOJ5&#10;ZuA3Xy/CYNcozp08j7Ob59HW2o5u5ulozIVCbxib507iCkXj6o37tKuE9CKbEgHdPk9Qtz8ibI+o&#10;lqxzH9BpfIDTZ9/HqTPvYPPMQ2yefoCTmw+k2Uknh7qwmGcWJ8QLXJ6YnMSFrTvY3uLftx9gZ+dd&#10;6ccq58UknxO3sbF8XroS/0DnJPKZbsT9KfitPsn2mhU6OBkFAiYrgmardLrXiM2BiNMDn8UrzbxS&#10;K8SMKjHHfR6FlgV0UFgKHNPtbSsotFOl23m7fQGF1jm6sGU2sSU282m0No4xgw8ikxkg5D1IUUgE&#10;+PFwKyKBJthdWRgsbLb+EI72NGGD8K5RfTcI8EjSj96gmJdAG24PI+RqgN+ZQdjdiieurZ+gqu7W&#10;zZNbuC2ApipfOXoSV4+dpuoS6nMXcOPMWdzcJOSnz+LO9gW8e+UG/3YR59c3mfuWMNs9QZs7jLEC&#10;1bKVVpdK2dNIVSR0/cLuCvtLRe1vniOItLvNMxhoIZT8cB20vf1U0z7xeELYy2V/XkDLx1BhB/ka&#10;g018LG1Gf3acKjuMjkSPpKodBLQj3k+lHaHqDv6hUoOS+vZw2cNld3oABULcHhEgt6Mr24OpvhUs&#10;T2xSjTqQD7SiLSRAbkU+mEczv9Ssh8rFzJJhdcQLaIu2IOOK8TEN6CDQBS6HW4cx3L2C+ZlLtHbH&#10;0EO7nEg5YffWI1+wYH65Hw15K8JZFdJNFuk0MV1DVgyMiD3ILuR4f2Qwh5WVBYTDOjS22mDwVEgn&#10;tBub1lK9K9CQq8els304tTFEFb7EvPsJxO9Rj61ucRDmkG/IIUNFjRPSZCSOlDgJXoQVZjHnxoMJ&#10;pKnEQQJslmugrqqDrV6BJHOkvkyGQ68XQ7GvCO8uT+OLpWF8ODOAT2ZH8LC/G1vRCI4FfdiIhXAs&#10;GcNyyIsxkwFDBh26zBYUvVaE/+eZA3jyhcN46kUC/GIJXiTAe145xPeTw+2rj6QdP3dufoWtzWuY&#10;ndnAvQdvU1Ev48yWmEn1GS5c/hw7XG5fpNIKiAnz9s4uzNs7Yh3vs87tfIizO4SbGVUo8RVa5LNT&#10;Y5hvCtI+R6U6MtSPMxsXsDSzicnBefQw+gnbG3JGmUNdcFNNfXoznBojbGoD1dUIj4HrCK2fGdNr&#10;ssFjtEjr/AYT/CYuCbGJNrmm1oLaWivczizVcgoN6WHEqLwxjquAvwCnsxE2WxoWgmg0xmA2xKHT&#10;RmDSBxEQe45pgd12J+2vKAe84rZD/LrIjWqFFfuZ7zUyFV1FIwFOY7k9hfWeDMYagugOONHmpwqz&#10;4aTCLVKGjvg78MTdzbO4sbmFO8xT1wjt5dUNbC+u4AKXF1aPUm2P4cMbt/CPf/Mr/OU3P8CjGzcJ&#10;8lncI8R3z21LdY8W/C7v39jcxtGJJSpbN1pinehM9aM3N8ycOYYuKmchNcS8SUvbMILu7BgBJ4wE&#10;s4cQ91DBe3OT6EiNoY2Pyfjb0RjoQhfB7M6MopNfVjvtSXd6iCo8RCi5bBh+XFxPUIXSCkjbqKqt&#10;YSprqJPWWFjmbr4n/r/sKLoaxHuiAqea+X860M6u2EygBcD5QBsa/XkqcCNyPqpu4yA6+PcGXys/&#10;Sw9VnZlFAjuFBkccaReVNtiEpD3Jjh1C0hdEG7tlR1MUubwOhS4/2jpCCCVrpNPrdPeG0NjsogJH&#10;0N4RgcFcjcY2JWaX4sxbR9A7osf8CT9MwRo4gzKkMocxOi/HwqIFt6+04OP3p3Hv9nFcvfYhThzd&#10;QVummfBmkBJXWxRqS5ssbqejSem2KKHGCVrphmAUYbsbuho51NXMoyo10hygmqIaHHyjEi88tQcR&#10;jQ5fbhDiI1P4dGkC747043ZnO662tWAzk8RSwIsBsxFtKi2aFEooD5biO0++ie8+dwjff55FiJ9+&#10;sRgvsva+chhGWs7zmzdx/dKHVMR3cP36Z7h99xvcuP2VNGd5+/wjWuYvcPmaAJjKSzClnErbe+rk&#10;bRw/ek2aArnMvDszcwLjYrIOs+hQ/yz6u+i8Wjow15LGXGMIM40RTDVFMCIu/m22wyDTwKbQwkNF&#10;dX1bOhPhdNCBMKtqLXDqzHARZrfBwnV2qiyL0cFnMiHqdCLpdiHl8SDOcph9qJU7paqqsbHsKKuy&#10;oLjcgMoagi2342CRGm8dkOOtw3K8eaAeB4s1KKkyQV5vYW72I0YVjfhdiAbdVF03wrwdIJguRhG5&#10;xYlStQV1tXXMwUmsd/L7buOyi1EuF0YXH1fweRDiew/Ywogy/sX8LXji8tHjuEhIr544hTsnz+De&#10;mXOss7h+jHlr9QjOL69JgH/x9gN8fu8+fvyI2eHIMWyvHMG146dw/eQpWvCzBP04bp7awrVjp6jm&#10;x3FqgV92Xigf7WuCQEcJFLtVq7C0VMiWaC8aQ13IBDqRC3cSom60xgcI1RBrAE1cl3I1w6MLI+lp&#10;QtpL9WOXy4nz69IGt0Q70UTr28xqi3SiQ9hkVgdzboF/a491ccnHhQuErgVZdqysl1aT6hq2hZB2&#10;x5mNqbzhNuZiPl78ADxBRU/2UmkL6M1SsTP9hGSYCt1LFW5Gg5tKR8AzAnBa7eZAHk0EPcv1DfxC&#10;o9YoLXsUa9OtGBkLItakQ7q1DpnmWrR0aOENVCEUEYej9PAGtajXVUBpPIDJBQ8ttxbt/UqMLRqR&#10;bK1HMCpmKjWjb0RN9XFjdTGMTEyBjz8Yw87Zs2jNtqI1nSGsUcQChJQKuwswrTNVWAKXFRcViDD3&#10;hpHwBmGRq6jCKuZfDRqMRuhKqrH/tVK8TPiKXj+A+1Tfj+cH8fn8KN4Z7sLVlhw241Esc/AMm4xo&#10;UVK5q2oQKK/EoTcO41899Ra+99xBfO/3ABfRQpdg76tFUJTV0uVMYGN+A9Mjs5gdW8XEEBs84ets&#10;6UVrrsDPwe2Z4faJN/L98zv00/J7o4h4grSK4pCJsI0uSQW9AjAr7b/FjBDfSxMjx2TCg1kCPMlB&#10;PpINYiAVQNxogL5aC12dmXnRDI3cCBWzY63MjMpqEyoqxY/jtXAZqbi0yn6bHVG3BzG3G1GXA1GH&#10;lePNhYaAh83bjTQ/u8/uh0zhQlmdDfvLdDhAcMXF9N4sFmcdMaNG68HeQ0q8tk+GPYR470EFDopr&#10;GcnskMvpvEJBJJhjoyFCHHYjxDgUZPkjTngjzLZBJ7RRNwwuAwUvhAXCO9+SwEpbChONHFdBu/Tj&#10;fh8dhE1rh9sShsMUIsDHT+I6rfHd7fO4vbWNq7TPwk5fZt2lKt8mnMJWX1w/imPjE7s7CQjvOYK9&#10;s7qOs2sb2FlawRcXd3DnBHPNxkncElb7zJZ0xoz53nGscePN9U+ijTa0nf6/LUagCW+OFiAX7kYT&#10;4W2ifc0FO/iFEVx3C5WsCzN9swQ8h4gjhTyBbKayNoodBp4cks4c4o4MYtYUErYGCbCMu4mVRc5L&#10;W0lQRbVE2tAaZXEpwGwOMucGCTNtcZzPbWD2yBLGrLdZaghNQQ4oWhTx+CZWnHA20VZ30lF0JHoJ&#10;PB/jFyosoOVzvVkkHPyfoQwKySwWhhox2RejQkSRb3egMFCPrh41hofdyLWICR1KeMJKOFl2cR3c&#10;dgs6Ok3MSVrmZ3GGSwWGxsLYOLbIfDyHUFxDsKswOMJB4DdjYbwb3W10CykqbSTMju5DxBd4DGyU&#10;RVgJc4KKLMAWFffvApyhCrupQvrqWsSZZ5sIgqq4EvteKcJrLxTjrRcP4NZEHx5NdeNOZw4XGvg+&#10;3FZM6bXormMer6pCvKwcyWouafX2U2n/5OkDVOCDePIxwE+9eAjPSQpchJr9RQjSakdtJvi4DFpM&#10;0i+oIjYL3wfV0ainVWUmN+nhp7IH+HcBp59/DzNjR0QRpqjTTrickirGPQ42IgfHiBvdVLKZBh+m&#10;c0GMZUMYpNUUADfxMfVlahwu0lMJFXhDnGxgvxIvvCnHi2/U4lCFEYfL1bDobGwKNvj4/6IeF1/X&#10;xe1t57iySuDm6DhEZYNsJG4CrHKiXO7C/nI97a4R+8p12FeiRkmNGXJDCPtLdHh9Xx3eJMhvHVah&#10;qEyPynon5LTHiXCA0caNWISvJSruRSDhgzfmgiNkh8ylRV3YCGVQg6YGPyZak5jIxzDbHMd4Yxwd&#10;AmC+D4vSgJJSDYr4HkrKtQSYynuJKrq1fARHJmZwYnYJ52idrzEPCyXdEYBScYVC3zx3Hm9fuoJ7&#10;52mXheoePcEMfIwqvYqLiws4OTWN49NzODk9S8CP4MKRo1IDEM+9Tat96+wF5ldmUCpeN21wb26c&#10;FnYYLZLidqHB38Zu18ZlXoK9O9NNC9uLBEFJiJ1LBLgp3IGEs4Edsok2nVZZ5FcCJo75psV6VtbX&#10;hAaqZIMrw2pgo6Bi0vo2cpkPEWqWgDofaUUh1iE9JyV2CpgTbCQEPMDn0iYHbVFmDv6fCJWf78HL&#10;jRQTr8nXSXkboK0jDNw4cU+CStOOk8uDmO7P0tolkUs60Npmw9C4Fs3NGrS0qQmiFrG0BhZ3LSIJ&#10;FWyOCngJssdbjVhIjZGRGFbXhjE+3Y4M1cRkUaClEEdTsxJWfTHyaT+2Ty2hvzONGAdbdz6Ku9eX&#10;0NYYQ8gTotJGaaWFIkepZBGCvVvSTiw/1zl9MNXxtQhjloO2kdDUHarEay8X45UXyvDqU/twrq8N&#10;X6yN4u5gCy7kItjwWDGuU6Ojli5CxtKoES5XoOa5Krz5dBWe+f4hfI8ZWIKYVvqZ5w/jueeL8PpL&#10;h1G+5xD8agXSBDFKWxqzmRFzmOmoqD4WKwJWUTYqrJhdZEeYFXXtwhqjfY15vCwPIoQ16PQSbA+B&#10;c8DFvGrRWZAVP6/M7P48dLQhgAF+P/0pH9oIdtmhGux/sx57qIgv7ZHhxddZb9ThhT01OFxlRkmF&#10;Hiad9ff/O0GVTRHWFMGN8z1k/G6ONS8dmygf45EfKq0TFQo31ZcAlxmxt1RLaIVNJnj6EKEyEeB6&#10;Cd63aKcPUYGrCLCM9joeDiGRom2O87PQNfhSXug8OpgCRpYZ9V49yt0qqGNsYmknMmkXx34Aw9ko&#10;xpsEwA60E2CryoKDJXocpDUvrjbjiZMLSzg+u4izKxu4Ks52QBt9dnkd6+MzEtCXmIvvbJ3DTarw&#10;Jdrjs4T57JF1XKba3qNqP9i5hNtnzlONj+Ls0pqkzOfXjkrH6Db5usfGpnFieoGvvyaBfOXYJo5P&#10;LmKgaUBS3CwttNjZ1ZufwkBhEmsz/N+z4tjwKDLhvHTQur2hC92NA8iK42msGFUzT1veRFXMRdvZ&#10;pdNIuBtpwbsIdiM3SBpmjV9aCvUO2OIwyG1wGWhjqJgp2l6HzgeNjKpG69sca+PgTkJTa4TN4GO3&#10;TcGh90FWoYFR65VOh6Kts6L4cB0qSlSor9RBT2tWUVqPAwfroeYgzaZcGOxPYmU+hZ68G15C2dRZ&#10;i4lZLfJNLjS2OJmFK+B0VsLlrENXsw+hgBIKQwX0jiKY3WXIt+aly7E0dNTD7lDAaddidXmeipuA&#10;VV1DC21DCzP00EAEK4tJnN1gPj3XhqnxEILMUVFa5QiVVpTYG71bvO2lfSbALr0F2soa6UyHWYsB&#10;zWYTc2wZ9r50EK++UIF9T1Zhmsr+9YlpvDfRhbt9eWzTmm4wfx2jasw6qVj761D2nXIUfVeJ4qfV&#10;2Pt0NZ568jC+QyUWe6O/+4yw1PvxApX44CsH4apTICcUlCoctZt2VdVOFZaAZR50sly0lbTLIULq&#10;c3jgsrlhs7hgNLqg1TkkcGQqKxRqF8r53ReXyrH/cC1cag2mM2GMU3VHUlTfdAD9SR+6Ql7UltWj&#10;4hDhOqTCK3tr8SIhfnlPLQGupgKbUFqph05toEUX9tnBBke7HPIjRUiECmcJcD7qpQtjhQJ0fkG+&#10;H+ZfpQeHaMHfKjNgL+HdR1CLeV8AXMZsvIdqv48Av8n/+1aRhgrsQiXHTojPj6c5lrgNnSyN34hK&#10;cz1q7BxPLg3q3DpUOtSotClRzaXSrWHksiCf9KOPDboQdqI94IJdbcIhKn2xyN+VJjzx9s5lfHjj&#10;Dh7dvIPLzLpn144wvwoV3qBinscVWuyTswtYHp7EREcvTi6uUE3P4/1r1wn7JjYXF6nac8zJp/Ho&#10;+k18cPMu3r54GVdPn5bU+RJz8sUTp/Hw6nXc2DqDLYJ8ktZ6dmASp1ZOYrx3Bmna1oi3FQZtEMlo&#10;M/KZAj1+EGq5E+p6C1oznaweOPUR1PHLr2b+UNXZYTWEoVV5cHi/DBVFSulnXwI28cPqshIFKspU&#10;0nzYam70kqJ6lJbIUVasQG2VHlWEs6RYLp0KtaZSi2reF4C+dbAW+1kHWUWHZNK6kiIZKsuoOpUa&#10;vp4OsiotX0MDRZ1BOrOCw2pCgBvdolWio9krHQZKJnXIdxjR3l2P7g4qY4qDOFVPtbRLV9PPE+D2&#10;RuarCNWJFqqtw4+efi9mF4zItdZgZnqar0Hl5AZMhdzwmGi5dTXI5qwYnPRgbd2JLz/qxy/+9Cj+&#10;4sdX+JqtcDsCCD0GN8S8KyosyhekReQApPqaZHWI6jVodVqlCRg1bxUT3v3Y+2wdvK9mkal14cHs&#10;AD6Y6cE9qvDN7ixudmaZgf2wvlyNkj+RofwpDSqeVKL8STXKn9biwJO0jU/V4g0q8mvPVODFp0rx&#10;wjOHWXtRc+gwkrThAt44VT9mtyEmoBHXObZ5YSWkJoMLGkKqJKBytYeD3oZyDvpy5s0ymRUlbLTl&#10;zLD1zJnlNSYoNA7UqWh9TWaMU3UnCe6Y+HWZpMD8HmN+KKvkKD+gxKG31Hietvn7r5Tj2ZfK8NJr&#10;5TjIDFtarefY0bNx0DZ73RK4GXHNq7CP7sq5C3DEJ0HcHA2wgrBbXajl+ztEBd8nAayVcu9hKrJC&#10;H0StwrMLr6iDSuwv1qCcClzMMayzmuGLOuFMuqALGVHr0qFITwFQV+KApgJ7ZEXYKyvF3rpSFGll&#10;KDXKoaRC26jQDUkv34sL7RwHLp0ZhwlwUSUBpo1/4sbWWZycXySIK7hHmD+9/xA/+uhTfPHO+7hE&#10;lT1BeI9MLeLSqW389IuvcHdnB+vTM5joHcZQxwAe3XsH33z4MTap2n0tXfBY/Ng6ytx88TpGeyeQ&#10;jjairkqHRCSLqZEpdDR1wWuPovSwXDpFpsnkRx03UmWVFfv4he/dX49D/FtFqQpVBFVeayXI/AJo&#10;VVXcqBVl4hzEWkKllKpY7OmjlSnn48vYmYuL61BaysFFeMuZg0pLlFyvlNaV8THlzD5ivfi7WF9S&#10;quA6Jaoq1agmnJWEs4KgllXwPpdVBLe6ktaGdtmosMGktkPPAaTl0qK1sqlYYddaqJAG2hsjDDKq&#10;s0wGj525zmWBz6mlOppgNqmRjNvQU+CAyDjQkXOiMaCl1TdjfnQGK3OLOLrSha0THZgeH6OqzqKr&#10;XTSzFDwiL2rr4dHr0dESwvS0D4UWFW5eDeHRgx68fes0GhsSCLoDBHYX3qAn8PuKUpG9FidUVTLY&#10;lCrEmT3ztJ9xHRvbGwfx3SffQNmzBuTfmEDghRj61F7cHCjg3nAb3h5pxyxfV/lkNUr/lQoV39ei&#10;itBWcln+pAbV3zWg/kkL/26D9mmC+Iwbymd90L4cgfnNNJwlUbTSHaXtToQtWiqumQoncqz4eZ+b&#10;sNpRKU4ozyqV2VFWa0NFrV3ag3uYFnRfMfNkKbcXm7JK70Wl+EGC2kyQLLAZjehmjuxlnuxOELKA&#10;Ay1hFzrjQWgVBsIrx6uEdy9tdB23sV1pgYaNYN8hNmNuSx0BFo1E2Od0yIesmEvNrNrgczF2udES&#10;JcAxnwRwngCLiwDWaf0ornXwPe0q8B6CeqCY+VXjQ53aJ+XffVRfUWJ9BR9brnLAwP9hjzmhCVqo&#10;sCqqLcetoR7Vdi5NFAojG6OV45axab+iBgfkNaiyK6CgtU7nuE1acnStOTaZBul7OVxhwWE2kSfe&#10;pWJeYU5dn5xFLtSAysMyJAINWJtdxezQJLoau6SzD9RwIDcmmQ9TrcxUaWjlDmaMGkkNtfW0OQSt&#10;rpLZ4rAaB9+qk1Tx4Fv1KDoo5rHqUXSY3XB/Lddz3SE11xm5Tlx7Ryt1lOJSPYrZyQ4zmBcR0lqZ&#10;+KmXmWDuwlbHDSfOyicgq2ZDqJXmyxp434AqdlOZzIA6KqKszshilyb04veeYqlQ7J41QUnoNOJn&#10;Y2I2jcYOnQBRa2fxPmHUatgoHq/XaXchFb9eqaqg1eXrGlRm6JlB9OIyIkojSw+jykC7boKNZeVt&#10;daUcFv5NAlqhgUOhg1GmhcloI+g6pDx6ZuQApnNe5hvmtVQER+ZWcWThFDaWTuDY6kkc37iOpdlj&#10;2FxbwzJhdmkU8Ok5ABUKWmEtjh9NokCVH+ixYaQ/hCRtXsjtp4vx7wJMaMV9UQGP+C2rD/o6NTTV&#10;BFguR9qqQ7OTTaWU2+j7ZSh9xgz3y23IvjqO8LPtcD3lxpDOjZu9LVhmnpZ/pwKVf6JG7fe0qKHq&#10;Vn+fLuQpK+RPOqF9irn62TDMT4dhfTrKisH+TANcz+YRfqkP+UNLGJWfxbzrLAaD00i7mNGpyAk/&#10;ATYHJKU9xIFYRDU5IKClqlUT5EPCmrIxv1kkx5uiEddZoGbDr+Z2rOO2khu5LY1mqrgJXqsRftr7&#10;kNcOh0UPp4WPIcDFtXy9eo6VajVaadFTJgv276/BGyL2MCKZqWbCQif9XglgMbc9R4DTtNO5gBtt&#10;UT9aqObNsSCXbIruIOSaACrqHMyhOuwnSPv5fovIgIxNT64LSKorrLOw0Pu4LKWtruSYkjk4Dn1G&#10;lJnrcFBViUOaWqmKtDUStOVWNd6Ul2Ef66CqlvZahxpaaxWttri0aldrI/qa88g35FHG7Hug3MyM&#10;rccThwhaCT9UxUEZyghfZRkhFIDRy1cSuqoSbjC+0Vp+wcXsXEXsMCWHqVD8AJUM8hXsRJXlwqYS&#10;cvpyWTW/PHFcjP9E3JbxA8hkNtTV7q6XifU1BIvQK2iR5eLEX0oXFCoXAfOw3FBp3NBoxDVpvATL&#10;CR0Hk1bHPKR1Qa938764jg9vs3R63qYN0xvcu6Xnusd/1xn4XANh1Du4Xqxj6e0wGAipKK4XtQvw&#10;H0DWidIIoKn+VFUFB4EELAeFVi4mqQuQrVQAH3z2kHRKUKtcyw6vh7VOQ9Bofeo1cMo0cMvUsLLE&#10;wXonIU8aNBjKihPr+TDe4MFEWw5HZo5gafoo6wSW57extrQjnXBvtKcLEwMdaE6EqL4qeDUqWmkt&#10;s7MBAebFgDi84nRQ4V0cvISXVllY5pBLAEz1ddH2GpgdZSooaquhr62EuaYSGaMFBU0c6YPdyO6b&#10;R+tba0i+OIXw833wP9MK2/eScL6gwYQ9DPfrepT/P1SK76pQ8z0d6r5vRt1TDiif8sD0TBzO5zOw&#10;P5uG7dkUrM8kebuBlYXj2UZC3AInG4L/uTEkX11Fb/VZTLrOoeBvQUpckcHul2AQSrWfg30fx1YR&#10;x1oN14llSbkARIU9VOEiNvA6br9qFRs7t53CRCgMVGWTlfnTgiqFlgBxTCrlqNUKoMwoVmpRRsgV&#10;Oot09pYmqtfTL5Xgpb3VMNui/N7C0h7vlM8r5d+mcHAX4IAXGb8LbYS3LR5ACxW9LRZC1BuBnApc&#10;q/TyvRlRwjF/gBAdEE1HyXFrDBNsraS+b5ElkY+Lak3QUn3rPCaU0YUVadg0qa6HVfUopoXeJy+V&#10;6iBBrrRrIaNtlvn4/r202bytDVvhoHJ3EuCeXA6t2TyqGB8FwJICSwBSIWu4rObKGvr72ioj6gla&#10;HW/XE7p6qquCT6qn3ZEr+EbZbcQPprU6AqYjaAYv4fDBYPQz6PsJiVe6LdbpxHlvDYHdv4nHiMfq&#10;PbxPVWAZxc/HTLtLI5e7z+Nz+Bgd/64zcKCYxOsRXKOAkM+V/h9h5TqDUdz37N4X8ErQEkYDLRKX&#10;BgJs4DppKeB9XPrHYAvAxWM1tMJaPl6vt/HvNuh1AmaLVKp6Lay8L8486HYn4fJkEE10o6d3GXG6&#10;FSvVzVargqNeDQdhcdYq4axRwcXycL2L6zxWsQfVibhWjb6oCxMNXizm/FhsSWFjcg7HqL4rM+tY&#10;nNkkwFsY7R6infOhpSGObNgvZcigUYuYxwmfy0pAPQi7vAi7XSyvdNw0SlsqzmopWWiqbywQRy7Z&#10;yOjBvF6uQkAeQJe5H9PmY5hTXMVYyTUMHLqA9rdOIPLCBEIvDCPwbAdsTyag+a4VpheoGgLY75qh&#10;pj3WPhOFjpDqnuHfvx+D5WmC+lwTFTf3uAS4u0vns81wPtcC13PtcDzfDvvzXXA/24/UqzPoUZ5A&#10;wdcKD993tcJF1dJKqiUG/iHa0moCXFymRwmj0v5iNd6gC9tPJ3RIqUMFnU0FG2URG2aRXIdD/H4P&#10;8Xs/zL8Vy1XMm3LpipKlbLrFfMwhNtJSrk+nMogE03hlTxlefqOS1p3bW0ybdNjZTHxUYD8aCbBQ&#10;4UzAhwxtdCsBbk+GCHEIHfEwUoEIVBybMpUXZWSjjFyIY8JvlWpQKQTIEqW1NbIZqXGAJZYHK/So&#10;tTLTm5mV1XIcqBNXpqjHfsasN2qLUWZlw/HSVXo0qHAqUeNREWB+dqMCxTo56lx0foxZ+UwS3Y1Z&#10;tOeaUK+k++X3c4j1hFbNQS9K42Impa1gJhXWxmwOwmoNsWiPLCGYeFtvCbLCMLD0/LvJGmGFYeTf&#10;DPzbHyrAxxFMsbQGoH1828rbFi7NfIyZSxOBNRFcqR7fNvJ/G/getAJKPk40B6ORJSA2cR1LwCxK&#10;Ul4BNUuAKymsBCQBJqS7QAqA/6i43sjlLuRUYVoxHe2tzsgNyqWeimVkRzdyadBTaQXMVGENIY2E&#10;cmjIDaCheQwtHQvwEWRVRR1sNfVwVCsIrZJLOZxVCrirlI8BVsLNQeYmwCF/FI1eN7rDDoyyqy5k&#10;CXBjBKtDo4R3Fcsza1ibP4GB9l4qQYjWLY6gw8XcqoBXy6agrIdXHC91OqmyPkQ9otyIeb1cBgg3&#10;QRfl5XrC3JjKY6p7DSPR4xjWbWJWfQ3TtbcxVnwDI4euov/wRTTuXUf4xRlEXppB9KVxhKjCnmea&#10;Yfl+nBD7oXmS2+YpKvLzLbA/V4CFqmomnGYqrP3pPJx8rIBYKK4o5zNU3ueaWS1cn4fr+cLuc59v&#10;gvX5LFU6C+8LA+jQzCHlbUatyi3Zzr3MkkKBDxZT6eudKK00MusRBManfZW0pDVa7KlmNKtXoYhQ&#10;HqK7OVRFQCr596p6/l2Og2yU5YS6rJ5RjLHlIL/3vZV1OFBTCyu/q0JbFzyuEBVTwcfYoKSL8tls&#10;BFhYaCow4W3k954JEmiPHc0hNwqEuIWNtDXo5fsNEGBmXebdUoJaVs08zQbz6lsyHK4xQWmNSjOv&#10;9h1USJ9F1CFxMgEHLb+XUUxc+Ly4BG8UlWNfdTUOaeug4lgosyhRaaPTpQJX2jQSuPvravi5abVl&#10;Vaih1c6wiXQ259CVb4aGbvQN/g+h/E/YCKDVSlhttIIEcbfCBE3AKyAOStBZuN7C9QJkI9d9C+vv&#10;ARbrHpcEOmEV9Yf1BJYlwLUIgCVwue4xwLsKzNtGPk+oM4G2e1PQ831pCbBYZ5CWj20xSwJQqsf3&#10;BYzCEj9eJwHMpZFgmwmuifeNaiPMVFWDibaaNkwv4OVSQCzum/gaf1wGltXM5/M1GpuH0dG1gPaO&#10;WdqvLNTlcpgIsF1AS4DtlfXS0sUc7K0kxNUEVwJbQSvrRKahBWOd7egK2jAcEWeT8GE+E8DywCCm&#10;hhewNLWB4a4x6RdEDeEo7Z0LLjYWL62hi/CaZTXQy+sQ8jkQ8buRCHqQDHi4dCEubnPgpURxQKaC&#10;fnRHJzGu2cZAyQ469p1G6xsnpOrccxode86g4ZVlKu4kwi/MEuBZhF4co90dgufZPrie6YTjmTba&#10;YQEiVfSZdt7mkrftzxZgfbYVjqdFEWLmXedzrSwBbwvcBNgp7DPBdYgiyAJy63MZGGm1zU+l4Xmt&#10;G42GSah1QaqVDnv2K7DncD0OHFahmgCXEIhDBLioSocD1cyVAtQKOfaWyVh12F+uwJslhLaCkPO7&#10;fov1prSe61gH+NgDbKBFdE+ltNc1cjXUCg204jjqYTlKqZ7VMgMcJrN07DlKV5PyOJB0OxBjXo1a&#10;dEg5DMh4rGhw2ZB1W5Bw0X3q/KhkpJMxolXRke5ngzlUY8B+vk+ZMbS7A+4AGxE/x77DjKFGE3Qx&#10;Ngu/HsWGOlpoBdW3loCK/MvHKWqwp6wYb1VX4o2KMuypqcJBodCVtThYVUsnoWAcUEo7KTtbmtDT&#10;kofF7CHA/HyMGE/YCZU4CZjDJnaTByWAvwV3F+ZdgAXU4kx+Zq4zEap/XgJqacnS87YEsig+dxdq&#10;ocQBGFkSsMIus8TyW/tsNO9aaLFex3KFGmFxUwlokwXQRmG5xZkaqL6iDFRgsZSgNlJdHyuyuC1B&#10;LZYsobhm2mQ7y0xbZWE+Mpn4GiYnn0/LTHC/LdN/BzGfZ3bwu3DBSgfgdTbA42iA0xSAkgNEVyGD&#10;hbDaq1iE2MZu7+JtD2/7xJLlriDUVAfRQDLZNox3dRJgO/rDNsyIi6hlvVju68bS+DLGepkVA1GI&#10;XxK5+T/NzOJ2ugCHRg2nog7W+joCLEMgIK6/5EcmSqsXdiFFNU+mPIhEHYiHOADFDhh3M3pkZ5B7&#10;YRmx56cQfXEWza+vobDnJNrf3ET+jaOIcF2Y4Ap4wy9NE+AJ+J8fhff5YfhfGIGPltr93ABcL/QQ&#10;xnYCSjV9rgs2luW5NtieaYHtKdpkSXXb4H6exaXreQIsVJdKbadCOwm0jbnY9EwaJuZlC8vwVAMC&#10;B3rgV3dIExNeO1CHPQeYCQ9QHWU2FNcxX5bQdlbrsI/2/81SuVSvF9Xh1cO1eI31enEd9pZQfbnc&#10;x+U+cb+YcBDkA2X1eIO395TW4i1uqyo6ouoyOYqZqV97i3CIHU9yOi21Bn6LAUGrnjHFiBijStRq&#10;QMysRcquR8ZtRgMhbvTZkGR8EYe6ZFY/3FRDmdUEExuoK5lClV7cTqNG4cH+twgpFfL1A7Wotpmo&#10;soyibh3kQQMUQUZUt57rqbQiA8vKcUBWiYNU3D2VFdhTVYXXS8uxp4Qgc3yVVtdDpVIhn02jS5y/&#10;jQC7vTE6DzGZwygA3gV3twTMAQla2+9v71rfb4E2CxX+I3D/eQmQJYV+XDoBMOtbkE1ciobwreru&#10;KvIf7gsLLW7rCIw7RHvmE1eAJ6wEeBd4YandBI3Z+DHMAtxv4f1WoYWd/hZgocQmWmGr0gCrXA9l&#10;NTtyNZcqM/83X8vsJqgsi0cC1kJ1tghwH8Nrt7nh4P+Rl6lRxwFUX1wNdVktTATWRjgtVF6ruC1g&#10;FdASYHdFLdxc56ySIc4MFKOqxpLNGOnsRhch6wmYMZ5wYSrtxlJPF6Z6x6VpkAkqr5P/X83cqpWb&#10;oGfes6iYrRVUYG5kM3OUy2eA0alAKGBBQ8opnUjP4NJAbpRBqa+BgYOmWzWL9PNzCD87THhHkHh5&#10;BpmXlwnxBnKvHUHypSXEX5pH9OV5AszHEeLgC5MEeBy+56nEL4xxOQLP84OEsp8Q9rEGCOYAweyh&#10;xS7A8N08DE+2wvtcJzyE2vV8ByFuZVF9X2iE+fsNtMxU3mcy0D0ZJbwpGAmxWYI4AdPTacRKRiEr&#10;9+OV/bWEl6olbGeFASXMqEKR9xTVS6C+eqhmF9oiGfbw/hus1w7xOVTh/cVUb97ee5h/O1yDw5VK&#10;1KntEtCv7q/k3+pQTRWv4P2X91TgqddpYUt1qKONNii1BNiIkE2PmNMkzRSL2giwRYu0Q4+ch9+x&#10;V5SNFrYBvigjZMgHZ0sc+oQXpqgT/lwcRuZmWySDGqUXe9ggimn7D9fSzht1UPgNUPmMqPdx3LnZ&#10;SFwqVNjkKDOJ48AVvK+hjeZtVS0zsgwHCe1BOopDBLiyTkkFVkDH92dw6GD3U5DcPuZ8I5uX6lsF&#10;3lXhPyxZtm/X70Is1Feo8P9Mgf95/bH6Sgr8+L4AVpSRuVgAK2CV6jHE39YuwOw2wUbmDsL5xwBT&#10;PSUFJVT/vL6F2WAS5eRrMTPzsRZCbCBY1nodKjkoxN50cdoWMdtnd+80gdftKq/dIn7iJU565oJD&#10;FAF2WXwEWAU5B4GKNk5fTqD4JVtpkc0E1yoVFZjQegitq7yGllqGoMGE8e4uFJrbEOYGHu3qRU/E&#10;hS6vCSNUzvEEK5dAuzgG6fPAYbCghhZQxnxXV8Pi6xvqVLDL2SiEhab1srODK5xK6J0q6Wr19dz4&#10;+ypKmf9qUaashFrmQNuhFQSf6WO+7UOC2TZJUFOvENoX5hB9fgbxVxYRf3mBuZfFZZhqHHpxiuCO&#10;swiyVIT5hVFYvtcN7XdaoX0yB73Yw/xGE4IlTUioGtGgoc2mOrsJ+C7A7fC+2EqbnCTAKViozurv&#10;Rpil6cCeisD0XFJSYeNzMRieZbN6iQ2grEO6ROlr+2V4Yx8t8mElAbZRTQlmkZywCuWl0vL7L6Ly&#10;vFUs1Laej6vDm4T2gJiZxe2yj821nAO7lNu5lNviEFV57wG+Jl9XTLypLVfi1T1VeOa1cumne3Vy&#10;Rif5rgKHCW3cZULcKSabmAkwLbRdhxytc9pjluZvexw2+Ol89GErDCkXdBGKCLdltI3RgHnZHExB&#10;QRtdyRxu8fqhdDhRadWhShzfNdaj1CBDuU2Ft+TlOKxmo1HLUKQjpNyOldyeBxTV2F8ro30WDoJ/&#10;o3MoqSXMtNxv1VQy/1ejlvlYY7OiVmtn7v4fFHj3nLr/fX0LtfibgFhYbBYhtdmZi+3/oyL/XoGZ&#10;df9we1eFdwGmTSakwjbruRQlqa8Am0sT/y4A9oSbEYwXoBZ7mr8FmECaqb5m2m2TmR3wMbiSIosd&#10;XBK4Dmg0FijUNig0dsiZe1QKAwy0zwYqsIzg1ohTi9aZUFenQ329HvVyI2rqtNKeSadQXJZYuuy0&#10;SA4PvA4/FJUEqpgqR3umI7wmfsEWdkkry1Yug4NLZ1kNnBU1cNTUwa8zYLCtDfOjwyg0NsPvT2Co&#10;owc9MTc6vEYMRewYj9vQHzKizalFMy2boqwKBw5UoehgDZtMJQ4dLIOstEo6fmutrWYTqoZGVw+N&#10;R8eNWYcKZQVqLRywzMaHK6twmHbMWZFF7vUl+J7uRPj5XqrtBCEmuIQ3/tIiYoQ29gpLAPzyogSw&#10;ZKNfnEFQgljUJALPT8L17CAyml6MNg3g6PAETi9N4/rWAt69vYwffn0c2xszUH8vTXD7qNbdVO0C&#10;7XIGhu9HYfx+glY5DvWTIcIf4u0ozM9RhanEhueoWs+Lvdox+Pd2QlUcohUWPzyoxytCwWoteKuE&#10;2Zf1+qF6vHawHm+VM8/KrJLqCnU9UEaVYhYWdrmEGflgaR2KqV4GEzNrKgetzobX91ZgH5tCbYUW&#10;mnpucyrxvv01hJ6NTylm+mngM+sRthukSSYJKetaEKECx61a5l8zwhbhgjSQcZtqCLolTjfmNfB7&#10;V0FHdfY0UJxCNphCUVi9KejsLlj8dpRqZLTJhJDZd7+8FIc11TikoiuoKMKbtbTJtMuvlpXjLVk1&#10;DispKvXMtcy+++nu9pczUnD7v1lcwcxPF8F6s7QEcr0aPjq1aqUJRdX/HcAC0D8A7Pj9/T+s261d&#10;oKW/E1YrARYQm3lb1B9A3oX3D0Dv7tT6YwstahdYsZNsd70EODOGweKFI5BBLNMN3WOod/dsE1zW&#10;7vN4W1JiwkuwBdACYJNZ/IRLj3Ja5TKZuASoHlW8XUdLI6ZCVtfoUVFDJa7Vo5K3y2l3ikoVqJIR&#10;YPEbUULrtj0uJ8vlhd9FgKtUBLiWkHFDUnGNBNZSXk14a+EQdpm22S5gI8AhgxED+WbMDg1gaqAP&#10;7Y2NcDiC6Cv0oJ9dvODRY5A5eCRmwWDEhC6fHm3s+EYOkhIOyBo2BxnteL1MCW0dlZ4b104FNtVU&#10;sTHVQkb7VVpXibfKDrNzc8OadbRcVXizvBTRqm40v7wEL/Op79kOqu4I4oQz+cISlXiFdnqZ6ks1&#10;JrhiGZMgpo2mCgf5OP8LzMKSnZ6m3W3HO9d38MtfXsFXn5zE1Yuz2D45hnNHxnBksg9NjgaYaKed&#10;z/fAQXhdzzUS1DA03+f2IrDa74cIcIAKHIH1OdrmZwku7bNBLKnCumfD0D2VQFo3jKmp8xieOAO5&#10;Low3S3Z/KPDaWzLaYJmUkcXhmhqtG6X1BjYrocZKHGSuPUiQBbwl3D4ltWqU0bWoFDqU12rwJhX4&#10;zTepwq9X4OBblVByG8s4Ht6iPa9TuiDnfa/JQAttJMAWpJh3k7TNEVrWOCFuoK0OUaHdZhssjGN2&#10;txtW2li5XY16K8uohIH22Bxm7PLxs1JY1Ba6OCqynA35kJpN1qhGkbIGZXol9tVV44BcVAUVmNm+&#10;qh4vHyqnw6jCPoL7Zmk1m7EO+5nZXzlUhTeYhfdwu+6voSJz+yv4GmI81qutKJMU+Pc7r/4Y0l04&#10;pdvSUtwXt//wGHEKUIeNisylhWUWavx4+W0JiKWldJvQsswSqLuHkaQdV6ZdBRaHjoRN1hh90l5n&#10;pY5fiCeJRGMfN6iLmcYmlUxlR62CFqLezKzrJPgElznWLACWlrTLhFihMKK4Qs0OJsde2q+9zEhv&#10;HaKFKVejWmbkxtbiADfiPuYjYbPEHOiqGgKsMe0CzPI4aOP5ZbmZOfzuINRsALKiGshLZVCzQ5oI&#10;rKWimgpcK5WAWdwPavToy+YwM9iL8f5ujPd2o6eFudAVRndbN3qTARTcOiqvFcMRAhw2MxMb0e7S&#10;wa/VIOiLIRUTJzRPIBVNIkwHYKphc5CJHVkyfrZq1FB9q5VVaKb1dth0/Kwl8DscWO3sRWfFGBoI&#10;o/upZni+n6Nl7kWaFjr9yhrrCK30KhKvLLOWCLMAWQA8/9hGzyDw4jRLgDwL1yuj6Iv2oUucdF1J&#10;AN+ia3qFikoAVU82QPu02GE1BButs+nZJmlyh+YpD+q+Y4P6+wEov+elQjP28PF/ADgu2Wf9sxHo&#10;nwvzNahcb2X5Xe1gZuE6egZPokLhlSZCvLqvFq8S3tepwHuLVKhVi2mXJhQzYgjVPVBaL9lnSX3F&#10;VFpa5zI2U63GAIXKxO1K6y1s+V5m6FdonfdVorbOII2FCqp5Lbep26hHyG5EhLCmmHWTPgdhNiHK&#10;ppimKoufQYqdiWYRw4wWaG0mVNMSVxrqUaWvh8wsh8pphIrgVnPcKSkC3lAY3lgUCjOdBJ3RvooK&#10;7K8WO6rKpVlZ5QaKi97AdYwOByvpKthoipjjqbpFbNwHBMxF1VxfQVUWO7QqUK9Rkh09GqIJulAn&#10;lEpJgXdhdRAyUU6qqSiHQ9QfrXNEWLt/+/1j+DwblwJcAek/B/j38Irb4jEEWhyOshJgobZiMoeY&#10;k1ouJqvXmthRuGEqDdIvRYppV7V8bLxpCKU1Zml65cFSNS2VEofK+OGr9VDr7bTyYueTk0Xl5dJi&#10;8cBCJRY7qMSOhD3CehWJieUKDoh6VFCJxVXki5mJ3uRG3EeI3+LfDtGW1cg0zMJGuMWpT5yP4fXQ&#10;ynt8CHioKlTs2sPVqC+thZJlYM61Me9aKmsIbhUstDkBnQ7dDQ2YIrRjfZ0Y7e3AWE8HBtrb4Q8m&#10;UWjpQV9DmABr0RswY4h5aiBoQl/QKKlw1KBBhJ28IZFFOpJGLJRExEP3QutsrRUKXA0F7XI185DN&#10;qsHb/X041Sh+0+zA1YlRXMy2ovfwFFIvTcHzTB7O7yUReLoNDa8uIvPqBpdHkHltF+Lkq1Rjgrxr&#10;pXcBFiXB+xLr5Vn4XqIKP0UXxBxsfKoXtmcG4Hh2CI5nRmB/dpj5dxCWFzpgfr5NAlj3TBiKp2yo&#10;+Z4edd9n0/0TK3RP0y1RbaUdVwTXQHANYlLIcyEqsGgGYaifCSIfXcT47BVMTF9BODXCwazYBZgK&#10;LEocOqmUW1lG5kMlxwCdE5f7RA4+XIsiZt4aMWnG7UciIs4z7WYEkeEQG4CYN7+fSvzqy2XYs6+G&#10;WbsaVfVsBmzkdm6zAK1xyGFCkgCn/C5pumeYOThBsP0mMQ9ASVckg0ath8ZMG+11wBMKItOYR1fv&#10;AAaHxzE8MI7JkVkM945ioKMfM2ML6Owco5OoxhtFFXiNSvvaYVEVeHFfKV56q5xxoYyfk9m3hE2K&#10;DqG2Rg09m4+JDUNWVYe6Go7Zcrqu+nrk4lE0pxNoTiThtVLgKBRP2O20xARLXPRJqKl0CEksuU6y&#10;uFRGKX+KY7MGMevKI82+0mhd0OpdEsB2lsjD0vNZf7jN13p8+9vXtnGdaBoCYqHAVQRXzIHdyy9Y&#10;TFyXdmRQEQ8QKpXWg2h2gB3JjEPSTB25NI9V/OKjhJArNLQ13EgWKyG2MneIohLbCLCKubdMHILg&#10;6x4q1bKYpwhrCTt3FbNQcbUaew5UE/BavmYN9h6spp3WQKdnBna6qLpUYQEv1dfjDiDgDcPA3FFN&#10;gGWltDIsPQE2U3lN/IJNFZXwqVQoJGKY6GrHWLcAtx2j3QUJ4OHOdgSCCTQ1daI/HUYbAe6i6g5Q&#10;gftDZvQS4l7eT3PQeBw+KnCG6puhCqcQ90WgZYMwVlUyA1cxp6uowlRjnRyXWpuwEwlJV1Q4kQij&#10;kU0o/9Ycmgii77l2WJ+Mw/adBMFdQNPrJ7kkxK8dRcPr60i/toL4q8u78DIjh6RjwY8Bpgr7X56B&#10;j7fdz03TGk/A9fwwnM+NwPHcIKzP9jHP9sD6fAfhzFNVm2EUe5ufjkDxfQcqv6dB+Z+oIf+eA8an&#10;OZaosqanY3yMWO5CrCe4egKse15Ybn7Hyk40t64i08ys3jRFO2zFK3uZE/czDx5mPi6SS3Onq6jA&#10;Jdx+UkQSIIv8S4iLqMDltSrIlFoqax3k9WqU0oEdog0X8/b3vE5L+lo1XnqlDK+8UYFquQtl5RqC&#10;QOdDCx0grAmfDWm/EzGXDSEqcExYaa8Hg50DmB2dw7GVY9g6cRo7m2exc3IL17Z2cHVrG1trRzHd&#10;N4z+1g50N7Wjs5HbuZ3flTOCNwjs64crCWoVXj9QhVf28b6Yk833dVCIB6OA2FN+6FAN/Hbab4MB&#10;TnFYU66ESaGEqloGvaIebYQ3n4qhkWNMPM6iJcAqjQMqDS2nWsxJdqJO4UCNuOgTO51M7qBddaJS&#10;/KyL6lheSyhqzYTHxM5Fq6CwsMsF4RIXPiaodjvhFEVYpfuPYRUl1HrXku8eohIlGkS1zIT9tEZ7&#10;i1UM7lTFEgVVViUdxBfH6aINvahSsJMSclFirqn4PWRZFS0SARYK/G0JmG3MrWLesdiJVc58+6bY&#10;e8mN/ya/IKG2RbTVlXV8/8xBB6nm+8RkeT7mADd0JXOxhp3P6aJ99vjhFUV4fZ4Qgn4OPC27vwC4&#10;hDa6uAoa5l2dqJJKuJUqtERDGCm0YLTQirHOAka7dmuMQPfnc/AHosg2UY0zcbS5CLDPQAU2o5/q&#10;2xd4DLCNiuDwI5NqQjLagIZYWvoxvpY2ylBZCUsdwaWFs3IDatVy9Ie9eNDXjUuZBIY54LoYO7pr&#10;ZpB5YRwBccz2qSS0/8rL7DuFlj1byL52nArMev0oAV6VdmZFRP4lwEECLOCVIKYCBwTAXHoJs+fF&#10;CbhfGCPIQ4R4kOrbBwtzr4UAm59rJZBiD3WadlgA7ELlkzqUfEeF+u/boWMeNj1FB8a/7YIcJcgE&#10;mPcNhFj7XIQNgE3qtTBqKn20in6ojQlU1Lnw6t5qOiQNLaUWB8uZa+vsHKM2Nn4d6gmykk1VoTCg&#10;jFZaKHBJVS3HZjUMVNVIIIyqcjb8PVXYS3hff00AXIXXXqvAS6+XcSxzPFdooVOq4eF3F7AaqMB2&#10;ZAJ2yUqHrbTWXF/INOLKmYs4u34Cx+aWsDE5jZXhYcx2d2O2pxsbE+NYHR/nth7EWO845saWMT+x&#10;gfXls3B6orTIYvYVs6zItBSKV6m0Qm1f2VMJGQWsts5Iq0/bX6+VJubYTDbI2Yh09XJoqtiwGZ+M&#10;8nrkk3Gqb5QAR6V58BZxcbOyCnazMmbCMnGqDiqTWJbrpaliNQSnrNZBsMzSz6cOlDJTiCoxoLzS&#10;LJ1nyE4r7HbGaKkjhFZYa7F8DLCA+THAf8jSVHyqvkOosdXPLGuhNdZiHxXyQKWOamvghrNLzULM&#10;lIlm+1Ct8UnqK0Dfd1hJi20mhBYJYJsErZuvyQ/++9tuOgU7Ktkc3qKqv3lYLsG77zC7XJmCzzVK&#10;JXLxa/tpb7jcwy9WdHK1mPDh9MFHxfV5Q7tLfwRBqqfN5EEl80oNu6nsoDgheilUhNdYI0PCYccQ&#10;1XCwtRHDBXG8t4Wq20J4C+htyqCvUVywK4F0poDBXANanVp0eHQYEOD6jczAJvSELMi5TWxsDjTy&#10;calYFg3xNNKhBLRVNZICm2prOYCZv+rkHMRVfK4HV/KNWHdbcLIhhZ2RMaymqGSHqPhPd8DxdAaa&#10;P/Ej/tIE2t88h8bXTiC75yQybxxDSgBM+yyUV+y8EgCL25KNFhb6cXmfn4KXDcH93CgBHoTjedpo&#10;5mrL852wPFegLW6mJc6wUtASTPlTTlQ9yZjyHSWVWA8lFVn/fS/BDRPkXYgFwMJGG2i5xY4sI5em&#10;F6OwKTOQ6dyoqhInj3NLDkqcPK6sRjRkqq+4ioPasXsFhzqzdDUHpUILlUxJWGVQs5GGfG5kkmyW&#10;iTiqK+SEt2IX4FcrdwHm7ZdfL8chsVebUUxRp4DLQOdjNiFCa9wQ4vMDTmn+uTik5DWZMdzeie21&#10;NZxZWMS55SVszs3j2NQMTnO5vbSEEwR7cnAOUyOrWFs4jbX5LazMnUZDsoWfg9mcuXxfcSXHMDMu&#10;Fbm2Usb/q5N+xlpeSe5KdZDVEFra4npGPHHbREANcr4vjjuH1oBcNEyAY1LFGOvsWgJ8uMRCZaNF&#10;JZQHi/U4UKSV5lgKqKrkTunsBfsJ7UHx64cKGw5WWqV1ZVWi+zkkVXU5dgH+QzEf/xHMu6r8uIRl&#10;p0W023wSwHUquwSZ2Mv4JhVxL2E7XE7AapmjuJEimV7IDCFaDhkfp8IbtFPih8w1CjuUWsJGWJ2E&#10;18ESEy4svO8WvzWlEtcorNJri+dKCsw6WK5AFbu2qAOlhJvKu79MKc2PLae9VhmssDFDeQmtXxRV&#10;0xsgwKE43PwcVcXMoOW1UHMDaJl/Iw5u8IAfHQ1J2qdGApzDUFsjhtqbMdTVgp6mNP8Wx2hbs7Tz&#10;IZlqwVBzI9r9FnQGrRhvimC8JYGxljjGWxPoz9FmsgNnUq0EOCcBnAonYZDVwcwMrK+Vobi8jM2o&#10;BMXFRTjanMZOKoQbXXmcYkaadFrQpqpDvioE/zMFWAmw+jteRF8aRfdbO8i/sYmcAPj1DebgFSrv&#10;PIIvEF5RBFeAvLsDaxq+xyUA9lGBPc8LBd4F2C7Ulxbd/GwrTM8IgLPQP5Nglg1D+YwXdU/bUPxd&#10;DSFWofb7BqifFBD7HkNMcIWNlgAWMNNKPxOC5inaaDUbT2Mfx4GRUaEBMpUbdUoPm7mNDslM22uF&#10;2ehEDd2VgHsvHZSsVomgjdaTVjjkdsLvtsEp8myEqq40Y+8blbTPAl42a0mBK/Hya2UEWMcmz0Zf&#10;Wc9sq0Epc2aZXEZBskg7ssJmIyJWE/xmcd+HrZUVnF5extnVNcK8DnE2m1PzC9heWcbR6TlM9k9h&#10;emQZC1MbrGMY7plGKtQAncqA6iq+dlmNdEQhF/SjEA9JZ/owih9niF82lepRVFZPmBUoZh4uLeXY&#10;CjWjs2MRbflp6UR2ca+LKswcnIwhzddwGWih9xcxJx7SUcKpggfUzJ8ih4oTc3GgE+DD1WYqsAGH&#10;CGwRO+GhCmGh2Q2ZS+uUNumQj1BgYaMFsK7/DuTdknaIiawsAcxc7AjS7gYIWxAKrVPayST2Mu4v&#10;Y86lfT5QpmbGEQ3ECF+yHVpXCntElqnQETQN/yYssAn1BNjq9MPh8kqqaedts9MDK3OrhTZUNIfD&#10;tEh7DgoFpo2mTXlTnF1DYUSdjo2jRM7PKnIJszCXh8vlBJhNiZbZR3CDgZiUW32BBAKBNHxuqjD/&#10;7jbbpR8NtKSppOkUCukkehuzGGjOYrBFQCxUuAl9+Qa0N0SkdSNU51w8gai4pEu+Gb1JP7ribkx2&#10;ZKQrOkx0ZjDRnsZQPi1NJEkmCTAzcDrWgHgwDotSA5OMTYMAHy4poXsohrK2Emda07hZSOFaawbz&#10;zHDHkhEsRMIY9yUQfD0D0/eyUH7Xwzzcjd63LqLtjTPIvX4CqVfXEX95RYI28MIUl2LPM4sg7x4H&#10;3i3f4/K+MEkFHiHAA6x+QtwF8/NCfVuYgQnwsw2sOFQEUfmUD/KnvSh9kq7tX3NQfk8F+ZNmWmkP&#10;jH9kpY3/H+L+w02KY8v6Rvk77v3uzEjQjZM3eNveVlWX7e5q77333nvvHY333nuEBPIChARCOOFB&#10;AklIQuaYmVl37cgqaDjozPm++7737efZT2ZlZWVVZ8Yv1tqREZFKiTMIM1V4erIC2L4wG7X9G+EZ&#10;RCtuZIXAaxhEaA10agZW2mY1kD8M/gEhzC2NeJNlx5P5cEY0waVShkuDk0WPeLHCvDYyxvttwvq2&#10;qK+CmDn12z600J6qjHsHsowzd17kb8BsA0Mv92K9oFvqBsPCJYgxUtEjIxBFWFrKKzHQ2ITxzk5s&#10;JsjDTc2oy87CstYWAjyA5spG1Jc2orakCc01XSjPr4B6jq9MZRRgQAhz84QQOyozktFcmImarDQ1&#10;I4i/N9PDBQFwW+KHxXR4ixZ6EfYApnK5qKlbgZqKEdhNEUgMD0NxZpoCuIDpWlwYFfj1WQa8OdvA&#10;hDqIYaBa6RnMGxcaWNtFK2jnuokVlR4u0YSHib8/cxxuDzTYEUaA42IyCHE6YqMIsEygzZBW6xhG&#10;FCOSr50RwdcS4Y6lKTiOai+5r4wsIaAETjqoS3c4z0ALYjPKEc6a6E1paSTgsxfpCGSgunUQwItp&#10;j2GlEE/1JbgRsfGwRIQhjMvw2BToWTnIZ16a5YXX5wmo0q3OF97MnXRWXjieOGmZnk8lln63S3yM&#10;CArmCY9NRWKywJtJ5c3iukCcg6TEbCSwYlBD9RKTkJOWrGxNVU4W6gvy0Eyr3MxcV1S4uSyP1pmq&#10;TCCbaXHbCHVJdg6S07LRWFaGhpwEVGfEor0sW8HbSXi7KnLQVpaLODqJzMwyApyL/KxCflcG7AaT&#10;yoeCvLxou7xY+SxFAa3eB531eKcuH+tSI7EtLwW7ywrRyQvdl56GtqgKBLsmQU8FjmE+XD9/D8rf&#10;2sQ8eB2t8zLCSniprhKJL/VQaaXnVQ8SuJ6gulR2EdzOx/Y5VnWrbETMjDo1qCFc4J1RhNCXihD8&#10;Ui5sL2XCMC0ZRoIoEHu7hmPBCwYsflGPQBcqqksswU2BXewy4bVLoxbDRoBFgaVF2jA9DsUVowhP&#10;q4HJQritMWoSBpnMIUgfprqWxsgYX67Po+2cLbNC0oYmRTCdYt6rCwpi+mRCfBwVOdwOnc6EuXO0&#10;3FfuBUse/OYsX/UM47fnBbKMx2AhHdgcXz1m6ajogRSwpZ7wmLcIfnPnw67zR0pUOKJDbMjlNe+t&#10;rcdIayvW9Pejr7aOEGagnhX4qp4B2uxm1BSUs0IvQkVeKa1uHhLDwvn5aKplsJowPtEejjIqb21u&#10;GnJiItQTIEw+QfCiiAQs9YfPAk/4LfKC3sMfQZ5GJNgofkExCHLzhz1Qh3wqbykrjWK6LZlNc9Lr&#10;bxLgt6mAc2XqTb2aglNmE5Bxmf6GKDUyZAlV9+35tJjMh32CEuBriIOPbwhPTqhqWY6nMsVJxGQi&#10;hstoFZlURoYs47MY2YhmRMZlPY4IvmcJS6aymvG69GslSPPcjSycBnVzfgntbkRyIaLSy/Eyk/75&#10;7iYm/8xbGZLP+hsJK/PU5LRE5OZkIJHLqMRIxKUkIoLqaQyNh1uADd5mC4KiwhAcz7zKaMYSXyN0&#10;tlgCbFItgm/OkxZBXzoB5iW2GMJP65xCWJNzFLyJqZlISqWiEeiE2GTVqSONliqLJ7MgLQWVzLVq&#10;mX82FOWgqURAJrwlXFfw5qKltIBgFvKi5iGex6srKUNjbhIBjkFbaQYBzkMXVbSzPBudFXlqqKAa&#10;uki1LsopQRhtltUvEFZfX+jd3WnLUqgwMUiym/BRfwuOEf4NaZHYz2OsTY7BiuQkjGZkYB3zto64&#10;avj+m53A1aJuwS5a6HXIpnWOJ6TRM9uUJY6d2Uoom9V4Xen3HMNlzIxGrjcw6hSwal2N6a1gXl2C&#10;iGmFCJsmgxKYn1NR9VPiaJ0JLpXUIABPS0DA9Ei4u1qw+AUdfF9gBeQSoxTYzvzXToCdrdIKYIJt&#10;4WeDpiQg0VSJgvoBBIcyT7YlqHIms6sE+pth1ZsQZdWe8SujceYy3XP3JLAExRxkoMj4Iy4xARm8&#10;LgnMhY0mCsICf6W+YqMVwFRgaYV+nSDLvM0LCco8P4qYbyBmEeQ33X3hT6eTQDWPDTZT+UJ5/FAk&#10;R0di/egybFuxEpu43Dq+grnvICvfSqzuHWDqVIvitAwUEdAsKmsGQ2beTIuJYh4bjCibDcH+ekRK&#10;xx93H9jmL4FlzmKY53vAutAP5nkefO0Oy2w3BL25CIGvLoDPzNlwf2k2PGYtUrl4BcuZMw+OZwU1&#10;ad4cHebOpW1YJGok+W8wc6wQlVgHBkUiODwNqZnVBKOQljUeFXV9GBxah9HhdTCxsJtD4plz5iAm&#10;ToKQyjI+l8FlQg6iGVEJuWpQgha0iAKyBN8LiUjFUl8r3pCOFh5GqrBZ5aSLeFIF4uC4XMTn1Kj+&#10;sIu8acmWaoOl5zH38RUHEJeEQuaZhflU/KRwpBckIaMoE5HpGbBE0cYFmhGWYkd0NnOn9DCYYmxw&#10;DzLBn0rrzhx7Lo8rtnwB82vp+CGqHRaTTmDzCLAWiVxPohqmEORY2nS5P5wSH09ljEd+ajIqMjNQ&#10;nZOJusJs1BeJnc5VICuAqcSt5QJwPqoLCxCdmInKwlI05aUqgFuK09FVnYcOgVeeX0yA0+S2Fc9N&#10;fmYRinJLEU0LFhqgUw1YRh8vRJmCkJ+RxjRmCdrT4/BhWyWO1mZjV1k6VidGYQ8ri8GEOCzn922q&#10;bUL07BhEM1etnbsJ+a+P0yr3Et4mRMyoJEyljBLmysWInCpRhAgJAho5rYDruSpkPdw1D2Gu2bBP&#10;JXhTpQdVInPbOBgmR8DvRVaUL4ZQgQky4dVPjUHg1DD4TrXC80V/Qm2CaWqEapHWbLRDgWmhpTXa&#10;SoDFRlsIs+XVVJSWdLOSp2NjBW/U22Bl2hMcZGVlZuX5sBFWpnNM7ebIwHYCHBsWgVAq8BLfAPib&#10;jbCFBateSyYq35zZHpjFPHg2wX37LV8N4Fk+eI0hgw8WepoJcBBmEeL5gSa86e3L7UFIj48lgDJf&#10;dQghtiPCZkJPSyv2b9qh5pDbQIj3btyM/Rs2Y7CxDTlMvQpTMrlMUI9vkSdBJLBiSY+N4dKO2JBQ&#10;BAeYEPjGAgS9PAfW1xYg5LWFsL2xGCFvuyHkTS7f4OvXF8Hy+kIE8T099/F7eync57kj3BaMMro9&#10;J8BSoUzKSStBVFgqPHgyPLzCsdRDejCFws0rGH60KSnppdi8/QQ2bDsBW3gGxsa34Mjhj3DgwHu0&#10;mrTAtjjEJuaw1stBLOGMZcFTS0KswH4Mbz4Lb75aj+Z7EgJ6KHNnT+azkvsu9GFt7RdMiLkUK01F&#10;NjGHTipsoFWiOkvXuvkBmDWPNlqmAQrkhY2OR2pOiprpPjjKjNhM2p3MaPVQbhtVykzlDUm2wxRn&#10;hCWeKhAnahwOfVgclvgH4+U5nnQefuq+3BzmIAFm5vWxtCdphUhKK1CRnJqP5PQCnos8Oo1kxNGu&#10;J8fFIZXHzxNLw5yzMisdNbmZqKI1aijOYf6rqW8T8+C6gkw0EO7a4gKej3RWNsyPC9IVwI1Fqeio&#10;ylFWWqKTFjo3kd/BvD+XNrooq4yFiMpFRRCAbf6+SLGxUrJKt0Ef6L3c0EOIT3aU4XBNLnaXZmFz&#10;QQb6o6PQn5yCYeZLcYtCEDezFGVvjSKVljhyGvNXAhs6LY8wZcGm+i0zXNIYqY8j1FUimUqbxNeJ&#10;CJ7CIIBW11jm1REIJLC6KaEInGyD3xQTfCYHwedFC/PfKBincR/XMMJshdFFj/QFMbDNZB48OYHQ&#10;JiNUqbBYaMmFpUVaA9jG7YYp8UgPq0JCSh4iQ5kb64JhMwQjRG+FTWdEpMWCYHM4ZD7meQ6AQ0ND&#10;YbaasdQ/EN7MW9386FasFthoURcvYcpFdzlLbifNDcRbc3i95/jTRvvAgznwQh8bFtDGzvbRYR5z&#10;1TnePsyNAxFj53kLtdCehyqAY+w2ZCTEqwkd1w2vwHjvMAbbutBaVo2ixHQk2yKQFhZDWxyNeFsU&#10;Ymzy1IcoZMTTVVCJE8MjGVGwLvKE9ZUFCHtjCcLfWsxYiqhZbojkMpzKG8qwEGITwTby/YDZ7vCk&#10;Okt/bLkPXJydThudgVQq+6S+tgHUVLbAjSdiiXuEGps5bzFVkDbaLyAcoZGpaGhbhp6hLTCFJCOn&#10;oB4DgxswNLIOEcx9TVbWUsm5SJXHMdL2JaQU0MLmE+p8FlYqjgPcaIIbk8TXSYSYES3r3B5Guy3T&#10;m7wlDUxU3oU+VjV8TDqsC8B62uDU0hbMdjcwP6bVXxqA15jTzF4UqAAOTkgmxDIvkgl+Jn/421nb&#10;y/y6Vh2W6n25boWHiblOSCBMsWZ4WX1gjQuDgSfWjyd4Ee30PCq9dIxf7GVAoDkSobG04xlFGrQZ&#10;+QRX4C1AakYhcyva10haI9qjlLgY5CYl0DIlopyKWJ5BVc1lTlSUpfJfidpCgTpFqXMtc+RY/t6c&#10;nAKCm0mAo9BQkIy2imy0lmZSjbPQVpKN4tQURLGyzM6uQh5/R5o0yhn0zIECYfHxRiILqq+3J8/B&#10;YixZshCLFy1CXJAeW2ndD1fmY3NJJgYSotDMQlNpsyKKBTjqpRzkvd5JGItgnJwC3eQYghINE5dm&#10;R1hURMM6hYWM71knRxFYhks4X4cxh6WDmcL8c3IwAl6wwPdFI6HlOZ1shNeLBnhN0XEp82dZqLiR&#10;hJj7u/L7XwlF7pJwKo0fc+YodU9YJsETiENVxw4NYGcebGPFEbEgR42/DrHFIyiQltlgQ1CAUT38&#10;K5wFOcQaBnddCBb600LrmO6ZDPAJ1GOJdyAWevkSbl9Y+b/bGItoT2fROgvAb88luLO98cZsP7zy&#10;phcrcZZ5AiyTAHgFmOHB43vTtQX46xDo5YVoWuikSCopIY5nxNntSI2IRU50Emqyi5EeEoE4nQXp&#10;wVFINIYgRm+B3d+EEF8TwugY5FEwmYReGsKSmLMmsdyFeQXC9upChDsAjnCEwGunAgczzFRgIwE2&#10;vLUI/nPc4M28OMQQhFKH+koenB4bj0kNFQ2oqmhUD2aSxqxZC4yYv9BEy+GjbLSNFrqueRC9g+th&#10;j84knCWoqhtAdU0X7FTHQEscrBF5MIXnwhiWDT8zLVGUQFyCmGRCyhxWljFqWaheRycXcb2IEBeq&#10;0Rt+xmjMXmygytLOUoUVyKxVxUYHWqORRoCXMAdy44nyDQ7HXJl1QWYqZE7kw3zIwNzAK0BG5rD2&#10;tQZwHz38QmiHI+zQs+ac5+PDC+0JTwLuwfA0+yM4iYU1LgqLfALxxlxPKrCv6o3lR2tmJ8BJmcVM&#10;HQoJsAavE+DEhDTERcUiWeahoo3OZb5ZQIDl1oA8hqMyhxCLPaYSV2TJdKTxqKJDqJbOG7lZSIhP&#10;QmZmNuryRYGjUZeXSIudRXgz0FyUoSAuzkhBRGgiQa9EZnoh0hP4mqoSrtcpgE2+3li4eDHP2VIs&#10;8XBnGuCB2bMWIJNKW7UgGJUmI3rTYtAaHYbqkBDmW/60uMFIfqMGBpckAhdG0KwEkAWVIOq5bqSK&#10;miaHwDwlBBYJaXRS67SrrnzPxcr8lPtOZvpBpfWdYoC3iw4ehNZtsg7ukwPVuhe3+Uw2wI/76Wif&#10;zVNtSHkrBlGveyLKiyqygFbYJQF2QirQCsB2dSspjQBLp44khE3P5PZMwpCvRr5ZA6mkBMNqMKvx&#10;uzI+2iYK7B+GBUy5lsoAhkBW2F5+FB4/LHLzgy8BjKbTys/OhNdiP8zm98+Z7Ys58wLx5lwqMEF+&#10;nWV8oW8YlgSEwS+Q/7uBKs60TJ6lFG61K7UX6ysKLADHqVw4guoahgjmyjJ1ksy+EuXFdcJvZu7s&#10;O58qSreQFBpHaAku3VoaLbUsE+WphHRTkSY6QkJpe30+7ALtm0sI7mK1FAttYQS9sQi6t5Yg4O0l&#10;8J3rDt+lvrDoDYSX6ksVrsjLpRtIxaTakhqUFlQgkP+E3hAPb/9IePnYkZxQRAXmNlsS8kua0dg8&#10;SoCZs0Yx16sfRFfHKBKopF5BcQQkFfN0WZivy8DbninwC85FQnoZ4lIJakqxGpgfk1ysBV9HM2K4&#10;LZoRSRXWW+Ox2JfW2ZcugHZaVHgp16W/sm+QHSlFTXALisHbvDDetEXzfXV4ZZ4X3HnSAuys5aMi&#10;aJ9j4GU0YGGgB3NcbzVSxBARDF+bBXNpieZ5ezCYS1DJvMxB/I2sbVlrz/X0pfJqOfdiT26Xhzgz&#10;B058DsAphClJbinRRqdRSbOSUpgDp9LyxiOTvyGLOUlpegLKMuLVsjhFZvWPQ1kmFZoQl2enIjE+&#10;EWlpGajJo+WW6UKz49FSKuBqAEvIVLM25n2pTEtSmIPHs8Kw6/WI4G+PMckzfUysZKm8bp5woxJ7&#10;ennCz8MbKXOjkfdyIlV0MSLfnodcX19k+PCczViC+f/ui+BXM+DPnFXuz7qL3WUEUEUDX6DTIXAC&#10;qYTRxaIFgTVyu2GKkeATSC4DCafvZD28p+jhQWiXTglQ4cY8130yK0iXQPjQMgvgftzfONWMjFmx&#10;CHvdHRG8BvaAYEIarfLgEAIs09BKo5bcF7bJLaWZhHlmJhU6E9FLSpli5aihoEY6JSPzU6M/81ud&#10;noCFquGCQVQ9fyqmm18AK/RALFoSAA+PQJZnAyvBEBRmZULvQ3F61Q1vy/3g+TrVA0p6eEkeLM83&#10;8jBEQR8UgQB+h4wAC/IPQlxYlPbgM3lWE/PYBLqZBMIbTbFIiYxFosWOeFYqScZgZFORKzLzkJ1A&#10;W8vK325kRcAymkyAG6qaWV7SmbPbofO3wdfLCF+WM7M3z+nbWq5rpfpK2JgDWwmuidsCufSftRQ+&#10;jECmdjoZoEGAizLFQssjZKU9JoU5cGoOspjj2YMTkJRYAHtEFty9bMjOqoAhiP+YNQlFlX0YGtuN&#10;pOw6hMXlY9XaQ9i6/T0UV3bBXe4V67MxNzAb8wKzMDcgk1DJzAUCcClBLUNsWhliuB6rXpcSXC65&#10;Hi2RVEz7m6RuyEsnDrmVJA1WcyQnZvjSJsXn1mJJUDTeWOwNH1oiL0sw5ngFwFNqZNZu3qyRQ5gL&#10;Lwlk7av35D4BhNRPQaqPjCS0MkCcoAb64tUFS/DmEnfMonItoSX1orJ5G6j6i6nAVGKfABtsMVRZ&#10;AptMgJOoumKlpVErOTUXKUkZzMuiEB4apmrU9Jg4ZMlzfCLDkBMTiaLkOJQT3gqZ0T9VAE6gtU5C&#10;eVayAjgpjhefilpDRa4lwNVZsWgqTkdLicCbjubCdNTm0cUEhSCdLiU8LBa+MgbY3w92nQ5p/H+G&#10;e7ph0AVAr6NtZE7szfe9vf0RvzAURa8kIJ+KFznDD7YZ7jC8tAhuLqy8XvCC37RI+LpGY9GLAp+O&#10;gOmowEHQvWBC0IuEg4psItwSAq6R2wy0xzqCLhFAm+zHz/oQYE9R3RcDsYTgLp2sASwhUAvcfi5B&#10;CCT0BlczUt+ORvjbHojQBSKUhc60MJX2PJZ5NxXYJZk5sIwVFhstg/wzCXEWwmfmIOL1IoSGlMCX&#10;9rmmvA7B1nDaWj2sLMiSB9aWFqG+rBjVZRSCGJZDDz8sdefvcg9AsCkUISZeyyD+LwEWLFkQgMUy&#10;j9Qiusx5MnGAPx2nH+ZJhyWKgz+VN4COzqSzIdTMnDcyEbHMZYONNlYWYVR+mQM8RA00KaaDqmC0&#10;lJSho7wSnVXVaKusRmt1C1pqu5ASQ3dBW1+RX47G2nbITK2LFvhjyeJA/gZ/eC3VUeXDYPWjo5m1&#10;GGbaZDNhNr+1AMY3F0LP8Kcy+xFebyq1wdvASoifCTQgLZHnyMKKyyDznkdiknTZq63qQFxMNjII&#10;XUZWLRYvNaGhrg9hEemqX2pRZS96R7YikQDrbCnILuogzPUwh9OeyLNiDBmYo8shwDmY459NgHIR&#10;n1GBuAyBt1yLdL5mqPXUcgV2TGoZAS6D2Z6uujvOXihTidgwx9PMmtGsJnn38Q9GBCuAwIg0zPb0&#10;x6IAFhgWZE9C60M1MjLHMIVHq3mCl+r4HvNet0BvQu3HfDgEfsxZFlKF3AK8aatFjWmjvPi+hReV&#10;ttuNn/Hg8fx44byoxH7SMBaZwvOQj5LCQpQUFKGioBjl+TKlJ1/n5MBqZG5F6y5jRNOojlkyEVqk&#10;XT3VLj8hmvAmoIpRmhZHiAVgDd7ynHSkJMQghnaqKo8AZxDgjDjVEt1Sks68OE01btXnZyDKzjwr&#10;sxrRMcmE0wcmAhwcEAArLfSagQH0trZQadzgwfRgqbsHPDy9EbXUipQZIch/IxaZr4UhbAZBmuoJ&#10;D8aCyZ5USjM8p9J2vhAId6qmHyEMeEEPHVVYA5gq9ziC1FJPaEV1A6ioAYTXjzmutzxehWrrxljy&#10;og/DV8XSyb4OgAm6AOxK1XYxI/G1cCSz8MZGh2Mmlcwc147oN7IR/EICbLT0wdJYNiOHkQv7y3R5&#10;BNg+MxuRr9C9+VVAFxCC7s4eJEYlwuinJ1Qm5MuTGDKTWKFFIIaqaAxkJT2f/+tCH/gu8YU/K3vf&#10;hXQn85g/zveAN7/fbYlRjUSSftCvUo1fpYWeJf0dDDGq15+/Lx2HnsouT3AIYmVBwDyWUs1lwjpa&#10;dS+meBGhdDmJKQrY+qISlFAJm8oJalkpakoqUc+UND89R905qMivQmluFeyhafDxCSZwTPf0dv7+&#10;SObwsRSCRJjdAmGgRTbOc4eVvzeYahvCbdal/vCf7QZPsc9uAQhg2mgKtCI0OJ4VunS3DOfxojAp&#10;PbUY2RmVsJjioGOeaTDHsZYywsRaSTp6603JBCyN4JXAFp2LpQH08Rn1KKjoR2J6NbwMBDgoA/P0&#10;eVhoKMJcXRGWGCnvhDUhs5zQVipw4/kdsoxL41IiVVvGJpfDyopgKf/BxVR+D5mp3482mpZ6MU+c&#10;hzdznuQS6KIy1JSinmY9FgdQaX1YaPz8obMHw8dsgbdM4h1EC838cIGHB/MjT+bCtClUrPnMjRaz&#10;4HsaAxAYSlBptZcQBm/miu56wu3rr7rTSe8XP50VwRFJKCssQldtBTqqShklvGBF6KgsRm1hHkJN&#10;VoTJU93DIpEWHasmO8uVx4XQQgvA5WnMe8VKc1maloTKrDRUMf+tpLKmS2d1fq6MeUx1Ziwq06JV&#10;S3SzAFwoAGsQx1N501jRpacVIUqGStJF2PmbIxnpwRZsX7kcJouRqYYvPP39eVF9kG6KpPIGIfPl&#10;SBS8RpcwXUcr6w63KV5YNMUT8wjbfMI1XxTTJYC5rI6A6qiyBgIcBBOBVQpM62yaLCF5sVhpOhm+&#10;F8h9RIX9Gb78jIdSYJ7bF3yw+N8J8n8w/p0q+O/+8GQl4UWllgnhU2bx/BCK2Owk/EdUGBZnDCEy&#10;qBHW/4iE5UVa/imJsFKB5XaScXICglwSYZqWRAfBPHhuASye4Whq7lTzXPvKNWLeKTNzFqXHMq0I&#10;gvucRVhCC+oxyw0+VCz/uW4ImLMUfrMXw3fWEvjMXgrPBb5YSBV+e54f7bMPXqeFfmM2VXhuIOZJ&#10;/3oPk/YcLDfm8d7MqWlzvWhz/f0IC0UkiIDrmN5FE+D8xGQkhUdRSZlDz1oE38We6vZRQ3EFirIK&#10;kZeSjiSLDh28nqM1RciKj4NJPe0jVgsT103RdAcRzJv1MC7wpivxgW2JP2zutMoE2MTKwuBmYOpg&#10;gYEViTyPS+cXAh8y6etjU4Mg5JFEk0KDk2hTUqEPjFIjg8whKcyvgpBOwMIjeMKosAnZjegd24/y&#10;pnF429JR3roe7cO7UNYwRhhi4WalhaaNXqDLx1sBOVhoSkdMGgHOqCK0WsRnVBP8arWMd2wTgOMZ&#10;NgLs5iuDC6Rfshmz3WU2Ap7sRVRcrgcnFimAZVoRN50f3ANZO1nknh+to5GFiDZykbcfFlCNZnt6&#10;UHGptkG0idzP2yg9rAKwkJ+d67YEi3y9aJlk/mBeoKBA+AdLDaxDkI4niDVkgNEOSzitb0EeAS5F&#10;Z2Uh2iukf3MBWssLUV+ch0hbiHosR1yo9nhKUeDcOIY8FCspFmWpVFhaaLHSZWnJqGIeVkPlrszO&#10;QFZyPG1xFHOzNL4fjdKUCNWQ1VychoaCVAWwWOnkyDjmv6VITylCWS6djDUEIX6+iGMunODnjUYq&#10;eFhYMDyZNizxdUeYzYwsYwSiXrMgklY4k6oXOZOq6epJtdUAnksVfpNWes4UqraLHwJpoc0E0cpc&#10;1UZQQybzO6bQek4JY0TQ3sbA7hrD9SiEuNBOTo2G1YWFboqdkNFycl+fyVYqroV2nIWM+bP/FBvV&#10;16paoiX8XrQgbg7PTVQ8/GMteCEyFFOi2pmWDCPm5XgEvcAgtGaqsNGVCusST9WWe8gR0NPuh72c&#10;CsO8YLTUdyI/s4xpjjsWzA+gQwmho6E7TCTw7t5Y+tYSeM12Vw9rC6Dq6rifH0H2EwVjeMkURUsN&#10;WMzy5OZuUnNOu3nK2PNQeFI8AnWhMBno5qiOFsJmo0KGUO1E8ey0wNoY9mTERCQi1R6GOKZkqTY9&#10;skL0yAn2Q3mEHgP58djSkoftTYnY1xyDo23RONIei5YMO/SEUBcYSSXmOaEo+VCc/LzMCJSJBZj7&#10;BjJ9s1LtzUwBbKwwbLpwBAWEseKQBysQVn/NMgcFxVJs4/kbExjxmJSUwhyiqg/JyZWIiMxFYVEr&#10;5rNGSkmi3Y0rgJ+J/0h8CYrqxpFZ1sn8MxExWY1IymtCJG2wNwH2tmVhni6DSpyDBYG01bZsxFCd&#10;FawZNQS5mmpcgzhGPG1hfCaB5lJt5/vBUTlqsjKZhnPOkiDMYV7yFk/2fE+ZF9gCc3Q2QtNKmcua&#10;aXeZy1BtFol1ZIFe5O2JxVTihZ5+mLV4KfPkxVggDTu0nEs8vAiuBxYT7kWerIG9fPieLxZ4evGz&#10;AVjgxff83Jn3+sHLgyrmHaSm1TGGxqAgNwedNcxxqorRTuVtkwEK5QVoJMQx9nDYLaGIZR4stwbU&#10;82RpjfMTBeAYQklllTw4U+4RM/+V20vZmSgmzDmpUhBYoLmtTABOjkBtToICuLEwhQCnoKWISk1l&#10;T4jNRWZKCQqzS2gVo2Gn0sYbDIj38UKFdBUMtdBZ0G14uVER7Ij3syJjFgvfv+sRO8OG6JlUEOa/&#10;7lThRVOYBxPkN190xxuT3bDU1Rt6Fx2CaXHtU4IR7hqGSJdIRLhQuQlt5NRERDBHjXRN43o6oqal&#10;I3I616enqPvCwdPiCV0s9ARdPyWSuW4Eg7aOxzEw9K4E3DWEam1D5FuRKt1YFGWECyu7V8KaEB3Y&#10;SIBTYJmWiZDpWVTbLFhnZjLSVWeQQDmGSyjCXkmEYZYNRbkVyKcdncOCvnSJDnazCWWZkqLEIpaV&#10;+dK3BWA3+BJeAdeXCixq7DvHnXkkr/ESVtbyPC2KlAyVlQntdMZo6Fl+DSzjZnMMgYhmxKhH+ZiN&#10;UQSFwdc2ulJ5HWSIRDhz4rGCSOyti8ChpkgcaYnCsbZIvNMShqNNIXivPRyHGizYX2/Bnmoz9tWY&#10;0Z/FyoFpQJAhCkYew2Lkd8l30uUGB0UjhBFuiqHtjkOovEdLbyaoNrIWYktGBFPMCIpceBjz35B0&#10;5tQZDDoWprOTUtPzUVBQxzeSacNkmtUMLFhihr9/JAJIvwCst2cgIqUKSTn18LelKoALq4dRVDNE&#10;xaI9CGPOwgogMpUqm1aHxCyJSiQqUAluFsFlbi0Qx2bWIiqjDjEZtQryuHQCHJ0Dr0C7GnxgtMbD&#10;ak+BLTIN4XG04nEZCI1K5ecqVGOTvygqbbInc+FAoxG+VKT5zGnd/XXwMRgJpTdVnBeNoHvTGrvT&#10;Pi+VSbJlsjiZM4r54hw3N2Wz3Zn/Lvb34rEC6D7kvrcJfnobjCFxyMvMQldNOTqqS9FOGy2DE0SF&#10;myuKEUcLHGzW+uTKDf6M6Ajk0Ubn0T7n0doVJ8coG12RlUhIE1GckkjAY5k7xSOdER4Rjey0FKrz&#10;RIBT1T1hCVHgrLg4xERmII3pQ25GIbJiaL1ZUUWzskkxBKAwPASBXp6stJYggBVZJu17NHP4Brcc&#10;JM0IQ/B/BCD5VRsMLl7MS5diCUFeQBWe9eJSvPLCAizka9NUA8KnhhDScERRXaMJZJRrAtdTEE1L&#10;G01wo6dmIZqQRU7NQCQtbgTDLi3IhNg6NZ6KGU01ZuGeGK6Eg/DpXEKYX9thfTMSMmeZLSoPZn05&#10;vOfmwjw1E6EMG3Nf67QMNbmdTK0jAxqCpsbCOC2SNjoc4S8ToHnhPAfFKC+rhztBDJBx2zoT05dI&#10;ZPO8xodGMNdl/kuIfWZrltmbIeves5bCQyz0EubtVF9Pqp43QRa3KTD7BrDcMW3zowP0Z27p72/j&#10;a55bqqCEQYYs0j7rZRshtFNEtlZF4lijFYcbrDjSGIIjDTa1fki9tmFfrQW7a23YXW3F7hoLxgpl&#10;TvJohNoSEGJJoH0mnIxQeTqnesgalZ6VhEUGaxiiGYSYFYuNShtMlZXPyJM8g62JdAay5Pkn2HY6&#10;50lJ8WkoKapRY3X9/cMRn1CsemKZzLQKKaXQ8cPBsVSfvq3oHtoOfWgWUgt6UNW0GpWN46pftJGA&#10;J2XXIiWnFqkENYWQJlJhBc5ERjKVNoV2Oj2rClnZVVoHhbwq5OdXoji/nBcnXyX+5bmFqCksRl1J&#10;KRrKytU0NG3VhD82Gck5tPRRCczLqTjetEe0xwYDcyydDkuptn6BBFYfAA8CPY+AehDyAJ2MHZbp&#10;Of0wnzZrnruXstnuukB4EvBFfrSXhHjWwsVYvMgL7u7+tFXMky0sGGkawJ3Mf9sdObAA3FJRgqQo&#10;1pwmG6KCpYtdKNUyHHm0z7mENzeeuVmyPFuW6kAbLQ+Izk+Mo4KGqQIXHWJFVHQ8MlN53lOo1gS4&#10;Slqii6i+VOB6AtxUmKqezxMZnobkxGLkpheiKCkZsfzdCbT9RTLRWrAVOh/msFSEMKsV2Tx2IgHu&#10;WpqPsjeSETfViFhXPUJnMKeb7IElVOAFVN7Zk5fg5SkLMPtFN1iovnHTohA7NQYxU+MIq3wug5GJ&#10;OFfG1Gy+n4OYaVkK4HDCGybjeblf6LRkWAm7kWodRIiNhN/oEsd1vuY2A7fpJ0fBMIUO7nVWxEtL&#10;EfZ2Ma14AWw8hnUG1WR6rspzbdPTYZmeygolicFj0D4bCK9pRjgiZkYhxi8JhbmsRBu61VMixeKa&#10;DLSWtKU+zIk9l/jBY4EPPKi0HvM84DGflTLzSp/F/vBbyuvJ8xJIOOVplpI7akFwCbBex+9iGGmf&#10;ZbCEmaorS5MhnEDxNxBeCSu/z8qcNYrOa0NpJA7X23CgzsoIYQTjIJeH6mxcCsBW7KqxYidDliuL&#10;mc6YmZ5Sge3Mge3mWF4zpqasoKMpVsFU9/DgOKYFPP/h6UiIykIiXWdiTA5S4/ORQieWxGVSfAEr&#10;9CKkJRUiJ6MceRmlmJRGgHds3o/K8jZYbWlIT6tlDRUBP3ruxMQS5pJxMIRSgamw0SkVzB/j4Wuk&#10;rQlOpRrGwYtWxMgvTqNCKjipvLmErSCvEkWMCplepLQadWVVtJ9VaK6sQCujvYrBZVtFGXPMMnRV&#10;laO3tgrdNZXoqq5AN193VpWhu5p5MvMn6fBhY02rY84XHx/P2tGPtRfzCUI6n6pqsbBm5XsLvL1p&#10;p5nzebrBy9cP3v5UaLlf6qejJSe8tKBLCf9S2lG5veQeZMEiLwM8aNUDeJGCzPLkuwQkpWSqQfla&#10;AxYttAI4n7+ddjaWNSHBiSDA8WEhSI0KQzZttIwhzWEUEuCCRLHUtNZU49x4ricl8iKaEcJ8W8Yu&#10;pyYRYObKpUkRzIUj0VCYRPucjFrmw01cFiUnMP/i70gqQVZqLhU9HZn2YKSag1AcY0duYgpSE/NZ&#10;e4chKyoWKSEWJPsa0emWj6rXk1BM1UuZye9zDWBeyhyR+e+Cye7MfxfiJZf5eJtWOpgWN4l2NYF2&#10;OZ6qGk/FjafixrsyZKmCEHMpAEvvqTCBWHpREWALP2d0kW6VosJcMn+VGShNU0SdZQrZXITOLID9&#10;Jf5O1zz+Fl5D2mW5XWSmFbfIdDrTUmCmmpuk6+VUnnuCGzSNNpxhFoBfjkScNRNprOCl16DeP4Tq&#10;S6h0tMMEWCYpDGA+KQ09Ol8r39canIw6eSgdc3XuK4+elYn8pfHHXxqCmIPKM6LlAfCe0lmIyioA&#10;y3OoZX9zkDw8Ph4xkvOGp7L8ZRCoTCTFZiE9PhOrSqKwn9DuIah7amzYy9hHxT3A2M/YQ2h30D7v&#10;qLZge5UFG8vo0BLTkBCXRwdWgExCmJVKZ5Vezry+giByySjOqUZpfj3KixrVsozLyqImVBTI6wYU&#10;53FbYQPf5z6FdSijAE4KC41DeSlzkpgsqlik1pEjIJq5IHMb+nGDhRaZgOrl0Z72RO7HGoLWNjUx&#10;E9mp2fwBLFz5+Wgqr6C9JKCEtIXK2VFTy8JPOAVYQthOK9rJaKsuQ5tspy1tr+DrcseSEHcS2rbK&#10;cg1sLtsE4ppqNXwvNJKFK44XO8AX+dnZKMhkpRJsVsrrKR3YZUlVnScWmvD66nVw95E5dr0w14P2&#10;KlAP98AgAi4q7A0/ix26sHgERbPmj2HuFZvNyIKFdj0oLAWxCZlo5e/scuTArRUyTLCAv7MU2YlJ&#10;sOhNCLUwzyRUSXILKSYc2VTfrJgIwhyBnNgIlRPnMaRxS545mxwRjhB9IPMZ5resOItT41FGBS5P&#10;iyC8MsQsEVU58ajLTaaCy6NB45CYXIYMAlycko7EIAOSTDoUJ0QiXnqguQdC5+6DgvgExFuMyDeF&#10;oNeXLua1JJS+EYnM15jbTtNDR4A9aZ8XUoHnuCzAqy/OpxK7IXR6OFIIYwqtayIVN4GwJlBxFbhc&#10;xk3lOqETgKNEgV0JpUsqrC8mwyaQSuuxqyixTBubpIYG2gmofXo2jy23hQjtNJmpQ55oSNV1tDTb&#10;1ECIBEIbQ8WVoIJPDYduGhVRYioBnGrjfjbEz4pElJk2MzhcTRInt3kMvhbVKBSkD6bVJKQBGsCe&#10;brzGiwPVfVZvNwN8GX5eJjWVsNhjUdwAmQ+cFlrCQOtsom0NpRqGhyQhLoJlW0BNyGMFW4z0JKpd&#10;Qj6XVL6EHPUkyuyUPIwWxmBvdQh2V9EmVzLXrTLztUULWubdAm6lETsIr6jwxopoNOTkUdAEvCaC&#10;V4ei7GoFbgWBrC1v5bZ6lOTVEtIaFOVUMapVX/jslCKk8zfER6SxMmG5DJOhrNlqooDs5GxMCpc5&#10;mGUInRqYzwsZz5qeYBZk56MkpwCVBUWoKSpWY1hbK5gTVlEhqZ49VMm+2kqqZiV6ZBK3ar5XSQgJ&#10;a1Emaxt7tIKvMDkVcfZIbq9GRznh5THaygmpI9poldtlO6Od73XKfFI8vgzR6uLne+vr+DtyERmd&#10;huaaZjWA3tvDDeV5hchISmGF4wdPmaXC20PdQpq1lDYqgEpL9Z2zyJ35Mu0Vracbc+aFhHueuxv3&#10;84OvTLkTLPP7psEYkw0LKzBzdAZMUekwstaV4ZDNrFwE4DZGa3k+WsqkNboU+WmpMAYaaKvksaPS&#10;39VOOKnEEaFItoeqh5ElhdqYx0aiMCkOOcyPMwTuuBg1tCwqUma7TEcRIS1JjkRpagTq8lNQTXAr&#10;s+NQnZOI0gwqdkgs4mLyEG6JQJKVttlkRrzOD61FuYgLYM7/6tuIZk5WkpyMcP5/lRF2rLCVovXt&#10;NFS/SRfwRhiSXrEQokD4u3hjCXPhuQT45RcX4PX/WKy6SqbPyEYqAUuaJvDmEuIcLkV1tYh1zUWU&#10;Sw7sL1Ix/y1O9Y8Oe4n5G2EOn1ZANRZgs7QZJyWnddUglcntzKwcTC4yQEF6WaVSsZMh80WbxHZT&#10;aQ3TWIkqaLmcSks7lVAxjK5WhMwwI3NRLIrMrERCWan66FEYmwq7zoLgQBuMATaYjMG0omEIt0Ux&#10;T5TH0YQomxvGnDKSQEqBj2PFL1AmxuWwbNOKJuQyLclHGsEQO5olt1GphpnJUp4kCghvvuoXEU8r&#10;G0+bmxCVRmiykEVgchh9ufHYVhaGzUVWbC62YUtpMDaXh2JLZTg2lYdha3U0drZkYG1NOnrymR7l&#10;pLDc1KKhshXVxQ0sz5UMcabN6GjoRWdTLxqr2tFU3Yn6ynaudzFdGEBjbQ9a6nrRVNONqrJWlJe0&#10;KHWu5XoNHXN5UQMm1RUXo6GkRBVWsbViXwXKvroK9NeWE1K+riGwNaXoZUHuqS5haMrUSTspNreT&#10;77dVamrayc/IMLsATwMLfhUK0zIQYrZSgWmZK8SKOtTXAWqX2Oa6KlYChLWuVkU31bu9shKNxaWo&#10;KeAJTUhGVCIvQEIGokKYy8iMCYRR50M4vXywWFqWvdyx2NeX1plA+0lf2AC4eflShaURy0flyW7c&#10;No/7+hAGfUQiPK20a6y0TLE5MCuIM2Hh6yDWdmFUYjkv4hpaKx2D9EsZ5SUozOA+AXJj3QwLLXy0&#10;9De2mhFmNMJuNMFKuCJp6eNk9EpsFC12OPPmcMSGBiOegNtDo1hBpCErPhbFtNlFqQQ9OZq5sChw&#10;goryzCTVmSM2JhchQXZEG2mRrRbE6bwxwvOdSjehf20W0oODURAbg0j+z60Z0RgKz0C3exbq345H&#10;5axYFM6mlX5VgKBLcWHO77IYr7w4G6//f5Yggnlr5sw8pDEXTWEkTs9zKG8eYl3yEfEfmQj9d1Yk&#10;VMrM+fFoCi3A2uJm7G3tQ747f9fkPAKcR3CpuNO4LxXYRituZm5smko7zXxWcmSja7RDZaWBi/aY&#10;kAZNp2oy9NNk4INVQWuZakb4y8FImxeDYn0aspm6hevCkWmKQG6ACWlLfBAfFIz08ARksAJMiEml&#10;pc2hShXSCZYq5SrOrWRUoITL8oIalOTTlhbU0o7W0bmVU9VKKE7lKMgR21qKnLQiZCTnq1tUBdkV&#10;yM0oQU56CfKyKlBIFSxgSliQVYbKkhpa3GLkJGWiMiURHbxGfcVMs3LT0JiVhKY8CkxBDlpLyUBN&#10;Pct5A6oKKlnZ56OOn22qbUNbfQ+aCWpnYx96WwbR1dTHbR1orW1Ha40su9FSQ2hrCXR1N2orO9DI&#10;1w2MmkpCXNHJVLcDFaXtqCrvRHVFFyb1Se4puSZtYjfzvS6C2KWsI7fxPclNxdoqUFVwnTB2cL9O&#10;huroINZY3WopVra5MCuD+YiBtU4l6qjgYRYLuupq0E1IZYZGmalR1LyJgNQU5KMsK5O5ovSqiUJs&#10;sB3hJqll9bCyUFp8fGAiLLE8yeG8cMG0ygJLtNmEuGBe9CAj5lNp/alOvsxpvf2N8CG0fr7+zHn8&#10;4K83YIEnLTRBkye8B9KC+IYkwByXy8givNkIEvVlWBmWmAwCnI7QiFTU0nl08v+TKXKaGY2lRWgq&#10;K0JxVhYM/gbCq7WGhltoVU1W/k4DArz94e/pjUBWLAFeXmpEi97Hlzmbjts9YZDXVO6I2HTaaT3y&#10;Y8IIcDTVWXLhBNTlpTAPTkJ1XjpVJBox0ojB35kdE490Vl45YRasbmlAItOG0HmLURATg+QQKxKp&#10;zMvKM1HMyiR5nhGt7pmofisWFXOiUTQ7AmmvWQibP/NVd/i+tAQhr9uR90YJMmZQiaYXIWVGAZKm&#10;06rR8ka+mI4YQli0OB39UcXYUtKAY129+GB0EO+P9ePDFf3YzgIXMZ3XY0oOQlSLcprq32x2EWiZ&#10;E6vbSswpaYcNU0MUtPppNtpjgdYMvauRYeJ+Ru6vp0IbkDwnBCmLWcn5RyDCEotgcwxSjGGo0NtQ&#10;HGDGYGULRlqHkcTrWJZL+8nKpIKKVFUi0UAbWk0Qpc0gn3Y3l9YzW1nfdCpqPiEspvJVMn9srulE&#10;c20XFa+LiteGOomKNqV+DYSmgZDVV3VwG2FhDioVQ0leFSuESpRmF6K6qApNlY2Erh1ttQSvqpHg&#10;NaKuvJ7HaKE6NqNaxg/wOM3cp7O+m0rbRzXtRnu9KO4A2vm6o7EfXc2DaptMwdNGcNtquR+jmest&#10;dVwylAoz2pq4b9MQXw9y+wBa6gcxqZuWUKJLQuAVMKmyEl1U2m5HdBHSLgIuBVpCAO6SpQNgyXFb&#10;JVfkPhX5OQhkASvKzEE+cze9XxDSmccmE9DoYFoe1ZhjVPM7mWlnjVROE2GzELpgwmoXVSPE8VYb&#10;Eqk6sYyYuAykUIETbWYkh1qRarciK8qOlIgIuLt7Yb6bBxa5eakb/UuZ94aE2OFLBfaQhyR7emGJ&#10;TyAMtMvByaWwJBRReXMYmbTPWSok/7VGS2TSRmfAak9CRW4ubTztPf+vJtpnmRpWAC7Ly1OzIOp8&#10;jXBb5AWvJV50HP4EVlpE3eHD79fz//d29+B7S+Hj5o5Abz++7839vGEwWBFFBU6PjkFRAgFLiUea&#10;dMPkskCe8xsbqfJlmT4mim4gmelDXiwBtplQEGHFmvZGJPBcxXj6IlsGipuNVCl/DBWkIGjRIri9&#10;MR95+ni0+DMNWJyMmrlxKJ8VgZKF4SgNjEEX1adaV47sqYXInF5MiEsIcBESphcy101FhXcWNjFP&#10;O97RiZN9nTjR2453ezvwDuNYbxeO9XTgw9E+tIcVwfBvtK60xQKs0SUSBobcA5ZbSAEuwQiksuqo&#10;soEMHcENdOW6i0l1zwx8IQC2GTokLAxFsT0b5YnFyOJ1yEopoAKWq3ywmgpWnZjBio2VfsMQmiup&#10;PPkCUzXKaUfLqLJFOWXITS9CTmqBylElCrJKqMSinI1UMIJDS9pW308l1GxpPe1qbQUtbWkTYWsi&#10;fG1oJtBtAgqVUqKTcHUSmq6WIXS3DKsJ6/o7RrhdJm/n+w3dfG8A3W2D6G7lfs0EkqrayehoJKQE&#10;tYuf62ocQk/zMHrbRvj5MfS0jqK/fRn6WrneMsLPDfFz3Kd1BH1t8t4o18e4vgwDHcsx1LUSg13L&#10;Mdi5nL9hGY8jv4Pvc31SDxVTBa2tRDeB7CK83TUShNsRPbXaUpRZU2TNAsuyg4ALxM2VVCpGbVEB&#10;1UaUiGD6BcBLnifk4w8b1TNYp0dYUBDCaTejqMyxMp2nTWDVIjnYhhRGagitFO1mOgtosj0EkVSs&#10;zLQC5MdG03bGoISFvYK5dmFKCpa6e2LuoqVYMF9uB3nCXwa+81gWVhQ6ft+ipW6Qh17pIlJgjCN8&#10;sYzobJhkPLMDYMmBTYTXFpUJKwE2BcejMJ05DFMJuY3USuvcwmhiVOTn00IHwc+TttSL+aWXP8x6&#10;M+19OEKNNkTawhFjl5Er4YgPi1RdLpMiY1WkRMWprpHy4HAZ3ZJoo/02hyDUYIM1kGrky4rGO4Cq&#10;zSVVXioJvbcOqeHhyGClVRIXhhUtdYhjKpAaZEFmKM9NoD/KI61oSYnG0pfewJLZS+C2wBPmRQHI&#10;cAtFhW8MOiIy0c3z18ZKtbekAgUeWUidkoesl0qRNbMUya5liHNNxUBkKd7r7MI77U042tKMI61N&#10;ONLG9Y4WHOlqweHOZhzm62NdddheUYHY10IIIvNXFytD5r4ipFOstOsWBLiaETCVsLqysuMygGrr&#10;N9mP9tkf9rfNyNIlojaJ57WwDq3VrWis70QTc8I6KqEoY2M188JK5omNHSpXrCttRUt1GzrqOglY&#10;F1rruqheVLfGHqVm3VRnga6HS4FO1K1HloSolWC21BHMhn6ui8LJeh/BGSAoBItwDnWNY7B7OQY6&#10;xwnJKJWwB73thKpToBtxgEOA2ocx2r8KY4zBLkLWJTBp4Mn7AvpA5zIM96zESO9q7rOSII5z2wqu&#10;r+B22bZCwdsr0PI7RnpXYHxwDUb6CGw3v4ffqX1+lfo9GrxjCvRu/k+D3aPqN07qJnhPxWNoy5gL&#10;lzEHLie8sq4tu7iUPsJdzMM6lTLztVhqgq/yREZFThb8PXypsmYkhUcyX9UhmmoqT3lLkVZbKqhE&#10;sjwVjpEeHoKMCDsyI8KQS/XJi4tEQQLzoJQElKUmqzmGYpjzZGcVozY7C405mWhkvtFUXIjSjEws&#10;XOIGTxbozKRkJEbHI5QVgyVIj8iwUCQxH587dz70tkiqbCZz33RYYnM1uxydwXVpgdass7wOjqR9&#10;5lIeuJabmo5mKm5Nfi6q8nLUYOoC/p4cfk9UaCQiCGpcRAwS+J3JsQlIYcholZSYRCQS1oSIWMSF&#10;0wbbZRZ9QmoMYY5spbLSRgaaqNJ66KnaOh8DfL2pSHztJxWCt57g0vITXH+5L+3hjczISKqtDYUR&#10;NuwY7kMKK6eskDCksQKM9fNEW0YssulOlrw2F54LfODnLcc3ItBdj4gAG6oS01BHN1SXlo7O3FKU&#10;etM+T6cKv1yN1KllyH41F6sSK/BuayOONdfgEFOeQ431ONhchyMt9TjEkPUDjTU43FSL/Q2V2FKW&#10;h0qZNZKABkwWaPUMbeCDH9f9aI39p+oQOJUV0VT+lpeNSDHEoywhD620vB20lw3VHainfayj3awT&#10;YGs7FbgttKZKyZp60dHczcLLgkuF6ySsPc19VC+qHtWvVwGqWVFRSactFZsqcPaIAlLhBMB+QiWA&#10;ifoNUdGGCOtQ9zKMEJjR3nECIxATSO7Xw+/raOonaASPIYDKdoGpjzD2UxkHCOFg9zhGesb5OZnM&#10;fYz7S8ix5NiyL6GW73V8dqRnFbev4OdHuA9/Bz+zYmglVo6swdrxjVi/YiNWj67B6rE1an398g3Y&#10;sHIjtm/Yid1bduPIniN4Z/8xHN5zEO8eOI5JSm1FXR0Kq9SW8ErjlWrIYqh1Rr+0OPN1tyN66vma&#10;IEurtLRAC8AyJ1RZRgotcQBCdAbkxkQzl6VNolLkUT1yYyNU5MfTPiYloCQ5AaWEQp5qUJauTU1T&#10;zQpAJomTmR6bmCM3FuYhLj4FWVlFaC2l2tPut0v+LXl0aSn8aSf9qPQyUihBxs5ag2GhRc9KTqGd&#10;SoLFJNMDhcBIWywWOZgAh8TmcMn1KOaikakIDk+FVR4fI/vIE+bMkYinxS3k7ypKS0NRRjqKMzMJ&#10;cRYKqWICahLBTYyKR1xkHGIJslJdO1OE4FDYzTZGMKxUSSsts5V5nEVnY85MpTXw9+lZ4H10cKf9&#10;XrLQAwsXecCblZ6ouZ+Hj7aki/Gji9HTdmcxVcgLD0VJZAj2jA0iLyoK2eERiDfqkWHwR1dmHFL5&#10;vQE+Qfzf7bAxZCrSEOaSIcwjsyLpWmKTUBRLOx2Sj9y361DwWgctdDVyXynEtpxqHKwtxBFez0O8&#10;/vsqSnCA1/tgYxUONFRhf7223Mnzvq4wBx1RMUhyo9N5y4OQ0m1NMcGfIPu7aKEAnqqHD/NuX1cd&#10;fBhBcy1MEZhDFtehROWwtaipaCbE0gLbpRpw2pgPthNaaZkVgLuaewjcIBVIIOwlxH18PYxBAjBA&#10;OIYEHoYApiyoKGYrVZWAD3QMExTZTvj5uqdN1ItgsyLobhH15bHbZGRXP1WY+/M7BjqG1O2qoW6q&#10;ogDdO4phQj7aP45Vo6uxjpBtXLWVUG1RSwFr1+ad2LNlFwHbib1bd2P/9r3Yv2MfYTuE9w4fx2fv&#10;f4xzpz7HV6e+wMUz53Hx7Hlc//oSvr12A3eufoP7N2/hwa3b+I7L72/fwY937uHXBw/w+w/fM37A&#10;Hz/+iL/9/BP+89Ev+K/fHjF+Vcv//v1XKjAv1sQQpZXoq5PQoFVRp0WvQMt4DLDAXFOu7uW2Mk+s&#10;L8hGVU4a7aBejaCpzExFmD4IqSxwVdlpqMpMR21ONmpyZVYKgTQfDQUFaCgsQD2joaQITSXFaCkt&#10;UYD2VFfxd9QiNTkD6cyHuusb0d/UwO+t5feVs8IoQihhCQ+OQCaB1fsHIozKaNEZ1RxC1YWFqCyt&#10;Uk82NBJQUVdZGmxxsNgTYbTFwsLXIerh5WmIIOAxcZmIj09HVmoWirOykU8lzk5MQVpMApWVoNIS&#10;h9nsCLVSUamsdmsowm2hiAy2M0IRwfxb7LNY6RATldcUiuCgEFh1VpjkGcSE2BhggsHPQCtugonb&#10;rVRnWxCBNzIM8ixbMy20UfW2skgFaDEjk26lPDYco3VVqEpNpX0ORazOHwUhRjRnxiOJvys8JAoh&#10;ZplVwgybyc7fEotwfn+0xYY4aeCyRSBrYSnyX+tB8ZsDSJ9aifHIEuwvy8GW7BQcrinG3rJs7C7L&#10;x77KEuxlKrW9shB7WCa2VRRhfXEeKmzB8HB5G2/9v97E7P9rDtwn+zDHpV12pfK6Mvef6gcPR+cR&#10;tykeat1jijxHmS6CbqdDrKxquOmkne3gOi1xQycVT6xwN9dlWzvz1g4Cq0EmYC2nUq0aXo1lfeNY&#10;1ruMyzEsG1hOBVuNMS6XDa6gkq3AmmWrqFzrsGnVBgK2XcF0mDAdP/QOPjh2Ah8dP4nPTn6EMx98&#10;jLMfncLZj0/hi09O4Twhu3j2HK59fRE3L11WcH134ybu3xDA7uCnb7/Fo/v38cfDH/CXhz/irz89&#10;xN9/+Rl/f/Qz/vPXX54KgQx//OYIWf9VAfffvwt4hFD2c35Olgw5jjN+/Z7fQ3D/+vND9T1/4fIv&#10;P/34TPwgCiwAPgm5tyvACrx9DQ4FFpAVwBUE2AHuBJDFUksLtQI4Pwt1hDjMbKECmNScyNHM81Jj&#10;YtFMOBsJa3NxCaNYLVvLpAVbu78st5q66msIaS16GurRXlONeu5TW1SC5IRMJCVROQhVekw8oghP&#10;cCCtGZXefak3wkNjUJxThHACJbbUc/4ihOqCaL/TVQuxwd8Cm9GOYEsUIqm6ahZNWrm4hBzEJ2RT&#10;4WUq3Aw1Ta50bomkRY5mThvB7wljRBDSMIJhJwwyUDxULDG3yVIglhn2bUptzQwTATTA6B+kbjVJ&#10;I57MJqGgYq5rNxN25sBRhC2W+XBsWCxi7TGICo6kYtqpoKLYVqq0wC6t7XbEmYKQGBSAgjAr1nS2&#10;orkgF/FME6L8vNWDwZuyU5FHa5+XnIm81Bzkp+UiPz2XFVARKvNKmAYw/SgoQWNGM4rmdKH8rRFC&#10;3IuKhRXYzcpyRUwIDlcVYSMh3lWYgUNVhdyehw3Z6dhRmo9dBHlZfgZKLFZ4uczFrH9bgEUvuBFe&#10;D772VXbZh/mtO7ctfZHgThZoffke1ZnqK/mw4S0Tuqi45dn52EGwtqzdjD2bd+DAjr04uv8Ijh88&#10;hg+PvYfThOtLAerTMyounvkS17+6iG+/uYkfqFCiUg9ErahaP9wRxbrLbXcdgH2H36hcv32vxR8E&#10;7T9/1VTrv38nTAwBSS1/c4RsfwyYBpmmdE4gBTQB6yf87ZefNKieCgHtSfwjaP/3Qo7583ffqt8v&#10;FcXz9nEGFdgJr+S4BNShsgJqH/Oc3gYqMkGW9T5aqF61reopiB8DXFqoplRtLitQ05HYWJg7qmuQ&#10;JF0Had26qBzt0vhVK/d95bZSLT9bg86aGrRWVav5kstz8lGYlsX9k6hcdubSgfBY4oFAWuDk1BL4&#10;eujUGMzFcxZj0dyl8FzqD4/F8rgTPWzegTAt8YT/7IUIZOjnLoKOYVzsCQNDt8gNEeYwxEelQR5U&#10;HhIWDzvBl84AAk6IlYBawpX1lEdZRFGtBFhRTJPMeUQYxQ7LU90lzDoZqymgGvm/WrX3CamdahcZ&#10;QtVj7hsbzjw4IoGqHasiKToByRIxSczXE5DgyJXlHEnEhzOnltdqn0TkpWSoWTjSQoOREWxCaXQY&#10;1vd10cWwwgn0R4IhEHnBRnQU5dHVMPLkvr70iKtBW1U9K8QW9Da3orepBaMd3WiN6UHJ632oeXsM&#10;+a90YHl0LTbSfq9PjseuoiyMJ8ViR0UxNhHk9enx2MwKeReVuCc+HhHz3Antm1jwwmKlqj6TfZnv&#10;0iozfKcEqtfehNiXeXDgVJ4b1xAETWXqMp3nb6ZdzeTRnt/AMlCFc598DPztrxpMVCmB6L8FIlEu&#10;ge1xaDAJSKJ2AtDfZElLqZZ8/Xe1TQNLe1/Wn4CmCvs/gPCMov0PoPz/O/7ViuAxwAKv5LM9orAK&#10;UkLbKEst+pgL9TVWo5dLAVi2aQDz8wpg6WFFVS0pRBvzJ7ltJIW9p7EFmYlZiA+LUveFxdKW5+XT&#10;lmYgM46FOCKaqklIqDYyUNvLzQ9uC72weJ4XFszyxFuvL8Gbr8+BF3M7GfpoDLTCzz1AwSNTjRp8&#10;9PCcuwS+sxbC9435CHh7IXSzF0E/ezF0hDyQ7+nnLUHgHG6jUseERimlC5dnIFEFZXqcCL4O4+tQ&#10;Wt5gWlkT1VrnY2RlQVXhd3kt9VWNSnrCaqYyhnN/ecRKNOGPj5DJymJVLpzMSkegS4lPRGp8AtKT&#10;UpBD65/HyE1OR05SGiunHBQwcqmUErJemJHLvDoPRVn5zLELWIkVKzdRksslK7NIXQCymP8WRoej&#10;ISMZrYQ1PzoKiXo9soMtSDcGYKSlHh8ePYKPjh7F6fdP4qtPT+HKl1/g9qVLtIHXqFY3WUi/x6rc&#10;TSh9pQ/Vb4yiYWkPDpQ1YYBuaVdRNvpMemxhfntkaBhNtOc7i7OxtTgH1UxRfF3nYP7/ew7cXlgC&#10;nyl+0FNxZboco6sdxql2GFykB1UIzNPCYJ0WAdv0KFinR8MyIxKWl0JhfikcOu6TY0nDqp5BDLW3&#10;4b8ePVIK+afwSCGeUJD/+osGqMCnPselBqgjHj5k7vg9fnGo8MTj/q9Sxudt/z8ZBLhcqW8vrbBT&#10;gXuUChNSCcKqKbGsS9dGrqt9HPsqBZaWaFpg1tTNtNECcEl6Nvw8/Gkxg5nnMT+SuYwCjapl1cst&#10;AEsWemPxfE+C6kY1daOaemDhXE9u91Gq6udpoOpR1ai8diphhJ2qRKubnpSD1Lg0pMjjT6KTqHRR&#10;8JJpU95eAD9CHEh4dVRfHcHVzXWDP+HVzWcsWAJbgJHQssKwRWnd76QfLfPPQCpnAG1uoOSchFRa&#10;gwN9BVaZHylMfYfY3ARCmkRI0xLSkRaXiuykLOSl5yCLKpkpgKZlIy+DcKYRTkZBRjaKMmljM3NQ&#10;zPVSLkuz8lDGZV1uLkEsQFVuPiHOVvvUMFWoL5LeajUY6erFppVrsHfTJpQks0KwGpETZkNVcixK&#10;ElhpELqUIAMKmBdH+bnj0LZNwH//XakXaAu1XOoXlT/98SMLM/OlP1io+yNGUfXGIBV4FI1LutEZ&#10;UI4hWwp2E9SOoEBsyEpCTbgdrRHhykLXMv3w+o83sODf5sPzRR8qbiBhpbUnrFbXSAS7xiBkWgxs&#10;U6MZMQieGsfXcbBxm5UQK4BnRhDiCJhnRCBkVgg2DSxDRVY27l+/oX6jwKgBKeGAhK9/pYWURhwB&#10;5/cff1B2+d431/DLd/cVrI++e4Dbl6/i7jfX+T8yL+VnpfHnZ1ppAXliQf/t+weaJZ2w7V8K/g75&#10;bolfeQyV/z5vv/9D8RhgUVGJxzaadre3Tro3TlyXpQawMwRk7bZSpbof3EIVFoDzklIJ6FLaWy8C&#10;6QO3JT5wX+SBpfNpwwjr4oWe8Han9aWy2fTMJU3hVEYqWmQSkmJS1DOIEqITaT/jCF2UmqTMJC25&#10;hE4afaRSMPibVG4rz+v1ofIGEmCdxBwBeBFVdyn8abMDCHHAAjfmxtotGi93f/hyXUJUX8/jSN4p&#10;jU3htNGx9ig1/WdCVBxSouOREZ/KILSENyuJoKZkMr8knIS3SNRToKR1LWOuWcT8riy3CGXSlzw9&#10;C1V5cluNyirw8nVxajraC7KwvCYfG7sbsXFsBEd37caJA/tw6sRxnHrvOC58+gkL6T385yPC+Le/&#10;YaChDkkmAzLDbSiMCUdGaAiidHokGQ3ItZnVCKXbl76mOv2sIFWF7QcWWBZ+tf7gPv5GC3rv4lU0&#10;enej7u0R1M8eQelrnUiaXIJtBc0YighGByuF9WnJiH51FlZnpaCFeX2gyzy4/fs8eE32UhPbGV1k&#10;5spgAhym5owOJbSh02IJLoGVx4gKxALwdAfA0wkwITbPZEr1UiQM081Y3daH7uo6nDx0CPjLX1VB&#10;lAabiXAI0I/uC3TaNgFU4JQcV/4nBRb/158J8y/faYorn3Ha5j8I+ETVlWNr8WTbvxLyvVJhyHdL&#10;ri0VwURX8H86Jkm3SIHPGUp9VRBWKnCfqLACV1vvowr3NdaoEEWW19JFUkbptJZSQQppATMz1IOc&#10;/Dz9qGg6SIurxUAlFTWzRSKOuWdCFEFVkUhomSPa4wgPrRcBNepYcHxN8PcKYujhz/zWh3bWi6rs&#10;JUt3qjiXnlx6LPGH1wIvArwI/m8S4jcXQPfWAgRSkQVoPyqyzxzaaNrgID8jzEE2GA1UEKMNNhNB&#10;IKyxhDWWFj+ZwGbS+uckJqtcvIpWv4TWtiyXYGYUKKtbQjCrCovVQ5+rC0pU1JVUorGsGrVF5Xyv&#10;jGkCg+/XFTClKC1XI7PGu3sI6xgObt2GL2hxb331JX6+e1flctKg8l9UItUaSYsoOZ3W0sn3/vgL&#10;VvX2IMagQ1qIFRn2EMQGBSEyUIcEYxDs3m5oLC5gDvkH/vhJFPcX/O0nqu8vXKp4RJV7BPzn33D9&#10;s4uoXtCFhrcH0TBrkAD3IuvlCmzKaUHpwiAMhCehKzgEeW6+2FlZjKhXWOH+G1OTF32hdzES2mBY&#10;XUIZdthcmG5MjUSIADxVAI5WAFtcIpUaW6eJhXYCTPUlwFYCrHcxoT2nDrtXrcWu9Rvw33/5/bkF&#10;UwVhExCd6yrEUTgglHMksIqtlm3O+JUwi40WBde2/aAAV7dmWFE4jz/xM09tm7CPFtpv+L9loZ85&#10;5lPv/S+MxwB3y6ACRyhwme/2E9L+xjq+rnVEtep9JaOHpNN2U5Hc96UNzGPBzkhHaUYGC3wmlSkd&#10;uUkZBDMRyXHJSIpOQbQ9nqDEITKYNoogm5i/BslT1plr+nnJsC8GQfVWoHJJeL09jfCRycU8CKo8&#10;fX1pABYv8sUC5sfzabfnzHbH3FlLsejtxXB/axG8qMI+s2QmeyrvvKUIXOiGwMUeCHTzgZX2WR6W&#10;LC3A4TY7c9gwpbJJMQlUVeamYnczsmhxc6ieuaglpNUyEyVBrC2uRH1JNSGtQX1ZJZppcVsYjWVa&#10;Y1FDaZVab69pxGB7D8Z6hrBh2Qoc2bkHn7//Pu5evaoKlDTCqEaZX39VcGmFRVMTKSSqgMj64xr+&#10;oVKoLePjiDYEIZV5aaI8IMvXF+H+gYhlDmxYOBdblo8p9X307T38fOc2fr59Cw9v3sAPzH2/vXwB&#10;N748gxvnTuH99QdRO7cLjW8NMEZQ8mo7sl6qQfqrOYh+MRj1AYkoWWBGzjwzqrzCYf43LwRODoBh&#10;ShBVV2xzMGxT7OpJDTZXB8C0yhrAmgI7w8L3LNMYBNg8nRZaAH45EkFTbcgypuPY5q3YvW6T+p+f&#10;Du3/lv9fs8WOc+GAQEsJxF5TCblNWmvv37yJR3QZGtw/KFt94+IlnnNaXu4rSv4d7fp3129q9nvC&#10;MUXNRcH/DDI5nlL857yn4hk1Vk5CQo4tDkju4/7Jsf9XxKROKquEDDDoJMhqsAGXrZXlqvN+gwPS&#10;OiprXUE+qvNyGMyNCuR1ARWokNaxAMXZebSWGchITFMtyDJ7X7AxVDU0GZljGvyDVM8jyS39fILg&#10;R4WV8Od6gDdfK4AJrUcgARaF1VFhA9W0nksI7eKFvphHaOfPY8z3wuIFPljK7e6LfeG91A/+tMUS&#10;0vnB4MP8lcCGGq2q77VqBY9JpA1OQR7tb7lY3JxCdXulMr8EVVTKuuJytFU3oLmiBq20d221jTwv&#10;Teiqa1BgtlU1oLWqHp31Lehv6WKO2oe1I8uwZ9NWfHDkGL78+CPcuPAVfrh1S11AgRV//K6p66+P&#10;lJ19xLzsNyqKamBhXioFVBTBecH/YAH828+PqMRyr/B3/Pcff0D+tq9aBbtAq9PBLvfX/QMQQQW2&#10;e3sRZD9UZSajuyQPnQW5qEqIQWNaAhpSEtCSnor+4jxs6OnEvg1rsL68FzVvtKLhjX60vD2Oopca&#10;kTGzCknTixDtmoDIF8IQOzkccQQ08j+siJgSDDutstXFBjOts+S9Nhe+nkIYRYEJashUAZa5MFVX&#10;wkwFtnCbeSqhFfVVoQFsVnmwHTFLorB/zToc3LwFP925p1U+92lTJaiSAo3cEvrp3j0NXJ4zqQCv&#10;fHkOFz8/p6ys9t5DPLx7D/euXVfWVsHNzzphltdOiLRK4fkK+qeAyjXh8SSe+z5D3ari9XNWMBND&#10;KplHD1g5/Mn7/7+Eqlh+IMA1BFSemleRm0MlLWChzmPkqtfSmb+msEhFNUPUqFxgzcpFNnPc9Lgk&#10;xIZGIczCGlkahKioeuakEjpGkC6E8DICmLP6m5Ut1vnZCDDhZfhQZX2UPSawYovFEovSLgmAuxvh&#10;5WtvgdkzUMHsQzsdSBtsDLTAFGBBMCsHu8muOkzEhVFNo0RNs5CXJtPziHLKJAO1VMxaNFEpm8pl&#10;Wc0KilBW16ObMHbVNaOrvpXLFlZeLczjG9FbW8t0gY6jqQXL+gaxfnwldm7YhGN79uHMBx/i1sUr&#10;LEDfEraflZqCsOH3XxW0f6iTKyfZWWAYrKUFWlECOfl/e0SbrBqZHimLi9//oo7xVxbIH6km9y5f&#10;wuXPPsXnRw/hwKoVaCsqUvDafP0QFqBDeEAArB4eMC9ZChshjrcGoSQxARXJyWgrLMSG/i58sGM9&#10;zh/ZiqsntuPB2W34+estONrQh8qXWlD/eh+aZ40jb2Yd0mdWKoBjpyUg1jUOcVOZ1jDiXGSKnRhE&#10;0gbbXEOpwBrAor7BrhFPAGaYaKkF4lCqscklAka+rwH8JGR2DfNMfu4lfu4NK7YOLcf2Fctx+fRp&#10;/EgIpSHq7tVreHDzNmG9j4cEVKCWcyaVnEAmsIiCOhu25FxKHiz7TQTE+Z6E5NDSoPVcFfwfoHr2&#10;MxOPKwDJNX14V2swE0h/+0G7vk/215YC2v8OFRYBmFQuwBYQTqqQ5HWyXpYr+V6OUqtU5oTx4dGI&#10;lI76zBmlH6/cwgnyNykoFUw6G3QBwWryrwBfGxYukCeN+2HpYhmRo4cvoZQc1luBShC5lPCTuYp8&#10;zPD3phIzDAHMTwm9WR4laZbHRbJyIJzhNmkJjkR0WLR6dm5eSpa6V1yRU4iagjLU0+I20cK2iHpW&#10;1tFNNKKnoZn5eTO6CWont3XXNqhtnXWipjVq9pCmsgplfVv4fm9zO1b0D2Pn6lV4Z8sKnDm6F7e+&#10;vqAKl0CoetaIKjL+Tuj+Snhlu1wYZw0u+ZoKp6I+ddG07VLYpJB+d+0aK4KL+O7KZZzYvRNbR4cx&#10;XFODquQEFESGoTohGu1psSgLNSEzlPl6gB+svv5KeTPDQlCeGo26zGgsb8jDqUPrcPWDnbhxcj1u&#10;nxjBnaMtuLu3ELc2xeDGOjNurvLBg01G7ElipTyjHXWv9aFl9jiyplcj46UqJM8oQszUREIsU+uk&#10;IsE1HQnTMhA9LRkR00RZ7VRWG/PbUARTfSX/1QDWVFc/RQC3wz49lksZneQAeJoGr1VaogmwqLCN&#10;AJtmGLG8sRebh0ZwfNduOo2/aBWcUk45b5qKioIpq/z4HD4JpYqO86t6Kj3zvgrHNXguPH+23Rnq&#10;fed11a7xxN8i62K9xSlIJaLt9+dK/a+E9lv/5Bh/8lsnpSYkIDU+mflqHPPCCNWryCoNPfIcGtpQ&#10;vb8RBumwoLc5FJUXUmav12tz3UpDkw8trBut7OJFPlg43wfzZ3ti0TxvuNH2ervpEeAlrcVmmPQC&#10;u/RWkr7AcouGhSAojHY7HgkRrPmZK6fGJCGdFjwnMYO5NHPrrHyqPh1AEUGlejYrK9tIWGsJq9ZZ&#10;odmhrJKXdojdJbRqap/SSnRUMG8n2G183VlL1W1qwmhPD7avW4vDu3bisxMncfXL8ypHEsD++hNP&#10;4I/38J+sPaUjgdS6zoYUOcFihdWJFmi5/Bvt8d9+/Q1/l7xWFJXLv/zyK37/6Wf8VV7/9hvjd7XP&#10;b9wm/V6/+eILfP3J+/hwP+339uXY2luNjb21OLhuCCd3r8WZY9vx8e4VODRSi13dJdjWVY41TQXY&#10;3FaEo6PV+HJbK24caMe1XRW4uikTX6+KxMVVofh6TI/Ly3xwY6U3bq/xx3frAnB/gzfub/TFo13B&#10;2Bufj7KpbWh4bQDNBDjNtQLpL1UqgGVCO5kXS8BNnJqlpteJmZ6KCKqwzZUA006bCbBtSpgC2MKl&#10;KLCVdjmQ7xletMI+LRZmNYBfhhaGEWLuNwFgsc+2l8MR5BKEjqwq7F6xEmsHh1VDnVRwExVO1p3h&#10;3PYscCoV+ZOCrUKu0z97/18MgUrUX3WjdFTOsl0qDvX7nsmD/5+G9h1SSfxjhaRSref8L5NkuJqO&#10;1lbvRzX1tynQDARXbtMIrDLznxdVVFp8PZcyaG+9GL7uBgLqA6/F/ghk7qr3le6KIQQ0DCHSid4k&#10;cyfLLHyRXI+E3RyJMGuo6kucGBFHYOOQHJ2ItDgZKFCA0myx8YW06YWoLSxj/l2FBgJYS3CbCWdT&#10;mTQcCZxNDOantU3MTeuURa4vrlK5a0tVHWqKSlHNvLaNeeyK/gHsXLce7x3Yj7Pvv49r58/hxsWv&#10;VV4ijUkqRxVI5ULISSOoYtEEWGnBlDzr94ff8yJpF1HlU7RkspSc7Hfu892FD3H/3D58e3Y77tGq&#10;fnd2B749w/VPN+PbzzapuPvJBtz9eD2XXH9/JW4c6cGV3fW4vLsKV3eUEMQSXN9XiZuH6nDzSC2u&#10;7SvBxS2ZuLIxDVc2peH6thxc35KLK+vTcXlNPM4vC8GXQ0H4aliHi2MGXBnX49pyHa6v1OPWGgPu&#10;rtPj2/UGfLdBjwcbA/FgswE/7w7F9pgiFLu2oPGNYTTMGkWSSxHSXy5H0rQCKnAqYhnx0zKROC1H&#10;Rcx0mYUyljlvqAJYFHhiDmwjqBaZC3qyFboXZAK9GL6mjeY2TYEjYZ2QB5umawpsmGpGRWQ+3t2y&#10;FYPNbTzvPz2B7c+Ak/cdTscZ/yvg/NfC8b3O3/gP70+Ip97/RxAnxsTKQL2W9Ymf57pzm3M/sekT&#10;VXqSn6eJKim3YwLVnLuLF3hh0XwPuFFNlxLQpVRWt8U+BNifeasOQYEyHI4X0WBHMEGVBy2FWGil&#10;zBIxCDHS8nJbTEg04uwxqgeWPGUgKz4FJRkZKM+WXJv5aWGpArU6v5SvpZ9uMRqKilHPXFum0mks&#10;JrilFWgVJWW0qwamOtSVCNhUYlHV6hpa32asGxnFtuUrcGTbdnzx0Ye4/hWt763b+F3uf/7ykLmm&#10;wKk1HAm8v34v9xK/x8/f3iWIzLW4TU6MypdojeRkSaPIT/fuqu2S74pNkvd+e6ABLA1Ov9FCfbW9&#10;AlfW6PDNWgbh+Wa1AVdXB+HaKq6vDMQ3K7h9BdcZV5cbcGm5Hle57fpKHa4sD2AEcrueEOpweSwA&#10;l0b9cGVZAK7y9dVxAy4zRFm/GtHjywEdzg8b8NVoEC6MGvE14+K4kccz4dpKI66vNuHmGhNurw/C&#10;Pca3GwxUXz2+3xyER7vDsSWSAE9tQdNbY6h5axDxLnlInVGM5OmFCmCZCzp+WhYSpxNgRqw8u5cW&#10;2TJZAKYzc5GQRq0nAJuZH+smmxH4olnZabmFZHQV9dUAdoamwpEK4KDpNiT6xuLDnbsw1tbFdOK6&#10;asiSAv00AP/nw9mmoa65/L5n3n8qZD9WMpoAaOXGCd7z9tXKmpbPi0ioUEIycV+WMwqFVF5OIZlY&#10;kU1yJ7DuC73hIS25zEcN/jIahipqZA5KiyvKGUpQpUeSPJ1NnponPZhCTfLENloiWuEwuZ9qDUM8&#10;oU0Oi0G6dH6IiUdWQhIKk9NQmpqpnuZWzqjMySXEuajMzWP+Ki3cRWhlLtrX0IBlnR0Y7+rCWHsn&#10;xju7MdLSoXLXwdZ2DLS0Yai9C+tGV+Dwzr04ffID3GCO+sOdm/iFoN3l+tUzp/F3/lOa9f2RJ/AO&#10;vr9zg3nKbTxkaL1xZJjWAzz67lvVY0dAnjhsSyDW1sU23VcNKnICpaFCOhH8wYpAqzkfsoL4Dtf2&#10;VuHeRgKzgcCsN+GuIwQiibvrJIy4vTYIt1YbcYNw35DlyiBCTNAfhwDPoJpeXR6k4L2yTNQ1iMsg&#10;wmrAuWGq7ogJ50dN+GrMhAuMr5cZWQkIwGYHwGbcWWfSAGY82BSE77fqqMDhWG8vQpFrGxrfXoaK&#10;N7oRNyWbSpuP5JmFiFJPYBAFzkLS9FwkzXAALIo6manTZKZOCmJaaILrBNhEgANfNDEs6p6w3E56&#10;osCSC0dxyUpAGrIkB345DJaXWIZmBePwynXYNrIMlz//QrUxPA9eAeDPIFANW47887nxJ597Eg6F&#10;/NP9tDYOud6PAf4nx3TuJ/tojW7Pz9+fhHZ8yffl/5AQ1yc2Wv3Pju9Sv+EfPqvFpD4qmDRcpcYl&#10;q77Leu8gBLjRFrv7weSrQ6TZhsy4BNUSXV9SppalVNGynGw0V1ahv7UNPQ2NGG5txereHmwYGcL2&#10;1atwaPtWvLtvF07Svn5w8AA+PnoYHx45jM/fP4lzH3+IMyffw/lPP8LVLz7H9fNfMgf9Bg/v3sbP&#10;hO7H2zfx6/1v8fD2Ldz75goe3rnF10/6t4r1lbGRf/1J67D+2wNRRp4EhsD4xw8EkcD9okZ0cNuP&#10;ckIYsp0wKrWV/eTEKBiftmbyHVpN9wRu7YJonQF+ld4/0jrK410/0Ig7G4yE2ExwrQreO+uNuMWl&#10;xO31FoYVt9ZZcXOtBTfWErQ1Fiq0QEdQVxhx2RGXCOvl5VTUcRMuEcyvx7iN8F7i8iuq7TnCe2HU&#10;QojNfK1B/DXjynILFZ7HXWVWAN/md9xjpSEVyv2NRjzYEoCHOyOw2laMQtd2NL09jtJXWxE7JQMJ&#10;orYzCxDpmqEAjhML7VBgsdAhMr/Vi8xx5UHftNDylH55PpLAK2GkKgdONlGFLapXVgjzYBNz3ycA&#10;01arbpVU4JkCbyiCX7HDMMOElY0deG/LFpz/+GMC/JsGyITrIK+dLbzP2lG5Pqp1V733zPWT4DWU&#10;9/9huyPk2jsrarWfo53jyfsOYJ3bnPtzOXG/fxYT8/c/CylXkrZJuVIQO9T2efs+Lybt2bAaZ989&#10;hqM7dqC9tg59jU3q8ZW7163B6ffeIVyf48G1y/jpznUqzh3mfffw7TcX8eD6ZTz69ha/kEr2ndjV&#10;e/iVKvcr1/+TJ/TvBOanW1pHgh9ufkOVpAJSsf7Gf+q/fyV8Ag33+dvPUovKj/+OanmdanmTJ0pa&#10;IKXB4Ae1v4Ak3QFFLZWlpfX9kbDLunObnIjf5eTyQgioWmgXQS6GnBznBVAXx7Ft4gWRdW0/OZ6o&#10;tVYhyLHV+zyW1I5Kyfn5X/kdt48P4SaBvbvRRnhtVD8rw4Jba624zfXb62xctyh4nXGDAH+zkkHw&#10;rlI9L9MGXyG0lwntJQJ5eRkBJrQXlU024OsRA86PBOHLYRNDALYRYCvDQoDN/LxZAXyNxxSIb/P4&#10;d9fSCRDiewLwZh1+3BKO4cBCFE7rQtPs5Sh8qckBcB6SXy5ChGu6mvs5zmGhE6ZnI1rmcJbnHr1o&#10;Q5AATAWWxisBN9iVQBJmAVtHgFUjFmGXbpVm1yjtVpK0Qov6qpDGLMI/k6nXK7Td06RHVhVObN+O&#10;CwLwr7+qa+K8FhOvybPbtApWW8prcUmPCMA/7PeceOy2+Fm5rvKdzus7MeR95++Z+F3/O0IDnaG+&#10;8/n7PI5n9pl094vP8OjGJfx08wp+uH4F31+9hIfXr+L2+bO489VZ/HjzKr7new9pRX/77i6t5x2q&#10;5TVlTwW+n+/domJeZ855HVfPfo5zH7yPM8fewbusEI5t3Ypj27bhk0OH8Omxo1Tdk7jx1XlWAFdw&#10;5/LXuH1RctXr+IHxkFb4AUH/mZXAT9/ewU9UYIFIQH3A96VvsDrhhEis70/fyu0d/jPcpnJaB4za&#10;RZGl5BjSV5Z5CLdJC+KPd+8oQOVkyX7OPrTyWuvrek+9lgpBvvMHOgGpBOQEyzGdNbLYc4FcOmXc&#10;fn8N1ZWKR4DvrDdznfAyFKxUwxu0tde5fm01AVtjZY5sxVVCdmWlCRcJ6pMwK8W9wPz268dhwAXC&#10;e2FYj/NDRnw+YMbpfkI8ZGXY8OUgYR4N5n5W5s9WWm0uCfPN1axM+F331lKFCbDkwPc3RKLXoxCl&#10;M/rQNGc58mfWEuBMJEwrQMrLxeohZk6A1eTu07KVIkuDlTRQ6ZnnKgstrc8ukSrMLnbop5ihU88W&#10;tsHuEoUwAmwlyEZCbFL5r7NLJWGeTvgJsO3lEBimmVEYkoF3t23HlyffV/fQn6ukjhCY5JaN6h4p&#10;12FCIdZUVLvuEz/zvHgMrFLc/1kh5ZiiiqoL5v9w/D9TXFV2/oXf9v8kJl388DiunvoA35z5BBc+&#10;OIHrtLTffPk5vvrkA3x76QJVlnnkjWu4dvYs3t21CztWrlJ56qrePqwbGMTy9g6M0IYP0UYP1Ddg&#10;XW8vdo2P4+CGjfj0yBFcOvUZLp4+hU+PH8MXH36ABzyWKPFDKrLA+seP9wmZTCEiNkLW5SI9UNvk&#10;lo1a529wqq2A8+Od21rDE9/7gTZbcgg1PtTRB1gGcMu92j8ePhkXKsf7hZWCsii8iLJ01mY/f6vl&#10;uir3UIXhAe38HX63NvuCaryS/Z0njp8R0P/66Fd8d3ofbXEI7m6g2hJgscs3qLzXqcDXVlNhCatA&#10;e2Ul4VouYaNdtjDMuDhuIbBm5rKEl/CJomqNVI4Q5eVrJ8Cnek34pNuEU31WhgVneq04NxTC/YIJ&#10;uhUXeZxLrAiuraAL4Hffo5W+y8rk3gYbbq9ORtfSEpS+1IfGWWPInV6BmCnpVNtCpL5SiggXyYG1&#10;5yIJwGKlI1wT1KNEA2mPBWDVkKVuI1GBp1BhBWC+JwrsBDhculUSYLkXbKKNVjnwVGdrNBWYKmx5&#10;ORSm6cFI8orGwTXr8f7+AzyvTxd+Oe8ST29j8Po8BbBj+b8LEnX9lfsT6J+/j4SznDz3Pf7eib/N&#10;uf5EGLTKR9uunYc//sWW70l3L5zDbca5jz7Ax4cP4eS+vXhv3x4c2b5Dteyu6uvFcEsL6gsKUZCU&#10;goLkFJSkp6MmNx8d5TJLRz3W9PfjwMZNOPPue7j+5VlcP/cFbn59niDcx389+hn4y2/qy5w2WCD9&#10;gXntT1TXHyXPvXoZNy6cJ4zXCeM9/Hz3BqGSlsmHSjl/pvKLjRZIpaaWmRLkPTlhchLkuA9u3MLd&#10;K9fwzbkLuHXxEi5/cR7nPj2NUyfexxcffYwrZ7/A15+dxu3LVx7X1k+fPG35SCAnwH/8qNXQ8nsF&#10;bnlfU14BXE7eQ/z9t9/xw4UPcG1dJPNgG8ENpj22EVgbwdWgvUibfHHcRkAFtBCcG7YRWFrf5QKu&#10;lYASwmGzpqpU1PO0yOeloYoht4rODQbhwpAeX3H9TK8FH3aY8VG3hSDb8FlPCM70h+DsQAi+IMjn&#10;aa3l2JdZMVxfFcJcOpTWPIRQB+PL/lQ0zitTY4Eb3h5GztQSxBFamQc69ZViDWDa6FgBeGo2Qc5A&#10;uEsMTC+GIIDwCsBGGYUkjVgCsFOBnQBPtiGUdlsmiw+VzhzSI0tyYGWfnwCsulQSYKv0jX7LjA09&#10;w/jwwCFVyJ+6nyqFVsL5ekI8uW5SyJ9RPb6nYJu47ZmQMvNnavm897SOIto2+Z1SBp79bfJ7nm18&#10;UuVF9pffKvtxuzSSakGRuHeXZfeBCgU593P2QHMeQ+X5av35/9OkPqpmS0UF8tPSkRYVi/SoGPU4&#10;lKqcfFRk5mC0vR0HqKYHNmzCTqrvuzt34uTBQ/iMsEqXv1+loUggo6X+XVppaWf/ykL/iIr34OZN&#10;QnUVXzLHObJjFw5skg7sG7F5fCV2rVmrYvuKFYR/I94/sF/Bf+2LT2mpjhK2DxXYv6t/8DvVx1is&#10;+9Xz5/H5+x/g9Lsn8PHRd3Bi3wHsXLsZa4ZXYlnfMgx3DmCksw9jXQMY7ujFWHcvdvP3nzlxkhCf&#10;pfVnZcALr06q42Ko3lM8SbJN9V2VgkGAn645tf0fv+Zn/kqVv376XVxdm0B4w3B1tZ3QhlBlCc1y&#10;qiKt7QXCc36M4FIlz4+EMYcV0ARUswLuy+FgnKXbOvJkAADiHklEQVQdPktr/AUB/mLQynWzii9k&#10;2UeQ+404w+UnXTacaDHiwy4LPugMwcmOULzfLmEn0BE43RdKmG202mKvQ/HFQDjz50hcWRGHT9tz&#10;UPVmOSpeG0L9m4PInFpKgJkDT8ujhS4lrGmET24lZSCeEMdOTaOi0gpTWQMJr26KVTVY2Qit9MYK&#10;UQAzl51iQSBttHFyMOxTohHlGucAOBxGKrDYaDNttAxoME+TzhxhanYOATloph6jNW04uXc/fmXh&#10;V+A8Pr9SoJ/canEWWGdoFenzC/WTazYhHNvkPdXLiyHHf3Y/2a4BpR372WPJZ56A6vi9E/aR7U+C&#10;Kea3T4Y/Pn6fx5CUT42YeqA1XKn/V/ZXDa/iNLX9Hn+X4/jPxqS2smqUZ0n/5wI0lJZjpKMHfU1t&#10;jFasGhjCpuXLsYWQ7SdkktMe2rQJ+wniToIonSQ2LBvHhrFx7Cfg72zbgb3rNmDTMir34Bj627rR&#10;09SuBgH0NrRjw/AyrBkYwRq+t3ZoFMu6+hj93H8VXy/Dsp4BLO8dxHj3IEY7ZH2YcG7CtlXrsKJv&#10;iFD2YYjHHGvrwUBdC3prm9FZI5PcdWKondD2jWHd+Goc3rlbKe+NC1/j4e07+IW508STII1gcktI&#10;1mW7aphyFAZnbSsn88lnNCcgOZjzGFrvrEf45fYVXN6Yg8vSE2pFOM6PM8YI6ggBIqxnh0JxhjCd&#10;HgzBZ/3BOMX1U/1Wwmbhaws+5fJUj42AWqmmwfikR9TVTFgtOC0q223F+x02HG8JxrutoThUb8XR&#10;xmAcrrdjX00YDtVFYh/jQEM0l3Ycb4/E8c4YHGmNxDvtMdheFYzRLCN6wuNQ/Go9ql8fQu2bfUif&#10;VoJY10wkTy9A2svlCJuShjCXZCpxKmIUyClU2SjoXzRTgU2E1EYogwluKEImE+LJhJGWWsAOJMRB&#10;MvBhcjSiXeJVY5ZZWqinToBYAcz1GaEwCsAv2xE0TYemtGKWq+349uo3agzzxOsk6iXn/XmKJyEu&#10;6Z8Vbg2KJ+uylOsqlYJWcTvemxCSGmkt31p5eN53C1gKQgWiVOzPVDyO9cdq6lBvZ0gZ++H2XcIq&#10;AGuNos7PSyUmn3/qt6myNuH1hJjUUFKO1opqrOztJzB9GGhpJcRd2LhsOXZQIfdv3oLNK1Zi7/r1&#10;2LthAzYvX0loV2GIgEmfY4GzXQYC1LehvaYZbdWtaKiQx060oq+Fx2vroyIOYbRrmKCvxtqRlRik&#10;SrbWtqK9vl1NFdqnpvXkvoRwqHtUzafb3zqAbr4/2NqD4Xbuw4pgoKUDnVXVqMnKQntZGVb29OLE&#10;gQPMsc+ozhu3Ll7miWFe/VDstvzTWi396wNpcdaUVk6U2GSxxnJi5YLJ+sQT9vgEKoi1C61ZNsc2&#10;xz5/efgz/mCacH5bM86Nx+L8sjicHYnDqYEofNIbTjgj8XFfOD7qCcOHPVE40RnPiMP73TE40RWF&#10;k1TNk912vN8Zjvf5+nh7OI63RePd9mic4PoHXfws9zlBGI/UR+FwYyR2VYdhW2UE1pRFYbwkHv25&#10;MWhNj0BZpAlVMVauR2O4IhermmvQlpeB7tJCVnhNGC/vQt4r9WggwDVv9CB1ej5tchZSpxUh89VK&#10;hCuAkxDumoJo1aCVqPJdAdhf7vMSVAE4WAEcpgA2CcC00E8DnDABYHlItzRmCcTcn2GcbifAITC/&#10;RJCnG5FnTcaBtetx+cznCgh1Xh3X4X8M575cPs8SK6sqAHJdu4ZPH19tU6+1z/7L3+34nFJRuaWo&#10;BlhIjz1J66RFXOvTrbm55x/3z7Y/G/9sPymTk9aNjeHE/gP46oMP8cnhw9i1dh22rlyDfVTZfZu2&#10;4f39h3CINeQuqu1GWt8VAzLrPOFt7KRiUk0J5ECHTLjdgUFC3d8xiGUD4xgfXI7Rbm2O3l6ZhLup&#10;H221beht6abNHcRawrx97VY1/253i0Dch24es4NK3d7QqfZtrZbukk0YpOquHh7FTlYi+7Zson0+&#10;jptfaUP3BNS/Mx/+hSdLTpicXKnVpKVaTqQzl5VaTuyRNmvhA5XXSquznBztfrLW2CWvBWiVr3M/&#10;Z+FQ22lrpHFM7kPLtKB/kZqcqcK2gRa0pljQlWHGQI4NfZlmDOXaMZofib4MKwZzQtGeZkN3drx6&#10;sl1fXiw6syPRlWXHQF4MenMT0ZYZi6bUcDQkhqIp0YaGBBNaUszoyQjGQFY4OlND+bk41CaGEVYr&#10;SuIjkR8Xj/q8fDQWldDhNKGf0VfXgFX9A9i6ZgPG+0awrHsAm1atxvLaAeS8VIPGN0ZQ9VonktUT&#10;CDOpxMXIeqUSEQrgRAKsqXDE1ASV70oLsyiwTNxupAprCvw8gEOo4hrAobTe0nA1UYEVwHwdNI3K&#10;OyOYAIfQRtsQtTgUO+nYTr37Lq+N1kX1uYWVFeez27QcU4NUtVDzuj9WO8f1chZ+dU1F6SZ83vme&#10;bHeWl3+5EuE+sp8KfkZey/anXj9HOeV97U6HZpuffX9iqJRO0lJxA8/sqzoS8f+edGz3bhzdsRNb&#10;aZOHWuVBTfVqvGt7DQtlVSPaaFG7CVWrqGtdKwEdUJNsdzV1KeBGugYx1jOM4a4hAkzr28s8tFdm&#10;px8ihFTY5n4q6xCGOuXRE4NcDqOrvgMdPNYAjzXcNUr4u9FBte2mFZZt/VTj1aOrcHzfEVw6K508&#10;rvGfkXvG2smWHy4AygUSmyKW+CfmDnLx5J8V2yIFQU6WdAD5RQa6OzqI/MwcWDp4iH1RFo12SW4v&#10;3b9xTS3l/XtXRMlvKuilFlfQc11uO92j1Ttz4gT2rmX+PjqKjb09qE5PR2poCNIiw1GcEIuWnCw0&#10;ZWejKj2NoMUhLyocBbFRapL7vOgolCQkIofrOdGMqCgk2WyINZmQHBqK/IQEVOfkoDyT6hgVieQw&#10;O/Li41Gckoam4gp1fRrL5GmQ1XQ3XXQonRhjzr92eIzpCZ1OWwcGmlvR09hM19LC9XZsXrUSY4WD&#10;yJlei6a3xlH+ajuS1bN/NYBzXqlGpEs6wSPAYqOpwuGu8QTYDv/JRvi9GKRaogVYmY1DAUx11gDW&#10;LLSR66EEOMIljgqsDe6Xye6MU8M0kAmuvA6aHkyArQpey0vBsLxhwloKwgcHD6l79xML6cRwgvqP&#10;BdkBhfSgk4I+4T1tXw0i9Xnuo+CauA9DYJJcVSkp93teZfEPId/rOJZ8/8RGJqfSa9ufDtn2L32H&#10;7Mf/16nmz3tflpPaqxvVaJ5WLgXQ9ro2NWhAAJNoIchtde0qOhvlWTQdaKpqQqPAzfc7CXFXU7ea&#10;gLtXbC+VtqOZaiqz33PZ2dSjHp/Y3dTHz7XTXrcR7E7uK6+b0VDeqI6xde1mnD75oWolluF2UsNI&#10;q/Nf+SOdMxEKmD/cuY3vb99SgEqyLzfwNTtMGAmY3EP++b4oq6iopspSuyqrzJD5hAVE2V+OIRN4&#10;f3ftGzxiJfDdjW9w4+IFNb+UAPzDrZu4JRN8X76ELz/6AHs3bsBwczPaS0tRl52DxtxcDNbXY21/&#10;HzYMDWIz3cxWxtruHgzV1aOzrBydFRXorapCD2OsqRGj9Q3o5bZWx7zYoqBVmZloL6/AUGMrj9+G&#10;4RYGK9O2ahmT3KoGZnTXN3F7h2qf6GlsQ1dtg0orpKFORXsPYZb3WzHW3afaEpb19PO9PvR3dqI9&#10;oR15MxrQ9PYKlL7ahmTXHCS4ZiNzRinyXq1FFGG2u2oWOsIlhWosQwND4DtFA1j3ogAcqo1CkqA6&#10;G/k6cLJN5cEmKrMob8TUeMe9YHmUaKh6OqECdxqXDMN0mwLYNIMAvxyMwOk69JTU48Su3Xh467aa&#10;eVKujSr8zwAg28QNyR0IWUo8eV8qby6f+czjcKRPKiV6BnRR8n883v8Qcix+3z9UGozH4Krv09b/&#10;2bFln8efkdc8rgiGBvnTn3sW/EmikC01AhVVtrYDzdXNzG0F3jaqYhtGaJP72/rR09KjbK3kraO9&#10;o1g3vhbLB8cV1KKg6hh1XerRFvIIi476bqq27N+JurIGNFbwmA3MdVtHlCIvH1iGLas34NDOfWry&#10;7kcqj5DGJK2nlYAqHTTkZAt82rhL5rPMOeWe7o937qgaVS6M/LMyMOGHWzfw8O4tBbD0f/7+9g38&#10;KE31/Lwc9+Hdu47P3cdPVNs7Vy6pnFlud/1Chb77zRV8S4jl+3/ld9y//g1uff017l66iDsXvsTt&#10;Lz/HufdP4sYXX+D6uXOqm6ecRFH4a19+ieM7d2L7ilVY1cv/U+CjSg5RCXetXI3PDh/Bx8zX3922&#10;AxtocfvrG2l7m9FNy9tRXY2emno1MqefAIpq9tS3qJFWLZX1jFpC3KCGSDaVybBJ2VZHkNvR19KJ&#10;5f1jWMdUZu3wOMa6+jHY3o2VTHXWja1grMa2dZswmDqCgmlNaJ61AkUvNzmeyJ9JgEtQ8Gq9BvDU&#10;ZISJ+grAU+NUP2cBWFRYWqKfAngKFZWvdcx9nS3UAnDktAQ1gkkNaiC46tGirsHQy+NFqb56eSYw&#10;ATYIxK8Q4BkGFEdk4Nimzbjz9UU1G4kqtM8UagkpvDJA4KHYXVa+kuZMfF/aOp79zPNCNSBRcf+V&#10;fZ3xLGQSygor0PieE+Rn9pH3BPI/a/V27iP/m3Y8rT1GjisO8Z81YElMqpdnpFbJk+CYcxK4wfYB&#10;5k5jtLbDBE2e9EY1bWGOSzUdpN0d7pFGpiGCSoWl8nY1E1RC2lrfhRZ55moN89d6qm5dJ5prWlUI&#10;5CuHVmDP5l14Z99hfP7Bx/j2m6v4nT9SWuR+JgCijmIXRF2/Z24r+Yz2j2tLlbfKrSmqolhd7fYC&#10;LTRBl9tZ0o9a/mmJRw++xb3rhJHWWxRXPnOXsP4ifaoJ+HdXL+Pm11+pikBOqhxDeoSJej9ipSEN&#10;VQL4Xbk/ff4c4TzLnPsLfHf5Ir6/eZ2/iRefv+dbWu339u7F8u5ujHa0Y9fq1dgyTmiGRrBpZBQH&#10;1m/AmePv4OuPP8Y723dhvLMXbRXyNIsG1XLe39pFR1KJuqIi9NY1Mr3oxbL+EQI5ilGmIL1MU9rq&#10;WlgZ0gnROrdWiep2oIspTWdDG1b0jWL9+DpsWLEea4aZArX1KHWWRr9lPYPq+NIwONzDdCa8FyXT&#10;29U44PyX66i+crsoQz2ZsOjVBkQR5hACHD6V+S8hDpseD5nz2Xdy0NMAU3kfKzDttE66UjoADnEo&#10;sF0AdlhoAVjvypBnAzN0jwFm3vwyt71kQYJvFPaOr8JXH33E6/qDapuQaz5RtZTa8b2HBFgmWZAn&#10;NEjHfykDE1VKe/10aAr75H2ncoogPAvc80J95p/s95SqP7sfX8t3qZk75PYQv9sJ8pPfpNl/cZji&#10;FuUzKh//JymFMybVVrYS3g5aYlFfecBxM+orGvm6WamqegAU89Yegt1DJe4gtK20003Vraguq1Pw&#10;tqtHPXaio7EXvW0DVG0WrOVrcXDHXnzx0WfMG6+z4N8mMHc1+8Mvvn/juqpF5UfIazlBztpHToYK&#10;ORmisKK8AjcVVnphaffJxA5fx11Cdefi18yTCRbh/ZGQyiilu998w8pActpv8eDaVXx/nWrL+Ok6&#10;81vCfYWKee6zUzj7wYc48+67uHbuS6XI0s3z8ulTOM/t0jX0Pl/fZ2Vz/pOPcfHUKXz+3nvqltqO&#10;lSuxeXQZbfMyHNuxAx/IoI19+7BhdAzLe3qxb+MmqvUHuP7lOexcu07Z3c7aZgXYqNwm6x7BUJc8&#10;PU8el0mgRXX53gArxsHOQdWo11BRz2vSqCAc7aVrIdjLCOOy3mGsGF5J4KU9YpDnvBedAnptEwYI&#10;7aC05ncNYjVVWVzSMGFusHShfEYPWuYsQ+5LNcx/M6jAWcieWYmi1xofAxxGgMOnparJ6kRdfSYb&#10;CDBz4BcnAhyuIH4aYLHQUQQ4jpVAHI8l3Sn5PuENpALrphFcgZjw6gmvAvgl2mlG8Gwz1nf04KOD&#10;B1iof1ZKJAVag0aD0/naCbWUj6ds6YR91fvqtbZNwHGWrceAcfmsHZ0Ysq8Kfo8TdAHvyXH/55j4&#10;fQKjVo4d/xuPpQmO8x6w7Ks1TGnlW/uMxsKTYz4bk9oaaH/regikKGkvmqiizXXd6inlTTUdVNVO&#10;KnQz6gh1Q2UTC1WDah1e1jOMXeu1Z9sc3nUAH79zEt+cF5BuqlpGHoUhz51xPhZDTrazpvkrc1pp&#10;9ZXn2UhvFNXzif+A1DqPpAWZyqh1pdR6Qd29+g3uXL1KW32X/5QM67uPb69dw/WvzhHW88xhryqw&#10;b1++TFt7VQ0VFHWX5YNrV6ic5/HDta/xzdnTOHPsKE6/8w4+PHpUzcf87u7daprXm+eosFev4BIh&#10;lfe/phqc5XaZDODw9u04IpAeOqhGV134+CNVadzn9z6gzRZFv3b2DC589CGO79rDfXer2CEtwYSt&#10;i2BKe8KIArNHQdrd0kV4mXI0d6KLqUonVXaU0EnK0ksAB7g+2rcMK0dWEUR5Fu0ojzVCy9yB9poG&#10;uhx+ppFq3NyFdmm5J7wyt1cvK4pWrrfUN6OX3zXIHHiEFUatsROVLw2gadYosqZXqgYsGbSfO7MG&#10;xa83IVoBnMhIoP2NVfbYf0oQLbSeS4NqbX4a4PCnLTQtdciUCObQMbThMWquLBkXHCgA0z7rRH0V&#10;xGY1N7RhOiGeSRv9Mre9HIDBshq8u2s75CFeUsmr8sDrrLUcC5gTYFXhyHm5rkDm/gp8BwDyeSlr&#10;Yrnl4WQ/Mn1SkDx1jD8P9XkCJJ9/dJ/H43dpQDlge85nnCHvC6xPKiEG1VatM9Sx+Z5MzvcjGXBu&#10;V5+V75HvcH7PhPeeF5PKC6tRWy5PKm9BVUkDSgvrUMn18qJ61JQ1oqa0ERUFNWisZA1PK7yGOdW7&#10;tMF3L13G33kS8Zff8Z+//ELl+gYXPz+NcyzcV86cxm2q4P1r3yhFVLks4RVo5QTLTBbaidaUVXJS&#10;+TEySbecMLHUD5mTylJ6Tol1ls8/4uek1vqW4HxNlfyBCiyf1Xpq0VrTfotdlv7R0uf6Fm3yHUJ+&#10;5xwtMOG9RBX98MBBvEdoJc4TuB/4GyXH/frTT3Dq3eM4xFxMeojt5fI97vvlRx/j8qnT+OTYMXz1&#10;ySfqf7t3/ivcvXgB312Rz32ET2mT92/Zyhx0lJD2Y4huZbhDeoTRxtK1SCOfauxjdBO4npZu9FE1&#10;Zb29oVW14ItSrqKqDrNi7KR1lrYIeb+NcLbUNCkouwloZ32Tmo2ks6FDtUWsGVtDuJdR0QewaXw1&#10;NkqsWON4St869ZxZuWVXb+5B5SvDqJ81hIxppco+J7nmoOClepQ4AA6m/TW7RhJWaZwyw8dFr55z&#10;JCArgKm4ai6syQ4FFoClEcvFNgHgWNUf+gnAVgIsT+fnkvDKg771U83MhTUVNr5khW5GIBoSc3Gc&#10;laSq4FlOpNA+hpGFWQ3fnHi/nksnCFLxy7pTIJwAyOel3UObZeXpgv/80CoJaQDVlnIcUd/nKfuf&#10;h/Zb5PsdMPJ3OZV24j7KGfA3ymv5rRq0WuUln5F4+pj/6BgmleRXENxGAtyKyuIGVJU2KXCbaZ8H&#10;WADHB0axe9N2KuwJXDz7Ba6fv4DzH3+KE/sOYh/Vd8faDdi6ag3WL1vG9bX47Phx3KAdVQ0/zE0F&#10;PlFYyW3vXaeK3r6p8kvZ/tOdO0o9tcYkyXulcemuen1N+mhTUX9mniPjfSVPlVs8MmvjAx7nDuG8&#10;9uUX+OrDD3Hp009x66vzuPz556rL5Jn3TuDdPfsJ1TbsXLMOq/oGcJQ56LGde7B93Toq706q6IdU&#10;XekD/iG2r16jpt/ZsnyFssOXPz/DCuA6HrIyuMOK6Apff8nvEYDf379fAb5x2ThjBTaMLceqgRGM&#10;UTGHCe6K/nEVywmV3Ccfp4qODy3HIN8X5ZV76L1tfawMqaSEUBRXHugsz51dNbJaa1/g+/VMT5rp&#10;dKSjyzIeb7x/DKuHlmHr6vWsIHrR09zDz60mpGvV8YZ4bFHo9aPLsYPOaNfm3di9eR82rtqCzas2&#10;ocHYjSoCXPf2ANKnF9E+pyOFAMvUsmVvtCoLbXWJIYhh0L1gU5bZl8r7NMBaI5ZtshZim/UOBRZ1&#10;VgDzGGEMGUcst5ACXG0IILDqSf1cagAzlBJrNlo3LQj5xli8s32bglQBrAqtFGpNxZStdKwr9VVL&#10;reCrQfAsO+LOVEF3ACzr0qr9lNX+k5BjS/4poiENok86+zy9n/N7/1k4f4MALI5Sy30dNtzxefnf&#10;xGFIqFyY26W9R/4P5Vbl8/IZ53H5/pP/33mMh5gkvaDGesawbc1WArkLB7fvU5ZNekxtXbmehX43&#10;PqbdPEk1enfvAWynLdy+aj0Ob96GT44exxfMFS+xgN+88BV+5z8tJ0BUUE64lns8UFDeJND3b95Q&#10;kEpLsMB9/fw53Pz6a2WHxTJLo9NFQnjnymV1AkWFbxIgafH94oP3CRDVUBTw8te4deG8AuvCR5/g&#10;LKEVhVzHnHTX+k3YtHyV6vwhaiitsfu38P/avB1Ht23Hp0eP4fDWrdjGHHbN4BDzxU51C+bgpq24&#10;+9VXuMK8+NQ7x/h/78L2lWsJ57A67vqxcTXNrNyH7W5kvkqV7CdckoeKmvZxvZfRQ9XsY4j6DncQ&#10;WMI1SrBGqaw9tMujtNQjfC32V0BdSwDXjK11PJV9LfpZCbTVtipA5b66wDvYJU+Zp3I3d1C95Zm5&#10;Evx+Wm2xx6LeK+T5uH2j2EAF3rZmC7at24EVQ2v5XcsJ/zjqDV2oe20UNW/2OgDORMrUXBS/IgC3&#10;qAH9ZuawQVTZAKqqDGDwUxbawPUgGCZb1cgkBTDts8zMITmw3pEDB/E9GaEk9lkADpURSQRY5wR4&#10;mgBsZJgI7NMAB70UhLilNhzasJHXXbvzoKmNduvwKQV1FGStAGshBV8atR5K45dDyR6rnWP/iQXf&#10;uX3ia9lHqyS0EGenfgP3+4fPMpzfrb7rz97j5yc6ALH4zt6A8lr9Vi7V5+S1A1r53FPvPS+4j5yn&#10;Se/uO4r39h/Fx8few+Ede7Fnw1ZsIbg71m4k0FupSLtxfPdeqs5GrCPY0vJ5bPsOnH33HchIJun0&#10;8C1tqLQci7I+IKTSoCQnXlre5GFU8mQCuV0jQ/REib+jut0iwHeuXFGPF5FGoptU0Lvcdv/GN3hI&#10;lZbbOj/yWBdPf0bbSkUUpb50icp+SXW7O3nwMHZv2Iwd6zZg1dAIC+5K7Fq3CRuXr6Ft7VW9kESx&#10;xnoGsWpwFMu7erCmtx9bCOIOWsyTotAbNlGxVmDvhm3MXfcR8q3YsWodlvf0YVX/ED8nakolJSTS&#10;bVRu3wi4AuVAa5/qPtpc1YT68nrUldep++Ny662/pRfLpUMLbbRYXWnJFzcjSikt8nI7rrOeFrhn&#10;FCuHVtE687wOrcQQrbS67y6372iPxwdXsDJdSzu8GssGl6OTFcBwrwArFe5mHNpBN7B+Kzbyeg1T&#10;uZfxf97E/+3Q9p28lvuwe+Nu7N22j9dxNxoN3aglwNVv9mgAT8tCyrR8lL7aTAvdjAjXNCpsJIEM&#10;gf+LFvhNNhFeDWCZcUMBLBaaAMsYYVlXjVQOgA203cEuDoAZWnfKMOgdAAcKwK4EWJbMgRXAMwg+&#10;LbTxFSPsc0zYs3I1C652O9EJqbg3KfgKOIZTWScW5scwPKdvtAAjNnXidk0dn9mmYBWl1uLPVPtx&#10;oxI/q0RK+k3L9z/nd6n91XsakCJoah+GLJ+F37mvLJ3Hnfj+46BiSyUjYjhp46qNqvdTJ/O03tYh&#10;1uSivlSEoRVYN7ycSrUeW1asZYEcwtrRcezfuhPvHzqkpsSRHFNu2YjKysijbwmunGzplC5KLEm6&#10;3N+VR1uKRZa5kOXeqUB6n/nrj7Q+ArzkqzLuWKbOkZBeU5JDf/7ue1T5d5hzH1CPKTlG6I7tOYDN&#10;K9ZTZdfSCWykS1jH16sJ4rjKQZezEG9fvQkHtuxgTiiDJMYI6CZ8evgozrzzHj6gizi6jdZ/5RoM&#10;NlHpGprV/yb2s6O2BQ1ltWiS+69VDeilCooN7q5rVQ1EMtJJbu8MdzJEHbvlHnmfujcuIbfUlhG8&#10;VQRvUGCtk1b8bhV15Q0qn21ibiudYZTC8ji9Lf1oq+sguK18rwkt/A3D3VRpfu+K4dXYvHoL1o6v&#10;J8Qy2moMW/i/bVu7WVVU21Zv5P++Vt3/lXMg//OJ/QfxGXN5GXt9g7n6uVOnmMd/inZbvwPgLgJc&#10;AJl9MmUqAX6llQC3IMIl+XGrcoATYLmFNEX6QRM2bpeeWWpGSoasC8BPFFhmrCTALtEawFw+BtjV&#10;RAUmvAKwKPBTAFtgfsUMyxt6bB9b4WjAkkKsKbCz0DohUPApiLSC/rhQCxCO1/8AuQLTua6954yn&#10;3nsmnL/j8XEnrEtoOS6Vm79LBEttdx7XsY+EvBaXIA1yEjLiyAmqasDl+sT9nZWI+j/UfpoTeHqf&#10;HxVvkwa6RpmLSW8paY3uRavcx2VhkpxqA0/ou3v24evP5FbQFR7kAU8wP0z6HxEyracSVfPadWV7&#10;nTmvQPkN89NvvvhcTZdy4eNPcOOLs6ojhNxPvXflourtdJefEVglpMHr85MncYJW/aNj79KyrsBI&#10;Vz8L5zLGGHav24ydVFjpYjlGSCXv3Mh8b+fqdXQMzMFpc5d1E4q2LmxjTv7B/r0EdSsOb9mK07TE&#10;nzINOESFXU1Flsne2yuqMdzayWMvx0qq7EBrNwFuRhcVsocg9tNW97fKyCwZ6UQI65tpi6XL4iqs&#10;YchSzpHYXVFO6UIqFnjdKIOKKd1LRan7qMbDXSNYR6u8clj6jUtvtS6lwGK5e1v6+LrHAXQ/lXcY&#10;Y6wERgix5LjLqbzjA+NU6pXYsHwdc2VabZ6TzfyfBdgtVNztq9eqlvI9dCTH6JbOMl+/JdPnqtt0&#10;D/Hfj37BUOw4AR5A2WstCuDE6VTgqYWqV5YocLhLkhqQoGaYJLwCrq9a0v4qhQ1RFtqpwNIaHfQY&#10;YJtSYLHWArC0RIsCW6aGPwb4sQJPBJgW2vgyAX6V3znDF+vpLv7+q9xGoupSXdQtF8IhkEnvObHJ&#10;Ao2Wq/5jRwwFhKRtotjO7Y57rRPHGivoxC6rCkGDRz7r/LwTGoFN7nxIxw8B0Pl5Z6h9uZ8cxwmk&#10;aql2HEv2kfxWQFSNVdwmXXjljoko6CPadJlkQk00wf/52ePL/ynCJzOn/tVxPGeo30e3Mqm5SnpQ&#10;dap+yuMsyJtZIN7Zsxcfs9B/9dnH+PbKJTX31YPrV2hftfmtfrpLi3v7Oi5+8hE+pBp/yfz0u6sX&#10;Ce436j7qlx9+hON79+CLEycI70na1W249PGHuMe89drZz3GZFcI3jLPvvYfPuc+Z4++q+IDwblu+&#10;Gqv7R7B+ZDk2M597Z8cenKDyvn/gqFJe6RHWxRx0jLZ2zQAVt6cfG0fG8BE/e2DLFtXA9P6+ffjs&#10;2FGV6+5lTixDF6XzRFdNHQbkiQ31TRhkLjnc0YORjl4MMKccZWUhLbmSTwo0y/kbRrsGMEiwB1o7&#10;qOyDtKfr6EJWq7HHAqfA20nAxRqvpFpKI9SqwZUYpzWWXLihoo6gEnDJh6VjBn97d0sX1XQ5VtG6&#10;ryWMe5ifbxdF5bFXc/t4P2018/Y1IyuYHmzDFrqMgzwH7x89rh7rcuaDj3D2gw9whefx9oULOPfx&#10;p/iU5/HimdO8RjfU84XUkwnVkyMcF5yFZzRmGere6COwjUifkU+AM5E6rRAVb3Si+LUmhE2Jh565&#10;r7Q+C8B+k40KYD8ZiUT7HKSmltVyYIFYLLQa0O9QYIMosANgGdRgnxKl8mR58HegKDDz3wAFsJEA&#10;O3LgmQ6AX+P3TvXBcp4z/OVX1fYh9lBZTgdgEnJLUbZL91iBSymT8390hOz/RN20zkHy+llYn3rt&#10;UDqlno7POvcT8FR/+3vaOF1tu6juk2PLNvmsvC/7K2XmUvZRlYkcz3FMOZbWlVdzGvL/yDZpgFPH&#10;eSYU6CodlYa1+6rjk2xX/ye/Y9LhHTuZU55hvnkdvxDM3767g99knqvrF/HTTeamVNGvPjyJL95/&#10;F6epYmfeexdXPj+NbxhXP/sE35w9owD+6OgR5tJ71X1S2ec0LbbcQz2yewve2btNdVYXdZDhiAc3&#10;bcaJnbvw8cGDOLn/AD45cgwXPvoY18+eJfTvq0H/Bzdvw9YVq7CFNnjPmvUK0h2rN6jCLi2xokLL&#10;uvtp85epluFPWZHs27ARG2ilVzJ/HeN70htJKqVBKuUKqvbutVTr5Ssw2kl1bW5De20DVbcJvdIi&#10;XEP7Kk90qG5gniqNVB2qK6N0Yexl7rmif4x56nLGCmVll1MRJW8dpo1eTsssHSuGaXsHO4dVXtxK&#10;2z2o8tJRBf36ZetUC7PcQmoj1O1U+/Vjq+kqmMtu36XchbiNVbT8Yof3bt7OSlDur/N8f/klblJR&#10;xdnIBRdF0kZh/eToevgTfqIiSSFx5m5aIXyIR6ylf7xxE/3B/QS4FyWv1CN1Rh4SCHD6tCJUvtGF&#10;otcaCF0M1dcK/8kWpb5+jvAnxDKQwUiArQ6ALS6ahZb5ohX0BFj/WIGjNIAnR6l7xQbVSs1jCMDO&#10;RiwBmCH22ShBgANcfbCBFR/+9rtKy7TGpCcFWYZwSoF9ArC2lP2c+2jhLOAafE6IJJxgqpigyE+2&#10;O3LfCe85wZMBMOJoRC0FPA1uRwWj9hdV16BywiuOQRqwtP7dWn6uQOX10/4Xrf+DU93/Ie92/A45&#10;D1I5KJBZkQjMjwH+28Nv8feHtCPf88vuXsO3l87h+hef4u750zh77BA+3rMLZ44cxOdcP0VIPySU&#10;nx09rHoenaLKycOoP6FaH9+zR82Bdeod5qx791INt2H3+o04tGM73j1wAHs3bcPejVvxzm7msjK3&#10;1hqqz4YN2L2JqrlxC9ZQJdcNDmO72OGRccYy7OP2d/fuU/duzx4/rnpBffnRR8yJD1KlRviZZarg&#10;i4VeTTXeKPc+qaCD7b1oJpCSU0rO2UKlVBa4pQWjHV1qXLE0SslIq+aqetQUlaOpkmrZ0Ebl7FRL&#10;ea+f6+pJhMx9VS7M9U65L8vjNdcwl2WOKw1OHYRdcmBZl9tE65izbl7NimbNFtUb7UNWUIe27aa9&#10;XoldG7bgMCuvU++dZMrwPj49foKV33GcOHhYwXr+089w29EKr6YRkoEcUuM7WmfVhVVPMnAUCF5c&#10;Z6HRXjsUxFG7/8Zj3L96DT3mXtS+3o3iV2uQNlMAzkLmtBLmxL0ofLUBIYROlNZXWp9dJgCsFNgC&#10;kwA82QGwgCwKzKUosHzuiQITYKqwzM4hr4OowLopmvIKvCpop6Ul2jDTrAAOekW6WfpjvLEH//XH&#10;r4/HWztzWWfI/y7wyP+o8k4W/IkKKPtr+zzZX21X8QwcjlDqzBCIRBklpFJ4/D0qb2WFIW09rAwF&#10;HqczePz75Bo41uWYciz5rEwU8f2t26otSFl+7iO22Hmt1DH4PfJ/iJo7P+ecVEJVYtxX+63a2HXJ&#10;n7+/dUfBLFBP+uH61/j+mwv47vI53PmKavvBezj3/nHc+vIUvvua286fpQJz23uE9YOTyjZf+vRj&#10;fHniPXzN158R2gObNmH7ipV4Z+dOHNq6TT24+cj2nVTM9QouaWjaThWV/Pbzk7TM77+PE4eP4uD2&#10;3eq21MpByWmHaZX3UamPYP+W7UqtPzh0VFnxI1IJ7NpDO72bUG/DpmWS/+3GzvXb+PmtVLe1tKrt&#10;6K1rwRAh62W01jWjrqwWjRX16lZPD6EcIrgy/K6PlnmE9li6KVaXVqOeVreNMKqOFTI5QYN0mKBK&#10;EmJp2JJjd1Gle5gTN1W3oL6yEU01LWpopaiv3OYRxe1mTiu3bIY6+tUQzJGOPv6+ddi9YT2Xa3CQ&#10;Oeu5jz6h1b2m8iDJb1RHFV5cdQ+TF1ibnZEXTACVQiEXUULsmaPgKFXge1Ljyy05Ne2KswA5QgqG&#10;mp7lRxai6zfRrQDupNpWI+2lXJUDZ00rRQ1tdd4rdbC5xKjbR74vyu0jo4JXjQMmwM77vJbHADsg&#10;ZmgKyxyY70srdLhDgSXkSYYCsDzU26nAEo9zYAIsEfSKdPbwR3dJI/DXPx6PSBIFkv9XNRDJ/8Vt&#10;mko5z42232PlcuzzdGggKvvN8+fMUSfuI+dKzq3kpwKagKKAZMh1kfPvPPfyWRlYI1105bwr9XRU&#10;po+PK0uGVjFot00FXNlfA/u+OpbKj2U/QioVkny3OAvp1y93a+SujRxH/j/t+grMWqu6OAJ1H/iS&#10;wHrqI3z31VncPncGdy58gQffXMSP1y7hZ+a03zOnvXfxPIE+g+tnPlOjcUR9P6Pqnv/wA9WR4jTz&#10;V5kEb/NKaeAZo81di90bNyrFlelw1tL+7t20FYd27sEG2uKe1nb0tXehr6Vd3XvetmYTFXUYW5Yt&#10;x2h7GwbbCFubDJUjcO0dBKJTtRTLg7NHaUPXja1hTjmoOkNIQ9DaZeuxfnwD9xnm5whvFcEjsKKS&#10;TZW0wLSt0stp7dha1UdYBgi0CZjMX9sIpyhoK7fJfmJ35bj1ZdX8fcx/md8uow2X6Xqkj/eGlVuw&#10;ceU2grqCFc8KVXmsY4Uy1jui7PXasVXKbRzZvY8V1mFc+OyU6oQic3s9lJFQD8TySXdB6U4qsGqz&#10;aUoB+0FNa6sVEmUflWpodkuUQTV+COh8X11QbtfA1z4jF9s5eZoWvPAswHe/uoQ2/zZUv96G/Fcr&#10;kfJSDhJnZCNrOgF+sxvZL1cRxkilpH5UW6XCCl6ZjcOiwJZeV5ryyi0kLQeWjhxqXmgHwDLhu7Q+&#10;y31gUeLgqREwukpnD8mBg7RwNmQx9ARZemOZqMKB0wJQk1Ksut5qUPH3O2DV8l2tADtbcgVENb7X&#10;sU3OkfTIewyQLB0h6iYAyTlUc4U7jiVLAUoBrEAVNdR6BmrvPTmW9hkGt0lFIAMuBET57me/b2Ko&#10;ykNVDNI/4jbXNaVV7/NzUjHIsFa5jrKPAC9wOm2yOChp7Jo4q4wALeVHKvtJv9y8jF/vXFNx/8p5&#10;XP/yNFXiJM4cP4ovmMd+9fFHKsc9dewITtJOnz1B4C9+hSvMfaXzxBHawYNbBNTV2CjPJ6JSvsu8&#10;9uCOHczjtmE/4+C27cxb1xJumXSujwWfeeHYuHriYD8VcVnvABV1K/auW4dlHe1Y0duLFT392MbP&#10;bFm5liD3qvur0pWzkba4mfB1t/SoRqMxKp70z24kqDLAXWYOkTmxhmR+raFxbFy1GSO9Y+rWjPR8&#10;EltdT1UWdZZbNgKwHK+LsEqnCcltZX/Zt57Hld5QMlhgjDlwH625TCWkpghijr2H33X2+Ds4Rzci&#10;AyJuXrigLJNAqT2g+3ee6J95wjVYZXzz0xdYe3D1T/dk6CQLoQDrKCjOmto58YAUMFVY5HOSG8k+&#10;Cl4BXNa1gqjUmiHKrVo3H97HrTNfotG9AVVvNCPv1XKkEuCk6QR4Rhnq3uohwBWwuEao20X+hNaH&#10;AMsy4EUblwJoiOqFJZZZwsSQrpNBCmBpuQ5Wt5EsBFgexSKt0KGuUbDJbBxTabNdeDxXPfwJsGqJ&#10;ZiiAHS3RZqXERmRbklXhlUIq/9dP975zFHpt7Lc4CnmgtwD0BCxRV7G4GsRS6LVz8eQ8SWu26lD0&#10;rdbvXtadlZ6cZ+exJJRldhxLPqeuh+zL92Sb0yproSmvHEMNbXUcY2JIt0xxWfeuX8f9mzfV7xcF&#10;l/9TPieqK7my/H9SHhScj6Ril7LgmKKH11F+hypH0t7BY9y8cAlXvjiHSTfPf46vP/2Q+e0hfPHO&#10;UZx7l8r6/rsKXumB9SHz3WMEV25TSAeOj48cwjt7d9Mmr8dJ5qdXPz+tBgzIsLuvT33GHPVDWuAt&#10;hI+qOLYcq5nX7qQin2QevIs5cW0R8678QuahLcyFJW9mRXHihOrI8c3p0yrP3bluAzaOr8E4Vbeb&#10;dlZUVFnU5l6COIrVo+vU/VFpROojUAK2NBCJHX93736l8i11TcxL29AnfZEJp8wgIiG5sfRLFvvb&#10;Spvcwn3a+FqArSuvR0VRJYHtx+qxdaojhYyqOrB1p7oPLf2MNy9bhcNbt+M0f+e1s6dw7cwnuHX+&#10;CzWwQia7F6urWSopGI5JCG7TErEgysXSVFW7uFIby7jnH2UMs3TfY0HVGktEBaRQsOA5lEEKinOb&#10;KjTcfv/GDdVRX44joItFU2OZmbNJQ5As//rLj7hx+jxqlwjArbTLJbTQ2UiZnoOcGRWoeasbmS+V&#10;U1HDleL6OQD2Uw1a0qVS4AxRoZSX9lmD1wmwAO4AmDmvjAkOl0YsUeBpMq0OAXZ1AOz6BGAFMQGW&#10;PtEmyYVftiDBK0zdkpRzJMNAZWCMtP5q1tcBpZw/5zlU8EjFJq3BmhMR+J5VVw0wOYYGk+p7r46l&#10;XQcFC5eyn5x71ebAfdXc4FRE+e6J100dlyDLvuKcnlSuGtCyr1wTbT85luP+LxX27rVrtMdSFrTK&#10;REGrYJVrqn2//EbpFCW3aSXdks5S967IwxAu46tPT+Pozv10ebspjnsxac/Gzer+6Ik9e3GSeeeR&#10;bVtxbOcOvt6NTw4fwEeHD1FVd2IPLfH+zZvxLmG+7Gx9poX+mDnwllUrIBPfbV3NfHfVKr5eje7G&#10;FmQlJGC8uxcHN29iHrwC+SkpKMvKxkdHDuPuuXP4gUr+/ddf4Yvjx7F1xWr1rFhppRZoq4uqqZIy&#10;OV6bUr9Vw6uxbvkGrF+xESuGV6nGIpm2R+bgGqIiqul8uvrVIPfaklq+N0I7vAYrBlmJcLmBn5Ox&#10;s/JabLd0uhAFlgYpLW8doIJT+YdWcR8ZCL+G//M2NS/YVv4/x3btxsVTn/P/Zopx9Qoe8WL8TkDk&#10;HrZ0YpGCI40RcgHl4spFVECxAIpCaDnQk1xOCpYG3D38wJxHNY5I7xv1WS3vkYIhuZAotNxfl4pA&#10;jiP7SG8lNYmBstVawRXApXaX1tLfWUil7/hvPz3ApQ/PonoBAX69hQAXI4MAp03PRe6MKtS+3cvX&#10;ZVTYcGWXBVw/QumvAGZuSgUWeMUii/Ka5P6vE2Bul0YsPfNced/sADhssgawTebFEgvNHFgAFgs9&#10;EWBR4CcA2xA6y4ALn57iuaH68v+QSsmpvlLQxcHIeRNgxV1oEz9Izz6BQq4Bz68DMjkfcntGO1dy&#10;fqRS1OZiFpBVxUjnIvs6c2jZT1ReuvWqW1mq8UqOKY5Au6ZyfaVzkjPV0RrcNPWVnFY7rvaepvza&#10;b5dKQY4pvRC18iD9t7XjO6d9EgGQ3obfElYZ6XbrwldMVY/jvb0HcGDzDuxcvYnp6ApVhres2UZ3&#10;uRWTxvtG1f1PmdJ1vL+fhXwZ1XYbPiNkX7z7Di3ze3j/0EGc2L8f7x88qOZvfmf3LlrblehqaFTW&#10;WWLdyDjGOnow2NSM5vIyDDOXPUBwD27chF2EWgBurqymZe7AZ2I3v/wSZw4dwjGq9cFNW1TuLPdl&#10;pQukTJLXIcMcazpULyVpJJI+wqKaoqgdVEtRV8lJZZDAEHPjEf4fywfGmY+uw6ZVW1RevGU1rT3/&#10;0fXL+Y/zdWdDJ9W8UbUeS4eKUX7XOirq3k07sGPNFlUBSAv1JubiMsxQJro/xcpF+mL/yNrw+5s3&#10;VL9uGVwhF10KkQzOkJr6ced3B6CyFKBl8gEZyiYXTbu43IeflQusCif3UVaYF/iJ/ZWCJEMq5d6j&#10;drtEQo4pn5PCI/neT/e0nmsCtkzqJwXUWVH8wWPKA+L+9uuP+Or4ZyifXYPK15uQS4DTZ2YjlQDn&#10;zWQl+VYv0maWqVFIAbTQkvv6iZVm3ioDGnSPFVhsswavPLxbemFpCixwy/sCcJgaxCB5sFhoq2s4&#10;TNLZgxY6gOobMNXAJYPLx/eDZ5gQRPssAAe95kvReAf421+VYmnnVfvfv2dFJcr1w5076lxKhSeA&#10;y/mR8yQtvcr68jzKuRTgnGCp4Gt1G0g5HOlnL32U5ZpJzyixtXKdbvOcikWXc07l5/fKNZJGKFFU&#10;BayEgtmxzpDjP16X71Tfz8qXZUZGyMl1UXm1KC63S8Pij4RVgJYGK5lDXa6jDE19SMB/oOp+R4hv&#10;n7+AU++cwJHt+3Bo617s3UjupPfhms1YM7padcOddFDs4PFjuHb6FH68fpXKchvfXbqo4D1NS/3p&#10;O8eYn25hbrmOirQJB5jPblqxAj0NDVjVR6tJ6OuKipGdkKj6EItyXz/7OXPqO7h78aJq5JIRPpIH&#10;71i3FTvWblWDC6Qn0boRGfzej/6WdgX2hmVrCN1GNWRxiNBKX2Hp3SQd/uXWjCipdIaQ/sXdtMX9&#10;7f2qj/AK6Ss8QGUl3DJLiKj1isFVVOYR5tzDGKEaj/aNswIYgkzns4zHHetlpcDvlAY26XH23r5D&#10;dBvH1Fjgq6c+wRXGtdOf4N6lr6iw1wmu5Klip+QCUh15UR7dl5paLLD2qJfH8DpCCoDcepALKgVF&#10;A1QaSkSZtRpYKgEpUHKBZV+ta6rkPdKgIfmvZt8EflFYycF+4T6qpfLmNV58KYhSeKWAaUoj6iwF&#10;SD7/10c/4PMDH6H0rSoC3IDcl0sUwGkz8lAwswZ1b/YgZUYp7XGUAthfptARxXShSgrAL1BlJ2uA&#10;KnAd8cRCa+8bpIWa2+Wp/dKVUgb3awCHQecAWLPRBubCegRO0wDWzTDC8JJRzc4RONMbhzZuB/7z&#10;b+pc/SIKSwAe3LqhKilpBNQqO4FR6yPtVDnZLufK6WKUCgpoci1ULiyvNbhlrLiEOJjvWQnKFEwC&#10;k/R4knMvx5IKRABXzkZ9p1bpyndor6UV+UmfaTnfcoz7vCbSNVimY5LfL7ef5JpKRS+zuQjU8r+J&#10;fZZ066/SSk6lF8W9d0nuCF0if1+rx+VeOnUanx07rvrpv7f3EDmkbd6yEx8cOkbn+w4+PnQUk364&#10;wS+6zYJw8yq++fwU89H38MHB/fjy/ZNUn2O0jytU/ntgq9zH3aSmlu2sa8BIaxu2jI5iz9r1jmln&#10;16n+t/dpLyUfvvDpZ+pW0KHte7B7/WY1omfTstVY3kuo2mUS9lGsHF6hOmUc3bmXefVhVhA7lRsY&#10;6OjDppWbsGfLHhzcydx5005labexAlg7upaq3K4Ali6M0sAkt3dElQVsWfa09BLUQdpqKqp0h2zu&#10;xMrBcWxfz98pI6528Ddt2MzcfD0rpG34QOarOvaOyt8vnvoUN5nTynjf+1d4Qm9cYa1/XQGjanRe&#10;RAFZ7JvYaHnOkwJOAahdaFXTy8UTVZYL5QDK2UIskAm8ArXKyWQfrstxf+PFFCB/vCPKfksdy/m9&#10;zkIrAIvdEvuuKgl+To4px5FCKrZcjiuF5++//oRTu0+i/I0qVBDgnJepwC/lIJ0AF71cSwXuRvL0&#10;IjWPcwBB0+7/ahBrAAc/BtipvkGixBMA1kIaseSxK5FKgUMmR6ixw6LUgaoRi+ASYD/HUgBW44Nn&#10;mBXAhpm07lO9sa53DP/1xx9KZeV8yP/3IyvJB7fpfvj/qtSB51UsqDqnPC9iURW8Aqa0Tv9/G3vv&#10;/yyvJNuX/+KeMzNtG+PUtjvMTM+cOWc6O4GJDhjjgDEm55xzEAKhHFFOSOScc85RAiEBkhBCQuSM&#10;3d0zU3d9a78v4J4+93N/2LziDU/Yu1atVbVr78cVSkj40XfRFgVnkMQkv1qc1b3f9LlXVvE5x/Tj&#10;hleOyZMjOK7LcQGP83I++tpVgsDPA/EId3D4N8SivLI7zOWqKi8zZldUrsEdso7BMbErwM7adh4g&#10;eF+2xrZP9/XdO8S/ktE1R48Ki3sUvp2x63W1XnbcUlNtNYcPWqt6gbb2+EE7vVVGXZBtOxTnnj14&#10;0AsmDklCbl623KeMdqxZa0sFXqaF9m3abucOH7M9azf4aqULR45Y/fFjVnXggB3YtMVWFpHsKbQl&#10;Ai2re7atDAsgju3ao1hyo47DErpSW1K4WNJ1qQC+3ArSxI5xyb5+Ni+9UOyb79lgtq1dxI4UyTm+&#10;gADZkJ9RGOS0HAGLBnj6A1vNsHpoSQErqRTHr9vsiyBYE0zbq7+Z0qmtFDgvXfT9rhoju08yCOyE&#10;STxJB2MY7rE1sMgbBvXZ5DqxKws1rrjXBKhsFcQSSoyOfZswLgbrZqMc481gaMHrYkhiUBkOrA17&#10;R1kWI8JTOxuLiXkfj448xGhoT40Kw9Q1RZ0Dx8ZgaW5Yeo9r4Vj2p0d2fM1em/KP023yP86x4QLw&#10;YBhYEnr8z2fbnH9Jtv5vjH4K4GgVVgBw16cAZqGDA/epjGYOOApeGPhvA9gZ+LWuAm2UgQEx8XCE&#10;gT0D/ZF9+naYC06fGW//JQADML8vOTTfaVQtqJXQL/RpkMRh6gjH5qCAWTVm0c0PGVvGLwAUZxfC&#10;n+j/CTdQRBzDGZX+FWPzN4+rDYqLGmZyGUhhHQsFpvF4vvjCJbuuyW1GNsH4+7O/ZBf3ZFc4e5JS&#10;KApkNeFBdL6XnWP4LU6XbaNganZIZZPG63WXvN2StMYpsJccDF9becZ3hWlVnDDX1hdk2rq8NNte&#10;XmQHFd/uW7fea4op0FhTCkOuFWAPW4Pi1stqF06fFmPttooDh63qiOTm0SNWKQY7IMZlmR4LCLbz&#10;aFFJ512r1/rm8EzvLFZsuV5sTEDO0sUtK9aJ4RdLkvNZiaXGJth8polmxIlh08TGOT4PmzRHjKsW&#10;VgJlWG5KthVnFfh63/LcIncA1HBvXrbSpQX1waf27/OdMi54jXCdOjE8TO0RzzFGdipUIDEEMHxj&#10;97vsFsIgAEB5Zn0/JJ3CYLv8wmjU2QwG4AD8/D/KggCPnTBvKBShLvzhjWYNbnAILttkSCQrWC7p&#10;8ZFfTwAhx8N789uwf3WTx9w4A36H4WEogBhmYjUXDgCj5jPkHqCFnaKSHEfzXz88sAPlO2zCL6bZ&#10;xF/OFoDHP2XgCT+bLQZOsn5vjJKE7mHUQTt41ZDTVGAxRfSUgcW4Acg/Zt8goRUDC8BMJXV/pad9&#10;0eYb6/ZKj4iEDgAO7BsktMfBb3wkBlYc/NYnioF1zjc+tJiR0+y/njx+ep/h/oJD+14qhf8D2gDw&#10;kN3FadHoH2dI9aknwNQfUWDjDAKjhvF0IOo1OESmZyJSmGPpuwCWMOeBQBUF4wOYUcBjkwlXOPSx&#10;vgcYicE91tW5XY4DRphYbMm+aiyVvarQlE0qiN8ZLyQ8NhCuhfOGx/5ck702yw6wEWYvwvFDrsMB&#10;r/vi/tmaqlV50gLbsbjE6o4dtGtnK+ySpO+Rbdt8IUDlwUPS5RetqbrarkoG0FzHNzQ4+m/KG7Bj&#10;RaMAXSGWZkH24qyFtlFg3aWYd4dk9xKSU5LbPDR8aXaBr8Ul431w81Y7tGW7ZPlKT2DtFJsf3rbD&#10;H1pG4L552SqxfbntFtB3UJYph7JGba3AuqZMMXn5CrHqNsn2I3bu6Al3Kqxw4oFoGP4jBlDGD1MB&#10;RMCKASBrb8q7tdSFjnxym3lUBlnAvRY8MoPt8el1GQ6DImD6d/D+GkQkNawLUDzZBAsDav3mPrXk&#10;twC4mt5DDjsjiF0B5XWdl7XNGAGym0wxhR7+fGR5WfoXg+E6ozLcHYC3iKEK8JwnxIiS2jC5mCqw&#10;eHAmnOu2nMnju9dte95GxbtTbMIvZ9mIpwAe63XRs/8lyR/mDYB5+kK7NpEqLMnnKICRxwA2gDYw&#10;8fPgZQ0xMTDvd30N4H5jXwjE3dSQ3J1e+0yMDoDVBN4oE3d4o4tY+OOQyPq5zvnTD21K39H2Hw8f&#10;RMDG/UbkpoDxFHB6j8+exqD628HnTlbA13cBlLOiPgPMjKMzrzNlALsnE/U3Y878LCEK38dBsFb9&#10;Wq1AJFtvUVjoEpf4VsC6Xn/JWtSaay84S9LuC4h3G2UbatHY1525bI2dZ4jfAZ47YjkZ7gmbe/4e&#10;HMSKiXEeZNU9TNO1kfAC6GS5qYFHJeCYuIdWF3km8NHDAvARgfewXTp53LeSYUuc88eOWW0FOzPq&#10;RuRJ2MKG5tu4uhRosHqBvoI50RNHrU4y+szuvVap/x/dvNkXGBwTU2+UM0BCn5eWbzx7Vo7gnMfJ&#10;jeer5dWaXWLcuSzDlUS4L/CxfWuztD8bzV3V90mq3cVxMBGujiAreKNBLNXcYn8Wc/75/gN/wvtf&#10;NPAYMOx5XR2PB8YA2KrUGQkg6T0A57GnOjN0XPDcyBsGIIAgdLT/LWA4+wqQYUqHASI7CrsSEz17&#10;BXych9jYz6dXnAexLQmnW5GHlbu3jjAvGUi+G1iYjGeEdfQbHEeQaDBOGDgk5W0B3iUiTODXolhR&#10;g4xj8bg8cv7/eHzX1qevsNEA+BczbPjb42zIW6MDgH8x12YKwH3eGG48DpRpo7ZPASwJHQEw8W4U&#10;sLAvYAXUDuDo+xEA4wg+c/B+49Vd7IvVWQDuEAUwEjoCYmdgARgpDYA7vd3Bxn4zVNeNpL2nsdF9&#10;Rww7Cmh//b80WNQZV41wB5BEn5jgKip6vMh7/r761GNZ2RJzunwe5HJwnMFZ3NMxQ8EI8fgNj3Wb&#10;ZEvM2coeNea3GxSbXmLDiRq7w8MDZCvRc9A876HfM06Mr5MH9he5Fhw052asw1gq3uf8ug+3IREC&#10;/8dmOCesjG20ulZxzC4c2GPNAsuNi+et7tRxa5S+vnmpWkA6bzdqa6zpwnmBJaS5r+kCb4tBLp+r&#10;lJe/Kobj2bzS7PJG7M54W0C8Jna+eJIN4E64EVH2xbOEvteF3Oa7+k6I0Yg/wh5ArP9skcfjKQlM&#10;1QCyP6nD/+JVTKH95eEj72xkBFIxFPqHmPIaqXccgH7HHKizlm4WBoON2OEDGUQDTI8dFM+8N+B1&#10;5tY10tku1fQKiPkO79NxUWZzVtV5nBl1HsDjcigC9uj3yaB6RlnHe3gTxxHWd/pA6pXjANYwOHIA&#10;OgbXEZxF8Nr+HR03apz8Hw/NVMhN+kL/5xr4LHqc6D3/58M7tiZpiY15c7KN/8V0G/FzMfBbY2zo&#10;m6wFnicAJ9t3Px0uoPUQcLsGAKs9D2AH76sBqDBwAHD0/xEWloQOGeqvHbifqX2qePij5wAcldHt&#10;3hCAkdFi4JCN/ti6/ExMLACP6j5ATp0HtsteBK5g3KiOYOjUSTuLRsbtr5s7Y/88JJvc+QEMklsO&#10;6Ge/5ZWsNYxLkQ2gonjEi2I0Ptgmc8m8z29DPiLqHIJ6Iq71kEqO88mtlrBWXr+jUePurxof7NId&#10;u37HuEWTcIwdTOv/1/Vw3dibMy3MrOvE3ol/sVGugWPyPt9pVX/8oJ3ft8vO7dnlU0lNYsfr1VV2&#10;vabKWqrPSe5d0I8veYaNbBlgJQFEbFlfccY3N29C20u+Ntac983mHshon7ToZNRSS0JgbGydc08X&#10;gI5vvCBJcpVC7XuRTg6NG2OXAW78e3USA4VRks1rkkO5rWt4rBiWzoLBYCVunGQAAOFpCnhD4gUC&#10;fZc3AgPXyDpl/g+w6DgHmg92kMswGb9F9vjDx2FZdTYyl+NTvIH0vSsAAsTHtwVA/Y7jAB7AxgZ9&#10;15FaYsgwKKHhDPj8RmOdAEoME+I4BuLJLRmTHIkPHiDkWnQ+Yi2cmTOq4ujo9Tpb6J59akXHijoq&#10;+oMdTvic6w5eGyd3y9bEldvIn46zMT+fasPenigJPdaGCcBTfjnPZigG7vXGEGdZ5n/bspEdAFY8&#10;3PHlz8Sw1DIDWFYeqQmoLO5/Ct4okCMM/PErEQD784MFYAG606tBQrdX3Btl4GcsHBi4i+LgDj/t&#10;aEO79pUiaw4AjjhPD3M01tgC4xSKWQB06DeMOQASp6wmsDIfzBig2HDIHMdlq44ZBXjUvqLHCMdX&#10;2COn6Q/LUz/yGX3rU0yEUjo+/c+4okCj20hdk50jdRmXxosK5WQLd2TrVNcx3oxRUBRUeLGQRWGS&#10;js+5AKUTibeQ0HTb0yvX4TE9hS2cFzvVPbn96Hetak4csisVp+zWpRoZKIAjxhVIBUoKGJrZt8pv&#10;6oZLWOQ0ev8hUlIy7hFG6t5ebKDfATZAc0c38r080mNdfNQwgwTG+EO2MMyn3vLqlCsXFOTrXNwQ&#10;F893MHAHlo5FjMhr6LSrLj8wXs7ZoBidNP0NgR/2Aoh0EmAjafW9AMArvwOszmb6LYNI5pfz40lv&#10;SQahKvB4NByKMyX3CLjlFGDIp8aihgMAnMSuOBaAw/H5TjS2eUipI45GjoEYOlpZRXEBWWskI0zr&#10;mW15Whwl1x9VEhiOH5NzyoAAJokSzuvzy5G+wrgw6mD0MAte/YatmVtmw98Ya6N/MdmG/2ySQDzO&#10;Rrw1QQCeb9N/FW893xj0YwAzjcQ64Nas8xV4BcLOAmYXMWxUOv93AIf4+JM2rBUWgF/raZ8KyAHA&#10;3SIxcKcA4EjrQHv9I4+BO7/5qQDe0QZ91NvthHXO2IGD5RosxtZM5B8YF0IIii5gIxm7zwWH5KOz&#10;tu6fsXEgaDzcydGP+i59hNRmbAAnzB59deen7/i469yc/+n4amw4HsfnO3zf+1txKeDGmTIG5DMg&#10;E6rG2FSBc3F8rp9r5dgsSkFB+kZ8ir2xNYp9osyME2m6VKs4+3JIrknGhzpoHUe2yEMRHJP6u9Xd&#10;5gAIgMUzdi9UnPUD0QFIVC9f4+Z0QtptBfE36qrlJUm2SOrJSLho31qHuFP/xzthpEyhkA4HXDf1&#10;mSci6GBdCIZGJwBYOonOYyoGwLoH1DE8trjK/JgYXJ2II/DrAFT6Dlk6PCBg5iHeniFWw1nwXYz3&#10;brNA3Viv32hwGVQGU59xTo9FdFwHnQbrwXX+bnagIIUYeM7BtNNdeVNAwT3Q8QzGD3h6vecOQceA&#10;+UkokSwLoINhadc9mXFTDMzxSXLh2HCYOCCcx/0WyW+mkdR/3LsnwW6QrRSruufnujFEjYXfP3Ea&#10;zoL3McIgt6LgxfHA3v/x+L6tnF1qw3863kb+fKIN+9lExcHjBeBJNvWXC2zaPy+wb14fKPB9EQD8&#10;agAwFVmUUUYB/LT9FYCfglgAhoEdwAIuIPYY+DkAtxOAaYDXE1li4SgDO4jf+sh6t+th9WerHBiA&#10;F2PHuT0FDIUPuj9/oqScdXD0AVDcf/R7jDXMy+9RdQ4abFNjTpkmv3fnrGMDsKfhlPoRELlKwukK&#10;mHfYgUb/9+N6w2EE9gQrbOroqk8OxjdqBIhyLv40EhZkMEWJzYgEoyqAmY+QKQ/MilSHVblm8jk1&#10;J0/b6tJyDytxNtwXuGKaiVeuj79b3ZZxc3PcBDfARblxupe65zeEEZF94/lBAbQyQn0H4CJLScy4&#10;vBZ7MO9FTADbhPrUEMPhTYgzQrr+nneGs7pumvM7CMgSy5siO2C021dqdS1iKxyCOpxO4sLDwDR5&#10;JrCl/qLilrqnGWJiTAyf8ztDAVYNMjIIJwEQGNy7OiZy55YcRBQ8zDUi0wERgAdsvOdZYnlIEmCe&#10;fEL2A3I8IgMtowCogBKnRYb4/o2mAGBJ7Yc39PsWYiuxhkILmDaaCOM89Cn/jwLY56ZxgPrbQwUM&#10;TOejuWGpOWiR3rC4/nbvTz/pN7zCUHzvz4/u24o5ZTbsDYFWAB769iQBeIKNfGuyTfvHBJv2TwLw&#10;axEASza3A2gAmBgYBkY+i3k7C5y0p8mrSGwcstD62+NiGJipJMnnV3p4cwC/Qn215HNEOkcBzGu0&#10;pJI4uONPO1vP976wS6crPNYNywl1fxozV2zeB0jaaCiBIQeJyXswcgAKrBvAGIAcpp9cUmsc/ZE7&#10;AjH27jYeAT7HBBzs/+bhEDZ9JTh/imeiuQfwEAAsspBtheMEpkWhMX7kY8hiY6dcizOyCDFcT2B3&#10;GjbN9bRcbvDk2OPbOrY+Z9kpShgbBo+AP5qA5Xqe6DvXhclWGB6P0OQAP+Dh3JML8TJS0ucwEBfI&#10;dAyGy0WGSXI6jnWRIcD2KRsHh27m3n1dnC7AQdTsN4fHcfkH6+mYdBCeh5vDaeB9AiiCrAaA9+X5&#10;Ht3kBoInjE7oMwdK53q1EkkhgKBjOGsJdLxevagQ4LzieXnf4MlD3BBYjGomrp/z4vkAj/6vvgAg&#10;MBdPN7x7DdAxLRTiGAbt2a79DHiQeNGssUssvR/11O7R9V36AOkXppSYuiImCwOPg+F6GZjbTQ1q&#10;ITYKUj8kTpBXXDfKwGMz3SsAjS5ucOOLGAXXQD9yv/Qvq5HKpxbb0Dckm382WfIZCT1RAJ7iAJ6s&#10;OPjr1/oLpM8YuO0rilc9Bu5mnZyB2dvqORA7WJ+Tz4Ba730kmf2JQNs1Al4HsL7fEQb2BFZg4KdM&#10;TBzMfLBnoqnM6mJf/b6b1Rw/Yf/55KHbgTtf3RNPmQzMCluG5BOs5YseSBbJwF2luP3eczuKjoMD&#10;ODL2sB+5l+D4Qv/S6LugaAhVNG763FeH6fjYCcoKteYY0GccPzoNxTHpax7rE575hZrDmbOHla4F&#10;R6JzRRUf5wtszLQfr2ALZXfZGmvOBvISRrBvdx7O6FKHJF+xU2xU/79++YK1QnK60ekiCP4DSLnJ&#10;2w5e9nSmA0LnydPrIFxEc229Pieehdki4NbN8BneB6PFqFmp4zGFTgrYPT4V813nQWICMcf2QF8X&#10;hrcJWWI8Gx0O2yDFGbzr6lTS/Vc9QRXk9RUfBDqJV2dOnZNBprOIE2gOLrUgPUO8cp06Yv2N03FZ&#10;pe9xjVwDnjXUJDOgADsC4MjghtgWj49HxzE8S6oAWHd43sT0JO/cUWGMDFjEIPQ77xf9n+sAuPfk&#10;LPDCQeqpPzAePK+zTzgeA44x8jfX4wyg87qT5LowXI0l98P57M+PbdHkYhv8xugIgCWjHcBTbeY/&#10;J9nkf5xnX73e1zq/2l0A/iTyOBWBDQA7yz6T0A7eyGt0/vcj/S6a3AoAFvu2EXhpAvAneg8JzXHb&#10;vvo3ACwWpqgjAPgT6/ZvH9upvXsFRJRTtGGPMFwAJeMcZCTqjvEhNAr2iSMj54A9hOw1YAuL30OM&#10;GqZgUH2wJe8FpxCcA33Ne/5djR2OEBsmKYUSc0fANWgMm0VwhIeQCdOPXBPjD6tzLfzfbRoiwzlL&#10;7QJ0T6Tp+ki63sfRyg5g/dqzFV56ybJBHnhAPgl15o8QknprqgnTr001542H+lEG3QrJG+YhMd4W&#10;p322JMWof+BC8DACJ96N7Go0mH8qa/S5exm94gnxHJQoEhMTV3PBASBhvgzqh+k9jtBxAAYy84Ek&#10;J9eBDL8ngPFZGBAMHomqgdJxUAzEpwws4AxZQzyoYlCSAbo+f4qhBsnluM7HtXI8PCzXEq49eEnu&#10;Lciw4EQ4LmAHRFGpxHvILzrdgajG53wGkDk25YvBMweGAFgOMvWR36euA+PiOIH1uS/eD7EqQA7H&#10;jLC4jMnVkDNKkGfheEG6+T3JcKPnfL5Fzw9L/+nhPVs0qTQAWBJ6uMfAk2zk2wHAk8TAAJhF+8S9&#10;PwLwX8XAgYHZyC4inSPNWdoZGMBG5LNi4U9f5gFoVGJ1E2AVW7/W0YHbNtKiIPaqLAAsOf3przrZ&#10;8a1b7QdmMeSob12qtuaqSrtWfdZu1130WoE7vNaet7u1NXaNB7JTM3DmjFXt22/VBw7a1YoKX82D&#10;PT1R/5JobZIaO3/0oF08edxrF0i0OrvJPrEbFBszDzc8JCQn0ex5lKjjhyx4VnRD1Tm7VHnGp1E5&#10;N1VWJFdhRb4b7KxFIJQC5Mkj+h719XVnTgusV72WueVitTVVVfjGkCwZZIaEp5JEFQYqi8w2WzVf&#10;qT5nNadO2Pnjh6zx3Amfwr2n67un63koG28FKAId17knAByADsMKnikwDnNOGD0ZM5jH5bI+I8GF&#10;R2PDdg/mpeejRhiMD7kTWMMTCvX1+jzKmoBQwG5u0Hsko4KsoBMwUD8HnQiI1Sl4I1ic8yFB8L5B&#10;jgQHATvjJBgQwMAx6JTo8QD79QbduK4nXGNwTv5dGXx0sFidwv37/yOD4oCRAuBcvOcMwHXpbwri&#10;cQ4czwHkYAsgChvYX/XrwMvzGgVlABvOKCgE7oXr4v1njBqOyfWgHmj0WzgPx/oxeKnWif7uPpJQ&#10;x88blSsAjxGAJ3gt9HAx8ci3p/l2OhN/EWtfvtbHF+Uz/+tMSbwqOc2CfmfXaAbaZfQz2cz7PAiN&#10;FmT1fwfwJ1EAkxwTYD+gvR7a+2rt1MhGU9TR8fWP7PP//YltKCq2g2tX2eENG+3olk0C5R5rOnPK&#10;rgk4zQLQLQGg9uA+O7t9i53dsd3ObN1mtXv328W9+6zu8AFrPH3cmgUclqxSCFQrALAf+e1GWJTw&#10;rd7qBa4qAYvHxlYdO+ohHRl98i2Uut4Qkd0TiO4KWA2+M+sBqzly2GpPnLAGgfFmrQhKjAq7UvtM&#10;qSTHuCqWbJIM9ootYeIWuSPAKFalepGH6B3fudUq9+3ygihsMaqgouCntgKQ+4PkdQ+A/taVOtkK&#10;JKYx1Xei06mtXDpokAEgJ6ROGIQDLIwKmdFCvCnQYFwYuseUJHXEcBg8c5seo+q7MLHPawJu6osx&#10;WowyYrS+skOgQT7CRPf1G37nBQ7qCI7Hjbg3080Bak8uNYUKpnB+gMMxObacg671Lgm2+ksurzB2&#10;nEYAUmBBZy1iT12Pg17fcaPX54AQgIa/JV1hRGflKHhxAgBcxxFo+a1LbJf5Aeh8j+NEQcX98zvO&#10;xQQ8DicAXP2gvgifC7z6DVKKDDjTXRzXky26JxyLXxv9Acgj54C9+S0M/mMA33XQEuZ4IkfX8h+P&#10;H1juiIX+HKShDl5YeLKNfnumzfpVio3/xRz74rXezsBt23xk77/S2T5oIwC36SoJLYZ14D4P4EgS&#10;y1uYI34aFwu0gYWRzwJwG3bw+NK3nfXkWIR5AW4UxG09oRWpi6Yi6x872rZlK+xG/QU3fMItqvBY&#10;Ytd4tlIsdNYB1Vhxyq6LnZoE1DpAdfKk3Th/3q6dPWONZ8RsVBCKBe8Qk8rWICrICRvypKSA5+pT&#10;Y0NcCUFhH9gje6GzjPTy6VO+W0yNQM41eA27SKpW71+trhJmLtpFnYeH6jXo3DBxixQDMzS3FaLx&#10;fciHBC+luzAtc/tXa2o8rnWHLgKEOD0BrGshn9Sge+Kh8g1M40rJAuDr9RflgBp0XOQ4RHVZx6my&#10;Vp6AksEiJ5h4vqUvkBjBWDAKZwYZExcBwACj7yCgjvBtP6BywIEh6hj+ivFjSCQP1DnIFADgGT+B&#10;2+c+9Rs8yNNFBvzGjZPXcG6MM8hXjBnG09+S+SQvABpg9ykXtXtkx+VEXMroXA5IHcO9KtcqFoSl&#10;iWsAVpThHBQCKqBhGgvDZ6B5PxwHJxDAAeh4D+BwrQFUAJoYF3aFTYM8d0eg6+aV+bsAQq4/zN9y&#10;TVw/DoeQgXlq5D/O0O/X7yPC/PQ5zsyPH5xJuKbgKJ42vRe9bk+SeAjRYlmD02zgT0fb4AgDj/zZ&#10;FBvzNgsZUm3sL2ZZ96cA/tjee0XAAsAvf+bMGo17n7YIgB3EANxjZGJiAfnlCIg9BoZ9wx5aHdnt&#10;8tWPA4AF2r8GMNVZPHqFfbE6//xD27Vyre5BslUARlFRe8zKLwCCzeHYqdJjnAAmQEdGX+bBeBQi&#10;eXxY7w2picFjZ6jMq2I2ZGmdAFJXccZqkdsCOdIZEkNqNwsYNwQYincgs2DL6k/GQeOFPGZhQqPi&#10;VWrvKbpxIMqGGCcctKtL/Z/agTo5m4tyKlfFuCS6XGn52AbyJJt8VUD1+gOd704jFY6yUXf0EEJI&#10;/qJgScr6wghdIzbfilS1P0wMg4JhdLGc2FfFyOvcI6bUKwF1aACewFteTAe4r899dQ+GKSDelWdA&#10;qrToxrwKxrNtQXIifZnuQQIgZZiDdkmDc9D5YQw6gnWSIbsaYVmApEbw7wxH/Sg3JTmJN3W1QAf7&#10;9/gsxIz83rPUN8K8Np1GwTodFybW5TAEIjqRwQmZ3SDRvXN1jChQHCwAhO/BqAIGAMaxBKYMAHXm&#10;iwAKwN3XuV2hqL/cCeneyWzD8vcFWrLTgNgBrmOEAePaGdxwTgctx5cz8BpZ/T/qWH7UHNBBFaGI&#10;UC5/unfTMgcm26A3xtoQj4En2QgHMGuBU54CuKMkdAAwDKwYmKWETwEM80aay2UB92XFvi+zUknA&#10;JT6GgQVgGPjjqIz+KwCTxPpAcfDzAEZSw8odfioZ/WYn6/Sztg7gH+5LpckuvXpOfQYxkKhi6hES&#10;oa89u4/B63vRvaOwM4ydMaQYBqPHdoK6Cool6vidbWWnVBYyRg0CL3HtdbFoAw+PP3vOWgCppO/V&#10;mguS4VV26eghO7d3p1Uf3u9lx8TAjCljhZPHDikm4v0mOYqGs6ft9mWqAOUkwJNsFYfB3t/UAHDt&#10;rjoZe10bxyC8DNNbqLXbnrTl3rjfaLI1KM+IhIYhnckcWEx3cPPyfjph1OuFEi6yyPq/LzyWPMAo&#10;FQfclre6I43OI1fuN3NRYVcCssx+PB0bcFNPDdt4g4X8xgU6XSQAC5Ppd/168FTPgB1uzA0bsGnw&#10;uOmosfNKByLpA0th7CiCwIKUR5J8I7aNgisKds6L1/QkFED16wjHjQI3Oh/JdQSGxSMHFcKrA0q/&#10;4zcMBE7QWZ5abf0ues1kmx246l/6+oacHeEJc4uBzYOX5/pwLu64pCD8fX8Nzidcd4h3o8enwfw+&#10;X67jEZLcbKi17281W1b/FBv8qgDs8nliBMAzHcBjfj4zAFggY/ro3QgDt4eBI3FuAO+XkWSV3hNw&#10;AW8AsAAdAfAzBv7GPlH8G93BsoOO5U86FFA/eLXjM/BGANzu9Q7W/o32ArFe33zfNixaYn+Wk/bp&#10;E40f9wOJID/J9jojCqQAOYwR40PRv/pY76HQKN7wsEV9xXfYFdS38b1738cXoDdJlvO42jpJ8wZJ&#10;Yn8gvezd1+uqNZ6tUMx7zEuG688R24p1BcirZ5HoJ3zv9IbKU56JJkvtNq3GNOkNYmT1/0PZHscE&#10;B7A3avGhzy7INoUDnFPUfsOG/dgYuaHgiHDYYInaCj5j2Su5H/Iu2HsrpCNGiDdiLx5O4EYjY6AD&#10;kLQYG6l0gBXiNdLpYj39/Ujvkenz6iIxCtlinyuVQcNGGHlorI+UJ5FnCnNlGD5swXlIRHGMCJiQ&#10;4rqJR7cUD3IuGT6DQ5ECLIYjobPwsA4k/R5pjNelauZRJNHjWUZ935mS+4wOKCD1BlOHqQmOR7zv&#10;RSURw0Bi07n0BR4vbK6OQQSDCcDkHgCnwCPDgRGuyIuz8Br2CPfO/YWEFy3qYIi9eJ+//R551XfD&#10;gAbFwLVEv0N/uRPRZzgJvs81e3yva3FnqO+4CtArbPBnxdWZfVNt0GtjBOAJNlQsHAAsCf0vAHiG&#10;YuA+1kEMDHCJgYmF2Z3Sk1NPARxaYGWBFcDS+Fvvd1G8GwVwFwH4YyR0ZO3wUwktBm4bYeD334hI&#10;aUD9ekcBt5N1eVvn/ekHtjyn2P7r+0c+pvQfswo3ZMQQQTD0wFI4/KgSwdBJoEaXgD4tQfTvsaEc&#10;SojCo1AqS47B1Yr6KiRX65yBec61A1Jx8FX9/5Ywge3QnCllSyRWH4i87jTWCS+h4IaxYLyQ9Zw7&#10;OHbhgHHR9TDWqE2Y2LPOEFRtjeSwYmeux6eTFEbJflg/gLLkfGGJI5IcYGO7sDzqg4KfqzBwMAqM&#10;kB9jgIHSkZgyngjAMBAM/6m312e+zQhzcG40IZaLzpXRQW64UeMFfLwH6ARASjIJ+IlXbtRd0LlZ&#10;snjJQR4Aq99EKqE8K66OjrKeyyR9x8HBsSNsFTaLC4bMjSJbYV+futH3AqsFcACCENfQoskonEEY&#10;LK7Zs8w6Jw6BaS5idr8XrkOvJNOoZeV++T8DyOAC0DBHrL7gGBpAHEbUIXCtqAGPdXUuz0KrcR9R&#10;lg0OJgwYvwtMG/qf+3OjwnAizi6aTcdIkWqUbt6SUnokA0vtmWCDXh8tAI+XjJ7gAB779hyb9atk&#10;G/WzafbFK71983YA3DYCYH+kCjIZYD4HYG+85wAO/4eZO7WGmQFwD7WeAn4PBy/AZkWTS2iXywKw&#10;2nsC8HsCbpSJ20lCd3qri/7+wIqSsuyJGNg3sFPf4izJI3hZr/6mP9l2luIj5mmfCMjYYxgHAElu&#10;plnf0fgDCDkApmU83KK/1Y+AzPMgANwBIjtW/xPPYoNuh/ouKif0eXC6hCaAEOeMMiAEui07wy6w&#10;NWw+AFekoLGAbIiDSXqBLxyrs6yOyfFZ4UeSinj6wqlTPh/MsbATZHQI+UQmul7sAZtvvnQpFF/V&#10;X7ZWaH83FJ/WCYyIgUaNnJVBeCjPQruhBEBD8cS3UTnnG1/rRNElVDAH3+VYsDvZOyT5Xd0Mm+eR&#10;MW48V+Grlx4DmmtIdWJuthRhJRFZOclxXV9gWTVd/DUdh1JBnAbnjbIhBs41M7jurbh+B0OogOEY&#10;AJLvuIzWPSNnSW4xHfBAkhMH49KMfgDYfr9qup/vvbBA73Etug6Ox7EAGMfjfHwfQ3JWUAvz5zA4&#10;/Rvkbjg/A6zr5/tyGjQAzLWG9aEMVpD5XAdAx2HxHRwMWeYA+sj1qXlMHx14XRMOj4IVwprUnokC&#10;8Bgb+rNxAvD4wMBvzbE5YuBRP5tqX77Sx1kSAH/QprPLXTZ2DwAWg77MVFGQ0J0isS/7RbuEdjYW&#10;kAXeZwwMiAHwN5LTX/t8MvI8FHPAwAJwpEUB3PaNDpLQYuVX3rWMWXHeb9QVXKsjxNB94LDUBzip&#10;oLQIQ3C69FnEDuiziM2xJPVabb1kN9OWLE8MMyL0aSjnxQaYEQkqhjDGpygBpP5mbLARbMGdqvob&#10;gFK+y3d47+l4Ym+6jlD0wY4sdS7Pb4ppyaI/0PEgqrv67J7A/0jj+VAKlikm3+CBUFX3yHVTcOKL&#10;IHDajKPew5EREoQkF/PX2AvketNatdRVe8LKKRwPpsZNAUz37HxZhgG7ouXxJiEjjYQNqXhkCMDh&#10;ZBgjnQwD0cGcDBkbYuAwZeRTPWJVOtbfE2jvNklasKbYb4hiDgFLzY000oICCEbPuZ6CQgMRHZzo&#10;FAGvHAPwkvVzr+iAD4MNwMJAAnpkV3A6yDKOQ8wJoAA0ncaxQqZdYNa53FgibB4AF/7mPFGJjLfH&#10;4/pnkWsHvH4PciY+DRW5nyiIYXLUSwAtlWiSkJJe7nykLtx56D1nhchxwz2FeXUSI6zmIQn454dh&#10;HXZ6nzQb8OooG/YzgdgBPNXG/izG5vxrqo16e6ozMEms918mgfWMgaNJrB+DWK+AV6xKi0powPuM&#10;hZHUgPgb6/LyV0FCvxKSWG1f6fA3Adzup5LRau+3eceSJ802+/6xM5CDUf2IXGTxAn1Cf2PgPAw8&#10;qk78e3LGTZK+FBJFqwGZHorWIVNfHRxDcARB2WkcIBz1He/Rv6EQiPCMEAz1Re4kABpQOTZ0HB97&#10;jqfzNF6okf2ycCbIcaqnHun9BwL9Q0AL8MjDQEyX2e2j2rPdxPbke8hQs91OSz1qgSrDBicUn96N&#10;3As29dR+sV3Fw61ILAFMyhmj1T/EumTRbgpM95vVafoOGedQSBG0OQYEaMnI+rpVaXLPFsoIMXJu&#10;yuW43gNsGBcdQScBCt5H4pJoIZZwEOtGkRV8l86iU/n/fQCp7+A0cAbUKMNEAM1BqeaMBej0Gxre&#10;lGtzbxVhKWdjndeTPPqcZAKdwnkcePocSYx3Z+Ciq4pIOlHqiFNw5vVzBuBwnWHhfwCue+7INTAH&#10;GNbyBgcBSOkfju39Ql8wfaR+gF1C38nhcM9q3CvXGxwh4A+A9bAn8jfJM79ud1xMQcgA5GSb5AxR&#10;L491jORv4q2/JPTgn4+1ob9gGmmqjf/ZXAcwbPz5q98pBo4wMCBuHWJgZ9ko86oFMIuBWwf2dQYG&#10;2M+Bt7MA2/llxc201l+HzwRgdrqEgclCR8FL8zhY8rmtJHX7Nzvbe2LgBWOn238IbMTAgIz7I3nj&#10;2Vk33ND/oeAo9G8zbCeDZ5xhUOyUbC+lwCwWYOEK+ZMQ2kTYG1BGgBjACREEm4raDMfGMcCQ2BTj&#10;AetTI40N3ZXC8cU8CllgSsqLXYXq+JAHyTBYl+W61wXQW7om8i04WH+VDbjNyjawbxK3PEq27lyl&#10;r7GnPh4b9euL3HuwAdj/jiS0bvaJLjRobN2ADJELJ9C+drFaAGbReDBK5txIWkWZlL1+YDcAGy24&#10;xqNxwyQdvDrF2RojvGE3dS7YkUTZfUnWh4orv+fRpjp+MOiQjMLb0lEUjDgA1RmsP2bqCuP3RReR&#10;G8CYMfpgvJLoul5WI1FPTVzrcaVaYM6QdPL/6/goCbybZ42JnekYNw7YFaBpwN1phBU+z7O+g5fz&#10;+3fDbx3AuraQcOB9jCA4CF5hcJ+KU98wWKgbBzuOQn3OgHrTZ/QvyobvAHx/egN9rD6KsgVjhaEQ&#10;5+HxH6pPcbSeCVU/+2IS9Ul89znW/6djBGAk9ESPeyf+PNaTWEPemmhdBeD2r4Yk1gcvKw5+mdVI&#10;/x3A3lpHABwBcUf/v0D8NwDcqbUAz2c85eGVT+wDAfi9vwYwySwALPn84Ztd7L1X37PZQybYD7rH&#10;6HpZT166UyNvEPIeOCcyseQh6AfGNoD7nv2F51Dpb+yarDyqMgpcEkCQlINB8a2Pm35LYwzY7PDW&#10;5bBv2TXJ3hBWMZ8bpnyijMlaAGwc8DLuIZbGJgiZWHzB7EeTHGmdgHjexyWoMZTfPS9TdiZl7DWG&#10;Pp1aC4uHde1ghnsi1EIRNNVeDFV92IVsgvuBaFpRm8yN0kFM+9BBxGwYZ1QmoPHxGICUneNvCNh3&#10;IkE+Ro2ncbmKUcpI/8RF0nQMTuSdrL8x+j8JKD63jMfyqSfkbvBugBegO8jcSEkAIRt0sw6UZ9le&#10;GJ7fcd10INdGgowKGDKENHcUup+oZ+VaPammxn0BalSEx6oeMoTmIIx8HzAxIHQm7wVPGEDusl2f&#10;0X/eT3zurzhDBiec148lowtGKC+LYtHfOJGojOOVfqT/PEQQI9O/7sDkTDgGn2PUPnfs4CbRiKPD&#10;8weF5K/+OQ+Wvm+P1ffzP48RgEliMZUkBpZsnvjzeTbrXwOAP3vKwGLIvwHgqIz2V8XAHVt3s04v&#10;qQnEHV/6vwM4gDgK4I8ljzv9TQA7A0cA/P6r79vE3sP93v7z0UM3duwhKm/vkS+JKJPnY9koM7lT&#10;Uz9R+IG6o88AbFhgwPeQn1HHiyoMDpHm40s/O2jDjALPvKLxGCHCR09gyX7DggQdQ9fpv4nkgyjI&#10;CWu/G3Su226rOA6u75nNELfftUfYucbbl+Tq2NRQ+EIe2ROb8vE77MVJz69HzkP3xVQaCgNM+jww&#10;F8GXKKVk8AMLYzBUJWGIIfPnHkY3SkYZYEbjRoAQJCMyQAwqDY8B+ffVWdycext1HoYLQ7Oczn/D&#10;8fQ7Op8BCZnBUCFFYQVOBdaCgVwaSZLQ6Rh/NKHEd5keIpEAmLgewOdAkIG7k4lIUzdyZLuORVUX&#10;A+qpegdeZGA1IO5EdDwkGvfuA+AGE4wmDLr6TXKeeMUHXdfEPQE+qqp8J0OUgyS4OyIGkN/pevDs&#10;zpIykmBkYYCD5KeYhhVfF+yKZBSDFv09CSq+jzdmkwQ8sm96rnsLDvKurqdRfcZ7OofuM/YzGHiU&#10;DX47TCU9D+DBDuBezwFYYHo5upghAJj492kMTBJL4O34tFHUATNHAfwMvJ1f7iEZrd8xD6y4+oNX&#10;njHwu691+DGI3+ioOJgkVjsb9dUQ9Q3x6z23R+6R5YRhhiE4U7cb9T9jEMaCfqdaSf0uQ+eVvqaR&#10;fOIYDlBPEkaSrbLL4JzD2LtjdhsMUh0bcKdBQoxNHWSP7gT0WdR5O3jlULAtCKzp4jkBPrr3uNhU&#10;zpr6Zb7P+HEeYuRrVJehUgl1GD/sW0C+0XBBthEUGhVmnhWXjdSxCWTNeb9PP46ulftpxT8A1g1L&#10;RoKnc2aKtFtiXF/M7/GkOkBeh5twsKjzHrJInc7RbwE3x2CeF3qPekfPyvKZjsf7ZPy4cT73ToXV&#10;vGMCeNwraqD89wImBgsYaWEA5ekAsTqO3eyRH4CG4zOg3APzwVyfDzDXRp2xgMQOHWScvSRP942X&#10;5FqcnQVyl8u6H+49DOwzRxM1HBqAYs9nX26o3xGrkHxDwod9oetlROwYgfMI7AGYMAL+JgxwlSKH&#10;hZPwfsGz6pX7p3FeZDSSipJXT2gQQ6GSdO1cnzMKA6r/c/wbLAwXsHnEx231wQMxQEzXWTbgTcXA&#10;bwcGHv2z6TbpF3E281+TbeCbE+yzVyShX+7q7BsFsGehYVpA+1xzMEs2u3SO/h1h4SgDI50D+/I3&#10;v/lcjP5JYOAIaKMAftcBDYCjDNzeBn/Sx+oqK0PWWY4OEPsrjlJ9F+49bHUDCFBuwV7JMQQpTb+6&#10;ClLfMFauINWnPqUoe/K+k3253dF//irnjGoSMKmmaqoVoenYd+XokeX8jjgXRYjNEnphy77UUOPG&#10;dQJmbBOyoUgHAiIcRXrfImS7dMHZlvpszsv4ugpm9oIxlG0+uik7uCznXVlhTTUskiA5FhwSvwFP&#10;QQHcVAyM5JTRPQYAeH43bpIASLEGeYV6eYFgeMSmyAY8kMdmkjOPbkn26qIBMSAFEH+mQkgd5ABS&#10;54WsswxTbISx01iB5MB3gDAgoRORhhh/NAvHRZJciwIIZuJYyA0aSTbidOJjrsm/r+95bKnj8n+A&#10;eV9M+bCFOW625tFgq5M5PmyFmsAw8OAYAvIcaY/3w5M7i/NZ1InomD5I8ph+b2rcE0ANziI4pWA8&#10;MHmIb2FcfsPT9MiooioAbHTNNAaBEwLYHMOv6TrMS+YzyEhefcdCjQHHj97jDYUjV6qrvBFjA2i2&#10;2X3ccsPmfDrLGXjQ28joiQLwDJv8i/kCcJIAPN66RgHcWgCmSUJ7JVZkGulvgpjWBgAH+RxtAcBR&#10;8Oq1zVf+3Q9bf/ojAEfbO68FWR1NZH3wejvr36mH1VVUeBbdHZRsKWpHHu+rH5kvxaF5f0X6w/sJ&#10;x6j/A06AizNmfLFdbIvYmd87YPUd5pdDP2J72Kscg0DrYJSjZL75am2tg9mlrMYdhwvjAtzrGkd+&#10;Fw29GHfG20MiwqOIfUCArOGlMMRDOI2POwyqr3A47nTCJo/kZprPS7qfrbQrNdRdX9TvQwI1EB72&#10;EeaEW7mh60bxOhgChgl9wyTocYrG3SB1QjdGvXKR3AhymY6NGheG7gUbbvxiGr3yHVjywbUGfUZt&#10;NCBhIGB1sYm+R3IMRuTGKJoApH4NAnGYogJwAEdGLRDevnJJwX6Nnwcwfu/XoHiG3+smPSnGbyKA&#10;cxDL2XBPHDtke2UQ7rT0e7/H6H3yGpSB94t+G8AY4isGziWwrhuJ7GVuuufgxUNBQcgYB8PwfIIb&#10;FkAmftd9ydk0SUIBYK6Dz5wNMCadD+Np1GCTLMGzu/yKGCiOLDwXmOJ7eXQdB7Vx7wbjFaQ59b2X&#10;z1Xo82rP4M/5dLb1e2NkBMATbBQA/iUMHADsDKw49YPWZKA/sbZtugrAPBsYwAqIfwXeDrBuBMQw&#10;bJRpA/Py97M4OBxDAH7pxwxMg4XfjQAYGd32DZ3/9bbWq+0XdulMpf3XE57WH+45jCtjElQesya+&#10;8g0gqjmInXVDjEkfEqsin71eWn3tmy5qvBhXQEa/M39OwQcgJF7lfQc2ToDjqs+R8vdl24wFdt+s&#10;Pg8qMhBWCPEa/ftBipNA0zVIypOUIpzxWgpdE8TmxU+MuQOYB5lTLhnKagmZmsXSvlgDu6OkVHaN&#10;OkN94QhgcEJAikBauSfSQekYjBMDAkicDNnG/LAbpj4PBRohIUMciyRh+5yQgQPUxMZhHpbfczyA&#10;FKqm+D9yW16sRTJB/38MUNWxnmzSK+wPuB00AIrB0DkBvTP+LaZfAvuiDNisDgfAZyHhpM8jAxA6&#10;U78X6Ljm0AIY6TTPBGIcei9aqcV8K4P+FEw6BoPMPUSzn2RFAZQfmz5T53s8rcH1hJiu3VkAwOkY&#10;OB7USzSWx2tyTI+zSDLhlHRcz7CKKRgokncsC+S87PpAPNV0sVqfo4yY473mY4NhumSTcd1Tf4aB&#10;Zf48zGUSnxN/zft8bgDwW8TAgYGn/OMCm/4viTbwp+Osa5teinkBMOwrAIuN2wFgQBkBoIPVAfwc&#10;A3tCKwrgZ+2ZfIZ91QR4Z+BXOtm7r0elM+Dt4AwMiJkbjjLw13/sZmcPn7D/evxIdtHkK36uXqrx&#10;sIC/mdnAmQIu+hkn2NJQ56qGYgqfflIf8p1ozMtY0vewG8cgpmTulTwIxOQ40LEAbnR+mcb4eRUX&#10;x4wUKbEAhtVi2BjMy+wKWzAx7qwAI5S5o1ANx45d4LCR1JybhgII2fGgAm/W1djdhktOeCR2b+pv&#10;n7aVA8BxUWHo5CEHQ90FtsQ9gLNWXoqGhwMYYjbmttyAZWQAg3Q2F+VxrC6YvzkxgHE54wYTsseB&#10;8WAtDF83AxvrQgDtY0oRAahu5gn7XAnED3XxzH8xX/pANxSdBgosR2KtyW8Q4Hv9NcdQe74AgkFx&#10;ef0cKHkfrwb7c+MOZhrMqv+7B9fx+RtZ5QOtzwA58hnnE7Lx3DexDhIaBgC4QWrxN8bDb59vfI/5&#10;SKpmeDoEXvueAIUhIJ99ComB1Xf4jIwi8RZg5NxcG/fvzKG+ZeABPpv3sSkeCgUJznuhb+h7tsaV&#10;7JLnJv9A0pC++MvDh/anW3cs7otYf/6RJ7HefsbAMwTgAW+MFYC/E4C7CcAf2fswsADM/wFfp0hz&#10;4AJggbFD68+tgwP4GXifB+3zje90UAzcTsd972XAGoD7rD1jZBJZ77/2oX3xu662d8M2Hzfu0Tf7&#10;U2OcGXvsCTvlETnNbIes/sD58Tm26+xJ099RZ8uYeH+qv5HIsC3Ajzp57IbzkdAkXvYQRjbASiXW&#10;8kZnS1A92D79G1o41836esW3te5EASCbF3JMV2LesI+g+hh3nMIVyeTrFyrtUeNFe9xY508lof6C&#10;ZDIqihkVn0KVk2YnkCZJaX6Lnfyga+bcrULGVUYjGcYCaJ53hDzhpCStAKszl19EYMXohUUNFkMP&#10;Hix8x41eRvpA0vk+BRg6NuVjbG3yRN8naKdz+L3LCI6nhiPxh1YDdMltgP5YjZpomhdw6GZgsOh1&#10;+G91brKKNxsAA9/B89HhkYINdRrXGRJVQeL6IHHN/FYAYHoGZ4YhUBTP4KJMuB+YNYCa+WbWZLJV&#10;brUnJoKjCOzJ+ZFKSGNYEsNwpvXYhimGUJjC4LH2ODoQHlagXvQ7CjGYN2TNKsmrILEjcZ36ivFA&#10;DvoTA5hq0DXz3iMMW33MPeC1/6z7Iq7mae/zPptjA5gHfmusQDzBRrw93ab8csFTAH8mAPtihpcj&#10;AJaE/rANQAWwAiLgRA4D4JcEXrXAwLDr3wDtS8+ADUN3EJvjHADwO6/+GMAO3oiE/oAs9Kvtrduv&#10;P7Yty1ZqfIIqxKlBKCgNX5Wk/ieTGxY4BALyqUa3h2CHUSAT46KQLp8/58xFnz1sCaWVf3l4X2xL&#10;2SK/RS7fFrPV25lDR622slLfDXEwtsY5uA5iYkiNLWSvXJSU1nUgk+/omqjlJ6fE4h5+44VCOAmN&#10;cZjiq3eHxNjhtG/WVltL1Sm7evqY2nG7rbDwe90jNsE8ODbna6LlvO+IXHFULWpUfTWcr/GxbhUN&#10;sj2LrOYXrf8H1gIcIX7jYMRbGCCfRcGKnvcAPvIe3/UKJAHt8Q2xZguZWJxAMESMkJujRR1DeI/f&#10;ck6+o5vXNZAke+Bym/iYWFkAQ0KqE2A0P5duluNi6DCRH5P3dD6Ay3cZBJSBD7DOFb1OAETsQUIE&#10;sBO/c87HchYkyu41k1lmKoj4OaIyBELiG47L5vdsMsbWKFG25z68dE+NVD+5gSCpdDwZTsgjhIUU&#10;Pj2ifkV1cB62ZAlzgmT+xS5yqMQ8bDKO8+E6MCCcEH3u7ML5/L5uexyG40Bys3aVhec4sviv46zv&#10;66P8iQwAeOTPptvUf4q3Gb9KtP7OwL0UAwcAu4Rm3lYADgwr4DoQ1Z4DMHGwM/NL/3fwetMx2rfu&#10;5nPL7ynG/m8ARkK/Smzc2d4HwALzJ/+7s60qLFbfqV+uhm1dkdKU2dJHhAeMHbYZMsJhTJ083B6C&#10;TdDHvqgG1tOrz06ov1vqyOSz+ID+D/P82MhtKSaABUNjT1GniaIM9i2HwHI+fZfvYTM1xw7ZFQGw&#10;7sg+azl91B7W19gjHn7XpBDnsoCn/4cltyxFPGnVx4/4HllVhw7688Tqjx62iwf226WDe6yp4rhn&#10;n3EI7JF1Tc6XGaD7jcKd2o1LVTpng4ecAJsnorSiODuahAmGLWABDBkNHQcYiU2RsRgtBoYW57tU&#10;sjgQ9Hv/vppXFUnmEuM+EoAfOfCC9OM7dJZ/Rx2N0dMc3PI4sCTOAwbhfL6lLLJZRgiLe+ZZHs6X&#10;eDGAulbvVPYQ1vXg7RwAai5/cQZ8rkHmvLCk784AQ6qxo8F9HfOWPNwteb8HeEh5ugdN8tRSDtFt&#10;fKKxLffHgDMvHpxOGFDOgePBUIIjgTnC4094zAZsynOjuD+OgaOBDS6fr/IYF/DC3OQh/qxrhRUw&#10;GPqBYzRQ26vveDZd14NiYLx8n2E5PZJp1NZeOHPaZSKhDQ4HZvkPHSu5V3IA8M/GPcfA8Tbtnymx&#10;HPMcgD+OJLEAMCB9HsACr1i3w4ufCcDdxKpi6JdIYv0N0D7/XgTAH7QGwGLgV9oLxO2fAvidV/Sq&#10;2Pi9VwXgN9Re7Wgf/UtnK8/MddXG7EJ0YQv18oAG6XmVTe5kB4R0KEXGG7UFO0c3wgfAOL6oU3VG&#10;9nZPdndDAKjzdb4UFaF8YFY+97ppwItNYa+EhHKYqK/GmirfX+tq1Rl7IFu5e+mcHV251Or377Jz&#10;OzbZ5QO7raXypF2pOGFX9Xr55GGr2LXd6o8ftcbTp6x6316r3L7Nti9ebGUZGbZj5XKr2LPT6o8d&#10;tKbK43bjgo5dc87tB2XGcsXbipGv65y3aip9M7+Hss2H6oubvqWODInA2oNlGSLAclaTobmsE3gB&#10;cZQZnT0jHs5jEv2OE+Hp0ew80f7OVWqbkX/yZEw1OSjlDPT9KKjoVM4BgH1qKOIEODZFHmzg9fC6&#10;5LAYHDZ8jExUC/On+j2LDsjmqWORwyQtABuT+GyHwr5GHJP3YDrkVhS4D9WeEIu3XLHHYlnaI6a1&#10;5O3v0TkRZ+UxvaQpDsETTQBPg830QXSdJudHciPpWuQt+S6ePRgO9worCPi6LooBWKVCfweFoT7H&#10;uHAyMioMhnlbwgCM0vtJAI2OifeZ+scdnDujJt9BlAl+pBty+mZDmC+kZJBr+IuuMaVXvPV7nSy0&#10;APzWeBv51jRPYk371QIx8BhJaJYTdncAvy+gsZ2Ox7gO3giAPQ7mvUgMLPB2EEhpgNVfI8B9Cnjk&#10;s9i6/UufiYE/tXdbd7E/tgmgfdYEZoEWJmY++P3XOlunX3Wx4pQsL2VENnphhhpg9hJcjdsTNvzX&#10;eN0XIxEHs2kctkTfeG5EfeuZ3kgfutLDvmUzABtHxxMuo0lQJwN3yoHI+DtsAqBx0Wc8tO/q2Qpr&#10;OnfGrlVXWMv5CrunUOfclo1WNHOaXdi9XeDcYXWH9lvlzp12bMtmq9y1205s2eKb853Ytt1Obtlm&#10;pzdvs4NrVtspgbjh9GmrPnzAqvbvdqA3nz9tN2qrdC3X3aHcUix8pfK03dR5ruvczRWn7LbI4NqZ&#10;E3Zy2yar2L41VGLBiBgG4IEhPGss0PA0gQcCEQaINAGA3DyAARgh/kXjI0HETCSP5CFJLhB4M63h&#10;0s9ZKyR9+F00ZkTOcKzQYUECBZYL0hIQMVVEYQTMRucjfW6LXe40M92k4wtIXBMe0uVx1DFosBkc&#10;T37o/38SkKJeFeNnszPYl/WyT9iMwBvTUBgBySEN7jXJJL2SReQecWB/0jUCHKQ3exkBZq4XJ+ax&#10;mAMyJDjIJZAs4RrJLlPYzj0RN/uG8fq+e3f9hoIBHA3ZRTZII3nC94jhWGIG02NwlxX7sKQSmXxL&#10;RuWbsun+YHEUCH1LIotVOTwzioKBtD4J1v+1kTbAHy0qCS0AT/2nOJvyq/liZgDcV/K4u73fhkTT&#10;R2LMzwRW4t5vBMIeas9YGOnc/iXYN4D2KXD/unnySt97sZu+T5FIVwH4I3sHALfpaH98ub03/v/u&#10;Kx2DjBZ4YeL2v+xkBYkZAimOmbAhTP+wyJ7pw7uSp+z64gttrum+bxD2hfEGxIQkjAn9S36ARCD9&#10;wuwKxyE88aShvstUECB1oLp9MG0Uss8suuf5YBePH/Ptaq9I4fAUTuJwVE+dGPXA+vVWd+K4vnPE&#10;qg7ssUMb1tvBdesV056xy8dP2Jmdu+zI5q12cNNmO7Rug53YtMUuHjlkLWLTxoqTAu9eX2oISZHQ&#10;9e2TZW93haG7sgGAe1PtrkDcIudxQXJ719Iltq4gVw5hk7V6fItn0HCTIcvmcaRu3ONIklsYcST4&#10;hkUx0ugKGBYABFCTrZYcFjhhHTyfs4B+j0fkfW6a1UbXRPs3dWEcH29Hu6tB8nlkWE4dTfPzqHFO&#10;X/Wh5susNDAAFjABRoDlagEQu6cNIH5a7yoJ5FJK8atn02FsAcuvWcbtz16iyEPApXDlLupB7ZZi&#10;EYraqd7iXNw/UqtFUvWGJA1ZQoyCc+GYPCOJAQjgvB9d1kbW0z273ud6+Y5LYfpLRnK7iakj1qOG&#10;vqevYATYBoO9VnchSHAZU1jxwlRJo4Ob2NqLA1A+6l8cnU8v6X2K7DnHXyQHU/tJQrcZbgPfHh8B&#10;8NQA4H+eL2Yea90cwF/a+4p/3xOIP6SEkjJIARgQByAHEHdoHeaB/78A7O9HvxcBcFux+jsw8Msd&#10;fgTepwBGRgvAviPIW+0tKybBN33gPon3yAR7/bzGhGdzUQ7r6k1h0COB+Zbeu35RtsWTNPUZJBKd&#10;K0X1sC0rY0mylmf58rlPSSmEJFnoDz6TDAfk5DQaKs9IAp+2y4pTG44eEYjO2h2ee4Sz1vi4EpJt&#10;heWbl+V0z9rJXTvt8MbNduGQZPPuvQL3Rtuzdr3tE3CPCLjn9x/wYzyRirh0bL9VH9ot1pU01jU0&#10;6fdXdM4HGjeWHT7Qdd8jvDpbaTV799qxzRtt5/JltqWszHYsXmIV27baDV1fKwwbA3c20EV5WlwG&#10;hweKbkD3vISOTq2EKRwZokDADVGn+uSugCTJyRIrPB0G5jGzvAuG6dJP3vGWOhlvyfyrv6dXltR5&#10;LAyLNDdFitFljBo8jJmyxSgLAgYcDl4U6c73omVqyOxwLyFuCZVWSGnYNSTNuN8wNcRWQfViUklu&#10;efYbAicbkLEShcXWvJLIwnCQv16zGlElqAtAyzk4LvOJzrKk+XW/Pv2jeweETA3QT1QFUcMMuzLl&#10;g3Hx0DQHrhpZZAzWPbx+SzzXzHWhQLheycZbxOe6Z5+K0Oc3MWg5m6uS0TdliL6em/vEsQi8//n4&#10;oaX3T7f+r4yy/pLPQ55K6Dib+E+xzsABwF8IwJ86gJHPXV7+1rooNu6s1unlngJmYOO/BWBa+xef&#10;SerwtxrzxC9KQr/4PIADeJ+1wMjvtekkEBMDi6Vf/8DSZsbZffUBocE95KT6664M/b4M/J7u+0oF&#10;e1NVChT7Pba8zTxxdPN3/cYfBasxgACeOkbZJjbmmWExL2GML05QfzO/eqehwR8+X3/6pN3TmN9X&#10;vzdJttYeOmAtkrst587qvXoBsMlt7aKY98LRo/pNlZj5UtgAT0CvOnjY9m/YbLtWrbOdakc3SS4f&#10;O6H4letvsMYzp3Tck3b1fKVCPcnjC+cE+n12dMNaO755k53bu9tOb99uFTt22GEBf1l+gW0sK7c9&#10;K1bZtqXLbeeKlXZk3To7sW5NZEsdNW4QUGFkAMXfhyVloNFpIuIwkiMut2G5u2JI92ryGtcFNOJI&#10;3ZwXRqjBJN7UabANxsXffMcZ2xvgIg4ODZbGIxED+FMcnGGRyhi3YqBIRhHGApR+bL0i3+9rIIib&#10;YCiu1eU0sQ/SWuxHqMCGY80XxaICvV8rjoNB1jU8YJpKktoBosGnyAQPzV5JZD+vST5xzd8zZSNl&#10;4ht3I8V1nDAFxfXAtEFCUz9LjSvs0XihKiJ7661F13hDx8Ux3IhsdI/aAKjs+s+O/IAftRGSNJKC&#10;cgBcyx1yCzJIpDPPPb5OgkMszRaqhAU4vOgiFK7jLw/uWvqANOv3qgD8pmLgNyfacDHwlH+cb5P/&#10;Mdb6vD7aPm1DJVY3BzBSl3jXAfzKdxEAf+ss3OGlrwNIPb6NMO1LvPJ+iJfD//lOFOgwsGLg1l0F&#10;4E4C7IeKg9WeB/DLYuCnAO5if3hFAJ61wNn2WlWlM2GT+qX+2FGrOXzI94CuF3DO7dtrO5avEDOt&#10;sDMy9ur9+3w65saFs25HABUb8BANReav97zR38hW1rzfVL/6kw5kiwCa5BkVfuRKHqmf71y4YJcO&#10;HrLKPXvslM5zVHIY6Xx44wY7s2eX2LrCwVxz+LDVHTtmlXsP2K7VG2zbCgF45Vrbv3q94uP9Vq/r&#10;vioncFPgZ6E/jumuxvyW5PF9OfVbYuGLhw/a0c2bbevSZVacnmE5yRlWllNoGxYttq1li21L+RLb&#10;rs/2r15tRxVLtwpJKUBK4iOAK6xuQQ4jSYMUjXaEey6BEUYhofCghcyg4rWrF9QBjQ42wMQGd3yO&#10;dCHjyvddmoupibFhKM8YC3TEmEhaL3bQuYmnXQKpM2FsqlKoz0Yqe6wr4/Q4U9eEd6XBbICa+wgq&#10;QvfEtA/XKtDhnABAswa3qaZCBn/JvndPTBjAlI4Aoev0Vheez4sDY/6RY3Ff3Aupe2TtbRJe+g7X&#10;4/JY10JyjVdXFX7vTOrrPuTYvBhFTgg14RlP9Qdxmi/80HVTGVRL8brAzTwfBvYfjx4oHpMT0HWg&#10;Mm7IoJGDPDeH+IxjhFkDnVfjRMLwptj4Zj0SPzgJriOtf4r1eXWk9XtrrA0SgIcKwDwTaeI/zrE+&#10;b4yyTwXUD1/5zCU0TNnJd9MI4O2szwBwiIVDPAxAn0lmgBv9TAwtADu4BeD2L31uHwq8HyKhBeB3&#10;X+5sf3ylnb3z6of2Bwcx7TkAU2r5Shf7XWsBeE6C3cN22Bny2HE7vmuPHdi4TcDYaJuXrrLVhYts&#10;eV6xrSwss/XF5XZk4yY7s3dPkKS152XHwYljcz6+7pCbPCdwB0VVXWW1J4/IFs5HSIRcTIiFCXMC&#10;JsTWGuPKXbskXRfb2qISW5Kda5vKF9sZvXdbY3VPcvyWHPt1MXfVXrHo5i22Y+UqW5xbYPlpC618&#10;YZ5tXbLMzkpSX5CEvnLqhN2UM79Rc9bnf+sO7/OnTNQqLj4rh3RYv98mh7SqqMhyk1KsNCvHNpQt&#10;sX2rxc5btlr1nt12WY6q+ZiuXXF3K2cpGWHYjQOA6qZJnWO4AkIAb1gxA+BueixB0oapIuIB/oa1&#10;WDEhwDmbhsxekCssnJfGJ5MmxqJjowsVALWzsH7Dd5E0OBCkMbKGDKMnK/QbkmPRWJd0P8wHgzG1&#10;xO+IoTFmHA6DwYB5xlmDA2DIhHuCQK8kuHyaSIaO9KauFVbHidAXvvuDBpHjAVK8MuAHXJ5BlsMA&#10;1O7NPb6l3ySldV7u8YqkHLEycfTDFhySpJyc1sMbjbom4usQz3miRMcF5B5ScA06Nk6NzRBwcsT+&#10;9IWzbzNOQ7GyGBaG/17nRmHA4EFBNMgxSVLXVllTdYVknYxT40IM3FsxcP+3xtkgxcBD355qk8S+&#10;EwTg3m+M9MUMVF4FAHdT7NtTDCwA/xUDRwH84/Y8eAOAO7woGf0SyS4y0N2s3Yuf2QcvfmJ/bN1R&#10;ABZoaREW/kNEQkcB/H6bLvabFz+wjJhkazlfZZU79tiOFWtsRdFyW1600srylllp7mLLTsq21HlJ&#10;tigr1/ZJptadPCz7q1b/SQmpL6NxKkzKzAJTMc1nz1jt4QNWsXOLZOwxL2GkcopN1S8LgM0XyXmE&#10;Ah/GExutOXbY9q6WZN2wyXavWi9wrvOkVO2Ro3a7ptruik3vyOE2k+ySKjgiAK5bVC7wZlhWYqqA&#10;XGgHFReTzDqwapXacju1dYOd3LLBTmzeoFh2ix2SHF5ZWGh5SWm2aGG+rcgvtvUli3S+VXZs61aX&#10;09X79klh7Lcagbxm9247KZY+qN+1IpbiYjFY3zNIXguG9TlTgcvlM1M28mTU4RIn3rvC3lXVHp/B&#10;MrAXuyZ4gXnk5tnwjviauU3m727pNxgfrMpyPgBOJ3uCSsdgLpbkA53va2t1bowepxEW6Ic5vsDW&#10;QTpj2DCNA9ITUMTdTKcg5eVx/cmG156xKAMK2ARSYiPkMtfB9ToQBdxQaEGNsxjby/TCU/s9y6xz&#10;+rHUorE7Na13FPsCOpJghCKcB0dDzOwVOHJ6/lyeRrGo2BtmhHVxlLB8iMlwmMGJMgaeYJNxtchb&#10;E1L4I28iAOd3T/tZ10DfscADJ8e9s1UpCaCbOtd99UdKnyT7rs0w6/cmDDzBhrw9xSb8cq6N+8Vs&#10;6/36CPtEIG0n6YyEbvcy2+SwGV1vgbi3QBwA/N+B+gy8/B0af0diYJfQMHA3a/uinIMAjIT+Q5t2&#10;zsIBvJLQbTqodfyRjP7NCx9YyrREqxDr7li8Smy01BbnL7VF+SusaOESS47LtPiYeDFUum1autTO&#10;HzhoF4+JlS6c0hjxdPy79hf1zyMpnIZTx+zk1k22f81K27FETK248eKRg/aY5CR10rKLMC15S7Fz&#10;gxw0OZF6q1Xse0nfqxE7Xj110qr27JNs3mz71m22vWvXW+XuPfrskF08dMRObNth6wXa0owsKxLr&#10;lol11y5aZOvLl7rzObpxi53T7+sOH9HfGxTDLlcsu0xqYo1+V2Y58QlWnpVtG8qX2bZlq23r8pW2&#10;tmyprSsplwRfpTh4s8t2HjmzUsojPynTijLyrTR7kbVi8TGT5Bhe2HqEhQyh3Mt3GZCReFJIje+Q&#10;3GlkpQtJBYHNjd8lqwxPhgUAQ1E9K41gR4FP8TFrHJ/cUuwrYGHIbPiFwd2Wd2Q/rIf6/mMx1UOx&#10;CDXTgB1pA3iQ0LBgNEtOcyMXEweGqlVj/y7iHipriGF4JfnVIlDijFgoIe+q64W5ACoVTX7dGjyf&#10;8mmSvNK5mLZw9lMjLm0REJjXJjvNvDTXSyklmWGX+Po/DgVjgDkvV0nCNQPAUCBwTY6g+VK1e3TO&#10;7+x5h10SMZxQ6cP3ATYAJ8PKdAXleexsGH3ODsfmKf/f3yWUQKZfkdHBuGw6HhIiNxtYIM5ceK2a&#10;Yq1r9ZbWNzBw37fG2AAx8OC3J4t959r4X8627wCwQOq10NRAK26FgT96RQAGxC6hn0tiPQXr32pf&#10;PZfMkoR+sbsDuJ0A7AwskCKd/9AG8Or15XbOwH+kxDLS3n/lI/vdi+1szvCZtqZ4sS3OLlEMuMiN&#10;tSCz1JLnZ1lKXIptWbpSbHpUUrTKrvP8oAvnFIuesMuKl9nP+cqZCsWom2xdQYEnhyp3b7d6yVcS&#10;YE9kV9QVoNB88Qtgl0NG+ZFwbJaCqj60387v22P1R47Y3hUrbavAtXPlGsnb1bZ7zQa19Z6o2iCQ&#10;Zs6Pt4VxyWqJAm++LcsrseX5hbZZ0vnY5u12fPM2v5ajW7bYvvUbbIPeX1O62FYUlFp5dp4tyy+y&#10;LTruka077ei2XbZv03bbtX6rrZPzIv4tTMuWlF5oBakptmDmPEtfkCkVssSKspeIgX1ZH4ATeMS8&#10;3Axzj7AMiw18VQTMK2MERL6RtWJUj0dhGnUApX50APIDw7nbeMl+uKXjNUlCClQwXVhTTHY1GCMg&#10;x/hZfeQlj/KWxKVM4yDPkd44A46HzOUa2MiuWVKc58L4c1kbJJN1TuQj9afhwWpiJQH20U0SUuE3&#10;xM83YXiBkaRSiCuJcW45c5Jk4vGSSFk/lpwDk/h/efDAQcl9N5GEqq7UADM1JCMgzlcjJLjTVG9X&#10;dE3M3/IQrrozJ/wafeNugZdQwRfvI7lxdupfdx4OZPWhHJJn3SXp70qpPJBUJoFzWw4iTHlw7WRX&#10;CRlwePpcQIV171ytFTvj7MjYXhKImUoJJZmoEJzYwsHp1kcA7vf2WAfwoLcm+0PNxv1ylvV8bbh9&#10;/LIATL2yANxewCP73OXV70ITgDu2fgbg/zuISV4B2tBcRuv1Q4G3bURC/0ES+ncC7u+9tY00gVqx&#10;8TsvUyvNrh2f2G9/0s6mDZxiK0oEjsRMy5FcLskotOKsUjFwqe1au8kajp+w65LYt2rpF2rtG+2m&#10;7r326BHbKlYuTk2z1UXFVnPooGLVarFxg30vtUJjl8g7+h0Z4e9le5fFsDwFkUeA3q6VE9VxqyRX&#10;ty0j1i4VIItsVeFiAXKV7Vq52rYtWW7rSstsmeLcLIG3KCVTcbmYU9/fsXKtbRfrriwolvPJlRMq&#10;tfX67k79bkP5EknkHFtWVGZrylcotl1uBzdtc8DuEWA3L19nK4qX2JL8cknvMoG22HJT8iwlNt0S&#10;Z8+3OROnWdzMBVagvshNyVUYkWOt8OTIjh/k1f1BXcRqAtwdgeny6aPWdO6k2JLJcqZsBHYB0Kdt&#10;YETJR+pziR1hFgo2mE9DErdcqLT79WIdsQGeDUnsclVMTlxCpti3FIFh9DeSktgYsMC+xJMhSx1i&#10;Zaam7jQxDyigXTrnWUbkcChllAeVE/HssY4Fa9+PMK5XMOl7OBxfKaKBa6yucgP3BJq+j3LwmNZl&#10;tKSpXkniRaegnk6p6XvRhJ4vFNe14YCI+QEgj9NoEXB5kh3fd7YlNFELKgXGlZTH6elzHB7Lx3AK&#10;FCMw504i8O5lAVMgZCrjjgCMunCVIccRNibQueUMkcg4p3Df4X3yEuQFADHz2//1/T0rHptrvSSh&#10;+749XgAeLwBPCgCWhO752oi/CeCPXg3sGxj4xxK6/Ysh8/xjMAf2/esWGBgAf6oYuJODFxkd2BcW&#10;7vAjABOH/+6FD23ol4MtPzPbCjMLbMuy9baxbKWYarFAstrqBN6WmvNi3EprVhx6QyHDlcojdnrX&#10;Ztu1bLltXbzUTu7YoRj6nD/ahKmn7zVeDyl8kaO+K0A/0HgB4ouHDtj53Tvs3K6ddnL7Dtu4ZIml&#10;zY111luzaIVtXLpOjLne1i9ZJ0AVWH5cnG0pVYxaXCx5vMrnePeu3ai/19nu1et93pcY+bTk/+ld&#10;u+UYKOKQEigT4IvEtCtW2/bVm2w191NYrnMss/LcErVFtkgqoySrxBbllFv8nASbOmaqzZw42xbM&#10;TrD0+AzLSy+2/IxiS5qbaHMnz7KEWfOtFV4aFvHdKgTS+y3IUKqT1CR77zaIcWqrvDgbFkXWwlCe&#10;fZX0CxnfsKLH40EkLWzpLB3iXBoSE4NHmjKBzl5AAMjZTkxE/SnH8eSWjkN8iTNBunM85l+fiFmR&#10;yPdgJEkmYmAcBkkrdo30ZJjOxW8ASkjChSxxqJe96fODbDAfjq1zC1TeAJpeiUeRrIQIOJUQRgBq&#10;3Svf0TH5HeoAtiZOR3b7Ok85BTLLvtJEcRT3Ew0vACvKwwErqeyqQobFMVh+dv0yclcOQf1ITO+K&#10;RZ8jp0nSUVTDfXiRDK+6F8bC+5s5THdIzAsr7hW4XZHIsfGE/sXTi6zXK0Os75sAeJwNfHOijfv5&#10;LAF4pn37xv9/AHdS+zFon28/BvCHL0g+v/CFy+e2L3xq773wsSexAvuG9lRCtwkAfpfW5mP79T98&#10;YMO+HGS712+ybSvXSy6vEKsut8Nbtolhj0oen3Tm5OEA5/bvtHN7d1jFnu12dPM6qz540G5UiXEb&#10;FNZQQyBGvXdRTvvkaTshMB2WhD0jsJ4/fMgq9+7xaZ9b1XIGej22aYutFmPmp2YJxEmWnZCpODvT&#10;8pIX6r0cy0/Jso2KWSmVvKj4t0ax98ntO227mHfXynV2cMMWB23lbgovttmJrVu97V2z1taWloql&#10;FdeWlQuoeZaRkOHqIj8txwoVzxZnl1lxzlIpjEWWMDveRg8caSMGjLQ5U+ZZ6vxkB3B2Uq4tKVwq&#10;Bi6whQlpVpCcAYAFCHnu8IBt6n8VpwrIj27rvTtIURhZBgRLyRhdBjqTMG0hFhEo3XhkbAF0MkAx&#10;XyjJjJSuqZHo8kyv3oN9YD6mRALoSBqFEjgAHJYABgZmDexDORIYCifje0hL8j+UgfNdgOhJnUgC&#10;iGuLMh3TSFwTc9D3rsmJCHjI5jBH+uxePGml78G43CtAIwZFdnts6zWxZHxZrN3oMdblsxVescN3&#10;/RoEMD7nuPyG+uT6s5XuCHA0JMM8AeeKgpK/8Ioj8FAhEi9zPIDt02kCLv3oTkiNumvUAXPNoers&#10;ls9Ve18grcXSd9QAP3PofM/+9NiWx5QIwMOsn9iXNlgSeuzPZ9qYX0y3XoqBPxZAWcD/wUtdrUPr&#10;ryLADQDu3CYAuIMkdIfnwOssrNaR/7/Ie4p7nwNwtLl8fuEzew8J/RIAbhdaa5pATGY6wsDvtgnt&#10;13/3vo3rOcKO7dhl65n/XLLUDqxd5/OsDadPWUv1OYH3gmeSq/dutxOb1tvBtWttz8oVkrArFEtu&#10;sfMHxKz7DtjB9RsFunIrSEy2kvR02yL5u1UsvW/DRjsrmXzpxEk7TVZXQKvcuUux72E7tvOAYtJN&#10;tiRPoMrMs8wFKZaTkOpx76Wjx6y58qw1nDpllxSD1x09LqdxyI5v3e7nOqLjbChdZGvF0Ft03dt0&#10;Lgovti1Z7O8tzsm2jLgFFjdrnqUJxNlJCy0zQXH9/DSbPTXWpk6YaVPHSirPirOFyVmWHJMoR5Ju&#10;eSnZljQn3rL13qKcYitXbFyWJQntWVBJaKY47iqewrAAVUj4hAIDgBFiNQFB7AjoARereTCaW+pM&#10;DA/2wnijRSG+lQhTQvoM4wYEgAUgRadoYK7oPHGo2AJIxMusZiK25TyAltgPGQ/zETeLaSOAfTp3&#10;p7/J/roS0DFIPrE0C1YmnnWWF9ABPAsTKJSAMZnKIVkFcLhHWJZX3xtYTubahRovvqB6CnblM1jY&#10;HYHO6UyPQ8OR6JrCdJcYF2aU8/JnF+teeCSKhxO6fu4zxOehACZkpuWYIvE//RiYn/sDtFIiPDfW&#10;2ZcpNzlHrlty8K6PQY3L7tsaCy8rlELhAdh/vtNiS2fkC8DDrfebY6yPF3NMstE/n2Ejfz7VvlUM&#10;TBKrbevPPFsMwzqAIwmszmLnDq2/tQ8VB7d/SQz8PIAj4OXv9op5oxno9rCvXj98sXsEwF3tvZci&#10;AG5N3Bvk8+9fUmvdQU1x8EudxNCd1boIwG1t5JdDbP+mrba+fKViz+W2XwCuO3bcq68o4Ni+pMwO&#10;bVhjx7estwPrV9r25eWSsSSawvc3LllhJQJfwuxYmz9thmXHJ9nGxcs8DiVDvHHxYtu5arUd3LjJ&#10;DqlV7N5j5w8etk2KZcnwZi5It6z4NCtKzxErl+tcm+3SoUM+33u1ssIBfE0SvkEOoPZIqJUmUbVe&#10;x965fLkcwjb9ZpPtXL1OsXiJZcbGKlZOs7ykZMuYv0AMnC7WLbEYSeExQ0bbpFETbb5AmzQ/w+Ln&#10;ptoCgXXutDmWJeeRFZdsOUli7AXJtjA+VXF0gWLkIluSWwgDs8KDudd6sYWMQSABtMEIQxYYZqBS&#10;BZACrpC9lVHplfiZdb/IPdbHIo/92UaRlHyYpgnrZwEqks8z3gJaNJtMyZ+DkKSOmIYyTa6Da0LO&#10;ElsiKwGHS3akrL4PI/m8sMDg7C0lcYs4kflpzzxf8cKNZsW8lCwSr7NtDvO+fg06P5KVeNUlqwMo&#10;xM1cA0DxTLmum/tx0AJWBykOLTJV5mxPPTjyORRmwOZh6ilk8IPTCeqDPsHB3CC+1T0ine/p+/Qv&#10;14+DxNGEeBwHG/qDOebA3uQG5PB0z4wNT4r0hJ3ugU0U7jReUugDkKvsP+5es+WziuzbNkPsuzfH&#10;CsSS0D+daKMiAPYklli2nQBM0cWPAOzs20vvfWvtBWBnYYGW79ACcGHirwXWLwVWANtdsjk0/v7g&#10;RwAGrFH2VQPA/l4EwGrviI1//fcfWq8OvWx5kZhTMXBZbrFtU7x5Zs9eyegdtjg73xNEyN2leQVW&#10;unChYsccy0sVoyWkWJLYLVlx4vzZcRY3m7/nSwJLCqekW6G+syK/0FYUFEnWlokdJX9Xr7VtqzZY&#10;SXaRAAR4kiw/vVDnX2Lr5EB2r9tkJ6QGao8ctvoTx6322Am7cuKUy+hDYnIqo7ZJHlMRdlAS/YKY&#10;v2bffkn13XZg0zbbuWaDwEZhRrplzFtgKbqelHm6vulzbO6UmZYlVl2YkiPgJtncGfE2a+o8gXmB&#10;pcalWNp8GqBPtJSYebZQIOYec5IkodOyrBXGChjJzGJkLZfIhDKXKvaQgXiFlAwZYPnuBREGI3aj&#10;0AJmRNZepzxRvwVwngXVK0kjWJAijoaKE3b9UpUDwiuWiHsf8rxWCi9IBFGZxKYBMGGk0ENsCwgw&#10;bBgK9uVaPOXPe2JvBzqJMl2HS23F7mH6SLL2DuWboa7aHzal6/GEm+4lKrk9Vtb/ARcVU9cvCyQu&#10;p7l/FIFAqO+wnjSwLXEt4QMJKDG2jsf1A1yfj9U5UCK+rld9CuABMU7G9xHT8VAbxK/0t6sctSiz&#10;ksBDfbDiCXbmqY04FvqTc/J9GDm6cobsNvExmfsnMLonDUO+4uH1RvvPR7dt1bxS69lmqPV+Y6x9&#10;99OxAjBrgqfZ8LcnW8/Xh3vM+2HrbgJoYGAKOP4awB++BHh/HP8+D+B2Ytz3X/pcMjwCYrHw8wB+&#10;FwC/CFjb2u9eahfai1EAw76dQgwsAP/+hc726e+6WfK8JFuo2HOJgESGdvWilbaqbLWtLFtl5fnl&#10;AmSOLUzMkgTNtJhpc23axBk2a/JsS4lNEcNlWUJsko6RYOnzJT0TU6w4I8tl57rScttYttRj6w16&#10;XVpQbhk6TraOVy7ZXJZbZrmpuZY4N8GlLH+vLFlqm5as9Kmk3WLunctX2uL0TFtbWOSrjyp37raa&#10;/QesWuCt3LbDDinu3S75vF7nWl+2wras3CgntMa26/ebV6y3LMXWabq2ZQWL/PzEw6lx6XI4iRY7&#10;c4HFCMQJMUkWNyfR5kyL1d/xFj97vmT0PEnwREn7HFuja28FUDybTJPhkHwBKMHII2wjo/HsMnJY&#10;bMgDjq+ePWWPmwSaJjbjQiZSiys5zDwmiZrLYeqDpV/+5EHJc6Y+WAjNOkeMkY0BbrCzolj76oWw&#10;HaqziwzbJ9gxUDYNkGED5qs1krO1lyIsxxQShSYB0D/cpYQSQxaLXQ5zoWHrFe6H78GEuo8Ii7qU&#10;1t/cmxd1MPes3xBCePEKYHWJDMiDRAZkNGdc/c4ZXGD1ftJ7PHYGZ+PXpn4FrIAU9vbd/HWdUbAG&#10;cFM4QhmnYl+dn3vh/Dg5+tAfuUqGWmB8hDOBbd1pUnuuftI52PmEaSXm3B9LARADU411X9fAwoy/&#10;3Gux1QmLrNfLw6zPG+Osr0A8IArgn0+xnm8Ms4/aEOOG4gsHMNNIgBgJrb+JgQMDP5PQUQD7q9oH&#10;EcYlaeWJq0gDwO+rvfPSRwJrewcwsW9g3w8FZBrzwtRJh1j4Dy+0t26//8IWCUhMG+WmFoodF1mO&#10;XtPicyxxXoplKnbMSc23ebMSbMakOWqzZPjz1eIsdkaczRSQAXXy3HgZfLLlJmdKUufa8sJFtqJ4&#10;scCcK3kqSao4NE1yOXWBPs8tF+sutSUC1KKcRVaQVWwpcWkWLyDNE6hmT5ph8TNnSAbHW3FamsBb&#10;bAcEXjLNJxQDI6H3rlljewXwrZLo60rKbN2i5ZK7JZ4IK0rPtUXZhbY4f5EtyV9sG5ausTWly6Ug&#10;xM5yHnFi/llTYsXC3MM8m6O/42YlW15mkSVIUcwWWyeKhfNTMh34K3Ufre4AMg36XRkLy5i+BxTE&#10;a2KCB5J1eHIK6Fl3eadRoKw9Z3fqzuu7knqXFXfVnlesVWlN507508uRu2S1AS510o9Yq3mjQYDQ&#10;cW/LSegYTecCG5NhZYcMyhupYvI4GRl9hwyrZDHxKdlamFmvMAuGSyIozE/L8HWdSE4AQwzZUnPO&#10;rtWcd4eDWuB4oQXJT5wKkGFBkk+An+NRPPIANo+sRqJaiykqgEvIwPajvkg8Anoa4A5yHiVxTw3A&#10;s5yQp9WF7UFxhpzPHYB/TpzOlrAnvRro9qVau3zmqF09f9qunFM/1siRKZ69qX6lXpY1o5dP7Lcr&#10;x/cr5jrhU3MPBdB7+g7Z+OsXz9lNtRsXz0rqV9t9jeUDOdVHTPkJ/A+vXrBV8cXWRzHwdwJwnwgD&#10;D3trig15e5IYeJgktADsxRfUOEcALAb+yEEcViQBYFiYOPhHzeXzVwKp2PaFz8W8YdrorwH8RwH4&#10;dwIuzPsMwAJ0BMgeC1PM0aaL/e4f2tmX73xj65ettmWlpVZesMyKshdbdmqBJc/PFMvGCFDzLFEM&#10;O3PSbGfd/LQ8MdJKB6Czs5g7Xt+ZN3W2S1DkaHai4sj4dIudGmtJc1NsYVKuZ31LcpYIJIskYwss&#10;J63AFibniJEXWroa861FWaWWl1Fs6QtSbeLw4TZ6QD+fY96yeKnXOW8Vk+9Yvso26/8rC0usRNK2&#10;JDXLClKy5XxyvPgidspsOZBC27qKzPpm27yMJJnOqVg4Mz5DbJ9ss6YtkIqYb7OnzrfCrCzdR54A&#10;jFOab3Onx1i2nNDq0mW2LK9UTqFULJxvrZ6IGR8KiE8EyCeSoezfgzTmYWKU6bEogXrnhwLhn+4r&#10;brwmIMlQbmNAlO9FgHSTRJYM6nELGWRKHyWDr16SEVXZbbX7Vy7o2DCDHEULtclkX0NsTdaZxI1L&#10;TZ2X+U5W2GD8ZK6ZfiLJxBQMj2b0zfJwLDq3r+ipi5RgCtzMjV45e8ZXDvmmdIBMQEYiw44wuW+9&#10;Us+cqmQnjCjQeawpMHN9d+rP+yQ/5YzMbVOVFo1/o+wdjhsAy/pl5ovJ+jrgda4QFsDCTOcQ24ff&#10;ksS703TRrl046U6vWU6vseKoPVTc+lhO5L7u79q5M9Z48pjVHjpojYq5ms8cstvVx+yuQHqrptKa&#10;FY7culjldc7eJ2S5Lwnw+vyu1MeNCyd03IPWcOKA3ag+bRtSFlnvVwVggbf3T8eIgcfbkDcn2cC3&#10;JliP14Y4gKOrizoKlF1af6f3+omZ+1hnaqIlpTu+JBZ+qWcAcgTMzwAdANwWAAu0P2LgF6IM/LED&#10;93dI6AiAXULTWouBiYOZTmrTyX7/k/b20b91FXAybOmiLMtLz5bELPDYdPKYqTLqBQ7EdMWrpQuL&#10;HQgbF6/0ov+N5ctsx8r1tnf9Fknk1ba8oMyztukCyowJktiTYgTQQsvPKhfr5lpqfK4YWK9qafF5&#10;lpVS6EyfHJtmsyfPsZn6Tcy0eTpngpg8RTF0tuLZEtu8ZIVnmJkLRo6vECOWLSwU02Z6jL5S/88V&#10;6ybEJErGp1qqYtn4mWLXyTNt1vhpljh7gQBdbIUZRXIuGbYgJkUMnGox0xNt2vgYmzpmos2bNsOS&#10;YhQCSCEUZxW6g6I6a41CCcKJlcXLrdWtCyxUPi9PrXhSwPEd9WSsSDuMjcILgIYkZt0pVUH8feW8&#10;PH8kBmWKhGwv2+kwV+uVQTLIh02wQJXaOf//A7Gyby17E/kXplJYZO3yVaCCcf2pEJG6YUBAvEdC&#10;CSkKANkqh6cPEKPCnoAQ6RnYLwIoHZsyQnbY5DfElXyPYyDHPY4UCD2OjAARgCFtfdXQNZJBTPkA&#10;3DB9Fo19kfQeg+IUdF0Uttwgcdcgpyc5TXIt+izacF13fHtXmJ/kFvO/1JM3nD5m19X3ty9XC4yV&#10;VnvskFXt3WXn9++x0zt22slt2+2EzyVutwv7dtml/bvs8tEjVq/vkV0O2/6QleYJDDrnPTmP29fd&#10;gTWePmy1+3cqHtslhq60TWnlvqVOLwG41xujrN9Pw7JCNnXv8dpgr4WOArhT628EYLHvy32fts6t&#10;+ziAvSke7iAgh8bfPZ4yMAD+UIANhRsAOJLA0nsuoQFua8W+APlFvb4QAbCzcIcAYuqlJaHb/3MX&#10;mzB8lI0Z2t+mj5uimDDWJo+dKiaab8tluCSYlgm4ywuW2Er9vX7REjHiMtu1Zp0d3LxdAN7mGWUk&#10;aohxMxVfUsUk5spZKqaFUfMsOS5brJ4tEOdZpoCdlVIkti212OnzbHjfQTZmyCibOSVG30mX7C1T&#10;DLvedtFWrLbjG6lR3uI1zVsV364qWeZAK0hRPB2f5lVTybHpcggFlq9jpsZl2Vyx7OSxM23UkAl6&#10;nS2nlG5JsVk6/kJvc/T5uBFTxciptjhvia0oWmGrS1aJeQVa3QsMvKpkucC7TJ+X8WiVsFLH99t1&#10;GYpsxoiDrPSd9RRz+WcCK/EiK3+oF45WMsGixGKA0qd7ZNS36tidr9aeiLl/YD5ZselDaqIFbpIr&#10;sAerRHxFkUDrcS8gEQDZROCGgApYKeRnKobpF9iQmNMLNSLMGsAVYvWQFb/pGWEqv+6xVlfX58DV&#10;b7z4BKDqu2FtaPgNmeFonAvT+vf0dwD3M8D693Ucklw4G+S7F09cqrYLh/db3akT9r2cyn8KxLyi&#10;Ym5Kzl86ws6FJ61Wn9efOm5XzxyzG1WnnVEbTx7yvZR2Ll1sq/NzbXFWti3KyLBl2bm2MrfIdq9c&#10;7Wtda/bvt6YzZySdJZGlDp6oj3C2gJjdGi+fOWX1x49Y9YE9dkFgr9613U5v3aj4bI2tTiq0wT8T&#10;+76u9sZo6/N6YOH+b461r18b5AD2bWMlnzuJXVnE8PHL/exjAfejl/vo/330PgDuaZ2iQI60DmLh&#10;di9+KaACYFqQzTCvy2e9vutzwJ1cPv/2pQ8cvAG4SGhJZ7XfRbLR3gTsdr/oZPmpeZKxKTZ17BRn&#10;z/g58YoN5zuYE/R3yrxky0qQ1MwutU3lK2z32g22c+0mAbZMv822pYo1VytOXFm81EoV0+aL8Upy&#10;yiVPF0k6l1mxZHl+eqlYcJFAvcRKc5fqszJJ8rk2pN9QOY6pYsIpLtOnw8STpnsW++CGTVazZ59d&#10;PqCx27vfTmzfaUvzii1NsfkCssjjZ/lrVkKe5aUp/k0vseyUEstKLpHjwHmUWZLAOntqguLaeDmI&#10;eJs8bq6NGzVT7DvXspLybWnhcr+v8twyxbtyVoVLA3DVFuct1jUXWPHCEmsVzZRipBgt8aZL08uU&#10;HdbYdUk2sqvIRBJBeHwY2hNeAhavSGhiVH5HjBpdYUN8fa+hRvL5ouJpSfXmesk9klqwW6hfDgz3&#10;DCQALCyRC4zVUKXz69j+vbvhWqMtXPMtBz9xJ8kjMthURMG4JMpwCDCt12wLqA5+Na6Pa7gh4ydp&#10;xP85P5VX/hA3rsXlcNialJVZTEOxUgVHAtv6sdWYq7527qSAts0rffatXGXH1q/z3RVObtpg1bu3&#10;+7ajVwWyGxfO2x3161UB+VrFcbss4J/estH2rVplSxfm2sJ5koexs2xjSaGOJQBu2uSNxezXKisk&#10;oasUAwvECilqxNYVO7Za1Z5d/npiyzo7sGa5HVm32nYvX2wbi/Nt6+JiWyfDHfLLMfbdq2Os12uj&#10;ra+A3F8A7is5/eWrA+1TBzBb57ALx3e+EgkAfyr2BcRdnIGpiQ6gDWBWg43F2G0jACYGhnmRzA5g&#10;NY9/X/zYmTVknyWhXwgA9nlhnxt+1pyBX+xof3z1fUsUC+ZnLBQ7pkrCxouVJDNnJ4mFF3hSKWaG&#10;JCnfUay5sWy5GHeFZSeJ0eYm6DXTizByk7NcbhdlFlnJQgFCrFaWK0AULbdVpWK24nJblJVnGfGh&#10;aGLK6Ck2rP9IWyDJXKr4eGn+EklWyeQlq600M9trnzPnzreVOXm2qbRcMa9kcGqmzVWMO1+gLZAz&#10;yEstVmwrOR6vWJqmv1Pn51haXJ4lzaNpnMX0KfOydR/JNntagk0YG+Pxb5ok/ZL8ZZLjkuTZobyy&#10;VNe9iBb5f366VIJauq65FfFaYFTJZDWMHEA4E0kCAuKritUo9wMkMDGrcGgAOEjTSGEDwGItLY9b&#10;EQtRSnlbspu1mGwe59MgnhwKzPnkzj19n9/AbCExhOyE6Vk0z9wmq4miQAng5hWGBLgCVaNUgBjf&#10;M7z6bWDnENeyyickraj00nUSkxIDoxxwPvrtgyaxtGJ15H/IvpN1lwrQb6jRZgN2ij2i+3Qhs/2a&#10;df04GV9eeFvqQXH9tcozdnDdBitJTrGlmZm2d81qq9i1y5ekXTy017dmuXTosBj5iNj0tG9udmLr&#10;Ztu1fLltX7zUtkkC7lm12k5v32q1B/bJu++1swKng7fijC9ubzp93E5uWW8b8hfajqI8q9i4xvYt&#10;X2I71E5u2yijKrR1BXm2tbzUDq9b41ua7l+82ob883D79tVR9q0A3FsMjIzuLTndvU1/+4Q4V+D1&#10;FUivAGBJ59Z6vzWvfR3AnSSrA3glt18S4BUndxJTtxeAPwDAL33hU0jvv/i5GiAO7b0XuzqAYdnf&#10;OvM+m/8FwP+tMZ2kePnf/+H3Nn3oJFtbvtILKxYmZYmZci07Nd8y9TdZ6Cw1MsjZ/H9BsiXPmetF&#10;/7nJOT7FlKPP581YYGOHT7TZYtECMXpxZqFAUOqxc3pcosWMH2PTR46y2Mmxljo3WcfKFtgXSZ4v&#10;seV55WL25V4iWbF7n8bxsJ3TK6HNvnVrBe5Cyd8En25KjE2x5AULLUXMmjJvoaWqAdB0YmtJ9ORY&#10;XWtcrsv2uTNSbMbkeJs4Skw9O+1pLJ6bJiWQLbWQXS72LbNyqYayHKa1ysOrVEKxrq0ws9QWKk6f&#10;PH6OtbohtoJdaMyRAiZiOOZ8vRJIwKJCqflilV2VVPQtVsVExJC+164M2eWnfkeFktfnCiBMDVHI&#10;4UUJANYbYA3MGQUAiR5kNFLUd/hQo2TSn8hwnfrsZgcJrM1cKEAkXoY1keHE1WRtWbVD9vzJ9RaX&#10;82TR2fCMa/enKOgcDmB3OEh6qp3Yy4rj6Z5QB5L0ZLopROH9ENOKvQHz1VBZBrBpgJ157+s15wTI&#10;A1a5a4cdEOtuXrbCmeCAZNbBzVvs6OatduHgAbt84og1Ip9PUQBwwPavXmmrcrJsbWGh7VPcVrFz&#10;txcGNJ0SUM+cs3tsZHf+pN0W414T2M/tVly8hWL9JbZn5RKr2b3NLu7aaqfXr7Q9Ytt1xYW2vbzM&#10;F4wfE+vz/Yqd2+28GP7cjj02/N+G2zevDLOer40UiEcKxKPt29eHWzcx7ScCY3TqyEEMaF8S+77U&#10;zz7Sa2eay2hALODqlUZs3E4x8FMAt/4iAuBn7d0XPxWjdpFsDgAmcYVcDoDt4pVXoQIL5uX9DvbO&#10;i53tN3//nnX9w8deDVWWUyRWYllhkWSjmCchXZJ2uhf5ewZXcjo1NkkSNtGBCUBhqYLMEjFdvi2I&#10;SbJJoybZ1NGTJYNn2pwpsyTF59qcqbMFrHhfSLBu8QZbu4g4dqVk6gox+grbsmip7VGse1RjeUoy&#10;+cyuPT6eu1as8jlkHAcZceZuk2IzxKYJinMjoI3LEYizLUXATRdwU/Q+QI2dnmhDBkyw4UNnWOzM&#10;FJfweWq5ipELF5ZL5gvEkvhLchY7gImDlxQss/KC5QL3EslwOQ05iYmjZ9noYVOtFQbq8633xIaw&#10;oowTVmZzcMoGww70IUvsVVDIXb4HuAVGmNO3h4nEw8SbVBURs/ocKYAVI0fnVJljheW9UESAYfqK&#10;uUsAyfym7yd9Q+DxRhWYpDkxMAkzgZzsNcUZyFZWST0UgFkqxjYq7ETBXsEPJPkfcxw5A1bmwNQ4&#10;Cncmun4SdO6sdM+hppiKLjLHxOI84By5zn2GDeGJeQExD7XyLXd13Jaas1Z37KDHnbBjo4BJSd6W&#10;5Wtt49LVtk6Dv2X5KjuxY6c1HD+u7x61ajHw8a1bJYk32oG1q21DcZEXAqzIL7CzMo471TX2sL7O&#10;HtTWim3P2N7VYuQVy+z0tq1WsW2bXdq3x5pPygmcOGqXD+2x+r3brWr7WsXfW+38gd12Rt85vmGN&#10;7V6xRPJ7nRh8tzVVnrCaXftt3O/HW4+XhynmHWrfvDrCer0+0r5+dbB9+mJvsazAKwZGQlM62YXk&#10;lTNwfwG4XwTAfR28DmCBuaP+30HM3VYAfv/FrwTgSAPMLwYmfs/bp16Y8dsX2zuAf+txb3uXyRR3&#10;vPcS+0Wz0EHM+0InfV9A/oe29m//47f2+fvdbPKo8TZz4hSbO22KJcXECtACr2LTedPmehEHGdqU&#10;+Sle+rgwgaWHLDzIs8L0QsWJxYpBBXoBmnndkmzFoOl5ljg/2admYO8VJIjK1nqMuaKQMsuVtnX5&#10;OjHsRjsmB3xGwK3ctdfWly6xojSxc3qu5Qm4KZLzyOM4MejsyQsk5RMtPibdEmIyLHlels2fnSpm&#10;Xig5L2kuICfGZtvEMTE2cshkmzJ+ns2cmmTTJsy3CYp7x42YbhMEyPmzUxzMxOilYmBYt0SvafHZ&#10;Yu1EOa1Ym6oYefLYOTZzcpykuCQ0Bo08pfAfeUl9rQNXAHTDRfYiGwVAX7onw0bqsrkdMSrFCiz9&#10;owKJUj+qgnguLeWRxJEsu+M5rkhRHo/IIyNuInsFWF8a11RnLZfO6ZyUFZJ9RqqLEcXCLNC/03BR&#10;70kl6PcwJQB/qNfHAuqjK5fC61UBu6lWjFjpxSKwL9Nbfv0CZrTwA8eE9IaBfRke4NZ3aSTe7ipe&#10;pwQRWe0PZhPguS8W5jO3TWkp1WVXzp7yqZz644cFyoN2SiA9vmWb7V65xnauWm871wqgW7bbwa3b&#10;7ejOXV6Uv8/BLbZcs9YL349t3Wan9NnZPRjHIltfUiIHsN5OK44+KHkGuNcX5AuQ661aMrzhwH5r&#10;PETiZLddEXjr9m23xsO79P8tdungJrt0eI9V6rfHN2+w0zt3WtV+Sb69ku/7d1rt4UM2pfNU6/HS&#10;cPtaLNzjFYH4tWHW/ZUBAqjk8EvfCLSKgVv39EbiCgB/+rI+by0A05yBA4A7iqE7vtzf2ikGfu8n&#10;X9r7PwG4X9v7L1DQwd+BiR3AL1CB1cnB+xvFvs7AeiWpRXnl+zxQ7cVP9JvP7Pd/19n+z//zvnX6&#10;ZWeb1GecFUgGU7xPNdXk0WNtzLBRNmbQSJs3ZY7lCqhMx0wdM9lmio3nTY3xBhOXZDE9U2AF6QWe&#10;Ac5NK5CkzrUMAX3BrPm2YE6cMzfJoTVkd4uW2drS5VJPa23P6o3G1rAnt+6w87v3+F5WmxavEGAT&#10;bcHMOLHuQstNJGst56HYNlmx7bTxAtY4gBVjUwSumOnzFZ8nCNypkvBJYul4mzQm1saNmi2WTrOi&#10;hcusIKtcYUCRZSTmWcy0eBs2cLwNHzxZoJ7n4IdlE+dl2uzpCTZ29EwBVxJfTJ6TWmJ5GWWWm15m&#10;OZLcXonltc4C1/ULYRE6oGVbEs/WCtwAAVC7JG5mTrbO49+QJBKz8l0xFCWYvkhfDAfrsaImrBtm&#10;AQIx6nPZXcWpPILxngB8s75aLHxBv+X3FIzUujzmb5/n1DGocgpFHDqW3n909aI9UNzKIyYA/R3F&#10;2iTJwtMgmHYi6SS2piiF8ED/Z+mfzy3reMTmD65ctPsNYRqn5ZzkqhzA3QtnrPn0If1dJTBfklM4&#10;by3VldZ45rhASwXaGV/GdlfymT2KVhUUWlFqmiTXYl8bemjLDgfwhsXLbdtqAVp/72Qblk2KRfXZ&#10;CRnEKbEtID7LNivHcATstM8qliJbnJEi8BYoflUsvHWTndy8ySp2bLcrJw7breoKu3Ne5z93wm5W&#10;nbTmyqN2fsdmO7F2ue0qL7ZtZaW2Y/Ei27Nsqe1XTHxmwyo7tjrHDq3Kt5mfTbevWw+2Hq8OEogH&#10;i32H+HaynT2z3EOs2kOgZNF+TwGWaSQBuHUAcBf9DQNHAdzhpT6KfftKPn8r0H4VAe5/B7BLaAH4&#10;9y90tN+82Nbbb3/ygf3mHz4QiNvbOy90kcT+yN77h0/tN//Ph/bJ/+5uceMTrCQ932ubYVuAEz9z&#10;rsXNiLFZE6db0ux5lp+coc9k5JLOC8SkzJXGU/8cEyf5XCL2KrGShSX++ZTRkyxGgEfuIsFXFZf7&#10;2GwSWDcuXWtblqy2nSsE3DUbNH6bBN4tdkpjU6kxOiknTJKL38LihWpxM+Nt+tiZNlbx+fD+4yTj&#10;0wXEQmdZ5pGZU542XvJ28ASbPGaWzZw0T+ohyRJis/RZnuULfKV5y60kb5m3xfkUnixziT1raqJn&#10;pOfo+1PEzqNGzLAxYuaJYl2OXZC+yLJTihX/quk1W2BuhSQkpoNVkZnsMeUlkM2wIEUVIdNMAgsG&#10;47uAkKcFECd7FtaTPhT3s9lcWD7ojCUguRR1gIesLg6BOBRQIp19R319l+IRn4aSA/BKKzkVije4&#10;BnYGIUnFdBcAvi2mvFZzMrCxAIr0ZasfZDbFJ2zXyQbZXlboU1W1Pp3kTkDXhLTn+9drKuzGhdPO&#10;vP54FbH+Hcnw6n2SpPu3S5rusUsnj/jT0tm65c6li74T4Y2zFXbpwD6r2LXbNi9hEr/IilLSbcnC&#10;XFtXttTWly/zhdsbli63NYsWy1AUFys2Xl0q49HfW1etsp2rMZxVXld7YP0GMecWXzK3V59V7d1j&#10;TWdOKQY+JwlcKadRYdeZq1f/4DyuypmcFnCPb15v25eW2vqibFuxMMXWFGTbuvxc2yjm3rW4TOBd&#10;ZjuL0uzoKhnzd/Ot2wt97Ys2/e3LNgPVBllXsWpnAZZCjPYvhSosts8BwF0EXBj4Y1i4zQCBuF+Q&#10;zw7g3tZBAG4r8EfB+6wFAH/wFMAfC8Dt7dcvfmD/rvZrAfjXksgsWPjN/2hvv/u79vbBTz+y6UPm&#10;WNOFK3bh9AUx13wbN2ykr9RJn5fkc6pkepfl5svJldmmcsWFLKfLLnYgUypZIHlLeWRZTrFaqWXq&#10;vdnjJ1vcdJJXWbZp6UqfI+YRJ5Uat2MC5+41G23H8jW+ywbb5Oxcu9m2LFttawTaJTpOXrLi1tgU&#10;xdapUgJi8MQcAadQsaziWzHvVDHuMIGY11mStLFi2zli0zlTZ0j2T7aMhHzLy1yi+Ja1vgJs9jKf&#10;gy7JXeJtUd5SKxN4S0lOKf4tXLhYfy9zkM+cssBGj5zpQE5LlJrQ5zmK67PTFNcLuE8BHBJKksb3&#10;Wd1DCSNJJcoJ2SwOFgxTMsjo8BgQYtm7zmTEuTcbKAtUHKv/+37QMK2z7LPkVjRrzJpZZ+ZIwsqn&#10;klhH604hUpqo3xKfcmyf7rnVIkAKjAInC/3ZF+rKuTNe/hmYmmQWJZDUDYsZSUIpBkYN+HJHSXUc&#10;C/PDJOTC9RDfsg/VFWtSLHvl7EmrP3HImnlo1TkBRsdnWR7btPxJSuFPurbviZHlGG7X1FjzqTNW&#10;s++AndmxW0DaawckuZaKiZfkF/mOETtXr7e1ZUskmZfbXoFz09JlAvEy21BWbquKSq0kc6G8aZqt&#10;KymVt98hiXtEUveg2Harnd271y4ePuzburBdDLtyUH/O1qV36mvt9O6dtm+NgL9ypW0oKrD8+DhL&#10;mTHLlmVl2/riEttUssgOiPlPikUoNNglB4NTmP3FDPv8hYH2mQDZVQxK+4RElBdksHaXDdgp5vhG&#10;7ykOFkA/Jg4W+34sqd2lDQDuE8Cr1l4tAJgijiChowB+HwZ+qbtnpf/4YheBtp39n58orv379+x/&#10;/c8/2r///R/9Qd49fv+1zRk6x5Zmr7JLlRftv578yfZvO2rD+420gb0Hiu3mWvrceEsVoBel59iq&#10;3AJbV1js8+NlmTkek1JHvDiP+dISB3ReykJJ7JkWN2W6bVafM2d7YO16O6xXgF+WlatYt9SByjY4&#10;25av9bBnce4isWiqV055bfT8NJfJ8XOSFG8vEIvHKdaN83naCQIWsjkzQcwrqctU0Jyp8TZa8e3g&#10;PiMkm2cIkDmWn1kqqbvI54Gp/spOLrYC5G8acW65zxETRyeQAJuTYjEzk2z6xFixdqxi9GSX0cwf&#10;cwxYnt8hoWHh3FT9rc9aeXJHRk41FU9MIP57ohj0SUt45VGbTO3AgCSoyAo315yX0Vc4SwKMkAgK&#10;4MAZ+EOh7gFgCiNuS1Jf97lUn5YRECkM8eIQxaWA9vtIAi0k0VACTFexU0WDmlhW10hxR3QKh6QY&#10;iTB2jWT3iegWM17LrONS4+wOgfie4/p16XdyViFhx7XJqejaWPjOfHXzudO+bJAsOqoiJOzuucMi&#10;kQWAvydBdumCwLbPDq6RPF661LYsKncWXlNWJrYt972SNi1ZZrvFpuwRzDYtR+X1N69Y6Qa1ODvH&#10;FmWmS8aV2LJ8MWdevm0SsE9vI+ba7TsgNqr5JuZsrKYY+/i2bXZ4E4a4zvatWmlVu/e5xDui+Hjv&#10;mqW2KCPJlgjAxOD7xTI8g2e72H99SZkkfqktzS+1CZ9Osi//foB1f2mgffKiAPpCTwH0W7EtxRis&#10;JmIOlycSUszRyxNXTCFRiQWYQzWWAKzf0mDiD1/8xj4QgKPtQ7W2PwlS+o//oJj2f3YWWD+0f/u7&#10;9+zff/KOvfdmO/vqvS89vs1SnLeudI0d3nnKju+tsfpzJBvvqp+22aTh42xk/8E28JvvbCTVUING&#10;SLZOsewFaf7Qs5LUbFvMmti8EjFsjE0YMsqmjBxn00ZL0k6fZXkJqV5WuVf9tT8C3sPrN9t+SeQV&#10;hWWe2abl6TisNEqJTRNjUl+dpPhYcfKcZJs/K0kxp+LQuekWPzvN5k0XwKYk2typSRY3S/+fmWLp&#10;C/ItM7HQkuYt1PdTbcq4GJs4eoZAmeFzyFR7MV9LIi0rqUAtz1/zFLtSmZWdWigHkWojhk60oYMn&#10;eXIrXawNs+ZnUmiyRPGyGFwAzs9YrN8WuUSnrDRHYC7ILLdWrB29d/WS3VdMSenjE6qlbrCnE0UZ&#10;ijWvNzoLAjjkNbL0WvVZu0gm9PQxl7d/vv/AwRK22WHKhaopyT2eAKfYmQdesxVslGmR6xR0XGf7&#10;0ysALszh4kjYe5liEt57dIM53AgQYXSA6OweFhkwrUQiCjanmotqMgcm39P3w2/CKwCOll6S0GLZ&#10;4o36OlcSxMcB8NGa5cDS7oD0CvAf6prqDh+wE5sktZaW63WdGG6tHd2g162Ss9u3WuXe3QLdAbt4&#10;9LD65qSd27dHsew6X1bG4zEW5+TZvvUb7eyurXZuzzo7uXOL2DhL8jvFTgnoVxQLN548YRfkIDYW&#10;FdraPPY8Xu3y+tyOXXZp7367evS4XT501M7u3CeW3Wlnd+/xuePlOvYydjjMzbMlchIrCoqt2LeG&#10;SZQRJoql023Q+6Ot6yt97KOffGefvtjXPm8z2EHa7sUeXozx3k+6Wtt/EBO/IBALrJ0jgP3wJ5LZ&#10;LwTg8trxpX76Wwz8kx6KX7+yd/7uS/vj/+hm7//kC09cMY/b/k0d6+1P7X+98Ed7760PbODH39nk&#10;QeMsLSZDocRW27LmuG3feM62rD9r+7fX2M4Nh8TCdbayeIVlsd9zZrb6Ruw0Z4FNGjvNRg2dYFPH&#10;TRNAxXzzk32Lm9kTp9mw3gN8fygWvpdnF9nqonJbKwmMDF6J8xJb05bnFqtvSm15YbniznLflobl&#10;e5PGzrKxw6eLUWPEwJkCVJpAmij2T3XgJsVkqmUpBk+1RP0dKqqKxLgJAuxcsWWcxUxLdEAnzsuy&#10;TH1WRKVXBswJAwto+pvqsIKMIgeev+8ALhJo59iI4ZNs5PApOobCAQEY5k1LyHMAFwrA+QIqiStY&#10;OEdsnpNerL/zPTvd6vGtBhlqo5c8Pr5WZw+uItWqvIb2WvXp0GoqfVdGVg4heTFwnwe9oNjwwjm9&#10;3+BymEdssgrnqhqrfUJZYgAhcbIzoBrzzCyIZ/rJHw8iVgOMzO8CZAeQAEW8SgKMZXtMP/nifcWB&#10;XgXGHK8A72uHJa1xCkj8wLbRFs5HlRVxN9NQxN6h4IPvqxHDR1r4/n3Povsct66Zx2vw4Km6k8et&#10;9hRPoTtsFXt22LHNAq5AXHdgt12rOKa49IRXVl1XfHrp0D6rOXrATlIdtX2zndqxTa/bFVcftIYj&#10;R63h4GG7cnC/3Tx7xs7uPyAmKpWxFfiWK+vUNksG71d8jASuP3LMLh08YpcPH7Mr+u2F3XsFZDmJ&#10;fYesYudeq9h9UO2wnAh7Ey+ypWL0tVICLJ1jBUzCLEnsGLGJWCZFbDJtSKwN/mS89fz1UOv6OlNE&#10;3wmU34g9aWLRf/hCINbrT77V39/ae//jS2v391/r/2Lb//mVvav/v/M/Bdi/6yaW7WzvtW5vnX/x&#10;iX33fl/79Ndd7aN/62A93u9qUwdNVLiwRefPs28+6md9PhsgppxnC2aWWUrcOstI32H5+Ydtzaqz&#10;dnj3BcWvMlaMUzFt3oJ4W5mfb0vkjPJSWRDAcr5EmzleMeGoSTZm8Cgb0X+YDe0zWMCKtdKsQpfS&#10;hem5UjgF6gMql4otPyXPp5ryxbIL4zN1nGTFqYkC3hybMnamTRo9VX/P8nLG+QLg/BkpzrS0xDkZ&#10;6q8s/SbTE1VMBy1MKtG159rkCfPEmtPkUOY5KwIugFasGJe/8wWwQrFvrtg3V/dUkllgG5fpGuVk&#10;84mJxahkmMeIeft8PcBGDJlgI0dMszEjptvo4dP0/0k2esRUmz55vme6HfRqeTCxYuGkuCybMGq6&#10;jdV3Wj2+Vmv3G3mK+AUve2Q+9RrL2M6etutiWh5V8SwzjdQNEhkwwaK36i7Y1epK35qVRBdy85lM&#10;DQwIMwNAwMxezlQ2kREOySw5EEAuUCHV2eWCYyDXiYX5PsBG3jf7U/ouOUOHhfbM1wZZzbmirOuy&#10;GeAKoDxOgwdjsQmer+RRfHu16qw7D79G/d4lshwA52Rl07Xq8564alIfXDgi0FWc1PcVD/tG4Die&#10;K1Z9eL/VHtlvLZXsNRxZVikAXzm6TzHtPl9RxOMgb6jdOq9znz9vTacrrOHwUWsSi948c9ru6b07&#10;1dV2U+2cgLxeUnqb4rS9S5Zb/YEjVrVrnx3ZvM32K44+IjAforRy/Sar2rnHF5CzB9MWyfUNAiyP&#10;49i9Zq1t0itFDwsTMy1xdoJAPMemj5pio/qPsBGSo+OGsX3LZBv45SD7/N0v7fPffGldf/WlffTz&#10;7tbxp59Zp7c+t04/+1J/f2kf6/Wrf/rWuv38K/v8lz2s7x+G2qiuUy1xTLYlj8+wfp372vwxs6xY&#10;ICkVI/b86FP74sMONuTLb2x0nyGWLibZseG4bVt7Ska9SbHeKsvL3mulRUesrPSYwFtpe3bW28aV&#10;hywtNtPmjJ1qGbNjbBXgzc62wpQ037wN8FHznDo/3WZNnKV7GGuTRrJaZ65RMlkm5l1euEShQrmV&#10;55T4UsIs/SZ9XobkaqGYNlO/mWjDBowR2860WVMSnC0XSA0w1RMzPcEzxfPUYqcL5Gox05IVy6ZJ&#10;GouFYxdahmRrjN4HYONGz7Z5ksxIaeZ+F0gGk8BKlbwlyUQBCYUkWcm5AqwcS8Yiy4jLsDRdR6KO&#10;FTsjWeCdrDZJ0j1W50ix+LmZFqtjxkxP8hrpSWPn2KhhU71NmTDXYvQbn3OeGmejh463Yf1HSa5P&#10;t1Z3a8/JqE9ZiwwcQPoKmohhU4l0RyBzWQobycB9O1XkMSwoeexTNmrR+Pd5BiRRBDgBKrKaeJat&#10;ZpiXZQcNfzKCzkcMDRv6d3UOJK7XN6sR014TOG7pOu8qVo0m1MK5AlhhWYAc1vayU4iY+XKtNZ2r&#10;kINhCWO93W+46E9Arzu4z05v3mh1Rw95PfET3cf3Oiabfh/bvsWqBD52PWxUjF9fcUrsLml+S7E/&#10;zw8m4SYAc29Mp5Eou1PP2t0qOb0Ku1FdYfdYannprN0+f9qunjhk58XWjWLv62cqrfbAYbu0/5BV&#10;KiY+vnGT7VFMvLW8zBd/rxZzbigsduY9snqdHVu7wfYrpmXB+H4BddvS1bZ9+XrbtmKDpHihJ3HY&#10;TYK9hXesWGs79F2SMzmJGZYwe4HFTp1r08dMtmmjJoq5ZtjUMTNs3KCR1v/r3tazWw/76uNuev3S&#10;RvXrbTNHDrXB3b+wYQJe93YdrfuHne2rDl1t9tAxdnTVBtuYv9RW56yw7Us22NkD5+ziqSY7sOW4&#10;ALPKNi3bZmtL11r2/BT75I8f2DedP7URPfvZuL4jbLwAM29SrCTsKtu17rjt21Jpuzaddem8fUOl&#10;bV173DYs2ytnU2QJM+Js1Hf9LH3WHCtITLT46TP92qePm26TBdZR/Yfb8L5yIANHKR6eZhNGjNc9&#10;zpaTCPtF5SSJIePZP3mBZ68TZsWrL3IliVNsWL/RNqj3cBn9GJs4ZqaYc44cwEybINmKZE6MlUSW&#10;fJ0v5nXAzl0oYGZ6XAsrz5w4X2CZJfBOFetNt3SBuSR3uWeLcySDs5Mle+UQZk1eIIAtsJQFCz2+&#10;RSbTYqYvEOPPtgkC/lwBNFkxM7FuQdZiK81dYYVZIdb1V7WCjHIxe6EliPUnj59rY0fOsLGjZtpw&#10;xckDeg2ykYNG2Vg5pNQFktAswIcFQ+LmfmBMgTBsGBf+T600oGO3Dkokb5FYomRRgAsxJ0Di+wAp&#10;PCAZQFLowRY9PEGPqSL2dqIs8nuBFmfg2Wn/HZKZ+PmWJ8uQ5yyM4Gl7/E1sSzKN+eIGMRqZcp57&#10;67G32LPlwnm7IrB5FlmtRbE1C/tZ2/w965mZD26ssxvnK23/Wh7RWC4vn23ri/LtsP5/cPUKO7F1&#10;o7Xoc3Z45OFsKA4cCdvyhJ0xxdgP5CRYhE8iDmfUwF7QVWLt83JiLFmUQ6Ndqbbmk/sldXd60uvG&#10;2bOeZT62ScZeuEgGmmaLs/KtTJKPjc6onV6dnWub8wpsZ2mZ7Sgps/XZ+bZ6Ya4ty8q1RfpeSXqB&#10;ZBm1tykygrkWSyVSQqbHgsX6zsKEVJs3Za7NkwEleeKFhEuMzRo/3cZLoo0bNtlG9Btu/Xv08db3&#10;q54C87c2vPd3NqZfPzFmP+v7eXfr1qGTde/Y2Tr+9h2bMnCIq4Azu07Z6b2X7ODmo7ZxyVY7ufuc&#10;7Vl/xDYs3m0bluyy5QWrbN6Emdbt/Q+t10ef2bh+Q2y25OnsMdNslth/lhg/YXqiLVyQbwslQTPE&#10;tqlireRZCRY3OcamilHH9hukaxhoC6YIuMOHSy3oOr8daIP7jfGdKVLnpkjSJrmcXiApPG9mnK9Q&#10;miQgTxo53qaMnix2BpzTffXQjAmzbaIk5oCeg2z4gNGS7opp56hfYExJ4rGDx9nsCWNs5oQptkCg&#10;TZ2f63O5qXF5lijgTFFsPEZMN1mAn0FxhViShBWVUnnpZQ4wYtPcSKKKrDLJp2RKKMXECWLUWdPj&#10;fQ53tEA/btQsi9O45JB5Fngz4vM8GeVrkeez4CHfyCrnppBJL7YCnYNkV/KCHJs2cZ5NkAOYNC7G&#10;xo+a5ssR46UeUAWtvMIKNgNISE9fjHDP2ZC5U/a64mkIT5kv8rnLZIHI17+qwcC+yZuADdPSYClY&#10;lJiVR4vwsC0Hsc7lWV4B2M8hlmT3ClY03brC4oFGAT48WDuwKw7irldqNVWdsobTx6258ow1V5yx&#10;ejFps6TrrVo2R1csLLAjrV2C42QE9h/Unsgh3JR0rty92/asXuPJnuV5ubZn1QqrP3HUyy5ZfEGM&#10;H5XTKIfHkvo/yOHcrr/kLH12/x67ePKYZ+LZdIClkYD3ye1mOQuFBlfk4CqO2sWdmyWnD+v6jnsm&#10;dGluoUAmGTUvxVeZsMqlIK1AjDHP0mPjFfclWUliqhXGp1g2+zjNUew6a75litky4iTlxFDU2s5T&#10;TEvDqGdNprRujrz+bIE23ook1XJTSn1jtMli30HfDrAxYqwZE2JsxqT5MtoxNvi7Adb3617W98ue&#10;9l23r+3rjz+zbz7pav27f209unxsX3bqYr0+/dw6/PqPNvbbPnZu6047vu2onTxQaxWH6mz7yj12&#10;YMNB27PuoK0q3mDry7dYgRho4sBhktCS4L//o438rr9YfaLFTphl8brGuWLMmSMn2JQhAtuAETZl&#10;0HCbOmSEjRbjDta1DO7RSwAeYnPHT5Pcn2QjevW25DkzbdTg0WqTbMpIyVZd+3gBfcxwgUogZb1s&#10;kvpyuhzHxNFTBFyKKybKwKe6tJwgQx85aJyYapKDL0Pgoxgig6kfAXWqHNvksWN0/FE2csB4Mfp0&#10;gTZG8fACAXeCZOoEi1V/ZwugLP4nls1OpjyzxOdsySLnqr8LshYJvIp7YWPFqSS5AFasHMZI4tnh&#10;xLUzLE6OA/AznZQRX+AZ7CxdEyAGvFmRV4CNc4iZlmBD5LyGD5poE8bM9hVL83UMmD5VTsKTaYq/&#10;W7HnMaAku+vTRQIh64GJOXnCAI94bBIzXZEcRSr/6QEZ5wBcpmvCA8Yu+V5VzbU8Q5fdMQR2Vh1F&#10;Za6AjzxvIelVV63PJZEFDnbB9L2hAYrOHbLUIZnkBR8CEUzOufw9gYsqrPP7d9nxDWvtwu7tdrvq&#10;tGSwpL/kOKWOPGQcALMtD0z/vcB7+0KV1R7cb0clW7eWL/W50n0Ccc3BA3ZXLPoDiTmdzxNhOj+v&#10;PyDpFSffUPxafXCvHVizyk5LYrPlDg8b9/AAoOu8TLd9TxUYu2GcOWEVmzbYaZ2LJ9qtKijyh1dl&#10;xaVagWRVdhLbpCTZjIliSwFt/ox5XhoYNz3Wd2xImjPfkmPiBUhK9+IFWrVZC+TRU2S0KT5XmRHP&#10;KhxiqXibOkFycKyMUWw3dZxYR1Jv1CBJRRl6QkyqDEZOQmwwXUwwRqwztPcg6/NVL/u261cC7hf2&#10;ZZeu1r3TR/aZpPMn77WzT95vZ53f/cA+efdDm9hvoFVs3qnYe6+d2n/Rzhy5YhWHa23/xsO2ZSkZ&#10;9EW2LH+FxUiij5Bj+PB379kvXn7NuvzhXevZ5VMb1qO3jdX7E/oo9u7d38b2EtP37GOjvu0tlh7k&#10;oB3Vb7CNFfjHDRwpIPexrz/qaoN79ra5k6b6Budx0xbYzHEzbFDPATbou8Fi01E2bfxs4xlJOKoJ&#10;AusoxZMjh0wUuKfK2GfYdPUt/TtJn01WnwAG/j9h5FSbpJh9qn4/ZriAMWqG1xVPEruNIYkkwI2W&#10;NB09ZKw7ARJNiYqjUxaElVALJckzJFsTJcvpVyRsYkyaGDzFgT91QqyNl9wdPXSaHEmMTRyrcwp8&#10;C/Qdn79NLnLAZiYVyNEWWa7eg5FzUosFyCJfhpimY86aEmeD+o+1wQPH67qkMsaxYd98mzE5Tvec&#10;7A4IAHOsVv78WrEli+fJCLNw4L7k5oNmtlENCSnKIy+fOe5PyvNn7igGbqw+b001AXxeqXUNSQyz&#10;BnDDnDTfnUL/x9iRw/5EcklqNjyH1QEObI9k9WovAY7Y2KVqveS9rocHTl2TJGbaimmaC2oA65He&#10;fyAWfKTrC2uLAeItKQKpAR2n/tQxO7Vzm+1avtT2rVzhoD2zY6ddOyMZrnDgezmIP91j/hqnEWL2&#10;PwFkHeuWHNK5Pbvt2Oa1VnN4l9WJpa+cPmONkuqXpQCIsf9EcQeO7vxZazhyWIBdZ6sLihWfFlh+&#10;Sq4nXhIEvuSYBN8eNH1+pqXHkdUkWZKgFucAZqqEFTULFL8lzJ7vcV2aAA9Y4wXaWMVzbNQGgLNT&#10;JKUXkuksEahT5ekTbYoMctTg8TZSAB3UZ6TLvuTYDFtctNqWlay3nOQSN7JxMk6KJIYoHhzUs7/1&#10;Ugz86YcdrOMf37OPP2hvvT/v4XOvfT7/SizYz6YMHm4H12xWyLHJ9m087ixceaTe9m86bIvYOyou&#10;XQohXSw/1D77sKP975//k737v/6PdfzN7+xjHfPL9h1t4Odf29jeAnG/oTah/xCb2H+o2jAb8vV3&#10;Ot/X1k9xd6/PvtA5e9iAr/qIaUfaPIUIiXMSLIlVPuqrDJ2DDPKQ3sOsvyQxZYzjFL8OHThWcaEA&#10;F8ngYujjxNaj1RcTRk4Rq07R/6faqCHj1D9jBaxxArr+ljQeP2KyTRRb0yejxdyjFWLgDGDu8fxu&#10;+CR9Ps3mTJ1nSTr/fDnSWZPm+LwtiacEsSHgnTNlvo0YOM4Gqt8BHFNL82akWopkcTYlj4ksa2TL&#10;W4E2vdi37GH6KE+vFHgQI+eRYY5kmSeNnmF9eg62vt8NV+w702LIjM9O9cQW88zE4HOmJrqagPFb&#10;kdV9tmWpWEus+oSiiKs89kQMBtOIjdiHih0lawUKNl8jW0smF5b0R4tGElkwppc9EkOygEHHRxpT&#10;XkkVVYtiaOaVfbpIoGYKiLLGZkoU9V2W8iFfcSyNZIKredbtWbvDwnuB6n6dnEtdvYBz2R5RrSUn&#10;ANM6+NRYhHBVv6vav9tObl1ve1aw8dhS27VKse769XZh3167LhA+UnyLNEYd/Bm2R3WwzlnSuO7Y&#10;EZ/fPbZujTUeP2x3Fefek1p4KEdXe+SAL5g/JTa+cuqk1R3Sd9dtstK0LEsR+HLkqZm4Z/dESu6Y&#10;W0yKTfeqnsRYAVKGSDaVOUhkoC8kn5dmcbMTBMhkgTlJRpLojItkjlEcxT7BsyfPkwHNldfNE7gX&#10;2gxJZ5gEeUhihNUqsfpuaqR6By9N1dAseW7mNadr8CfIuGcqnoKNiYc/7/iRdXmvrXUV+Pp+2cuG&#10;KuYc8m1/gaqnwPStDerxndRDuuLejbZr3QHFvYds8zJ2n1hh2br+JDmf6aMmWjcB9Tf//M861vvW&#10;vX0n+0LH++yDDxVH/9G6fdDBncFEyWZk9uTBIySbv7OP321rX8HSvfrbhCEjbcaYKWJdAUTOKjk2&#10;2ZIU69JY9ZOifkqX4khTf6bMz3ZwMA8LeGmjhk2RsQt8YrvxAFgKBLAihceJaUdLulObPCoCVLas&#10;GT1EMlnvIbEB62Qx99wZcho8SEzno2UmZFuWwoPkuAz18XyNQYw+JyvNY1EkdcXChDBDFGMPFYjJ&#10;TsfNSfMxT9EYkYUuShPQEjI9K56bRmKLmJlMeZFiaMW5kuFUaHFP82anyRHp2lAUCh0m6XgslqAE&#10;E4nOdj9ksMcOk9KQepinsW+FXPRpFIAHiMV8PxAPSuYiD5k+8ZVGFD4IiNQqEytSEgljUjXl0vtm&#10;AAMLDngsSX0ljyDliQfhmUGAnXOQsIJ5eVIhG9T5flKS4bwXgCswV1XazUs1Hn8im3+QQ/hBnz3S&#10;926fr7I7ao903B/E/H/i/Do2DuLSieO+AP6qAHqP4wqMLDhYW1JqPLuVZ9Q0n2Yl0Rm7pdj+vsKD&#10;a1UVvuC+8cxJa+Ep67t32ZE1q+3Exg12Tmxdu/eAXTl81Bn2qo5/eucO2yQZvjinwHd8QBqnzoMx&#10;s3xtZ446OZVHYEp68Zo6n21LsyxdspedEJG1TGtQsjdf7MnuErOJE6fNFxjZhxgwJthcfTZHLE1p&#10;HUCNmRonsJNVTbVxnpSa6NMXOamKe9PKrGThUsXUxbomEizFOv5CmywDGK0YaswQGfjQKTZtzByb&#10;PGqmDfx2qH3RuZvk6uc2WAAaKpnbQ3L68/afSEp3sW8+7e4g7tWth338fmf9/Z3XBJdmlsogiz27&#10;myx5O7r/IPtEAH3v//zWOr3zjnVt286+aN/BurfrYJ+1bW8fv9dBQG1vn37Q0b7o+Il93fkz6/nJ&#10;52Lrzs664wXmGaMnCbyTbY5keNy0WFug/kgVQNLk1NIEliw5uGwBKX6W+mpavPphgTum0QLt8CGT&#10;bBgM7FM7ioHJ1oo9xw4LwASU40dM9GcMjRyk2NnlcoyDeJR+y3FYREB9c55iWxgwV843IzHbd7tI&#10;0TWwkd7sKbFyGLECdbKlJ8CsksICL4muoVI0YyTfp8pBThkfKyei9waMsz7fDLEhfYe5qirKLPFi&#10;jkLFy/l6LRCIMxNyfUng9EkLxPRyPJLKlGeSZPOEltg1M6XYMhQPEysTFyPD89NZXpjvc9cTda5W&#10;Ptd6Dcl6VUBoUEx40eVqs+LeWzwJUOzDE+WZPoJVYUwkM3syh4UQYmlJYN5DFvu2rop1kd0Ua7h8&#10;Fmh5igJliWSskdZsfnev8aLHtKzvRSo3C1S+KXy9ruG82P7QXknlCvueBRVVZ63l5AlrOHTIqnbs&#10;shObNzuYeIbrub277eLxY15scVOy/o7YnDnsa+fOWePpCrHvWlumWHTLkiW+yP2Q4ucTWzdZxa5t&#10;VrVzqx1fv9ouHznoFVDbyspsx+IldmT9RjuiOLZCID6zbYcd27jFtxBdX7bMCjOIY+OcJWFaJu+L&#10;5CUXypOySRrMC1OwPQrGQbwGk5JomSZDZRvUGeOmWcyUuTpGmstDJDK7R8RKqlFsQDH79EmKj2cl&#10;e5xEvEO1EPKR6Y/JYhzk2xzFS2yKVkIhgeRYqV5JiKTE5dgUMdLwfqNlSKOtV/d+9t0X/e2rT3ra&#10;159+Zb2797TB3w6wqSMlJcVWI/oMsX5f9VY83M0+6/CRfSOAfdf9W8ncXpLXHe1f3/qF/fsvf2Uf&#10;/Pod6/CHtmrv2oe//b19JAb/Ukz6eYfOcgCdxcCdBdRP7dtPv5CD6C7g6rP2H1u3Dz8SwDvJQXTS&#10;Mb+0kX0HhHnpQSNs4rAxAvFUW6D7j5fjSlKMmSTgIJ/ni/kmDJ9gA3sNsf5yPMj/USR2JC+J98fD&#10;vAIuf8NYkwTkcYqFeX+cpPV44l69x1raBbMzbDx9InYjXp4nNktXP2UCypR8yfY0myZQTh+rvp3I&#10;vlaMsRxufLbL6Hn6/yz1OY5ilEA7tD9z6tM9608MW7RwsdsCDpTCkJEDxljfr/sKoJP9cSksHcxO&#10;zlMcnWXTFJsP6DNKToik2xy/lmzZSr4c5EKB1eue5VDSBVZ29mAl00LF0CTSWJUEIyPRWxGD+uqf&#10;KywG4BEktWJTsR3s21hrTxovSVLXCrBX7I7vDV3n86xh5RC7ZFy2BsWjLRFJjTRmJ8jmCwKyWDQ8&#10;zYEtdnjWrthXQCezfU2fN1aJDQX4xupzchJhxwwYlwUEDxWDHxawiCvPCqjHNmzwrWeWLsyxsvQM&#10;2yqQseUM1Uz3dDxWCjVXV/vzXa+cUqx6ulJMXGlNZyrsetV5sXqVndqx3XYuK7eD61bZccW253Zs&#10;sVMb14hxV9jOJYtsXUG+Lc/Oti1liwX61bZ/wxZbt2iJ5cbDPupAlrDJo86fOd8SJIdJSiyUXMVb&#10;4r3JPpK1ZNcEEhXUwiZQ/TRhrlqMGJbHfcTrdb5lJ2ZKaudb8cJFajwJQJ5fhkLc6wma6ck2Vb9L&#10;lYOAaZFNSGXkVrZiWgxmzuT5NqzfCGeY+JgUxbr5XjRQtLDcYqctcKPv2b23Xkd4pnX8sGk2UYY/&#10;CsnXhxrjUQLQGAfwlJET1SYJIEMF9G890cXrN90A/NfWvcvn1kdMPKDHABsgo+yvz/tLdpPJxhkM&#10;+LqPPusrpyAJ/tV31u/r3p4o6yGWB8Cw7hedPraeXbvrN92t52fdrPcXxNy9bXifgTZ64AibrT5K&#10;EogWCMQLUCFyYoN6DbCvxdpDeo+QEpkrx5nqIcE43QuZ46moCsArZTFrQpzFTF6g1/k+9ROj7zEl&#10;RDjBtM5EyU7AO2q4wC2AD1K/DBaIYPEh/ccK+OMFxiRLlIyfO3GmO5F8sWe8JP2owWNsgPpzpL47&#10;WWzLqiOSXDhoppBYRcT+0sUCcbGcaGnuMo1psRRTiuc6Zk+Z5w7YJb4k8tCBkvC6/rkzktxBF7BV&#10;zsJSK84Oixxg3IyEAgcw64CR2IGZi13ZoQzYCaTVXRYMyOgB1fUL532r01t15xTvXVC8eU5x5nl7&#10;0nJJsWWD75l8s67ammBovk/MWM/KolDVRKaYQgfk9M06seCFSi9fJKHEyhqmf9jJoqm6wm6J6e+z&#10;dY7iYV8lJOCz0+Ijxd53dY47Oj6Pb2QlybIc4ogEy1qwwJbnF/iDpqhEOrttuy92Z3HB5WNi55On&#10;rfmcYtjjR6326H7PMlfs2mtndu5UzLrd9q9bZ4co4jh5TGy71w6uZB1tie1ettgOrFaMvG6t7VGs&#10;vIMnsi9fY2U5JYrDEl0+ZkoCL5T3JBFFAqlIkrUoa6kDF69LYbmX0anlMteXmO87LOBpyTYnSg4S&#10;586VTIydPteyEjJ8k7XCrFIf+JKcxRqkDH2G4c0z1pHOFrvGzU72rUaTYjmvvLvkFPOFrEghFps6&#10;boYXNYwdJgOUbCQ5M0FA7PNVfxv43XAZpYxEzgDDnyypNnqw5OPAsTZ+6FibJHk5bfQUi5kE28wX&#10;+y2wOIFnuiT7iAEjBLIe1v2jr6xvj8EyYKS4jL+/Ysl+YxUrD7b+Xw8UAIfKGYhJxPTD+o4QyHtZ&#10;d8nlT8S2XSXHu7YFuJ9Yn+46jgDbq9sX1ueLr/X31/q7u8D/lYN4gq5nluLJGIF2/sxkTxT117H7&#10;fNlb7Vsb8p3A1neMDdf5R6gNlaqYIBadPGqWg3jGuFj9RkBRzB+n+507LdFmTYoT+5KVn2iDeo+y&#10;vpK1xI7M1VJrjHKhgmqE39tIW1GSIScY79nvNIVF6QkKe+an2bD+wwX04S5bc6h1FthK5SRL2PBd&#10;ca1PKQlYNGQyMhwnuih3uZXlrdDYLvX4nbppMt2UTRKzU33ltpRFgwByPNTCFphyouaaZYPUQDMN&#10;BkGQYR8+YKzGeLLH5K2aqs97nEppJNvmtFysEMhO2cOrYt5mHp0i+dzAQ5SJS897aSLzq74wwDct&#10;D5I4msllAT0FDffF3lQlXTt7wq6cPGSXjx90Rv/+JnK51res9Sfxs+AeCS9W/x5pztP1JN+bjh+3&#10;Szy2cfN2W1cidixd5A+OqtrFzhO77fRWsfIm1tCu9+kangbHvkVHtu+y7SuX2OayHFsjRt23frNR&#10;b9xUyZMLWKvMQ9guWs2x43Zq926rEItfOHzE65TPbN9jJ7bttC1Ll1tOUqbkKxniBE9MMY3AahLf&#10;glQelwREfoZAKwBTUUMVDWwM85LAmCLgAkDWei4tXm3lhcutJLtU4IyRYc2Ukc31Xf8LeaBz3lJ5&#10;12wfkDmT51iyHAZbi5K1xDjCNIOYXR45aW6GGFxx2eS5OtZceXimmgB7jM979u812AYiM8U0c6bw&#10;vWQ5kTjJ6RjFwDE2Q3HW9LGzberoaTZ5xCSbPnqqzRw7xSYNF6iHSG5/Jwb+so999fEX9m03sWzP&#10;wTZ84DgbK8MbNUjSc9BkfW+qDReYhvUb5++NEHuN6D/GeoipPxFgu3X4WCzcSxJZAOzew3p+Kvbu&#10;LqaWdCbzPfCbPoqfhygGHmrTx0xUm2ZzJ7Gjhu5JYQVhxgDJ+749BtkEMS3XPHnUHButWH5Qn7G6&#10;ppH2rZTFGEnUGIHKF8zPyXBmninmheEG9B5p/QX6of0VHojtUDAumcVizKNSDbUwSZJUSiZpnhzn&#10;tDkWP0OO74tu9tVHn8l59LMhim+HDRxj1CwzFQWQAFaOnHNear5nyWMUH0+X3J4mR8qm8ThoEpTp&#10;UlOJMRqrmUk+Dz9azg/2nig5P22ixpnstmR1lr5HgQ5ZagpCKMEEzL4+WDZF3AvzpsfnuYobItk+&#10;VSDOSikQwxfa/wugwFeWitZy7gAAAABJRU5ErkJggg=="/>
  <p:tag name="ISPRING_PRESENTERDATA_0" val="VsO1IFRo4buLIFRoYW5oIFRo4buneQ==|R2nDoW8gdmnDqm4=|dm90aHV5ODc5QGdtYWlsLmNvbQ==||e0Q2QUNDQzM3LTNENUMtNDM3NC1BNEMwLUJCNkNFNzg1RjgxMn0=||SVNQUklOR19QUkVTRU5URVJfUEhPVE9fMA==|MA==|||MDMzODQxNjYxNA=="/>
  <p:tag name="ISPRING_UUID" val="{8F590542-2816-49A7-9C4D-D2F713CD8176}"/>
  <p:tag name="ISPRING_RESOURCE_FOLDER" val="C:\Users\GIA THINH\Desktop\VÕ THỊ THANH THỦY_TH TAM ĐÔNG\TỆP NGUỒN\TH TAM ĐÔNG_BỌ RÙA TÌM MẸ_TIẾNG VIỆT_LỚP 2_VÕ THỊ THANH THỦY\"/>
  <p:tag name="ISPRING_PRESENTATION_PATH" val="C:\Users\GIA THINH\Desktop\VÕ THỊ THANH THỦY_TH TAM ĐÔNG\TỆP NGUỒN\TH TAM ĐÔNG_BỌ RÙA TÌM MẸ_TIẾNG VIỆT_LỚP 2_VÕ THỊ THANH THỦY.pptx"/>
  <p:tag name="ISPRING_SCREEN_RECS_UPDATED" val="C:\Users\GIA THINH\Desktop\VÕ THỊ THANH THỦY_TH TAM ĐÔNG\TỆP NGUỒN\TH TAM ĐÔNG_BỌ RÙA TÌM MẸ_TIẾNG VIỆT_LỚP 2_VÕ THỊ THANH THỦY\"/>
  <p:tag name="ISPRING_OUTPUT_FOLDER" val="[[&quot;\uFFFD\uFFFDj{2F8718BB-5127-4788-8C11-7C2DF9C5AD50}&quot;,&quot;C:\\Users\\GIA THINH\\Desktop\\VÕ THỊ THANH THỦY_TH TAM ĐÔNG\\TỆP XUẤT BẢN&quot;]]"/>
  <p:tag name="ISPRING_ULTRA_SCORM_COURCE_TITLE" val="TH TAM ĐÔNG_TV2_BỌ RÙA TÌM MẸ_TIẾT 1"/>
  <p:tag name="ISPRING_PRESENTATION_TITLE" val="TH TAM ĐÔNG_TV2_BỌ RÙA TÌM MẸ_TIẾT 1"/>
  <p:tag name="ISPRING_PLAYERS_CUSTOMIZATION_2" val="UEsDBBQAAgAIAA6GP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BOtktVJEoM3rkGAAAfGQAAHQAAAHVuaXZlcnNhbC9jb21tb25fbWVzc2FnZXMubG5nrVndbts2FL4f0HcgDATYgK4/A1oMQ+qCkhlbiCy5EtU0GwaBsWibqCx6EuU0uyqw211s2At02NaLPUICbBfdi3hPskNKTu2uhSw3QBJEMs53Dg+/851D+vDxi3mKljwvhMwede7fuddBPBvLRGTTR52IHn3+ZQcVimUJS2XGH3Uy2UGPu7c+OUxZNi3ZlMP/tz5B6HDOiwIei65+evuMRPKoM7JibNskDB3LJTEOHBy72CJubGH7OKZ+bJG+43W6fYkU/Mw4OuNTkWUQBJIT86JIRcIP79ao7Zz4lPrDeIQ94na6llRKzpHF8v3QPPzU6WPq+F5sRQDshZ2ux5ZiyhSkEJ2VAJ8V+2GHhFLH6wMiHo/BQJyJVKgLFHKlIBf7orpOj3S64f4ZpP5onT4qF21zF/UcH9IWBFXWDCSssEyERBnLc5O4FoAjF5+SIA5tAqAa2qdxGI1GfkBJDyLUbBHzMq02RBQokwoV5WIhc8UTJDJDKLaV4blslZvw2PFicG/WV792XIeexkNf55qWeYbA+Y058fxgiN0t9MnkBuBHAQmJRyGdo4FP/U53lPOCZ4rnaDGTSrbB0zSLvdg/im0/8mjNOHTwJCKh2XkvGlokONAlfUB9CutZfxQetHD0FPy8h1BPwdl+hDrBkIAhDo6rnNgBgRe9+MShg07XzjnTtDkXaoZEuMi1KPElS8uKX7V2NrlbKx0ejWrdWMdtsfHzJmvbH0L9ncau3wexdPoQlpwvWHaBXDmVn37x8OGL+w8eftYKJgRCudtAyCA9uLcDkEcD361EIfbIM9ht6qwu/xohOiB+O3M/oq7jAa/rf9pZA4OfdrpPInyK3NXlK6fROgoCYHxNVyc08qET4xIjH9bq8tcMyL+6/E2gmXzzSssF/J2hf35eXf2AlFhd/r1AanX1x7jJV88fYiAU1BgNHFuTFYpC5vnF7UqCSjWTOZqxAiWiYGcp0Gwp+LlmmP58UdVixTOp4wAxS+SciexOs+sTz/VxzxBuCEzHfa0c0jiokLbgDb2XuoRug4vzLJUsQZOcA6AfIrZYpGJcC2pdA6OUXTRGEeATaGhAfN8NQct66zedLskS1MuZXmxLlACHJACAnBU838M2Nrw35ginaTuEgdMfuPBLdQgDMZ2l8KvaxjEiwIQRb1SNWppxGJ74QU8nTSszQwtWFOcyT/S4VG/oNl2agB3P9qEObLoBrhvnNTDwQ8AcmOd8rJrBIEps+F2XFSwVCBhTIwynskTzslBoDFKTcsVNtEIvhY2roYlPZM5RymGOMtwH72bga6S5iyPPHsQWvZZTl5XZeLajHRTne+tjsxpKoMkm5xtjqtFg7nwG4gLTod/Gwj8GITxuY3FKYGCEP002G5MryN5alLTm6R0aM60x6UU9VGg2LYUsC3ijUwLSZHakuNPOTUigx3vUwW7lZsaWfIu1Fep6KpuKJYc48oTnjY5A+W3S00X1JHK+jo+w45qu/S712IWZAFmyZNlYHy3GTO/pBXyWiMR8pmlv/H9Xiu8RU1VU6KBuEl6PPDtoG89WX/lARTCl+HyhmlzrhNXh7xOFLvEPhrDL0vfzfz2g38jObIz0H70/W0eHNnvUGMRHZmr33brpSOpTAIGBRTdHmDHS3a0G2q3l+LojNp9B3to53tHWkcPJJnJ3a8+vATyJ9sUIB5BjE3kIo84cutDutuYcshm+OYHsbn9CrNCh0HVO+FkhVKNnU88791dTzvs31o2ZdavZUIe6ZOvGAyBTMYf4kx0woyFZZ6BqEVsrgdn7lYfsN7+gYbS6+slDz8iwmuoRXV39iWiAvT7qrS5fRx/jq1rC+ryyuvrdBuQ3P3oDZL15edqEfF2sO2/FRq3uvyEhwQFMLDb2bD3m2Lqw0x2NoFJ0PlwarqckKJk5U+MZdN6JLLNkR6DqyNUjRxjA6jWHnOXNA1cN8E4Y1VtUv/2qFYge3kAvyTXYN55UvPi2NYhexjVGdWeh+AvVDBRZhkph7B8dwdA2mTRZUGxth2wedrGqj8Zrux1PytSBEriR0yer+t9czuHVnWa/VN/TGbJgSrE9GEIRwpQa8EKWOcyXbRDWdLP9KIDTW12+NgDBrECFSjkiL5iutzao+r4HRNicxzrdIcufg4JTKdNWsZkN1OWk2q3p7Z1HqVKRtYr84/qnXjB1RjHu9cw9EGQSjvbPq3EhgbPluL4QSuV0ZzB7AMJM3sXjiVBtAQNCri949P2FuStwJdNfSPz78nWTfXU3WGsyyF71/Fb0lv9v0ddPhfkq4/Duxjcb/wFQSwMEFAACAAgATrZL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OtktVdhCK6GsFAAAtHQAAJwAAAHVuaXZlcnNhbC9mbGFzaF9wdWJsaXNoaW5nX3NldHRpbmdzLnhtbOVZzW7bRhC++ykWLHKMZMd2kxiSAlmiKiISpYhUY6MojBW5Erde7jLcpRzlFKDXHlr0BVK0zaGPYAPtwX0R9Uk6FG1a8u+qiYI0OVgGl/N9Ozuz8+2QLD15GTI0JrGkgpeNjcK6gQj3hE/5qGz03cb9RwaSCnMfM8FJ2eDCQE8qa6UoGTAqA4coBaYSAQ2XO5EqG4FS0U6xeHR0VKAyitO7giUK+GXBE2ExiokkXJG4GDE8gX9qEhFpnDFoEMBfKPgZrLK2hlApY2oLP2EEUR885zRdFGYNhmVgFDOzAfYOR7FIuF8TTMQoHg3Kxhc1s75R3zy3yajqNCQ8jYmswGA6rHaw79PUC8wc+oqggNBRAO5urG8Z6Ij6Kigbm+sPUh6wL17lmbFni8cpT01AFLg6myAkCvtY4ewymzEmQxJDOoisqDghQLowNmepyEuVD2RD/oTjkHou3EFprMpG3T3omQ2zZ9o186Dfa2WuaiNcy22ZWhinZdXNA7vjms5B0223lga55p67BGhZz7Tpuz3TMW3X7B3sWp0lEfpOXWDMdtVqLYl5bu46lrvsTHa1vSyk2+zYepjmftfstSz76YHb6bRcq3uBmu3hud1aKi5u/BIUiEji+e2tgiQccEwZiM2lPS6JArliOB4RVzQoVOMQM0kM9F1ERs8SzKiapBUKqnZISFSVEfFUL62+spFWlHFBlxGCY1CSeW1vP85L++GjhaUXs9kvlnWtl6Vc7LqBUOIDe7+xvp27/3jrdvdvcLSElcJeACKmzjVofuTciqZI7Ck6BoUkl5Y5TBhzkigSsbqQsfnB3IkbaEpDwRcyn16jgWB+HjESDohv45DMSb9zSHkDLDcMNIQ9yiCWnYhw5GAOxw1VEF8vJ5DJQCqqZsdM48y6GlPMEPDBeUhQ27kSby/AsVzYlHlqU4n3Kt/YQhH5bRbubOhGU4dRmCUtDS17k/uoHuMjOB51zLuE65g1YeewdPeQWMuJGMslLFGVMS3jEOpIx/A5GUiqiI7p7vT4jY1qpz+jdn968qON9sw2asGghdzpyR/I7VXtr1B9evy2r0O3LxIUJlIh6EYiRhRkLiDoRUJfoQEZipggRvAYkgPjVCKZJrewFHGEpbwgxSrjQPeyI8yy6+bePaQEwv4YQzuwHDkUMQkjtRJ+PEFcqHMchMPDCeR+Avd86s/u6ayt8N/TkOuI4O8rGwv8koYJw++TPg/IHPUKU76aWZZJ/J0eFDSL+heOomB6/CtFgTh9w4EcfgP090/Tk++RotPjvyKkpie/e7rL8DBHgrMJwh50IRLByTimIpEwMqbkiPiZt1I7LgEekzSeKTpb+wwPu3R2NYLjCmaMfRJrUa5vPNjc2v7y4aPHO4XiP6/f3r8VdNafdRlOp8satNqtXb028tITxB24Gzp1PdSlfv0O0I1duzZuWTdv6eC1kdf08drYy928NvBKT38H8pbO/gq2IeIwFR3/Sj6vf8jTgFup09Waa31tufvXEMxK4WpXViqmHeP1DeSskf5Y+0fHrPZqTQTp6rdcZ0dHHmwBQqy8AARmmL7p0MF0+i7k1NSiT1OnY/isX93P+isda9eaHv/ZRW7T7GjJqp4PthZZ5+kyHk5PfqtBs3j6g91Eu6ev97X8gOZglB120B4wGkLP6n8wrX8X5dWq1Pcs2isTs/+HIL3zE22maCsSJIJjL1jZ1v08joxVJugTDvvH/arnU34f4xCCQnjM1fPY17Lrnb/n1TFu4/iQxMgVgskPKj6L29gx29Zup1X/DIT+I41gdpV/O1j4WJC/xF78upbeCSmnIYQ1ffDOP8lVtrfWS8Xrb62tAdviJ87K2r9QSwMEFAACAAgATrZLVRDGnEaHAwAAPAwAACEAAAB1bml2ZXJzYWwvZmxhc2hfc2tpbl9zZXR0aW5ncy54bWyNVlFv2jAQfi6/ArF3WCkbrZRGopRK1dharYx3JznAwrEj26Fjv35nJw4OBAgREr77vvP57suZQG0p7+5AKir4Y2/YCzs3QZxLCVwvIM0Y0dCNiILX5LH38mc+7w0sQjAhP0BrytcKDaWlSxEVizQjfD8Xa9GPSLxdS5HzpBd+ebkzTzCw0CPSZp+BZJRvEfdteP/0/NKMY1TpVw1pf0Vi6AtMHAmz29lwNmxDyCQoBSaZh+fJcPL9CoeRCJjbZTQe3Y8mrRiHbV7spxVpRxXVljQeju/Go2YSlhax9bpe2CMTWZ61b0MmxdrkfsQYm+cKgwmSoBoQ/vxgnitwVNbebHKl3xr+6iu1j3KtBe/HgmsUbZ8LmRKGnJX9tOKUHW7BsCqqtsDMo6QFwSkoGifxucKQNdSrHkNym5zrE1YPZB1/KftCNX4xSTNQMZpgHkImNmP4ap4DtPzlvfmBqaEU7N3sUJsIRs8Rg1DLHIKBWxmP2ojPt1zj6w7hijCFbt/kIO94yHeSKxeibnOo3/BJeeJBSoPzLwXLU5gWWXqwut2hp9Mn2zc/r8pWJSZhV5q8zA5Gh/uF9T7BeUaH+zBFf+NsfwI+9hiGe4WeiG3ehULfBMAJ/nbVcSvrMuHnZvAob7/SYAGpSCC0eljQFExngoG1mSQGR1kEnOzommi8RX4aTLS3qatgcOQoNNQomUBTzeBUSLHIpcIk0LksD1d2p8FjCMWrpyZ6DivtsHWjK725pfxe2/Vl9ZaBiiIVi67G6+uxlxK5BbkQgqlet6TgCMMI9tY8hptbAqcPyFe+Eh7BptPI4EKDaoUUxbvUCku0JvEmxVSa065qZ5vX2KSg3O+0eTxPI5AzbDgFp7S6zaA2dL1h+NVLCp+Q1OFnnIanNxiKE1qJ2DPYFgOR8cYJvFgYe5ozTRnswE0Ez2AOeeY4gUJNn57RCKcuNs9yVWnl8DhIoT5UPPsJeonp1IIeeS4LWZNI2cMcBoIbwYcMvKFcDjWjQX+e2bWViR8QnQ21woZ4dSO5Fh+aSF2GO6ztSckOJpymdnag2du2wWMYTIisrIB1ucqc2N3m5japAikHb/A0E8xcDIdNBOupj8UFvmvhSgL4I9EaO9Wg/gH7SBCZ/KoAtcnd4DZcPBneZHa64lROMx0MPJNthdeBlHJq/vRPc6VFSv/ZOLPaPXER0sFw6As7nf9QSwMEFAACAAgATrZLVQqlJBVlBQAAtxwAACYAAAB1bml2ZXJzYWwvaHRtbF9wdWJsaXNoaW5nX3NldHRpbmdzLnhtbN1Z3W7bNhS+z1MQGnpZO+nP2gZ2CsdWZqG27Fry2mAYAlqiLa4UqYqUU/eqwG53sWEv0GFbL/YICbBdZC/iPckOrUSJEyehtzhFe5EEos738fD8i6k8fRMzNCappIJXrY3SuoUID0RI+ahq9f2du48tJBXmIWaCk6rFhYWebq1VkmzAqIw8ohSISgQ0XG4mqmpFSiWb5fL+/n6JyiTVbwXLFPDLUiDicpISSbgiaTlheAJ/1CQh0jpmMCCAn1jwY9jW2hpClZypLcKMEURD0JxTfSjMmipmVjmXGuDg1SgVGQ/rgokUpaNB1fqibjc2GvdPZHKmBo0J1yaRW7Col9UmDkOqlcDMo28JiggdRaDtxvoDC+3TUEVV6/76Pc0D8uWLPDP2/OxY89QFGIGr4w1ionCIFc4f8x1TMiQpeIPILZVmBEjn1s5IKvJGFQv5UjjhOKaBD2+QNlXVavh7PXvH7tlu3d7r91q5qsYI3/FbthHGazkNe8/t+La31/TbraVBvv3SXwK0rGbG9N2e7dmub/f2tp3OkghzpU4xdrvmtJbEvLC3Pcdfdie31l4W0m12XDNMc7dr91qO+2zP73RavtM9Rc1i+Ey0VsrzgV+BBBFZeja8VZTFA44pg1pzLsYlUVCtGE5HxBc7FLJxiJkkFvouIaPnGWZUTXSGQlF7RUhSkwkJVE9nX9XSGWWd0uWEoBikZJHbD58Uqf3o8dzRy/nup8daqGWlqHXdSChxy9pvrD8s1H/y4Gr1L1G0gpXCQQRFTJ3UoLMrJ1JUI3Gg6BgqJDl3zGHGmJcliUjVaRk7u1gocQlNZSj4nOf1MxoIFhYWI/GAhC6OIf66O9xCQwhKBsbrJIQjD3NoL1SBQYMCIbOBVFTN2srOsXQtpZghaB3Q/whqexcMHEQ4lXNRWPhS1/Rg6xtXKCK/ze2bL10q6jEKu+hcMJK3eYgaKd6Hdmgi3iXcRKwJocJ0uJDUSIkUyyUkUY0xI+EYEsdE8AUZSKqIiej29OC9i+pHP6N2f3r4o4te2m3UgkUH+dPDP5Dfq7lfocb04EPfhG5XZCjOpEIwfSSMKPBcRNDrjL5FAzIUKUGM4DE4B9apRFI7t7QUcYKlPCXFKudAd/Ke5bgN++UdpATC4RhD/1+OHLKWxIlaCT+eIC7UCQ7MEeAMfD+BdyENZ+9Mzlb6724oCofgN+WNOX5J44zhm6QvDHKGeoUuX80uyzj+Wg1Khkn9C0dJND34laJIHL3nQA6/I/T3T9PD75Gi04O/EqSmh78HpscIMEeCswnCAYwdEkErHFORSVgZU7JPwlxbaWyXCI+JtqdG52ef4SFKZ08j+DKBHdOQpEaU6xv37j94+OWjx082S+V/3n24eyXoeCDrMqy3yyey+pVjvDHy3CfDNbhLRnMz1LkB/RrQpWO6MW5ZNa8Y2Y2RCwZ3Y+z58d0YeGGIvwZ5xSh/Absj0lgXnfCCPxd/1RnAHa10re47Xzv+7gKCWSpcnMoqZT0iLp4YZ5PzuYFx8PEmRs+u9epNBA7qt3xv06QguAJKrwoiKClDfZlhgun0ffCibUSvnWUi+Lxf280nKhNp35ke/NlFftPuGBVSMx1cI7LOs2U0nB7+Vofx8OgHt4m2j97tGukB48Aob28wEDAaw5Qa3lp1/z+11ig3b7hMr6x8fRolaOFHK72yBuVVa0UliOA0iFYWrJ9wW/h4PvmMLb0w+uWiFow8ElMNuqVe/DlfsXiEoBi+XM00Do3keid3tSbCbZy+IinyhWDyVmvNfAh7dtvZ7rQaK41lahbMn0QBuVnz5U/F5f/cbX9xCz3/77E1WJ//Z+PW2r9QSwMEFAACAAgATrZLVdCisv+7AQAAeAYAAB8AAAB1bml2ZXJzYWwvaHRtbF9za2luX3NldHRpbmdzLmpzjZRBT8IwFMfvfgpSr4boQAfeMEBi4sFEbsZD1z3GQtc2bUHR8N1dN4F2e0Pay/rfb//3Xru+n6teOQgjvcfeT/VcrV/DdaWB06zewE2o8w69cDoxPE9hkRfAcwGkgWwPnx7l/YnAjImoTJPdm7M1nh+R7s2ScuPjCrHQiGYQbYton4j2hQX+Dir7q6quyNvmZGOtFH0mhQVh+0LqglYMuV5Wwy+wAcst6H/QJWUQmN5HoyTtJE+OwyRO2djnmCwUFbsXmcl+Qtk603Ij0pqeD9z06dVOgS4PfH0M+zSd+wDPjX22UDQDz+5m0SzqJpUGY+Av7ng6iSYPKMxpAtwvKB6OhpMzaGA8r8YZepub3B7oOIoH8dCnFc2gtUsM0rt0EGKi9GrtZit4zVn4sl4xNCA43YFuWbV/DCXVRl1wgErLzO1IG43dRFEuaZqLrOamYzdRziXrbLv+japj9BOp08Ppwa2bPtPYjAkJrlkR3tK6NXjXboXc4qKr2VzQKSx62U0j6gvWJzgmYnEloqlzXSvIxTYbj1u/l1VTvQa9kJKXvbRHqLWUrYqyvZTJf/htAs2TXVxRI6ur/S9QSwMEFAACAAgATrZLVZQTsyJpAAAAbgAAABwAAAB1bml2ZXJzYWwvbG9jYWxfc2V0dGluZ3MueG1sDcwxDoMwDEDRnVNY3int1oHAxlaW0gNYxEWRHBuRgOD2ZPvD02/7MwocvKVg6vD1eCKwzuaDLg5/01C/EVIm9SSm7FANoe+qVmwm+XLOBSZYhS7eJo4lMo8Uixx2EajhU17/wB6brroBUEsDBBQAAgAIAG5oSlWPTtEFFzMAAJlQAAAXAAAAdW5pdmVyc2FsL3VuaXZlcnNhbC5wbmftvHlUk/feL4q1r+zuKrS73dUwpRQrtVaogEAgEC02OFSwTqgMqWWIgICEEAhk0G0LHYCgiFEJiRQ0jqAyBAgktlgCRBJjxEgCiZSEJEIIJJCQ+QYHsPu895617rvOuee+q3+48Pnl93yHz3d+8nvy466oyBV/d/m7g4PDim1bt+x2cHgT4eDwBv9vy+wrBaKPq+1/luTsjvzCoZ7jprRfvAnfvHOzg8Ntwtvmw/9hv37r2NaDOQ4O/0DO/1siTgHmOzjs8tm2ZfPe/ATVsK1BOogVGCzqowf/KD73Ie72W38UN6/44mdoSm89+IMfPxj84N7DskvlH5ZuRt3xaAzm6X54Z+no90t8dwbe+bbw4PdP33or6nHYdxs8yb7pfrphbO4YkoNBXHsWLycX0hlgj4d7sFlYdSG9oD1hzz49s22JXaCnn62ya+DgwPnO03H+8qv//PLeo3JtF9C6S//ksSIgxM2+RKLXFpF4JxOHYQxHmvP8nvOe8hJNWCvW/v9jnL4IjmLzbWSZncfdNj+p4tkbDg7Hc2SX9sHPqH9VLZ2/SOkB1WKcM4EODkNUmgRnGrtJE7ejtf1BWQx9p3pbu0aTt9ka1SNZ0bgcBN9rFuFNrl2je992cJjcYbUYjOMNzsD729onNXldE4l7IziAfxaRRHaM9b83HlutWoePvB8s8pRLLPSsYfOvQPOvU6170mSq5REc1RsOx01+BU/XbMP6T2J6DHbC8EzrmMR4dSQbBGYRykIfRdqeweiGZpjJONV6HhGKOC9KyYKtI95+huq+X87HZRkK8JNaSJ72Emzu9xFlvaeDQ6tvrWPG6UdBo5xi0vK/qW18/Ni0/x5jlxbtxJ22jAzsd1otEmvF+hXOFOX7RSSUK0NbrQZbN8L0dKOwusAOGQzqLFx9Nau7czmoFi5rgo/ORHCITDOBQgrnuimduVMV8NNSDGC18cRqlmWWaa2ITvhtxpdpHGDJo0FZdFJcZlRFV44RNdfCK+fDUvoyjrBko9ZW3GplFjyKKKrgSzVl2N59Qyk9qRSaaDBcMjvbJ2h2F1PwEsEvNtxlTL/ohyBj+GUMmd2rr4uPNoWX1ntRew+DYPSJtD/Lh36HDD8xU4yX+lovsZx7TI5W9DfkUx/K5jDkLu3FMIp8SreJWfoe+q4EMurNHGsCrEBg6GQUGcXALr2L6kkVnPr6I3m/SpmVh29rKwVluKYax9kjKn05O/9QRBT0TOCTCWOBLF0SnkmRzxQzPhA1xOOHa9WJTmxVqoDPWAPIFeZK20W50imUcWgsbr9Tgz3+9MkzF3eeNqYMse0WyhjdjOtfOgdepY48znCjCFnoXRIgRSvbjHH1FI6oNuNMHUySXaCh+pbELUXfxWXinzjahih48L/qMENAIr9lxEtwXlSxYR2xcCKfv7IxIooRZWjGDmWy6htiGJdB8aEdzer0UwTnFSCROhFaY9WeadjHEQAf+wQJOjtLEl+42IPnLpbR0/v5g3BOA/qW2BkEeENz9GcM2c+pacnl0rcNrQNRfIjpkruY8MHVFWGGVuB6VLO7Fyoe73PdFtZk5OsF599dy2Th5oIvn3NH+N2VoqTtpobNZSK78dCIuMycwlQ+o+HL8PAA6VEuPQzbp9RiVVl7+rINCfCeXnViyoMlf5JkG/oY2VEJWKZBh2ey5K3W8xstJ608h3Jt8qreEUtuU5eJr2M1f30YJsr2pKWHuiQ97VlVcSLRdL+ShDKVkKxzKLJVH7s20/TwWhwcX6jHdh4CZTEgBsuk6ZB09Lwn3PTZJRLOtNG9siF7WTUvm/46ELk9vQ7ljpMZwT1LdSiM3UaRHk/kSwoKH0BcHIwnPnQ2iqYBLsJdZ/w+b6q5COEy7KZxTRA27kactxwvHxWqrw7rUEJriOjwWlq2qTBk7418Asma3jk+PtB3WKU/ww6eaT5yMjoU5qrWGBSmc8TtpQyntvtWhJBlEXxenMGMKX5dGkyPktJ5ynFExLvoTiFoL4Z7RURVnPCUtVpH93MEkAdcg/CkueR9Q8dAlIACh4G4ultxeHrHEMeK0GSH+sxyjykbGiE7cYSMT65+4B/B0emrD1+yhZcwEkSSPTZGsInxgaGTpk7E9SfTRiMlLMwKoXJPaLhc6ZyFjzKOT0bDVthTGVuxuWr1bH+r1jNy/KfznpF4e24dIvJOBm57VnXYniB/K8+h2/Mwo8SjadtuyfLX0txLd1+F4Fz5XDrks5iCuspzoAaPofD/HSujVzy9oc5lufpZKGv8mD1LUF5mCV6Ek70OFJe+FNt+cdd9VdiRijoGoMiu4vHQz1+YYTnIvi3vm1e62C8m776A5HOp/WLoxAsosu31J5Y5G3t69bbTyGb3xBf73cLm98R5RZTVDbzY//4qxOqbmUXzxevi3XKv1NwXDP6jyG1fgawyJpMx9dvKLHLhpH8QF6zlVWP/qKAUYNqzMKNVXWxebkBXub0y7fqmh8fwAOdPT2/SkvUMtSJ86ldgIfgZuGDmSP5g+9ALMf++HORSuWQsUmyr7Tox9gQBQq8hbJYXXDjcYy95n3wuveLr+6PxQTHEzy0pM5ZcUwGfK6mPIQ48h2LTCc/ImyWfXSd/39gADoUjLe2kBaLbfTtnKkcUiBhAjg/9BVZvRJRpENcSyT9WELdm4A/t6xup5av72Dd8aK8+5+QSgesSANnC6It9ykgiv2+aZa5bB7ls9qt6JU9cXrH4SbAXd8IfrkHcjCBSTvREN7Z3LPAViLRcPCq4vsnvN7eCZZwav4cYOzguCbh1LALnujbjFaY51ckXAaWf3gS/B5f5Jzt1Pno20lXcpVWCFznBTeSPK96FzxYKkt4X6lN6AAVQOR8d+ArcNoZTmKu8Hndhb3cNb7Y50+TnUx31yk6k8XUQbFpAXR0dl3KfAX8jTD8EL5LzDBsX79ZZVl+lW7Ofon8cUBTsyRQowCHMRTUER7Zs08+GbwQW6ka7xqNx7xuSF8zaVq/h10CXbu/bUQ+VH4wXn7RD3xvd0F6yePsAQ89qGyfua9Z1KqexpdvaRa999hyhi3U8pfoab5Y6xOApcxMW/K5+XUTZZO2iRZJ7eNjXOC8HtRNeI7XWfO8KNgtFEgWF2OFdvKtZzSJIBD/8wSLAcIuYpAdcrCOEmaZHlDH6H6NxafkWJa82skur6FjwtzgY0DgVWeTVR+iwRaqTt/bOltTblgLNt0eUubhFIRt8O6Z+Hyk/PR8DXdobaZKq9ZLZ3HHra3QaOjR9x7amyvp/iJTTM9At3Hr4aB29PWEYvyjQxHl4eIjbnt0JBbkrfW/3FU6V1PvKQiLlvNfMzNFZ/jbVVHB/UL+MpbxEZPiBKZzGBU1nz+rr5v2oY/mzFt+8vlVN4/2VsWjUA0VHiGQRp1joWXPdFV7rw75zFUGRHtW2Xeiz/TXvwn8/UMdPX3DJ4eQtdib3bi73GyBCwjBzx9SmkZmw/Kk/pvyQ4gXdz4wkB9wp6fPP1+CCDBv+EGl234zgTinZaCgtUi5ZCMy13BJA6fq8fd0XeaoHi77z9TrfapdSn+ts/zyooIGd+op5LaMDzqkJ+oS8Xv37KKsEFrmQcUr7TIKS7nODmjGWYe3B2vGHsgUn5tX7dUiTd9UevnxomRskwWxcgF+xC4DULK9+Fl3Xt+OKJqV73hhTGqRhQYum6+CKsSfAtWLBMnf1zznYxQ/Wd7H9uRhkMOf+2Q2Kt30x2fnY1+I7bVgWfSPN0LtPwFtQdZ340dwT8/vX2ZmLUMoOBjeqT+SINBOkYmegUxaRQ1+0me7prz93nZDtQttI8aVR+CvmLTd4Kr7hNZtrurtqv07em7Cskh+DJ+VHEU99IneNF1/paEpHHgzhLlo2JvleL5vsV7+XVRUvwx7TlFTFiRUFxhIQkf9KPnn7tZJg9Jr+DEdSxkDQXp1Xn+9ifM2eAZrCXKIP6adrf9WOdReL4wYJ3hDbIoOvye82qmU7ATGa925A5fHxmezicPOpEdXWtmp9biwyaDEmarFd28rYrX4hkvjcI/fRLrRt44vhgEM3jvAOnNZMEAfUxXvWR/QzgAetz2MwvHoxQtk+vl+7lK5Wvp/w25kNcEnhWD6TpD26gOqgqtDw8GrJ6uLuNb63X8tWRBGDuLdayD6rsxyYMT/R8NDI9gW5fBo71P31lN2VRL/qPxrjdJ2wMsq3ryUcn0bwaErAD3WOzgluZHkqcToVWbgHSrbTuLC4pwEsSgkoqgO7wpHkPakSh9mpka4RNLLgtR05HhG6ztX3GxEc6gK6yZXw0YnCLBIPHbWe2wdahJU4wKBYkdfUpY0ZkkIZSRgtetj6+l3DJcvKwTvgSOMeVSIXh5kzbaXOvUebmVwksAe3RX9kbis3TH9+BB3VTEww9k3pT2lu1NoFD1kUi4pVr68grivl5PSpClC8tg4Bd2PQgp+RUJ2908/tqYzuBP98ZMa0Da3j2StB6SIj3seM95WnEz5FZSxSrd1ReHAfm339tUSUjEz1vZ6GRg8spi6Qzcfw8VZcwZ+WyHhrY1eN13x6ySfnpM2Yts+3ECPK2ZmFykfCP686NV722MhMvgWwiDWIO7w/7wCEQOP7olEFU09/H1H7oikk/tH/rF3Zdn3hnq2Hhhci9uGzBf1O71+A41RT+0Kn8D/vhP5vSBMf7fDFysYMcoipNSYBnZzvMoxd8G++0l7lg9RotclDf8LZ+qTfnmlmxuwWNo+5SubGpmaoD+OHGLrmVe606yXBoGhXBJTKsywkT1C1cfqj0a3h3HKtl9rGq8ChtmVKFFOiAH9pUkevQ2BIlF60EPVIl9KVBI+wAsyTk46+4VYwM+VRbwPAB0FGtc8XL28uNLWYZu+lyW0PnSNAGaE+xFPsZ1wiP+VAGlXZoG2Th/tjPrjPEFUQYkH1FrEREWdrPsKUx2WaOo9mjXuHG66y7N260SgxKdqbGAt+oGxy9z0EurHiPXTbvmU/up0d+aXzhjICaO2peNdrdLvt/hlSEIu2watZ20z0kt1B5EcJCO5tjDPso/IM7jvbQTCOpCxdLsorFB5uI8WhIO1NLTD7oMfu8T8jzG0WVY7mVGnRdA7qPIhhEQvRmnR63PDORXxTQxPqSt6x7CD6bTkKS6t812tppAks0wb2SP00E5XWuf1FBGtYpiYb0i41Iqw6dFrtrnCP4bEImre8H+330SxV6boCZMDqac2lu1TawEdNXO3GvmlLI0qT7TTOxB2SLMKbNvolrOhHXMeqsNrVxc1dsRal38WkN3sbLFd49Q0QWN9hS7IcqdKiDtAnVE8flknsKskt6JYM3yBKFrcxrF+HyIuPxr+eQaOovE/urPfaEkULu1H6HtaitIsMbrzcOfNJcfO4iNzgLvEpRGJVAbUijELXxDVpj4oSMsO5yZOhO30aIf067X56hqiruX7RFgEuX7Ykf3fk5NZ1S3cWNpyLkAFAgBwEoJbokeEaD4N8V5KprRFVaD1cdrcQq7i02vu6ANHIGu6mPvZdofymyuSQ+prvpgb8dNR1xToDxmTdgBV1+d9p8vyYSMM6kxi8WdktVTmfKb9fI8qBRUQtu1YSaFH1sNoyTN3rhv/kG2ugpUWVj8RzQSwqZiiKyNV+RkLFdZcGJkkF1jldOn0I09HJcHvsvAE0P4Hu1A2TTS6I3a6ZQlWPamjj56nxi7Vi7dIvu0sfQUZXc8+mFlOt4LXUDFZ/iZvKLKK82TyuA5cKVVP8a5PU/3pM/y9MF/8tSf8rEejcaRir6nLMPH1Gk3fvxX2/3iYUi3Em1cjJoG3bDaHfvuD3zdj0A2fc1MmqIHF+4tyHUQ9zzzLf0+R1ffaCFyvi7toXMuaD3yS98b938deJ0Zo/PVIF6jvV2Oj4BqbVWNGwkxGFnyvGz3FiMsXjWZanY+skZnF/DnOmMIjLmKqucgbrRUFqW5XN+kuf+vrsHw1WYlUM3qaDBXFOvlJ9V9GPvPwaS/LQeXek39O4P47lXDGTKXhlcx7j73F+C7D5bSmB/n2A3Xi+7BT8cgm0LP3Z9w1WeR7DJe7TRWjzR0tHgmtGjb/a4eTEIJn20TLgaFwioKk1bsEqpdC33GHiUHl5hzdnI4OUBhP7yxGAl6aMboiwDyHsH6GJ3RuJQQVjfosfdKTOhAONg1nOrJJ0H9h7PhUvfUWLFMmqbCM3R8pr8La59C7Zhpf+RM6k49zQCV8EuGyQyvYR+166CLq9VDwTnIUAu3w+w5Kl30t+sX9otlz7cAeszXDXET8xFqbGSipwUgukQPv9SsZcPT9Mez8SCNTP91wjXIhtkEXRExszCi+okptbWHKM6hYKcBMVF5qBy6CqRGT1OdxcF5ChHbB4NUIQ5sGVDC3nY3MvMaV5tCXrotm8o8Hy49erIYBPqVnUQf3uy6gwehTfx0sgYucOjR2MNLhkH3zh/nkgKWbUVYLxQ2IUXUA0uE8qQB0oy6LedAIZOpikki9Ut+xNIwZzAWXwj4jyUdtnyegoelZPqkAE039lm2VaBXmMdry0gjn37FhH8F6IdAuku6SIVBK8s+jcI1xHnq2WCzMP2DTSuctY8ijiAirOXv12WHIjffRBMIt1lJCl3dPWwozhUJ7D/dSnmBTYgpkYJDDHpwLLpHOoA93luM8HPRjY7h2uexEYfH7fSC1bmIuhhwGyNc9rtDd1OEjaxB9qsYfXaHXDJHCFZ+3IL7tdg4T+R41soRMIkHpheYgKebXUL6NOmd5STNOWdJ/XHSUFTtSZZ64Gvt//GOrt88Jfn9YXkewtjaz3KQ+iXSMD+KpaST7F1b+Va4dyKGhEHL1fv0Fap9Nc4+Xvvlm6ET34tWuOkE1siYgq7HpKqmeWnIG/+fuRvWktxWpXhDBXdj64zV00Ch+nfH3P4P/CDwbKc45MHWE1n5C+X0QyX4CPSkdRbaYiEiNesO9mZ8ez80w9vYtnlz/d79pMxE6y4Y47Aso9PZgQdZQwL7wnVeATKpAkRP0TcEFTQlIlu8X6nGS/SmEdhT29jd8Ld9xAmBme3oJhYfi44kkC3jIb23nj09mIqPCs0e3QKnvB0RT2sFJNE79gxEnfXMD6XmSgOkmQF5EWvwJk2XFdyKbq3AXLqlRzD52YDZ7eFLl3mkxrbrqJjYiid+zDKmHYvOD9e0VOIDQqmk+u4ReRdIYjYGFeXGNYx4pPVZq8SjiviRI8kCnPSKNVauHPJWy97undDAxlYBtHdQkBIIb7Wb70Fu6WkuJeAUwUO0XbHbJOB+1X6Y8BIzgQM0SOd8uzm/Bq2Ntrar9qqrmEP7jblsJCA/a6JkMhyzrtjpHVM8i4Pc2Am+8/Ejv/oE15wYbt6T26wzXM74ckpBJvzodwpKw8WldO+yPomRKQRXa5r7xiPI1YKWRThNN28O0SRIuAYpguA2fOHw/C6/XFEV8288orllwChhjtbK/u4VQIn1ZoS8Ssy4Me4iKS9dK+tSxZSA7asLF5/AhL0qJbDuRULTjxmZHasOuXK7mizx8KbI+u7O8m8Uzcps0fe/XpWlXJTcLcTAhwBehq53Q2XojqFLXIq1VM04S5yoFQRHrENB8xlZznReP6XN8jQEmPjjpzc8ukrbxc6YylEZm5x2ZnRXzpr3ZWxK3JDqkyLU+5W+xPhagUAcQhyNwzvFvZP/MOQqtKPG/yUjNj8e40Q28cPY2rGcG8SHqTiT1fd4oYHc8OuYaNF2u/fTV4JNi6uBbOsRsPJjUlr1SyT6YFlofr8QUDzWf1ulcUloOog45WucSl7J/CamJMddCrzjHANHOSjuaP7ODYB6gFChcsfUzLpJ2wFWVZhYyivFpvt9AgWlHX7S/ohZNEnLoacpXkutCDmhxhFsL8Z6a7OUwLh7KXU7p435jaap2n52HtdlWbU2WkhZKdKarKYqC1j2OzhjssOpHavDMbvFDar80HRBXQOlWsNmdkuy2s92kmSP+HNSUHwqQdxmfXg2A2oyDLPjY1DHeYNezTPnVD1BwJB4tBStSLO8GYuanpZKtYbRH365k27LaVuyf5bVny8PB2tf4lyxseCA1+MtL5jY/joW0EwqQJu8iUlTRPKf8nu+BlvfNyT70PQKx2f14Jn671k24NWfP8+fyepJ5TyK+ea0PtKfeKj5ZYJvOyGDOXfIfNcwTbXAVO443XjBHxBmIxFZj8iij+DvhK2NiJm0gnrEkkYRga8Tqu2HwVMkstssiYZmKxXJTyYm9Uao/BLIfY6h3PQmb3QGbnAG/W8sXJ6LO/MedW2r7NJyHLZLgzNWv014e4RtO+ZWTwOuqw3Kgt9ZvXEfwl1U+KUaXDCs2b/Jb2NdiMDRD0Wz2Kprx4cvPnIXEhAuHW9vQrymLy0MpIaupzXyb/sgeA0Gzy534HcCdqbpwgXW4OC1+6y4l78gGppTPgGpbkeA3EwPfupd9fDgUQEAdw/UuFpHDigE9DdWQIy/obbO5tgmOf9XywSHiuQHEQ9AIdxd4i0vLP0Lfaxk+kQMnLPwMktHBderLR5RdGEQDQMNd8nwsO9/Ha6XFu7JLX1eqG6kDm2FzglFRAgrBkfoi48CzBx9WJbdwJ1+2xlfxFSYU7Qv0uznjt7HvyENJ6n6VKjkGvsef2pbuKzoFXZaizKzzXUPTca70y+BwgjL9mdCfkfRkgxIApDFGSri0PuIoIeWFI5KcRUX2r+EVnrJZsoT/crz7pXK8847veOT5zQ3ZUhZZ2mIpHRa0j3g67Uel4G8TAktnXwQ5no9qGnI2m368MERAX4vWlZ184SMglT+oAeUOFY/VaIPyrbQCk0bFW5EhVfXyIXhaN3iUSvwePjZJA9ngL8hR2L3gm42Zbj+q9kmGTXhkTg7mSI6/0c0Ps9tiV8mBQX3LOjehIsRy2+KdBWdQ4ne7WGcdblr+d0TBCosep8G3r0iN2TnpZWgetQ/LWM/wMFjf8pV5/j4jy2Krj/qv3nQr4iHTUTUyu5tv7mgznTaJsQBxCqOv+3YCZOXqB5O3F1U2RcKaS7+PEiqaHbZWmbUW9gU8m0iXnEl864+GeXv83jY6nAIeMxLykuN4RUHyZnXHfUo7bWVhOfhS/iExqgGSsK25msw2aOxU8ZQ4INMyAe2+V7y88ObXflEPh3Rl25NdvYL0IKns/UeE3JD3vSydbHpaNU9oq7J5XrO+KvhTHYYxX1N8cKjZu8AYSJmMWvMhtWzQzcGzCJfv0/yQYleeeh3P0KXsi2vAC0I/sGSfxZWS8FuX7nUEwk1DgARtTLLlYp/XRq4ZYkXrLy1n2XwMRnOsNjALtQANudtrWTEQelDGqTXMKhuRlTrtV0HOq7v+EdJm3QYrR0yWdhoEGi7Df18ZvGDL/9rNtakxusxJXV6e2OcsZJBNyUlRrMrcsalcb2SDGTL6Nt40ZuBbf0z43hmg5QOCw3vRSHjs+vpZGYrGzw7+nyuvFbtzuUz70f8dLcYJSx05bTMl2RUNaeFhm1guZnzKKSDYrHrN/pVhhqmcfXdzYyvWUNwsS+N/rnv56ckQfTxxchPmbHt5P898D/bXy18r/H1bqk+21e6VVUAXDTBOLWBmmYpiV2tUVUyk6JfIPmax3XYyw5aBDvIly7e++lqwg5qxI4kPwsglslvEgGzfPo/O6GxkGL6qIsymm4mUhwlwdkPATb8QkFJOtfi2sfis5JmCxrVmFaPrlvKe31z18gYoehJ+y2dquOv2D3v3zIJyatMXFnXEd1wGamSCtcmc0qFRKfINo9Hksx/SU1/6zfznIJsXb5AR8WEr5k1wheA+19FNDsBdbgFO5RncT3IjcPaG2LMx4ZZVNb5LgMedB0fQbjxVgQ/MKEIgBkUBsRNuzXqU2u2lUqEotJb8V0B6mahfKZFrUAZyK+YHtWQxutldGYEDX/Zv6GWIveOjWiXRBqqlLm20CJ+5YVgbWelOoGDJfNmqfKEn7ZWALC5Dm91sSqW9E5Ol9cnf3edTB2nGVb8MADGrL7kvNIWNI7Pu5Uu0ZkZ92+aW0WhNu8UvKde1cT++lO3A7Lf4xwmTpqO4o5czXH8tTKTSEkYQqzL9GotqCI7aTv+ZTAjXpZGxjJxkVJ1HoZqjjkChQhikM3jqYOxT/b1DvKYRydAEqQCD68fbCg3uiKvg66ngokmwd1Z2+jBK/r0KqPt6DtaSKlPaJlf0ER0IISVR3AQyV5ruR/jN0IWvas/t+5LOIqHXF8L29PacIOUKe0oiqtovkxdFhUb9UZ85MkDNqRXyfRFP2Mzwlm+h7SRj4Z1kqI6LIltPEwFlqakZ0aAim8MJytwxpT4OKmnRJteP0IROngs0dsbDa+kE7Q/FlP+vQZenc8l5ZKXm9f3uYJXlLYcouO2n0wRjy5kdl6cWSff8GYH95BfzOTFf3kQdHXjLAkHi1A0ziznDOYRGcPxES7ZRFVUGi0DAyyqjyRyKEqPjUQuxNlaqXpWpdvlFlNoCpvbKx0ZIIi0wv/x8AqPKMlAv+yiB/rfz3XDlGiSjzocHxf+BdcJLc86WvN1IkLnZE7Qyc29ZegvhPmy/r6v+h+SJFEhJmb7gpv2BjQ/XTi/3VN7PlFdYuGl4+9qsvFj23addD9Nl/a/vo9hYyPu+/+uzf5IKw8iDGyPYpqCQvHv6SnB4k7dAJ09sfeIDzPzczxkMWaB+xt92zixnL3o8bF0uAvVFfHMFv2svRa5khqefr1xKRn/RK1sJhkn8CEI/+hPizv9j9P7ND9s/3/IRMxnRplhPBNfe+EhiOCQabH71GmuUEAvgvnPpjYScGCZIOTd+6Lr4u+ckR+ba2Ep5yshFVBWWVPovGKzrmv+cuKqYULPI8ktJjuOcNmZUOrjUEJ3IUTTeXh0E0VmAnWnmpAeyx6flxwYZavhhOAyCcwkJZ5Y3PHz237rffrGjxvXmtxBPU7xg+l9g1unsZWU6xTYz6aZq6/B2wI9/7hoeDE792xSPyQ7FpxVQw39trBx4TnsWisdNV7SpAqjBVKNMzBW4SyPVPaPTqcKA+gqPT7SX/OtN0YVFLmjvC75BbATSqqATs5T3/SHL5R/NnwjxgUUWnMUNFFSUe6O7o8OiM8t5zpxEHoBfjUPg4vL3LmH8gQZSUua4AtVVblEIVh6WasbBUegFk9AoQoZntVfB90pHV1If/Vj3PJp3p2bQhhOGbGFlUsdwDcEQ49RBKRLXrblRiSPyWrlgAroU72ZvcdPtjmvfJ7aH1wDi/K0lJAHcBkZ/UM+ghpjBswYLh7l/2uyKEgiPIobWBi86RUkxa/r59Nn/38m4OkVe74mMASJONy2i+nRyQX9JNxJl7sy0Zz6KZ6tYM1UEQAC/cUWPk64F6gSSNFkZlC9ZSVePRhdv/3EhyL/f28CB02TmENRCZ9EhB2cwn8pvgk01+145S1lcQ189yewY3Pj7acB2SGZPxQ6//iXma8HuD1vfrcT2DYvGezEVndg+VNr3r3bUN+tN+J26Pn0seIr+oXIeO4id4VBJM+ie9SmF+BXzyKEV5GmGxg56ac1B10B8QgygUpmqzXeNaBJVsDzvm91GuQhlNIj/S05ur99X3ZVsaf0TEmSxyjbHh96uLZ8Z+KrMbuCjp7pPH5Nt+BbAqFdrv8kwiFFpjncPN9JzjO3Fl0ik3CYWBP7uTDODDUOGTdp0IJm0GZVtFC1Eitl1m3lDJxu4IlTTug95Uk4SlCIm+9HrHEhT6+LVDav8r8sGhDVKwfgj+MlwLrQZueCaSFNWwuD/AXzp/8rRAIHf26MjX9q1rABvmRrqKo8v8paSYRS6KJ3Z7dhhO6W0K+rILgdI6ONmgGK3xZsm0qvKKLr+ZukCrAvlafPhHcArFJoZ34ldO7Hx+0Xln7JxXECx/5GcCBD+j4NGLSBjr/NmWihpvoGtO1PXXRNI+vLYcZJFn9AziSEZPb/Wl+S/90PNxw1IGvMbCXiykreBEb+ZlsBerPOfQa95n8kAYR187d9X0y6CdUB4/XOIEQmtHUXEQqVTQQbrmTl082Ph8hpk/UhSd8FEl1+TpnYUkEb+S3erYgIBIk8y96Jy4vmimZnk1P+1Pt7x2RvmvQvTfkN2/TG4IZFunWcPuUtPrGxf7l9Xx0X8dCfmL9F+k/yL9F+m/SP9F+i/S/5+RLvNArN52erXSpVDVLBCjk/b6v3jjr8xlnuIVwP/7lwGfS9q69OUbiApP+SwNd0z7W4xN29/oi5GPRUBMqiq9rR+P18hQY7oxlFy31MFNMxUkbjVIfRkF+21jvEkh01Eb1q/XBWrUvXJYgWpadok3qzSnSySYBjgw4sX7liW1RaQYvM05K3xqKMvZ9ksoEWHSmhwcnsjaYMbOEaYXEiQrBI/On3kbtBUeYBHVaIae5fJCtcgVIKKGcGHQdmypA9HX+THUhnsg26i9C+YqAPFnfZgYNWHjAiQ+Mlu4VL/E4fPTxG8JVstF9jrJeGKpT6SAf/vlG5VfR3AUvo05Kxy+uVeeEwZAII++YlTk9lR8E8efGQwKyAs9fmooD6pfH59gSACmI0Ht5LKNr8C929k+HrSTmxwjfjCkckBtkMZFF7m5i14ysNuuNUY/fVlZ+ZxM/HKQoMIzkoW68Qr0gwpebWQQ3uKN04zFSgpk1RFOplj8ONWD0qAfaLACCb7yBusAU9cKm/sehpGv2m8yCphWaXo1zKT+HWJl2aS9+qdZtvvcyY4KVWj8rF8LFO+DEHPxVjk5LsEm/4jajxZmG7ClbiHx9V40f5qpfkjWGH2orSxiyOmblRGcWWRqRJSVYRvD57MpI6ETBwy0ytUq+7QEPwX+0NoDM+8Iwk9yLYZq519ofnNScCz6OHmDt+RR3OP5ua+22/OZxtInCIHJMcP+iC3LCLrOrwBo6Gg3g7/PNzFdQPmZFETk+fhSe3O3ZOZByW5kSXR9XpJEiTjYZo7LjMqJgepZdEU5Dz35SwRU3vbz8RDnfzVQc4AIzegt/6E6uFWsFnfMXbfJpgl7mQTbtmM33dNNx3eebrG772enHX+/rR58JxY9FiEbDGTFrck1kJNbFZ22aNt5Vt5llf4yMMYvv6kmUaLUudO49ZCVoCyIQhYAysjMyszzZTbo4H5Ld1nNdnBw/amaQn/pjfHyRE5OFfHwktwi0riSVExaHoSOMBUzp7tHp7uP50Dc19laTtfNvyH2Geq+4iH0ZITmxo/WJeD0kmU/6yyuWKD2/pUe/S8rNpmiaOpWLMrS9oRMY1YbmgU2sZ8uqQ6EbE9BPtleaxptMQO7zV0BtuJsVEdwEpJsR+EZOtOUELJp+JmnN5640ZCPdAmr5qB7evHr5k8Be1Pko26PKWPCdoJJeNvomH46IK17jzui5RrrpqK+xKODID34D1Uy2CQ9uFIEL73VfeSWoviUSp8d8NvEvGsUmKxx951AO2eRtV37XYaBsQbmzwbIT52DjnuLSzg5V+JpyRKZ+24Q9yfHyk3DfZ7ezvVV4MI/5iN/RKmrFFU4XsLWis4RB6StqqkqZqzIYOzaUxhdOVOZhVPHs8JMv+WR3WjYy5E4GKgD+A+j0IAYrh2NNdVDVHTVuj7B9IFa9vmbWC5qgEFUaXWzE0wfEZRYbQOdlqQLZ+GfCwZgnJa4hKi8+5TGeOKgz/VK0Rm1TYcUjQfv9fHWN6YIKFwRcjF0js48xdbht7F90Gt+150IGrdbALdqEAdUJ/YM6uV/PCwmmRMZtg2DhvwZQqu59jOWbAob7QmxQx3f7OhC59DGp5BbZWBDpLLGMaL4jWdQr96v2iS6FPL62+60QlA9JMNUmFZo8u8JsIysxRN1Lc4akYRtWao2Vz+ZcPmPC3F6xdzjmnFJnihmpqmYpAsTXcL6Vj3XK7bYJ9S2E2DRax8IPiIKYJky7mA9+yix0giJ9hLx5LvaKLOZJgk3YyHdkH6HOotpwqqnkxXwFGnY1ynM225nf00yHaX2FUpndNX1BYD+GsjKRvUp/t5ofVMRyQokifBuOpntU50GPwW1bQ1NKjTGy4CXLbbhcUI6hQaLdL+jBhs6N9KtI/Erroj0eQ82zHp9ZZ10qU6BWU4+LXliMH0iG70MpBPQx4fT8NQWbSbl1wfO61Xqi+BbZTz/I4d21hciMeMPZtV2+wk3Bkz4t5MGNZIGHTYDn6DJzShuPny997ABzAxUNd1EDarSL7DZrTxbQqSEHhdDL9FJKEOXUQdMWaoNeI4wV0fkw/anEYk2jgzVwm8SvUNf1hU/a9v/xIlMUx0w6Ikv0s7tvnK+x3H1QygpLuo63oEbAggUCgJPQgu7tzuxrzycPKCihn25jIghfDsf1EEIBffLMnUxVQdfjch3LUWYjPrB3oz+w7fVyH7+KoTR8e+1+Did6o7FUeZpSaWpGsPibeNXIlDV1LDgcWaggaWYOLf0UYYt/PxV/ANw6L2Wd9EBbzQ7tqHfGXIKHVuC6js5usb5hhf3rjK6wjj/EyLR0hZV4bFhaXski9o3q25XXX/GjN5Xyz7Iq1fD0oSCRk0uIF6s4PZf0eUCqifPQeAmH+9mdeHRyI5H1olSxhpTH4WPsv2YyGU2JMokB083NcxbX7PJ/EBx2nFGdWJ2a/d3GSaPp/6+kuISV4OLXGAtO3MqaWaWO2Lxj0VV+9hTWa5d66TvUomC7roeFUdGGzVCTho6SoNMUQIpwsROyEDij9rkn9m+Eem/gZuQSrPXeluwa9i5YLuPMLDC6Vq7c/iFRNvwT/ZYa6ok6c9svmMbluTSsA8EkIuluqemc0b2qs7V6TMXDeccn1wNa6Su+FIF8BQx4S2JhW5Gl40mnLpyXJIriqmUsG5DiY2/xEuYj5oa4LbcXmWsBQ+BEgUMfG32LV/5jzwHvk8QUycY9gkVpopkUqbakipS17oDa21W2mgkbXSXRfCJMFfcktjsmHa6af4R4dMEFR3iUeCOsRHuPdEjlfbKkKrilwEtIc/slQIqO9E/8UPF8XZwvtsw4Vrz5o+cwr4R77N9iJxxaIIw3AMLnjLGm64Oc3RPmZ1JaTN52YUpW5L2hs8sr02RnJS/NFrxdz+p/Iv2t4ybiBeex2wnbuoIkSgiEUTy2xbgMpFuxScW2cTDKPr4uAhHsEyrwFhTZuQlHeSnbyVMQJnywKvfb1g6dB2rZ+mc6fGyOdW4OZK6w55O+UKqO8SY+8izVrs3dCxs6fH2CPxK92th/NV+BW45sIxZ50eRiT1Hnh5xvkWj4ZFCa/JOQBSCHHiW0P2T9SCosiHav111tcBSK2LciVNvSHH8fjudgb+aCuNax08TYi1PIS5xGnl2wKOMdBiRp6bFZ+L6lYdM5FMV715iVqvCeWUEFJmBMitQbp8KTkmy/AuUj796rbmZR3i/Nfs8wl6OMCH2nPg4XDXHa6h1AlRTd1t/BRdcHaiHqxxy0VPB7UB3fgblrQfin9dAadTSLy0Knsc3WdEUR87O0BvAKigUTwxo61Bliy7EU28m2BQtDTeA/7j2mlPIxh/6+No6e5T8GvjuZqEgOeCim1Z+VCKrs37MV+kfCyYjB/DAmWY45vcJ/1Goe/qrZvUnnDwPJx/7fmVCq0FJsSrzKrsQbrv82yEt+Pf3U+6Irdkt6l95doibdIPkettztN2u2VgIyJhUgGGEYe1J3bmOsN75nAm+9H5cSuE7VWwlZaCCzZEQTzkqVVO6kh9UktIM86StLEPOlTDbMm7q9Nn4tpspM8cLYxvHmwbGgaVL17FzPext37o0pn7osip7p6lgP8PH5KPepRo/zX7iQRtHRNJSJbImoWU1PtNUs9a2M92p8/2jsXRxjyzG8cb2xSS/1O9h0i3DDBWC1a5jatYFSYyPaeIBti8Tow2ydkvyMS4nndwC2yEe2jMWq02sKrwwY1ep5JltwypLtr1m2jMXVH71Eb5fQ3iEEVs3gEPCduUp1DVpoqAjwDB2MiyDVGq+4Nh1tfRDkeMVy45tmout1YxU5yKTY49I9KiMLZsppqYIgvm0HZncDYKsHkPtBV554wCnUa1xGmD4tJWosuk+eRL7EizTJmk0D3Kyr9oah6Jir9q0/6wNepu5c1GZMDFG28/y2tl9AYtoD1RIE7+h8Swbmh3X3B4HVhtYB0zF8bhhPf6J3aXgMQZWKl3Mm6Y7RduDY89NGysrC3noYubYCXW9sDHpW1PJye0AOIJx063FffNuJ9dqBj51e2FRlOuOlmamusX5eFXgmol0IngTZMwYOXq3D7VihanEB/4lfdlpu4dhbbmDafLBPHRxGowY161rjSeGGhNURmOmb5A8Q6JPmISwhuAIoZVrU5xPtlebV6HbyJJY6Hj99A7qNZxVjreO2Ws7M2f+LPy2lYN6ps0b6OaWjsR/hZ7i2bx8bO+wIQ6xFtPOezW2LlSPAmzqgzhF2i7utPuCPS+Vpc4QpDzl8fahBqi+9rwmLxKyl9shiOxbOvyoqMaMBbkgdtc3VofP+rIf0l0t7gU9CgTS1ILPzLMYxDGub3np6XFjCiTtVWYZveoEim6M0Ny5Cu4aOwCZfg+Src2y9jMB4X8761Mjmu/g6FZujq9zgsa5g2cw2XGW+8yHcppo+jqg+oMrsSDpDR/nr0SSirzZTbMMdnBljdmHHJb9SURZ2WsYRJB/rNDfG+wrRDTZ9nxu/PFtmxFmG6/iYidzuhzvPvwYGVtrSoR5nJEyBmzAiR65AZIxYGvE2PXPm4+9vcKNf9xTzGwaXusMWqu3DXU3GS0QMpRm6N1C6y+vTQx9/GrcnJi6TcBOjNkn17BHJdborwt/yqnQPj8GP7XkFvKt4ce6cGSMvS5x45HzxN/dlfcsgnOp8gRD8xWb3vNvpHgE3Ew1wfpEgXj4GGZYh0+eczjQ/l3meHjCsvLx4Hv/2SwGd4woC5hsERKYnWyUJYBKFi2Z+LanjbwcFNKS+OpXdThOtcT9MmxoC7ERS3HzvfnwUl5snmWM1DahMo2XtLrf9bEPBr1/FqYcGBZe0DhqtZEJVt888cQTwoeCj2lf4P7oi+8AfuGjfRDd+azN/e4PnvICP6niyeL0GIrRVkk65hOChQPPBUVz3nYgeduHsqQe3u1XadBto3RIxrepG83hn/r1zb/ToMagDkSF+lsdHKiJM3s+zT2fgTce+RLX91hxB2mQFeJvBEkwOXN3d57ebS07l/2oPAeY1YcG7pPM+avzKvR9Bg2RaeZ4Jhr+kAfU6geWOHB2iGPSZtSO8Qn+ak/UWpvH4+l9wIiZ11/PnJ+U45lr5VjkhCs+5VyvSVaXhR2PVbsZWcIdtxAd7zo6+HQpHN0Ud4TWuz9d2zGnv1WmfsJ6pxNofuoYlNUx3T21mVQ3/hneW6ouOmif4rNj5mUaHiuFaLtZEAsfYpljndbLbvGqPlrqIF+vpvyxxCSrVCvvF47OcAySrpBwCNgheGOk8/zjDAew+/wzDofj/s8fWzgEv/dfuHw7KMgGrFiWqn3z+B7CPPFtX0Ztqf/im3/9X1BLAwQUAAIACABuaEpV425WeU0AAABqAAAAGwAAAHVuaXZlcnNhbC91bml2ZXJzYWwucG5nLnhtbLOxr8jNUShLLSrOzM+zVTLUM1Cyt+PlsikoSi3LTC1XqACKAQUhQEmh0lbJxAjBLc9MKcmwVbIwNkOIZaRmpmeU2CqZGZnDBfWBRgIAUEsBAgAAFAACAAgADoY+U8PEmHZHAwAA4QkAABQAAAAAAAAAAQAAAAAAAAAAAHVuaXZlcnNhbC9wbGF5ZXIueG1sUEsBAgAAFAACAAgATrZLVSRKDN65BgAAHxkAAB0AAAAAAAAAAQAAAAAAeQMAAHVuaXZlcnNhbC9jb21tb25fbWVzc2FnZXMubG5nUEsBAgAAFAACAAgATrZLVRUeYBujAAAAfwEAAC4AAAAAAAAAAQAAAAAAbQoAAHVuaXZlcnNhbC9wbGF5YmFja19hbmRfbmF2aWdhdGlvbl9zZXR0aW5ncy54bWxQSwECAAAUAAIACABOtktVdhCK6GsFAAAtHQAAJwAAAAAAAAABAAAAAABcCwAAdW5pdmVyc2FsL2ZsYXNoX3B1Ymxpc2hpbmdfc2V0dGluZ3MueG1sUEsBAgAAFAACAAgATrZLVRDGnEaHAwAAPAwAACEAAAAAAAAAAQAAAAAADBEAAHVuaXZlcnNhbC9mbGFzaF9za2luX3NldHRpbmdzLnhtbFBLAQIAABQAAgAIAE62S1UKpSQVZQUAALccAAAmAAAAAAAAAAEAAAAAANIUAAB1bml2ZXJzYWwvaHRtbF9wdWJsaXNoaW5nX3NldHRpbmdzLnhtbFBLAQIAABQAAgAIAE62S1XQorL/uwEAAHgGAAAfAAAAAAAAAAEAAAAAAHsaAAB1bml2ZXJzYWwvaHRtbF9za2luX3NldHRpbmdzLmpzUEsBAgAAFAACAAgATrZLVZQTsyJpAAAAbgAAABwAAAAAAAAAAQAAAAAAcxwAAHVuaXZlcnNhbC9sb2NhbF9zZXR0aW5ncy54bWxQSwECAAAUAAIACABuaEpVj07RBRczAACZUAAAFwAAAAAAAAAAAAAAAAAWHQAAdW5pdmVyc2FsL3VuaXZlcnNhbC5wbmdQSwECAAAUAAIACABuaEpV425WeU0AAABqAAAAGwAAAAAAAAABAAAAAABiUAAAdW5pdmVyc2FsL3VuaXZlcnNhbC5wbmcueG1sUEsFBgAAAAAKAAoABgMAAOhQAAAAAA=="/>
  <p:tag name="FLASHSPRING_ZOOM_TAG" val="66"/>
  <p:tag name="ISPRING_PRESENTATION_INFO_2" val="&lt;?xml version=&quot;1.0&quot; encoding=&quot;UTF-8&quot; standalone=&quot;no&quot; ?&gt;&#10;&lt;presentation2&gt;&#10;&#10;  &lt;slides&gt;&#10;    &lt;slide id=&quot;{6E5430A0-F556-4602-A774-107413F6E921}&quot; pptId=&quot;294&quot;/&gt;&#10;    &lt;slide id=&quot;{35AB86CD-E151-487E-B715-6EA300BFB062}&quot; pptId=&quot;2706&quot;/&gt;&#10;    &lt;slide id=&quot;{688B96BE-37C3-470B-A42B-8AD9EFE8E32D}&quot; pptId=&quot;2743&quot;/&gt;&#10;    &lt;slide id=&quot;{7A9C6A3E-60D4-4CDE-8C2E-9DF94AE286DF}&quot; pptId=&quot;2644&quot;/&gt;&#10;    &lt;slide id=&quot;{858A20C7-CAC0-470D-8BC3-4FB46AEB475F}&quot; pptId=&quot;257&quot;/&gt;&#10;    &lt;slide id=&quot;{48583E86-AAD5-46A6-85B1-A6E0AEDADEA6}&quot; pptId=&quot;277&quot;/&gt;&#10;    &lt;slide id=&quot;{10FB8452-2079-49B9-9D69-7E73F60C719F}&quot; pptId=&quot;2697&quot;/&gt;&#10;    &lt;slide id=&quot;{2B8B351B-A57B-46ED-9184-C10270FC33F5}&quot; pptId=&quot;290&quot;/&gt;&#10;    &lt;slide id=&quot;{A6524873-BC1A-4F1A-B48E-857EEC18580D}&quot; pptId=&quot;264&quot;/&gt;&#10;    &lt;slide id=&quot;{99DF64A8-D3A8-472D-8B3E-5D6A86ED450C}&quot; pptId=&quot;266&quot;/&gt;&#10;    &lt;slide id=&quot;{E828BDF4-976B-4B1C-B7AE-AA8F10B1377E}&quot; pptId=&quot;2699&quot;/&gt;&#10;    &lt;slide id=&quot;{D5407C27-F629-4BA5-81D7-2772C61F9089}&quot; pptId=&quot;269&quot;/&gt;&#10;    &lt;slide id=&quot;{A150F675-6DBB-48C6-BC52-83846D60D7F9}&quot; pptId=&quot;268&quot;/&gt;&#10;    &lt;slide id=&quot;{FAC40BDC-C215-4772-8878-9C7E5D8494FB}&quot; pptId=&quot;2744&quot;/&gt;&#10;    &lt;slide id=&quot;{269CEFD4-AA5F-453B-ABA1-E9FF0CF58B8D}&quot; pptId=&quot;271&quot;/&gt;&#10;    &lt;slide id=&quot;{B428AAC7-D743-47B1-AE6B-62271CE782E5}&quot; pptId=&quot;292&quot;/&gt;&#10;    &lt;slide id=&quot;{F5D6BCD7-F657-462A-A3AB-B63863C86AE8}&quot; pptId=&quot;273&quot;/&gt;&#10;    &lt;slide id=&quot;{3BD8FD83-070C-4A6E-92CD-3B92565CA5A1}&quot; pptId=&quot;274&quot;/&gt;&#10;    &lt;slide id=&quot;{DB0D56A9-CD7F-485B-87E0-CAE497A312D2}&quot; pptId=&quot;275&quot;/&gt;&#10;    &lt;slide id=&quot;{F4CFA09B-A7D2-4A7A-A953-5FE398DF5D35}&quot; pptId=&quot;276&quot;/&gt;&#10;    &lt;slide id=&quot;{478001BD-5673-49EA-8199-C532F6385F1E}&quot; pptId=&quot;2713&quot;/&gt;&#10;    &lt;slide id=&quot;{EAD1BB4E-6A66-43F9-B215-242350972F1F}&quot; pptId=&quot;278&quot;/&gt;&#10;    &lt;slide id=&quot;{E1EA549C-6FCB-4ABB-B06B-1C7847B5B478}&quot; pptId=&quot;279&quot;/&gt;&#10;    &lt;slide id=&quot;{8AFF2295-ACE5-415F-957D-AADA53584010}&quot; pptId=&quot;281&quot;/&gt;&#10;    &lt;slide id=&quot;{8E86A0E1-FF0A-442E-9804-31BD0EDE8FC5}&quot; pptId=&quot;282&quot;/&gt;&#10;    &lt;slide id=&quot;{F127D1AA-0A99-4D9F-BBCE-6530233B10D0}&quot; pptId=&quot;2689&quot;/&gt;&#10;    &lt;slide id=&quot;{AA5060D2-9834-43C4-9AA3-CBCF9A0A7C3B}&quot; pptId=&quot;283&quot;/&gt;&#10;    &lt;slide id=&quot;{4CF62436-27D6-4897-A885-F20900CBB52A}&quot; pptId=&quot;2691&quot;/&gt;&#10;    &lt;slide id=&quot;{60C17003-7E76-4886-AE2E-0C13F1A0A85A}&quot; pptId=&quot;2692&quot;/&gt;&#10;    &lt;slide id=&quot;{38620047-7C95-4306-9A51-038A1A396ECA}&quot; pptId=&quot;390&quot;/&gt;&#10;  &lt;/slides&gt;&#10;&#10;  &lt;narration&gt;&#10;    &lt;audioTracks&gt;&#10;      &lt;audioTrack muted=&quot;false&quot; name=&quot;MỤC TIÊU&quot; resource=&quot;57fe483d&quot; slideId=&quot;{688B96BE-37C3-470B-A42B-8AD9EFE8E32D}&quot; startTime=&quot;0&quot; stepIndex=&quot;0&quot; volume=&quot;1&quot;&gt;&#10;        &lt;audio channels=&quot;1&quot; format=&quot;fltp&quot; sampleRate=&quot;44100&quot;/&gt;&#10;      &lt;/audioTrack&gt;&#10;      &lt;audioTrack muted=&quot;false&quot; name=&quot;CHỦ ĐIỂM&quot; resource=&quot;e00b3060&quot; slideId=&quot;{858A20C7-CAC0-470D-8BC3-4FB46AEB475F}&quot; startTime=&quot;0&quot; stepIndex=&quot;0&quot; volume=&quot;1&quot;&gt;&#10;        &lt;audio channels=&quot;1&quot; format=&quot;fltp&quot; sampleRate=&quot;44100&quot;/&gt;&#10;      &lt;/audioTrack&gt;&#10;      &lt;audioTrack muted=&quot;false&quot; name=&quot;CON VẬT&quot; resource=&quot;5c42ba54&quot; slideId=&quot;{48583E86-AAD5-46A6-85B1-A6E0AEDADEA6}&quot; startTime=&quot;0&quot; stepIndex=&quot;0&quot; volume=&quot;1&quot;&gt;&#10;        &lt;audio channels=&quot;1&quot; format=&quot;fltp&quot; sampleRate=&quot;44100&quot;/&gt;&#10;      &lt;/audioTrack&gt;&#10;      &lt;audioTrack muted=&quot;false&quot; name=&quot;GIỚI THIỆU BÀI&quot; resource=&quot;f801fcc0&quot; slideId=&quot;{10FB8452-2079-49B9-9D69-7E73F60C719F}&quot; startTime=&quot;0&quot; stepIndex=&quot;0&quot; volume=&quot;1&quot;&gt;&#10;        &lt;audio channels=&quot;1&quot; format=&quot;fltp&quot; sampleRate=&quot;44100&quot;/&gt;&#10;      &lt;/audioTrack&gt;&#10;      &lt;audioTrack muted=&quot;false&quot; name=&quot;KHÁM PHÁ&quot; resource=&quot;2071189e&quot; slideId=&quot;{2B8B351B-A57B-46ED-9184-C10270FC33F5}&quot; startTime=&quot;0&quot; stepIndex=&quot;0&quot; volume=&quot;1&quot;&gt;&#10;        &lt;audio channels=&quot;1&quot; format=&quot;fltp&quot; sampleRate=&quot;44100&quot;/&gt;&#10;      &lt;/audioTrack&gt;&#10;      &lt;audioTrack muted=&quot;false&quot; name=&quot;LUYỆN ĐỌC THÀNH TIẾNG&quot; resource=&quot;a2ea5445&quot; slideId=&quot;{A6524873-BC1A-4F1A-B48E-857EEC18580D}&quot; startTime=&quot;0&quot; stepIndex=&quot;0&quot; volume=&quot;1&quot;&gt;&#10;        &lt;audio channels=&quot;1&quot; format=&quot;fltp&quot; sampleRate=&quot;44100&quot;/&gt;&#10;      &lt;/audioTrack&gt;&#10;      &lt;audioTrack muted=&quot;false&quot; name=&quot;ĐỌC MẪU&quot; resource=&quot;620cd361&quot; slideId=&quot;{99DF64A8-D3A8-472D-8B3E-5D6A86ED450C}&quot; startTime=&quot;0&quot; stepIndex=&quot;0&quot; volume=&quot;1&quot;&gt;&#10;        &lt;audio channels=&quot;1&quot; format=&quot;fltp&quot; sampleRate=&quot;44100&quot;/&gt;&#10;      &lt;/audioTrack&gt;&#10;      &lt;audioTrack muted=&quot;false&quot; name=&quot;LUYỆN ĐỌC CÂU&quot; resource=&quot;08b246be&quot; slideId=&quot;{E828BDF4-976B-4B1C-B7AE-AA8F10B1377E}&quot; startTime=&quot;0&quot; stepIndex=&quot;0&quot; volume=&quot;1&quot;&gt;&#10;        &lt;audio channels=&quot;1&quot; format=&quot;fltp&quot; sampleRate=&quot;44100&quot;/&gt;&#10;      &lt;/audioTrack&gt;&#10;      &lt;audioTrack muted=&quot;false&quot; name=&quot;LUYỆN ĐỌC ĐOẠN&quot; resource=&quot;384e31e8&quot; slideId=&quot;{A150F675-6DBB-48C6-BC52-83846D60D7F9}&quot; startTime=&quot;0&quot; stepIndex=&quot;0&quot; volume=&quot;1&quot;&gt;&#10;        &lt;audio channels=&quot;1&quot; format=&quot;fltp&quot; sampleRate=&quot;44100&quot;/&gt;&#10;      &lt;/audioTrack&gt;&#10;      &lt;audioTrack muted=&quot;false&quot; name=&quot;LUYỆN CÂU DÀI&quot; resource=&quot;f142da37&quot; slideId=&quot;{FAC40BDC-C215-4772-8878-9C7E5D8494FB}&quot; startTime=&quot;0&quot; stepIndex=&quot;0&quot; volume=&quot;1&quot;&gt;&#10;        &lt;audio channels=&quot;1&quot; format=&quot;fltp&quot; sampleRate=&quot;44100&quot;/&gt;&#10;      &lt;/audioTrack&gt;&#10;      &lt;audioTrack muted=&quot;false&quot; name=&quot;ĐỌC HIỂU&quot; resource=&quot;1b5b7012&quot; slideId=&quot;{269CEFD4-AA5F-453B-ABA1-E9FF0CF58B8D}&quot; startTime=&quot;0&quot; stepIndex=&quot;0&quot; volume=&quot;1&quot;&gt;&#10;        &lt;audio channels=&quot;1&quot; format=&quot;fltp&quot; sampleRate=&quot;44100&quot;/&gt;&#10;      &lt;/audioTrack&gt;&#10;      &lt;audioTrack muted=&quot;false&quot; name=&quot;BT GÁI CÁC BỌ RÙA&quot; resource=&quot;396a11fc&quot; slideId=&quot;{B428AAC7-D743-47B1-AE6B-62271CE782E5}&quot; startTime=&quot;0&quot; stepIndex=&quot;0&quot; volume=&quot;1&quot;&gt;&#10;        &lt;audio channels=&quot;1&quot; format=&quot;fltp&quot; sampleRate=&quot;44100&quot;/&gt;&#10;      &lt;/audioTrack&gt;&#10;      &lt;audioTrack muted=&quot;false&quot; name=&quot;RÁI CÁ&quot; resource=&quot;68c47e8d&quot; slideId=&quot;{F5D6BCD7-F657-462A-A3AB-B63863C86AE8}&quot; startTime=&quot;0&quot; stepIndex=&quot;0&quot; volume=&quot;1&quot;&gt;&#10;        &lt;audio channels=&quot;1&quot; format=&quot;fltp&quot; sampleRate=&quot;44100&quot;/&gt;&#10;      &lt;/audioTrack&gt;&#10;      &lt;audioTrack muted=&quot;false&quot; name=&quot;BỌ RÙA&quot; resource=&quot;542ef259&quot; slideId=&quot;{3BD8FD83-070C-4A6E-92CD-3B92565CA5A1}&quot; startTime=&quot;0&quot; stepIndex=&quot;0&quot; volume=&quot;1&quot;&gt;&#10;        &lt;audio channels=&quot;1&quot; format=&quot;fltp&quot; sampleRate=&quot;44100&quot;/&gt;&#10;      &lt;/audioTrack&gt;&#10;      &lt;audioTrack muted=&quot;false&quot; name=&quot;HÀNH TRÌNH TÌM MẸ&quot; resource=&quot;36ff5646&quot; slideId=&quot;{DB0D56A9-CD7F-485B-87E0-CAE497A312D2}&quot; startTime=&quot;0&quot; stepIndex=&quot;0&quot; volume=&quot;1&quot;&gt;&#10;        &lt;audio channels=&quot;1&quot; format=&quot;fltp&quot; sampleRate=&quot;44100&quot;/&gt;&#10;      &lt;/audioTrack&gt;&#10;      &lt;audioTrack muted=&quot;false&quot; name=&quot;CÂU 1&quot; resource=&quot;16647a87&quot; slideId=&quot;{F4CFA09B-A7D2-4A7A-A953-5FE398DF5D35}&quot; startTime=&quot;0&quot; stepIndex=&quot;0&quot; volume=&quot;1&quot;&gt;&#10;        &lt;audio channels=&quot;1&quot; format=&quot;fltp&quot; sampleRate=&quot;44100&quot;/&gt;&#10;      &lt;/audioTrack&gt;&#10;      &lt;audioTrack muted=&quot;false&quot; name=&quot;CÂU 2&quot; resource=&quot;9cdb76b4&quot; slideId=&quot;{478001BD-5673-49EA-8199-C532F6385F1E}&quot; startTime=&quot;0&quot; stepIndex=&quot;0&quot; volume=&quot;1&quot;&gt;&#10;        &lt;audio channels=&quot;1&quot; format=&quot;fltp&quot; sampleRate=&quot;44100&quot;/&gt;&#10;      &lt;/audioTrack&gt;&#10;      &lt;audioTrack muted=&quot;false&quot; name=&quot;CÂU 3&quot; resource=&quot;820cffad&quot; slideId=&quot;{EAD1BB4E-6A66-43F9-B215-242350972F1F}&quot; startTime=&quot;0&quot; stepIndex=&quot;0&quot; volume=&quot;1&quot;&gt;&#10;        &lt;audio channels=&quot;1&quot; format=&quot;fltp&quot; sampleRate=&quot;44100&quot;/&gt;&#10;      &lt;/audioTrack&gt;&#10;      &lt;audioTrack muted=&quot;false&quot; name=&quot;CÂU 4&quot; resource=&quot;1495010f&quot; slideId=&quot;{E1EA549C-6FCB-4ABB-B06B-1C7847B5B478}&quot; startTime=&quot;0&quot; stepIndex=&quot;0&quot; volume=&quot;1&quot;&gt;&#10;        &lt;audio channels=&quot;1&quot; format=&quot;fltp&quot; sampleRate=&quot;44100&quot;/&gt;&#10;      &lt;/audioTrack&gt;&#10;      &lt;audioTrack muted=&quot;false&quot; name=&quot;NỘI DUNG BÀI ĐỌC&quot; resource=&quot;35de7950&quot; slideId=&quot;{8AFF2295-ACE5-415F-957D-AADA53584010}&quot; startTime=&quot;0&quot; stepIndex=&quot;0&quot; volume=&quot;1&quot;&gt;&#10;        &lt;audio channels=&quot;1&quot; format=&quot;fltp&quot; sampleRate=&quot;44100&quot;/&gt;&#10;      &lt;/audioTrack&gt;&#10;      &lt;audioTrack muted=&quot;false&quot; name=&quot;HỆ BẢN THÂN&quot; resource=&quot;856a3b46&quot; slideId=&quot;{8E86A0E1-FF0A-442E-9804-31BD0EDE8FC5}&quot; startTime=&quot;0&quot; stepIndex=&quot;0&quot; volume=&quot;1&quot;&gt;&#10;        &lt;audio channels=&quot;1&quot; format=&quot;fltp&quot; sampleRate=&quot;44100&quot;/&gt;&#10;      &lt;/audioTrack&gt;&#10;      &lt;audioTrack muted=&quot;false&quot; name=&quot;TỰ ĐÁNH GIÁ&quot; resource=&quot;3ca2c7b1&quot; slideId=&quot;{F127D1AA-0A99-4D9F-BBCE-6530233B10D0}&quot; startTime=&quot;0&quot; stepIndex=&quot;0&quot; volume=&quot;1&quot;&gt;&#10;        &lt;audio channels=&quot;1&quot; format=&quot;fltp&quot; sampleRate=&quot;44100&quot;/&gt;&#10;      &lt;/audioTrack&gt;&#10;      &lt;audioTrack muted=&quot;false&quot; name=&quot;DẶN DÒ&quot; resource=&quot;580d89be&quot; slideId=&quot;{AA5060D2-9834-43C4-9AA3-CBCF9A0A7C3B}&quot; startTime=&quot;0&quot; stepIndex=&quot;0&quot; volume=&quot;1&quot;&gt;&#10;        &lt;audio channels=&quot;1&quot; format=&quot;fltp&quot; sampleRate=&quot;44100&quot;/&gt;&#10;      &lt;/audioTrack&gt;&#10;      &lt;audioTrack muted=&quot;false&quot; name=&quot;LUYỆ TẬP THÊM&quot; resource=&quot;e0260a02&quot; slideId=&quot;{38620047-7C95-4306-9A51-038A1A396ECA}&quot; startTime=&quot;0&quot; stepIndex=&quot;0&quot; volume=&quot;1&quot;&gt;&#10;        &lt;audio channels=&quot;1&quot; format=&quot;fltp&quot; sampleRate=&quot;44100&quot;/&gt;&#10;      &lt;/audioTrack&gt;&#10;      &lt;audioTrack muted=&quot;false&quot; name=&quot;Audio 1&quot; resource=&quot;ae377b59&quot; slideId=&quot;{D5407C27-F629-4BA5-81D7-2772C61F9089}&quot; startTime=&quot;0&quot; stepIndex=&quot;0&quot; volume=&quot;1&quot;&gt;&#10;        &lt;audio channels=&quot;1&quot; format=&quot;s16&quot; sampleRate=&quot;44100&quot;/&gt;&#10;      &lt;/audioTrack&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GENSWF_SLIDE_UID" val="{DB290FB9-68AE-4EAE-8B52-21F2FCE99B28}:279"/>
  <p:tag name="ISPRING_CUSTOM_TIMING_USED" val="1"/>
  <p:tag name="GENSWF_SLIDE_TITLE" val="Câu hỏi 4"/>
  <p:tag name="ISPRING_SLIDE_INDENT_LEVEL" val="0"/>
  <p:tag name="GENSWF_ADVANCE_TIME" val="11.229"/>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6.quiz"/>
  <p:tag name="ISPRING_QUIZ_FULL_PATH" val="C:\Users\GIA THINH\Desktop\VÕ THỊ THANH THỦY_TH TAM ĐÔNG\TỆP NGUỒN\TH TAM ĐÔNG_BỌ RÙA TÌM MẸ_TIẾNG VIỆT_LỚP 2_VÕ THỊ THANH THỦY\quiz\quiz6.quiz"/>
  <p:tag name="ISPRING_QUIZ_RELATIVE_PATH" val="TH TAM ĐÔNG_BỌ RÙA TÌM MẸ_TIẾNG VIỆT_LỚP 2_VÕ THỊ THANH THỦY\quiz\quiz6.quiz"/>
  <p:tag name="ISPRING_SLIDE_ID_2" val="{E1EA549C-6FCB-4ABB-B06B-1C7847B5B478}"/>
</p:tagLst>
</file>

<file path=ppt/tags/tag2.xml><?xml version="1.0" encoding="utf-8"?>
<p:tagLst xmlns:a="http://schemas.openxmlformats.org/drawingml/2006/main" xmlns:r="http://schemas.openxmlformats.org/officeDocument/2006/relationships" xmlns:p="http://schemas.openxmlformats.org/presentationml/2006/main">
  <p:tag name="GENSWF_SLIDE_UID" val="{8369E66F-AB68-4589-AE62-E171E019D355}:266"/>
  <p:tag name="ISPRING_CUSTOM_TIMING_USED" val="1"/>
  <p:tag name="GENSWF_SLIDE_TITLE" val="Đọc mẫu"/>
  <p:tag name="ISPRING_SLIDE_INDENT_LEVEL" val="0"/>
  <p:tag name="GENSWF_ADVANCE_TIME" val="105.300"/>
  <p:tag name="ISPRING_SLIDE_ID_2" val="{99DF64A8-D3A8-472D-8B3E-5D6A86ED450C}"/>
</p:tagLst>
</file>

<file path=ppt/tags/tag3.xml><?xml version="1.0" encoding="utf-8"?>
<p:tagLst xmlns:a="http://schemas.openxmlformats.org/drawingml/2006/main" xmlns:r="http://schemas.openxmlformats.org/officeDocument/2006/relationships" xmlns:p="http://schemas.openxmlformats.org/presentationml/2006/main">
  <p:tag name="GENSWF_SLIDE_UID" val="{021E1255-5B7C-42E7-99EC-74ACB9F64D36}:269"/>
  <p:tag name="ISPRING_CUSTOM_TIMING_USED" val="1"/>
  <p:tag name="GENSWF_SLIDE_TITLE" val="Luyện đọc từ khó"/>
  <p:tag name="ISPRING_SLIDE_INDENT_LEVEL" val="0"/>
  <p:tag name="TIMING" val="|5.347|1.696|9.748|6.139"/>
  <p:tag name="GENSWF_ADVANCE_TIME" val="29.123"/>
  <p:tag name="ISPRING_SLIDE_ID_2" val="{D5407C27-F629-4BA5-81D7-2772C61F908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TIMING" val="|8.547|24.895"/>
  <p:tag name="GENSWF_SLIDE_TITLE" val="Luyện đọc câu dài"/>
  <p:tag name="ISPRING_SLIDE_INDENT_LEVEL" val="0"/>
  <p:tag name="GENSWF_ADVANCE_TIME" val="55.275"/>
  <p:tag name="ISPRING_SLIDE_ID_2" val="{FAC40BDC-C215-4772-8878-9C7E5D8494FB}"/>
  <p:tag name="GENSWF_SLIDE_UID" val="{05E96E5B-3857-43C4-8307-B68F4CACF30E}:2750"/>
</p:tagLst>
</file>

<file path=ppt/tags/tag5.xml><?xml version="1.0" encoding="utf-8"?>
<p:tagLst xmlns:a="http://schemas.openxmlformats.org/drawingml/2006/main" xmlns:r="http://schemas.openxmlformats.org/officeDocument/2006/relationships" xmlns:p="http://schemas.openxmlformats.org/presentationml/2006/main">
  <p:tag name="ISPRING_QUIZ_SHAPES_ADDED" val="1"/>
  <p:tag name="GENSWF_SLIDE_UID" val="{CD2C2350-A6A0-480F-8B88-81946D43781B}:292"/>
  <p:tag name="ISPRING_CUSTOM_TIMING_USED" val="1"/>
  <p:tag name="GENSWF_SLIDE_TITLE" val="Bài tập giải nghĩa từ"/>
  <p:tag name="ISPRING_SLIDE_INDENT_LEVEL" val="0"/>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RESOURCE_QUIZ" val="quiz2.quiz"/>
  <p:tag name="ISPRING_QUIZ_FULL_PATH" val="C:\Users\GIA THINH\Desktop\VÕ THỊ THANH THỦY_TH TAM ĐÔNG\TỆP NGUỒN\TH TAM ĐÔNG_BỌ RÙA TÌM MẸ_TIẾNG VIỆT_LỚP 2_VÕ THỊ THANH THỦY\quiz\quiz2.quiz"/>
  <p:tag name="ISPRING_QUIZ_RELATIVE_PATH" val="TH TAM ĐÔNG_BỌ RÙA TÌM MẸ_TIẾNG VIỆT_LỚP 2_VÕ THỊ THANH THỦY\quiz\quiz2.quiz"/>
  <p:tag name="GENSWF_ADVANCE_TIME" val="16.828"/>
  <p:tag name="ISPRING_SLIDE_ID_2" val="{B428AAC7-D743-47B1-AE6B-62271CE782E5}"/>
</p:tagLst>
</file>

<file path=ppt/tags/tag6.xml><?xml version="1.0" encoding="utf-8"?>
<p:tagLst xmlns:a="http://schemas.openxmlformats.org/drawingml/2006/main" xmlns:r="http://schemas.openxmlformats.org/officeDocument/2006/relationships" xmlns:p="http://schemas.openxmlformats.org/presentationml/2006/main">
  <p:tag name="GENSWF_SLIDE_UID" val="{9BEEE00B-5C08-4D0A-BBBE-B017BA3639AC}:275"/>
  <p:tag name="ISPRING_CUSTOM_TIMING_USED" val="1"/>
  <p:tag name="GENSWF_SLIDE_TITLE" val="Hành trình tìm mẹ"/>
  <p:tag name="ISPRING_SLIDE_INDENT_LEVEL" val="0"/>
  <p:tag name="GENSWF_ADVANCE_TIME" val="17.058"/>
  <p:tag name="ISPRING_SLIDE_ID_2" val="{DB0D56A9-CD7F-485B-87E0-CAE497A312D2}"/>
</p:tagLst>
</file>

<file path=ppt/tags/tag7.xml><?xml version="1.0" encoding="utf-8"?>
<p:tagLst xmlns:a="http://schemas.openxmlformats.org/drawingml/2006/main" xmlns:r="http://schemas.openxmlformats.org/officeDocument/2006/relationships" xmlns:p="http://schemas.openxmlformats.org/presentationml/2006/main">
  <p:tag name="GENSWF_SLIDE_UID" val="{F830C51B-8C83-485F-86D5-E384C7D3926B}:276"/>
  <p:tag name="ISPRING_QUIZ_SHAPES_ADDED" val="1"/>
  <p:tag name="ISPRING_CUSTOM_TIMING_USED" val="1"/>
  <p:tag name="GENSWF_SLIDE_TITLE" val="Câu hỏi 1"/>
  <p:tag name="ISPRING_SLIDE_INDENT_LEVEL" val="0"/>
  <p:tag name="GENSWF_ADVANCE_TIME" val="12.298"/>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RESOURCE_QUIZ" val="quiz3.quiz"/>
  <p:tag name="ISPRING_QUIZ_FULL_PATH" val="C:\Users\GIA THINH\Desktop\VÕ THỊ THANH THỦY_TH TAM ĐÔNG\TỆP NGUỒN\TH TAM ĐÔNG_BỌ RÙA TÌM MẸ_TIẾNG VIỆT_LỚP 2_VÕ THỊ THANH THỦY\quiz\quiz3.quiz"/>
  <p:tag name="ISPRING_QUIZ_RELATIVE_PATH" val="TH TAM ĐÔNG_BỌ RÙA TÌM MẸ_TIẾNG VIỆT_LỚP 2_VÕ THỊ THANH THỦY\quiz\quiz3.quiz"/>
  <p:tag name="ISPRING_SLIDE_ID_2" val="{F4CFA09B-A7D2-4A7A-A953-5FE398DF5D35}"/>
</p:tagLst>
</file>

<file path=ppt/tags/tag8.xml><?xml version="1.0" encoding="utf-8"?>
<p:tagLst xmlns:a="http://schemas.openxmlformats.org/drawingml/2006/main" xmlns:r="http://schemas.openxmlformats.org/officeDocument/2006/relationships" xmlns:p="http://schemas.openxmlformats.org/presentationml/2006/main">
  <p:tag name="ISPRING_QUIZ_SHAPES_ADDED" val="1"/>
  <p:tag name="GENSWF_SLIDE_UID" val="{318EC6D1-8E38-4413-A517-8463A5CA3E82}:2713"/>
  <p:tag name="ISPRING_CUSTOM_TIMING_USED" val="1"/>
  <p:tag name="GENSWF_SLIDE_TITLE" val="Câu hỏi"/>
  <p:tag name="ISPRING_SLIDE_INDENT_LEVEL" val="0"/>
  <p:tag name="GENSWF_ADVANCE_TIME" val="15.144"/>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RESOURCE_QUIZ" val="quiz4.quiz"/>
  <p:tag name="ISPRING_QUIZ_FULL_PATH" val="C:\Users\GIA THINH\Desktop\VÕ THỊ THANH THỦY_TH TAM ĐÔNG\TỆP NGUỒN\TH TAM ĐÔNG_BỌ RÙA TÌM MẸ_TIẾNG VIỆT_LỚP 2_VÕ THỊ THANH THỦY\quiz\quiz4.quiz"/>
  <p:tag name="ISPRING_QUIZ_RELATIVE_PATH" val="TH TAM ĐÔNG_BỌ RÙA TÌM MẸ_TIẾNG VIỆT_LỚP 2_VÕ THỊ THANH THỦY\quiz\quiz4.quiz"/>
  <p:tag name="ISPRING_SLIDE_ID_2" val="{478001BD-5673-49EA-8199-C532F6385F1E}"/>
</p:tagLst>
</file>

<file path=ppt/tags/tag9.xml><?xml version="1.0" encoding="utf-8"?>
<p:tagLst xmlns:a="http://schemas.openxmlformats.org/drawingml/2006/main" xmlns:r="http://schemas.openxmlformats.org/officeDocument/2006/relationships" xmlns:p="http://schemas.openxmlformats.org/presentationml/2006/main">
  <p:tag name="GENSWF_SLIDE_UID" val="{DE23F199-52ED-40EA-BDF2-5A5DB5D50190}:278"/>
  <p:tag name="ISPRING_QUIZ_SHAPES_ADDED" val="1"/>
  <p:tag name="ISPRING_CUSTOM_TIMING_USED" val="1"/>
  <p:tag name="GENSWF_SLIDE_TITLE" val="Câu hỏi 3"/>
  <p:tag name="ISPRING_SLIDE_INDENT_LEVEL" val="0"/>
  <p:tag name="GENSWF_ADVANCE_TIME" val="16.612"/>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RESOURCE_QUIZ" val="quiz5.quiz"/>
  <p:tag name="ISPRING_QUIZ_FULL_PATH" val="C:\Users\GIA THINH\Desktop\VÕ THỊ THANH THỦY_TH TAM ĐÔNG\TỆP NGUỒN\TH TAM ĐÔNG_BỌ RÙA TÌM MẸ_TIẾNG VIỆT_LỚP 2_VÕ THỊ THANH THỦY\quiz\quiz5.quiz"/>
  <p:tag name="ISPRING_QUIZ_RELATIVE_PATH" val="TH TAM ĐÔNG_BỌ RÙA TÌM MẸ_TIẾNG VIỆT_LỚP 2_VÕ THỊ THANH THỦY\quiz\quiz5.quiz"/>
  <p:tag name="ISPRING_SLIDE_ID_2" val="{EAD1BB4E-6A66-43F9-B215-242350972F1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2301</TotalTime>
  <Words>357</Words>
  <Application>Microsoft Office PowerPoint</Application>
  <PresentationFormat>Widescreen</PresentationFormat>
  <Paragraphs>43</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Averta Std CY</vt:lpstr>
      <vt:lpstr>Calibri</vt:lpstr>
      <vt:lpstr>Calibri Light</vt:lpstr>
      <vt:lpstr>Segoe UI</vt:lpstr>
      <vt:lpstr>Segoe UI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 TAM ĐÔNG_TV2_BỌ RÙA TÌM MẸ_TIẾT 1</dc:title>
  <dc:creator>thuy vo</dc:creator>
  <cp:lastModifiedBy>thuy vo</cp:lastModifiedBy>
  <cp:revision>530</cp:revision>
  <dcterms:created xsi:type="dcterms:W3CDTF">2022-09-18T14:01:35Z</dcterms:created>
  <dcterms:modified xsi:type="dcterms:W3CDTF">2024-03-12T16:11:25Z</dcterms:modified>
</cp:coreProperties>
</file>