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image13.jpg" ContentType="image/png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1" r:id="rId1"/>
    <p:sldMasterId id="2147484170" r:id="rId2"/>
    <p:sldMasterId id="2147484246" r:id="rId3"/>
    <p:sldMasterId id="2147484270" r:id="rId4"/>
    <p:sldMasterId id="2147484295" r:id="rId5"/>
    <p:sldMasterId id="2147484300" r:id="rId6"/>
    <p:sldMasterId id="2147484324" r:id="rId7"/>
  </p:sldMasterIdLst>
  <p:notesMasterIdLst>
    <p:notesMasterId r:id="rId32"/>
  </p:notesMasterIdLst>
  <p:sldIdLst>
    <p:sldId id="457" r:id="rId8"/>
    <p:sldId id="431" r:id="rId9"/>
    <p:sldId id="484" r:id="rId10"/>
    <p:sldId id="485" r:id="rId11"/>
    <p:sldId id="486" r:id="rId12"/>
    <p:sldId id="487" r:id="rId13"/>
    <p:sldId id="488" r:id="rId14"/>
    <p:sldId id="462" r:id="rId15"/>
    <p:sldId id="463" r:id="rId16"/>
    <p:sldId id="490" r:id="rId17"/>
    <p:sldId id="491" r:id="rId18"/>
    <p:sldId id="482" r:id="rId19"/>
    <p:sldId id="483" r:id="rId20"/>
    <p:sldId id="504" r:id="rId21"/>
    <p:sldId id="503" r:id="rId22"/>
    <p:sldId id="505" r:id="rId23"/>
    <p:sldId id="465" r:id="rId24"/>
    <p:sldId id="494" r:id="rId25"/>
    <p:sldId id="495" r:id="rId26"/>
    <p:sldId id="496" r:id="rId27"/>
    <p:sldId id="498" r:id="rId28"/>
    <p:sldId id="502" r:id="rId29"/>
    <p:sldId id="499" r:id="rId30"/>
    <p:sldId id="481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20AF"/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 varScale="1">
        <p:scale>
          <a:sx n="69" d="100"/>
          <a:sy n="69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2610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28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504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3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6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32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93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338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045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888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500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221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06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4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484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111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54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7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50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79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84" y="1031275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07" y="645191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30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31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1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6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2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2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3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9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71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71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9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31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5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8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98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10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3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16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11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1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56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4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4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2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25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03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54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39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6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12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73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59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76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9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14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63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85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79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1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2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19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93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90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625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1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826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062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00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115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150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048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873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950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32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055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0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104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45"/>
            <a:ext cx="10363200" cy="147002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90" y="6356747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7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87" y="6356747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62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297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371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67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05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71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60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89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605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55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711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909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258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887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69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0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842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704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4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477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88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8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417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4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57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80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95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01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8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7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50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9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30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430"/>
            <a:ext cx="3860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30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2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357" r:id="rId9"/>
    <p:sldLayoutId id="2147484346" r:id="rId10"/>
    <p:sldLayoutId id="2147484179" r:id="rId11"/>
    <p:sldLayoutId id="2147484180" r:id="rId12"/>
    <p:sldLayoutId id="2147484181" r:id="rId13"/>
    <p:sldLayoutId id="2147484182" r:id="rId14"/>
    <p:sldLayoutId id="2147484183" r:id="rId15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2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8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379" r:id="rId3"/>
    <p:sldLayoutId id="2147484378" r:id="rId4"/>
    <p:sldLayoutId id="2147484377" r:id="rId5"/>
    <p:sldLayoutId id="2147484376" r:id="rId6"/>
    <p:sldLayoutId id="2147484375" r:id="rId7"/>
    <p:sldLayoutId id="2147484374" r:id="rId8"/>
    <p:sldLayoutId id="2147484370" r:id="rId9"/>
    <p:sldLayoutId id="2147484369" r:id="rId10"/>
    <p:sldLayoutId id="2147484368" r:id="rId11"/>
    <p:sldLayoutId id="2147484367" r:id="rId12"/>
    <p:sldLayoutId id="2147484366" r:id="rId13"/>
    <p:sldLayoutId id="2147484365" r:id="rId14"/>
    <p:sldLayoutId id="2147484341" r:id="rId15"/>
    <p:sldLayoutId id="2147484340" r:id="rId16"/>
    <p:sldLayoutId id="2147484339" r:id="rId17"/>
    <p:sldLayoutId id="2147484338" r:id="rId18"/>
    <p:sldLayoutId id="2147484337" r:id="rId19"/>
    <p:sldLayoutId id="2147484336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1"/>
            <a:ext cx="10515224" cy="1324636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02" y="6356766"/>
            <a:ext cx="2742447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2022/3/28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66"/>
            <a:ext cx="4115176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79" y="6356766"/>
            <a:ext cx="2742447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94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356" r:id="rId2"/>
    <p:sldLayoutId id="2147484350" r:id="rId3"/>
    <p:sldLayoutId id="2147484297" r:id="rId4"/>
    <p:sldLayoutId id="2147484298" r:id="rId5"/>
    <p:sldLayoutId id="2147484299" r:id="rId6"/>
  </p:sldLayoutIdLst>
  <p:timing>
    <p:tnLst>
      <p:par>
        <p:cTn id="1" dur="indefinite" restart="never" nodeType="tmRoot"/>
      </p:par>
    </p:tnLst>
  </p:timing>
  <p:txStyles>
    <p:titleStyle>
      <a:lvl1pPr algn="l" defTabSz="866921" rtl="0" eaLnBrk="1" latinLnBrk="0" hangingPunct="1">
        <a:lnSpc>
          <a:spcPct val="90000"/>
        </a:lnSpc>
        <a:spcBef>
          <a:spcPct val="0"/>
        </a:spcBef>
        <a:buNone/>
        <a:defRPr sz="4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1" indent="-216731" algn="l" defTabSz="866921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0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8365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711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7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403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4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95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415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6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921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38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84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30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76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422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684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64" r:id="rId2"/>
    <p:sldLayoutId id="2147484363" r:id="rId3"/>
    <p:sldLayoutId id="2147484362" r:id="rId4"/>
    <p:sldLayoutId id="2147484361" r:id="rId5"/>
    <p:sldLayoutId id="2147484360" r:id="rId6"/>
    <p:sldLayoutId id="2147484359" r:id="rId7"/>
    <p:sldLayoutId id="2147484358" r:id="rId8"/>
    <p:sldLayoutId id="2147484302" r:id="rId9"/>
    <p:sldLayoutId id="2147484303" r:id="rId10"/>
    <p:sldLayoutId id="2147484304" r:id="rId11"/>
    <p:sldLayoutId id="2147484305" r:id="rId12"/>
    <p:sldLayoutId id="2147484306" r:id="rId13"/>
    <p:sldLayoutId id="2147484307" r:id="rId14"/>
    <p:sldLayoutId id="2147484308" r:id="rId15"/>
    <p:sldLayoutId id="2147484309" r:id="rId16"/>
    <p:sldLayoutId id="2147484310" r:id="rId17"/>
    <p:sldLayoutId id="2147484311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9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55" r:id="rId2"/>
    <p:sldLayoutId id="2147484354" r:id="rId3"/>
    <p:sldLayoutId id="2147484353" r:id="rId4"/>
    <p:sldLayoutId id="2147484352" r:id="rId5"/>
    <p:sldLayoutId id="2147484351" r:id="rId6"/>
    <p:sldLayoutId id="2147484349" r:id="rId7"/>
    <p:sldLayoutId id="2147484348" r:id="rId8"/>
    <p:sldLayoutId id="2147484347" r:id="rId9"/>
    <p:sldLayoutId id="2147484345" r:id="rId10"/>
    <p:sldLayoutId id="2147484344" r:id="rId11"/>
    <p:sldLayoutId id="2147484343" r:id="rId12"/>
    <p:sldLayoutId id="2147484326" r:id="rId13"/>
    <p:sldLayoutId id="2147484327" r:id="rId14"/>
    <p:sldLayoutId id="2147484328" r:id="rId15"/>
    <p:sldLayoutId id="2147484329" r:id="rId16"/>
    <p:sldLayoutId id="2147484330" r:id="rId17"/>
    <p:sldLayoutId id="2147484331" r:id="rId18"/>
    <p:sldLayoutId id="2147484332" r:id="rId19"/>
    <p:sldLayoutId id="2147484333" r:id="rId20"/>
    <p:sldLayoutId id="2147484334" r:id="rId21"/>
    <p:sldLayoutId id="214748433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slide" Target="slide5.xml"/><Relationship Id="rId17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slide" Target="slide24.xml"/><Relationship Id="rId1" Type="http://schemas.openxmlformats.org/officeDocument/2006/relationships/slideLayout" Target="../slideLayouts/slideLayout91.xml"/><Relationship Id="rId6" Type="http://schemas.openxmlformats.org/officeDocument/2006/relationships/slide" Target="slide20.xml"/><Relationship Id="rId11" Type="http://schemas.openxmlformats.org/officeDocument/2006/relationships/image" Target="../media/image20.png"/><Relationship Id="rId5" Type="http://schemas.openxmlformats.org/officeDocument/2006/relationships/image" Target="../media/image17.gif"/><Relationship Id="rId15" Type="http://schemas.openxmlformats.org/officeDocument/2006/relationships/slide" Target="slide4.xml"/><Relationship Id="rId10" Type="http://schemas.openxmlformats.org/officeDocument/2006/relationships/slide" Target="slide21.xml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3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3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3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3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1" y="2717074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14103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12391" r="16765" b="34348"/>
          <a:stretch/>
        </p:blipFill>
        <p:spPr>
          <a:xfrm>
            <a:off x="0" y="-60197"/>
            <a:ext cx="12060621" cy="6985942"/>
          </a:xfrm>
        </p:spPr>
      </p:pic>
      <p:sp>
        <p:nvSpPr>
          <p:cNvPr id="5" name="Explosion 1 4"/>
          <p:cNvSpPr/>
          <p:nvPr/>
        </p:nvSpPr>
        <p:spPr>
          <a:xfrm>
            <a:off x="3909847" y="346841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Explosion 1 5"/>
          <p:cNvSpPr/>
          <p:nvPr/>
        </p:nvSpPr>
        <p:spPr>
          <a:xfrm>
            <a:off x="9648496" y="236482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Explosion 1 6"/>
          <p:cNvSpPr/>
          <p:nvPr/>
        </p:nvSpPr>
        <p:spPr>
          <a:xfrm>
            <a:off x="8576440" y="961696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Explosion 1 7"/>
          <p:cNvSpPr/>
          <p:nvPr/>
        </p:nvSpPr>
        <p:spPr>
          <a:xfrm>
            <a:off x="1623843" y="1524000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Explosion 1 8"/>
          <p:cNvSpPr/>
          <p:nvPr/>
        </p:nvSpPr>
        <p:spPr>
          <a:xfrm>
            <a:off x="6195848" y="1513490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Explosion 1 9"/>
          <p:cNvSpPr/>
          <p:nvPr/>
        </p:nvSpPr>
        <p:spPr>
          <a:xfrm>
            <a:off x="5092260" y="2790497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Explosion 1 10"/>
          <p:cNvSpPr/>
          <p:nvPr/>
        </p:nvSpPr>
        <p:spPr>
          <a:xfrm>
            <a:off x="3909847" y="4067504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xplosion 1 11"/>
          <p:cNvSpPr/>
          <p:nvPr/>
        </p:nvSpPr>
        <p:spPr>
          <a:xfrm>
            <a:off x="7378260" y="4083270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Explosion 1 12"/>
          <p:cNvSpPr/>
          <p:nvPr/>
        </p:nvSpPr>
        <p:spPr>
          <a:xfrm>
            <a:off x="10878208" y="4020209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Explosion 1 13"/>
          <p:cNvSpPr/>
          <p:nvPr/>
        </p:nvSpPr>
        <p:spPr>
          <a:xfrm>
            <a:off x="10783612" y="5297216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Explosion 1 14"/>
          <p:cNvSpPr/>
          <p:nvPr/>
        </p:nvSpPr>
        <p:spPr>
          <a:xfrm>
            <a:off x="9695791" y="6022430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Explosion 1 15"/>
          <p:cNvSpPr/>
          <p:nvPr/>
        </p:nvSpPr>
        <p:spPr>
          <a:xfrm>
            <a:off x="6195848" y="5912071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Explosion 1 16"/>
          <p:cNvSpPr/>
          <p:nvPr/>
        </p:nvSpPr>
        <p:spPr>
          <a:xfrm>
            <a:off x="1623848" y="5912071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Explosion 1 17"/>
          <p:cNvSpPr/>
          <p:nvPr/>
        </p:nvSpPr>
        <p:spPr>
          <a:xfrm>
            <a:off x="472964" y="4020209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Explosion 1 18"/>
          <p:cNvSpPr/>
          <p:nvPr/>
        </p:nvSpPr>
        <p:spPr>
          <a:xfrm>
            <a:off x="1623844" y="2790497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6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12391" r="16765" b="34348"/>
          <a:stretch/>
        </p:blipFill>
        <p:spPr>
          <a:xfrm>
            <a:off x="131379" y="-127942"/>
            <a:ext cx="12060621" cy="6985942"/>
          </a:xfrm>
        </p:spPr>
      </p:pic>
      <p:sp>
        <p:nvSpPr>
          <p:cNvPr id="3" name="Rectangle 2"/>
          <p:cNvSpPr/>
          <p:nvPr/>
        </p:nvSpPr>
        <p:spPr>
          <a:xfrm>
            <a:off x="3888829" y="190624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6205404" y="190622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1592797" y="190623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8492361" y="190624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10750652" y="190624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808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10356" y="-158692"/>
            <a:ext cx="12659711" cy="646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283" y="6082484"/>
            <a:ext cx="795624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2. </a:t>
            </a:r>
            <a:r>
              <a:rPr lang="en-US" sz="2800" b="1" kern="0" dirty="0" err="1" smtClean="0">
                <a:solidFill>
                  <a:srgbClr val="FF0000"/>
                </a:solidFill>
                <a:latin typeface="VNI-Helve" pitchFamily="2" charset="0"/>
              </a:rPr>
              <a:t>Ñoïc</a:t>
            </a: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VNI-Helve" pitchFamily="2" charset="0"/>
              </a:rPr>
              <a:t>tieáp</a:t>
            </a: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: 2, 4, 6,....100.</a:t>
            </a:r>
            <a:endParaRPr lang="vi-VN" sz="2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401" y="31542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2698933" y="78840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4950729" y="45264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7299793" y="63074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9633089" y="63074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31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10356" y="-158692"/>
            <a:ext cx="12659711" cy="646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2722" y="6082495"/>
            <a:ext cx="795624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3. </a:t>
            </a:r>
            <a:r>
              <a:rPr lang="en-US" sz="2800" b="1" kern="0" dirty="0" err="1" smtClean="0">
                <a:solidFill>
                  <a:srgbClr val="FF0000"/>
                </a:solidFill>
                <a:latin typeface="VNI-Helve" pitchFamily="2" charset="0"/>
              </a:rPr>
              <a:t>Em</a:t>
            </a: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VNI-Helve" pitchFamily="2" charset="0"/>
              </a:rPr>
              <a:t>haõy</a:t>
            </a: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VNI-Helve" pitchFamily="2" charset="0"/>
              </a:rPr>
              <a:t>ñoïc</a:t>
            </a: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VNI-Helve" pitchFamily="2" charset="0"/>
              </a:rPr>
              <a:t>caùc</a:t>
            </a: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VNI-Helve" pitchFamily="2" charset="0"/>
              </a:rPr>
              <a:t>soá</a:t>
            </a: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VNI-Helve" pitchFamily="2" charset="0"/>
              </a:rPr>
              <a:t>ôû</a:t>
            </a: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VNI-Helve" pitchFamily="2" charset="0"/>
              </a:rPr>
              <a:t>ba</a:t>
            </a: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VNI-Helve" pitchFamily="2" charset="0"/>
              </a:rPr>
              <a:t>coät</a:t>
            </a: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VNI-Helve" pitchFamily="2" charset="0"/>
              </a:rPr>
              <a:t>toâ</a:t>
            </a: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VNI-Helve" pitchFamily="2" charset="0"/>
              </a:rPr>
              <a:t>maøu</a:t>
            </a:r>
            <a:r>
              <a:rPr lang="en-US" sz="2800" b="1" kern="0" dirty="0" smtClean="0">
                <a:solidFill>
                  <a:srgbClr val="FF0000"/>
                </a:solidFill>
                <a:latin typeface="VNI-Helve" pitchFamily="2" charset="0"/>
              </a:rPr>
              <a:t>.</a:t>
            </a:r>
            <a:endParaRPr lang="vi-VN" sz="28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10356" y="-158692"/>
            <a:ext cx="12659711" cy="6462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7813823">
            <a:off x="4468188" y="-1455947"/>
            <a:ext cx="945300" cy="108576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 rot="17819309">
            <a:off x="5957070" y="-3156945"/>
            <a:ext cx="917260" cy="121323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2271713" y="6034106"/>
            <a:ext cx="60548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748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10356" y="-158692"/>
            <a:ext cx="12659711" cy="64628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4338" y="63074"/>
            <a:ext cx="10369634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4518262" y="6019812"/>
            <a:ext cx="3808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71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10356" y="-158692"/>
            <a:ext cx="12659711" cy="64628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770" y="6266310"/>
            <a:ext cx="11641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Số bé nhất có một chữ số là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; Số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một chữ </a:t>
            </a:r>
            <a:r>
              <a:rPr lang="en-US" sz="200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; Số bé nhất có hai chữ số là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; Số lớn nhất có hai chữ số là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45477" y="5514109"/>
            <a:ext cx="1052946" cy="555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67698" y="124689"/>
            <a:ext cx="1052946" cy="555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25895" y="124689"/>
            <a:ext cx="1052946" cy="555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5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2578" y="1579450"/>
            <a:ext cx="5000083" cy="132343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>
              <a:defRPr/>
            </a:pPr>
            <a:r>
              <a:rPr lang="en-US" sz="8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4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3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600" dirty="0" smtClean="0">
                <a:solidFill>
                  <a:prstClr val="white"/>
                </a:solidFill>
                <a:latin typeface="Bungee Inline"/>
              </a:rPr>
              <a:t>NUÔI CÁ</a:t>
            </a:r>
            <a:endParaRPr lang="en-US" sz="6600" dirty="0">
              <a:solidFill>
                <a:prstClr val="white"/>
              </a:solidFill>
              <a:latin typeface="Bungee Inline"/>
            </a:endParaRPr>
          </a:p>
        </p:txBody>
      </p:sp>
    </p:spTree>
    <p:extLst>
      <p:ext uri="{BB962C8B-B14F-4D97-AF65-F5344CB8AC3E}">
        <p14:creationId xmlns:p14="http://schemas.microsoft.com/office/powerpoint/2010/main" val="4487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0162" y="1112555"/>
            <a:ext cx="725880" cy="70051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122" y="3429001"/>
            <a:ext cx="762000" cy="762000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6836" y="1938023"/>
            <a:ext cx="746300" cy="728978"/>
          </a:xfrm>
          <a:prstGeom prst="rect">
            <a:avLst/>
          </a:prstGeom>
        </p:spPr>
      </p:pic>
      <p:pic>
        <p:nvPicPr>
          <p:cNvPr id="1026" name="3" descr="Cookie monster clip art 1 3 - WikiClipAr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Káº¿t quáº£ hÃ¬nh áº£nh cho win text 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07" y="4334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24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25 -0.27222 L 0.53125 -0.27222 L 0.55456 -0.27176 C 0.5582 -0.27176 0.56263 -0.27107 0.56654 -0.27037 C 0.56732 -0.27014 0.5681 -0.26991 0.56888 -0.26968 C 0.56979 -0.26922 0.57057 -0.26875 0.57136 -0.26829 C 0.57214 -0.26597 0.57318 -0.26389 0.57383 -0.26158 C 0.57448 -0.25695 0.57461 -0.25602 0.57617 -0.25093 C 0.57643 -0.25 0.57669 -0.24954 0.57695 -0.24861 C 0.57709 -0.24792 0.578 -0.24468 0.57852 -0.24375 C 0.57943 -0.24213 0.58073 -0.24097 0.58177 -0.23935 C 0.58294 -0.23773 0.58399 -0.23611 0.58581 -0.23519 C 0.58659 -0.23472 0.58737 -0.23472 0.58828 -0.23449 C 0.58906 -0.2338 0.58972 -0.2331 0.59063 -0.2331 C 0.59167 -0.23241 0.59284 -0.23241 0.59388 -0.23218 C 0.5974 -0.23148 0.59922 -0.23148 0.60274 -0.23079 C 0.60352 -0.23056 0.60443 -0.23033 0.60508 -0.23009 C 0.6069 -0.22917 0.60873 -0.22778 0.61003 -0.22639 C 0.61055 -0.2257 0.61107 -0.225 0.61159 -0.22431 C 0.61172 -0.22338 0.61185 -0.22222 0.61237 -0.22153 C 0.61302 -0.21898 0.61459 -0.21412 0.61732 -0.21273 C 0.61797 -0.21227 0.61875 -0.21181 0.61953 -0.21134 C 0.62084 -0.21088 0.62396 -0.21019 0.62526 -0.20996 C 0.62682 -0.20949 0.62839 -0.2088 0.63008 -0.20857 L 0.63724 -0.20625 C 0.63815 -0.20602 0.6388 -0.20602 0.63972 -0.20556 C 0.64063 -0.20509 0.64115 -0.2044 0.64219 -0.20417 C 0.64584 -0.20255 0.64557 -0.20255 0.64792 -0.20255 " pathEditMode="relative" rAng="0" ptsTypes="AAAAAAAAAAAAAAAAAAAAAAAAAA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72 -0.1625 L 0.33672 -0.16204 C 0.34284 -0.16482 0.34909 -0.16644 0.35521 -0.16875 C 0.36159 -0.17153 0.35573 -0.17292 0.36315 -0.17847 C 0.36576 -0.18079 0.36849 -0.18033 0.3711 -0.18148 C 0.37526 -0.18357 0.3793 -0.18588 0.38347 -0.18797 C 0.38802 -0.19468 0.3974 -0.20857 0.40209 -0.2132 C 0.41237 -0.22477 0.40807 -0.21875 0.41524 -0.22917 C 0.41615 -0.23241 0.41667 -0.23866 0.41797 -0.23866 C 0.41966 -0.23866 0.4211 -0.23357 0.4224 -0.22917 C 0.42292 -0.22732 0.42279 -0.22292 0.42331 -0.21968 C 0.42383 -0.21528 0.42695 -0.2007 0.42774 -0.19746 C 0.4293 -0.1669 0.42722 -0.19375 0.43034 -0.17199 C 0.4306 -0.16922 0.4306 -0.16528 0.43125 -0.1625 C 0.4319 -0.15972 0.43294 -0.15857 0.43386 -0.15625 C 0.43438 -0.15209 0.43477 -0.14746 0.43568 -0.14352 C 0.43685 -0.13797 0.43906 -0.13634 0.44089 -0.1338 C 0.44362 -0.13519 0.44662 -0.13241 0.44883 -0.13704 C 0.45052 -0.14097 0.45052 -0.15023 0.45156 -0.15625 C 0.45195 -0.15972 0.45274 -0.1625 0.45326 -0.16574 C 0.45365 -0.16875 0.45365 -0.17246 0.45417 -0.17523 C 0.45482 -0.17917 0.45599 -0.18148 0.45677 -0.18472 C 0.45794 -0.19699 0.4582 -0.20255 0.4612 -0.2132 C 0.46211 -0.21644 0.46263 -0.2213 0.46393 -0.22292 C 0.4655 -0.2257 0.46745 -0.22523 0.46914 -0.22593 C 0.47057 -0.22847 0.47214 -0.23125 0.47357 -0.23241 C 0.47526 -0.23426 0.47722 -0.2331 0.47891 -0.23565 C 0.48008 -0.2375 0.48047 -0.24259 0.48151 -0.24514 C 0.48776 -0.26134 0.48242 -0.24422 0.48776 -0.25463 C 0.48959 -0.25857 0.49154 -0.26204 0.4931 -0.26736 C 0.49388 -0.27037 0.49466 -0.27477 0.4957 -0.27685 C 0.49675 -0.27917 0.49805 -0.27871 0.49922 -0.28009 C 0.50104 -0.28195 0.50274 -0.28403 0.50456 -0.28634 C 0.50547 -0.28797 0.50625 -0.29121 0.50716 -0.29259 C 0.50847 -0.29537 0.51003 -0.29699 0.51159 -0.29908 C 0.51237 -0.30023 0.51341 -0.30093 0.51432 -0.30232 C 0.51654 -0.30648 0.51706 -0.30926 0.51875 -0.31482 " pathEditMode="relative" rAng="0" ptsTypes="AAAAAAAAAAAAAAAAAAAAAAAAAAAAAAAA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0.00023 L 0.00938 -0.00371 C 0.01068 -0.0044 0.01211 -0.00463 0.01354 -0.00556 C 0.01459 -0.00648 0.0155 -0.00834 0.01667 -0.00926 C 0.01797 -0.01065 0.01953 -0.01158 0.02084 -0.01297 C 0.02201 -0.01459 0.02266 -0.01713 0.02396 -0.01852 C 0.02917 -0.02547 0.02709 -0.01852 0.03125 -0.02778 C 0.03268 -0.03148 0.0336 -0.03588 0.03542 -0.03889 C 0.03737 -0.04259 0.03945 -0.04537 0.04063 -0.05 C 0.04141 -0.05371 0.04193 -0.05741 0.04271 -0.06111 L 0.04375 -0.06667 C 0.04245 -0.09653 0.04414 -0.08449 0.04063 -0.10371 L 0.03959 -0.10926 L 0.03854 -0.11482 C 0.03919 -0.13472 0.03959 -0.1544 0.04063 -0.17408 C 0.04076 -0.17685 0.0431 -0.18565 0.04375 -0.18704 C 0.04453 -0.18935 0.04597 -0.19051 0.04688 -0.19259 C 0.04805 -0.1956 0.04883 -0.19884 0.05 -0.20185 C 0.05065 -0.20394 0.05104 -0.20602 0.05209 -0.20741 C 0.05287 -0.2088 0.05417 -0.20834 0.05521 -0.20926 C 0.05729 -0.21158 0.05912 -0.21482 0.06146 -0.21667 C 0.07604 -0.22986 0.0599 -0.21505 0.07292 -0.22778 C 0.07422 -0.22917 0.07578 -0.23009 0.07709 -0.23148 C 0.08438 -0.24097 0.07539 -0.23357 0.08438 -0.24259 C 0.08529 -0.24375 0.08646 -0.24375 0.0875 -0.24445 C 0.08854 -0.2456 0.08945 -0.24722 0.09063 -0.24815 C 0.09193 -0.24954 0.09336 -0.2507 0.09479 -0.25185 C 0.09505 -0.25371 0.09518 -0.25579 0.09584 -0.25741 C 0.09662 -0.25972 0.09792 -0.26111 0.09896 -0.26297 C 0.09974 -0.26482 0.10013 -0.2669 0.10104 -0.26852 C 0.10195 -0.2706 0.10326 -0.27222 0.10417 -0.27408 L 0.11042 -0.29074 C 0.11107 -0.29259 0.11198 -0.29422 0.1125 -0.2963 C 0.11276 -0.29815 0.11289 -0.30023 0.11354 -0.30185 C 0.11472 -0.30579 0.11771 -0.31297 0.11771 -0.31273 C 0.11797 -0.31551 0.1181 -0.31829 0.11875 -0.32037 C 0.11979 -0.32454 0.12149 -0.32778 0.12292 -0.33148 C 0.12357 -0.3331 0.125 -0.33472 0.125 -0.33704 L 0.125 -0.34259 " pathEditMode="relative" rAng="0" ptsTypes="AAAAAAAAAAAAAAAAAAAAAAAAAAAAAAAA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34259 L 0.125 -0.34236 C 0.12709 -0.33866 0.12969 -0.33449 0.1319 -0.33009 C 0.13268 -0.32778 0.1336 -0.32523 0.13451 -0.32269 C 0.14102 -0.30972 0.1349 -0.32616 0.1418 -0.30996 C 0.14492 -0.30255 0.14701 -0.29329 0.15052 -0.28611 C 0.15482 -0.27778 0.15182 -0.28426 0.15534 -0.27523 C 0.16003 -0.26088 0.15573 -0.27639 0.16055 -0.25509 C 0.16224 -0.24769 0.16576 -0.23334 0.16576 -0.2331 C 0.16875 -0.20324 0.16445 -0.24051 0.16836 -0.21875 C 0.16914 -0.21435 0.17005 -0.20047 0.17044 -0.19676 C 0.17044 -0.19375 0.17136 -0.19074 0.17227 -0.18773 C 0.17175 -0.16806 0.17175 -0.14884 0.17136 -0.12917 C 0.17097 -0.12315 0.16966 -0.1169 0.16966 -0.11088 L 0.16836 -0.09815 C 0.16875 -0.08241 0.16875 -0.06667 0.16966 -0.0507 C 0.16966 -0.0463 0.17175 -0.03588 0.17227 -0.03264 C 0.17305 -0.0213 0.17227 -0.02616 0.17487 -0.01783 C 0.17487 -0.01505 0.17526 -0.01158 0.17565 -0.00857 C 0.17617 -0.00602 0.17695 -0.00394 0.17748 -0.00139 C 0.17787 0.00023 0.17787 0.00231 0.17826 0.00416 C 0.17878 0.00903 0.17878 0.01389 0.17917 0.01852 C 0.17956 0.02245 0.17917 0.02824 0.18086 0.02963 L 0.18399 0.03171 " pathEditMode="relative" rAng="0" ptsTypes="AAAAAAAAAAAAAAAAAAAAAA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19 0.04676 L 0.19219 0.04745 C 0.2112 0.0412 0.19232 0.04745 0.203 0.04213 C 0.20625 0.04074 0.21315 0.03773 0.21315 0.03796 C 0.21419 0.03634 0.21537 0.03449 0.21641 0.03333 C 0.21719 0.03241 0.21823 0.03194 0.21901 0.03125 C 0.2211 0.02824 0.22357 0.02361 0.22591 0.02014 C 0.2263 0.0169 0.22682 0.01366 0.22761 0.01134 C 0.22813 0.00856 0.2293 0.00717 0.23008 0.0044 C 0.23125 -0.00139 0.2319 -0.00787 0.23334 -0.01343 L 0.23685 -0.02662 C 0.2375 -0.02871 0.23763 -0.03148 0.23841 -0.0331 C 0.24024 -0.03773 0.24167 -0.04306 0.24349 -0.04653 C 0.24766 -0.05509 0.2457 -0.05139 0.24948 -0.05764 C 0.25248 -0.07014 0.24948 -0.05949 0.25456 -0.0713 C 0.25573 -0.07408 0.25651 -0.07755 0.25794 -0.08009 C 0.25886 -0.08218 0.26029 -0.08264 0.26133 -0.08449 C 0.26341 -0.08912 0.26524 -0.09468 0.26719 -0.10023 L 0.26979 -0.10672 C 0.27057 -0.10903 0.27162 -0.11088 0.27227 -0.11343 C 0.28047 -0.14607 0.27214 -0.11181 0.27735 -0.13565 C 0.27774 -0.1382 0.27865 -0.14005 0.27917 -0.14213 C 0.28386 -0.16736 0.27448 -0.12547 0.28151 -0.15764 C 0.2819 -0.16019 0.28281 -0.16227 0.28334 -0.16459 C 0.28477 -0.17269 0.28294 -0.17199 0.28659 -0.17778 C 0.28737 -0.17917 0.28841 -0.17917 0.28919 -0.18009 C 0.28998 -0.18148 0.29089 -0.1838 0.29167 -0.18449 C 0.29284 -0.18588 0.29401 -0.18588 0.29518 -0.18658 C 0.30365 -0.19375 0.29662 -0.19005 0.30703 -0.19306 C 0.31354 -0.19097 0.31094 -0.19121 0.31563 -0.19121 " pathEditMode="relative" rAng="0" ptsTypes="AAAAAAAAAAAAAAAAAAAAAAAAAAAA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2912896" y="1893124"/>
            <a:ext cx="6367893" cy="144654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spc="-151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8800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63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113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7078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574" y="72216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3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/>
          <a:srcRect l="5224"/>
          <a:stretch/>
        </p:blipFill>
        <p:spPr bwMode="auto">
          <a:xfrm>
            <a:off x="1986454" y="1295399"/>
            <a:ext cx="8718331" cy="233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Oval 21"/>
          <p:cNvSpPr/>
          <p:nvPr/>
        </p:nvSpPr>
        <p:spPr>
          <a:xfrm>
            <a:off x="4958473" y="1600199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729467" y="2210612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623622" y="1850319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470426" y="1371599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2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7078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574" y="72216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3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/>
          <a:srcRect l="4348"/>
          <a:stretch/>
        </p:blipFill>
        <p:spPr bwMode="auto">
          <a:xfrm>
            <a:off x="1734207" y="1560786"/>
            <a:ext cx="9527834" cy="215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val 11"/>
          <p:cNvSpPr/>
          <p:nvPr/>
        </p:nvSpPr>
        <p:spPr>
          <a:xfrm>
            <a:off x="4071355" y="1599298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55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40072" y="2421802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59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08149" y="2469101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868667" y="1560784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67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7078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574" y="72216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3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/>
          <a:srcRect l="4348"/>
          <a:stretch/>
        </p:blipFill>
        <p:spPr bwMode="auto">
          <a:xfrm>
            <a:off x="1734207" y="1560786"/>
            <a:ext cx="9527834" cy="215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val 11"/>
          <p:cNvSpPr/>
          <p:nvPr/>
        </p:nvSpPr>
        <p:spPr>
          <a:xfrm>
            <a:off x="4071355" y="1599298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55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40072" y="2421802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59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08149" y="2469101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868667" y="1560784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67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89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7078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574" y="72216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3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6"/>
          <a:srcRect l="3380"/>
          <a:stretch/>
        </p:blipFill>
        <p:spPr bwMode="auto">
          <a:xfrm>
            <a:off x="1234715" y="1355833"/>
            <a:ext cx="9943294" cy="225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Oval 19"/>
          <p:cNvSpPr/>
          <p:nvPr/>
        </p:nvSpPr>
        <p:spPr>
          <a:xfrm>
            <a:off x="4656101" y="1685912"/>
            <a:ext cx="1016657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783117" y="2240834"/>
            <a:ext cx="930583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717498" y="1930707"/>
            <a:ext cx="1111191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833522" y="1285387"/>
            <a:ext cx="1013154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0"/>
            <a:ext cx="12192000" cy="6726200"/>
          </a:xfrm>
          <a:prstGeom prst="rect">
            <a:avLst/>
          </a:prstGeom>
        </p:spPr>
      </p:pic>
      <p:sp>
        <p:nvSpPr>
          <p:cNvPr id="19" name="标题 3"/>
          <p:cNvSpPr>
            <a:spLocks noGrp="1" noChangeArrowheads="1"/>
          </p:cNvSpPr>
          <p:nvPr/>
        </p:nvSpPr>
        <p:spPr bwMode="auto">
          <a:xfrm>
            <a:off x="3929872" y="963648"/>
            <a:ext cx="5790016" cy="195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6680" tIns="43340" rIns="86680" bIns="43340" anchor="ctr"/>
          <a:lstStyle/>
          <a:p>
            <a:pPr algn="ctr" defTabSz="121877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smtClean="0">
                <a:solidFill>
                  <a:srgbClr val="FF0000"/>
                </a:solidFill>
                <a:latin typeface="VNI-Helve" pitchFamily="2" charset="0"/>
                <a:ea typeface="幼圆" panose="02010509060101010101" pitchFamily="49" charset="-122"/>
                <a:cs typeface="Times New Roman" pitchFamily="18" charset="0"/>
                <a:sym typeface="微软雅黑" panose="020B0503020204020204" pitchFamily="34" charset="-122"/>
              </a:rPr>
              <a:t>CHAØO TAÏM BIEÄT CAÙC CON</a:t>
            </a:r>
            <a:endParaRPr lang="zh-CN" altLang="en-US" sz="6000" b="1" dirty="0">
              <a:solidFill>
                <a:srgbClr val="FF0000"/>
              </a:solidFill>
              <a:latin typeface="VNI-Helve" pitchFamily="2" charset="0"/>
              <a:ea typeface="幼圆" panose="02010509060101010101" pitchFamily="49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12" name="图片 28">
            <a:extLst>
              <a:ext uri="{FF2B5EF4-FFF2-40B4-BE49-F238E27FC236}">
                <a16:creationId xmlns:a16="http://schemas.microsoft.com/office/drawing/2014/main" xmlns="" id="{82A7697C-B82E-422B-9F18-FBB143E45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619">
            <a:off x="10239988" y="152419"/>
            <a:ext cx="2112433" cy="21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415012" y="2261286"/>
            <a:ext cx="1500461" cy="20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20733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4" dur="6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 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+ 2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83925" y="4243552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80 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+ 1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1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 +3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65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799" y="2823633"/>
              <a:ext cx="1752600" cy="46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 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+ 1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TOÁN CÙNG ẾCH XANH</a:t>
            </a:r>
            <a:endParaRPr lang="en-US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50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43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83925" y="4243552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70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41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5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42 – 2 = ?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0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69 C 0.16788 0.00116 0.10312 -0.00601 0.17916 0.00625 C 0.18767 0.00973 0.19635 0.01181 0.20503 0.01528 C 0.21979 0.02824 0.23784 0.03912 0.24896 0.05695 C 0.25955 0.07361 0.2684 0.09098 0.27951 0.10718 C 0.28958 0.12199 0.30017 0.14769 0.3158 0.15417 C 0.3184 0.15718 0.32083 0.15996 0.32343 0.1632 C 0.32552 0.16574 0.32534 0.17269 0.32951 0.17755 C 0.33003 0.1794 0.33107 0.18311 0.33107 0.18311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5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35545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45</a:t>
              </a:r>
              <a:endPara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3573" y="4217256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  <a:endPara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96236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43</a:t>
              </a:r>
              <a:endPara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96236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558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endPara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 + 2 = ?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5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115 C -0.19566 0.00047 -0.12032 -0.00601 -0.20886 0.00532 C -0.21875 0.00856 -0.22882 0.01041 -0.23907 0.01364 C -0.25625 0.0259 -0.27726 0.03607 -0.29011 0.05272 C -0.30243 0.06844 -0.31285 0.08463 -0.3257 0.10012 C -0.3375 0.11399 -0.34983 0.13827 -0.36806 0.14428 C -0.37101 0.14706 -0.37379 0.1496 -0.37691 0.15284 C -0.37917 0.15515 -0.379 0.16162 -0.38403 0.16625 C -0.38455 0.1681 -0.38559 0.17156 -0.38559 0.1718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8" y="8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19779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10649" y="4222691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48841" y="4237922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gồm 4 chục và...... đơn vị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69 C 0.05347 0.00116 0.03281 -0.00555 0.05712 0.00625 C 0.05989 0.00971 0.06284 0.01156 0.06562 0.01503 C 0.07031 0.02798 0.07604 0.03885 0.07968 0.05642 C 0.08298 0.07307 0.08576 0.09041 0.08941 0.10659 C 0.09253 0.12139 0.096 0.14706 0.10104 0.15353 C 0.10191 0.1563 0.1026 0.15931 0.10347 0.16255 C 0.10416 0.16509 0.10416 0.1718 0.10555 0.17688 C 0.10555 0.17896 0.10607 0.18243 0.10607 0.18289 " pathEditMode="relative" rAng="0" ptsTypes="ffffffff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8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19779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83489" y="4289764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34073" y="4289765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6267" y="4222691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65 = 60 + ?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9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23 C -0.07257 0.00185 -0.04462 -0.00555 -0.07761 0.00763 C -0.08143 0.01133 -0.08542 0.01341 -0.08907 0.01734 C -0.09549 0.03191 -0.1033 0.04393 -0.10816 0.06359 C -0.11268 0.08232 -0.1165 0.10151 -0.12136 0.11977 C -0.1257 0.13619 -0.13038 0.16486 -0.13716 0.17226 C -0.13837 0.17526 -0.13924 0.1785 -0.14045 0.1822 C -0.1415 0.18497 -0.1415 0.1926 -0.14323 0.19815 C -0.14323 0.20047 -0.14393 0.2044 -0.14393 0.20509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5" y="9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i-hinh-nen-powerpoint-dep-ve-moi-truong-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193" y="19068"/>
            <a:ext cx="12265025" cy="6819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8776" y="2347580"/>
            <a:ext cx="8750104" cy="193899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BẢNG</a:t>
            </a:r>
            <a:r>
              <a:rPr kumimoji="0" lang="en-US" sz="60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CÁC SỐ TỪ 1-</a:t>
            </a:r>
            <a:r>
              <a:rPr kumimoji="0" 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100 </a:t>
            </a:r>
            <a:endParaRPr kumimoji="0" lang="en-US" sz="6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1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(TIẾT</a:t>
            </a:r>
            <a:r>
              <a:rPr kumimoji="0" lang="en-US" sz="60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1)</a:t>
            </a:r>
            <a:endParaRPr kumimoji="0" lang="vi-VN" sz="6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10356" y="-214112"/>
            <a:ext cx="12659711" cy="646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283" y="6027072"/>
            <a:ext cx="795624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1.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Ñoïc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caùc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soá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theo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thöù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töï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töø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 1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ñeán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 100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690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507430&quot;&gt;&lt;property id=&quot;20148&quot; value=&quot;5&quot;/&gt;&lt;property id=&quot;20300&quot; value=&quot;Slide 2&quot;/&gt;&lt;property id=&quot;20307&quot; value=&quot;431&quot;/&gt;&lt;/object&gt;&lt;object type=&quot;3&quot; unique_id=&quot;537926&quot;&gt;&lt;property id=&quot;20148&quot; value=&quot;5&quot;/&gt;&lt;property id=&quot;20300&quot; value=&quot;Slide 1 - &amp;quot;CHÀO MỪNG CÁC CON ĐẾN VỚI TIẾT TOÁN&amp;quot;&quot;/&gt;&lt;property id=&quot;20307&quot; value=&quot;457&quot;/&gt;&lt;/object&gt;&lt;object type=&quot;3&quot; unique_id=&quot;538318&quot;&gt;&lt;property id=&quot;20148&quot; value=&quot;5&quot;/&gt;&lt;property id=&quot;20300&quot; value=&quot;Slide 9&quot;/&gt;&lt;property id=&quot;20307&quot; value=&quot;462&quot;/&gt;&lt;/object&gt;&lt;object type=&quot;3&quot; unique_id=&quot;538413&quot;&gt;&lt;property id=&quot;20148&quot; value=&quot;5&quot;/&gt;&lt;property id=&quot;20300&quot; value=&quot;Slide 10&quot;/&gt;&lt;property id=&quot;20307&quot; value=&quot;463&quot;/&gt;&lt;/object&gt;&lt;object type=&quot;3&quot; unique_id=&quot;538862&quot;&gt;&lt;property id=&quot;20148&quot; value=&quot;5&quot;/&gt;&lt;property id=&quot;20300&quot; value=&quot;Slide 17&quot;/&gt;&lt;property id=&quot;20307&quot; value=&quot;465&quot;/&gt;&lt;/object&gt;&lt;object type=&quot;3&quot; unique_id=&quot;540507&quot;&gt;&lt;property id=&quot;20148&quot; value=&quot;5&quot;/&gt;&lt;property id=&quot;20300&quot; value=&quot;Slide 23&quot;/&gt;&lt;property id=&quot;20307&quot; value=&quot;481&quot;/&gt;&lt;/object&gt;&lt;object type=&quot;3&quot; unique_id=&quot;540651&quot;&gt;&lt;property id=&quot;20148&quot; value=&quot;5&quot;/&gt;&lt;property id=&quot;20300&quot; value=&quot;Slide 14&quot;/&gt;&lt;property id=&quot;20307&quot; value=&quot;482&quot;/&gt;&lt;/object&gt;&lt;object type=&quot;3&quot; unique_id=&quot;540718&quot;&gt;&lt;property id=&quot;20148&quot; value=&quot;5&quot;/&gt;&lt;property id=&quot;20300&quot; value=&quot;Slide 15&quot;/&gt;&lt;property id=&quot;20307&quot; value=&quot;483&quot;/&gt;&lt;/object&gt;&lt;object type=&quot;3&quot; unique_id=&quot;540816&quot;&gt;&lt;property id=&quot;20148&quot; value=&quot;5&quot;/&gt;&lt;property id=&quot;20300&quot; value=&quot;Slide 3&quot;/&gt;&lt;property id=&quot;20307&quot; value=&quot;484&quot;/&gt;&lt;/object&gt;&lt;object type=&quot;3&quot; unique_id=&quot;540817&quot;&gt;&lt;property id=&quot;20148&quot; value=&quot;5&quot;/&gt;&lt;property id=&quot;20300&quot; value=&quot;Slide 4&quot;/&gt;&lt;property id=&quot;20307&quot; value=&quot;485&quot;/&gt;&lt;/object&gt;&lt;object type=&quot;3&quot; unique_id=&quot;540818&quot;&gt;&lt;property id=&quot;20148&quot; value=&quot;5&quot;/&gt;&lt;property id=&quot;20300&quot; value=&quot;Slide 5&quot;/&gt;&lt;property id=&quot;20307&quot; value=&quot;486&quot;/&gt;&lt;/object&gt;&lt;object type=&quot;3&quot; unique_id=&quot;540819&quot;&gt;&lt;property id=&quot;20148&quot; value=&quot;5&quot;/&gt;&lt;property id=&quot;20300&quot; value=&quot;Slide 6&quot;/&gt;&lt;property id=&quot;20307&quot; value=&quot;487&quot;/&gt;&lt;/object&gt;&lt;object type=&quot;3&quot; unique_id=&quot;540820&quot;&gt;&lt;property id=&quot;20148&quot; value=&quot;5&quot;/&gt;&lt;property id=&quot;20300&quot; value=&quot;Slide 7&quot;/&gt;&lt;property id=&quot;20307&quot; value=&quot;488&quot;/&gt;&lt;/object&gt;&lt;object type=&quot;3&quot; unique_id=&quot;540821&quot;&gt;&lt;property id=&quot;20148&quot; value=&quot;5&quot;/&gt;&lt;property id=&quot;20300&quot; value=&quot;Slide 8&quot;/&gt;&lt;property id=&quot;20307&quot; value=&quot;489&quot;/&gt;&lt;/object&gt;&lt;object type=&quot;3&quot; unique_id=&quot;541014&quot;&gt;&lt;property id=&quot;20148&quot; value=&quot;5&quot;/&gt;&lt;property id=&quot;20300&quot; value=&quot;Slide 11&quot;/&gt;&lt;property id=&quot;20307&quot; value=&quot;490&quot;/&gt;&lt;/object&gt;&lt;object type=&quot;3&quot; unique_id=&quot;541083&quot;&gt;&lt;property id=&quot;20148&quot; value=&quot;5&quot;/&gt;&lt;property id=&quot;20300&quot; value=&quot;Slide 12&quot;/&gt;&lt;property id=&quot;20307&quot; value=&quot;491&quot;/&gt;&lt;/object&gt;&lt;object type=&quot;3&quot; unique_id=&quot;541084&quot;&gt;&lt;property id=&quot;20148&quot; value=&quot;5&quot;/&gt;&lt;property id=&quot;20300&quot; value=&quot;Slide 13&quot;/&gt;&lt;property id=&quot;20307&quot; value=&quot;492&quot;/&gt;&lt;/object&gt;&lt;object type=&quot;3&quot; unique_id=&quot;541276&quot;&gt;&lt;property id=&quot;20148&quot; value=&quot;5&quot;/&gt;&lt;property id=&quot;20300&quot; value=&quot;Slide 16&quot;/&gt;&lt;property id=&quot;20307&quot; value=&quot;493&quot;/&gt;&lt;/object&gt;&lt;object type=&quot;3&quot; unique_id=&quot;541535&quot;&gt;&lt;property id=&quot;20148&quot; value=&quot;5&quot;/&gt;&lt;property id=&quot;20300&quot; value=&quot;Slide 18&quot;/&gt;&lt;property id=&quot;20307&quot; value=&quot;494&quot;/&gt;&lt;/object&gt;&lt;object type=&quot;3&quot; unique_id=&quot;541536&quot;&gt;&lt;property id=&quot;20148&quot; value=&quot;5&quot;/&gt;&lt;property id=&quot;20300&quot; value=&quot;Slide 19&quot;/&gt;&lt;property id=&quot;20307&quot; value=&quot;495&quot;/&gt;&lt;/object&gt;&lt;object type=&quot;3&quot; unique_id=&quot;541537&quot;&gt;&lt;property id=&quot;20148&quot; value=&quot;5&quot;/&gt;&lt;property id=&quot;20300&quot; value=&quot;Slide 20&quot;/&gt;&lt;property id=&quot;20307&quot; value=&quot;496&quot;/&gt;&lt;/object&gt;&lt;object type=&quot;3&quot; unique_id=&quot;541674&quot;&gt;&lt;property id=&quot;20148&quot; value=&quot;5&quot;/&gt;&lt;property id=&quot;20300&quot; value=&quot;Slide 21&quot;/&gt;&lt;property id=&quot;20307&quot; value=&quot;498&quot;/&gt;&lt;/object&gt;&lt;object type=&quot;3&quot; unique_id=&quot;541675&quot;&gt;&lt;property id=&quot;20148&quot; value=&quot;5&quot;/&gt;&lt;property id=&quot;20300&quot; value=&quot;Slide 22&quot;/&gt;&lt;property id=&quot;20307&quot; value=&quot;499&quot;/&gt;&lt;/object&gt;&lt;/object&gt;&lt;object type=&quot;8&quot; unique_id=&quot;10050&quot;&gt;&lt;/object&gt;&lt;/object&gt;&lt;/database&gt;"/>
  <p:tag name="SECTOMILLISECCONVERTED" val="1"/>
  <p:tag name="INKNOELEADERBOARD" val="-494460567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</TotalTime>
  <Words>200</Words>
  <Application>Microsoft Office PowerPoint</Application>
  <PresentationFormat>Custom</PresentationFormat>
  <Paragraphs>59</Paragraphs>
  <Slides>24</Slides>
  <Notes>2</Notes>
  <HiddenSlides>0</HiddenSlides>
  <MMClips>18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6_Office Theme</vt:lpstr>
      <vt:lpstr>1_Office Theme</vt:lpstr>
      <vt:lpstr>8_Office Theme</vt:lpstr>
      <vt:lpstr>5_Office Theme</vt:lpstr>
      <vt:lpstr>1_自定义设计方案</vt:lpstr>
      <vt:lpstr>Office Theme</vt:lpstr>
      <vt:lpstr>3_Office Theme</vt:lpstr>
      <vt:lpstr>CHÀO MỪNG CÁC CON ĐẾN VỚI TIẾT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DELL</cp:lastModifiedBy>
  <cp:revision>540</cp:revision>
  <dcterms:created xsi:type="dcterms:W3CDTF">2020-10-14T03:32:31Z</dcterms:created>
  <dcterms:modified xsi:type="dcterms:W3CDTF">2022-03-28T12:06:55Z</dcterms:modified>
</cp:coreProperties>
</file>