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6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5" r:id="rId2"/>
    <p:sldMasterId id="2147484050" r:id="rId3"/>
    <p:sldMasterId id="2147484086" r:id="rId4"/>
    <p:sldMasterId id="2147484101" r:id="rId5"/>
    <p:sldMasterId id="2147484250" r:id="rId6"/>
    <p:sldMasterId id="2147484287" r:id="rId7"/>
    <p:sldMasterId id="2147484398" r:id="rId8"/>
    <p:sldMasterId id="2147484401" r:id="rId9"/>
    <p:sldMasterId id="2147484413" r:id="rId10"/>
    <p:sldMasterId id="2147484488" r:id="rId11"/>
    <p:sldMasterId id="2147484503" r:id="rId12"/>
    <p:sldMasterId id="2147484515" r:id="rId13"/>
  </p:sldMasterIdLst>
  <p:notesMasterIdLst>
    <p:notesMasterId r:id="rId35"/>
  </p:notesMasterIdLst>
  <p:sldIdLst>
    <p:sldId id="457" r:id="rId14"/>
    <p:sldId id="418" r:id="rId15"/>
    <p:sldId id="419" r:id="rId16"/>
    <p:sldId id="420" r:id="rId17"/>
    <p:sldId id="421" r:id="rId18"/>
    <p:sldId id="426" r:id="rId19"/>
    <p:sldId id="427" r:id="rId20"/>
    <p:sldId id="428" r:id="rId21"/>
    <p:sldId id="429" r:id="rId22"/>
    <p:sldId id="400" r:id="rId23"/>
    <p:sldId id="436" r:id="rId24"/>
    <p:sldId id="287" r:id="rId25"/>
    <p:sldId id="300" r:id="rId26"/>
    <p:sldId id="430" r:id="rId27"/>
    <p:sldId id="431" r:id="rId28"/>
    <p:sldId id="452" r:id="rId29"/>
    <p:sldId id="434" r:id="rId30"/>
    <p:sldId id="435" r:id="rId31"/>
    <p:sldId id="455" r:id="rId32"/>
    <p:sldId id="454" r:id="rId33"/>
    <p:sldId id="451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127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313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470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624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814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6941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3063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9187" algn="l" defTabSz="9123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CFE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27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13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70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624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814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941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063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187" algn="l" defTabSz="9123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7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A7186-DC97-4619-A842-2C1C9CF3F351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5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51" y="1122364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51" y="3602133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27" indent="0" algn="ctr">
              <a:buNone/>
              <a:defRPr sz="2000"/>
            </a:lvl2pPr>
            <a:lvl3pPr marL="912313" indent="0" algn="ctr">
              <a:buNone/>
              <a:defRPr sz="1900"/>
            </a:lvl3pPr>
            <a:lvl4pPr marL="1368470" indent="0" algn="ctr">
              <a:buNone/>
              <a:defRPr sz="1600"/>
            </a:lvl4pPr>
            <a:lvl5pPr marL="1824624" indent="0" algn="ctr">
              <a:buNone/>
              <a:defRPr sz="1600"/>
            </a:lvl5pPr>
            <a:lvl6pPr marL="2280814" indent="0" algn="ctr">
              <a:buNone/>
              <a:defRPr sz="1600"/>
            </a:lvl6pPr>
            <a:lvl7pPr marL="2736941" indent="0" algn="ctr">
              <a:buNone/>
              <a:defRPr sz="1600"/>
            </a:lvl7pPr>
            <a:lvl8pPr marL="3193063" indent="0" algn="ctr">
              <a:buNone/>
              <a:defRPr sz="1600"/>
            </a:lvl8pPr>
            <a:lvl9pPr marL="36491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5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01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05" y="13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21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65" tIns="60729" rIns="121465" bIns="60729" numCol="1" rtlCol="0" anchor="ctr" anchorCtr="0" compatLnSpc="1"/>
          <a:lstStyle/>
          <a:p>
            <a:pPr algn="ctr" defTabSz="106230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09" y="233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65" tIns="60729" rIns="121465" bIns="60729" numCol="1" rtlCol="0" anchor="ctr" anchorCtr="0" compatLnSpc="1"/>
          <a:lstStyle/>
          <a:p>
            <a:pPr algn="ctr" defTabSz="106230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391" y="991575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465" tIns="60729" rIns="121465" bIns="60729" numCol="1" rtlCol="0" anchor="ctr" anchorCtr="0" compatLnSpc="1"/>
          <a:lstStyle/>
          <a:p>
            <a:pPr algn="ctr" defTabSz="1062303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70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794" y="1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66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36" y="228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403"/>
            <a:ext cx="10973011" cy="1142647"/>
          </a:xfrm>
          <a:prstGeom prst="rect">
            <a:avLst/>
          </a:prstGeom>
        </p:spPr>
        <p:txBody>
          <a:bodyPr lIns="91132" tIns="45638" rIns="91132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599787"/>
            <a:ext cx="10973011" cy="4526153"/>
          </a:xfrm>
          <a:prstGeom prst="rect">
            <a:avLst/>
          </a:prstGeom>
        </p:spPr>
        <p:txBody>
          <a:bodyPr lIns="91132" tIns="45638" rIns="91132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3"/>
            <a:ext cx="10363516" cy="1360596"/>
          </a:xfrm>
          <a:prstGeom prst="rect">
            <a:avLst/>
          </a:prstGeom>
        </p:spPr>
        <p:txBody>
          <a:bodyPr lIns="91132" tIns="45638" rIns="91132" bIns="45638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56"/>
            <a:ext cx="10363516" cy="1500255"/>
          </a:xfrm>
          <a:prstGeom prst="rect">
            <a:avLst/>
          </a:prstGeom>
        </p:spPr>
        <p:txBody>
          <a:bodyPr lIns="91132" tIns="45638" rIns="91132" bIns="45638" anchor="b"/>
          <a:lstStyle>
            <a:lvl1pPr marL="0" indent="0">
              <a:buNone/>
              <a:defRPr sz="2700"/>
            </a:lvl1pPr>
            <a:lvl2pPr marL="607339" indent="0">
              <a:buNone/>
              <a:defRPr sz="2400"/>
            </a:lvl2pPr>
            <a:lvl3pPr marL="1214188" indent="0">
              <a:buNone/>
              <a:defRPr sz="2100"/>
            </a:lvl3pPr>
            <a:lvl4pPr marL="1821572" indent="0">
              <a:buNone/>
              <a:defRPr sz="1900"/>
            </a:lvl4pPr>
            <a:lvl5pPr marL="2429005" indent="0">
              <a:buNone/>
              <a:defRPr sz="1900"/>
            </a:lvl5pPr>
            <a:lvl6pPr marL="3035711" indent="0">
              <a:buNone/>
              <a:defRPr sz="1900"/>
            </a:lvl6pPr>
            <a:lvl7pPr marL="3643102" indent="0">
              <a:buNone/>
              <a:defRPr sz="1900"/>
            </a:lvl7pPr>
            <a:lvl8pPr marL="4250514" indent="0">
              <a:buNone/>
              <a:defRPr sz="1900"/>
            </a:lvl8pPr>
            <a:lvl9pPr marL="4857901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403"/>
            <a:ext cx="10973011" cy="1142647"/>
          </a:xfrm>
          <a:prstGeom prst="rect">
            <a:avLst/>
          </a:prstGeom>
        </p:spPr>
        <p:txBody>
          <a:bodyPr lIns="91132" tIns="45638" rIns="91132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31" y="1599787"/>
            <a:ext cx="5383865" cy="4526153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89" y="1599787"/>
            <a:ext cx="5385983" cy="4526153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403"/>
            <a:ext cx="10973011" cy="1142647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34" y="1534148"/>
            <a:ext cx="5385983" cy="641151"/>
          </a:xfrm>
          <a:prstGeom prst="rect">
            <a:avLst/>
          </a:prstGeom>
        </p:spPr>
        <p:txBody>
          <a:bodyPr lIns="91132" tIns="45638" rIns="91132" bIns="45638" anchor="b"/>
          <a:lstStyle>
            <a:lvl1pPr marL="0" indent="0">
              <a:buNone/>
              <a:defRPr sz="3200" b="1"/>
            </a:lvl1pPr>
            <a:lvl2pPr marL="607339" indent="0">
              <a:buNone/>
              <a:defRPr sz="2700" b="1"/>
            </a:lvl2pPr>
            <a:lvl3pPr marL="1214188" indent="0">
              <a:buNone/>
              <a:defRPr sz="2400" b="1"/>
            </a:lvl3pPr>
            <a:lvl4pPr marL="1821572" indent="0">
              <a:buNone/>
              <a:defRPr sz="2100" b="1"/>
            </a:lvl4pPr>
            <a:lvl5pPr marL="2429005" indent="0">
              <a:buNone/>
              <a:defRPr sz="2100" b="1"/>
            </a:lvl5pPr>
            <a:lvl6pPr marL="3035711" indent="0">
              <a:buNone/>
              <a:defRPr sz="2100" b="1"/>
            </a:lvl6pPr>
            <a:lvl7pPr marL="3643102" indent="0">
              <a:buNone/>
              <a:defRPr sz="2100" b="1"/>
            </a:lvl7pPr>
            <a:lvl8pPr marL="4250514" indent="0">
              <a:buNone/>
              <a:defRPr sz="2100" b="1"/>
            </a:lvl8pPr>
            <a:lvl9pPr marL="485790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34" y="2175409"/>
            <a:ext cx="5385983" cy="3950599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674" y="1534148"/>
            <a:ext cx="5388097" cy="641151"/>
          </a:xfrm>
          <a:prstGeom prst="rect">
            <a:avLst/>
          </a:prstGeom>
        </p:spPr>
        <p:txBody>
          <a:bodyPr lIns="91132" tIns="45638" rIns="91132" bIns="45638" anchor="b"/>
          <a:lstStyle>
            <a:lvl1pPr marL="0" indent="0">
              <a:buNone/>
              <a:defRPr sz="3200" b="1"/>
            </a:lvl1pPr>
            <a:lvl2pPr marL="607339" indent="0">
              <a:buNone/>
              <a:defRPr sz="2700" b="1"/>
            </a:lvl2pPr>
            <a:lvl3pPr marL="1214188" indent="0">
              <a:buNone/>
              <a:defRPr sz="2400" b="1"/>
            </a:lvl3pPr>
            <a:lvl4pPr marL="1821572" indent="0">
              <a:buNone/>
              <a:defRPr sz="2100" b="1"/>
            </a:lvl4pPr>
            <a:lvl5pPr marL="2429005" indent="0">
              <a:buNone/>
              <a:defRPr sz="2100" b="1"/>
            </a:lvl5pPr>
            <a:lvl6pPr marL="3035711" indent="0">
              <a:buNone/>
              <a:defRPr sz="2100" b="1"/>
            </a:lvl6pPr>
            <a:lvl7pPr marL="3643102" indent="0">
              <a:buNone/>
              <a:defRPr sz="2100" b="1"/>
            </a:lvl7pPr>
            <a:lvl8pPr marL="4250514" indent="0">
              <a:buNone/>
              <a:defRPr sz="2100" b="1"/>
            </a:lvl8pPr>
            <a:lvl9pPr marL="485790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674" y="2175409"/>
            <a:ext cx="5388097" cy="3950599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403"/>
            <a:ext cx="10973011" cy="1142647"/>
          </a:xfrm>
          <a:prstGeom prst="rect">
            <a:avLst/>
          </a:prstGeom>
        </p:spPr>
        <p:txBody>
          <a:bodyPr lIns="91132" tIns="45638" rIns="91132" bIns="4563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93"/>
            <a:ext cx="4010388" cy="1161691"/>
          </a:xfrm>
          <a:prstGeom prst="rect">
            <a:avLst/>
          </a:prstGeom>
        </p:spPr>
        <p:txBody>
          <a:bodyPr lIns="91132" tIns="45638" rIns="91132" bIns="4563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184"/>
            <a:ext cx="6816600" cy="5852893"/>
          </a:xfrm>
          <a:prstGeom prst="rect">
            <a:avLst/>
          </a:prstGeom>
        </p:spPr>
        <p:txBody>
          <a:bodyPr lIns="91132" tIns="45638" rIns="91132" bIns="4563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71"/>
            <a:ext cx="4010388" cy="4691204"/>
          </a:xfrm>
          <a:prstGeom prst="rect">
            <a:avLst/>
          </a:prstGeom>
        </p:spPr>
        <p:txBody>
          <a:bodyPr lIns="91132" tIns="45638" rIns="91132" bIns="45638"/>
          <a:lstStyle>
            <a:lvl1pPr marL="0" indent="0">
              <a:buNone/>
              <a:defRPr sz="1900"/>
            </a:lvl1pPr>
            <a:lvl2pPr marL="607339" indent="0">
              <a:buNone/>
              <a:defRPr sz="1600"/>
            </a:lvl2pPr>
            <a:lvl3pPr marL="1214188" indent="0">
              <a:buNone/>
              <a:defRPr sz="1300"/>
            </a:lvl3pPr>
            <a:lvl4pPr marL="1821572" indent="0">
              <a:buNone/>
              <a:defRPr sz="1200"/>
            </a:lvl4pPr>
            <a:lvl5pPr marL="2429005" indent="0">
              <a:buNone/>
              <a:defRPr sz="1200"/>
            </a:lvl5pPr>
            <a:lvl6pPr marL="3035711" indent="0">
              <a:buNone/>
              <a:defRPr sz="1200"/>
            </a:lvl6pPr>
            <a:lvl7pPr marL="3643102" indent="0">
              <a:buNone/>
              <a:defRPr sz="1200"/>
            </a:lvl7pPr>
            <a:lvl8pPr marL="4250514" indent="0">
              <a:buNone/>
              <a:defRPr sz="1200"/>
            </a:lvl8pPr>
            <a:lvl9pPr marL="485790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8" y="4801251"/>
            <a:ext cx="7316045" cy="567092"/>
          </a:xfrm>
          <a:prstGeom prst="rect">
            <a:avLst/>
          </a:prstGeom>
        </p:spPr>
        <p:txBody>
          <a:bodyPr lIns="91132" tIns="45638" rIns="91132" bIns="4563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8" y="613801"/>
            <a:ext cx="7316045" cy="4113531"/>
          </a:xfrm>
          <a:prstGeom prst="rect">
            <a:avLst/>
          </a:prstGeom>
        </p:spPr>
        <p:txBody>
          <a:bodyPr lIns="91132" tIns="45638" rIns="91132" bIns="45638"/>
          <a:lstStyle>
            <a:lvl1pPr marL="0" indent="0">
              <a:buNone/>
              <a:defRPr sz="4300"/>
            </a:lvl1pPr>
            <a:lvl2pPr marL="607339" indent="0">
              <a:buNone/>
              <a:defRPr sz="3700"/>
            </a:lvl2pPr>
            <a:lvl3pPr marL="1214188" indent="0">
              <a:buNone/>
              <a:defRPr sz="3200"/>
            </a:lvl3pPr>
            <a:lvl4pPr marL="1821572" indent="0">
              <a:buNone/>
              <a:defRPr sz="2700"/>
            </a:lvl4pPr>
            <a:lvl5pPr marL="2429005" indent="0">
              <a:buNone/>
              <a:defRPr sz="2700"/>
            </a:lvl5pPr>
            <a:lvl6pPr marL="3035711" indent="0">
              <a:buNone/>
              <a:defRPr sz="2700"/>
            </a:lvl6pPr>
            <a:lvl7pPr marL="3643102" indent="0">
              <a:buNone/>
              <a:defRPr sz="2700"/>
            </a:lvl7pPr>
            <a:lvl8pPr marL="4250514" indent="0">
              <a:buNone/>
              <a:defRPr sz="2700"/>
            </a:lvl8pPr>
            <a:lvl9pPr marL="4857901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8" y="5368544"/>
            <a:ext cx="7316045" cy="804085"/>
          </a:xfrm>
          <a:prstGeom prst="rect">
            <a:avLst/>
          </a:prstGeom>
        </p:spPr>
        <p:txBody>
          <a:bodyPr lIns="91132" tIns="45638" rIns="91132" bIns="45638"/>
          <a:lstStyle>
            <a:lvl1pPr marL="0" indent="0">
              <a:buNone/>
              <a:defRPr sz="1900"/>
            </a:lvl1pPr>
            <a:lvl2pPr marL="607339" indent="0">
              <a:buNone/>
              <a:defRPr sz="1600"/>
            </a:lvl2pPr>
            <a:lvl3pPr marL="1214188" indent="0">
              <a:buNone/>
              <a:defRPr sz="1300"/>
            </a:lvl3pPr>
            <a:lvl4pPr marL="1821572" indent="0">
              <a:buNone/>
              <a:defRPr sz="1200"/>
            </a:lvl4pPr>
            <a:lvl5pPr marL="2429005" indent="0">
              <a:buNone/>
              <a:defRPr sz="1200"/>
            </a:lvl5pPr>
            <a:lvl6pPr marL="3035711" indent="0">
              <a:buNone/>
              <a:defRPr sz="1200"/>
            </a:lvl6pPr>
            <a:lvl7pPr marL="3643102" indent="0">
              <a:buNone/>
              <a:defRPr sz="1200"/>
            </a:lvl7pPr>
            <a:lvl8pPr marL="4250514" indent="0">
              <a:buNone/>
              <a:defRPr sz="1200"/>
            </a:lvl8pPr>
            <a:lvl9pPr marL="485790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403"/>
            <a:ext cx="10973011" cy="1142647"/>
          </a:xfrm>
          <a:prstGeom prst="rect">
            <a:avLst/>
          </a:prstGeom>
        </p:spPr>
        <p:txBody>
          <a:bodyPr lIns="91132" tIns="45638" rIns="91132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599787"/>
            <a:ext cx="10973011" cy="4526153"/>
          </a:xfrm>
          <a:prstGeom prst="rect">
            <a:avLst/>
          </a:prstGeom>
        </p:spPr>
        <p:txBody>
          <a:bodyPr vert="eaVert" lIns="91132" tIns="45638" rIns="91132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95" y="275233"/>
            <a:ext cx="2742724" cy="5850779"/>
          </a:xfrm>
          <a:prstGeom prst="rect">
            <a:avLst/>
          </a:prstGeom>
        </p:spPr>
        <p:txBody>
          <a:bodyPr vert="eaVert" lIns="91132" tIns="45638" rIns="91132" bIns="4563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33" y="275233"/>
            <a:ext cx="8027123" cy="5850779"/>
          </a:xfrm>
          <a:prstGeom prst="rect">
            <a:avLst/>
          </a:prstGeom>
        </p:spPr>
        <p:txBody>
          <a:bodyPr vert="eaVert" lIns="91132" tIns="45638" rIns="91132" bIns="4563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6" tIns="45666" rIns="91226" bIns="45666" rtlCol="0" anchor="ctr"/>
          <a:lstStyle/>
          <a:p>
            <a:pPr algn="ctr" defTabSz="91213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78" rIns="91252" bIns="45678" rtlCol="0" anchor="ctr"/>
          <a:lstStyle/>
          <a:p>
            <a:pPr algn="ctr" defTabSz="9123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4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7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6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993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55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55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41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49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40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20" y="713721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20" y="2313875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900" y="365171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71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2024/3/11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8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6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39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8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70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8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38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1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9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76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5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35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8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9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7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2" y="182564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899" indent="0">
              <a:buNone/>
              <a:defRPr sz="2700" b="1"/>
            </a:lvl2pPr>
            <a:lvl3pPr marL="1215930" indent="0">
              <a:buNone/>
              <a:defRPr sz="2400" b="1"/>
            </a:lvl3pPr>
            <a:lvl4pPr marL="1823870" indent="0">
              <a:buNone/>
              <a:defRPr sz="2100" b="1"/>
            </a:lvl4pPr>
            <a:lvl5pPr marL="2431858" indent="0">
              <a:buNone/>
              <a:defRPr sz="2100" b="1"/>
            </a:lvl5pPr>
            <a:lvl6pPr marL="3039748" indent="0">
              <a:buNone/>
              <a:defRPr sz="2100" b="1"/>
            </a:lvl6pPr>
            <a:lvl7pPr marL="3647651" indent="0">
              <a:buNone/>
              <a:defRPr sz="2100" b="1"/>
            </a:lvl7pPr>
            <a:lvl8pPr marL="4255656" indent="0">
              <a:buNone/>
              <a:defRPr sz="2100" b="1"/>
            </a:lvl8pPr>
            <a:lvl9pPr marL="48635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899" indent="0">
              <a:buNone/>
              <a:defRPr sz="2700" b="1"/>
            </a:lvl2pPr>
            <a:lvl3pPr marL="1215930" indent="0">
              <a:buNone/>
              <a:defRPr sz="2400" b="1"/>
            </a:lvl3pPr>
            <a:lvl4pPr marL="1823870" indent="0">
              <a:buNone/>
              <a:defRPr sz="2100" b="1"/>
            </a:lvl4pPr>
            <a:lvl5pPr marL="2431858" indent="0">
              <a:buNone/>
              <a:defRPr sz="2100" b="1"/>
            </a:lvl5pPr>
            <a:lvl6pPr marL="3039748" indent="0">
              <a:buNone/>
              <a:defRPr sz="2100" b="1"/>
            </a:lvl6pPr>
            <a:lvl7pPr marL="3647651" indent="0">
              <a:buNone/>
              <a:defRPr sz="2100" b="1"/>
            </a:lvl7pPr>
            <a:lvl8pPr marL="4255656" indent="0">
              <a:buNone/>
              <a:defRPr sz="2100" b="1"/>
            </a:lvl8pPr>
            <a:lvl9pPr marL="48635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49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40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42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9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899" indent="0">
              <a:buNone/>
              <a:defRPr sz="1600"/>
            </a:lvl2pPr>
            <a:lvl3pPr marL="1215930" indent="0">
              <a:buNone/>
              <a:defRPr sz="1300"/>
            </a:lvl3pPr>
            <a:lvl4pPr marL="1823870" indent="0">
              <a:buNone/>
              <a:defRPr sz="1200"/>
            </a:lvl4pPr>
            <a:lvl5pPr marL="2431858" indent="0">
              <a:buNone/>
              <a:defRPr sz="1200"/>
            </a:lvl5pPr>
            <a:lvl6pPr marL="3039748" indent="0">
              <a:buNone/>
              <a:defRPr sz="1200"/>
            </a:lvl6pPr>
            <a:lvl7pPr marL="3647651" indent="0">
              <a:buNone/>
              <a:defRPr sz="1200"/>
            </a:lvl7pPr>
            <a:lvl8pPr marL="4255656" indent="0">
              <a:buNone/>
              <a:defRPr sz="1200"/>
            </a:lvl8pPr>
            <a:lvl9pPr marL="48635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55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899" indent="0">
              <a:buNone/>
              <a:defRPr sz="3700"/>
            </a:lvl2pPr>
            <a:lvl3pPr marL="1215930" indent="0">
              <a:buNone/>
              <a:defRPr sz="3200"/>
            </a:lvl3pPr>
            <a:lvl4pPr marL="1823870" indent="0">
              <a:buNone/>
              <a:defRPr sz="2700"/>
            </a:lvl4pPr>
            <a:lvl5pPr marL="2431858" indent="0">
              <a:buNone/>
              <a:defRPr sz="2700"/>
            </a:lvl5pPr>
            <a:lvl6pPr marL="3039748" indent="0">
              <a:buNone/>
              <a:defRPr sz="2700"/>
            </a:lvl6pPr>
            <a:lvl7pPr marL="3647651" indent="0">
              <a:buNone/>
              <a:defRPr sz="2700"/>
            </a:lvl7pPr>
            <a:lvl8pPr marL="4255656" indent="0">
              <a:buNone/>
              <a:defRPr sz="2700"/>
            </a:lvl8pPr>
            <a:lvl9pPr marL="486359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899" indent="0">
              <a:buNone/>
              <a:defRPr sz="1600"/>
            </a:lvl2pPr>
            <a:lvl3pPr marL="1215930" indent="0">
              <a:buNone/>
              <a:defRPr sz="1300"/>
            </a:lvl3pPr>
            <a:lvl4pPr marL="1823870" indent="0">
              <a:buNone/>
              <a:defRPr sz="1200"/>
            </a:lvl4pPr>
            <a:lvl5pPr marL="2431858" indent="0">
              <a:buNone/>
              <a:defRPr sz="1200"/>
            </a:lvl5pPr>
            <a:lvl6pPr marL="3039748" indent="0">
              <a:buNone/>
              <a:defRPr sz="1200"/>
            </a:lvl6pPr>
            <a:lvl7pPr marL="3647651" indent="0">
              <a:buNone/>
              <a:defRPr sz="1200"/>
            </a:lvl7pPr>
            <a:lvl8pPr marL="4255656" indent="0">
              <a:buNone/>
              <a:defRPr sz="1200"/>
            </a:lvl8pPr>
            <a:lvl9pPr marL="48635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34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13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1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11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5" y="-5617026"/>
            <a:ext cx="957947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3600" dirty="0">
              <a:solidFill>
                <a:srgbClr val="FFFFFF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926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3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7" indent="0">
              <a:buNone/>
              <a:defRPr sz="2000" b="1"/>
            </a:lvl2pPr>
            <a:lvl3pPr marL="912313" indent="0">
              <a:buNone/>
              <a:defRPr sz="1900" b="1"/>
            </a:lvl3pPr>
            <a:lvl4pPr marL="1368470" indent="0">
              <a:buNone/>
              <a:defRPr sz="1600" b="1"/>
            </a:lvl4pPr>
            <a:lvl5pPr marL="1824624" indent="0">
              <a:buNone/>
              <a:defRPr sz="1600" b="1"/>
            </a:lvl5pPr>
            <a:lvl6pPr marL="2280814" indent="0">
              <a:buNone/>
              <a:defRPr sz="1600" b="1"/>
            </a:lvl6pPr>
            <a:lvl7pPr marL="2736941" indent="0">
              <a:buNone/>
              <a:defRPr sz="1600" b="1"/>
            </a:lvl7pPr>
            <a:lvl8pPr marL="3193063" indent="0">
              <a:buNone/>
              <a:defRPr sz="1600" b="1"/>
            </a:lvl8pPr>
            <a:lvl9pPr marL="36491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3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7" indent="0">
              <a:buNone/>
              <a:defRPr sz="2000" b="1"/>
            </a:lvl2pPr>
            <a:lvl3pPr marL="912313" indent="0">
              <a:buNone/>
              <a:defRPr sz="1900" b="1"/>
            </a:lvl3pPr>
            <a:lvl4pPr marL="1368470" indent="0">
              <a:buNone/>
              <a:defRPr sz="1600" b="1"/>
            </a:lvl4pPr>
            <a:lvl5pPr marL="1824624" indent="0">
              <a:buNone/>
              <a:defRPr sz="1600" b="1"/>
            </a:lvl5pPr>
            <a:lvl6pPr marL="2280814" indent="0">
              <a:buNone/>
              <a:defRPr sz="1600" b="1"/>
            </a:lvl6pPr>
            <a:lvl7pPr marL="2736941" indent="0">
              <a:buNone/>
              <a:defRPr sz="1600" b="1"/>
            </a:lvl7pPr>
            <a:lvl8pPr marL="3193063" indent="0">
              <a:buNone/>
              <a:defRPr sz="1600" b="1"/>
            </a:lvl8pPr>
            <a:lvl9pPr marL="36491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86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52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3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1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77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38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8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60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7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4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91" indent="0" algn="ctr">
              <a:buNone/>
              <a:defRPr sz="2000"/>
            </a:lvl2pPr>
            <a:lvl3pPr marL="913582" indent="0" algn="ctr">
              <a:buNone/>
              <a:defRPr sz="1900"/>
            </a:lvl3pPr>
            <a:lvl4pPr marL="1370374" indent="0" algn="ctr">
              <a:buNone/>
              <a:defRPr sz="1600"/>
            </a:lvl4pPr>
            <a:lvl5pPr marL="1827169" indent="0" algn="ctr">
              <a:buNone/>
              <a:defRPr sz="1600"/>
            </a:lvl5pPr>
            <a:lvl6pPr marL="2283959" indent="0" algn="ctr">
              <a:buNone/>
              <a:defRPr sz="1600"/>
            </a:lvl6pPr>
            <a:lvl7pPr marL="2740746" indent="0" algn="ctr">
              <a:buNone/>
              <a:defRPr sz="1600"/>
            </a:lvl7pPr>
            <a:lvl8pPr marL="3197541" indent="0" algn="ctr">
              <a:buNone/>
              <a:defRPr sz="1600"/>
            </a:lvl8pPr>
            <a:lvl9pPr marL="36543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1" indent="0">
              <a:buNone/>
              <a:defRPr sz="2000" b="1"/>
            </a:lvl2pPr>
            <a:lvl3pPr marL="913582" indent="0">
              <a:buNone/>
              <a:defRPr sz="1900" b="1"/>
            </a:lvl3pPr>
            <a:lvl4pPr marL="1370374" indent="0">
              <a:buNone/>
              <a:defRPr sz="1600" b="1"/>
            </a:lvl4pPr>
            <a:lvl5pPr marL="1827169" indent="0">
              <a:buNone/>
              <a:defRPr sz="1600" b="1"/>
            </a:lvl5pPr>
            <a:lvl6pPr marL="2283959" indent="0">
              <a:buNone/>
              <a:defRPr sz="1600" b="1"/>
            </a:lvl6pPr>
            <a:lvl7pPr marL="2740746" indent="0">
              <a:buNone/>
              <a:defRPr sz="1600" b="1"/>
            </a:lvl7pPr>
            <a:lvl8pPr marL="3197541" indent="0">
              <a:buNone/>
              <a:defRPr sz="1600" b="1"/>
            </a:lvl8pPr>
            <a:lvl9pPr marL="36543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1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1" indent="0">
              <a:buNone/>
              <a:defRPr sz="2000" b="1"/>
            </a:lvl2pPr>
            <a:lvl3pPr marL="913582" indent="0">
              <a:buNone/>
              <a:defRPr sz="1900" b="1"/>
            </a:lvl3pPr>
            <a:lvl4pPr marL="1370374" indent="0">
              <a:buNone/>
              <a:defRPr sz="1600" b="1"/>
            </a:lvl4pPr>
            <a:lvl5pPr marL="1827169" indent="0">
              <a:buNone/>
              <a:defRPr sz="1600" b="1"/>
            </a:lvl5pPr>
            <a:lvl6pPr marL="2283959" indent="0">
              <a:buNone/>
              <a:defRPr sz="1600" b="1"/>
            </a:lvl6pPr>
            <a:lvl7pPr marL="2740746" indent="0">
              <a:buNone/>
              <a:defRPr sz="1600" b="1"/>
            </a:lvl7pPr>
            <a:lvl8pPr marL="3197541" indent="0">
              <a:buNone/>
              <a:defRPr sz="1600" b="1"/>
            </a:lvl8pPr>
            <a:lvl9pPr marL="36543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rtlCol="0" anchor="ctr"/>
          <a:lstStyle/>
          <a:p>
            <a:pPr algn="ctr" defTabSz="913582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21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6" y="54498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1" indent="0">
              <a:buNone/>
              <a:defRPr sz="1500"/>
            </a:lvl2pPr>
            <a:lvl3pPr marL="913582" indent="0">
              <a:buNone/>
              <a:defRPr sz="1200"/>
            </a:lvl3pPr>
            <a:lvl4pPr marL="1370374" indent="0">
              <a:buNone/>
              <a:defRPr sz="1100"/>
            </a:lvl4pPr>
            <a:lvl5pPr marL="1827169" indent="0">
              <a:buNone/>
              <a:defRPr sz="1100"/>
            </a:lvl5pPr>
            <a:lvl6pPr marL="2283959" indent="0">
              <a:buNone/>
              <a:defRPr sz="1100"/>
            </a:lvl6pPr>
            <a:lvl7pPr marL="2740746" indent="0">
              <a:buNone/>
              <a:defRPr sz="1100"/>
            </a:lvl7pPr>
            <a:lvl8pPr marL="3197541" indent="0">
              <a:buNone/>
              <a:defRPr sz="1100"/>
            </a:lvl8pPr>
            <a:lvl9pPr marL="365433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91" indent="0">
              <a:buNone/>
              <a:defRPr sz="2800"/>
            </a:lvl2pPr>
            <a:lvl3pPr marL="913582" indent="0">
              <a:buNone/>
              <a:defRPr sz="2400"/>
            </a:lvl3pPr>
            <a:lvl4pPr marL="1370374" indent="0">
              <a:buNone/>
              <a:defRPr sz="2000"/>
            </a:lvl4pPr>
            <a:lvl5pPr marL="1827169" indent="0">
              <a:buNone/>
              <a:defRPr sz="2000"/>
            </a:lvl5pPr>
            <a:lvl6pPr marL="2283959" indent="0">
              <a:buNone/>
              <a:defRPr sz="2000"/>
            </a:lvl6pPr>
            <a:lvl7pPr marL="2740746" indent="0">
              <a:buNone/>
              <a:defRPr sz="2000"/>
            </a:lvl7pPr>
            <a:lvl8pPr marL="3197541" indent="0">
              <a:buNone/>
              <a:defRPr sz="2000"/>
            </a:lvl8pPr>
            <a:lvl9pPr marL="36543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91" indent="0">
              <a:buNone/>
              <a:defRPr sz="1500"/>
            </a:lvl2pPr>
            <a:lvl3pPr marL="913582" indent="0">
              <a:buNone/>
              <a:defRPr sz="1200"/>
            </a:lvl3pPr>
            <a:lvl4pPr marL="1370374" indent="0">
              <a:buNone/>
              <a:defRPr sz="1100"/>
            </a:lvl4pPr>
            <a:lvl5pPr marL="1827169" indent="0">
              <a:buNone/>
              <a:defRPr sz="1100"/>
            </a:lvl5pPr>
            <a:lvl6pPr marL="2283959" indent="0">
              <a:buNone/>
              <a:defRPr sz="1100"/>
            </a:lvl6pPr>
            <a:lvl7pPr marL="2740746" indent="0">
              <a:buNone/>
              <a:defRPr sz="1100"/>
            </a:lvl7pPr>
            <a:lvl8pPr marL="3197541" indent="0">
              <a:buNone/>
              <a:defRPr sz="1100"/>
            </a:lvl8pPr>
            <a:lvl9pPr marL="3654334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78" rIns="91252" bIns="45678" rtlCol="0" anchor="ctr"/>
          <a:lstStyle/>
          <a:p>
            <a:pPr algn="ctr" defTabSz="9123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9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63600"/>
            <a:ext cx="12192000" cy="565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38668" y="165973"/>
            <a:ext cx="503385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377"/>
            <a:r>
              <a:rPr lang="zh-CN" altLang="en-US" sz="3700" b="1" dirty="0">
                <a:solidFill>
                  <a:srgbClr val="3780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865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5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6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2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27" indent="0">
              <a:buNone/>
              <a:defRPr sz="1500"/>
            </a:lvl2pPr>
            <a:lvl3pPr marL="912313" indent="0">
              <a:buNone/>
              <a:defRPr sz="1200"/>
            </a:lvl3pPr>
            <a:lvl4pPr marL="1368470" indent="0">
              <a:buNone/>
              <a:defRPr sz="1100"/>
            </a:lvl4pPr>
            <a:lvl5pPr marL="1824624" indent="0">
              <a:buNone/>
              <a:defRPr sz="1100"/>
            </a:lvl5pPr>
            <a:lvl6pPr marL="2280814" indent="0">
              <a:buNone/>
              <a:defRPr sz="1100"/>
            </a:lvl6pPr>
            <a:lvl7pPr marL="2736941" indent="0">
              <a:buNone/>
              <a:defRPr sz="1100"/>
            </a:lvl7pPr>
            <a:lvl8pPr marL="3193063" indent="0">
              <a:buNone/>
              <a:defRPr sz="1100"/>
            </a:lvl8pPr>
            <a:lvl9pPr marL="36491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022192"/>
      </p:ext>
    </p:extLst>
  </p:cSld>
  <p:clrMapOvr>
    <a:masterClrMapping/>
  </p:clrMapOvr>
  <p:transition spd="med" advClick="0" advTm="0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51127"/>
      </p:ext>
    </p:extLst>
  </p:cSld>
  <p:clrMapOvr>
    <a:masterClrMapping/>
  </p:clrMapOvr>
  <p:transition spd="med" advClick="0" advTm="0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074544"/>
      </p:ext>
    </p:extLst>
  </p:cSld>
  <p:clrMapOvr>
    <a:masterClrMapping/>
  </p:clrMapOvr>
  <p:transition spd="med" advClick="0" advTm="0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91899"/>
      </p:ext>
    </p:extLst>
  </p:cSld>
  <p:clrMapOvr>
    <a:masterClrMapping/>
  </p:clrMapOvr>
  <p:transition spd="med" advClick="0" advTm="0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8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35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6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127" indent="0">
              <a:buNone/>
              <a:defRPr sz="2800"/>
            </a:lvl2pPr>
            <a:lvl3pPr marL="912313" indent="0">
              <a:buNone/>
              <a:defRPr sz="2400"/>
            </a:lvl3pPr>
            <a:lvl4pPr marL="1368470" indent="0">
              <a:buNone/>
              <a:defRPr sz="2000"/>
            </a:lvl4pPr>
            <a:lvl5pPr marL="1824624" indent="0">
              <a:buNone/>
              <a:defRPr sz="2000"/>
            </a:lvl5pPr>
            <a:lvl6pPr marL="2280814" indent="0">
              <a:buNone/>
              <a:defRPr sz="2000"/>
            </a:lvl6pPr>
            <a:lvl7pPr marL="2736941" indent="0">
              <a:buNone/>
              <a:defRPr sz="2000"/>
            </a:lvl7pPr>
            <a:lvl8pPr marL="3193063" indent="0">
              <a:buNone/>
              <a:defRPr sz="2000"/>
            </a:lvl8pPr>
            <a:lvl9pPr marL="36491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2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127" indent="0">
              <a:buNone/>
              <a:defRPr sz="1500"/>
            </a:lvl2pPr>
            <a:lvl3pPr marL="912313" indent="0">
              <a:buNone/>
              <a:defRPr sz="1200"/>
            </a:lvl3pPr>
            <a:lvl4pPr marL="1368470" indent="0">
              <a:buNone/>
              <a:defRPr sz="1100"/>
            </a:lvl4pPr>
            <a:lvl5pPr marL="1824624" indent="0">
              <a:buNone/>
              <a:defRPr sz="1100"/>
            </a:lvl5pPr>
            <a:lvl6pPr marL="2280814" indent="0">
              <a:buNone/>
              <a:defRPr sz="1100"/>
            </a:lvl6pPr>
            <a:lvl7pPr marL="2736941" indent="0">
              <a:buNone/>
              <a:defRPr sz="1100"/>
            </a:lvl7pPr>
            <a:lvl8pPr marL="3193063" indent="0">
              <a:buNone/>
              <a:defRPr sz="1100"/>
            </a:lvl8pPr>
            <a:lvl9pPr marL="36491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246" tIns="45674" rIns="91246" bIns="456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45"/>
            <a:ext cx="10515600" cy="4351339"/>
          </a:xfrm>
          <a:prstGeom prst="rect">
            <a:avLst/>
          </a:prstGeom>
        </p:spPr>
        <p:txBody>
          <a:bodyPr vert="horz" lIns="91246" tIns="45674" rIns="91246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246" tIns="45674" rIns="91246" bIns="456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96"/>
            <a:ext cx="4114800" cy="365125"/>
          </a:xfrm>
          <a:prstGeom prst="rect">
            <a:avLst/>
          </a:prstGeom>
        </p:spPr>
        <p:txBody>
          <a:bodyPr vert="horz" lIns="91246" tIns="45674" rIns="91246" bIns="456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2" y="6356496"/>
            <a:ext cx="2743200" cy="365125"/>
          </a:xfrm>
          <a:prstGeom prst="rect">
            <a:avLst/>
          </a:prstGeom>
        </p:spPr>
        <p:txBody>
          <a:bodyPr vert="horz" lIns="91246" tIns="45674" rIns="91246" bIns="456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31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94" indent="-228094" algn="l" defTabSz="9123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82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405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31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55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45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999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56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346" indent="-228094" algn="l" defTabSz="912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7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13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70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24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14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41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63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87" algn="l" defTabSz="9123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682" rIns="91358" bIns="456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682" rIns="91358" bIns="4568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682" rIns="91358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82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682" rIns="91358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2" y="6356352"/>
            <a:ext cx="2743200" cy="365125"/>
          </a:xfrm>
          <a:prstGeom prst="rect">
            <a:avLst/>
          </a:prstGeom>
        </p:spPr>
        <p:txBody>
          <a:bodyPr vert="horz" lIns="91358" tIns="45682" rIns="91358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3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35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6" indent="-228396" algn="l" defTabSz="9135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87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8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71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63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53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44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37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30" indent="-228396" algn="l" defTabSz="9135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1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2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4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9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9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6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1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34" algn="l" defTabSz="9135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96"/>
            <a:ext cx="10515224" cy="1324637"/>
          </a:xfrm>
          <a:prstGeom prst="rect">
            <a:avLst/>
          </a:prstGeom>
        </p:spPr>
        <p:txBody>
          <a:bodyPr vert="horz" lIns="91252" tIns="45678" rIns="91252" bIns="4567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903"/>
            <a:ext cx="10515224" cy="4351728"/>
          </a:xfrm>
          <a:prstGeom prst="rect">
            <a:avLst/>
          </a:prstGeom>
        </p:spPr>
        <p:txBody>
          <a:bodyPr vert="horz" lIns="91252" tIns="45678" rIns="91252" bIns="4567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43" y="6356751"/>
            <a:ext cx="2742447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367" fontAlgn="base">
                <a:spcBef>
                  <a:spcPct val="0"/>
                </a:spcBef>
                <a:spcAft>
                  <a:spcPct val="0"/>
                </a:spcAft>
              </a:pPr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319" y="6356751"/>
            <a:ext cx="2742447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3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23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8" indent="-228108" algn="l" defTabSz="912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2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0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23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75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1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71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54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70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1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7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8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30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46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98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46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95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161D60D-4B27-4AEC-9DC4-FF776C9D90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822B19-F11A-4A56-802C-DE1D7C0B13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9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51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75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5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126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50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22" indent="-453922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90" indent="-378268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55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12228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3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3" kern="1200">
          <a:solidFill>
            <a:schemeClr val="tx1"/>
          </a:solidFill>
          <a:latin typeface="+mn-lt"/>
          <a:ea typeface="+mn-ea"/>
          <a:cs typeface="+mn-cs"/>
        </a:defRPr>
      </a:lvl5pPr>
      <a:lvl6pPr marL="333773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6pPr>
      <a:lvl7pPr marL="3944593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7pPr>
      <a:lvl8pPr marL="455145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8pPr>
      <a:lvl9pPr marL="5158315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59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72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81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44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30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16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02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88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7339"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4188"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1572"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29005" algn="ctr" defTabSz="1062303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8603" indent="-398603" algn="l" defTabSz="1062303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4296" indent="-332826" algn="l" defTabSz="1062303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28036" indent="-265735" algn="l" defTabSz="1062303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59514" indent="-265735" algn="l" defTabSz="1062303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0975" indent="-265735" algn="l" defTabSz="106230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2997744" indent="-265735" algn="l" defTabSz="106230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05163" indent="-265735" algn="l" defTabSz="106230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12548" indent="-265735" algn="l" defTabSz="106230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19982" indent="-265735" algn="l" defTabSz="1062303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339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188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572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005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5711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102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0514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901" algn="l" defTabSz="1214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365801"/>
            <a:ext cx="10515224" cy="1324637"/>
          </a:xfrm>
          <a:prstGeom prst="rect">
            <a:avLst/>
          </a:prstGeom>
        </p:spPr>
        <p:txBody>
          <a:bodyPr vert="horz" lIns="91226" tIns="45666" rIns="91226" bIns="4566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1825903"/>
            <a:ext cx="10515224" cy="4351728"/>
          </a:xfrm>
          <a:prstGeom prst="rect">
            <a:avLst/>
          </a:prstGeom>
        </p:spPr>
        <p:txBody>
          <a:bodyPr vert="horz" lIns="91226" tIns="45666" rIns="91226" bIns="4566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46" y="6356751"/>
            <a:ext cx="2742447" cy="364276"/>
          </a:xfrm>
          <a:prstGeom prst="rect">
            <a:avLst/>
          </a:prstGeom>
        </p:spPr>
        <p:txBody>
          <a:bodyPr vert="horz" lIns="91226" tIns="45666" rIns="91226" bIns="4566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3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39" fontAlgn="base">
                <a:spcBef>
                  <a:spcPct val="0"/>
                </a:spcBef>
                <a:spcAft>
                  <a:spcPct val="0"/>
                </a:spcAft>
              </a:pPr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6356751"/>
            <a:ext cx="4115176" cy="364276"/>
          </a:xfrm>
          <a:prstGeom prst="rect">
            <a:avLst/>
          </a:prstGeom>
        </p:spPr>
        <p:txBody>
          <a:bodyPr vert="horz" lIns="91226" tIns="45666" rIns="91226" bIns="4566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3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321" y="6356751"/>
            <a:ext cx="2742447" cy="364276"/>
          </a:xfrm>
          <a:prstGeom prst="rect">
            <a:avLst/>
          </a:prstGeom>
        </p:spPr>
        <p:txBody>
          <a:bodyPr vert="horz" lIns="91226" tIns="45666" rIns="91226" bIns="4566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3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13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21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0" indent="-228050" algn="l" defTabSz="9121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50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7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8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63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69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39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08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10" indent="-228050" algn="l" defTabSz="9121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39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08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81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82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14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9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91" algn="l" defTabSz="9121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96"/>
            <a:ext cx="10515224" cy="1324637"/>
          </a:xfrm>
          <a:prstGeom prst="rect">
            <a:avLst/>
          </a:prstGeom>
        </p:spPr>
        <p:txBody>
          <a:bodyPr vert="horz" lIns="91252" tIns="45678" rIns="91252" bIns="4567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903"/>
            <a:ext cx="10515224" cy="4351728"/>
          </a:xfrm>
          <a:prstGeom prst="rect">
            <a:avLst/>
          </a:prstGeom>
        </p:spPr>
        <p:txBody>
          <a:bodyPr vert="horz" lIns="91252" tIns="45678" rIns="91252" bIns="4567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543" y="6356751"/>
            <a:ext cx="2742447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367" fontAlgn="base">
                <a:spcBef>
                  <a:spcPct val="0"/>
                </a:spcBef>
                <a:spcAft>
                  <a:spcPct val="0"/>
                </a:spcAft>
              </a:pPr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319" y="6356751"/>
            <a:ext cx="2742447" cy="364276"/>
          </a:xfrm>
          <a:prstGeom prst="rect">
            <a:avLst/>
          </a:prstGeom>
        </p:spPr>
        <p:txBody>
          <a:bodyPr vert="horz" lIns="91252" tIns="45678" rIns="91252" bIns="4567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6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3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23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8" indent="-228108" algn="l" defTabSz="9123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2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470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23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75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1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71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54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70" indent="-228108" algn="l" defTabSz="91236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1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7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48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30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46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98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46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95" algn="l" defTabSz="9123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8688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5124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80" indent="-216280" algn="l" defTabSz="865124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8841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397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935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6526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9023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1618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4182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6709" indent="-216280" algn="l" defTabSz="865124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561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5124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7686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0179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2779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5366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7867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427" algn="l" defTabSz="86512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41"/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41"/>
              <a:t>2024/3/11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41"/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914241"/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914241"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/>
            <a:endParaRPr lang="zh-CN" alt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613" tIns="60806" rIns="121613" bIns="608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613" tIns="60806" rIns="121613" bIns="608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2"/>
            <a:ext cx="2844800" cy="365125"/>
          </a:xfrm>
          <a:prstGeom prst="rect">
            <a:avLst/>
          </a:prstGeom>
        </p:spPr>
        <p:txBody>
          <a:bodyPr vert="horz" lIns="121613" tIns="60806" rIns="121613" bIns="608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3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30"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52"/>
            <a:ext cx="3860800" cy="365125"/>
          </a:xfrm>
          <a:prstGeom prst="rect">
            <a:avLst/>
          </a:prstGeom>
        </p:spPr>
        <p:txBody>
          <a:bodyPr vert="horz" lIns="121613" tIns="60806" rIns="121613" bIns="608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52"/>
            <a:ext cx="2844800" cy="365125"/>
          </a:xfrm>
          <a:prstGeom prst="rect">
            <a:avLst/>
          </a:prstGeom>
        </p:spPr>
        <p:txBody>
          <a:bodyPr vert="horz" lIns="121613" tIns="60806" rIns="121613" bIns="608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93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5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1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defTabSz="121593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07" indent="-455907" algn="l" defTabSz="121593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966" indent="-379979" algn="l" defTabSz="121593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19865" indent="-303956" algn="l" defTabSz="12159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828" indent="-303956" algn="l" defTabSz="121593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804" indent="-303956" algn="l" defTabSz="121593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3692" indent="-303956" algn="l" defTabSz="1215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689" indent="-303956" algn="l" defTabSz="1215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623" indent="-303956" algn="l" defTabSz="1215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561" indent="-303956" algn="l" defTabSz="1215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899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930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870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858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748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651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656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598" algn="l" defTabSz="1215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A8BBC9E9-B1A5-4D5F-BC01-438319DE93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0931D692-158F-4B97-9CE2-478E5978596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5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9E5B5079-3D0F-4E23-BCC2-24930BFBFC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66B7960B-3345-491F-AE9B-8F3278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2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18" Type="http://schemas.microsoft.com/office/2007/relationships/hdphoto" Target="../media/hdphoto8.wdp"/><Relationship Id="rId26" Type="http://schemas.openxmlformats.org/officeDocument/2006/relationships/slide" Target="slide8.xml"/><Relationship Id="rId3" Type="http://schemas.openxmlformats.org/officeDocument/2006/relationships/image" Target="../media/image26.jp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5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jpg"/><Relationship Id="rId11" Type="http://schemas.openxmlformats.org/officeDocument/2006/relationships/image" Target="../media/image31.png"/><Relationship Id="rId24" Type="http://schemas.openxmlformats.org/officeDocument/2006/relationships/slide" Target="slide6.xml"/><Relationship Id="rId5" Type="http://schemas.microsoft.com/office/2007/relationships/hdphoto" Target="../media/hdphoto2.wdp"/><Relationship Id="rId15" Type="http://schemas.openxmlformats.org/officeDocument/2006/relationships/image" Target="../media/image33.png"/><Relationship Id="rId23" Type="http://schemas.openxmlformats.org/officeDocument/2006/relationships/slide" Target="slide7.xml"/><Relationship Id="rId28" Type="http://schemas.openxmlformats.org/officeDocument/2006/relationships/slide" Target="slide10.xml"/><Relationship Id="rId10" Type="http://schemas.microsoft.com/office/2007/relationships/hdphoto" Target="../media/hdphoto4.wdp"/><Relationship Id="rId19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4030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773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773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8426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773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81791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773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7736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2393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宋体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243236" y="2999902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311456" y="3321946"/>
            <a:ext cx="4325994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91153" y="300359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5"/>
            <a:ext cx="4520648" cy="1766953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4575779" y="588382"/>
            <a:ext cx="623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 Tam Ñoâng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79573" y="6334692"/>
            <a:ext cx="567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Nguyeãn Thò Trang Nhaõ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52149" y="1265140"/>
            <a:ext cx="9864305" cy="311623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möøng caùc con ñeán vôùi tieát hoïc moân Tieáng</a:t>
            </a:r>
            <a:r>
              <a:rPr kumimoji="0" lang="en-US" sz="6600" b="1" i="0" u="none" strike="noStrike" kern="1200" cap="none" spc="0" normalizeH="0" noProof="0" smtClean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Vieät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20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1" tIns="60810" rIns="121621" bIns="60810" rtlCol="0" anchor="ctr"/>
          <a:lstStyle/>
          <a:p>
            <a:pPr algn="ctr" defTabSz="121584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88" y="14345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1" tIns="60810" rIns="121621" bIns="60810" rtlCol="0" anchor="ctr"/>
          <a:lstStyle/>
          <a:p>
            <a:pPr algn="ctr" defTabSz="121584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spcCol="0" rtlCol="0" anchor="ctr"/>
          <a:lstStyle/>
          <a:p>
            <a:pPr algn="ctr" defTabSz="121584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 rot="416356">
            <a:off x="17422549" y="1289097"/>
            <a:ext cx="2593755" cy="92773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3999"/>
              <a:gd name="connsiteY0" fmla="*/ 0 h 724766"/>
              <a:gd name="connsiteX1" fmla="*/ 5334000 w 5333999"/>
              <a:gd name="connsiteY1" fmla="*/ 0 h 724766"/>
              <a:gd name="connsiteX2" fmla="*/ 3970191 w 5333999"/>
              <a:gd name="connsiteY2" fmla="*/ 513468 h 724766"/>
              <a:gd name="connsiteX3" fmla="*/ 5334000 w 5333999"/>
              <a:gd name="connsiteY3" fmla="*/ 724766 h 724766"/>
              <a:gd name="connsiteX4" fmla="*/ 0 w 5333999"/>
              <a:gd name="connsiteY4" fmla="*/ 724766 h 724766"/>
              <a:gd name="connsiteX5" fmla="*/ 0 w 5333999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572681 w 5334002"/>
              <a:gd name="connsiteY2" fmla="*/ 409907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649495"/>
              <a:gd name="connsiteY0" fmla="*/ 0 h 724766"/>
              <a:gd name="connsiteX1" fmla="*/ 5649496 w 5649495"/>
              <a:gd name="connsiteY1" fmla="*/ 27302 h 724766"/>
              <a:gd name="connsiteX2" fmla="*/ 4572681 w 5649495"/>
              <a:gd name="connsiteY2" fmla="*/ 409907 h 724766"/>
              <a:gd name="connsiteX3" fmla="*/ 5334000 w 5649495"/>
              <a:gd name="connsiteY3" fmla="*/ 724766 h 724766"/>
              <a:gd name="connsiteX4" fmla="*/ 0 w 5649495"/>
              <a:gd name="connsiteY4" fmla="*/ 724766 h 724766"/>
              <a:gd name="connsiteX5" fmla="*/ 0 w 5649495"/>
              <a:gd name="connsiteY5" fmla="*/ 0 h 724766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24345 w 5673840"/>
              <a:gd name="connsiteY4" fmla="*/ 697464 h 697464"/>
              <a:gd name="connsiteX5" fmla="*/ -1 w 5673840"/>
              <a:gd name="connsiteY5" fmla="*/ 152873 h 697464"/>
              <a:gd name="connsiteX0" fmla="*/ -1 w 5673840"/>
              <a:gd name="connsiteY0" fmla="*/ 152873 h 697464"/>
              <a:gd name="connsiteX1" fmla="*/ 5673841 w 5673840"/>
              <a:gd name="connsiteY1" fmla="*/ 0 h 697464"/>
              <a:gd name="connsiteX2" fmla="*/ 4597026 w 5673840"/>
              <a:gd name="connsiteY2" fmla="*/ 382605 h 697464"/>
              <a:gd name="connsiteX3" fmla="*/ 5358345 w 5673840"/>
              <a:gd name="connsiteY3" fmla="*/ 697464 h 697464"/>
              <a:gd name="connsiteX4" fmla="*/ 6831 w 5673840"/>
              <a:gd name="connsiteY4" fmla="*/ 568730 h 697464"/>
              <a:gd name="connsiteX5" fmla="*/ -1 w 5673840"/>
              <a:gd name="connsiteY5" fmla="*/ 152873 h 697464"/>
              <a:gd name="connsiteX0" fmla="*/ -1 w 5673840"/>
              <a:gd name="connsiteY0" fmla="*/ 152873 h 661803"/>
              <a:gd name="connsiteX1" fmla="*/ 5673841 w 5673840"/>
              <a:gd name="connsiteY1" fmla="*/ 0 h 661803"/>
              <a:gd name="connsiteX2" fmla="*/ 4597026 w 5673840"/>
              <a:gd name="connsiteY2" fmla="*/ 382605 h 661803"/>
              <a:gd name="connsiteX3" fmla="*/ 5253439 w 5673840"/>
              <a:gd name="connsiteY3" fmla="*/ 661803 h 661803"/>
              <a:gd name="connsiteX4" fmla="*/ 6831 w 5673840"/>
              <a:gd name="connsiteY4" fmla="*/ 568730 h 661803"/>
              <a:gd name="connsiteX5" fmla="*/ -1 w 5673840"/>
              <a:gd name="connsiteY5" fmla="*/ 152873 h 6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840" h="661803">
                <a:moveTo>
                  <a:pt x="-1" y="152873"/>
                </a:moveTo>
                <a:lnTo>
                  <a:pt x="5673841" y="0"/>
                </a:lnTo>
                <a:cubicBezTo>
                  <a:pt x="5674995" y="102899"/>
                  <a:pt x="4595872" y="279706"/>
                  <a:pt x="4597026" y="382605"/>
                </a:cubicBezTo>
                <a:lnTo>
                  <a:pt x="5253439" y="661803"/>
                </a:lnTo>
                <a:lnTo>
                  <a:pt x="6831" y="568730"/>
                </a:lnTo>
                <a:lnTo>
                  <a:pt x="-1" y="15287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spcCol="0" rtlCol="0" anchor="ctr"/>
          <a:lstStyle/>
          <a:p>
            <a:pPr algn="ctr" defTabSz="1215840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69900" y="3293039"/>
            <a:ext cx="7691717" cy="1456793"/>
            <a:chOff x="1927413" y="2469755"/>
            <a:chExt cx="5768788" cy="109259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011259" y="2556595"/>
              <a:ext cx="5121462" cy="7848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91428" tIns="45714" rIns="91428" bIns="45714" rtlCol="0">
              <a:spAutoFit/>
            </a:bodyPr>
            <a:lstStyle/>
            <a:p>
              <a:pPr algn="ctr" defTabSz="1215840"/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Mũ</a:t>
              </a:r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bảo</a:t>
              </a:r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hiểm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604896" y="-813217"/>
            <a:ext cx="3282951" cy="308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2221" y="329774"/>
            <a:ext cx="1788707" cy="1477015"/>
          </a:xfrm>
          <a:prstGeom prst="rect">
            <a:avLst/>
          </a:prstGeom>
          <a:noFill/>
        </p:spPr>
        <p:txBody>
          <a:bodyPr wrap="square" lIns="121605" tIns="60802" rIns="121605" bIns="60802" rtlCol="0">
            <a:spAutoFit/>
          </a:bodyPr>
          <a:lstStyle/>
          <a:p>
            <a:pPr algn="ctr" defTabSz="1215840"/>
            <a:r>
              <a:rPr lang="en-US" sz="88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32916" y="458878"/>
            <a:ext cx="9448800" cy="964055"/>
          </a:xfrm>
          <a:prstGeom prst="rect">
            <a:avLst/>
          </a:prstGeom>
          <a:noFill/>
        </p:spPr>
        <p:txBody>
          <a:bodyPr wrap="square" lIns="121605" tIns="60802" rIns="121605" bIns="60802" rtlCol="0">
            <a:spAutoFit/>
          </a:bodyPr>
          <a:lstStyle/>
          <a:p>
            <a:pPr algn="ctr" defTabSz="1215840"/>
            <a:r>
              <a:rPr lang="en-US" sz="55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NGƯỜI BẠN IM LẶNG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219200" y="2884399"/>
            <a:ext cx="1855408" cy="1970480"/>
            <a:chOff x="-104055" y="-71834"/>
            <a:chExt cx="3240360" cy="3240360"/>
          </a:xfrm>
        </p:grpSpPr>
        <p:pic>
          <p:nvPicPr>
            <p:cNvPr id="27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992247" y="942387"/>
              <a:ext cx="1251959" cy="136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120242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 defTabSz="120242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1" y="4534129"/>
            <a:ext cx="2038351" cy="20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891023" y="21204"/>
            <a:ext cx="8554239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rtlCol="0" anchor="ctr"/>
          <a:lstStyle/>
          <a:p>
            <a:pPr algn="ctr" defTabSz="913582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773285" y="2251900"/>
            <a:ext cx="7334251" cy="2623789"/>
          </a:xfrm>
          <a:prstGeom prst="rect">
            <a:avLst/>
          </a:prstGeom>
          <a:noFill/>
          <a:ln>
            <a:noFill/>
          </a:ln>
        </p:spPr>
        <p:txBody>
          <a:bodyPr lIns="68513" tIns="34255" rIns="68513" bIns="34255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3517">
              <a:spcBef>
                <a:spcPct val="0"/>
              </a:spcBef>
              <a:buNone/>
              <a:defRPr/>
            </a:pPr>
            <a:r>
              <a:rPr lang="en-US" altLang="zh-CN" sz="16700" b="1" smtClean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VNI-Av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Tieát </a:t>
            </a:r>
            <a:r>
              <a:rPr lang="en-US" altLang="zh-CN" sz="16700" b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VNI-Av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6700" b="1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33" y="-163860"/>
            <a:ext cx="3419573" cy="5821199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417" y="-1948973"/>
            <a:ext cx="609601" cy="60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91" y="153320"/>
            <a:ext cx="2617216" cy="24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693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443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61" y="2591547"/>
            <a:ext cx="482131" cy="40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225112" y="132862"/>
            <a:ext cx="10733649" cy="461572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2400" b="1">
                <a:latin typeface="VNI-Avo" pitchFamily="2" charset="0"/>
              </a:rPr>
              <a:t>	Theo em, vì sao nhöõng ngöôøi ñi xe maùy ñeàu ñoäi muõ baûo hieåm?</a:t>
            </a:r>
            <a:endParaRPr lang="en-US" sz="2400" b="1" dirty="0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13333" r="12083" b="567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1" t="83017" r="9822" b="2115"/>
          <a:stretch/>
        </p:blipFill>
        <p:spPr>
          <a:xfrm>
            <a:off x="9720284" y="5150598"/>
            <a:ext cx="2471717" cy="1698625"/>
          </a:xfrm>
          <a:prstGeom prst="rect">
            <a:avLst/>
          </a:prstGeom>
        </p:spPr>
      </p:pic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826740" y="0"/>
            <a:ext cx="4749056" cy="646239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hiểm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884423" y="882213"/>
            <a:ext cx="10960575" cy="4031780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200" b="1" dirty="0">
                <a:latin typeface="VNI-Avo" pitchFamily="2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512341" y="5819209"/>
            <a:ext cx="7486031" cy="523127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2800" b="1" i="1" dirty="0">
                <a:latin typeface="UTM Avo" panose="02040603050506020204" pitchFamily="18" charset="0"/>
              </a:rPr>
              <a:t>Theo </a:t>
            </a:r>
            <a:r>
              <a:rPr lang="en-US" sz="2800" b="1" i="1" dirty="0" err="1">
                <a:latin typeface="UTM Avo" panose="02040603050506020204" pitchFamily="18" charset="0"/>
              </a:rPr>
              <a:t>Cách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chọn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mũ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bảo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hiểm</a:t>
            </a:r>
            <a:endParaRPr lang="en-US" sz="2800" b="1" i="1" dirty="0">
              <a:latin typeface="UTM Avo" panose="02040603050506020204" pitchFamily="18" charset="0"/>
            </a:endParaRPr>
          </a:p>
        </p:txBody>
      </p:sp>
      <p:pic>
        <p:nvPicPr>
          <p:cNvPr id="2" name="Đọc - Mũ bảo hiểm (TV2, tr.7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523" y="272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1" t="83017" r="9822" b="2115"/>
          <a:stretch/>
        </p:blipFill>
        <p:spPr>
          <a:xfrm>
            <a:off x="9720284" y="5150598"/>
            <a:ext cx="2471717" cy="1698625"/>
          </a:xfrm>
          <a:prstGeom prst="rect">
            <a:avLst/>
          </a:prstGeom>
        </p:spPr>
      </p:pic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796260" y="85859"/>
            <a:ext cx="4749056" cy="646239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hiểm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884450" y="732117"/>
            <a:ext cx="10960575" cy="584683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200" b="1" dirty="0">
                <a:latin typeface="VNI-Avo" pitchFamily="2" charset="0"/>
              </a:rPr>
              <a:t>	</a:t>
            </a:r>
          </a:p>
        </p:txBody>
      </p:sp>
      <p:sp>
        <p:nvSpPr>
          <p:cNvPr id="8" name="Oval 7"/>
          <p:cNvSpPr/>
          <p:nvPr/>
        </p:nvSpPr>
        <p:spPr>
          <a:xfrm>
            <a:off x="1287932" y="839816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665984" y="1204519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636544" y="1690104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53675" y="1690103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76958" y="2856603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67264" y="2606335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42925" y="3708040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7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02" y="6245489"/>
            <a:ext cx="4115273" cy="5846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spcCol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TÌM TỪNG CÂU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79BEF9-0A18-457B-994A-C8C23012A0CA}"/>
              </a:ext>
            </a:extLst>
          </p:cNvPr>
          <p:cNvSpPr txBox="1"/>
          <p:nvPr/>
        </p:nvSpPr>
        <p:spPr>
          <a:xfrm>
            <a:off x="872148" y="756743"/>
            <a:ext cx="10960575" cy="4031780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200" b="1" dirty="0">
                <a:latin typeface="VNI-Avo" pitchFamily="2" charset="0"/>
              </a:rPr>
              <a:t>	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D6A1A7-7038-4820-821F-496172601443}"/>
              </a:ext>
            </a:extLst>
          </p:cNvPr>
          <p:cNvSpPr txBox="1"/>
          <p:nvPr/>
        </p:nvSpPr>
        <p:spPr>
          <a:xfrm>
            <a:off x="3150704" y="5150598"/>
            <a:ext cx="734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UTM Avo" panose="02040603050506020204" pitchFamily="18" charset="0"/>
              </a:rPr>
              <a:t>Theo </a:t>
            </a:r>
            <a:r>
              <a:rPr lang="en-US" sz="3600" b="1" i="1" dirty="0" err="1">
                <a:latin typeface="UTM Avo" panose="02040603050506020204" pitchFamily="18" charset="0"/>
              </a:rPr>
              <a:t>Cách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chọn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mũ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bảo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hiểm</a:t>
            </a:r>
            <a:endParaRPr lang="en-US" sz="3600" b="1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1" t="83017" r="9822" b="2115"/>
          <a:stretch/>
        </p:blipFill>
        <p:spPr>
          <a:xfrm>
            <a:off x="9720284" y="5150598"/>
            <a:ext cx="2471717" cy="1698625"/>
          </a:xfrm>
          <a:prstGeom prst="rect">
            <a:avLst/>
          </a:prstGeom>
        </p:spPr>
      </p:pic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4405860" y="0"/>
            <a:ext cx="4749056" cy="646239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hiểm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9216" y="6210564"/>
            <a:ext cx="5271936" cy="5846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spcCol="0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996517" y="3228032"/>
            <a:ext cx="13363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752762" y="2264316"/>
            <a:ext cx="6365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0500" y="1764129"/>
            <a:ext cx="8519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611120" y="2738427"/>
            <a:ext cx="11851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06938" y="1301080"/>
            <a:ext cx="8519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769283" y="3717230"/>
            <a:ext cx="11857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F3259A-8FA7-4C1D-9E36-55FCA6B37918}"/>
              </a:ext>
            </a:extLst>
          </p:cNvPr>
          <p:cNvSpPr txBox="1"/>
          <p:nvPr/>
        </p:nvSpPr>
        <p:spPr>
          <a:xfrm>
            <a:off x="690500" y="770255"/>
            <a:ext cx="10960575" cy="4031780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Khi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6C1F63-C9FE-4453-B0D6-525C6DEF866B}"/>
              </a:ext>
            </a:extLst>
          </p:cNvPr>
          <p:cNvSpPr txBox="1"/>
          <p:nvPr/>
        </p:nvSpPr>
        <p:spPr>
          <a:xfrm>
            <a:off x="3181184" y="5469704"/>
            <a:ext cx="734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UTM Avo" panose="02040603050506020204" pitchFamily="18" charset="0"/>
              </a:rPr>
              <a:t>Theo </a:t>
            </a:r>
            <a:r>
              <a:rPr lang="en-US" sz="3600" b="1" i="1" dirty="0" err="1">
                <a:latin typeface="UTM Avo" panose="02040603050506020204" pitchFamily="18" charset="0"/>
              </a:rPr>
              <a:t>Cách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chọn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mũ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bảo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hiểm</a:t>
            </a:r>
            <a:endParaRPr lang="en-US" sz="3600" b="1" i="1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71378-F0E9-86CF-E854-283FDB00CCE1}"/>
              </a:ext>
            </a:extLst>
          </p:cNvPr>
          <p:cNvCxnSpPr>
            <a:cxnSpLocks/>
          </p:cNvCxnSpPr>
          <p:nvPr/>
        </p:nvCxnSpPr>
        <p:spPr>
          <a:xfrm>
            <a:off x="7752762" y="3228032"/>
            <a:ext cx="7925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7C1B38-490C-9A95-7D33-FF278B8829CD}"/>
              </a:ext>
            </a:extLst>
          </p:cNvPr>
          <p:cNvCxnSpPr>
            <a:cxnSpLocks/>
          </p:cNvCxnSpPr>
          <p:nvPr/>
        </p:nvCxnSpPr>
        <p:spPr>
          <a:xfrm>
            <a:off x="9720284" y="2264316"/>
            <a:ext cx="13236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2+] Children Background Images on WallpaperSafari">
            <a:extLst>
              <a:ext uri="{FF2B5EF4-FFF2-40B4-BE49-F238E27FC236}">
                <a16:creationId xmlns:a16="http://schemas.microsoft.com/office/drawing/2014/main" id="{8E8EA0E1-9C03-8414-3147-D9C0781C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51FECF-5D8B-C173-B210-93073F5218BD}"/>
              </a:ext>
            </a:extLst>
          </p:cNvPr>
          <p:cNvGrpSpPr/>
          <p:nvPr/>
        </p:nvGrpSpPr>
        <p:grpSpPr>
          <a:xfrm>
            <a:off x="3379671" y="283563"/>
            <a:ext cx="5432658" cy="1021352"/>
            <a:chOff x="3568352" y="2594608"/>
            <a:chExt cx="5760641" cy="1195255"/>
          </a:xfrm>
        </p:grpSpPr>
        <p:sp>
          <p:nvSpPr>
            <p:cNvPr id="6" name="Wave 5">
              <a:extLst>
                <a:ext uri="{FF2B5EF4-FFF2-40B4-BE49-F238E27FC236}">
                  <a16:creationId xmlns:a16="http://schemas.microsoft.com/office/drawing/2014/main" id="{9929B223-ADA8-8994-F1BC-2724CC34B32A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698"/>
              <a:endParaRPr lang="en-US" sz="19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5719285-C015-AE59-0086-8BA256FD6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748" y="2765359"/>
              <a:ext cx="3875840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1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khó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4AF8BD-7F5D-F75F-A030-91722413ACF7}"/>
              </a:ext>
            </a:extLst>
          </p:cNvPr>
          <p:cNvSpPr txBox="1"/>
          <p:nvPr/>
        </p:nvSpPr>
        <p:spPr>
          <a:xfrm>
            <a:off x="1381760" y="1767840"/>
            <a:ext cx="236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8C68A-AC11-EDCD-BB23-EA2772CAF9D7}"/>
              </a:ext>
            </a:extLst>
          </p:cNvPr>
          <p:cNvSpPr txBox="1"/>
          <p:nvPr/>
        </p:nvSpPr>
        <p:spPr>
          <a:xfrm>
            <a:off x="7032324" y="1826745"/>
            <a:ext cx="236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199B8-6101-F6C2-C707-D202FCC64E55}"/>
              </a:ext>
            </a:extLst>
          </p:cNvPr>
          <p:cNvSpPr txBox="1"/>
          <p:nvPr/>
        </p:nvSpPr>
        <p:spPr>
          <a:xfrm>
            <a:off x="1165593" y="4884952"/>
            <a:ext cx="236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BC20A-1AA9-CEE6-033B-C2933FE8EF44}"/>
              </a:ext>
            </a:extLst>
          </p:cNvPr>
          <p:cNvSpPr txBox="1"/>
          <p:nvPr/>
        </p:nvSpPr>
        <p:spPr>
          <a:xfrm>
            <a:off x="1165593" y="3352371"/>
            <a:ext cx="236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494A6-D490-DDF6-9074-5A63F7840026}"/>
              </a:ext>
            </a:extLst>
          </p:cNvPr>
          <p:cNvSpPr txBox="1"/>
          <p:nvPr/>
        </p:nvSpPr>
        <p:spPr>
          <a:xfrm>
            <a:off x="6519659" y="3389465"/>
            <a:ext cx="260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DB9294-3440-D50F-0FE7-7F91BFD0E437}"/>
              </a:ext>
            </a:extLst>
          </p:cNvPr>
          <p:cNvSpPr txBox="1"/>
          <p:nvPr/>
        </p:nvSpPr>
        <p:spPr>
          <a:xfrm>
            <a:off x="6915116" y="4831344"/>
            <a:ext cx="260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9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1" t="83017" r="9822" b="2115"/>
          <a:stretch/>
        </p:blipFill>
        <p:spPr>
          <a:xfrm>
            <a:off x="9720284" y="5150598"/>
            <a:ext cx="2471717" cy="1698625"/>
          </a:xfrm>
          <a:prstGeom prst="rect">
            <a:avLst/>
          </a:prstGeom>
        </p:spPr>
      </p:pic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796260" y="85859"/>
            <a:ext cx="4749056" cy="646239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VNI-Avo" pitchFamily="2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VNI-Avo" pitchFamily="2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VNI-Avo" pitchFamily="2" charset="0"/>
              </a:rPr>
              <a:t>hiểm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8049" y="6187458"/>
            <a:ext cx="3854991" cy="5846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spcCol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ĐỌC NỐI TIẾP ĐOẠN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25183" y="931147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93444" y="2951386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5670" y="3964378"/>
            <a:ext cx="378052" cy="3674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2" tIns="45682" rIns="91352" bIns="45682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FF08-ADD2-4759-9569-3A454FE4C5BA}"/>
              </a:ext>
            </a:extLst>
          </p:cNvPr>
          <p:cNvSpPr txBox="1"/>
          <p:nvPr/>
        </p:nvSpPr>
        <p:spPr>
          <a:xfrm>
            <a:off x="884423" y="882213"/>
            <a:ext cx="10960575" cy="4031780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EF143-0AA4-4D30-AAE6-780678C30B93}"/>
              </a:ext>
            </a:extLst>
          </p:cNvPr>
          <p:cNvSpPr txBox="1"/>
          <p:nvPr/>
        </p:nvSpPr>
        <p:spPr>
          <a:xfrm>
            <a:off x="3150704" y="5150598"/>
            <a:ext cx="734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8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1" t="83017" r="9822" b="2115"/>
          <a:stretch/>
        </p:blipFill>
        <p:spPr>
          <a:xfrm>
            <a:off x="9720284" y="5150598"/>
            <a:ext cx="2471717" cy="1698625"/>
          </a:xfrm>
          <a:prstGeom prst="rect">
            <a:avLst/>
          </a:prstGeom>
        </p:spPr>
      </p:pic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324777B7-D9B7-45AD-A814-CF799E7D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26159"/>
            <a:ext cx="884420" cy="870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3796260" y="85859"/>
            <a:ext cx="4749056" cy="646239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hiểm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9810" y="6156681"/>
            <a:ext cx="4698270" cy="5846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2" rIns="91358" bIns="45682" spcCol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CẢ BÀI ĐỌC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C2679-0AD4-49F8-ACEB-AE8D436FA9C1}"/>
              </a:ext>
            </a:extLst>
          </p:cNvPr>
          <p:cNvSpPr txBox="1"/>
          <p:nvPr/>
        </p:nvSpPr>
        <p:spPr>
          <a:xfrm>
            <a:off x="3150704" y="5150598"/>
            <a:ext cx="734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03889-9EED-4633-BF3B-88F50A8CF419}"/>
              </a:ext>
            </a:extLst>
          </p:cNvPr>
          <p:cNvSpPr txBox="1"/>
          <p:nvPr/>
        </p:nvSpPr>
        <p:spPr>
          <a:xfrm>
            <a:off x="955207" y="408977"/>
            <a:ext cx="10960575" cy="4031780"/>
          </a:xfrm>
          <a:prstGeom prst="rect">
            <a:avLst/>
          </a:prstGeom>
          <a:noFill/>
        </p:spPr>
        <p:txBody>
          <a:bodyPr wrap="square" lIns="91246" tIns="45674" rIns="91246" bIns="45674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6921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64" y="1658096"/>
            <a:ext cx="3154889" cy="2629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8066216" cy="5372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14246"/>
          <a:stretch/>
        </p:blipFill>
        <p:spPr>
          <a:xfrm>
            <a:off x="7239000" y="2"/>
            <a:ext cx="4953000" cy="5372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1177" y="5594064"/>
            <a:ext cx="7116875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3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516" y="2145282"/>
            <a:ext cx="1882513" cy="229688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19692" y="1336462"/>
            <a:ext cx="6417997" cy="1617533"/>
          </a:xfrm>
          <a:prstGeom prst="rect">
            <a:avLst/>
          </a:prstGeom>
          <a:noFill/>
        </p:spPr>
        <p:txBody>
          <a:bodyPr wrap="none" lIns="123613" tIns="61805" rIns="123613" bIns="618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857"/>
            <a:r>
              <a:rPr lang="en-US" sz="9700" b="1" dirty="0" err="1">
                <a:ln/>
                <a:solidFill>
                  <a:srgbClr val="6DC15F"/>
                </a:solidFill>
                <a:latin typeface="UTM Avo" panose="02040603050506020204" pitchFamily="18" charset="0"/>
              </a:rPr>
              <a:t>Kh</a:t>
            </a:r>
            <a:r>
              <a:rPr lang="en-US" sz="9700" b="1" dirty="0" err="1">
                <a:ln/>
                <a:solidFill>
                  <a:srgbClr val="0070C0"/>
                </a:solidFill>
                <a:latin typeface="UTM Avo" panose="02040603050506020204" pitchFamily="18" charset="0"/>
              </a:rPr>
              <a:t>ởi</a:t>
            </a:r>
            <a:r>
              <a:rPr lang="en-US" sz="97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9700" b="1" dirty="0" err="1">
                <a:ln/>
                <a:solidFill>
                  <a:srgbClr val="7030A0"/>
                </a:solidFill>
                <a:latin typeface="UTM Avo" panose="02040603050506020204" pitchFamily="18" charset="0"/>
              </a:rPr>
              <a:t>độ</a:t>
            </a:r>
            <a:r>
              <a:rPr lang="en-US" sz="97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US" sz="97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53" y="698019"/>
            <a:ext cx="5629275" cy="37406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1178" y="5594064"/>
            <a:ext cx="3954575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37" y="228601"/>
            <a:ext cx="9315451" cy="520065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905751" y="4438651"/>
            <a:ext cx="2114551" cy="11297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913078" y="4267201"/>
            <a:ext cx="495300" cy="15899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237427" y="5568376"/>
            <a:ext cx="3954575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16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68" y="3183879"/>
            <a:ext cx="7433733" cy="33158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20611" y="1203375"/>
            <a:ext cx="7932588" cy="2338871"/>
          </a:xfrm>
          <a:prstGeom prst="rect">
            <a:avLst/>
          </a:prstGeom>
          <a:noFill/>
        </p:spPr>
        <p:txBody>
          <a:bodyPr wrap="none" lIns="121677" tIns="60842" rIns="121677" bIns="6084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6610"/>
            <a:r>
              <a:rPr lang="en-US" altLang="zh-CN" sz="72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algn="ctr" defTabSz="1216610"/>
            <a:r>
              <a:rPr lang="en-US" altLang="zh-CN" sz="72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lang="zh-CN" alt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  <p:pic>
        <p:nvPicPr>
          <p:cNvPr id="9" name="图片 139" descr="56fe26ef477a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429" y="211058"/>
            <a:ext cx="2112233" cy="19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11"/>
            <a:ext cx="121920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54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3352803" y="5213133"/>
            <a:ext cx="3279228" cy="1672407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3925613" y="5318890"/>
            <a:ext cx="2133600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1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4" y="3323223"/>
            <a:ext cx="12191999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1244861" y="3247023"/>
            <a:ext cx="2309707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4" y="2"/>
            <a:ext cx="12191997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712045" y="1485155"/>
            <a:ext cx="1065671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274232" y="1496594"/>
            <a:ext cx="12192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2276509" y="1485180"/>
            <a:ext cx="1260217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705616" y="1295426"/>
            <a:ext cx="1469071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3547051" y="1265779"/>
            <a:ext cx="17271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1921299" y="3553564"/>
            <a:ext cx="36576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17" y="4724402"/>
            <a:ext cx="4311649" cy="22963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304797" y="3553566"/>
            <a:ext cx="1777697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043787" y="3351969"/>
            <a:ext cx="4064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2641600" y="3351969"/>
            <a:ext cx="4064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924523" y="3343835"/>
            <a:ext cx="4064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26457" y="3351969"/>
            <a:ext cx="4064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533960" y="3319696"/>
            <a:ext cx="4064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>
            <a:hlinkClick r:id="rId28" action="ppaction://hlinksldjump"/>
          </p:cNvPr>
          <p:cNvSpPr/>
          <p:nvPr/>
        </p:nvSpPr>
        <p:spPr>
          <a:xfrm>
            <a:off x="10096503" y="6210303"/>
            <a:ext cx="1824799" cy="728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600"/>
              <a:t>BH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21847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" y="-57128"/>
            <a:ext cx="12817969" cy="584835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83421" y="579122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330559"/>
            <a:ext cx="6096000" cy="2308324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lvl="0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ai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quen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Ngay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tấm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bé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Khi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tay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tay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dắt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vòng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men.</a:t>
            </a:r>
          </a:p>
        </p:txBody>
      </p:sp>
    </p:spTree>
    <p:extLst>
      <p:ext uri="{BB962C8B-B14F-4D97-AF65-F5344CB8AC3E}">
        <p14:creationId xmlns:p14="http://schemas.microsoft.com/office/powerpoint/2010/main" val="245879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" y="-57128"/>
            <a:ext cx="12817969" cy="584835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83421" y="579122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254362"/>
            <a:ext cx="6858000" cy="255454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bố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mẹ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đêm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Urdu Typesetting" panose="03020402040406030203" pitchFamily="66" charset="-78"/>
            </a:endParaRPr>
          </a:p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Lúc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qua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cũng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vội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Urdu Typesetting" panose="03020402040406030203" pitchFamily="66" charset="-78"/>
            </a:endParaRPr>
          </a:p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bè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chạy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tới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  <a:cs typeface="Urdu Typesetting" panose="03020402040406030203" pitchFamily="66" charset="-78"/>
            </a:endParaRPr>
          </a:p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lúc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cũng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vui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Urdu Typesetting" panose="03020402040406030203" pitchFamily="66" charset="-78"/>
              </a:rPr>
              <a:t>.</a:t>
            </a:r>
            <a:endParaRPr lang="en-US" sz="4800" b="1" dirty="0">
              <a:solidFill>
                <a:schemeClr val="bg1"/>
              </a:solidFill>
              <a:latin typeface="UTM Avo" panose="02040603050506020204" pitchFamily="18" charset="0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614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" y="-57128"/>
            <a:ext cx="12817969" cy="584835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83421" y="579122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2406762"/>
            <a:ext cx="6096000" cy="2554541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tôi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Buổi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tiên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Nay con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đường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xa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tắp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Vẫn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đang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chờ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tôi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14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" y="-57128"/>
            <a:ext cx="12817969" cy="584835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83421" y="579122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170608" y="2193995"/>
            <a:ext cx="5963992" cy="276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6" tIns="45674" rIns="91246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00" dirty="0" err="1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US" sz="67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schemeClr val="bg1"/>
                </a:solidFill>
                <a:latin typeface="UTM Avo" panose="02040603050506020204" pitchFamily="18" charset="0"/>
              </a:rPr>
              <a:t>tiếng</a:t>
            </a:r>
            <a:r>
              <a:rPr lang="en-US" sz="67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67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schemeClr val="bg1"/>
                </a:solidFill>
                <a:latin typeface="UTM Avo" panose="02040603050506020204" pitchFamily="18" charset="0"/>
              </a:rPr>
              <a:t>vần</a:t>
            </a:r>
            <a:r>
              <a:rPr lang="en-US" sz="67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>
                <a:solidFill>
                  <a:srgbClr val="FFFF00"/>
                </a:solidFill>
                <a:latin typeface="UTM Avo" panose="02040603050506020204" pitchFamily="18" charset="0"/>
              </a:rPr>
              <a:t>an</a:t>
            </a:r>
            <a:r>
              <a:rPr lang="en-US" sz="67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0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" y="-57128"/>
            <a:ext cx="12817969" cy="584835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83421" y="579122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067051" y="2193995"/>
            <a:ext cx="7467600" cy="276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6" tIns="45674" rIns="91246" bIns="4567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Kể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tên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1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đồ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dùng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ở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nhà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700" dirty="0" err="1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67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13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12&quot;/&gt;&lt;property id=&quot;20307&quot; value=&quot;287&quot;/&gt;&lt;/object&gt;&lt;object type=&quot;3&quot; unique_id=&quot;494922&quot;&gt;&lt;property id=&quot;20148&quot; value=&quot;5&quot;/&gt;&lt;property id=&quot;20300&quot; value=&quot;Slide 13&quot;/&gt;&lt;property id=&quot;20307&quot; value=&quot;300&quot;/&gt;&lt;/object&gt;&lt;object type=&quot;3&quot; unique_id=&quot;495644&quot;&gt;&lt;property id=&quot;20148&quot; value=&quot;5&quot;/&gt;&lt;property id=&quot;20300&quot; value=&quot;Slide 23&quot;/&gt;&lt;property id=&quot;20307&quot; value=&quot;306&quot;/&gt;&lt;/object&gt;&lt;object type=&quot;3&quot; unique_id=&quot;495645&quot;&gt;&lt;property id=&quot;20148&quot; value=&quot;5&quot;/&gt;&lt;property id=&quot;20300&quot; value=&quot;Slide 26&quot;/&gt;&lt;property id=&quot;20307&quot; value=&quot;307&quot;/&gt;&lt;/object&gt;&lt;object type=&quot;3&quot; unique_id=&quot;497828&quot;&gt;&lt;property id=&quot;20148&quot; value=&quot;5&quot;/&gt;&lt;property id=&quot;20300&quot; value=&quot;Slide 50&quot;/&gt;&lt;property id=&quot;20307&quot; value=&quot;317&quot;/&gt;&lt;/object&gt;&lt;object type=&quot;3&quot; unique_id=&quot;507430&quot;&gt;&lt;property id=&quot;20148&quot; value=&quot;5&quot;/&gt;&lt;property id=&quot;20300&quot; value=&quot;Slide 29&quot;/&gt;&lt;property id=&quot;20307&quot; value=&quot;340&quot;/&gt;&lt;/object&gt;&lt;object type=&quot;3&quot; unique_id=&quot;510088&quot;&gt;&lt;property id=&quot;20148&quot; value=&quot;5&quot;/&gt;&lt;property id=&quot;20300&quot; value=&quot;Slide 52&quot;/&gt;&lt;property id=&quot;20307&quot; value=&quot;348&quot;/&gt;&lt;/object&gt;&lt;object type=&quot;3&quot; unique_id=&quot;544427&quot;&gt;&lt;property id=&quot;20148&quot; value=&quot;5&quot;/&gt;&lt;property id=&quot;20300&quot; value=&quot;Slide 27&quot;/&gt;&lt;property id=&quot;20307&quot; value=&quot;373&quot;/&gt;&lt;/object&gt;&lt;object type=&quot;3&quot; unique_id=&quot;546241&quot;&gt;&lt;property id=&quot;20148&quot; value=&quot;5&quot;/&gt;&lt;property id=&quot;20300&quot; value=&quot;Slide 24&quot;/&gt;&lt;property id=&quot;20307&quot; value=&quot;376&quot;/&gt;&lt;/object&gt;&lt;object type=&quot;3&quot; unique_id=&quot;546242&quot;&gt;&lt;property id=&quot;20148&quot; value=&quot;5&quot;/&gt;&lt;property id=&quot;20300&quot; value=&quot;Slide 25&quot;/&gt;&lt;property id=&quot;20307&quot; value=&quot;377&quot;/&gt;&lt;/object&gt;&lt;object type=&quot;3&quot; unique_id=&quot;556850&quot;&gt;&lt;property id=&quot;20148&quot; value=&quot;5&quot;/&gt;&lt;property id=&quot;20300&quot; value=&quot;Slide 22&quot;/&gt;&lt;property id=&quot;20307&quot; value=&quot;397&quot;/&gt;&lt;/object&gt;&lt;object type=&quot;3&quot; unique_id=&quot;560930&quot;&gt;&lt;property id=&quot;20148&quot; value=&quot;5&quot;/&gt;&lt;property id=&quot;20300&quot; value=&quot;Slide 10&quot;/&gt;&lt;property id=&quot;20307&quot; value=&quot;400&quot;/&gt;&lt;/object&gt;&lt;object type=&quot;3&quot; unique_id=&quot;561284&quot;&gt;&lt;property id=&quot;20148&quot; value=&quot;5&quot;/&gt;&lt;property id=&quot;20300&quot; value=&quot;Slide 33&quot;/&gt;&lt;property id=&quot;20307&quot; value=&quot;401&quot;/&gt;&lt;/object&gt;&lt;object type=&quot;3&quot; unique_id=&quot;561285&quot;&gt;&lt;property id=&quot;20148&quot; value=&quot;5&quot;/&gt;&lt;property id=&quot;20300&quot; value=&quot;Slide 34&quot;/&gt;&lt;property id=&quot;20307&quot; value=&quot;402&quot;/&gt;&lt;/object&gt;&lt;object type=&quot;3&quot; unique_id=&quot;561286&quot;&gt;&lt;property id=&quot;20148&quot; value=&quot;5&quot;/&gt;&lt;property id=&quot;20300&quot; value=&quot;Slide 35&quot;/&gt;&lt;property id=&quot;20307&quot; value=&quot;403&quot;/&gt;&lt;/object&gt;&lt;object type=&quot;3&quot; unique_id=&quot;561287&quot;&gt;&lt;property id=&quot;20148&quot; value=&quot;5&quot;/&gt;&lt;property id=&quot;20300&quot; value=&quot;Slide 37&quot;/&gt;&lt;property id=&quot;20307&quot; value=&quot;404&quot;/&gt;&lt;/object&gt;&lt;object type=&quot;3&quot; unique_id=&quot;561288&quot;&gt;&lt;property id=&quot;20148&quot; value=&quot;5&quot;/&gt;&lt;property id=&quot;20300&quot; value=&quot;Slide 39&quot;/&gt;&lt;property id=&quot;20307&quot; value=&quot;405&quot;/&gt;&lt;/object&gt;&lt;object type=&quot;3&quot; unique_id=&quot;561289&quot;&gt;&lt;property id=&quot;20148&quot; value=&quot;5&quot;/&gt;&lt;property id=&quot;20300&quot; value=&quot;Slide 40&quot;/&gt;&lt;property id=&quot;20307&quot; value=&quot;406&quot;/&gt;&lt;/object&gt;&lt;object type=&quot;3&quot; unique_id=&quot;561290&quot;&gt;&lt;property id=&quot;20148&quot; value=&quot;5&quot;/&gt;&lt;property id=&quot;20300&quot; value=&quot;Slide 42&quot;/&gt;&lt;property id=&quot;20307&quot; value=&quot;407&quot;/&gt;&lt;/object&gt;&lt;object type=&quot;3&quot; unique_id=&quot;561294&quot;&gt;&lt;property id=&quot;20148&quot; value=&quot;5&quot;/&gt;&lt;property id=&quot;20300&quot; value=&quot;Slide 44&quot;/&gt;&lt;property id=&quot;20307&quot; value=&quot;411&quot;/&gt;&lt;/object&gt;&lt;object type=&quot;3&quot; unique_id=&quot;561295&quot;&gt;&lt;property id=&quot;20148&quot; value=&quot;5&quot;/&gt;&lt;property id=&quot;20300&quot; value=&quot;Slide 46&quot;/&gt;&lt;property id=&quot;20307&quot; value=&quot;412&quot;/&gt;&lt;/object&gt;&lt;object type=&quot;3&quot; unique_id=&quot;561296&quot;&gt;&lt;property id=&quot;20148&quot; value=&quot;5&quot;/&gt;&lt;property id=&quot;20300&quot; value=&quot;Slide 47&quot;/&gt;&lt;property id=&quot;20307&quot; value=&quot;413&quot;/&gt;&lt;/object&gt;&lt;object type=&quot;3&quot; unique_id=&quot;561297&quot;&gt;&lt;property id=&quot;20148&quot; value=&quot;5&quot;/&gt;&lt;property id=&quot;20300&quot; value=&quot;Slide 49&quot;/&gt;&lt;property id=&quot;20307&quot; value=&quot;414&quot;/&gt;&lt;/object&gt;&lt;object type=&quot;3&quot; unique_id=&quot;561514&quot;&gt;&lt;property id=&quot;20148&quot; value=&quot;5&quot;/&gt;&lt;property id=&quot;20300&quot; value=&quot;Slide 43&quot;/&gt;&lt;property id=&quot;20307&quot; value=&quot;415&quot;/&gt;&lt;/object&gt;&lt;object type=&quot;3&quot; unique_id=&quot;561696&quot;&gt;&lt;property id=&quot;20148&quot; value=&quot;5&quot;/&gt;&lt;property id=&quot;20300&quot; value=&quot;Slide 51&quot;/&gt;&lt;property id=&quot;20307&quot; value=&quot;416&quot;/&gt;&lt;/object&gt;&lt;object type=&quot;3&quot; unique_id=&quot;561959&quot;&gt;&lt;property id=&quot;20148&quot; value=&quot;5&quot;/&gt;&lt;property id=&quot;20300&quot; value=&quot;Slide 2&quot;/&gt;&lt;property id=&quot;20307&quot; value=&quot;418&quot;/&gt;&lt;/object&gt;&lt;object type=&quot;3&quot; unique_id=&quot;562413&quot;&gt;&lt;property id=&quot;20148&quot; value=&quot;5&quot;/&gt;&lt;property id=&quot;20300&quot; value=&quot;Slide 3&quot;/&gt;&lt;property id=&quot;20307&quot; value=&quot;419&quot;/&gt;&lt;/object&gt;&lt;object type=&quot;3&quot; unique_id=&quot;562414&quot;&gt;&lt;property id=&quot;20148&quot; value=&quot;5&quot;/&gt;&lt;property id=&quot;20300&quot; value=&quot;Slide 4&quot;/&gt;&lt;property id=&quot;20307&quot; value=&quot;420&quot;/&gt;&lt;/object&gt;&lt;object type=&quot;3&quot; unique_id=&quot;562415&quot;&gt;&lt;property id=&quot;20148&quot; value=&quot;5&quot;/&gt;&lt;property id=&quot;20300&quot; value=&quot;Slide 5&quot;/&gt;&lt;property id=&quot;20307&quot; value=&quot;421&quot;/&gt;&lt;/object&gt;&lt;object type=&quot;3&quot; unique_id=&quot;563949&quot;&gt;&lt;property id=&quot;20148&quot; value=&quot;5&quot;/&gt;&lt;property id=&quot;20300&quot; value=&quot;Slide 6&quot;/&gt;&lt;property id=&quot;20307&quot; value=&quot;426&quot;/&gt;&lt;/object&gt;&lt;object type=&quot;3&quot; unique_id=&quot;563950&quot;&gt;&lt;property id=&quot;20148&quot; value=&quot;5&quot;/&gt;&lt;property id=&quot;20300&quot; value=&quot;Slide 7&quot;/&gt;&lt;property id=&quot;20307&quot; value=&quot;427&quot;/&gt;&lt;/object&gt;&lt;object type=&quot;3&quot; unique_id=&quot;563951&quot;&gt;&lt;property id=&quot;20148&quot; value=&quot;5&quot;/&gt;&lt;property id=&quot;20300&quot; value=&quot;Slide 8&quot;/&gt;&lt;property id=&quot;20307&quot; value=&quot;428&quot;/&gt;&lt;/object&gt;&lt;object type=&quot;3&quot; unique_id=&quot;564130&quot;&gt;&lt;property id=&quot;20148&quot; value=&quot;5&quot;/&gt;&lt;property id=&quot;20300&quot; value=&quot;Slide 9&quot;/&gt;&lt;property id=&quot;20307&quot; value=&quot;429&quot;/&gt;&lt;/object&gt;&lt;object type=&quot;3&quot; unique_id=&quot;567706&quot;&gt;&lt;property id=&quot;20148&quot; value=&quot;5&quot;/&gt;&lt;property id=&quot;20300&quot; value=&quot;Slide 14&quot;/&gt;&lt;property id=&quot;20307&quot; value=&quot;430&quot;/&gt;&lt;/object&gt;&lt;object type=&quot;3&quot; unique_id=&quot;567707&quot;&gt;&lt;property id=&quot;20148&quot; value=&quot;5&quot;/&gt;&lt;property id=&quot;20300&quot; value=&quot;Slide 15&quot;/&gt;&lt;property id=&quot;20307&quot; value=&quot;431&quot;/&gt;&lt;/object&gt;&lt;object type=&quot;3&quot; unique_id=&quot;567888&quot;&gt;&lt;property id=&quot;20148&quot; value=&quot;5&quot;/&gt;&lt;property id=&quot;20300&quot; value=&quot;Slide 16&quot;/&gt;&lt;property id=&quot;20307&quot; value=&quot;432&quot;/&gt;&lt;/object&gt;&lt;object type=&quot;3&quot; unique_id=&quot;568119&quot;&gt;&lt;property id=&quot;20148&quot; value=&quot;5&quot;/&gt;&lt;property id=&quot;20300&quot; value=&quot;Slide 17&quot;/&gt;&lt;property id=&quot;20307&quot; value=&quot;433&quot;/&gt;&lt;/object&gt;&lt;object type=&quot;3&quot; unique_id=&quot;568402&quot;&gt;&lt;property id=&quot;20148&quot; value=&quot;5&quot;/&gt;&lt;property id=&quot;20300&quot; value=&quot;Slide 18&quot;/&gt;&lt;property id=&quot;20307&quot; value=&quot;434&quot;/&gt;&lt;/object&gt;&lt;object type=&quot;3&quot; unique_id=&quot;568403&quot;&gt;&lt;property id=&quot;20148&quot; value=&quot;5&quot;/&gt;&lt;property id=&quot;20300&quot; value=&quot;Slide 19&quot;/&gt;&lt;property id=&quot;20307&quot; value=&quot;435&quot;/&gt;&lt;/object&gt;&lt;object type=&quot;3&quot; unique_id=&quot;568741&quot;&gt;&lt;property id=&quot;20148&quot; value=&quot;5&quot;/&gt;&lt;property id=&quot;20300&quot; value=&quot;Slide 11&quot;/&gt;&lt;property id=&quot;20307&quot; value=&quot;436&quot;/&gt;&lt;/object&gt;&lt;object type=&quot;3&quot; unique_id=&quot;568742&quot;&gt;&lt;property id=&quot;20148&quot; value=&quot;5&quot;/&gt;&lt;property id=&quot;20300&quot; value=&quot;Slide 20&quot;/&gt;&lt;property id=&quot;20307&quot; value=&quot;437&quot;/&gt;&lt;/object&gt;&lt;object type=&quot;3&quot; unique_id=&quot;568743&quot;&gt;&lt;property id=&quot;20148&quot; value=&quot;5&quot;/&gt;&lt;property id=&quot;20300&quot; value=&quot;Slide 21&quot;/&gt;&lt;property id=&quot;20307&quot; value=&quot;438&quot;/&gt;&lt;/object&gt;&lt;object type=&quot;3&quot; unique_id=&quot;569503&quot;&gt;&lt;property id=&quot;20148&quot; value=&quot;5&quot;/&gt;&lt;property id=&quot;20300&quot; value=&quot;Slide 28&quot;/&gt;&lt;property id=&quot;20307&quot; value=&quot;439&quot;/&gt;&lt;/object&gt;&lt;object type=&quot;3&quot; unique_id=&quot;570463&quot;&gt;&lt;property id=&quot;20148&quot; value=&quot;5&quot;/&gt;&lt;property id=&quot;20300&quot; value=&quot;Slide 32&quot;/&gt;&lt;property id=&quot;20307&quot; value=&quot;442&quot;/&gt;&lt;/object&gt;&lt;object type=&quot;3&quot; unique_id=&quot;570877&quot;&gt;&lt;property id=&quot;20148&quot; value=&quot;5&quot;/&gt;&lt;property id=&quot;20300&quot; value=&quot;Slide 36&quot;/&gt;&lt;property id=&quot;20307&quot; value=&quot;443&quot;/&gt;&lt;/object&gt;&lt;object type=&quot;3&quot; unique_id=&quot;570878&quot;&gt;&lt;property id=&quot;20148&quot; value=&quot;5&quot;/&gt;&lt;property id=&quot;20300&quot; value=&quot;Slide 38&quot;/&gt;&lt;property id=&quot;20307&quot; value=&quot;444&quot;/&gt;&lt;/object&gt;&lt;object type=&quot;3&quot; unique_id=&quot;571257&quot;&gt;&lt;property id=&quot;20148&quot; value=&quot;5&quot;/&gt;&lt;property id=&quot;20300&quot; value=&quot;Slide 41&quot;/&gt;&lt;property id=&quot;20307&quot; value=&quot;445&quot;/&gt;&lt;/object&gt;&lt;object type=&quot;3&quot; unique_id=&quot;571258&quot;&gt;&lt;property id=&quot;20148&quot; value=&quot;5&quot;/&gt;&lt;property id=&quot;20300&quot; value=&quot;Slide 45&quot;/&gt;&lt;property id=&quot;20307&quot; value=&quot;446&quot;/&gt;&lt;/object&gt;&lt;object type=&quot;3&quot; unique_id=&quot;571824&quot;&gt;&lt;property id=&quot;20148&quot; value=&quot;5&quot;/&gt;&lt;property id=&quot;20300&quot; value=&quot;Slide 48&quot;/&gt;&lt;property id=&quot;20307&quot; value=&quot;447&quot;/&gt;&lt;/object&gt;&lt;object type=&quot;3&quot; unique_id=&quot;572100&quot;&gt;&lt;property id=&quot;20148&quot; value=&quot;5&quot;/&gt;&lt;property id=&quot;20300&quot; value=&quot;Slide 30&quot;/&gt;&lt;property id=&quot;20307&quot; value=&quot;448&quot;/&gt;&lt;/object&gt;&lt;object type=&quot;3&quot; unique_id=&quot;572101&quot;&gt;&lt;property id=&quot;20148&quot; value=&quot;5&quot;/&gt;&lt;property id=&quot;20300&quot; value=&quot;Slide 31&quot;/&gt;&lt;property id=&quot;20307&quot; value=&quot;449&quot;/&gt;&lt;/object&gt;&lt;object type=&quot;3&quot; unique_id=&quot;572621&quot;&gt;&lt;property id=&quot;20148&quot; value=&quot;5&quot;/&gt;&lt;property id=&quot;20300&quot; value=&quot;Slide 1&quot;/&gt;&lt;property id=&quot;20307&quot; value=&quot;450&quot;/&gt;&lt;/object&gt;&lt;object type=&quot;3&quot; unique_id=&quot;572788&quot;&gt;&lt;property id=&quot;20148&quot; value=&quot;5&quot;/&gt;&lt;property id=&quot;20300&quot; value=&quot;Slide 53&quot;/&gt;&lt;property id=&quot;20307&quot; value=&quot;451&quot;/&gt;&lt;/object&gt;&lt;/object&gt;&lt;object type=&quot;8&quot; unique_id=&quot;1003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243</Words>
  <Application>Microsoft Office PowerPoint</Application>
  <PresentationFormat>Widescreen</PresentationFormat>
  <Paragraphs>95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56" baseType="lpstr">
      <vt:lpstr>微软雅黑</vt:lpstr>
      <vt:lpstr>宋体</vt:lpstr>
      <vt:lpstr>宋体</vt:lpstr>
      <vt:lpstr>微软雅黑 Light</vt:lpstr>
      <vt:lpstr>Arial</vt:lpstr>
      <vt:lpstr>Arial Black</vt:lpstr>
      <vt:lpstr>Arial Rounded MT Bold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Urdu Typesetting</vt:lpstr>
      <vt:lpstr>UTM Avo</vt:lpstr>
      <vt:lpstr>Verdana</vt:lpstr>
      <vt:lpstr>VNI-Avo</vt:lpstr>
      <vt:lpstr>Wingdings</vt:lpstr>
      <vt:lpstr>华康海报体W12(P)</vt:lpstr>
      <vt:lpstr>字魂105号-简雅黑</vt:lpstr>
      <vt:lpstr>汉仪粗宋简</vt:lpstr>
      <vt:lpstr>Office Theme</vt:lpstr>
      <vt:lpstr>sample</vt:lpstr>
      <vt:lpstr>www.33ppt.com</vt:lpstr>
      <vt:lpstr>1_www.33ppt.com</vt:lpstr>
      <vt:lpstr>自定义设计方案</vt:lpstr>
      <vt:lpstr>1_Office 主题</vt:lpstr>
      <vt:lpstr>8_Office Theme</vt:lpstr>
      <vt:lpstr>3_Office 主题</vt:lpstr>
      <vt:lpstr>2_Office Theme</vt:lpstr>
      <vt:lpstr>4_Office 主题</vt:lpstr>
      <vt:lpstr>3_www.33ppt.com</vt:lpstr>
      <vt:lpstr>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Administrator</cp:lastModifiedBy>
  <cp:revision>553</cp:revision>
  <dcterms:created xsi:type="dcterms:W3CDTF">2021-01-11T01:39:47Z</dcterms:created>
  <dcterms:modified xsi:type="dcterms:W3CDTF">2024-03-11T13:33:30Z</dcterms:modified>
</cp:coreProperties>
</file>