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8" r:id="rId3"/>
    <p:sldId id="260" r:id="rId4"/>
    <p:sldId id="261" r:id="rId5"/>
    <p:sldId id="286" r:id="rId6"/>
    <p:sldId id="287" r:id="rId7"/>
    <p:sldId id="267" r:id="rId8"/>
    <p:sldId id="288" r:id="rId9"/>
    <p:sldId id="264" r:id="rId10"/>
    <p:sldId id="265" r:id="rId11"/>
    <p:sldId id="266" r:id="rId12"/>
    <p:sldId id="269" r:id="rId13"/>
    <p:sldId id="270" r:id="rId14"/>
    <p:sldId id="272" r:id="rId15"/>
    <p:sldId id="273" r:id="rId16"/>
    <p:sldId id="274" r:id="rId17"/>
    <p:sldId id="275" r:id="rId18"/>
    <p:sldId id="276" r:id="rId19"/>
    <p:sldId id="277" r:id="rId20"/>
    <p:sldId id="281" r:id="rId21"/>
  </p:sldIdLst>
  <p:sldSz cx="12192000" cy="6858000"/>
  <p:notesSz cx="6858000" cy="9144000"/>
  <p:embeddedFontLst>
    <p:embeddedFont>
      <p:font typeface="Arima Madurai Black" panose="020B0604020202020204" charset="0"/>
      <p:bold r:id="rId23"/>
    </p:embeddedFont>
    <p:embeddedFont>
      <p:font typeface="Baloo 2" panose="020B0604020202020204" charset="0"/>
      <p:regular r:id="rId24"/>
      <p:bold r:id="rId25"/>
    </p:embeddedFont>
    <p:embeddedFont>
      <p:font typeface="Lobster" panose="00000500000000000000" pitchFamily="2" charset="0"/>
      <p:regular r:id="rId26"/>
    </p:embeddedFont>
    <p:embeddedFont>
      <p:font typeface="Microsoft Yahei" panose="020B0503020204020204" pitchFamily="34" charset="-122"/>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hJY9ow+4PQ0KRQv1qIwf17Hcf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1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84924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14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7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74"/>
        <p:cNvGrpSpPr/>
        <p:nvPr/>
      </p:nvGrpSpPr>
      <p:grpSpPr>
        <a:xfrm>
          <a:off x="0" y="0"/>
          <a:ext cx="0" cy="0"/>
          <a:chOff x="0" y="0"/>
          <a:chExt cx="0" cy="0"/>
        </a:xfrm>
      </p:grpSpPr>
      <p:sp>
        <p:nvSpPr>
          <p:cNvPr id="75" name="Google Shape;75;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43"/>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81" name="Google Shape;81;p43"/>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82"/>
        <p:cNvGrpSpPr/>
        <p:nvPr/>
      </p:nvGrpSpPr>
      <p:grpSpPr>
        <a:xfrm>
          <a:off x="0" y="0"/>
          <a:ext cx="0" cy="0"/>
          <a:chOff x="0" y="0"/>
          <a:chExt cx="0" cy="0"/>
        </a:xfrm>
      </p:grpSpPr>
      <p:sp>
        <p:nvSpPr>
          <p:cNvPr id="83" name="Google Shape;83;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44"/>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89" name="Google Shape;89;p44"/>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6_标题和内容">
  <p:cSld name="26_标题和内容">
    <p:spTree>
      <p:nvGrpSpPr>
        <p:cNvPr id="1" name="Shape 90"/>
        <p:cNvGrpSpPr/>
        <p:nvPr/>
      </p:nvGrpSpPr>
      <p:grpSpPr>
        <a:xfrm>
          <a:off x="0" y="0"/>
          <a:ext cx="0" cy="0"/>
          <a:chOff x="0" y="0"/>
          <a:chExt cx="0" cy="0"/>
        </a:xfrm>
      </p:grpSpPr>
      <p:sp>
        <p:nvSpPr>
          <p:cNvPr id="91" name="Google Shape;9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5_标题和内容">
  <p:cSld name="25_标题和内容">
    <p:spTree>
      <p:nvGrpSpPr>
        <p:cNvPr id="1" name="Shape 96"/>
        <p:cNvGrpSpPr/>
        <p:nvPr/>
      </p:nvGrpSpPr>
      <p:grpSpPr>
        <a:xfrm>
          <a:off x="0" y="0"/>
          <a:ext cx="0" cy="0"/>
          <a:chOff x="0" y="0"/>
          <a:chExt cx="0" cy="0"/>
        </a:xfrm>
      </p:grpSpPr>
      <p:sp>
        <p:nvSpPr>
          <p:cNvPr id="97" name="Google Shape;9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4_标题和内容">
  <p:cSld name="24_标题和内容">
    <p:spTree>
      <p:nvGrpSpPr>
        <p:cNvPr id="1" name="Shape 102"/>
        <p:cNvGrpSpPr/>
        <p:nvPr/>
      </p:nvGrpSpPr>
      <p:grpSpPr>
        <a:xfrm>
          <a:off x="0" y="0"/>
          <a:ext cx="0" cy="0"/>
          <a:chOff x="0" y="0"/>
          <a:chExt cx="0" cy="0"/>
        </a:xfrm>
      </p:grpSpPr>
      <p:sp>
        <p:nvSpPr>
          <p:cNvPr id="103" name="Google Shape;10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3_标题和内容">
  <p:cSld name="23_标题和内容">
    <p:spTree>
      <p:nvGrpSpPr>
        <p:cNvPr id="1" name="Shape 108"/>
        <p:cNvGrpSpPr/>
        <p:nvPr/>
      </p:nvGrpSpPr>
      <p:grpSpPr>
        <a:xfrm>
          <a:off x="0" y="0"/>
          <a:ext cx="0" cy="0"/>
          <a:chOff x="0" y="0"/>
          <a:chExt cx="0" cy="0"/>
        </a:xfrm>
      </p:grpSpPr>
      <p:sp>
        <p:nvSpPr>
          <p:cNvPr id="109" name="Google Shape;10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2_标题和内容">
  <p:cSld name="22_标题和内容">
    <p:spTree>
      <p:nvGrpSpPr>
        <p:cNvPr id="1" name="Shape 114"/>
        <p:cNvGrpSpPr/>
        <p:nvPr/>
      </p:nvGrpSpPr>
      <p:grpSpPr>
        <a:xfrm>
          <a:off x="0" y="0"/>
          <a:ext cx="0" cy="0"/>
          <a:chOff x="0" y="0"/>
          <a:chExt cx="0" cy="0"/>
        </a:xfrm>
      </p:grpSpPr>
      <p:sp>
        <p:nvSpPr>
          <p:cNvPr id="115" name="Google Shape;11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1_标题和内容">
  <p:cSld name="21_标题和内容">
    <p:spTree>
      <p:nvGrpSpPr>
        <p:cNvPr id="1" name="Shape 120"/>
        <p:cNvGrpSpPr/>
        <p:nvPr/>
      </p:nvGrpSpPr>
      <p:grpSpPr>
        <a:xfrm>
          <a:off x="0" y="0"/>
          <a:ext cx="0" cy="0"/>
          <a:chOff x="0" y="0"/>
          <a:chExt cx="0" cy="0"/>
        </a:xfrm>
      </p:grpSpPr>
      <p:sp>
        <p:nvSpPr>
          <p:cNvPr id="121" name="Google Shape;12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0_标题和内容">
  <p:cSld name="20_标题和内容">
    <p:spTree>
      <p:nvGrpSpPr>
        <p:cNvPr id="1" name="Shape 126"/>
        <p:cNvGrpSpPr/>
        <p:nvPr/>
      </p:nvGrpSpPr>
      <p:grpSpPr>
        <a:xfrm>
          <a:off x="0" y="0"/>
          <a:ext cx="0" cy="0"/>
          <a:chOff x="0" y="0"/>
          <a:chExt cx="0" cy="0"/>
        </a:xfrm>
      </p:grpSpPr>
      <p:sp>
        <p:nvSpPr>
          <p:cNvPr id="127" name="Google Shape;12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_标题和内容">
  <p:cSld name="19_标题和内容">
    <p:spTree>
      <p:nvGrpSpPr>
        <p:cNvPr id="1" name="Shape 132"/>
        <p:cNvGrpSpPr/>
        <p:nvPr/>
      </p:nvGrpSpPr>
      <p:grpSpPr>
        <a:xfrm>
          <a:off x="0" y="0"/>
          <a:ext cx="0" cy="0"/>
          <a:chOff x="0" y="0"/>
          <a:chExt cx="0" cy="0"/>
        </a:xfrm>
      </p:grpSpPr>
      <p:sp>
        <p:nvSpPr>
          <p:cNvPr id="133" name="Google Shape;13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1"/>
        <p:cNvGrpSpPr/>
        <p:nvPr/>
      </p:nvGrpSpPr>
      <p:grpSpPr>
        <a:xfrm>
          <a:off x="0" y="0"/>
          <a:ext cx="0" cy="0"/>
          <a:chOff x="0" y="0"/>
          <a:chExt cx="0" cy="0"/>
        </a:xfrm>
      </p:grpSpPr>
      <p:sp>
        <p:nvSpPr>
          <p:cNvPr id="22" name="Google Shape;2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35"/>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28" name="Google Shape;28;p35"/>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8_标题和内容">
  <p:cSld name="18_标题和内容">
    <p:spTree>
      <p:nvGrpSpPr>
        <p:cNvPr id="1" name="Shape 138"/>
        <p:cNvGrpSpPr/>
        <p:nvPr/>
      </p:nvGrpSpPr>
      <p:grpSpPr>
        <a:xfrm>
          <a:off x="0" y="0"/>
          <a:ext cx="0" cy="0"/>
          <a:chOff x="0" y="0"/>
          <a:chExt cx="0" cy="0"/>
        </a:xfrm>
      </p:grpSpPr>
      <p:sp>
        <p:nvSpPr>
          <p:cNvPr id="139" name="Google Shape;13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7_标题和内容">
  <p:cSld name="17_标题和内容">
    <p:spTree>
      <p:nvGrpSpPr>
        <p:cNvPr id="1" name="Shape 144"/>
        <p:cNvGrpSpPr/>
        <p:nvPr/>
      </p:nvGrpSpPr>
      <p:grpSpPr>
        <a:xfrm>
          <a:off x="0" y="0"/>
          <a:ext cx="0" cy="0"/>
          <a:chOff x="0" y="0"/>
          <a:chExt cx="0" cy="0"/>
        </a:xfrm>
      </p:grpSpPr>
      <p:sp>
        <p:nvSpPr>
          <p:cNvPr id="145" name="Google Shape;14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标题和内容">
  <p:cSld name="16_标题和内容">
    <p:spTree>
      <p:nvGrpSpPr>
        <p:cNvPr id="1" name="Shape 150"/>
        <p:cNvGrpSpPr/>
        <p:nvPr/>
      </p:nvGrpSpPr>
      <p:grpSpPr>
        <a:xfrm>
          <a:off x="0" y="0"/>
          <a:ext cx="0" cy="0"/>
          <a:chOff x="0" y="0"/>
          <a:chExt cx="0" cy="0"/>
        </a:xfrm>
      </p:grpSpPr>
      <p:sp>
        <p:nvSpPr>
          <p:cNvPr id="151" name="Google Shape;15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标题和内容">
  <p:cSld name="15_标题和内容">
    <p:spTree>
      <p:nvGrpSpPr>
        <p:cNvPr id="1" name="Shape 156"/>
        <p:cNvGrpSpPr/>
        <p:nvPr/>
      </p:nvGrpSpPr>
      <p:grpSpPr>
        <a:xfrm>
          <a:off x="0" y="0"/>
          <a:ext cx="0" cy="0"/>
          <a:chOff x="0" y="0"/>
          <a:chExt cx="0" cy="0"/>
        </a:xfrm>
      </p:grpSpPr>
      <p:sp>
        <p:nvSpPr>
          <p:cNvPr id="157" name="Google Shape;15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标题和内容">
  <p:cSld name="14_标题和内容">
    <p:spTree>
      <p:nvGrpSpPr>
        <p:cNvPr id="1" name="Shape 162"/>
        <p:cNvGrpSpPr/>
        <p:nvPr/>
      </p:nvGrpSpPr>
      <p:grpSpPr>
        <a:xfrm>
          <a:off x="0" y="0"/>
          <a:ext cx="0" cy="0"/>
          <a:chOff x="0" y="0"/>
          <a:chExt cx="0" cy="0"/>
        </a:xfrm>
      </p:grpSpPr>
      <p:sp>
        <p:nvSpPr>
          <p:cNvPr id="163" name="Google Shape;16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标题和内容">
  <p:cSld name="4_标题和内容">
    <p:spTree>
      <p:nvGrpSpPr>
        <p:cNvPr id="1" name="Shape 168"/>
        <p:cNvGrpSpPr/>
        <p:nvPr/>
      </p:nvGrpSpPr>
      <p:grpSpPr>
        <a:xfrm>
          <a:off x="0" y="0"/>
          <a:ext cx="0" cy="0"/>
          <a:chOff x="0" y="0"/>
          <a:chExt cx="0" cy="0"/>
        </a:xfrm>
      </p:grpSpPr>
      <p:sp>
        <p:nvSpPr>
          <p:cNvPr id="169" name="Google Shape;16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标题和内容">
  <p:cSld name="3_标题和内容">
    <p:spTree>
      <p:nvGrpSpPr>
        <p:cNvPr id="1" name="Shape 174"/>
        <p:cNvGrpSpPr/>
        <p:nvPr/>
      </p:nvGrpSpPr>
      <p:grpSpPr>
        <a:xfrm>
          <a:off x="0" y="0"/>
          <a:ext cx="0" cy="0"/>
          <a:chOff x="0" y="0"/>
          <a:chExt cx="0" cy="0"/>
        </a:xfrm>
      </p:grpSpPr>
      <p:sp>
        <p:nvSpPr>
          <p:cNvPr id="175" name="Google Shape;17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标题和内容">
  <p:cSld name="2_标题和内容">
    <p:spTree>
      <p:nvGrpSpPr>
        <p:cNvPr id="1" name="Shape 180"/>
        <p:cNvGrpSpPr/>
        <p:nvPr/>
      </p:nvGrpSpPr>
      <p:grpSpPr>
        <a:xfrm>
          <a:off x="0" y="0"/>
          <a:ext cx="0" cy="0"/>
          <a:chOff x="0" y="0"/>
          <a:chExt cx="0" cy="0"/>
        </a:xfrm>
      </p:grpSpPr>
      <p:sp>
        <p:nvSpPr>
          <p:cNvPr id="181" name="Google Shape;18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86"/>
        <p:cNvGrpSpPr/>
        <p:nvPr/>
      </p:nvGrpSpPr>
      <p:grpSpPr>
        <a:xfrm>
          <a:off x="0" y="0"/>
          <a:ext cx="0" cy="0"/>
          <a:chOff x="0" y="0"/>
          <a:chExt cx="0" cy="0"/>
        </a:xfrm>
      </p:grpSpPr>
      <p:sp>
        <p:nvSpPr>
          <p:cNvPr id="187" name="Google Shape;187;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9" name="Google Shape;18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92"/>
        <p:cNvGrpSpPr/>
        <p:nvPr/>
      </p:nvGrpSpPr>
      <p:grpSpPr>
        <a:xfrm>
          <a:off x="0" y="0"/>
          <a:ext cx="0" cy="0"/>
          <a:chOff x="0" y="0"/>
          <a:chExt cx="0" cy="0"/>
        </a:xfrm>
      </p:grpSpPr>
      <p:sp>
        <p:nvSpPr>
          <p:cNvPr id="193" name="Google Shape;193;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9"/>
        <p:cNvGrpSpPr/>
        <p:nvPr/>
      </p:nvGrpSpPr>
      <p:grpSpPr>
        <a:xfrm>
          <a:off x="0" y="0"/>
          <a:ext cx="0" cy="0"/>
          <a:chOff x="0" y="0"/>
          <a:chExt cx="0" cy="0"/>
        </a:xfrm>
      </p:grpSpPr>
      <p:sp>
        <p:nvSpPr>
          <p:cNvPr id="30" name="Google Shape;3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99"/>
        <p:cNvGrpSpPr/>
        <p:nvPr/>
      </p:nvGrpSpPr>
      <p:grpSpPr>
        <a:xfrm>
          <a:off x="0" y="0"/>
          <a:ext cx="0" cy="0"/>
          <a:chOff x="0" y="0"/>
          <a:chExt cx="0" cy="0"/>
        </a:xfrm>
      </p:grpSpPr>
      <p:sp>
        <p:nvSpPr>
          <p:cNvPr id="200" name="Google Shape;200;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2" name="Google Shape;202;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08"/>
        <p:cNvGrpSpPr/>
        <p:nvPr/>
      </p:nvGrpSpPr>
      <p:grpSpPr>
        <a:xfrm>
          <a:off x="0" y="0"/>
          <a:ext cx="0" cy="0"/>
          <a:chOff x="0" y="0"/>
          <a:chExt cx="0" cy="0"/>
        </a:xfrm>
      </p:grpSpPr>
      <p:sp>
        <p:nvSpPr>
          <p:cNvPr id="209" name="Google Shape;20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空白">
  <p:cSld name="4_空白">
    <p:spTree>
      <p:nvGrpSpPr>
        <p:cNvPr id="1" name="Shape 213"/>
        <p:cNvGrpSpPr/>
        <p:nvPr/>
      </p:nvGrpSpPr>
      <p:grpSpPr>
        <a:xfrm>
          <a:off x="0" y="0"/>
          <a:ext cx="0" cy="0"/>
          <a:chOff x="0" y="0"/>
          <a:chExt cx="0" cy="0"/>
        </a:xfrm>
      </p:grpSpPr>
      <p:sp>
        <p:nvSpPr>
          <p:cNvPr id="214" name="Google Shape;214;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17"/>
        <p:cNvGrpSpPr/>
        <p:nvPr/>
      </p:nvGrpSpPr>
      <p:grpSpPr>
        <a:xfrm>
          <a:off x="0" y="0"/>
          <a:ext cx="0" cy="0"/>
          <a:chOff x="0" y="0"/>
          <a:chExt cx="0" cy="0"/>
        </a:xfrm>
      </p:grpSpPr>
      <p:sp>
        <p:nvSpPr>
          <p:cNvPr id="218" name="Google Shape;21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21"/>
        <p:cNvGrpSpPr/>
        <p:nvPr/>
      </p:nvGrpSpPr>
      <p:grpSpPr>
        <a:xfrm>
          <a:off x="0" y="0"/>
          <a:ext cx="0" cy="0"/>
          <a:chOff x="0" y="0"/>
          <a:chExt cx="0" cy="0"/>
        </a:xfrm>
      </p:grpSpPr>
      <p:sp>
        <p:nvSpPr>
          <p:cNvPr id="222" name="Google Shape;22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25"/>
        <p:cNvGrpSpPr/>
        <p:nvPr/>
      </p:nvGrpSpPr>
      <p:grpSpPr>
        <a:xfrm>
          <a:off x="0" y="0"/>
          <a:ext cx="0" cy="0"/>
          <a:chOff x="0" y="0"/>
          <a:chExt cx="0" cy="0"/>
        </a:xfrm>
      </p:grpSpPr>
      <p:sp>
        <p:nvSpPr>
          <p:cNvPr id="226" name="Google Shape;22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29"/>
        <p:cNvGrpSpPr/>
        <p:nvPr/>
      </p:nvGrpSpPr>
      <p:grpSpPr>
        <a:xfrm>
          <a:off x="0" y="0"/>
          <a:ext cx="0" cy="0"/>
          <a:chOff x="0" y="0"/>
          <a:chExt cx="0" cy="0"/>
        </a:xfrm>
      </p:grpSpPr>
      <p:sp>
        <p:nvSpPr>
          <p:cNvPr id="230" name="Google Shape;230;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2" name="Google Shape;232;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3" name="Google Shape;23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36"/>
        <p:cNvGrpSpPr/>
        <p:nvPr/>
      </p:nvGrpSpPr>
      <p:grpSpPr>
        <a:xfrm>
          <a:off x="0" y="0"/>
          <a:ext cx="0" cy="0"/>
          <a:chOff x="0" y="0"/>
          <a:chExt cx="0" cy="0"/>
        </a:xfrm>
      </p:grpSpPr>
      <p:sp>
        <p:nvSpPr>
          <p:cNvPr id="237" name="Google Shape;237;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70"/>
          <p:cNvSpPr>
            <a:spLocks noGrp="1"/>
          </p:cNvSpPr>
          <p:nvPr>
            <p:ph type="pic" idx="2"/>
          </p:nvPr>
        </p:nvSpPr>
        <p:spPr>
          <a:xfrm>
            <a:off x="5183188" y="987425"/>
            <a:ext cx="6172200" cy="4873625"/>
          </a:xfrm>
          <a:prstGeom prst="rect">
            <a:avLst/>
          </a:prstGeom>
          <a:noFill/>
          <a:ln>
            <a:noFill/>
          </a:ln>
        </p:spPr>
      </p:sp>
      <p:sp>
        <p:nvSpPr>
          <p:cNvPr id="239" name="Google Shape;239;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0" name="Google Shape;24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43"/>
        <p:cNvGrpSpPr/>
        <p:nvPr/>
      </p:nvGrpSpPr>
      <p:grpSpPr>
        <a:xfrm>
          <a:off x="0" y="0"/>
          <a:ext cx="0" cy="0"/>
          <a:chOff x="0" y="0"/>
          <a:chExt cx="0" cy="0"/>
        </a:xfrm>
      </p:grpSpPr>
      <p:sp>
        <p:nvSpPr>
          <p:cNvPr id="244" name="Google Shape;24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249"/>
        <p:cNvGrpSpPr/>
        <p:nvPr/>
      </p:nvGrpSpPr>
      <p:grpSpPr>
        <a:xfrm>
          <a:off x="0" y="0"/>
          <a:ext cx="0" cy="0"/>
          <a:chOff x="0" y="0"/>
          <a:chExt cx="0" cy="0"/>
        </a:xfrm>
      </p:grpSpPr>
      <p:sp>
        <p:nvSpPr>
          <p:cNvPr id="250" name="Google Shape;250;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3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3_标题和内容">
  <p:cSld name="13_标题和内容">
    <p:bg>
      <p:bgPr>
        <a:solidFill>
          <a:schemeClr val="lt1"/>
        </a:solid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标题和内容">
  <p:cSld name="12_标题和内容">
    <p:bg>
      <p:bgPr>
        <a:solidFill>
          <a:schemeClr val="lt1"/>
        </a:solidFill>
        <a:effectLst/>
      </p:bgPr>
    </p:bg>
    <p:spTree>
      <p:nvGrpSpPr>
        <p:cNvPr id="1" name="Shape 25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1_标题和内容">
  <p:cSld name="11_标题和内容">
    <p:bg>
      <p:bgPr>
        <a:solidFill>
          <a:schemeClr val="lt1"/>
        </a:solidFill>
        <a:effectLst/>
      </p:bgPr>
    </p:bg>
    <p:spTree>
      <p:nvGrpSpPr>
        <p:cNvPr id="1" name="Shape 25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0_标题和内容">
  <p:cSld name="10_标题和内容">
    <p:bg>
      <p:bgPr>
        <a:solidFill>
          <a:schemeClr val="lt1"/>
        </a:solidFill>
        <a:effectLst/>
      </p:bgPr>
    </p:bg>
    <p:spTree>
      <p:nvGrpSpPr>
        <p:cNvPr id="1" name="Shape 25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9_标题和内容">
  <p:cSld name="9_标题和内容">
    <p:bg>
      <p:bgPr>
        <a:solidFill>
          <a:schemeClr val="lt1"/>
        </a:solidFill>
        <a:effectLst/>
      </p:bgPr>
    </p:bg>
    <p:spTree>
      <p:nvGrpSpPr>
        <p:cNvPr id="1" name="Shape 25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标题和内容">
  <p:cSld name="8_标题和内容">
    <p:bg>
      <p:bgPr>
        <a:solidFill>
          <a:schemeClr val="lt1"/>
        </a:solidFill>
        <a:effectLst/>
      </p:bgPr>
    </p:bg>
    <p:spTree>
      <p:nvGrpSpPr>
        <p:cNvPr id="1" name="Shape 260"/>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标题和内容">
  <p:cSld name="7_标题和内容">
    <p:bg>
      <p:bgPr>
        <a:solidFill>
          <a:schemeClr val="lt1"/>
        </a:solidFill>
        <a:effectLst/>
      </p:bgPr>
    </p:bg>
    <p:spTree>
      <p:nvGrpSpPr>
        <p:cNvPr id="1" name="Shape 26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_标题和内容">
  <p:cSld name="6_标题和内容">
    <p:bg>
      <p:bgPr>
        <a:solidFill>
          <a:schemeClr val="lt1"/>
        </a:solidFill>
        <a:effectLst/>
      </p:bgPr>
    </p:bg>
    <p:spTree>
      <p:nvGrpSpPr>
        <p:cNvPr id="1" name="Shape 262"/>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标题和内容">
  <p:cSld name="5_标题和内容">
    <p:bg>
      <p:bgPr>
        <a:solidFill>
          <a:schemeClr val="lt1"/>
        </a:solidFill>
        <a:effectLst/>
      </p:bgPr>
    </p:bg>
    <p:spTree>
      <p:nvGrpSpPr>
        <p:cNvPr id="1" name="Shape 26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标题幻灯片">
  <p:cSld name="7_标题幻灯片">
    <p:spTree>
      <p:nvGrpSpPr>
        <p:cNvPr id="1" name="Shape 34"/>
        <p:cNvGrpSpPr/>
        <p:nvPr/>
      </p:nvGrpSpPr>
      <p:grpSpPr>
        <a:xfrm>
          <a:off x="0" y="0"/>
          <a:ext cx="0" cy="0"/>
          <a:chOff x="0" y="0"/>
          <a:chExt cx="0" cy="0"/>
        </a:xfrm>
      </p:grpSpPr>
      <p:sp>
        <p:nvSpPr>
          <p:cNvPr id="35" name="Google Shape;35;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38"/>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41" name="Google Shape;41;p38"/>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标题幻灯片">
  <p:cSld name="6_标题幻灯片">
    <p:spTree>
      <p:nvGrpSpPr>
        <p:cNvPr id="1" name="Shape 42"/>
        <p:cNvGrpSpPr/>
        <p:nvPr/>
      </p:nvGrpSpPr>
      <p:grpSpPr>
        <a:xfrm>
          <a:off x="0" y="0"/>
          <a:ext cx="0" cy="0"/>
          <a:chOff x="0" y="0"/>
          <a:chExt cx="0" cy="0"/>
        </a:xfrm>
      </p:grpSpPr>
      <p:sp>
        <p:nvSpPr>
          <p:cNvPr id="43" name="Google Shape;43;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8" name="Google Shape;48;p39"/>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49" name="Google Shape;49;p39"/>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标题幻灯片">
  <p:cSld name="5_标题幻灯片">
    <p:spTree>
      <p:nvGrpSpPr>
        <p:cNvPr id="1" name="Shape 50"/>
        <p:cNvGrpSpPr/>
        <p:nvPr/>
      </p:nvGrpSpPr>
      <p:grpSpPr>
        <a:xfrm>
          <a:off x="0" y="0"/>
          <a:ext cx="0" cy="0"/>
          <a:chOff x="0" y="0"/>
          <a:chExt cx="0" cy="0"/>
        </a:xfrm>
      </p:grpSpPr>
      <p:sp>
        <p:nvSpPr>
          <p:cNvPr id="51" name="Google Shape;51;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40"/>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57" name="Google Shape;57;p40"/>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58"/>
        <p:cNvGrpSpPr/>
        <p:nvPr/>
      </p:nvGrpSpPr>
      <p:grpSpPr>
        <a:xfrm>
          <a:off x="0" y="0"/>
          <a:ext cx="0" cy="0"/>
          <a:chOff x="0" y="0"/>
          <a:chExt cx="0" cy="0"/>
        </a:xfrm>
      </p:grpSpPr>
      <p:sp>
        <p:nvSpPr>
          <p:cNvPr id="59" name="Google Shape;59;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p41"/>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65" name="Google Shape;65;p41"/>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标题幻灯片">
  <p:cSld name="3_标题幻灯片">
    <p:spTree>
      <p:nvGrpSpPr>
        <p:cNvPr id="1" name="Shape 66"/>
        <p:cNvGrpSpPr/>
        <p:nvPr/>
      </p:nvGrpSpPr>
      <p:grpSpPr>
        <a:xfrm>
          <a:off x="0" y="0"/>
          <a:ext cx="0" cy="0"/>
          <a:chOff x="0" y="0"/>
          <a:chExt cx="0" cy="0"/>
        </a:xfrm>
      </p:grpSpPr>
      <p:sp>
        <p:nvSpPr>
          <p:cNvPr id="67" name="Google Shape;67;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p42"/>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73" name="Google Shape;73;p42"/>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
          <p:cNvPicPr preferRelativeResize="0"/>
          <p:nvPr/>
        </p:nvPicPr>
        <p:blipFill rotWithShape="1">
          <a:blip r:embed="rId3">
            <a:alphaModFix/>
          </a:blip>
          <a:srcRect/>
          <a:stretch/>
        </p:blipFill>
        <p:spPr>
          <a:xfrm>
            <a:off x="0" y="5909"/>
            <a:ext cx="12192000" cy="6858000"/>
          </a:xfrm>
          <a:prstGeom prst="rect">
            <a:avLst/>
          </a:prstGeom>
          <a:noFill/>
          <a:ln>
            <a:noFill/>
          </a:ln>
        </p:spPr>
      </p:pic>
      <p:pic>
        <p:nvPicPr>
          <p:cNvPr id="269" name="Google Shape;269;p1"/>
          <p:cNvPicPr preferRelativeResize="0"/>
          <p:nvPr/>
        </p:nvPicPr>
        <p:blipFill rotWithShape="1">
          <a:blip r:embed="rId4">
            <a:alphaModFix/>
          </a:blip>
          <a:srcRect/>
          <a:stretch/>
        </p:blipFill>
        <p:spPr>
          <a:xfrm>
            <a:off x="-194660" y="1441573"/>
            <a:ext cx="3945357" cy="5582681"/>
          </a:xfrm>
          <a:prstGeom prst="rect">
            <a:avLst/>
          </a:prstGeom>
          <a:noFill/>
          <a:ln>
            <a:noFill/>
          </a:ln>
        </p:spPr>
      </p:pic>
      <p:sp>
        <p:nvSpPr>
          <p:cNvPr id="271" name="Google Shape;271;p1"/>
          <p:cNvSpPr/>
          <p:nvPr/>
        </p:nvSpPr>
        <p:spPr>
          <a:xfrm>
            <a:off x="2999739" y="1441572"/>
            <a:ext cx="8874215" cy="5143715"/>
          </a:xfrm>
          <a:prstGeom prst="cloud">
            <a:avLst/>
          </a:prstGeom>
          <a:solidFill>
            <a:schemeClr val="lt1"/>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2" name="Google Shape;272;p1"/>
          <p:cNvSpPr txBox="1"/>
          <p:nvPr/>
        </p:nvSpPr>
        <p:spPr>
          <a:xfrm>
            <a:off x="4817689" y="2892163"/>
            <a:ext cx="802125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dirty="0">
                <a:solidFill>
                  <a:srgbClr val="FF0000"/>
                </a:solidFill>
                <a:latin typeface="Times New Roman" panose="02020603050405020304" pitchFamily="18" charset="0"/>
                <a:cs typeface="Times New Roman" panose="02020603050405020304" pitchFamily="18" charset="0"/>
                <a:sym typeface="Arial"/>
              </a:rPr>
              <a:t>HỘP THƯ MẬT</a:t>
            </a:r>
            <a:endParaRPr sz="60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273" name="Google Shape;273;p1"/>
          <p:cNvPicPr preferRelativeResize="0"/>
          <p:nvPr/>
        </p:nvPicPr>
        <p:blipFill rotWithShape="1">
          <a:blip r:embed="rId5">
            <a:alphaModFix/>
          </a:blip>
          <a:srcRect/>
          <a:stretch/>
        </p:blipFill>
        <p:spPr>
          <a:xfrm rot="1810524">
            <a:off x="9000054" y="247767"/>
            <a:ext cx="2619160" cy="2619160"/>
          </a:xfrm>
          <a:prstGeom prst="rect">
            <a:avLst/>
          </a:prstGeom>
          <a:noFill/>
          <a:ln>
            <a:noFill/>
          </a:ln>
        </p:spPr>
      </p:pic>
      <p:pic>
        <p:nvPicPr>
          <p:cNvPr id="274" name="Google Shape;274;p1"/>
          <p:cNvPicPr preferRelativeResize="0"/>
          <p:nvPr/>
        </p:nvPicPr>
        <p:blipFill rotWithShape="1">
          <a:blip r:embed="rId6">
            <a:alphaModFix/>
          </a:blip>
          <a:srcRect/>
          <a:stretch/>
        </p:blipFill>
        <p:spPr>
          <a:xfrm>
            <a:off x="8519257" y="4309359"/>
            <a:ext cx="3993878" cy="2513002"/>
          </a:xfrm>
          <a:prstGeom prst="rect">
            <a:avLst/>
          </a:prstGeom>
          <a:noFill/>
          <a:ln>
            <a:noFill/>
          </a:ln>
        </p:spPr>
      </p:pic>
      <p:sp>
        <p:nvSpPr>
          <p:cNvPr id="275" name="Google Shape;275;p1"/>
          <p:cNvSpPr txBox="1"/>
          <p:nvPr/>
        </p:nvSpPr>
        <p:spPr>
          <a:xfrm>
            <a:off x="9117610" y="3777783"/>
            <a:ext cx="238404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62</a:t>
            </a:r>
            <a:endParaRPr sz="4000" dirty="0">
              <a:solidFill>
                <a:schemeClr val="dk1"/>
              </a:solidFill>
              <a:latin typeface="Arial"/>
              <a:ea typeface="Arial"/>
              <a:cs typeface="Arial"/>
              <a:sym typeface="Arial"/>
            </a:endParaRPr>
          </a:p>
        </p:txBody>
      </p:sp>
      <p:pic>
        <p:nvPicPr>
          <p:cNvPr id="276" name="Google Shape;276;p1"/>
          <p:cNvPicPr preferRelativeResize="0"/>
          <p:nvPr/>
        </p:nvPicPr>
        <p:blipFill rotWithShape="1">
          <a:blip r:embed="rId7">
            <a:alphaModFix/>
          </a:blip>
          <a:srcRect/>
          <a:stretch/>
        </p:blipFill>
        <p:spPr>
          <a:xfrm>
            <a:off x="-1080654" y="519545"/>
            <a:ext cx="609600" cy="609600"/>
          </a:xfrm>
          <a:prstGeom prst="rect">
            <a:avLst/>
          </a:prstGeom>
          <a:noFill/>
          <a:ln>
            <a:noFill/>
          </a:ln>
        </p:spPr>
      </p:pic>
      <p:sp>
        <p:nvSpPr>
          <p:cNvPr id="11" name="WordArt 19">
            <a:extLst>
              <a:ext uri="{FF2B5EF4-FFF2-40B4-BE49-F238E27FC236}">
                <a16:creationId xmlns:a16="http://schemas.microsoft.com/office/drawing/2014/main" id="{17F00D45-4B76-3CED-A542-8EABE5BD78C1}"/>
              </a:ext>
            </a:extLst>
          </p:cNvPr>
          <p:cNvSpPr>
            <a:spLocks noChangeArrowheads="1" noChangeShapeType="1" noTextEdit="1"/>
          </p:cNvSpPr>
          <p:nvPr/>
        </p:nvSpPr>
        <p:spPr bwMode="auto">
          <a:xfrm>
            <a:off x="2357060" y="579345"/>
            <a:ext cx="7027863" cy="452438"/>
          </a:xfrm>
          <a:prstGeom prst="rect">
            <a:avLst/>
          </a:prstGeom>
        </p:spPr>
        <p:txBody>
          <a:bodyPr wrap="none" numCol="1" fromWordArt="1">
            <a:prstTxWarp prst="textPlain">
              <a:avLst>
                <a:gd name="adj" fmla="val 50000"/>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1100" b="1" kern="10" dirty="0">
                <a:ln w="9525">
                  <a:solidFill>
                    <a:srgbClr val="FF00FF"/>
                  </a:solidFill>
                  <a:round/>
                  <a:headEnd/>
                  <a:tailEnd/>
                </a:ln>
                <a:solidFill>
                  <a:srgbClr val="1306BA">
                    <a:alpha val="98822"/>
                  </a:srgb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TAM ĐÔNG</a:t>
            </a:r>
          </a:p>
        </p:txBody>
      </p:sp>
      <p:sp>
        <p:nvSpPr>
          <p:cNvPr id="13" name="TextBox 2">
            <a:extLst>
              <a:ext uri="{FF2B5EF4-FFF2-40B4-BE49-F238E27FC236}">
                <a16:creationId xmlns:a16="http://schemas.microsoft.com/office/drawing/2014/main" id="{848E58C0-72EE-E46C-A39F-5CC152025A42}"/>
              </a:ext>
            </a:extLst>
          </p:cNvPr>
          <p:cNvSpPr txBox="1">
            <a:spLocks noChangeArrowheads="1"/>
          </p:cNvSpPr>
          <p:nvPr/>
        </p:nvSpPr>
        <p:spPr bwMode="auto">
          <a:xfrm>
            <a:off x="2555497" y="5909"/>
            <a:ext cx="6815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ct val="0"/>
              </a:spcBef>
              <a:buFontTx/>
              <a:buNone/>
            </a:pPr>
            <a:r>
              <a:rPr lang="LID4096" altLang="vi-VN" sz="2800" b="1" dirty="0">
                <a:solidFill>
                  <a:srgbClr val="FFFF00"/>
                </a:solidFill>
                <a:latin typeface="Times New Roman" panose="02020603050405020304" pitchFamily="18" charset="0"/>
                <a:cs typeface="Times New Roman" panose="02020603050405020304" pitchFamily="18" charset="0"/>
              </a:rPr>
              <a:t>ỦY BAN NHÂN DÂN HUYỆN HÓC MÔN</a:t>
            </a:r>
          </a:p>
        </p:txBody>
      </p:sp>
      <p:sp>
        <p:nvSpPr>
          <p:cNvPr id="14" name="TextBox 3">
            <a:extLst>
              <a:ext uri="{FF2B5EF4-FFF2-40B4-BE49-F238E27FC236}">
                <a16:creationId xmlns:a16="http://schemas.microsoft.com/office/drawing/2014/main" id="{C1FB0656-E3B3-622C-0D24-95EFA9D913EE}"/>
              </a:ext>
            </a:extLst>
          </p:cNvPr>
          <p:cNvSpPr txBox="1">
            <a:spLocks noChangeArrowheads="1"/>
          </p:cNvSpPr>
          <p:nvPr/>
        </p:nvSpPr>
        <p:spPr bwMode="auto">
          <a:xfrm>
            <a:off x="3307301" y="4672296"/>
            <a:ext cx="6455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ct val="0"/>
              </a:spcBef>
              <a:buFontTx/>
              <a:buNone/>
            </a:pPr>
            <a:r>
              <a:rPr lang="LID4096" altLang="vi-VN" sz="2800" b="1" dirty="0">
                <a:solidFill>
                  <a:srgbClr val="0070C0"/>
                </a:solidFill>
                <a:latin typeface="Times New Roman" panose="02020603050405020304" pitchFamily="18" charset="0"/>
                <a:cs typeface="Times New Roman" panose="02020603050405020304" pitchFamily="18" charset="0"/>
              </a:rPr>
              <a:t>Giáo viên thực hiện: </a:t>
            </a:r>
            <a:r>
              <a:rPr lang="en-US" altLang="vi-VN" sz="2800" b="1" dirty="0" err="1">
                <a:solidFill>
                  <a:srgbClr val="0070C0"/>
                </a:solidFill>
                <a:latin typeface="Times New Roman" panose="02020603050405020304" pitchFamily="18" charset="0"/>
                <a:cs typeface="Times New Roman" panose="02020603050405020304" pitchFamily="18" charset="0"/>
              </a:rPr>
              <a:t>Trần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Thị</a:t>
            </a:r>
            <a:r>
              <a:rPr lang="en-US" altLang="vi-VN" sz="2800" b="1" dirty="0">
                <a:solidFill>
                  <a:srgbClr val="0070C0"/>
                </a:solidFill>
                <a:latin typeface="Times New Roman" panose="02020603050405020304" pitchFamily="18" charset="0"/>
                <a:cs typeface="Times New Roman" panose="02020603050405020304" pitchFamily="18" charset="0"/>
              </a:rPr>
              <a:t> Thu </a:t>
            </a:r>
            <a:r>
              <a:rPr lang="en-US" altLang="vi-VN" sz="2800" b="1" dirty="0" err="1">
                <a:solidFill>
                  <a:srgbClr val="0070C0"/>
                </a:solidFill>
                <a:latin typeface="Times New Roman" panose="02020603050405020304" pitchFamily="18" charset="0"/>
                <a:cs typeface="Times New Roman" panose="02020603050405020304" pitchFamily="18" charset="0"/>
              </a:rPr>
              <a:t>Hồng</a:t>
            </a:r>
            <a:endParaRPr lang="LID4096" altLang="vi-VN" sz="2800" b="1" dirty="0">
              <a:solidFill>
                <a:srgbClr val="0070C0"/>
              </a:solidFill>
              <a:latin typeface="Times New Roman" panose="02020603050405020304" pitchFamily="18" charset="0"/>
              <a:cs typeface="Times New Roman" panose="02020603050405020304" pitchFamily="18" charset="0"/>
            </a:endParaRPr>
          </a:p>
        </p:txBody>
      </p:sp>
      <p:pic>
        <p:nvPicPr>
          <p:cNvPr id="16" name="Em y1913.WAV">
            <a:hlinkClick r:id="" action="ppaction://media"/>
            <a:extLst>
              <a:ext uri="{FF2B5EF4-FFF2-40B4-BE49-F238E27FC236}">
                <a16:creationId xmlns:a16="http://schemas.microsoft.com/office/drawing/2014/main" id="{50E2E15B-8970-11BA-C238-8E3348031D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1410" y="61280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 name="Google Shape;270;p1"/>
          <p:cNvSpPr txBox="1"/>
          <p:nvPr/>
        </p:nvSpPr>
        <p:spPr>
          <a:xfrm>
            <a:off x="5639425" y="1796337"/>
            <a:ext cx="4187015"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i="0" u="none" strike="noStrike" cap="none" dirty="0">
                <a:solidFill>
                  <a:srgbClr val="002060"/>
                </a:solidFill>
                <a:latin typeface="Arial"/>
                <a:ea typeface="Arial"/>
                <a:cs typeface="Arial"/>
                <a:sym typeface="Arial"/>
              </a:rPr>
              <a:t>TẬP ĐỌC</a:t>
            </a:r>
            <a:endParaRPr sz="6000" b="1" i="0" u="none" strike="noStrike" cap="none" dirty="0">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10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1000"/>
                                        <p:tgtEl>
                                          <p:spTgt spid="27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73"/>
                                        </p:tgtEl>
                                        <p:attrNameLst>
                                          <p:attrName>style.visibility</p:attrName>
                                        </p:attrNameLst>
                                      </p:cBhvr>
                                      <p:to>
                                        <p:strVal val="visible"/>
                                      </p:to>
                                    </p:set>
                                    <p:anim calcmode="lin" valueType="num">
                                      <p:cBhvr additive="base">
                                        <p:cTn id="22" dur="500"/>
                                        <p:tgtEl>
                                          <p:spTgt spid="273"/>
                                        </p:tgtEl>
                                        <p:attrNameLst>
                                          <p:attrName>ppt_w</p:attrName>
                                        </p:attrNameLst>
                                      </p:cBhvr>
                                      <p:tavLst>
                                        <p:tav tm="0">
                                          <p:val>
                                            <p:strVal val="0"/>
                                          </p:val>
                                        </p:tav>
                                        <p:tav tm="100000">
                                          <p:val>
                                            <p:strVal val="#ppt_w"/>
                                          </p:val>
                                        </p:tav>
                                      </p:tavLst>
                                    </p:anim>
                                    <p:anim calcmode="lin" valueType="num">
                                      <p:cBhvr additive="base">
                                        <p:cTn id="23" dur="500"/>
                                        <p:tgtEl>
                                          <p:spTgt spid="273"/>
                                        </p:tgtEl>
                                        <p:attrNameLst>
                                          <p:attrName>ppt_h</p:attrName>
                                        </p:attrNameLst>
                                      </p:cBhvr>
                                      <p:tavLst>
                                        <p:tav tm="0">
                                          <p:val>
                                            <p:strVal val="0"/>
                                          </p:val>
                                        </p:tav>
                                        <p:tav tm="100000">
                                          <p:val>
                                            <p:strVal val="#ppt_h"/>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0"/>
                                        </p:tgtEl>
                                        <p:attrNameLst>
                                          <p:attrName>style.visibility</p:attrName>
                                        </p:attrNameLst>
                                      </p:cBhvr>
                                      <p:to>
                                        <p:strVal val="visible"/>
                                      </p:to>
                                    </p:set>
                                    <p:animEffect transition="in" filter="fade">
                                      <p:cBhvr>
                                        <p:cTn id="32" dur="500"/>
                                        <p:tgtEl>
                                          <p:spTgt spid="270"/>
                                        </p:tgtEl>
                                      </p:cBhvr>
                                    </p:animEffect>
                                  </p:childTnLst>
                                </p:cTn>
                              </p:par>
                              <p:par>
                                <p:cTn id="33" presetID="10"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animEffect transition="in" filter="fade">
                                      <p:cBhvr>
                                        <p:cTn id="35" dur="500"/>
                                        <p:tgtEl>
                                          <p:spTgt spid="272"/>
                                        </p:tgtEl>
                                      </p:cBhvr>
                                    </p:animEffect>
                                  </p:childTnLst>
                                </p:cTn>
                              </p:par>
                              <p:par>
                                <p:cTn id="36" presetID="10" presetClass="entr" presetSubtype="0" fill="hold" nodeType="withEffect">
                                  <p:stCondLst>
                                    <p:cond delay="0"/>
                                  </p:stCondLst>
                                  <p:childTnLst>
                                    <p:set>
                                      <p:cBhvr>
                                        <p:cTn id="37" dur="1" fill="hold">
                                          <p:stCondLst>
                                            <p:cond delay="0"/>
                                          </p:stCondLst>
                                        </p:cTn>
                                        <p:tgtEl>
                                          <p:spTgt spid="275"/>
                                        </p:tgtEl>
                                        <p:attrNameLst>
                                          <p:attrName>style.visibility</p:attrName>
                                        </p:attrNameLst>
                                      </p:cBhvr>
                                      <p:to>
                                        <p:strVal val="visible"/>
                                      </p:to>
                                    </p:set>
                                    <p:animEffect transition="in" filter="fade">
                                      <p:cBhvr>
                                        <p:cTn id="38"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0"/>
          <p:cNvSpPr/>
          <p:nvPr/>
        </p:nvSpPr>
        <p:spPr>
          <a:xfrm>
            <a:off x="0" y="2412893"/>
            <a:ext cx="12192000" cy="2128823"/>
          </a:xfrm>
          <a:prstGeom prst="rect">
            <a:avLst/>
          </a:prstGeom>
          <a:solidFill>
            <a:schemeClr val="accent1">
              <a:alpha val="5882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5" name="Google Shape;415;p10" descr="图层 18"/>
          <p:cNvPicPr preferRelativeResize="0"/>
          <p:nvPr/>
        </p:nvPicPr>
        <p:blipFill rotWithShape="1">
          <a:blip r:embed="rId3">
            <a:alphaModFix/>
          </a:blip>
          <a:srcRect r="32723"/>
          <a:stretch/>
        </p:blipFill>
        <p:spPr>
          <a:xfrm>
            <a:off x="0" y="-367500"/>
            <a:ext cx="4489163" cy="7225500"/>
          </a:xfrm>
          <a:prstGeom prst="rect">
            <a:avLst/>
          </a:prstGeom>
          <a:noFill/>
          <a:ln>
            <a:noFill/>
          </a:ln>
        </p:spPr>
      </p:pic>
      <p:sp>
        <p:nvSpPr>
          <p:cNvPr id="416" name="Google Shape;416;p10"/>
          <p:cNvSpPr txBox="1"/>
          <p:nvPr/>
        </p:nvSpPr>
        <p:spPr>
          <a:xfrm>
            <a:off x="1554446" y="177575"/>
            <a:ext cx="6370354"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dirty="0" err="1">
                <a:solidFill>
                  <a:srgbClr val="FFC000"/>
                </a:solidFill>
                <a:latin typeface="Arial"/>
                <a:ea typeface="Arial"/>
                <a:cs typeface="Arial"/>
                <a:sym typeface="Arial"/>
              </a:rPr>
              <a:t>Giải</a:t>
            </a:r>
            <a:r>
              <a:rPr lang="en-US" sz="6600" dirty="0">
                <a:solidFill>
                  <a:srgbClr val="FFC000"/>
                </a:solidFill>
                <a:latin typeface="Arial"/>
                <a:ea typeface="Arial"/>
                <a:cs typeface="Arial"/>
                <a:sym typeface="Arial"/>
              </a:rPr>
              <a:t> </a:t>
            </a:r>
            <a:r>
              <a:rPr lang="en-US" sz="6600" dirty="0" err="1">
                <a:solidFill>
                  <a:srgbClr val="FFC000"/>
                </a:solidFill>
                <a:latin typeface="Arial"/>
                <a:ea typeface="Arial"/>
                <a:cs typeface="Arial"/>
                <a:sym typeface="Arial"/>
              </a:rPr>
              <a:t>nghĩa</a:t>
            </a:r>
            <a:r>
              <a:rPr lang="en-US" sz="6600" dirty="0">
                <a:solidFill>
                  <a:srgbClr val="FFC000"/>
                </a:solidFill>
                <a:latin typeface="Arial"/>
                <a:ea typeface="Arial"/>
                <a:cs typeface="Arial"/>
                <a:sym typeface="Arial"/>
              </a:rPr>
              <a:t> </a:t>
            </a:r>
            <a:r>
              <a:rPr lang="en-US" sz="6600" dirty="0" err="1">
                <a:solidFill>
                  <a:srgbClr val="FFC000"/>
                </a:solidFill>
                <a:latin typeface="Arial"/>
                <a:ea typeface="Arial"/>
                <a:cs typeface="Arial"/>
                <a:sym typeface="Arial"/>
              </a:rPr>
              <a:t>tư</a:t>
            </a:r>
            <a:r>
              <a:rPr lang="en-US" sz="6600" dirty="0">
                <a:solidFill>
                  <a:srgbClr val="FFC000"/>
                </a:solidFill>
                <a:latin typeface="Arial"/>
                <a:ea typeface="Arial"/>
                <a:cs typeface="Arial"/>
                <a:sym typeface="Arial"/>
              </a:rPr>
              <a:t>̀</a:t>
            </a:r>
            <a:endParaRPr dirty="0"/>
          </a:p>
        </p:txBody>
      </p:sp>
      <p:sp>
        <p:nvSpPr>
          <p:cNvPr id="417" name="Google Shape;417;p10"/>
          <p:cNvSpPr/>
          <p:nvPr/>
        </p:nvSpPr>
        <p:spPr>
          <a:xfrm>
            <a:off x="2588647" y="1414820"/>
            <a:ext cx="2751356" cy="90146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400" b="1">
                <a:solidFill>
                  <a:srgbClr val="002060"/>
                </a:solidFill>
                <a:latin typeface="Calibri"/>
                <a:ea typeface="Calibri"/>
                <a:cs typeface="Calibri"/>
                <a:sym typeface="Calibri"/>
              </a:rPr>
              <a:t>Chữ V</a:t>
            </a:r>
            <a:endParaRPr sz="4400" b="1">
              <a:solidFill>
                <a:srgbClr val="002060"/>
              </a:solidFill>
              <a:latin typeface="Calibri"/>
              <a:ea typeface="Calibri"/>
              <a:cs typeface="Calibri"/>
              <a:sym typeface="Calibri"/>
            </a:endParaRPr>
          </a:p>
        </p:txBody>
      </p:sp>
      <p:sp>
        <p:nvSpPr>
          <p:cNvPr id="418" name="Google Shape;418;p10"/>
          <p:cNvSpPr/>
          <p:nvPr/>
        </p:nvSpPr>
        <p:spPr>
          <a:xfrm>
            <a:off x="1985489" y="2657384"/>
            <a:ext cx="7028252"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Chữ cái đầu của tên nước ta, đồng thời là chữ cái mở đầu một từ tiếng Anh có nghĩa là “chiến thắng”.</a:t>
            </a:r>
            <a:br>
              <a:rPr lang="en-US" sz="3200">
                <a:solidFill>
                  <a:srgbClr val="000000"/>
                </a:solidFill>
                <a:latin typeface="Calibri"/>
                <a:ea typeface="Calibri"/>
                <a:cs typeface="Calibri"/>
                <a:sym typeface="Calibri"/>
              </a:rPr>
            </a:br>
            <a:br>
              <a:rPr lang="en-US" sz="3200">
                <a:solidFill>
                  <a:srgbClr val="000000"/>
                </a:solidFill>
                <a:latin typeface="Calibri"/>
                <a:ea typeface="Calibri"/>
                <a:cs typeface="Calibri"/>
                <a:sym typeface="Calibri"/>
              </a:rPr>
            </a:br>
            <a:endParaRPr sz="3200">
              <a:solidFill>
                <a:schemeClr val="dk1"/>
              </a:solidFill>
              <a:latin typeface="Calibri"/>
              <a:ea typeface="Calibri"/>
              <a:cs typeface="Calibri"/>
              <a:sym typeface="Calibri"/>
            </a:endParaRPr>
          </a:p>
        </p:txBody>
      </p:sp>
      <p:pic>
        <p:nvPicPr>
          <p:cNvPr id="419" name="Google Shape;419;p10"/>
          <p:cNvPicPr preferRelativeResize="0"/>
          <p:nvPr/>
        </p:nvPicPr>
        <p:blipFill rotWithShape="1">
          <a:blip r:embed="rId4">
            <a:alphaModFix/>
          </a:blip>
          <a:srcRect/>
          <a:stretch/>
        </p:blipFill>
        <p:spPr>
          <a:xfrm>
            <a:off x="8164596" y="1660496"/>
            <a:ext cx="4576601" cy="4228780"/>
          </a:xfrm>
          <a:prstGeom prst="rect">
            <a:avLst/>
          </a:prstGeom>
          <a:noFill/>
          <a:ln>
            <a:noFill/>
          </a:ln>
        </p:spPr>
      </p:pic>
      <p:sp>
        <p:nvSpPr>
          <p:cNvPr id="420" name="Google Shape;420;p10"/>
          <p:cNvSpPr/>
          <p:nvPr/>
        </p:nvSpPr>
        <p:spPr>
          <a:xfrm>
            <a:off x="1218405" y="1437728"/>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02</a:t>
            </a:r>
            <a:endParaRPr sz="28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par>
                                <p:cTn id="8" presetID="10" presetClass="entr" presetSubtype="0"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Effect transition="in" filter="fade">
                                      <p:cBhvr>
                                        <p:cTn id="10" dur="500"/>
                                        <p:tgtEl>
                                          <p:spTgt spid="4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8"/>
                                        </p:tgtEl>
                                        <p:attrNameLst>
                                          <p:attrName>style.visibility</p:attrName>
                                        </p:attrNameLst>
                                      </p:cBhvr>
                                      <p:to>
                                        <p:strVal val="visible"/>
                                      </p:to>
                                    </p:set>
                                    <p:animEffect transition="in" filter="fade">
                                      <p:cBhvr>
                                        <p:cTn id="15" dur="500"/>
                                        <p:tgtEl>
                                          <p:spTgt spid="4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9"/>
                                        </p:tgtEl>
                                        <p:attrNameLst>
                                          <p:attrName>style.visibility</p:attrName>
                                        </p:attrNameLst>
                                      </p:cBhvr>
                                      <p:to>
                                        <p:strVal val="visible"/>
                                      </p:to>
                                    </p:set>
                                    <p:animEffect transition="in" filter="fade">
                                      <p:cBhvr>
                                        <p:cTn id="20" dur="2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1"/>
          <p:cNvPicPr preferRelativeResize="0"/>
          <p:nvPr/>
        </p:nvPicPr>
        <p:blipFill rotWithShape="1">
          <a:blip r:embed="rId3">
            <a:alphaModFix/>
          </a:blip>
          <a:srcRect/>
          <a:stretch/>
        </p:blipFill>
        <p:spPr>
          <a:xfrm>
            <a:off x="-21337" y="3168444"/>
            <a:ext cx="3541866" cy="3689556"/>
          </a:xfrm>
          <a:prstGeom prst="rect">
            <a:avLst/>
          </a:prstGeom>
          <a:noFill/>
          <a:ln>
            <a:noFill/>
          </a:ln>
        </p:spPr>
      </p:pic>
      <p:sp>
        <p:nvSpPr>
          <p:cNvPr id="426" name="Google Shape;426;p11"/>
          <p:cNvSpPr txBox="1"/>
          <p:nvPr/>
        </p:nvSpPr>
        <p:spPr>
          <a:xfrm>
            <a:off x="1554446" y="177575"/>
            <a:ext cx="5760754"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dirty="0" err="1">
                <a:solidFill>
                  <a:srgbClr val="FFC000"/>
                </a:solidFill>
                <a:latin typeface="Arial"/>
                <a:ea typeface="Arial"/>
                <a:cs typeface="Arial"/>
                <a:sym typeface="Arial"/>
              </a:rPr>
              <a:t>Giải</a:t>
            </a:r>
            <a:r>
              <a:rPr lang="en-US" sz="6600" dirty="0">
                <a:solidFill>
                  <a:srgbClr val="FFC000"/>
                </a:solidFill>
                <a:latin typeface="Arial"/>
                <a:ea typeface="Arial"/>
                <a:cs typeface="Arial"/>
                <a:sym typeface="Arial"/>
              </a:rPr>
              <a:t> </a:t>
            </a:r>
            <a:r>
              <a:rPr lang="en-US" sz="6600" dirty="0" err="1">
                <a:solidFill>
                  <a:srgbClr val="FFC000"/>
                </a:solidFill>
                <a:latin typeface="Arial"/>
                <a:ea typeface="Arial"/>
                <a:cs typeface="Arial"/>
                <a:sym typeface="Arial"/>
              </a:rPr>
              <a:t>nghĩa</a:t>
            </a:r>
            <a:r>
              <a:rPr lang="en-US" sz="6600" dirty="0">
                <a:solidFill>
                  <a:srgbClr val="FFC000"/>
                </a:solidFill>
                <a:latin typeface="Arial"/>
                <a:ea typeface="Arial"/>
                <a:cs typeface="Arial"/>
                <a:sym typeface="Arial"/>
              </a:rPr>
              <a:t> </a:t>
            </a:r>
            <a:r>
              <a:rPr lang="en-US" sz="6600" dirty="0" err="1">
                <a:solidFill>
                  <a:srgbClr val="FFC000"/>
                </a:solidFill>
                <a:latin typeface="Arial"/>
                <a:ea typeface="Arial"/>
                <a:cs typeface="Arial"/>
                <a:sym typeface="Arial"/>
              </a:rPr>
              <a:t>tư</a:t>
            </a:r>
            <a:r>
              <a:rPr lang="en-US" sz="6600" dirty="0">
                <a:solidFill>
                  <a:srgbClr val="FFC000"/>
                </a:solidFill>
                <a:latin typeface="Arial"/>
                <a:ea typeface="Arial"/>
                <a:cs typeface="Arial"/>
                <a:sym typeface="Arial"/>
              </a:rPr>
              <a:t>̀</a:t>
            </a:r>
            <a:endParaRPr dirty="0"/>
          </a:p>
        </p:txBody>
      </p:sp>
      <p:sp>
        <p:nvSpPr>
          <p:cNvPr id="427" name="Google Shape;427;p11"/>
          <p:cNvSpPr/>
          <p:nvPr/>
        </p:nvSpPr>
        <p:spPr>
          <a:xfrm>
            <a:off x="4460938" y="1667416"/>
            <a:ext cx="6749542" cy="646331"/>
          </a:xfrm>
          <a:prstGeom prst="rect">
            <a:avLst/>
          </a:prstGeom>
          <a:solidFill>
            <a:srgbClr val="D2EC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bộ phận phát lửa của động cơ xe.</a:t>
            </a:r>
            <a:endParaRPr sz="3600">
              <a:solidFill>
                <a:schemeClr val="dk1"/>
              </a:solidFill>
              <a:latin typeface="Calibri"/>
              <a:ea typeface="Calibri"/>
              <a:cs typeface="Calibri"/>
              <a:sym typeface="Calibri"/>
            </a:endParaRPr>
          </a:p>
        </p:txBody>
      </p:sp>
      <p:sp>
        <p:nvSpPr>
          <p:cNvPr id="428" name="Google Shape;428;p11"/>
          <p:cNvSpPr/>
          <p:nvPr/>
        </p:nvSpPr>
        <p:spPr>
          <a:xfrm>
            <a:off x="6770771" y="3548228"/>
            <a:ext cx="5342059" cy="646331"/>
          </a:xfrm>
          <a:prstGeom prst="rect">
            <a:avLst/>
          </a:prstGeom>
          <a:solidFill>
            <a:srgbClr val="D2EC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err="1">
                <a:solidFill>
                  <a:schemeClr val="dk1"/>
                </a:solidFill>
                <a:latin typeface="Calibri"/>
                <a:ea typeface="Calibri"/>
                <a:cs typeface="Calibri"/>
                <a:sym typeface="Calibri"/>
              </a:rPr>
              <a:t>cần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đạp</a:t>
            </a:r>
            <a:r>
              <a:rPr lang="en-US" sz="3600" dirty="0">
                <a:solidFill>
                  <a:schemeClr val="dk1"/>
                </a:solidFill>
                <a:latin typeface="Calibri"/>
                <a:ea typeface="Calibri"/>
                <a:cs typeface="Calibri"/>
                <a:sym typeface="Calibri"/>
              </a:rPr>
              <a:t> ở </a:t>
            </a:r>
            <a:r>
              <a:rPr lang="en-US" sz="3600" dirty="0" err="1">
                <a:solidFill>
                  <a:schemeClr val="dk1"/>
                </a:solidFill>
                <a:latin typeface="Calibri"/>
                <a:ea typeface="Calibri"/>
                <a:cs typeface="Calibri"/>
                <a:sym typeface="Calibri"/>
              </a:rPr>
              <a:t>xe</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để</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nổ</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máy</a:t>
            </a:r>
            <a:r>
              <a:rPr lang="en-US" sz="3600" dirty="0">
                <a:solidFill>
                  <a:schemeClr val="dk1"/>
                </a:solidFill>
                <a:latin typeface="Calibri"/>
                <a:ea typeface="Calibri"/>
                <a:cs typeface="Calibri"/>
                <a:sym typeface="Calibri"/>
              </a:rPr>
              <a:t>.</a:t>
            </a:r>
            <a:endParaRPr sz="3600" dirty="0">
              <a:solidFill>
                <a:schemeClr val="dk1"/>
              </a:solidFill>
              <a:latin typeface="Calibri"/>
              <a:ea typeface="Calibri"/>
              <a:cs typeface="Calibri"/>
              <a:sym typeface="Calibri"/>
            </a:endParaRPr>
          </a:p>
        </p:txBody>
      </p:sp>
      <p:sp>
        <p:nvSpPr>
          <p:cNvPr id="429" name="Google Shape;429;p11"/>
          <p:cNvSpPr/>
          <p:nvPr/>
        </p:nvSpPr>
        <p:spPr>
          <a:xfrm>
            <a:off x="6203730" y="5278775"/>
            <a:ext cx="5909101" cy="1077218"/>
          </a:xfrm>
          <a:prstGeom prst="rect">
            <a:avLst/>
          </a:prstGeom>
          <a:solidFill>
            <a:srgbClr val="D2EC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bộ phận dùng để biến xăng, dầu… thành năng lượng chạy máy.</a:t>
            </a:r>
            <a:endParaRPr sz="3200">
              <a:solidFill>
                <a:schemeClr val="dk1"/>
              </a:solidFill>
              <a:latin typeface="Calibri"/>
              <a:ea typeface="Calibri"/>
              <a:cs typeface="Calibri"/>
              <a:sym typeface="Calibri"/>
            </a:endParaRPr>
          </a:p>
        </p:txBody>
      </p:sp>
      <p:sp>
        <p:nvSpPr>
          <p:cNvPr id="430" name="Google Shape;430;p11"/>
          <p:cNvSpPr/>
          <p:nvPr/>
        </p:nvSpPr>
        <p:spPr>
          <a:xfrm rot="-5400000" flipH="1">
            <a:off x="-2590447" y="5644852"/>
            <a:ext cx="10562590" cy="1659361"/>
          </a:xfrm>
          <a:custGeom>
            <a:avLst/>
            <a:gdLst/>
            <a:ahLst/>
            <a:cxnLst/>
            <a:rect l="l" t="t" r="r" b="b"/>
            <a:pathLst>
              <a:path w="10668000" h="1468957" extrusionOk="0">
                <a:moveTo>
                  <a:pt x="0" y="1079500"/>
                </a:moveTo>
                <a:cubicBezTo>
                  <a:pt x="267758" y="594783"/>
                  <a:pt x="1176771" y="-1399"/>
                  <a:pt x="1879600" y="63500"/>
                </a:cubicBezTo>
                <a:cubicBezTo>
                  <a:pt x="2582430" y="128399"/>
                  <a:pt x="2752244" y="1479479"/>
                  <a:pt x="4216977" y="1468896"/>
                </a:cubicBezTo>
                <a:cubicBezTo>
                  <a:pt x="5681710" y="1458313"/>
                  <a:pt x="9324037" y="306020"/>
                  <a:pt x="10668000" y="0"/>
                </a:cubicBezTo>
              </a:path>
            </a:pathLst>
          </a:custGeom>
          <a:noFill/>
          <a:ln w="38100" cap="flat" cmpd="sng">
            <a:solidFill>
              <a:srgbClr val="1243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a:ea typeface="Microsoft Yahei"/>
              <a:cs typeface="Microsoft Yahei"/>
              <a:sym typeface="Microsoft Yahei"/>
            </a:endParaRPr>
          </a:p>
        </p:txBody>
      </p:sp>
      <p:grpSp>
        <p:nvGrpSpPr>
          <p:cNvPr id="431" name="Google Shape;431;p11"/>
          <p:cNvGrpSpPr/>
          <p:nvPr/>
        </p:nvGrpSpPr>
        <p:grpSpPr>
          <a:xfrm>
            <a:off x="1634544" y="1481290"/>
            <a:ext cx="3918388" cy="1219656"/>
            <a:chOff x="1634544" y="1481290"/>
            <a:chExt cx="3918388" cy="1219656"/>
          </a:xfrm>
        </p:grpSpPr>
        <p:sp>
          <p:nvSpPr>
            <p:cNvPr id="432" name="Google Shape;432;p11"/>
            <p:cNvSpPr/>
            <p:nvPr/>
          </p:nvSpPr>
          <p:spPr>
            <a:xfrm>
              <a:off x="2801576" y="1534557"/>
              <a:ext cx="2751356" cy="82791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000" b="1">
                  <a:solidFill>
                    <a:srgbClr val="002060"/>
                  </a:solidFill>
                  <a:latin typeface="Calibri"/>
                  <a:ea typeface="Calibri"/>
                  <a:cs typeface="Calibri"/>
                  <a:sym typeface="Calibri"/>
                </a:rPr>
                <a:t>Bu-gi</a:t>
              </a:r>
              <a:endParaRPr sz="4000" b="1">
                <a:solidFill>
                  <a:srgbClr val="002060"/>
                </a:solidFill>
                <a:latin typeface="Calibri"/>
                <a:ea typeface="Calibri"/>
                <a:cs typeface="Calibri"/>
                <a:sym typeface="Calibri"/>
              </a:endParaRPr>
            </a:p>
          </p:txBody>
        </p:sp>
        <p:sp>
          <p:nvSpPr>
            <p:cNvPr id="433" name="Google Shape;433;p11"/>
            <p:cNvSpPr/>
            <p:nvPr/>
          </p:nvSpPr>
          <p:spPr>
            <a:xfrm>
              <a:off x="1634544" y="1481290"/>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03</a:t>
              </a:r>
              <a:endParaRPr sz="2800" b="1">
                <a:solidFill>
                  <a:schemeClr val="lt1"/>
                </a:solidFill>
                <a:latin typeface="Calibri"/>
                <a:ea typeface="Calibri"/>
                <a:cs typeface="Calibri"/>
                <a:sym typeface="Calibri"/>
              </a:endParaRPr>
            </a:p>
          </p:txBody>
        </p:sp>
      </p:grpSp>
      <p:grpSp>
        <p:nvGrpSpPr>
          <p:cNvPr id="434" name="Google Shape;434;p11"/>
          <p:cNvGrpSpPr/>
          <p:nvPr/>
        </p:nvGrpSpPr>
        <p:grpSpPr>
          <a:xfrm>
            <a:off x="2112676" y="3323577"/>
            <a:ext cx="5063677" cy="1219656"/>
            <a:chOff x="2112676" y="3323577"/>
            <a:chExt cx="5063677" cy="1219656"/>
          </a:xfrm>
        </p:grpSpPr>
        <p:sp>
          <p:nvSpPr>
            <p:cNvPr id="435" name="Google Shape;435;p11"/>
            <p:cNvSpPr/>
            <p:nvPr/>
          </p:nvSpPr>
          <p:spPr>
            <a:xfrm>
              <a:off x="2112676" y="3323577"/>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04</a:t>
              </a:r>
              <a:endParaRPr sz="2800" b="1">
                <a:solidFill>
                  <a:schemeClr val="lt1"/>
                </a:solidFill>
                <a:latin typeface="Calibri"/>
                <a:ea typeface="Calibri"/>
                <a:cs typeface="Calibri"/>
                <a:sym typeface="Calibri"/>
              </a:endParaRPr>
            </a:p>
          </p:txBody>
        </p:sp>
        <p:sp>
          <p:nvSpPr>
            <p:cNvPr id="436" name="Google Shape;436;p11"/>
            <p:cNvSpPr/>
            <p:nvPr/>
          </p:nvSpPr>
          <p:spPr>
            <a:xfrm>
              <a:off x="3374717" y="3382916"/>
              <a:ext cx="3801636" cy="82791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000" b="1">
                  <a:solidFill>
                    <a:srgbClr val="002060"/>
                  </a:solidFill>
                  <a:latin typeface="Calibri"/>
                  <a:ea typeface="Calibri"/>
                  <a:cs typeface="Calibri"/>
                  <a:sym typeface="Calibri"/>
                </a:rPr>
                <a:t>Cần khởi động</a:t>
              </a:r>
              <a:endParaRPr sz="4000" b="1">
                <a:solidFill>
                  <a:srgbClr val="002060"/>
                </a:solidFill>
                <a:latin typeface="Calibri"/>
                <a:ea typeface="Calibri"/>
                <a:cs typeface="Calibri"/>
                <a:sym typeface="Calibri"/>
              </a:endParaRPr>
            </a:p>
          </p:txBody>
        </p:sp>
      </p:grpSp>
      <p:grpSp>
        <p:nvGrpSpPr>
          <p:cNvPr id="437" name="Google Shape;437;p11"/>
          <p:cNvGrpSpPr/>
          <p:nvPr/>
        </p:nvGrpSpPr>
        <p:grpSpPr>
          <a:xfrm>
            <a:off x="2823702" y="5207556"/>
            <a:ext cx="5114871" cy="1219656"/>
            <a:chOff x="2823702" y="5207556"/>
            <a:chExt cx="5114871" cy="1219656"/>
          </a:xfrm>
        </p:grpSpPr>
        <p:sp>
          <p:nvSpPr>
            <p:cNvPr id="438" name="Google Shape;438;p11"/>
            <p:cNvSpPr/>
            <p:nvPr/>
          </p:nvSpPr>
          <p:spPr>
            <a:xfrm>
              <a:off x="2823702" y="5207556"/>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05</a:t>
              </a:r>
              <a:endParaRPr sz="2800" b="1">
                <a:solidFill>
                  <a:schemeClr val="lt1"/>
                </a:solidFill>
                <a:latin typeface="Calibri"/>
                <a:ea typeface="Calibri"/>
                <a:cs typeface="Calibri"/>
                <a:sym typeface="Calibri"/>
              </a:endParaRPr>
            </a:p>
          </p:txBody>
        </p:sp>
        <p:sp>
          <p:nvSpPr>
            <p:cNvPr id="439" name="Google Shape;439;p11"/>
            <p:cNvSpPr/>
            <p:nvPr/>
          </p:nvSpPr>
          <p:spPr>
            <a:xfrm>
              <a:off x="4136937" y="5437856"/>
              <a:ext cx="3801636" cy="82791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000" b="1">
                  <a:solidFill>
                    <a:srgbClr val="002060"/>
                  </a:solidFill>
                  <a:latin typeface="Calibri"/>
                  <a:ea typeface="Calibri"/>
                  <a:cs typeface="Calibri"/>
                  <a:sym typeface="Calibri"/>
                </a:rPr>
                <a:t>Động cơ</a:t>
              </a:r>
              <a:endParaRPr sz="4000" b="1">
                <a:solidFill>
                  <a:srgbClr val="002060"/>
                </a:solidFill>
                <a:latin typeface="Calibri"/>
                <a:ea typeface="Calibri"/>
                <a:cs typeface="Calibri"/>
                <a:sym typeface="Calibri"/>
              </a:endParaRPr>
            </a:p>
          </p:txBody>
        </p:sp>
      </p:grpSp>
      <p:pic>
        <p:nvPicPr>
          <p:cNvPr id="440" name="Google Shape;440;p11"/>
          <p:cNvPicPr preferRelativeResize="0"/>
          <p:nvPr/>
        </p:nvPicPr>
        <p:blipFill rotWithShape="1">
          <a:blip r:embed="rId4">
            <a:alphaModFix/>
          </a:blip>
          <a:srcRect/>
          <a:stretch/>
        </p:blipFill>
        <p:spPr>
          <a:xfrm rot="10800000" flipH="1">
            <a:off x="9736752" y="-52336"/>
            <a:ext cx="2455248" cy="3689556"/>
          </a:xfrm>
          <a:prstGeom prst="rect">
            <a:avLst/>
          </a:prstGeom>
          <a:noFill/>
          <a:ln>
            <a:noFill/>
          </a:ln>
        </p:spPr>
      </p:pic>
      <p:sp>
        <p:nvSpPr>
          <p:cNvPr id="441" name="Google Shape;441;p11"/>
          <p:cNvSpPr/>
          <p:nvPr/>
        </p:nvSpPr>
        <p:spPr>
          <a:xfrm>
            <a:off x="-2313296" y="-1078609"/>
            <a:ext cx="3177353" cy="3103108"/>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2" name="Google Shape;442;p11"/>
          <p:cNvPicPr preferRelativeResize="0"/>
          <p:nvPr/>
        </p:nvPicPr>
        <p:blipFill rotWithShape="1">
          <a:blip r:embed="rId5">
            <a:alphaModFix/>
          </a:blip>
          <a:srcRect/>
          <a:stretch/>
        </p:blipFill>
        <p:spPr>
          <a:xfrm>
            <a:off x="4868369" y="2660599"/>
            <a:ext cx="6096000" cy="362902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grpSp>
        <p:nvGrpSpPr>
          <p:cNvPr id="443" name="Google Shape;443;p11"/>
          <p:cNvGrpSpPr/>
          <p:nvPr/>
        </p:nvGrpSpPr>
        <p:grpSpPr>
          <a:xfrm>
            <a:off x="3006653" y="4293333"/>
            <a:ext cx="8390407" cy="2588179"/>
            <a:chOff x="2279335" y="3558784"/>
            <a:chExt cx="8390407" cy="2588179"/>
          </a:xfrm>
        </p:grpSpPr>
        <p:pic>
          <p:nvPicPr>
            <p:cNvPr id="444" name="Google Shape;444;p11"/>
            <p:cNvPicPr preferRelativeResize="0"/>
            <p:nvPr/>
          </p:nvPicPr>
          <p:blipFill rotWithShape="1">
            <a:blip r:embed="rId6">
              <a:alphaModFix/>
            </a:blip>
            <a:srcRect/>
            <a:stretch/>
          </p:blipFill>
          <p:spPr>
            <a:xfrm>
              <a:off x="6683260" y="3717156"/>
              <a:ext cx="3986482" cy="228182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445" name="Google Shape;445;p11"/>
            <p:cNvPicPr preferRelativeResize="0"/>
            <p:nvPr/>
          </p:nvPicPr>
          <p:blipFill rotWithShape="1">
            <a:blip r:embed="rId7">
              <a:alphaModFix/>
            </a:blip>
            <a:srcRect/>
            <a:stretch/>
          </p:blipFill>
          <p:spPr>
            <a:xfrm>
              <a:off x="2279335" y="3558784"/>
              <a:ext cx="3890049" cy="258817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5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
                                        </p:tgtEl>
                                        <p:attrNameLst>
                                          <p:attrName>style.visibility</p:attrName>
                                        </p:attrNameLst>
                                      </p:cBhvr>
                                      <p:to>
                                        <p:strVal val="visible"/>
                                      </p:to>
                                    </p:set>
                                    <p:animEffect transition="in" filter="fade">
                                      <p:cBhvr>
                                        <p:cTn id="12" dur="500"/>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gtEl>
                                        <p:attrNameLst>
                                          <p:attrName>style.visibility</p:attrName>
                                        </p:attrNameLst>
                                      </p:cBhvr>
                                      <p:to>
                                        <p:strVal val="visible"/>
                                      </p:to>
                                    </p:set>
                                    <p:animEffect transition="in" filter="fade">
                                      <p:cBhvr>
                                        <p:cTn id="17" dur="500"/>
                                        <p:tgtEl>
                                          <p:spTgt spid="4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42"/>
                                        </p:tgtEl>
                                      </p:cBhvr>
                                    </p:animEffect>
                                    <p:set>
                                      <p:cBhvr>
                                        <p:cTn id="27" dur="1" fill="hold">
                                          <p:stCondLst>
                                            <p:cond delay="500"/>
                                          </p:stCondLst>
                                        </p:cTn>
                                        <p:tgtEl>
                                          <p:spTgt spid="44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4"/>
                                        </p:tgtEl>
                                        <p:attrNameLst>
                                          <p:attrName>style.visibility</p:attrName>
                                        </p:attrNameLst>
                                      </p:cBhvr>
                                      <p:to>
                                        <p:strVal val="visible"/>
                                      </p:to>
                                    </p:set>
                                    <p:animEffect transition="in" filter="fade">
                                      <p:cBhvr>
                                        <p:cTn id="32" dur="500"/>
                                        <p:tgtEl>
                                          <p:spTgt spid="4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8"/>
                                        </p:tgtEl>
                                        <p:attrNameLst>
                                          <p:attrName>style.visibility</p:attrName>
                                        </p:attrNameLst>
                                      </p:cBhvr>
                                      <p:to>
                                        <p:strVal val="visible"/>
                                      </p:to>
                                    </p:set>
                                    <p:animEffect transition="in" filter="fade">
                                      <p:cBhvr>
                                        <p:cTn id="37" dur="500"/>
                                        <p:tgtEl>
                                          <p:spTgt spid="4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3"/>
                                        </p:tgtEl>
                                        <p:attrNameLst>
                                          <p:attrName>style.visibility</p:attrName>
                                        </p:attrNameLst>
                                      </p:cBhvr>
                                      <p:to>
                                        <p:strVal val="visible"/>
                                      </p:to>
                                    </p:set>
                                    <p:animEffect transition="in" filter="fade">
                                      <p:cBhvr>
                                        <p:cTn id="42" dur="500"/>
                                        <p:tgtEl>
                                          <p:spTgt spid="4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43"/>
                                        </p:tgtEl>
                                      </p:cBhvr>
                                    </p:animEffect>
                                    <p:set>
                                      <p:cBhvr>
                                        <p:cTn id="47" dur="1" fill="hold">
                                          <p:stCondLst>
                                            <p:cond delay="500"/>
                                          </p:stCondLst>
                                        </p:cTn>
                                        <p:tgtEl>
                                          <p:spTgt spid="44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7"/>
                                        </p:tgtEl>
                                        <p:attrNameLst>
                                          <p:attrName>style.visibility</p:attrName>
                                        </p:attrNameLst>
                                      </p:cBhvr>
                                      <p:to>
                                        <p:strVal val="visible"/>
                                      </p:to>
                                    </p:set>
                                    <p:animEffect transition="in" filter="fade">
                                      <p:cBhvr>
                                        <p:cTn id="52" dur="500"/>
                                        <p:tgtEl>
                                          <p:spTgt spid="4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9"/>
                                        </p:tgtEl>
                                        <p:attrNameLst>
                                          <p:attrName>style.visibility</p:attrName>
                                        </p:attrNameLst>
                                      </p:cBhvr>
                                      <p:to>
                                        <p:strVal val="visible"/>
                                      </p:to>
                                    </p:set>
                                    <p:animEffect transition="in" filter="fade">
                                      <p:cBhvr>
                                        <p:cTn id="57"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4"/>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486" name="Google Shape;486;p14"/>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7" name="Google Shape;487;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88" name="Google Shape;488;p14"/>
          <p:cNvSpPr/>
          <p:nvPr/>
        </p:nvSpPr>
        <p:spPr>
          <a:xfrm>
            <a:off x="347109" y="187015"/>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14"/>
          <p:cNvSpPr/>
          <p:nvPr/>
        </p:nvSpPr>
        <p:spPr>
          <a:xfrm>
            <a:off x="4351723" y="-4441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90" name="Google Shape;490;p14"/>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1" name="Google Shape;491;p14"/>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2" name="Google Shape;492;p14"/>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3" name="Google Shape;493;p14"/>
          <p:cNvSpPr/>
          <p:nvPr/>
        </p:nvSpPr>
        <p:spPr>
          <a:xfrm>
            <a:off x="1140030" y="1330340"/>
            <a:ext cx="10711542" cy="419100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70C0"/>
              </a:buClr>
              <a:buSzPts val="4000"/>
              <a:buFont typeface="Baloo 2"/>
              <a:buNone/>
            </a:pPr>
            <a:r>
              <a:rPr lang="en-US" sz="4000" b="1" dirty="0" err="1">
                <a:solidFill>
                  <a:srgbClr val="0070C0"/>
                </a:solidFill>
                <a:latin typeface="Baloo 2"/>
                <a:ea typeface="Baloo 2"/>
                <a:cs typeface="Baloo 2"/>
                <a:sym typeface="Baloo 2"/>
              </a:rPr>
              <a:t>Chú</a:t>
            </a:r>
            <a:r>
              <a:rPr lang="en-US" sz="4000" b="1" dirty="0">
                <a:solidFill>
                  <a:srgbClr val="0070C0"/>
                </a:solidFill>
                <a:latin typeface="Baloo 2"/>
                <a:ea typeface="Baloo 2"/>
                <a:cs typeface="Baloo 2"/>
                <a:sym typeface="Baloo 2"/>
              </a:rPr>
              <a:t> Hai Long </a:t>
            </a:r>
            <a:r>
              <a:rPr lang="en-US" sz="4000" b="1" dirty="0" err="1">
                <a:solidFill>
                  <a:srgbClr val="0070C0"/>
                </a:solidFill>
                <a:latin typeface="Baloo 2"/>
                <a:ea typeface="Baloo 2"/>
                <a:cs typeface="Baloo 2"/>
                <a:sym typeface="Baloo 2"/>
              </a:rPr>
              <a:t>ra</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Phú</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Lâm</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làm</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gì</a:t>
            </a:r>
            <a:r>
              <a:rPr lang="en-US" sz="4000" b="1" dirty="0">
                <a:solidFill>
                  <a:srgbClr val="0070C0"/>
                </a:solidFill>
                <a:latin typeface="Baloo 2"/>
                <a:ea typeface="Baloo 2"/>
                <a:cs typeface="Baloo 2"/>
                <a:sym typeface="Baloo 2"/>
              </a:rPr>
              <a:t>?</a:t>
            </a:r>
            <a:endParaRPr dirty="0"/>
          </a:p>
          <a:p>
            <a:pPr marL="342900" marR="0" lvl="0" indent="-342900" algn="l" rtl="0">
              <a:spcBef>
                <a:spcPts val="800"/>
              </a:spcBef>
              <a:spcAft>
                <a:spcPts val="0"/>
              </a:spcAft>
              <a:buClr>
                <a:schemeClr val="dk1"/>
              </a:buClr>
              <a:buSzPts val="4000"/>
              <a:buFont typeface="Calibri"/>
              <a:buChar char="-"/>
            </a:pPr>
            <a:r>
              <a:rPr lang="en-US" sz="4800" dirty="0" err="1">
                <a:solidFill>
                  <a:schemeClr val="dk1"/>
                </a:solidFill>
                <a:latin typeface="Calibri"/>
                <a:ea typeface="Calibri"/>
                <a:cs typeface="Calibri"/>
                <a:sym typeface="Calibri"/>
              </a:rPr>
              <a:t>Tìm</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hộp</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thư</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mật</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để</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lấy</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báo</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cáo</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và</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gửi</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báo</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cáo</a:t>
            </a:r>
            <a:r>
              <a:rPr lang="en-US" sz="4800" dirty="0">
                <a:solidFill>
                  <a:schemeClr val="dk1"/>
                </a:solidFill>
                <a:latin typeface="Calibri"/>
                <a:ea typeface="Calibri"/>
                <a:cs typeface="Calibri"/>
                <a:sym typeface="Calibri"/>
              </a:rPr>
              <a:t>.</a:t>
            </a:r>
            <a:endParaRPr sz="3600" dirty="0">
              <a:solidFill>
                <a:schemeClr val="dk1"/>
              </a:solidFill>
              <a:latin typeface="Calibri"/>
              <a:ea typeface="Calibri"/>
              <a:cs typeface="Calibri"/>
              <a:sym typeface="Calibri"/>
            </a:endParaRPr>
          </a:p>
          <a:p>
            <a:pPr marL="0" marR="0" lvl="0" indent="0" algn="l" rtl="0">
              <a:spcBef>
                <a:spcPts val="800"/>
              </a:spcBef>
              <a:spcAft>
                <a:spcPts val="0"/>
              </a:spcAft>
              <a:buClr>
                <a:srgbClr val="0070C0"/>
              </a:buClr>
              <a:buSzPts val="4000"/>
              <a:buFont typeface="Baloo 2"/>
              <a:buNone/>
            </a:pPr>
            <a:r>
              <a:rPr lang="en-US" sz="4000" b="1" dirty="0" err="1">
                <a:solidFill>
                  <a:srgbClr val="0070C0"/>
                </a:solidFill>
                <a:latin typeface="Baloo 2"/>
                <a:ea typeface="Baloo 2"/>
                <a:cs typeface="Baloo 2"/>
                <a:sym typeface="Baloo 2"/>
              </a:rPr>
              <a:t>Em</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hiểu</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hộp</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thư</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mật</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dùng</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để</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làm</a:t>
            </a:r>
            <a:r>
              <a:rPr lang="en-US" sz="4000" b="1" dirty="0">
                <a:solidFill>
                  <a:srgbClr val="0070C0"/>
                </a:solidFill>
                <a:latin typeface="Baloo 2"/>
                <a:ea typeface="Baloo 2"/>
                <a:cs typeface="Baloo 2"/>
                <a:sym typeface="Baloo 2"/>
              </a:rPr>
              <a:t> </a:t>
            </a:r>
            <a:r>
              <a:rPr lang="en-US" sz="4000" b="1" dirty="0" err="1">
                <a:solidFill>
                  <a:srgbClr val="0070C0"/>
                </a:solidFill>
                <a:latin typeface="Baloo 2"/>
                <a:ea typeface="Baloo 2"/>
                <a:cs typeface="Baloo 2"/>
                <a:sym typeface="Baloo 2"/>
              </a:rPr>
              <a:t>gì</a:t>
            </a:r>
            <a:r>
              <a:rPr lang="en-US" sz="4000" b="1" dirty="0">
                <a:solidFill>
                  <a:srgbClr val="0070C0"/>
                </a:solidFill>
                <a:latin typeface="Baloo 2"/>
                <a:ea typeface="Baloo 2"/>
                <a:cs typeface="Baloo 2"/>
                <a:sym typeface="Baloo 2"/>
              </a:rPr>
              <a:t>?</a:t>
            </a:r>
            <a:endParaRPr dirty="0"/>
          </a:p>
          <a:p>
            <a:pPr marL="342900" marR="0" lvl="0" indent="-342900" algn="l" rtl="0">
              <a:spcBef>
                <a:spcPts val="800"/>
              </a:spcBef>
              <a:spcAft>
                <a:spcPts val="0"/>
              </a:spcAft>
              <a:buClr>
                <a:schemeClr val="dk1"/>
              </a:buClr>
              <a:buSzPts val="4000"/>
              <a:buFont typeface="Noto Sans Symbols"/>
              <a:buNone/>
            </a:pP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Để</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chuyển</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những</a:t>
            </a:r>
            <a:r>
              <a:rPr lang="en-US" sz="4800" dirty="0">
                <a:solidFill>
                  <a:schemeClr val="dk1"/>
                </a:solidFill>
                <a:latin typeface="Calibri"/>
                <a:ea typeface="Calibri"/>
                <a:cs typeface="Calibri"/>
                <a:sym typeface="Calibri"/>
              </a:rPr>
              <a:t> tin </a:t>
            </a:r>
            <a:r>
              <a:rPr lang="en-US" sz="4800" dirty="0" err="1">
                <a:solidFill>
                  <a:schemeClr val="dk1"/>
                </a:solidFill>
                <a:latin typeface="Calibri"/>
                <a:ea typeface="Calibri"/>
                <a:cs typeface="Calibri"/>
                <a:sym typeface="Calibri"/>
              </a:rPr>
              <a:t>tức</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bí</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mật</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quan</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trọng</a:t>
            </a:r>
            <a:r>
              <a:rPr lang="en-US" sz="4800" dirty="0">
                <a:solidFill>
                  <a:schemeClr val="dk1"/>
                </a:solidFill>
                <a:latin typeface="Calibri"/>
                <a:ea typeface="Calibri"/>
                <a:cs typeface="Calibri"/>
                <a:sym typeface="Calibri"/>
              </a:rPr>
              <a:t>.</a:t>
            </a:r>
            <a:endParaRPr sz="4800" dirty="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Arial"/>
              <a:buNone/>
            </a:pPr>
            <a:endParaRPr sz="4000" dirty="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dirty="0">
                <a:solidFill>
                  <a:schemeClr val="dk1"/>
                </a:solidFill>
                <a:latin typeface="Calibri"/>
                <a:ea typeface="Calibri"/>
                <a:cs typeface="Calibri"/>
                <a:sym typeface="Calibri"/>
              </a:rPr>
              <a:t>      </a:t>
            </a:r>
            <a:endParaRPr dirty="0"/>
          </a:p>
        </p:txBody>
      </p:sp>
      <p:sp>
        <p:nvSpPr>
          <p:cNvPr id="494" name="Google Shape;494;p14"/>
          <p:cNvSpPr/>
          <p:nvPr/>
        </p:nvSpPr>
        <p:spPr>
          <a:xfrm>
            <a:off x="1151906" y="1333992"/>
            <a:ext cx="10295906" cy="4625012"/>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95" name="Google Shape;495;p14"/>
          <p:cNvPicPr preferRelativeResize="0"/>
          <p:nvPr/>
        </p:nvPicPr>
        <p:blipFill rotWithShape="1">
          <a:blip r:embed="rId4">
            <a:alphaModFix/>
          </a:blip>
          <a:srcRect r="69805"/>
          <a:stretch/>
        </p:blipFill>
        <p:spPr>
          <a:xfrm>
            <a:off x="25981" y="5014452"/>
            <a:ext cx="2648393" cy="1762956"/>
          </a:xfrm>
          <a:prstGeom prst="rect">
            <a:avLst/>
          </a:prstGeom>
          <a:noFill/>
          <a:ln>
            <a:noFill/>
          </a:ln>
        </p:spPr>
      </p:pic>
      <p:pic>
        <p:nvPicPr>
          <p:cNvPr id="496" name="Google Shape;496;p14"/>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sp>
        <p:nvSpPr>
          <p:cNvPr id="497" name="Google Shape;497;p14"/>
          <p:cNvSpPr txBox="1"/>
          <p:nvPr/>
        </p:nvSpPr>
        <p:spPr>
          <a:xfrm>
            <a:off x="4296450" y="292508"/>
            <a:ext cx="4751716"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err="1">
                <a:solidFill>
                  <a:srgbClr val="FFC000"/>
                </a:solidFill>
                <a:latin typeface="Arial"/>
                <a:ea typeface="Arial"/>
                <a:cs typeface="Arial"/>
                <a:sym typeface="Arial"/>
              </a:rPr>
              <a:t>Tìm</a:t>
            </a:r>
            <a:r>
              <a:rPr lang="en-US" sz="5400" dirty="0">
                <a:solidFill>
                  <a:srgbClr val="FFC000"/>
                </a:solidFill>
                <a:latin typeface="Arial"/>
                <a:ea typeface="Arial"/>
                <a:cs typeface="Arial"/>
                <a:sym typeface="Arial"/>
              </a:rPr>
              <a:t> </a:t>
            </a:r>
            <a:r>
              <a:rPr lang="en-US" sz="5400" dirty="0" err="1">
                <a:solidFill>
                  <a:srgbClr val="FFC000"/>
                </a:solidFill>
                <a:latin typeface="Arial"/>
                <a:ea typeface="Arial"/>
                <a:cs typeface="Arial"/>
                <a:sym typeface="Arial"/>
              </a:rPr>
              <a:t>hiểu</a:t>
            </a:r>
            <a:r>
              <a:rPr lang="en-US" sz="5400" dirty="0">
                <a:solidFill>
                  <a:srgbClr val="FFC000"/>
                </a:solidFill>
                <a:latin typeface="Arial"/>
                <a:ea typeface="Arial"/>
                <a:cs typeface="Arial"/>
                <a:sym typeface="Arial"/>
              </a:rPr>
              <a:t> </a:t>
            </a:r>
            <a:r>
              <a:rPr lang="en-US" sz="5400" dirty="0" err="1">
                <a:solidFill>
                  <a:srgbClr val="FFC000"/>
                </a:solidFill>
                <a:latin typeface="Arial"/>
                <a:ea typeface="Arial"/>
                <a:cs typeface="Arial"/>
                <a:sym typeface="Arial"/>
              </a:rPr>
              <a:t>bài</a:t>
            </a:r>
            <a:endParaRPr sz="5400" dirty="0">
              <a:solidFill>
                <a:srgbClr val="FFC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xEl>
                                              <p:pRg st="0" end="0"/>
                                            </p:txEl>
                                          </p:spTgt>
                                        </p:tgtEl>
                                        <p:attrNameLst>
                                          <p:attrName>style.visibility</p:attrName>
                                        </p:attrNameLst>
                                      </p:cBhvr>
                                      <p:to>
                                        <p:strVal val="visible"/>
                                      </p:to>
                                    </p:set>
                                    <p:animEffect transition="in" filter="fade">
                                      <p:cBhvr>
                                        <p:cTn id="7" dur="1000"/>
                                        <p:tgtEl>
                                          <p:spTgt spid="4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3">
                                            <p:txEl>
                                              <p:pRg st="1" end="1"/>
                                            </p:txEl>
                                          </p:spTgt>
                                        </p:tgtEl>
                                        <p:attrNameLst>
                                          <p:attrName>style.visibility</p:attrName>
                                        </p:attrNameLst>
                                      </p:cBhvr>
                                      <p:to>
                                        <p:strVal val="visible"/>
                                      </p:to>
                                    </p:set>
                                    <p:animEffect transition="in" filter="fade">
                                      <p:cBhvr>
                                        <p:cTn id="12" dur="1000"/>
                                        <p:tgtEl>
                                          <p:spTgt spid="4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3">
                                            <p:txEl>
                                              <p:pRg st="2" end="2"/>
                                            </p:txEl>
                                          </p:spTgt>
                                        </p:tgtEl>
                                        <p:attrNameLst>
                                          <p:attrName>style.visibility</p:attrName>
                                        </p:attrNameLst>
                                      </p:cBhvr>
                                      <p:to>
                                        <p:strVal val="visible"/>
                                      </p:to>
                                    </p:set>
                                    <p:animEffect transition="in" filter="fade">
                                      <p:cBhvr>
                                        <p:cTn id="17" dur="1000"/>
                                        <p:tgtEl>
                                          <p:spTgt spid="4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3">
                                            <p:txEl>
                                              <p:pRg st="3" end="3"/>
                                            </p:txEl>
                                          </p:spTgt>
                                        </p:tgtEl>
                                        <p:attrNameLst>
                                          <p:attrName>style.visibility</p:attrName>
                                        </p:attrNameLst>
                                      </p:cBhvr>
                                      <p:to>
                                        <p:strVal val="visible"/>
                                      </p:to>
                                    </p:set>
                                    <p:animEffect transition="in" filter="fade">
                                      <p:cBhvr>
                                        <p:cTn id="22" dur="1000"/>
                                        <p:tgtEl>
                                          <p:spTgt spid="4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3">
                                            <p:txEl>
                                              <p:pRg st="5" end="5"/>
                                            </p:txEl>
                                          </p:spTgt>
                                        </p:tgtEl>
                                        <p:attrNameLst>
                                          <p:attrName>style.visibility</p:attrName>
                                        </p:attrNameLst>
                                      </p:cBhvr>
                                      <p:to>
                                        <p:strVal val="visible"/>
                                      </p:to>
                                    </p:set>
                                    <p:animEffect transition="in" filter="fade">
                                      <p:cBhvr>
                                        <p:cTn id="27" dur="1000"/>
                                        <p:tgtEl>
                                          <p:spTgt spid="4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5"/>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503" name="Google Shape;503;p15"/>
          <p:cNvGrpSpPr/>
          <p:nvPr/>
        </p:nvGrpSpPr>
        <p:grpSpPr>
          <a:xfrm>
            <a:off x="286620" y="249382"/>
            <a:ext cx="11618759" cy="6359235"/>
            <a:chOff x="402716" y="537971"/>
            <a:chExt cx="6420430" cy="1499163"/>
          </a:xfrm>
        </p:grpSpPr>
        <p:sp>
          <p:nvSpPr>
            <p:cNvPr id="504" name="Google Shape;504;p15"/>
            <p:cNvSpPr/>
            <p:nvPr/>
          </p:nvSpPr>
          <p:spPr>
            <a:xfrm>
              <a:off x="508714" y="623105"/>
              <a:ext cx="6314432" cy="141402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5" name="Google Shape;505;p15"/>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06" name="Google Shape;506;p15"/>
          <p:cNvGrpSpPr/>
          <p:nvPr/>
        </p:nvGrpSpPr>
        <p:grpSpPr>
          <a:xfrm>
            <a:off x="-800644" y="3775710"/>
            <a:ext cx="14587896" cy="3654233"/>
            <a:chOff x="3924" y="1588"/>
            <a:chExt cx="12870" cy="4252"/>
          </a:xfrm>
        </p:grpSpPr>
        <p:pic>
          <p:nvPicPr>
            <p:cNvPr id="507" name="Google Shape;507;p15" descr="5d1a271270100"/>
            <p:cNvPicPr preferRelativeResize="0"/>
            <p:nvPr/>
          </p:nvPicPr>
          <p:blipFill rotWithShape="1">
            <a:blip r:embed="rId4">
              <a:alphaModFix/>
            </a:blip>
            <a:srcRect/>
            <a:stretch/>
          </p:blipFill>
          <p:spPr>
            <a:xfrm>
              <a:off x="3924" y="1588"/>
              <a:ext cx="6021" cy="4252"/>
            </a:xfrm>
            <a:prstGeom prst="rect">
              <a:avLst/>
            </a:prstGeom>
            <a:noFill/>
            <a:ln>
              <a:noFill/>
            </a:ln>
          </p:spPr>
        </p:pic>
        <p:pic>
          <p:nvPicPr>
            <p:cNvPr id="508" name="Google Shape;508;p15" descr="5d1a271270100"/>
            <p:cNvPicPr preferRelativeResize="0"/>
            <p:nvPr/>
          </p:nvPicPr>
          <p:blipFill rotWithShape="1">
            <a:blip r:embed="rId4">
              <a:alphaModFix/>
            </a:blip>
            <a:srcRect/>
            <a:stretch/>
          </p:blipFill>
          <p:spPr>
            <a:xfrm flipH="1">
              <a:off x="10834" y="1630"/>
              <a:ext cx="5960" cy="4210"/>
            </a:xfrm>
            <a:prstGeom prst="rect">
              <a:avLst/>
            </a:prstGeom>
            <a:noFill/>
            <a:ln>
              <a:noFill/>
            </a:ln>
          </p:spPr>
        </p:pic>
        <p:pic>
          <p:nvPicPr>
            <p:cNvPr id="509" name="Google Shape;509;p15" descr="5d1a271270100"/>
            <p:cNvPicPr preferRelativeResize="0"/>
            <p:nvPr/>
          </p:nvPicPr>
          <p:blipFill rotWithShape="1">
            <a:blip r:embed="rId4">
              <a:alphaModFix/>
            </a:blip>
            <a:srcRect/>
            <a:stretch/>
          </p:blipFill>
          <p:spPr>
            <a:xfrm flipH="1">
              <a:off x="7744" y="1630"/>
              <a:ext cx="5960" cy="4210"/>
            </a:xfrm>
            <a:prstGeom prst="rect">
              <a:avLst/>
            </a:prstGeom>
            <a:noFill/>
            <a:ln>
              <a:noFill/>
            </a:ln>
          </p:spPr>
        </p:pic>
      </p:grpSp>
      <p:grpSp>
        <p:nvGrpSpPr>
          <p:cNvPr id="510" name="Google Shape;510;p15"/>
          <p:cNvGrpSpPr/>
          <p:nvPr/>
        </p:nvGrpSpPr>
        <p:grpSpPr>
          <a:xfrm>
            <a:off x="1013893" y="954793"/>
            <a:ext cx="1189990" cy="1057753"/>
            <a:chOff x="1013893" y="954793"/>
            <a:chExt cx="1189990" cy="1057753"/>
          </a:xfrm>
        </p:grpSpPr>
        <p:sp>
          <p:nvSpPr>
            <p:cNvPr id="511" name="Google Shape;511;p15"/>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12" name="Google Shape;512;p15"/>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01</a:t>
              </a:r>
              <a:endParaRPr sz="3200" b="1">
                <a:solidFill>
                  <a:schemeClr val="lt1"/>
                </a:solidFill>
                <a:latin typeface="Arial"/>
                <a:ea typeface="Arial"/>
                <a:cs typeface="Arial"/>
                <a:sym typeface="Arial"/>
              </a:endParaRPr>
            </a:p>
          </p:txBody>
        </p:sp>
      </p:grpSp>
      <p:grpSp>
        <p:nvGrpSpPr>
          <p:cNvPr id="513" name="Google Shape;513;p15"/>
          <p:cNvGrpSpPr/>
          <p:nvPr/>
        </p:nvGrpSpPr>
        <p:grpSpPr>
          <a:xfrm>
            <a:off x="2365821" y="883504"/>
            <a:ext cx="9082405" cy="1200329"/>
            <a:chOff x="2365821" y="883504"/>
            <a:chExt cx="9082405" cy="1200329"/>
          </a:xfrm>
        </p:grpSpPr>
        <p:sp>
          <p:nvSpPr>
            <p:cNvPr id="514" name="Google Shape;514;p15"/>
            <p:cNvSpPr/>
            <p:nvPr/>
          </p:nvSpPr>
          <p:spPr>
            <a:xfrm>
              <a:off x="2365821" y="940730"/>
              <a:ext cx="9082405" cy="1071816"/>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5" name="Google Shape;515;p15"/>
            <p:cNvSpPr/>
            <p:nvPr/>
          </p:nvSpPr>
          <p:spPr>
            <a:xfrm>
              <a:off x="2480003" y="883504"/>
              <a:ext cx="896236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 Người liên lạc ngụy trang hộp thư mật khéo léo như thế nào?</a:t>
              </a:r>
              <a:endParaRPr/>
            </a:p>
          </p:txBody>
        </p:sp>
      </p:grpSp>
      <p:sp>
        <p:nvSpPr>
          <p:cNvPr id="516" name="Google Shape;516;p15"/>
          <p:cNvSpPr/>
          <p:nvPr/>
        </p:nvSpPr>
        <p:spPr>
          <a:xfrm>
            <a:off x="1091660" y="2333215"/>
            <a:ext cx="10350706"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Đặt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hộp</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thư</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mật</a:t>
            </a:r>
            <a:r>
              <a:rPr lang="en-US" sz="3600" dirty="0">
                <a:solidFill>
                  <a:schemeClr val="dk1"/>
                </a:solidFill>
                <a:latin typeface="Calibri"/>
                <a:ea typeface="Calibri"/>
                <a:cs typeface="Calibri"/>
                <a:sym typeface="Calibri"/>
              </a:rPr>
              <a:t> ở </a:t>
            </a:r>
            <a:r>
              <a:rPr lang="en-US" sz="3600" dirty="0" err="1">
                <a:solidFill>
                  <a:schemeClr val="dk1"/>
                </a:solidFill>
                <a:latin typeface="Calibri"/>
                <a:ea typeface="Calibri"/>
                <a:cs typeface="Calibri"/>
                <a:sym typeface="Calibri"/>
              </a:rPr>
              <a:t>nơi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dễ</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tìm</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mà</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lại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ít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bị</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chú</a:t>
            </a:r>
            <a:r>
              <a:rPr lang="en-US" sz="3600" dirty="0">
                <a:solidFill>
                  <a:schemeClr val="dk1"/>
                </a:solidFill>
                <a:latin typeface="Calibri"/>
                <a:ea typeface="Calibri"/>
                <a:cs typeface="Calibri"/>
                <a:sym typeface="Calibri"/>
              </a:rPr>
              <a:t> ý </a:t>
            </a:r>
            <a:r>
              <a:rPr lang="en-US" sz="3600" dirty="0" err="1">
                <a:solidFill>
                  <a:schemeClr val="dk1"/>
                </a:solidFill>
                <a:latin typeface="Calibri"/>
                <a:ea typeface="Calibri"/>
                <a:cs typeface="Calibri"/>
                <a:sym typeface="Calibri"/>
              </a:rPr>
              <a:t>nhất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nơi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một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cột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cây</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số</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ven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đường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giữa</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cánh</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đồng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vắng</a:t>
            </a:r>
            <a:r>
              <a:rPr lang="en-US" sz="3600" dirty="0">
                <a:solidFill>
                  <a:schemeClr val="dk1"/>
                </a:solidFill>
                <a:latin typeface="Calibri"/>
                <a:ea typeface="Calibri"/>
                <a:cs typeface="Calibri"/>
                <a:sym typeface="Calibri"/>
              </a:rPr>
              <a:t>).</a:t>
            </a:r>
            <a:endParaRPr dirty="0"/>
          </a:p>
          <a:p>
            <a:pPr marL="0" marR="0" lvl="0" indent="0" algn="l" rtl="0">
              <a:spcBef>
                <a:spcPts val="1200"/>
              </a:spcBef>
              <a:spcAft>
                <a:spcPts val="0"/>
              </a:spcAft>
              <a:buNone/>
            </a:pP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Hòn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đá</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hình</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mũi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tên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trỏ</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vào</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nơi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giấu</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hộp</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thư</a:t>
            </a:r>
            <a:r>
              <a:rPr lang="en-US" sz="3600" dirty="0">
                <a:solidFill>
                  <a:schemeClr val="dk1"/>
                </a:solidFill>
                <a:latin typeface="Calibri"/>
                <a:ea typeface="Calibri"/>
                <a:cs typeface="Calibri"/>
                <a:sym typeface="Calibri"/>
              </a:rPr>
              <a:t>.</a:t>
            </a:r>
            <a:endParaRPr dirty="0"/>
          </a:p>
          <a:p>
            <a:pPr marL="0" marR="0" lvl="0" indent="0" algn="l" rtl="0">
              <a:spcBef>
                <a:spcPts val="1200"/>
              </a:spcBef>
              <a:spcAft>
                <a:spcPts val="0"/>
              </a:spcAft>
              <a:buNone/>
            </a:pP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Báo</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cáo</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được</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đặt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trong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chiếc</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vo</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đựng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thuốc</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đánh</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răng</a:t>
            </a:r>
            <a:r>
              <a:rPr lang="en-US" sz="3600" dirty="0">
                <a:solidFill>
                  <a:schemeClr val="dk1"/>
                </a:solidFill>
                <a:latin typeface="Calibri"/>
                <a:ea typeface="Calibri"/>
                <a:cs typeface="Calibri"/>
                <a:sym typeface="Calibri"/>
              </a:rPr>
              <a:t>.</a:t>
            </a:r>
            <a:endParaRPr dirty="0"/>
          </a:p>
        </p:txBody>
      </p:sp>
      <p:pic>
        <p:nvPicPr>
          <p:cNvPr id="517" name="Google Shape;517;p15"/>
          <p:cNvPicPr preferRelativeResize="0"/>
          <p:nvPr/>
        </p:nvPicPr>
        <p:blipFill rotWithShape="1">
          <a:blip r:embed="rId5">
            <a:alphaModFix/>
          </a:blip>
          <a:srcRect/>
          <a:stretch/>
        </p:blipFill>
        <p:spPr>
          <a:xfrm>
            <a:off x="-800644" y="-676915"/>
            <a:ext cx="2184406" cy="21844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500"/>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3"/>
                                        </p:tgtEl>
                                        <p:attrNameLst>
                                          <p:attrName>style.visibility</p:attrName>
                                        </p:attrNameLst>
                                      </p:cBhvr>
                                      <p:to>
                                        <p:strVal val="visible"/>
                                      </p:to>
                                    </p:set>
                                    <p:animEffect transition="in" filter="fade">
                                      <p:cBhvr>
                                        <p:cTn id="10" dur="500"/>
                                        <p:tgtEl>
                                          <p:spTgt spid="5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6">
                                            <p:txEl>
                                              <p:pRg st="0" end="0"/>
                                            </p:txEl>
                                          </p:spTgt>
                                        </p:tgtEl>
                                        <p:attrNameLst>
                                          <p:attrName>style.visibility</p:attrName>
                                        </p:attrNameLst>
                                      </p:cBhvr>
                                      <p:to>
                                        <p:strVal val="visible"/>
                                      </p:to>
                                    </p:set>
                                    <p:animEffect transition="in" filter="fade">
                                      <p:cBhvr>
                                        <p:cTn id="15" dur="1000"/>
                                        <p:tgtEl>
                                          <p:spTgt spid="5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6">
                                            <p:txEl>
                                              <p:pRg st="1" end="1"/>
                                            </p:txEl>
                                          </p:spTgt>
                                        </p:tgtEl>
                                        <p:attrNameLst>
                                          <p:attrName>style.visibility</p:attrName>
                                        </p:attrNameLst>
                                      </p:cBhvr>
                                      <p:to>
                                        <p:strVal val="visible"/>
                                      </p:to>
                                    </p:set>
                                    <p:animEffect transition="in" filter="fade">
                                      <p:cBhvr>
                                        <p:cTn id="20" dur="1000"/>
                                        <p:tgtEl>
                                          <p:spTgt spid="5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6">
                                            <p:txEl>
                                              <p:pRg st="2" end="2"/>
                                            </p:txEl>
                                          </p:spTgt>
                                        </p:tgtEl>
                                        <p:attrNameLst>
                                          <p:attrName>style.visibility</p:attrName>
                                        </p:attrNameLst>
                                      </p:cBhvr>
                                      <p:to>
                                        <p:strVal val="visible"/>
                                      </p:to>
                                    </p:set>
                                    <p:animEffect transition="in" filter="fade">
                                      <p:cBhvr>
                                        <p:cTn id="25" dur="1000"/>
                                        <p:tgtEl>
                                          <p:spTgt spid="5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17"/>
          <p:cNvGrpSpPr/>
          <p:nvPr/>
        </p:nvGrpSpPr>
        <p:grpSpPr>
          <a:xfrm>
            <a:off x="918891" y="800413"/>
            <a:ext cx="1189990" cy="1057753"/>
            <a:chOff x="918891" y="800413"/>
            <a:chExt cx="1189990" cy="1057753"/>
          </a:xfrm>
        </p:grpSpPr>
        <p:sp>
          <p:nvSpPr>
            <p:cNvPr id="531" name="Google Shape;531;p17"/>
            <p:cNvSpPr/>
            <p:nvPr/>
          </p:nvSpPr>
          <p:spPr>
            <a:xfrm>
              <a:off x="918891" y="80041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2" name="Google Shape;532;p17"/>
            <p:cNvSpPr/>
            <p:nvPr/>
          </p:nvSpPr>
          <p:spPr>
            <a:xfrm>
              <a:off x="1023655" y="87141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02</a:t>
              </a:r>
              <a:endParaRPr sz="3200" b="1">
                <a:solidFill>
                  <a:schemeClr val="lt1"/>
                </a:solidFill>
                <a:latin typeface="Arial"/>
                <a:ea typeface="Arial"/>
                <a:cs typeface="Arial"/>
                <a:sym typeface="Arial"/>
              </a:endParaRPr>
            </a:p>
          </p:txBody>
        </p:sp>
      </p:grpSp>
      <p:grpSp>
        <p:nvGrpSpPr>
          <p:cNvPr id="533" name="Google Shape;533;p17"/>
          <p:cNvGrpSpPr/>
          <p:nvPr/>
        </p:nvGrpSpPr>
        <p:grpSpPr>
          <a:xfrm>
            <a:off x="2270819" y="759876"/>
            <a:ext cx="9082405" cy="1200329"/>
            <a:chOff x="2270819" y="759876"/>
            <a:chExt cx="9082405" cy="1200329"/>
          </a:xfrm>
        </p:grpSpPr>
        <p:sp>
          <p:nvSpPr>
            <p:cNvPr id="534" name="Google Shape;534;p17"/>
            <p:cNvSpPr/>
            <p:nvPr/>
          </p:nvSpPr>
          <p:spPr>
            <a:xfrm>
              <a:off x="2270819" y="786350"/>
              <a:ext cx="9082405" cy="1071816"/>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5" name="Google Shape;535;p17"/>
            <p:cNvSpPr/>
            <p:nvPr/>
          </p:nvSpPr>
          <p:spPr>
            <a:xfrm>
              <a:off x="2480195" y="759876"/>
              <a:ext cx="862323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Qua những vật có hình chữ V, người liên lạc muốn gửi đến chú Hai Long điều gì? </a:t>
              </a:r>
              <a:endParaRPr/>
            </a:p>
          </p:txBody>
        </p:sp>
      </p:grpSp>
      <p:pic>
        <p:nvPicPr>
          <p:cNvPr id="536" name="Google Shape;536;p17"/>
          <p:cNvPicPr preferRelativeResize="0"/>
          <p:nvPr/>
        </p:nvPicPr>
        <p:blipFill rotWithShape="1">
          <a:blip r:embed="rId3">
            <a:alphaModFix/>
          </a:blip>
          <a:srcRect r="69805"/>
          <a:stretch/>
        </p:blipFill>
        <p:spPr>
          <a:xfrm>
            <a:off x="1832830" y="5248893"/>
            <a:ext cx="3681351" cy="1619025"/>
          </a:xfrm>
          <a:prstGeom prst="rect">
            <a:avLst/>
          </a:prstGeom>
          <a:noFill/>
          <a:ln>
            <a:noFill/>
          </a:ln>
        </p:spPr>
      </p:pic>
      <p:pic>
        <p:nvPicPr>
          <p:cNvPr id="537" name="Google Shape;537;p17"/>
          <p:cNvPicPr preferRelativeResize="0"/>
          <p:nvPr/>
        </p:nvPicPr>
        <p:blipFill rotWithShape="1">
          <a:blip r:embed="rId3">
            <a:alphaModFix/>
          </a:blip>
          <a:srcRect l="78312"/>
          <a:stretch/>
        </p:blipFill>
        <p:spPr>
          <a:xfrm>
            <a:off x="8240422" y="5362858"/>
            <a:ext cx="2644241" cy="1495142"/>
          </a:xfrm>
          <a:prstGeom prst="rect">
            <a:avLst/>
          </a:prstGeom>
          <a:noFill/>
          <a:ln>
            <a:noFill/>
          </a:ln>
        </p:spPr>
      </p:pic>
      <p:pic>
        <p:nvPicPr>
          <p:cNvPr id="538" name="Google Shape;538;p17"/>
          <p:cNvPicPr preferRelativeResize="0"/>
          <p:nvPr/>
        </p:nvPicPr>
        <p:blipFill rotWithShape="1">
          <a:blip r:embed="rId4">
            <a:alphaModFix/>
          </a:blip>
          <a:srcRect/>
          <a:stretch/>
        </p:blipFill>
        <p:spPr>
          <a:xfrm>
            <a:off x="9562543" y="3178363"/>
            <a:ext cx="2629457" cy="3689556"/>
          </a:xfrm>
          <a:prstGeom prst="rect">
            <a:avLst/>
          </a:prstGeom>
          <a:noFill/>
          <a:ln>
            <a:noFill/>
          </a:ln>
        </p:spPr>
      </p:pic>
      <p:sp>
        <p:nvSpPr>
          <p:cNvPr id="539" name="Google Shape;539;p17"/>
          <p:cNvSpPr/>
          <p:nvPr/>
        </p:nvSpPr>
        <p:spPr>
          <a:xfrm>
            <a:off x="4256061" y="2566960"/>
            <a:ext cx="7305368" cy="3061056"/>
          </a:xfrm>
          <a:prstGeom prst="rect">
            <a:avLst/>
          </a:prstGeom>
          <a:solidFill>
            <a:schemeClr val="accent1">
              <a:alpha val="5882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540" name="Google Shape;540;p17"/>
          <p:cNvSpPr/>
          <p:nvPr/>
        </p:nvSpPr>
        <p:spPr>
          <a:xfrm>
            <a:off x="4414353" y="2604764"/>
            <a:ext cx="7148714" cy="30469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dirty="0" err="1">
                <a:solidFill>
                  <a:schemeClr val="dk1"/>
                </a:solidFill>
                <a:latin typeface="Calibri"/>
                <a:ea typeface="Calibri"/>
                <a:cs typeface="Calibri"/>
                <a:sym typeface="Calibri"/>
              </a:rPr>
              <a:t>Người</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liên</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lạc</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muốn</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nhắn</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gửi</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tình</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yêu</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Tổ</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quốc</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của</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mình</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và</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lời</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chào</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chiến</a:t>
            </a:r>
            <a:r>
              <a:rPr lang="en-US" sz="4800" dirty="0">
                <a:solidFill>
                  <a:schemeClr val="dk1"/>
                </a:solidFill>
                <a:latin typeface="Calibri"/>
                <a:ea typeface="Calibri"/>
                <a:cs typeface="Calibri"/>
                <a:sym typeface="Calibri"/>
              </a:rPr>
              <a:t> </a:t>
            </a:r>
            <a:r>
              <a:rPr lang="en-US" sz="4800" dirty="0" err="1">
                <a:solidFill>
                  <a:schemeClr val="dk1"/>
                </a:solidFill>
                <a:latin typeface="Calibri"/>
                <a:ea typeface="Calibri"/>
                <a:cs typeface="Calibri"/>
                <a:sym typeface="Calibri"/>
              </a:rPr>
              <a:t>thắng</a:t>
            </a:r>
            <a:r>
              <a:rPr lang="en-US" sz="4800" dirty="0">
                <a:solidFill>
                  <a:schemeClr val="dk1"/>
                </a:solidFill>
                <a:latin typeface="Calibri"/>
                <a:ea typeface="Calibri"/>
                <a:cs typeface="Calibri"/>
                <a:sym typeface="Calibri"/>
              </a:rPr>
              <a:t>.</a:t>
            </a:r>
            <a:endParaRPr sz="1800" dirty="0"/>
          </a:p>
        </p:txBody>
      </p:sp>
      <p:pic>
        <p:nvPicPr>
          <p:cNvPr id="541" name="Google Shape;541;p17" descr="Thiết kế chữ v với lá Vector miễn phí"/>
          <p:cNvPicPr preferRelativeResize="0"/>
          <p:nvPr/>
        </p:nvPicPr>
        <p:blipFill rotWithShape="1">
          <a:blip r:embed="rId5">
            <a:alphaModFix/>
          </a:blip>
          <a:srcRect/>
          <a:stretch/>
        </p:blipFill>
        <p:spPr>
          <a:xfrm>
            <a:off x="1611818" y="2079017"/>
            <a:ext cx="3525302" cy="3525302"/>
          </a:xfrm>
          <a:prstGeom prst="rect">
            <a:avLst/>
          </a:prstGeom>
          <a:noFill/>
          <a:ln>
            <a:noFill/>
          </a:ln>
        </p:spPr>
      </p:pic>
      <p:pic>
        <p:nvPicPr>
          <p:cNvPr id="542" name="Google Shape;542;p17"/>
          <p:cNvPicPr preferRelativeResize="0"/>
          <p:nvPr/>
        </p:nvPicPr>
        <p:blipFill rotWithShape="1">
          <a:blip r:embed="rId6">
            <a:alphaModFix/>
          </a:blip>
          <a:srcRect/>
          <a:stretch/>
        </p:blipFill>
        <p:spPr>
          <a:xfrm>
            <a:off x="0" y="2424524"/>
            <a:ext cx="5657713" cy="4433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childTnLst>
                                </p:cTn>
                              </p:par>
                              <p:par>
                                <p:cTn id="8" presetID="10" presetClass="entr" presetSubtype="0" fill="hold" nodeType="withEffect">
                                  <p:stCondLst>
                                    <p:cond delay="0"/>
                                  </p:stCondLst>
                                  <p:childTnLst>
                                    <p:set>
                                      <p:cBhvr>
                                        <p:cTn id="9" dur="1" fill="hold">
                                          <p:stCondLst>
                                            <p:cond delay="0"/>
                                          </p:stCondLst>
                                        </p:cTn>
                                        <p:tgtEl>
                                          <p:spTgt spid="533"/>
                                        </p:tgtEl>
                                        <p:attrNameLst>
                                          <p:attrName>style.visibility</p:attrName>
                                        </p:attrNameLst>
                                      </p:cBhvr>
                                      <p:to>
                                        <p:strVal val="visible"/>
                                      </p:to>
                                    </p:set>
                                    <p:animEffect transition="in" filter="fade">
                                      <p:cBhvr>
                                        <p:cTn id="10" dur="500"/>
                                        <p:tgtEl>
                                          <p:spTgt spid="53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39"/>
                                        </p:tgtEl>
                                        <p:attrNameLst>
                                          <p:attrName>style.visibility</p:attrName>
                                        </p:attrNameLst>
                                      </p:cBhvr>
                                      <p:to>
                                        <p:strVal val="visible"/>
                                      </p:to>
                                    </p:set>
                                    <p:animEffect transition="in" filter="fade">
                                      <p:cBhvr>
                                        <p:cTn id="14" dur="500"/>
                                        <p:tgtEl>
                                          <p:spTgt spid="5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41"/>
                                        </p:tgtEl>
                                        <p:attrNameLst>
                                          <p:attrName>style.visibility</p:attrName>
                                        </p:attrNameLst>
                                      </p:cBhvr>
                                      <p:to>
                                        <p:strVal val="visible"/>
                                      </p:to>
                                    </p:set>
                                    <p:animEffect transition="in" filter="fade">
                                      <p:cBhvr>
                                        <p:cTn id="19" dur="500"/>
                                        <p:tgtEl>
                                          <p:spTgt spid="5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40"/>
                                        </p:tgtEl>
                                        <p:attrNameLst>
                                          <p:attrName>style.visibility</p:attrName>
                                        </p:attrNameLst>
                                      </p:cBhvr>
                                      <p:to>
                                        <p:strVal val="visible"/>
                                      </p:to>
                                    </p:set>
                                    <p:animEffect transition="in" filter="fade">
                                      <p:cBhvr>
                                        <p:cTn id="24" dur="5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8"/>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548" name="Google Shape;548;p18"/>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9" name="Google Shape;549;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50" name="Google Shape;550;p18"/>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18"/>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2" name="Google Shape;552;p1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1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1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18"/>
          <p:cNvSpPr/>
          <p:nvPr/>
        </p:nvSpPr>
        <p:spPr>
          <a:xfrm>
            <a:off x="760655" y="323603"/>
            <a:ext cx="10687157" cy="5810984"/>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6" name="Google Shape;556;p18"/>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557" name="Google Shape;557;p18"/>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sp>
        <p:nvSpPr>
          <p:cNvPr id="558" name="Google Shape;558;p18"/>
          <p:cNvSpPr/>
          <p:nvPr/>
        </p:nvSpPr>
        <p:spPr>
          <a:xfrm>
            <a:off x="2198615" y="500859"/>
            <a:ext cx="80373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Nêu cách lấy thư và gửi báo cáo của chú Hai Long. Vì sao chú làm như vậy?</a:t>
            </a:r>
            <a:endParaRPr/>
          </a:p>
        </p:txBody>
      </p:sp>
      <p:grpSp>
        <p:nvGrpSpPr>
          <p:cNvPr id="559" name="Google Shape;559;p18"/>
          <p:cNvGrpSpPr/>
          <p:nvPr/>
        </p:nvGrpSpPr>
        <p:grpSpPr>
          <a:xfrm>
            <a:off x="903861" y="489176"/>
            <a:ext cx="1189990" cy="1057753"/>
            <a:chOff x="1013893" y="954793"/>
            <a:chExt cx="1189990" cy="1057753"/>
          </a:xfrm>
        </p:grpSpPr>
        <p:sp>
          <p:nvSpPr>
            <p:cNvPr id="560" name="Google Shape;560;p18"/>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61" name="Google Shape;561;p18"/>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03</a:t>
              </a:r>
              <a:endParaRPr sz="3200" b="1">
                <a:solidFill>
                  <a:schemeClr val="lt1"/>
                </a:solidFill>
                <a:latin typeface="Arial"/>
                <a:ea typeface="Arial"/>
                <a:cs typeface="Arial"/>
                <a:sym typeface="Arial"/>
              </a:endParaRPr>
            </a:p>
          </p:txBody>
        </p:sp>
      </p:grpSp>
      <p:sp>
        <p:nvSpPr>
          <p:cNvPr id="562" name="Google Shape;562;p18"/>
          <p:cNvSpPr/>
          <p:nvPr/>
        </p:nvSpPr>
        <p:spPr>
          <a:xfrm>
            <a:off x="1210788" y="1792559"/>
            <a:ext cx="9765968"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Chú dừng xe, tháo bu-gi ra xem, giả vờ như xe của mình bị hỏng. </a:t>
            </a:r>
            <a:endParaRPr/>
          </a:p>
        </p:txBody>
      </p:sp>
      <p:sp>
        <p:nvSpPr>
          <p:cNvPr id="563" name="Google Shape;563;p18"/>
          <p:cNvSpPr/>
          <p:nvPr/>
        </p:nvSpPr>
        <p:spPr>
          <a:xfrm>
            <a:off x="2093851" y="489176"/>
            <a:ext cx="9104580" cy="1136072"/>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4" name="Google Shape;564;p18"/>
          <p:cNvSpPr/>
          <p:nvPr/>
        </p:nvSpPr>
        <p:spPr>
          <a:xfrm>
            <a:off x="1192483" y="3234655"/>
            <a:ext cx="9765968"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Nhìn trước nhìn sau, một tay chú vẫn cầm bu-gi, còn một tay bẩy nhẹ hòn đá. </a:t>
            </a:r>
            <a:endParaRPr/>
          </a:p>
        </p:txBody>
      </p:sp>
      <p:sp>
        <p:nvSpPr>
          <p:cNvPr id="565" name="Google Shape;565;p18"/>
          <p:cNvSpPr/>
          <p:nvPr/>
        </p:nvSpPr>
        <p:spPr>
          <a:xfrm>
            <a:off x="1136390" y="4153531"/>
            <a:ext cx="1037079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Chú nhẹ nhàng cạy đáy hộp vỏ đựng thuốc đánh răng để lấy báo cáo và thay vào đó thư báo cáo của mình rồi trả hộp thuốc vào chỗ cũ.</a:t>
            </a:r>
            <a:endParaRPr/>
          </a:p>
        </p:txBody>
      </p:sp>
      <p:sp>
        <p:nvSpPr>
          <p:cNvPr id="566" name="Google Shape;566;p18"/>
          <p:cNvSpPr/>
          <p:nvPr/>
        </p:nvSpPr>
        <p:spPr>
          <a:xfrm>
            <a:off x="1210788" y="5142185"/>
            <a:ext cx="868834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Sau đó chú lắp bu-gi, khởi động máy như là đã sửa  xong.</a:t>
            </a:r>
            <a:endParaRPr/>
          </a:p>
        </p:txBody>
      </p:sp>
      <p:sp>
        <p:nvSpPr>
          <p:cNvPr id="567" name="Google Shape;567;p18"/>
          <p:cNvSpPr/>
          <p:nvPr/>
        </p:nvSpPr>
        <p:spPr>
          <a:xfrm>
            <a:off x="1225138" y="2335412"/>
            <a:ext cx="9922821"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Mắt chú không xem bu-gi mà lại chú ý quan sát mặt đất phía sau cột cây số.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5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4"/>
                                        </p:tgtEl>
                                        <p:attrNameLst>
                                          <p:attrName>style.visibility</p:attrName>
                                        </p:attrNameLst>
                                      </p:cBhvr>
                                      <p:to>
                                        <p:strVal val="visible"/>
                                      </p:to>
                                    </p:set>
                                    <p:animEffect transition="in" filter="fade">
                                      <p:cBhvr>
                                        <p:cTn id="22" dur="500"/>
                                        <p:tgtEl>
                                          <p:spTgt spid="5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5"/>
                                        </p:tgtEl>
                                        <p:attrNameLst>
                                          <p:attrName>style.visibility</p:attrName>
                                        </p:attrNameLst>
                                      </p:cBhvr>
                                      <p:to>
                                        <p:strVal val="visible"/>
                                      </p:to>
                                    </p:set>
                                    <p:animEffect transition="in" filter="fade">
                                      <p:cBhvr>
                                        <p:cTn id="27" dur="500"/>
                                        <p:tgtEl>
                                          <p:spTgt spid="5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6"/>
                                        </p:tgtEl>
                                        <p:attrNameLst>
                                          <p:attrName>style.visibility</p:attrName>
                                        </p:attrNameLst>
                                      </p:cBhvr>
                                      <p:to>
                                        <p:strVal val="visible"/>
                                      </p:to>
                                    </p:set>
                                    <p:animEffect transition="in" filter="fade">
                                      <p:cBhvr>
                                        <p:cTn id="32"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9"/>
          <p:cNvSpPr/>
          <p:nvPr/>
        </p:nvSpPr>
        <p:spPr>
          <a:xfrm>
            <a:off x="2113809" y="489176"/>
            <a:ext cx="80373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Nêu cách lấy thư và gửi báo cáo của chú Hai Long. Vì sao chú làm như vậy?</a:t>
            </a:r>
            <a:endParaRPr/>
          </a:p>
        </p:txBody>
      </p:sp>
      <p:grpSp>
        <p:nvGrpSpPr>
          <p:cNvPr id="573" name="Google Shape;573;p19"/>
          <p:cNvGrpSpPr/>
          <p:nvPr/>
        </p:nvGrpSpPr>
        <p:grpSpPr>
          <a:xfrm>
            <a:off x="903861" y="489176"/>
            <a:ext cx="1189990" cy="1057753"/>
            <a:chOff x="1013893" y="954793"/>
            <a:chExt cx="1189990" cy="1057753"/>
          </a:xfrm>
        </p:grpSpPr>
        <p:sp>
          <p:nvSpPr>
            <p:cNvPr id="574" name="Google Shape;574;p19"/>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75" name="Google Shape;575;p19"/>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03</a:t>
              </a:r>
              <a:endParaRPr sz="3200" b="1">
                <a:solidFill>
                  <a:schemeClr val="lt1"/>
                </a:solidFill>
                <a:latin typeface="Arial"/>
                <a:ea typeface="Arial"/>
                <a:cs typeface="Arial"/>
                <a:sym typeface="Arial"/>
              </a:endParaRPr>
            </a:p>
          </p:txBody>
        </p:sp>
      </p:grpSp>
      <p:sp>
        <p:nvSpPr>
          <p:cNvPr id="576" name="Google Shape;576;p19"/>
          <p:cNvSpPr/>
          <p:nvPr/>
        </p:nvSpPr>
        <p:spPr>
          <a:xfrm>
            <a:off x="2093851" y="489176"/>
            <a:ext cx="9104580" cy="1136072"/>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7" name="Google Shape;577;p19"/>
          <p:cNvPicPr preferRelativeResize="0"/>
          <p:nvPr/>
        </p:nvPicPr>
        <p:blipFill rotWithShape="1">
          <a:blip r:embed="rId3">
            <a:alphaModFix/>
          </a:blip>
          <a:srcRect/>
          <a:stretch/>
        </p:blipFill>
        <p:spPr>
          <a:xfrm>
            <a:off x="-1117917" y="-1095066"/>
            <a:ext cx="2184406" cy="2184406"/>
          </a:xfrm>
          <a:prstGeom prst="rect">
            <a:avLst/>
          </a:prstGeom>
          <a:noFill/>
          <a:ln>
            <a:noFill/>
          </a:ln>
        </p:spPr>
      </p:pic>
      <p:pic>
        <p:nvPicPr>
          <p:cNvPr id="578" name="Google Shape;578;p19"/>
          <p:cNvPicPr preferRelativeResize="0"/>
          <p:nvPr/>
        </p:nvPicPr>
        <p:blipFill rotWithShape="1">
          <a:blip r:embed="rId4">
            <a:alphaModFix/>
          </a:blip>
          <a:srcRect/>
          <a:stretch/>
        </p:blipFill>
        <p:spPr>
          <a:xfrm flipH="1">
            <a:off x="8477557" y="0"/>
            <a:ext cx="3929623" cy="2430917"/>
          </a:xfrm>
          <a:prstGeom prst="rect">
            <a:avLst/>
          </a:prstGeom>
          <a:noFill/>
          <a:ln>
            <a:noFill/>
          </a:ln>
        </p:spPr>
      </p:pic>
      <p:pic>
        <p:nvPicPr>
          <p:cNvPr id="579" name="Google Shape;579;p19"/>
          <p:cNvPicPr preferRelativeResize="0"/>
          <p:nvPr/>
        </p:nvPicPr>
        <p:blipFill rotWithShape="1">
          <a:blip r:embed="rId5">
            <a:alphaModFix/>
          </a:blip>
          <a:srcRect/>
          <a:stretch/>
        </p:blipFill>
        <p:spPr>
          <a:xfrm>
            <a:off x="9736752" y="3184644"/>
            <a:ext cx="2455248" cy="3689556"/>
          </a:xfrm>
          <a:prstGeom prst="rect">
            <a:avLst/>
          </a:prstGeom>
          <a:noFill/>
          <a:ln>
            <a:noFill/>
          </a:ln>
        </p:spPr>
      </p:pic>
      <p:pic>
        <p:nvPicPr>
          <p:cNvPr id="580" name="Google Shape;580;p19"/>
          <p:cNvPicPr preferRelativeResize="0"/>
          <p:nvPr/>
        </p:nvPicPr>
        <p:blipFill rotWithShape="1">
          <a:blip r:embed="rId6">
            <a:alphaModFix/>
          </a:blip>
          <a:srcRect/>
          <a:stretch/>
        </p:blipFill>
        <p:spPr>
          <a:xfrm flipH="1">
            <a:off x="1008625" y="3032149"/>
            <a:ext cx="4897322" cy="4217138"/>
          </a:xfrm>
          <a:prstGeom prst="rect">
            <a:avLst/>
          </a:prstGeom>
          <a:noFill/>
          <a:ln>
            <a:noFill/>
          </a:ln>
        </p:spPr>
      </p:pic>
      <p:pic>
        <p:nvPicPr>
          <p:cNvPr id="581" name="Google Shape;581;p19"/>
          <p:cNvPicPr preferRelativeResize="0"/>
          <p:nvPr/>
        </p:nvPicPr>
        <p:blipFill rotWithShape="1">
          <a:blip r:embed="rId7">
            <a:alphaModFix/>
          </a:blip>
          <a:srcRect/>
          <a:stretch/>
        </p:blipFill>
        <p:spPr>
          <a:xfrm>
            <a:off x="0" y="3174725"/>
            <a:ext cx="4231710" cy="3689556"/>
          </a:xfrm>
          <a:prstGeom prst="rect">
            <a:avLst/>
          </a:prstGeom>
          <a:noFill/>
          <a:ln>
            <a:noFill/>
          </a:ln>
        </p:spPr>
      </p:pic>
      <p:grpSp>
        <p:nvGrpSpPr>
          <p:cNvPr id="582" name="Google Shape;582;p19"/>
          <p:cNvGrpSpPr/>
          <p:nvPr/>
        </p:nvGrpSpPr>
        <p:grpSpPr>
          <a:xfrm>
            <a:off x="903861" y="1963531"/>
            <a:ext cx="1401002" cy="902353"/>
            <a:chOff x="9391779" y="29917"/>
            <a:chExt cx="1401002" cy="902353"/>
          </a:xfrm>
        </p:grpSpPr>
        <p:grpSp>
          <p:nvGrpSpPr>
            <p:cNvPr id="583" name="Google Shape;583;p19"/>
            <p:cNvGrpSpPr/>
            <p:nvPr/>
          </p:nvGrpSpPr>
          <p:grpSpPr>
            <a:xfrm>
              <a:off x="9391779" y="218794"/>
              <a:ext cx="1401002" cy="713476"/>
              <a:chOff x="9391779" y="218794"/>
              <a:chExt cx="1401002" cy="713476"/>
            </a:xfrm>
          </p:grpSpPr>
          <p:sp>
            <p:nvSpPr>
              <p:cNvPr id="584" name="Google Shape;584;p19"/>
              <p:cNvSpPr/>
              <p:nvPr/>
            </p:nvSpPr>
            <p:spPr>
              <a:xfrm>
                <a:off x="9417274" y="218794"/>
                <a:ext cx="1375507" cy="696291"/>
              </a:xfrm>
              <a:custGeom>
                <a:avLst/>
                <a:gdLst/>
                <a:ahLst/>
                <a:cxnLst/>
                <a:rect l="l" t="t" r="r" b="b"/>
                <a:pathLst>
                  <a:path w="1475238" h="776859" extrusionOk="0">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5" name="Google Shape;585;p19"/>
              <p:cNvSpPr/>
              <p:nvPr/>
            </p:nvSpPr>
            <p:spPr>
              <a:xfrm>
                <a:off x="9391779" y="235979"/>
                <a:ext cx="1375507" cy="696291"/>
              </a:xfrm>
              <a:custGeom>
                <a:avLst/>
                <a:gdLst/>
                <a:ahLst/>
                <a:cxnLst/>
                <a:rect l="l" t="t" r="r" b="b"/>
                <a:pathLst>
                  <a:path w="1475238" h="776859" extrusionOk="0">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86" name="Google Shape;586;p19"/>
            <p:cNvSpPr txBox="1"/>
            <p:nvPr/>
          </p:nvSpPr>
          <p:spPr>
            <a:xfrm>
              <a:off x="9417274" y="29917"/>
              <a:ext cx="1221014" cy="82618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000" b="1" i="0">
                  <a:solidFill>
                    <a:srgbClr val="F4AB3F"/>
                  </a:solidFill>
                  <a:latin typeface="Arial"/>
                  <a:ea typeface="Arial"/>
                  <a:cs typeface="Arial"/>
                  <a:sym typeface="Arial"/>
                </a:rPr>
                <a:t>…</a:t>
              </a:r>
              <a:endParaRPr/>
            </a:p>
          </p:txBody>
        </p:sp>
      </p:grpSp>
      <p:grpSp>
        <p:nvGrpSpPr>
          <p:cNvPr id="587" name="Google Shape;587;p19"/>
          <p:cNvGrpSpPr/>
          <p:nvPr/>
        </p:nvGrpSpPr>
        <p:grpSpPr>
          <a:xfrm>
            <a:off x="3634672" y="2118072"/>
            <a:ext cx="8008106" cy="3264155"/>
            <a:chOff x="3634672" y="2118073"/>
            <a:chExt cx="8008106" cy="2799296"/>
          </a:xfrm>
        </p:grpSpPr>
        <p:grpSp>
          <p:nvGrpSpPr>
            <p:cNvPr id="588" name="Google Shape;588;p19"/>
            <p:cNvGrpSpPr/>
            <p:nvPr/>
          </p:nvGrpSpPr>
          <p:grpSpPr>
            <a:xfrm>
              <a:off x="3634672" y="2118073"/>
              <a:ext cx="8008106" cy="2799296"/>
              <a:chOff x="2206754" y="916448"/>
              <a:chExt cx="4695813" cy="3901755"/>
            </a:xfrm>
          </p:grpSpPr>
          <p:sp>
            <p:nvSpPr>
              <p:cNvPr id="589" name="Google Shape;589;p19"/>
              <p:cNvSpPr/>
              <p:nvPr/>
            </p:nvSpPr>
            <p:spPr>
              <a:xfrm flipH="1">
                <a:off x="2206754" y="916448"/>
                <a:ext cx="4695813" cy="3901755"/>
              </a:xfrm>
              <a:custGeom>
                <a:avLst/>
                <a:gdLst/>
                <a:ahLst/>
                <a:cxnLst/>
                <a:rect l="l" t="t" r="r" b="b"/>
                <a:pathLst>
                  <a:path w="4943752" h="4107768" extrusionOk="0">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0" name="Google Shape;590;p19"/>
              <p:cNvSpPr/>
              <p:nvPr/>
            </p:nvSpPr>
            <p:spPr>
              <a:xfrm flipH="1">
                <a:off x="2369895" y="1044434"/>
                <a:ext cx="4475657" cy="3718827"/>
              </a:xfrm>
              <a:custGeom>
                <a:avLst/>
                <a:gdLst/>
                <a:ahLst/>
                <a:cxnLst/>
                <a:rect l="l" t="t" r="r" b="b"/>
                <a:pathLst>
                  <a:path w="4943752" h="4107768" extrusionOk="0">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91" name="Google Shape;591;p19"/>
            <p:cNvSpPr/>
            <p:nvPr/>
          </p:nvSpPr>
          <p:spPr>
            <a:xfrm>
              <a:off x="5240335" y="2462670"/>
              <a:ext cx="5947740" cy="2190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alibri"/>
                  <a:ea typeface="Calibri"/>
                  <a:cs typeface="Calibri"/>
                  <a:sym typeface="Calibri"/>
                </a:rPr>
                <a:t>Chú Hai Long làm như vậy nhằm đánh lạc hướng chú ý của người khác, để không ai nghi ngờ.</a:t>
              </a:r>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 calcmode="lin" valueType="num">
                                      <p:cBhvr additive="base">
                                        <p:cTn id="7" dur="500"/>
                                        <p:tgtEl>
                                          <p:spTgt spid="577"/>
                                        </p:tgtEl>
                                        <p:attrNameLst>
                                          <p:attrName>ppt_w</p:attrName>
                                        </p:attrNameLst>
                                      </p:cBhvr>
                                      <p:tavLst>
                                        <p:tav tm="0">
                                          <p:val>
                                            <p:strVal val="0"/>
                                          </p:val>
                                        </p:tav>
                                        <p:tav tm="100000">
                                          <p:val>
                                            <p:strVal val="#ppt_w"/>
                                          </p:val>
                                        </p:tav>
                                      </p:tavLst>
                                    </p:anim>
                                    <p:anim calcmode="lin" valueType="num">
                                      <p:cBhvr additive="base">
                                        <p:cTn id="8" dur="500"/>
                                        <p:tgtEl>
                                          <p:spTgt spid="57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gtEl>
                                        <p:attrNameLst>
                                          <p:attrName>style.visibility</p:attrName>
                                        </p:attrNameLst>
                                      </p:cBhvr>
                                      <p:to>
                                        <p:strVal val="visible"/>
                                      </p:to>
                                    </p:set>
                                    <p:animEffect transition="in" filter="fade">
                                      <p:cBhvr>
                                        <p:cTn id="1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97" name="Google Shape;597;p20" descr="1"/>
          <p:cNvPicPr preferRelativeResize="0"/>
          <p:nvPr/>
        </p:nvPicPr>
        <p:blipFill rotWithShape="1">
          <a:blip r:embed="rId4">
            <a:alphaModFix/>
          </a:blip>
          <a:srcRect/>
          <a:stretch/>
        </p:blipFill>
        <p:spPr>
          <a:xfrm>
            <a:off x="0" y="152400"/>
            <a:ext cx="5652655" cy="491259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598" name="Google Shape;598;p20" descr="2"/>
          <p:cNvPicPr preferRelativeResize="0"/>
          <p:nvPr/>
        </p:nvPicPr>
        <p:blipFill rotWithShape="1">
          <a:blip r:embed="rId5">
            <a:alphaModFix/>
          </a:blip>
          <a:srcRect/>
          <a:stretch/>
        </p:blipFill>
        <p:spPr>
          <a:xfrm>
            <a:off x="5913912" y="255319"/>
            <a:ext cx="5917871" cy="477981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599" name="Google Shape;599;p20"/>
          <p:cNvSpPr txBox="1">
            <a:spLocks noGrp="1"/>
          </p:cNvSpPr>
          <p:nvPr>
            <p:ph type="title"/>
          </p:nvPr>
        </p:nvSpPr>
        <p:spPr>
          <a:xfrm>
            <a:off x="1570017" y="5477493"/>
            <a:ext cx="8687790" cy="11430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en-US" sz="3200" b="1">
                <a:solidFill>
                  <a:srgbClr val="0070C0"/>
                </a:solidFill>
                <a:latin typeface="Calibri"/>
                <a:ea typeface="Calibri"/>
                <a:cs typeface="Calibri"/>
                <a:sym typeface="Calibri"/>
              </a:rPr>
              <a:t>Những tài liệu, bút tích có liên quan đến hoạt động tình báo của Thiếu tướng Vũ Ngọc Nhạ.</a:t>
            </a:r>
            <a:endParaRPr sz="3200" b="1">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1000"/>
                                        <p:tgtEl>
                                          <p:spTgt spid="5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98"/>
                                        </p:tgtEl>
                                        <p:attrNameLst>
                                          <p:attrName>style.visibility</p:attrName>
                                        </p:attrNameLst>
                                      </p:cBhvr>
                                      <p:to>
                                        <p:strVal val="visible"/>
                                      </p:to>
                                    </p:set>
                                    <p:animEffect transition="in" filter="fade">
                                      <p:cBhvr>
                                        <p:cTn id="11" dur="1000"/>
                                        <p:tgtEl>
                                          <p:spTgt spid="5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9"/>
                                        </p:tgtEl>
                                        <p:attrNameLst>
                                          <p:attrName>style.visibility</p:attrName>
                                        </p:attrNameLst>
                                      </p:cBhvr>
                                      <p:to>
                                        <p:strVal val="visible"/>
                                      </p:to>
                                    </p:set>
                                    <p:animEffect transition="in" filter="fade">
                                      <p:cBhvr>
                                        <p:cTn id="16" dur="8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1"/>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605" name="Google Shape;605;p21"/>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6" name="Google Shape;606;p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07" name="Google Shape;607;p21"/>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8" name="Google Shape;608;p21"/>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09" name="Google Shape;609;p21"/>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0" name="Google Shape;610;p21"/>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1" name="Google Shape;611;p21"/>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2" name="Google Shape;612;p21"/>
          <p:cNvSpPr/>
          <p:nvPr/>
        </p:nvSpPr>
        <p:spPr>
          <a:xfrm>
            <a:off x="760655" y="323603"/>
            <a:ext cx="10687157" cy="5810984"/>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3" name="Google Shape;613;p21"/>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614" name="Google Shape;614;p21"/>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grpSp>
        <p:nvGrpSpPr>
          <p:cNvPr id="615" name="Google Shape;615;p21"/>
          <p:cNvGrpSpPr/>
          <p:nvPr/>
        </p:nvGrpSpPr>
        <p:grpSpPr>
          <a:xfrm>
            <a:off x="903861" y="489176"/>
            <a:ext cx="1189990" cy="1057753"/>
            <a:chOff x="1013893" y="954793"/>
            <a:chExt cx="1189990" cy="1057753"/>
          </a:xfrm>
        </p:grpSpPr>
        <p:sp>
          <p:nvSpPr>
            <p:cNvPr id="616" name="Google Shape;616;p21"/>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7" name="Google Shape;617;p21"/>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04</a:t>
              </a:r>
              <a:endParaRPr sz="3200" b="1">
                <a:solidFill>
                  <a:schemeClr val="lt1"/>
                </a:solidFill>
                <a:latin typeface="Arial"/>
                <a:ea typeface="Arial"/>
                <a:cs typeface="Arial"/>
                <a:sym typeface="Arial"/>
              </a:endParaRPr>
            </a:p>
          </p:txBody>
        </p:sp>
      </p:grpSp>
      <p:sp>
        <p:nvSpPr>
          <p:cNvPr id="618" name="Google Shape;618;p21"/>
          <p:cNvSpPr/>
          <p:nvPr/>
        </p:nvSpPr>
        <p:spPr>
          <a:xfrm>
            <a:off x="2093851" y="489175"/>
            <a:ext cx="9104580" cy="1566177"/>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9" name="Google Shape;619;p21"/>
          <p:cNvSpPr/>
          <p:nvPr/>
        </p:nvSpPr>
        <p:spPr>
          <a:xfrm>
            <a:off x="2186301" y="543687"/>
            <a:ext cx="856686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Baloo 2"/>
                <a:ea typeface="Baloo 2"/>
                <a:cs typeface="Baloo 2"/>
                <a:sym typeface="Baloo 2"/>
              </a:rPr>
              <a:t>Hoạt động trong vùng địch của các chiến sĩ tình báo có ý nghĩa như thế nào đối với sự nghiệp bảo vệ Tổ quốc?</a:t>
            </a:r>
            <a:endParaRPr/>
          </a:p>
        </p:txBody>
      </p:sp>
      <p:sp>
        <p:nvSpPr>
          <p:cNvPr id="620" name="Google Shape;620;p21"/>
          <p:cNvSpPr/>
          <p:nvPr/>
        </p:nvSpPr>
        <p:spPr>
          <a:xfrm>
            <a:off x="1008625" y="2107255"/>
            <a:ext cx="558114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alibri"/>
                <a:ea typeface="Calibri"/>
                <a:cs typeface="Calibri"/>
                <a:sym typeface="Calibri"/>
              </a:rPr>
              <a:t>Có ý nghĩa rất quan trọng vì:</a:t>
            </a:r>
            <a:endParaRPr/>
          </a:p>
        </p:txBody>
      </p:sp>
      <p:grpSp>
        <p:nvGrpSpPr>
          <p:cNvPr id="621" name="Google Shape;621;p21"/>
          <p:cNvGrpSpPr/>
          <p:nvPr/>
        </p:nvGrpSpPr>
        <p:grpSpPr>
          <a:xfrm>
            <a:off x="2257153" y="2978775"/>
            <a:ext cx="8117033" cy="1191104"/>
            <a:chOff x="2257153" y="2978775"/>
            <a:chExt cx="8117033" cy="1191104"/>
          </a:xfrm>
        </p:grpSpPr>
        <p:grpSp>
          <p:nvGrpSpPr>
            <p:cNvPr id="622" name="Google Shape;622;p21"/>
            <p:cNvGrpSpPr/>
            <p:nvPr/>
          </p:nvGrpSpPr>
          <p:grpSpPr>
            <a:xfrm>
              <a:off x="2257153" y="2985059"/>
              <a:ext cx="8117033" cy="1184820"/>
              <a:chOff x="402716" y="537971"/>
              <a:chExt cx="6420430" cy="1499163"/>
            </a:xfrm>
          </p:grpSpPr>
          <p:sp>
            <p:nvSpPr>
              <p:cNvPr id="623" name="Google Shape;623;p21"/>
              <p:cNvSpPr/>
              <p:nvPr/>
            </p:nvSpPr>
            <p:spPr>
              <a:xfrm>
                <a:off x="508714" y="623105"/>
                <a:ext cx="6314432" cy="1414029"/>
              </a:xfrm>
              <a:prstGeom prst="roundRect">
                <a:avLst>
                  <a:gd name="adj" fmla="val 16667"/>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4" name="Google Shape;624;p21"/>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25" name="Google Shape;625;p21"/>
            <p:cNvSpPr/>
            <p:nvPr/>
          </p:nvSpPr>
          <p:spPr>
            <a:xfrm>
              <a:off x="2572251" y="2978775"/>
              <a:ext cx="724717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 Cung cấp cho ta những tin tức bí mật về kẻ địch để hiểu được ý đồ của địch. </a:t>
              </a:r>
              <a:endParaRPr/>
            </a:p>
          </p:txBody>
        </p:sp>
      </p:grpSp>
      <p:grpSp>
        <p:nvGrpSpPr>
          <p:cNvPr id="626" name="Google Shape;626;p21"/>
          <p:cNvGrpSpPr/>
          <p:nvPr/>
        </p:nvGrpSpPr>
        <p:grpSpPr>
          <a:xfrm>
            <a:off x="3116578" y="4601608"/>
            <a:ext cx="8117033" cy="1184820"/>
            <a:chOff x="2322259" y="4447390"/>
            <a:chExt cx="8117033" cy="1184820"/>
          </a:xfrm>
        </p:grpSpPr>
        <p:grpSp>
          <p:nvGrpSpPr>
            <p:cNvPr id="627" name="Google Shape;627;p21"/>
            <p:cNvGrpSpPr/>
            <p:nvPr/>
          </p:nvGrpSpPr>
          <p:grpSpPr>
            <a:xfrm>
              <a:off x="2322259" y="4447390"/>
              <a:ext cx="8117033" cy="1184820"/>
              <a:chOff x="402716" y="537971"/>
              <a:chExt cx="6420430" cy="1499163"/>
            </a:xfrm>
          </p:grpSpPr>
          <p:sp>
            <p:nvSpPr>
              <p:cNvPr id="628" name="Google Shape;628;p21"/>
              <p:cNvSpPr/>
              <p:nvPr/>
            </p:nvSpPr>
            <p:spPr>
              <a:xfrm>
                <a:off x="508714" y="623105"/>
                <a:ext cx="6314432" cy="1414029"/>
              </a:xfrm>
              <a:prstGeom prst="roundRect">
                <a:avLst>
                  <a:gd name="adj" fmla="val 16667"/>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21"/>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30" name="Google Shape;630;p21"/>
            <p:cNvSpPr/>
            <p:nvPr/>
          </p:nvSpPr>
          <p:spPr>
            <a:xfrm>
              <a:off x="2444392" y="4500660"/>
              <a:ext cx="782405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Kịp</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thời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ngăn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chặn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chủ</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động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chống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trả</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giúp</a:t>
              </a:r>
              <a:r>
                <a:rPr lang="en-US" sz="3200" dirty="0">
                  <a:solidFill>
                    <a:schemeClr val="dk1"/>
                  </a:solidFill>
                  <a:latin typeface="Calibri"/>
                  <a:ea typeface="Calibri"/>
                  <a:cs typeface="Calibri"/>
                  <a:sym typeface="Calibri"/>
                </a:rPr>
                <a:t> ta </a:t>
              </a:r>
              <a:r>
                <a:rPr lang="en-US" sz="3200" dirty="0" err="1">
                  <a:solidFill>
                    <a:schemeClr val="dk1"/>
                  </a:solidFill>
                  <a:latin typeface="Calibri"/>
                  <a:ea typeface="Calibri"/>
                  <a:cs typeface="Calibri"/>
                  <a:sym typeface="Calibri"/>
                </a:rPr>
                <a:t>giành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thắng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lợi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mà</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đỡ</a:t>
              </a:r>
              <a:r>
                <a:rPr lang="en-US" sz="3200" dirty="0">
                  <a:solidFill>
                    <a:schemeClr val="dk1"/>
                  </a:solidFill>
                  <a:latin typeface="Calibri"/>
                  <a:ea typeface="Calibri"/>
                  <a:cs typeface="Calibri"/>
                  <a:sym typeface="Calibri"/>
                </a:rPr>
                <a:t> hi </a:t>
              </a:r>
              <a:r>
                <a:rPr lang="en-US" sz="3200" dirty="0" err="1">
                  <a:solidFill>
                    <a:schemeClr val="dk1"/>
                  </a:solidFill>
                  <a:latin typeface="Calibri"/>
                  <a:ea typeface="Calibri"/>
                  <a:cs typeface="Calibri"/>
                  <a:sym typeface="Calibri"/>
                </a:rPr>
                <a:t>sinh</a:t>
              </a:r>
              <a:r>
                <a:rPr lang="en-US" sz="3200" dirty="0">
                  <a:solidFill>
                    <a:schemeClr val="dk1"/>
                  </a:solidFill>
                  <a:latin typeface="Calibri"/>
                  <a:ea typeface="Calibri"/>
                  <a:cs typeface="Calibri"/>
                  <a:sym typeface="Calibri"/>
                </a:rPr>
                <a:t>.</a:t>
              </a:r>
              <a:endParaRPr dirty="0"/>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500"/>
                                        <p:tgtEl>
                                          <p:spTgt spid="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
                                        </p:tgtEl>
                                        <p:attrNameLst>
                                          <p:attrName>style.visibility</p:attrName>
                                        </p:attrNameLst>
                                      </p:cBhvr>
                                      <p:to>
                                        <p:strVal val="visible"/>
                                      </p:to>
                                    </p:set>
                                    <p:animEffect transition="in" filter="fade">
                                      <p:cBhvr>
                                        <p:cTn id="12" dur="500"/>
                                        <p:tgtEl>
                                          <p:spTgt spid="6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Effect transition="in" filter="fade">
                                      <p:cBhvr>
                                        <p:cTn id="17" dur="500"/>
                                        <p:tgtEl>
                                          <p:spTgt spid="6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6"/>
                                        </p:tgtEl>
                                        <p:attrNameLst>
                                          <p:attrName>style.visibility</p:attrName>
                                        </p:attrNameLst>
                                      </p:cBhvr>
                                      <p:to>
                                        <p:strVal val="visible"/>
                                      </p:to>
                                    </p:set>
                                    <p:animEffect transition="in" filter="fade">
                                      <p:cBhvr>
                                        <p:cTn id="22"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22"/>
          <p:cNvPicPr preferRelativeResize="0"/>
          <p:nvPr/>
        </p:nvPicPr>
        <p:blipFill rotWithShape="1">
          <a:blip r:embed="rId3">
            <a:alphaModFix/>
          </a:blip>
          <a:srcRect/>
          <a:stretch/>
        </p:blipFill>
        <p:spPr>
          <a:xfrm>
            <a:off x="9736752" y="3184644"/>
            <a:ext cx="2455248" cy="3689556"/>
          </a:xfrm>
          <a:prstGeom prst="rect">
            <a:avLst/>
          </a:prstGeom>
          <a:noFill/>
          <a:ln>
            <a:noFill/>
          </a:ln>
        </p:spPr>
      </p:pic>
      <p:pic>
        <p:nvPicPr>
          <p:cNvPr id="636" name="Google Shape;636;p22"/>
          <p:cNvPicPr preferRelativeResize="0"/>
          <p:nvPr/>
        </p:nvPicPr>
        <p:blipFill rotWithShape="1">
          <a:blip r:embed="rId4">
            <a:alphaModFix/>
          </a:blip>
          <a:srcRect/>
          <a:stretch/>
        </p:blipFill>
        <p:spPr>
          <a:xfrm>
            <a:off x="98597" y="2957161"/>
            <a:ext cx="4231710" cy="3689556"/>
          </a:xfrm>
          <a:prstGeom prst="rect">
            <a:avLst/>
          </a:prstGeom>
          <a:noFill/>
          <a:ln>
            <a:noFill/>
          </a:ln>
        </p:spPr>
      </p:pic>
      <p:pic>
        <p:nvPicPr>
          <p:cNvPr id="637" name="Google Shape;637;p22"/>
          <p:cNvPicPr preferRelativeResize="0"/>
          <p:nvPr/>
        </p:nvPicPr>
        <p:blipFill rotWithShape="1">
          <a:blip r:embed="rId5">
            <a:alphaModFix/>
          </a:blip>
          <a:srcRect/>
          <a:stretch/>
        </p:blipFill>
        <p:spPr>
          <a:xfrm>
            <a:off x="0" y="-2574"/>
            <a:ext cx="4064000" cy="2514044"/>
          </a:xfrm>
          <a:prstGeom prst="rect">
            <a:avLst/>
          </a:prstGeom>
          <a:noFill/>
          <a:ln>
            <a:noFill/>
          </a:ln>
        </p:spPr>
      </p:pic>
      <p:grpSp>
        <p:nvGrpSpPr>
          <p:cNvPr id="638" name="Google Shape;638;p22"/>
          <p:cNvGrpSpPr/>
          <p:nvPr/>
        </p:nvGrpSpPr>
        <p:grpSpPr>
          <a:xfrm>
            <a:off x="1913976" y="1288499"/>
            <a:ext cx="8785689" cy="4195601"/>
            <a:chOff x="2531495" y="1032417"/>
            <a:chExt cx="6577454" cy="3685128"/>
          </a:xfrm>
        </p:grpSpPr>
        <p:pic>
          <p:nvPicPr>
            <p:cNvPr id="639" name="Google Shape;639;p22"/>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640" name="Google Shape;640;p22"/>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41" name="Google Shape;641;p22"/>
          <p:cNvPicPr preferRelativeResize="0"/>
          <p:nvPr/>
        </p:nvPicPr>
        <p:blipFill rotWithShape="1">
          <a:blip r:embed="rId7">
            <a:alphaModFix/>
          </a:blip>
          <a:srcRect/>
          <a:stretch/>
        </p:blipFill>
        <p:spPr>
          <a:xfrm>
            <a:off x="10556267" y="1152573"/>
            <a:ext cx="717373" cy="2121543"/>
          </a:xfrm>
          <a:prstGeom prst="rect">
            <a:avLst/>
          </a:prstGeom>
          <a:noFill/>
          <a:ln>
            <a:noFill/>
          </a:ln>
        </p:spPr>
      </p:pic>
      <p:pic>
        <p:nvPicPr>
          <p:cNvPr id="642" name="Google Shape;642;p22"/>
          <p:cNvPicPr preferRelativeResize="0"/>
          <p:nvPr/>
        </p:nvPicPr>
        <p:blipFill rotWithShape="1">
          <a:blip r:embed="rId8">
            <a:alphaModFix/>
          </a:blip>
          <a:srcRect/>
          <a:stretch/>
        </p:blipFill>
        <p:spPr>
          <a:xfrm>
            <a:off x="9723078" y="4471010"/>
            <a:ext cx="1675762" cy="1815940"/>
          </a:xfrm>
          <a:prstGeom prst="rect">
            <a:avLst/>
          </a:prstGeom>
          <a:noFill/>
          <a:ln>
            <a:noFill/>
          </a:ln>
        </p:spPr>
      </p:pic>
      <p:sp>
        <p:nvSpPr>
          <p:cNvPr id="643" name="Google Shape;643;p22"/>
          <p:cNvSpPr txBox="1"/>
          <p:nvPr/>
        </p:nvSpPr>
        <p:spPr>
          <a:xfrm>
            <a:off x="4587549" y="267490"/>
            <a:ext cx="527420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b="1" dirty="0" err="1">
                <a:solidFill>
                  <a:srgbClr val="C00000"/>
                </a:solidFill>
                <a:latin typeface="Arial"/>
                <a:ea typeface="Arial"/>
                <a:cs typeface="Arial"/>
                <a:sym typeface="Arial"/>
              </a:rPr>
              <a:t>Nội</a:t>
            </a:r>
            <a:r>
              <a:rPr lang="en-US" sz="5400" b="1" dirty="0">
                <a:solidFill>
                  <a:srgbClr val="C00000"/>
                </a:solidFill>
                <a:latin typeface="Arial"/>
                <a:ea typeface="Arial"/>
                <a:cs typeface="Arial"/>
                <a:sym typeface="Arial"/>
              </a:rPr>
              <a:t> dung </a:t>
            </a:r>
            <a:r>
              <a:rPr lang="en-US" sz="5400" b="1" dirty="0" err="1">
                <a:solidFill>
                  <a:srgbClr val="C00000"/>
                </a:solidFill>
                <a:latin typeface="Arial"/>
                <a:ea typeface="Arial"/>
                <a:cs typeface="Arial"/>
                <a:sym typeface="Arial"/>
              </a:rPr>
              <a:t>bài</a:t>
            </a:r>
            <a:endParaRPr sz="5400" b="1" dirty="0">
              <a:solidFill>
                <a:srgbClr val="C00000"/>
              </a:solidFill>
              <a:latin typeface="Arial"/>
              <a:ea typeface="Arial"/>
              <a:cs typeface="Arial"/>
              <a:sym typeface="Arial"/>
            </a:endParaRPr>
          </a:p>
        </p:txBody>
      </p:sp>
      <p:sp>
        <p:nvSpPr>
          <p:cNvPr id="644" name="Google Shape;644;p22"/>
          <p:cNvSpPr/>
          <p:nvPr/>
        </p:nvSpPr>
        <p:spPr>
          <a:xfrm>
            <a:off x="2419096" y="1770234"/>
            <a:ext cx="7738479"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2060"/>
                </a:solidFill>
                <a:latin typeface="Baloo 2"/>
                <a:ea typeface="Baloo 2"/>
                <a:cs typeface="Baloo 2"/>
                <a:sym typeface="Baloo 2"/>
              </a:rPr>
              <a:t>Bài văn ca ngợi ông Hai Long và những chiến sĩ tình báo hoạt động trong lòng địch đã dũng cảm, mưu trí giữ vững đường dây liên lạc, góp phần xuất sắc vào sự nghiệp bảo vệ Tổ quốc.</a:t>
            </a:r>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 calcmode="lin" valueType="num">
                                      <p:cBhvr additive="base">
                                        <p:cTn id="7" dur="500"/>
                                        <p:tgtEl>
                                          <p:spTgt spid="638"/>
                                        </p:tgtEl>
                                        <p:attrNameLst>
                                          <p:attrName>ppt_w</p:attrName>
                                        </p:attrNameLst>
                                      </p:cBhvr>
                                      <p:tavLst>
                                        <p:tav tm="0">
                                          <p:val>
                                            <p:strVal val="0"/>
                                          </p:val>
                                        </p:tav>
                                        <p:tav tm="100000">
                                          <p:val>
                                            <p:strVal val="#ppt_w"/>
                                          </p:val>
                                        </p:tav>
                                      </p:tavLst>
                                    </p:anim>
                                    <p:anim calcmode="lin" valueType="num">
                                      <p:cBhvr additive="base">
                                        <p:cTn id="8" dur="500"/>
                                        <p:tgtEl>
                                          <p:spTgt spid="638"/>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42"/>
                                        </p:tgtEl>
                                        <p:attrNameLst>
                                          <p:attrName>style.visibility</p:attrName>
                                        </p:attrNameLst>
                                      </p:cBhvr>
                                      <p:to>
                                        <p:strVal val="visible"/>
                                      </p:to>
                                    </p:set>
                                    <p:animEffect transition="in" filter="fade">
                                      <p:cBhvr>
                                        <p:cTn id="12" dur="1000"/>
                                        <p:tgtEl>
                                          <p:spTgt spid="642"/>
                                        </p:tgtEl>
                                      </p:cBhvr>
                                    </p:animEffect>
                                  </p:childTnLst>
                                </p:cTn>
                              </p:par>
                              <p:par>
                                <p:cTn id="13" presetID="10" presetClass="entr" presetSubtype="0" fill="hold" nodeType="withEffect">
                                  <p:stCondLst>
                                    <p:cond delay="0"/>
                                  </p:stCondLst>
                                  <p:childTnLst>
                                    <p:set>
                                      <p:cBhvr>
                                        <p:cTn id="14" dur="1" fill="hold">
                                          <p:stCondLst>
                                            <p:cond delay="0"/>
                                          </p:stCondLst>
                                        </p:cTn>
                                        <p:tgtEl>
                                          <p:spTgt spid="641"/>
                                        </p:tgtEl>
                                        <p:attrNameLst>
                                          <p:attrName>style.visibility</p:attrName>
                                        </p:attrNameLst>
                                      </p:cBhvr>
                                      <p:to>
                                        <p:strVal val="visible"/>
                                      </p:to>
                                    </p:set>
                                    <p:animEffect transition="in" filter="fade">
                                      <p:cBhvr>
                                        <p:cTn id="15" dur="1000"/>
                                        <p:tgtEl>
                                          <p:spTgt spid="6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4"/>
                                        </p:tgtEl>
                                        <p:attrNameLst>
                                          <p:attrName>style.visibility</p:attrName>
                                        </p:attrNameLst>
                                      </p:cBhvr>
                                      <p:to>
                                        <p:strVal val="visible"/>
                                      </p:to>
                                    </p:set>
                                    <p:animEffect transition="in" filter="fade">
                                      <p:cBhvr>
                                        <p:cTn id="20" dur="10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300" name="Google Shape;300;p3"/>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301" name="Google Shape;301;p3"/>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302" name="Google Shape;302;p3"/>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303" name="Google Shape;303;p3"/>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304" name="Google Shape;304;p3"/>
          <p:cNvSpPr txBox="1"/>
          <p:nvPr/>
        </p:nvSpPr>
        <p:spPr>
          <a:xfrm>
            <a:off x="2246817" y="2842095"/>
            <a:ext cx="6365525"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600">
                <a:solidFill>
                  <a:srgbClr val="C00000"/>
                </a:solidFill>
                <a:latin typeface="Arima Madurai Black"/>
                <a:ea typeface="Arima Madurai Black"/>
                <a:cs typeface="Arima Madurai Black"/>
                <a:sym typeface="Arima Madurai Black"/>
              </a:rPr>
              <a:t>LUYỆN ĐỌC</a:t>
            </a:r>
            <a:endParaRPr sz="9600">
              <a:solidFill>
                <a:srgbClr val="C00000"/>
              </a:solidFill>
              <a:latin typeface="Arima Madurai Black"/>
              <a:ea typeface="Arima Madurai Black"/>
              <a:cs typeface="Arima Madurai Black"/>
              <a:sym typeface="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strVal val="0"/>
                                          </p:val>
                                        </p:tav>
                                        <p:tav tm="100000">
                                          <p:val>
                                            <p:strVal val="#ppt_w"/>
                                          </p:val>
                                        </p:tav>
                                      </p:tavLst>
                                    </p:anim>
                                    <p:anim calcmode="lin" valueType="num">
                                      <p:cBhvr additive="base">
                                        <p:cTn id="8" dur="500"/>
                                        <p:tgtEl>
                                          <p:spTgt spid="30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fade">
                                      <p:cBhvr>
                                        <p:cTn id="13" dur="1000"/>
                                        <p:tgtEl>
                                          <p:spTgt spid="30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4"/>
                                        </p:tgtEl>
                                        <p:attrNameLst>
                                          <p:attrName>style.visibility</p:attrName>
                                        </p:attrNameLst>
                                      </p:cBhvr>
                                      <p:to>
                                        <p:strVal val="visible"/>
                                      </p:to>
                                    </p:set>
                                    <p:animEffect transition="in" filter="fade">
                                      <p:cBhvr>
                                        <p:cTn id="18" dur="500"/>
                                        <p:tgtEl>
                                          <p:spTgt spid="304"/>
                                        </p:tgtEl>
                                      </p:cBhvr>
                                    </p:animEffect>
                                  </p:childTnLst>
                                </p:cTn>
                              </p:par>
                              <p:par>
                                <p:cTn id="19" presetID="10" presetClass="entr" presetSubtype="0"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fade">
                                      <p:cBhvr>
                                        <p:cTn id="21"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26"/>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705" name="Google Shape;705;p26"/>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706" name="Google Shape;706;p26"/>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707" name="Google Shape;707;p26"/>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708" name="Google Shape;708;p26"/>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709" name="Google Shape;709;p26"/>
          <p:cNvSpPr txBox="1"/>
          <p:nvPr/>
        </p:nvSpPr>
        <p:spPr>
          <a:xfrm>
            <a:off x="2726313" y="3027225"/>
            <a:ext cx="5091137"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600">
                <a:solidFill>
                  <a:srgbClr val="C00000"/>
                </a:solidFill>
                <a:latin typeface="Arima Madurai Black"/>
                <a:ea typeface="Arima Madurai Black"/>
                <a:cs typeface="Arima Madurai Black"/>
                <a:sym typeface="Arima Madurai Black"/>
              </a:rPr>
              <a:t>CỦNG CỐ</a:t>
            </a:r>
            <a:endParaRPr sz="9600">
              <a:solidFill>
                <a:srgbClr val="C00000"/>
              </a:solidFill>
              <a:latin typeface="Arima Madurai Black"/>
              <a:ea typeface="Arima Madurai Black"/>
              <a:cs typeface="Arima Madurai Black"/>
              <a:sym typeface="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 calcmode="lin" valueType="num">
                                      <p:cBhvr additive="base">
                                        <p:cTn id="7" dur="500"/>
                                        <p:tgtEl>
                                          <p:spTgt spid="705"/>
                                        </p:tgtEl>
                                        <p:attrNameLst>
                                          <p:attrName>ppt_w</p:attrName>
                                        </p:attrNameLst>
                                      </p:cBhvr>
                                      <p:tavLst>
                                        <p:tav tm="0">
                                          <p:val>
                                            <p:strVal val="0"/>
                                          </p:val>
                                        </p:tav>
                                        <p:tav tm="100000">
                                          <p:val>
                                            <p:strVal val="#ppt_w"/>
                                          </p:val>
                                        </p:tav>
                                      </p:tavLst>
                                    </p:anim>
                                    <p:anim calcmode="lin" valueType="num">
                                      <p:cBhvr additive="base">
                                        <p:cTn id="8" dur="500"/>
                                        <p:tgtEl>
                                          <p:spTgt spid="70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06"/>
                                        </p:tgtEl>
                                        <p:attrNameLst>
                                          <p:attrName>style.visibility</p:attrName>
                                        </p:attrNameLst>
                                      </p:cBhvr>
                                      <p:to>
                                        <p:strVal val="visible"/>
                                      </p:to>
                                    </p:set>
                                    <p:animEffect transition="in" filter="fade">
                                      <p:cBhvr>
                                        <p:cTn id="13" dur="1000"/>
                                        <p:tgtEl>
                                          <p:spTgt spid="7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07"/>
                                        </p:tgtEl>
                                        <p:attrNameLst>
                                          <p:attrName>style.visibility</p:attrName>
                                        </p:attrNameLst>
                                      </p:cBhvr>
                                      <p:to>
                                        <p:strVal val="visible"/>
                                      </p:to>
                                    </p:set>
                                    <p:animEffect transition="in" filter="fade">
                                      <p:cBhvr>
                                        <p:cTn id="18" dur="1000"/>
                                        <p:tgtEl>
                                          <p:spTgt spid="70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709"/>
                                        </p:tgtEl>
                                        <p:attrNameLst>
                                          <p:attrName>style.visibility</p:attrName>
                                        </p:attrNameLst>
                                      </p:cBhvr>
                                      <p:to>
                                        <p:strVal val="visible"/>
                                      </p:to>
                                    </p:set>
                                    <p:anim calcmode="lin" valueType="num">
                                      <p:cBhvr additive="base">
                                        <p:cTn id="23" dur="500"/>
                                        <p:tgtEl>
                                          <p:spTgt spid="709"/>
                                        </p:tgtEl>
                                        <p:attrNameLst>
                                          <p:attrName>ppt_w</p:attrName>
                                        </p:attrNameLst>
                                      </p:cBhvr>
                                      <p:tavLst>
                                        <p:tav tm="0">
                                          <p:val>
                                            <p:strVal val="0"/>
                                          </p:val>
                                        </p:tav>
                                        <p:tav tm="100000">
                                          <p:val>
                                            <p:strVal val="#ppt_w"/>
                                          </p:val>
                                        </p:tav>
                                      </p:tavLst>
                                    </p:anim>
                                    <p:anim calcmode="lin" valueType="num">
                                      <p:cBhvr additive="base">
                                        <p:cTn id="24" dur="500"/>
                                        <p:tgtEl>
                                          <p:spTgt spid="7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3" name="Google Shape;353;p5"/>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5"/>
          <p:cNvSpPr/>
          <p:nvPr/>
        </p:nvSpPr>
        <p:spPr>
          <a:xfrm>
            <a:off x="401638" y="236665"/>
            <a:ext cx="11103429" cy="69865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00">
                <a:solidFill>
                  <a:srgbClr val="0070C0"/>
                </a:solidFill>
                <a:latin typeface="Lobster"/>
                <a:ea typeface="Lobster"/>
                <a:cs typeface="Lobster"/>
                <a:sym typeface="Lobster"/>
              </a:rPr>
              <a:t>Hộp thư mật</a:t>
            </a:r>
            <a:endParaRPr sz="3100">
              <a:solidFill>
                <a:srgbClr val="0070C0"/>
              </a:solidFill>
              <a:latin typeface="Lobster"/>
              <a:ea typeface="Lobster"/>
              <a:cs typeface="Lobster"/>
              <a:sym typeface="Lobste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Hai Long phóng xe về phía Phú Lâm tìm hộp thư mật.</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a:t>
            </a:r>
            <a:endParaRPr/>
          </a:p>
        </p:txBody>
      </p:sp>
      <p:sp>
        <p:nvSpPr>
          <p:cNvPr id="355" name="Google Shape;355;p5"/>
          <p:cNvSpPr/>
          <p:nvPr/>
        </p:nvSpPr>
        <p:spPr>
          <a:xfrm>
            <a:off x="249238" y="724629"/>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a:t>
            </a:r>
            <a:endParaRPr sz="3600" b="1">
              <a:solidFill>
                <a:schemeClr val="lt1"/>
              </a:solidFill>
              <a:latin typeface="Arial"/>
              <a:ea typeface="Arial"/>
              <a:cs typeface="Arial"/>
              <a:sym typeface="Arial"/>
            </a:endParaRPr>
          </a:p>
        </p:txBody>
      </p:sp>
      <p:sp>
        <p:nvSpPr>
          <p:cNvPr id="356" name="Google Shape;356;p5"/>
          <p:cNvSpPr/>
          <p:nvPr/>
        </p:nvSpPr>
        <p:spPr>
          <a:xfrm>
            <a:off x="249238" y="4154619"/>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a:t>
            </a:r>
            <a:endParaRPr sz="36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5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3" name="Google Shape;363;p6"/>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6"/>
          <p:cNvSpPr/>
          <p:nvPr/>
        </p:nvSpPr>
        <p:spPr>
          <a:xfrm>
            <a:off x="650558" y="603970"/>
            <a:ext cx="11327081" cy="50167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Calibri"/>
                <a:ea typeface="Calibri"/>
                <a:cs typeface="Calibri"/>
                <a:sym typeface="Calibri"/>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endParaRPr/>
          </a:p>
          <a:p>
            <a:pPr marL="0" marR="0" lvl="0" indent="0" algn="just" rtl="0">
              <a:spcBef>
                <a:spcPts val="0"/>
              </a:spcBef>
              <a:spcAft>
                <a:spcPts val="0"/>
              </a:spcAft>
              <a:buNone/>
            </a:pPr>
            <a:r>
              <a:rPr lang="en-US" sz="3200">
                <a:solidFill>
                  <a:srgbClr val="000000"/>
                </a:solidFill>
                <a:latin typeface="Calibri"/>
                <a:ea typeface="Calibri"/>
                <a:cs typeface="Calibri"/>
                <a:sym typeface="Calibri"/>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endParaRPr/>
          </a:p>
          <a:p>
            <a:pPr marL="0" marR="0" lvl="0" indent="0" algn="just" rtl="0">
              <a:spcBef>
                <a:spcPts val="0"/>
              </a:spcBef>
              <a:spcAft>
                <a:spcPts val="0"/>
              </a:spcAft>
              <a:buNone/>
            </a:pPr>
            <a:r>
              <a:rPr lang="en-US" sz="3200" b="1">
                <a:solidFill>
                  <a:srgbClr val="000000"/>
                </a:solidFill>
                <a:latin typeface="Calibri"/>
                <a:ea typeface="Calibri"/>
                <a:cs typeface="Calibri"/>
                <a:sym typeface="Calibri"/>
              </a:rPr>
              <a:t>									HỮU MAI</a:t>
            </a:r>
            <a:endParaRPr/>
          </a:p>
        </p:txBody>
      </p:sp>
      <p:sp>
        <p:nvSpPr>
          <p:cNvPr id="365" name="Google Shape;365;p6"/>
          <p:cNvSpPr/>
          <p:nvPr/>
        </p:nvSpPr>
        <p:spPr>
          <a:xfrm>
            <a:off x="221356" y="660692"/>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sp>
        <p:nvSpPr>
          <p:cNvPr id="366" name="Google Shape;366;p6"/>
          <p:cNvSpPr/>
          <p:nvPr/>
        </p:nvSpPr>
        <p:spPr>
          <a:xfrm>
            <a:off x="296228" y="2979440"/>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pic>
        <p:nvPicPr>
          <p:cNvPr id="367" name="Google Shape;367;p6"/>
          <p:cNvPicPr preferRelativeResize="0"/>
          <p:nvPr/>
        </p:nvPicPr>
        <p:blipFill rotWithShape="1">
          <a:blip r:embed="rId4">
            <a:alphaModFix/>
          </a:blip>
          <a:srcRect l="28385" b="713"/>
          <a:stretch/>
        </p:blipFill>
        <p:spPr>
          <a:xfrm flipH="1">
            <a:off x="10094025" y="3949334"/>
            <a:ext cx="2097973" cy="29086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par>
                                <p:cTn id="8" presetID="10" presetClass="entr" presetSubtype="0" fill="hold" nodeType="withEffect">
                                  <p:stCondLst>
                                    <p:cond delay="0"/>
                                  </p:stCondLst>
                                  <p:childTnLst>
                                    <p:set>
                                      <p:cBhvr>
                                        <p:cTn id="9" dur="1" fill="hold">
                                          <p:stCondLst>
                                            <p:cond delay="0"/>
                                          </p:stCondLst>
                                        </p:cTn>
                                        <p:tgtEl>
                                          <p:spTgt spid="366"/>
                                        </p:tgtEl>
                                        <p:attrNameLst>
                                          <p:attrName>style.visibility</p:attrName>
                                        </p:attrNameLst>
                                      </p:cBhvr>
                                      <p:to>
                                        <p:strVal val="visible"/>
                                      </p:to>
                                    </p:set>
                                    <p:animEffect transition="in" filter="fade">
                                      <p:cBhvr>
                                        <p:cTn id="10"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3"/>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651" name="Google Shape;651;p23"/>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652" name="Google Shape;652;p23"/>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653" name="Google Shape;653;p23"/>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654" name="Google Shape;654;p23"/>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655" name="Google Shape;655;p23"/>
          <p:cNvSpPr txBox="1"/>
          <p:nvPr/>
        </p:nvSpPr>
        <p:spPr>
          <a:xfrm>
            <a:off x="2379514" y="3059480"/>
            <a:ext cx="6145913"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a:solidFill>
                  <a:srgbClr val="C00000"/>
                </a:solidFill>
                <a:latin typeface="Arima Madurai Black"/>
                <a:ea typeface="Arima Madurai Black"/>
                <a:cs typeface="Arima Madurai Black"/>
                <a:sym typeface="Arima Madurai Black"/>
              </a:rPr>
              <a:t>ĐỌC DIỄN CẢM</a:t>
            </a:r>
            <a:endParaRPr sz="7200">
              <a:solidFill>
                <a:srgbClr val="C00000"/>
              </a:solidFill>
              <a:latin typeface="Arima Madurai Black"/>
              <a:ea typeface="Arima Madurai Black"/>
              <a:cs typeface="Arima Madurai Black"/>
              <a:sym typeface="Arima Madurai Black"/>
            </a:endParaRPr>
          </a:p>
        </p:txBody>
      </p:sp>
    </p:spTree>
    <p:extLst>
      <p:ext uri="{BB962C8B-B14F-4D97-AF65-F5344CB8AC3E}">
        <p14:creationId xmlns:p14="http://schemas.microsoft.com/office/powerpoint/2010/main" val="32632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51"/>
                                        </p:tgtEl>
                                        <p:attrNameLst>
                                          <p:attrName>style.visibility</p:attrName>
                                        </p:attrNameLst>
                                      </p:cBhvr>
                                      <p:to>
                                        <p:strVal val="visible"/>
                                      </p:to>
                                    </p:set>
                                    <p:anim calcmode="lin" valueType="num">
                                      <p:cBhvr additive="base">
                                        <p:cTn id="7" dur="500"/>
                                        <p:tgtEl>
                                          <p:spTgt spid="651"/>
                                        </p:tgtEl>
                                        <p:attrNameLst>
                                          <p:attrName>ppt_w</p:attrName>
                                        </p:attrNameLst>
                                      </p:cBhvr>
                                      <p:tavLst>
                                        <p:tav tm="0">
                                          <p:val>
                                            <p:strVal val="0"/>
                                          </p:val>
                                        </p:tav>
                                        <p:tav tm="100000">
                                          <p:val>
                                            <p:strVal val="#ppt_w"/>
                                          </p:val>
                                        </p:tav>
                                      </p:tavLst>
                                    </p:anim>
                                    <p:anim calcmode="lin" valueType="num">
                                      <p:cBhvr additive="base">
                                        <p:cTn id="8" dur="500"/>
                                        <p:tgtEl>
                                          <p:spTgt spid="65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2"/>
                                        </p:tgtEl>
                                        <p:attrNameLst>
                                          <p:attrName>style.visibility</p:attrName>
                                        </p:attrNameLst>
                                      </p:cBhvr>
                                      <p:to>
                                        <p:strVal val="visible"/>
                                      </p:to>
                                    </p:set>
                                    <p:animEffect transition="in" filter="fade">
                                      <p:cBhvr>
                                        <p:cTn id="13" dur="1000"/>
                                        <p:tgtEl>
                                          <p:spTgt spid="6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53"/>
                                        </p:tgtEl>
                                        <p:attrNameLst>
                                          <p:attrName>style.visibility</p:attrName>
                                        </p:attrNameLst>
                                      </p:cBhvr>
                                      <p:to>
                                        <p:strVal val="visible"/>
                                      </p:to>
                                    </p:set>
                                    <p:animEffect transition="in" filter="fade">
                                      <p:cBhvr>
                                        <p:cTn id="18" dur="1000"/>
                                        <p:tgtEl>
                                          <p:spTgt spid="65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55"/>
                                        </p:tgtEl>
                                        <p:attrNameLst>
                                          <p:attrName>style.visibility</p:attrName>
                                        </p:attrNameLst>
                                      </p:cBhvr>
                                      <p:to>
                                        <p:strVal val="visible"/>
                                      </p:to>
                                    </p:set>
                                    <p:anim calcmode="lin" valueType="num">
                                      <p:cBhvr additive="base">
                                        <p:cTn id="23" dur="500"/>
                                        <p:tgtEl>
                                          <p:spTgt spid="655"/>
                                        </p:tgtEl>
                                        <p:attrNameLst>
                                          <p:attrName>ppt_w</p:attrName>
                                        </p:attrNameLst>
                                      </p:cBhvr>
                                      <p:tavLst>
                                        <p:tav tm="0">
                                          <p:val>
                                            <p:strVal val="0"/>
                                          </p:val>
                                        </p:tav>
                                        <p:tav tm="100000">
                                          <p:val>
                                            <p:strVal val="#ppt_w"/>
                                          </p:val>
                                        </p:tav>
                                      </p:tavLst>
                                    </p:anim>
                                    <p:anim calcmode="lin" valueType="num">
                                      <p:cBhvr additive="base">
                                        <p:cTn id="24" dur="500"/>
                                        <p:tgtEl>
                                          <p:spTgt spid="6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24"/>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661" name="Google Shape;661;p24"/>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2" name="Google Shape;662;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3" name="Google Shape;663;p24"/>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4" name="Google Shape;664;p24"/>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5" name="Google Shape;665;p24"/>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6" name="Google Shape;666;p24"/>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7" name="Google Shape;667;p24"/>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8" name="Google Shape;668;p24"/>
          <p:cNvSpPr/>
          <p:nvPr/>
        </p:nvSpPr>
        <p:spPr>
          <a:xfrm>
            <a:off x="760655" y="323603"/>
            <a:ext cx="10687157" cy="5810984"/>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9" name="Google Shape;669;p24"/>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670" name="Google Shape;670;p24"/>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sp>
        <p:nvSpPr>
          <p:cNvPr id="671" name="Google Shape;671;p24"/>
          <p:cNvSpPr/>
          <p:nvPr/>
        </p:nvSpPr>
        <p:spPr>
          <a:xfrm>
            <a:off x="1351991" y="394371"/>
            <a:ext cx="455719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err="1">
                <a:solidFill>
                  <a:srgbClr val="FFC000"/>
                </a:solidFill>
                <a:latin typeface="Arial"/>
                <a:ea typeface="Arial"/>
                <a:cs typeface="Arial"/>
                <a:sym typeface="Arial"/>
              </a:rPr>
              <a:t>Giọng</a:t>
            </a:r>
            <a:r>
              <a:rPr lang="en-US" sz="6000" b="1" dirty="0">
                <a:solidFill>
                  <a:srgbClr val="FFC000"/>
                </a:solidFill>
                <a:latin typeface="Arial"/>
                <a:ea typeface="Arial"/>
                <a:cs typeface="Arial"/>
                <a:sym typeface="Arial"/>
              </a:rPr>
              <a:t> </a:t>
            </a:r>
            <a:r>
              <a:rPr lang="en-US" sz="6000" b="1" dirty="0" err="1">
                <a:solidFill>
                  <a:srgbClr val="FFC000"/>
                </a:solidFill>
                <a:latin typeface="Arial"/>
                <a:ea typeface="Arial"/>
                <a:cs typeface="Arial"/>
                <a:sym typeface="Arial"/>
              </a:rPr>
              <a:t>đọc</a:t>
            </a:r>
            <a:endParaRPr dirty="0"/>
          </a:p>
        </p:txBody>
      </p:sp>
      <p:sp>
        <p:nvSpPr>
          <p:cNvPr id="672" name="Google Shape;672;p24"/>
          <p:cNvSpPr/>
          <p:nvPr/>
        </p:nvSpPr>
        <p:spPr>
          <a:xfrm>
            <a:off x="1425037" y="1541710"/>
            <a:ext cx="906814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dirty="0" err="1">
                <a:solidFill>
                  <a:srgbClr val="0070C0"/>
                </a:solidFill>
                <a:latin typeface="Calibri"/>
                <a:ea typeface="Calibri"/>
                <a:cs typeface="Calibri"/>
                <a:sym typeface="Calibri"/>
              </a:rPr>
              <a:t>Đọc</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với</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giọng</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kê</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chuyện</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nhấn</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giọng</a:t>
            </a:r>
            <a:r>
              <a:rPr lang="en-US" sz="3200" b="1" dirty="0">
                <a:solidFill>
                  <a:srgbClr val="0070C0"/>
                </a:solidFill>
                <a:latin typeface="Calibri"/>
                <a:ea typeface="Calibri"/>
                <a:cs typeface="Calibri"/>
                <a:sym typeface="Calibri"/>
              </a:rPr>
              <a:t> ở </a:t>
            </a:r>
            <a:r>
              <a:rPr lang="en-US" sz="3200" b="1" dirty="0" err="1">
                <a:solidFill>
                  <a:srgbClr val="0070C0"/>
                </a:solidFill>
                <a:latin typeface="Calibri"/>
                <a:ea typeface="Calibri"/>
                <a:cs typeface="Calibri"/>
                <a:sym typeface="Calibri"/>
              </a:rPr>
              <a:t>các</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tư</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ngư</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gợi</a:t>
            </a:r>
            <a:r>
              <a:rPr lang="en-US" sz="3200" b="1" dirty="0">
                <a:solidFill>
                  <a:srgbClr val="0070C0"/>
                </a:solidFill>
                <a:latin typeface="Calibri"/>
                <a:ea typeface="Calibri"/>
                <a:cs typeface="Calibri"/>
                <a:sym typeface="Calibri"/>
              </a:rPr>
              <a:t> tả, </a:t>
            </a:r>
            <a:r>
              <a:rPr lang="en-US" sz="3200" b="1" dirty="0" err="1">
                <a:solidFill>
                  <a:srgbClr val="0070C0"/>
                </a:solidFill>
                <a:latin typeface="Calibri"/>
                <a:ea typeface="Calibri"/>
                <a:cs typeface="Calibri"/>
                <a:sym typeface="Calibri"/>
              </a:rPr>
              <a:t>ngắt</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nghi</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hơi</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đúng</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dấu</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câu</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giữa</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các</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cụm</a:t>
            </a:r>
            <a:r>
              <a:rPr lang="en-US" sz="3200" b="1" dirty="0">
                <a:solidFill>
                  <a:srgbClr val="0070C0"/>
                </a:solidFill>
                <a:latin typeface="Calibri"/>
                <a:ea typeface="Calibri"/>
                <a:cs typeface="Calibri"/>
                <a:sym typeface="Calibri"/>
              </a:rPr>
              <a:t> </a:t>
            </a:r>
            <a:r>
              <a:rPr lang="en-US" sz="3200" b="1" dirty="0" err="1">
                <a:solidFill>
                  <a:srgbClr val="0070C0"/>
                </a:solidFill>
                <a:latin typeface="Calibri"/>
                <a:ea typeface="Calibri"/>
                <a:cs typeface="Calibri"/>
                <a:sym typeface="Calibri"/>
              </a:rPr>
              <a:t>tư</a:t>
            </a:r>
            <a:r>
              <a:rPr lang="en-US" sz="3200" b="1" dirty="0">
                <a:solidFill>
                  <a:srgbClr val="0070C0"/>
                </a:solidFill>
                <a:latin typeface="Calibri"/>
                <a:ea typeface="Calibri"/>
                <a:cs typeface="Calibri"/>
                <a:sym typeface="Calibri"/>
              </a:rPr>
              <a:t>̀.</a:t>
            </a:r>
            <a:endParaRPr sz="3200" b="1" dirty="0">
              <a:solidFill>
                <a:srgbClr val="0070C0"/>
              </a:solidFill>
              <a:latin typeface="Calibri"/>
              <a:ea typeface="Calibri"/>
              <a:cs typeface="Calibri"/>
              <a:sym typeface="Calibri"/>
            </a:endParaRPr>
          </a:p>
        </p:txBody>
      </p:sp>
      <p:sp>
        <p:nvSpPr>
          <p:cNvPr id="673" name="Google Shape;673;p24"/>
          <p:cNvSpPr/>
          <p:nvPr/>
        </p:nvSpPr>
        <p:spPr>
          <a:xfrm>
            <a:off x="1443626" y="2829512"/>
            <a:ext cx="906814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dk1"/>
                </a:solidFill>
                <a:latin typeface="Calibri"/>
                <a:ea typeface="Calibri"/>
                <a:cs typeface="Calibri"/>
                <a:sym typeface="Calibri"/>
              </a:rPr>
              <a:t>+ Câu đầu: đọc với giọng náo nức, thể hiện sự lo lắng, sốt sắng của Hai Long.</a:t>
            </a:r>
            <a:endParaRPr sz="3200" b="1">
              <a:solidFill>
                <a:schemeClr val="dk1"/>
              </a:solidFill>
              <a:latin typeface="Calibri"/>
              <a:ea typeface="Calibri"/>
              <a:cs typeface="Calibri"/>
              <a:sym typeface="Calibri"/>
            </a:endParaRPr>
          </a:p>
        </p:txBody>
      </p:sp>
      <p:sp>
        <p:nvSpPr>
          <p:cNvPr id="674" name="Google Shape;674;p24"/>
          <p:cNvSpPr/>
          <p:nvPr/>
        </p:nvSpPr>
        <p:spPr>
          <a:xfrm>
            <a:off x="1443626" y="4015983"/>
            <a:ext cx="990247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dk1"/>
                </a:solidFill>
                <a:latin typeface="Calibri"/>
                <a:ea typeface="Calibri"/>
                <a:cs typeface="Calibri"/>
                <a:sym typeface="Calibri"/>
              </a:rPr>
              <a:t>+ Đoạn sau: đọc với giọng chậm rãi, nhẹ nhàng, thiết tha.</a:t>
            </a:r>
            <a:endParaRPr sz="3200"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9347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500"/>
                                        <p:tgtEl>
                                          <p:spTgt spid="6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3"/>
                                        </p:tgtEl>
                                        <p:attrNameLst>
                                          <p:attrName>style.visibility</p:attrName>
                                        </p:attrNameLst>
                                      </p:cBhvr>
                                      <p:to>
                                        <p:strVal val="visible"/>
                                      </p:to>
                                    </p:set>
                                    <p:animEffect transition="in" filter="fade">
                                      <p:cBhvr>
                                        <p:cTn id="12" dur="500"/>
                                        <p:tgtEl>
                                          <p:spTgt spid="6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
                                        </p:tgtEl>
                                        <p:attrNameLst>
                                          <p:attrName>style.visibility</p:attrName>
                                        </p:attrNameLst>
                                      </p:cBhvr>
                                      <p:to>
                                        <p:strVal val="visible"/>
                                      </p:to>
                                    </p:set>
                                    <p:animEffect transition="in" filter="fade">
                                      <p:cBhvr>
                                        <p:cTn id="17"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1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51" name="Google Shape;451;p12"/>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12"/>
          <p:cNvSpPr txBox="1"/>
          <p:nvPr/>
        </p:nvSpPr>
        <p:spPr>
          <a:xfrm>
            <a:off x="1070758" y="3537341"/>
            <a:ext cx="9880270"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0">
                <a:solidFill>
                  <a:srgbClr val="002060"/>
                </a:solidFill>
                <a:latin typeface="Calibri"/>
                <a:ea typeface="Calibri"/>
                <a:cs typeface="Calibri"/>
                <a:sym typeface="Calibri"/>
              </a:rPr>
              <a:t>   Một hòn đá hình mũi tên (lại hình chữ V quen thuộc) trỏ vào một hòn đá dẹt chỉ cách anh ba bước chân .</a:t>
            </a:r>
            <a:endParaRPr/>
          </a:p>
        </p:txBody>
      </p:sp>
      <p:cxnSp>
        <p:nvCxnSpPr>
          <p:cNvPr id="453" name="Google Shape;453;p12"/>
          <p:cNvCxnSpPr/>
          <p:nvPr/>
        </p:nvCxnSpPr>
        <p:spPr>
          <a:xfrm flipH="1">
            <a:off x="7311237" y="3679372"/>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54" name="Google Shape;454;p12"/>
          <p:cNvCxnSpPr/>
          <p:nvPr/>
        </p:nvCxnSpPr>
        <p:spPr>
          <a:xfrm flipH="1">
            <a:off x="3746661" y="4270497"/>
            <a:ext cx="158338" cy="472679"/>
          </a:xfrm>
          <a:prstGeom prst="straightConnector1">
            <a:avLst/>
          </a:prstGeom>
          <a:noFill/>
          <a:ln w="38100" cap="flat" cmpd="sng">
            <a:solidFill>
              <a:srgbClr val="FF0000"/>
            </a:solidFill>
            <a:prstDash val="solid"/>
            <a:round/>
            <a:headEnd type="none" w="med" len="med"/>
            <a:tailEnd type="none" w="med" len="med"/>
          </a:ln>
        </p:spPr>
      </p:cxnSp>
      <p:grpSp>
        <p:nvGrpSpPr>
          <p:cNvPr id="455" name="Google Shape;455;p12"/>
          <p:cNvGrpSpPr/>
          <p:nvPr/>
        </p:nvGrpSpPr>
        <p:grpSpPr>
          <a:xfrm>
            <a:off x="5163784" y="4861240"/>
            <a:ext cx="237507" cy="474608"/>
            <a:chOff x="6315689" y="2235664"/>
            <a:chExt cx="237507" cy="474608"/>
          </a:xfrm>
        </p:grpSpPr>
        <p:cxnSp>
          <p:nvCxnSpPr>
            <p:cNvPr id="456" name="Google Shape;456;p12"/>
            <p:cNvCxnSpPr/>
            <p:nvPr/>
          </p:nvCxnSpPr>
          <p:spPr>
            <a:xfrm flipH="1">
              <a:off x="6315689" y="2237593"/>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57" name="Google Shape;457;p12"/>
            <p:cNvCxnSpPr/>
            <p:nvPr/>
          </p:nvCxnSpPr>
          <p:spPr>
            <a:xfrm flipH="1">
              <a:off x="6394858" y="2235664"/>
              <a:ext cx="158338" cy="472679"/>
            </a:xfrm>
            <a:prstGeom prst="straightConnector1">
              <a:avLst/>
            </a:prstGeom>
            <a:noFill/>
            <a:ln w="38100" cap="flat" cmpd="sng">
              <a:solidFill>
                <a:srgbClr val="FF0000"/>
              </a:solidFill>
              <a:prstDash val="solid"/>
              <a:round/>
              <a:headEnd type="none" w="med" len="med"/>
              <a:tailEnd type="none" w="med" len="med"/>
            </a:ln>
          </p:spPr>
        </p:cxnSp>
      </p:grpSp>
      <p:sp>
        <p:nvSpPr>
          <p:cNvPr id="458" name="Google Shape;458;p12"/>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9" name="Google Shape;459;p12"/>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12"/>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2"/>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2" name="Google Shape;462;p12"/>
          <p:cNvPicPr preferRelativeResize="0"/>
          <p:nvPr/>
        </p:nvPicPr>
        <p:blipFill rotWithShape="1">
          <a:blip r:embed="rId4">
            <a:alphaModFix/>
          </a:blip>
          <a:srcRect/>
          <a:stretch/>
        </p:blipFill>
        <p:spPr>
          <a:xfrm>
            <a:off x="0" y="4712512"/>
            <a:ext cx="12192000" cy="2188464"/>
          </a:xfrm>
          <a:prstGeom prst="rect">
            <a:avLst/>
          </a:prstGeom>
          <a:noFill/>
          <a:ln>
            <a:noFill/>
          </a:ln>
        </p:spPr>
      </p:pic>
      <p:sp>
        <p:nvSpPr>
          <p:cNvPr id="463" name="Google Shape;463;p12"/>
          <p:cNvSpPr txBox="1"/>
          <p:nvPr/>
        </p:nvSpPr>
        <p:spPr>
          <a:xfrm>
            <a:off x="866434" y="1529989"/>
            <a:ext cx="9144001"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0">
                <a:solidFill>
                  <a:srgbClr val="002060"/>
                </a:solidFill>
                <a:latin typeface="Calibri"/>
                <a:ea typeface="Calibri"/>
                <a:cs typeface="Calibri"/>
                <a:sym typeface="Calibri"/>
              </a:rPr>
              <a:t>    Bao giờ  hộp thư cũng được đặt tại một nơi dễ tìm  mà lại ít bị chú ý nhất.</a:t>
            </a:r>
            <a:endParaRPr/>
          </a:p>
        </p:txBody>
      </p:sp>
      <p:cxnSp>
        <p:nvCxnSpPr>
          <p:cNvPr id="464" name="Google Shape;464;p12"/>
          <p:cNvCxnSpPr/>
          <p:nvPr/>
        </p:nvCxnSpPr>
        <p:spPr>
          <a:xfrm flipH="1">
            <a:off x="3096437" y="1710925"/>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65" name="Google Shape;465;p12"/>
          <p:cNvCxnSpPr/>
          <p:nvPr/>
        </p:nvCxnSpPr>
        <p:spPr>
          <a:xfrm flipH="1">
            <a:off x="3082634" y="2294734"/>
            <a:ext cx="158338" cy="472679"/>
          </a:xfrm>
          <a:prstGeom prst="straightConnector1">
            <a:avLst/>
          </a:prstGeom>
          <a:noFill/>
          <a:ln w="38100" cap="flat" cmpd="sng">
            <a:solidFill>
              <a:srgbClr val="FF0000"/>
            </a:solidFill>
            <a:prstDash val="solid"/>
            <a:round/>
            <a:headEnd type="none" w="med" len="med"/>
            <a:tailEnd type="none" w="med" len="med"/>
          </a:ln>
        </p:spPr>
      </p:cxnSp>
      <p:grpSp>
        <p:nvGrpSpPr>
          <p:cNvPr id="466" name="Google Shape;466;p12"/>
          <p:cNvGrpSpPr/>
          <p:nvPr/>
        </p:nvGrpSpPr>
        <p:grpSpPr>
          <a:xfrm>
            <a:off x="7920890" y="2316495"/>
            <a:ext cx="237507" cy="474608"/>
            <a:chOff x="6315689" y="2235664"/>
            <a:chExt cx="237507" cy="474608"/>
          </a:xfrm>
        </p:grpSpPr>
        <p:cxnSp>
          <p:nvCxnSpPr>
            <p:cNvPr id="467" name="Google Shape;467;p12"/>
            <p:cNvCxnSpPr/>
            <p:nvPr/>
          </p:nvCxnSpPr>
          <p:spPr>
            <a:xfrm flipH="1">
              <a:off x="6315689" y="2237593"/>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68" name="Google Shape;468;p12"/>
            <p:cNvCxnSpPr/>
            <p:nvPr/>
          </p:nvCxnSpPr>
          <p:spPr>
            <a:xfrm flipH="1">
              <a:off x="6394858" y="2235664"/>
              <a:ext cx="158338" cy="472679"/>
            </a:xfrm>
            <a:prstGeom prst="straightConnector1">
              <a:avLst/>
            </a:prstGeom>
            <a:noFill/>
            <a:ln w="38100" cap="flat" cmpd="sng">
              <a:solidFill>
                <a:srgbClr val="FF0000"/>
              </a:solidFill>
              <a:prstDash val="solid"/>
              <a:round/>
              <a:headEnd type="none" w="med" len="med"/>
              <a:tailEnd type="none" w="med" len="med"/>
            </a:ln>
          </p:spPr>
        </p:cxnSp>
      </p:grpSp>
      <p:sp>
        <p:nvSpPr>
          <p:cNvPr id="469" name="Google Shape;469;p12"/>
          <p:cNvSpPr txBox="1"/>
          <p:nvPr/>
        </p:nvSpPr>
        <p:spPr>
          <a:xfrm>
            <a:off x="999160" y="460708"/>
            <a:ext cx="6057713"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err="1">
                <a:solidFill>
                  <a:srgbClr val="FFC000"/>
                </a:solidFill>
                <a:latin typeface="Arial"/>
                <a:ea typeface="Arial"/>
                <a:cs typeface="Arial"/>
                <a:sym typeface="Arial"/>
              </a:rPr>
              <a:t>Luyện</a:t>
            </a:r>
            <a:r>
              <a:rPr lang="en-US" sz="5400" dirty="0">
                <a:solidFill>
                  <a:srgbClr val="FFC000"/>
                </a:solidFill>
                <a:latin typeface="Arial"/>
                <a:ea typeface="Arial"/>
                <a:cs typeface="Arial"/>
                <a:sym typeface="Arial"/>
              </a:rPr>
              <a:t> </a:t>
            </a:r>
            <a:r>
              <a:rPr lang="en-US" sz="5400" dirty="0" err="1">
                <a:solidFill>
                  <a:srgbClr val="FFC000"/>
                </a:solidFill>
                <a:latin typeface="Arial"/>
                <a:ea typeface="Arial"/>
                <a:cs typeface="Arial"/>
                <a:sym typeface="Arial"/>
              </a:rPr>
              <a:t>đọc</a:t>
            </a:r>
            <a:r>
              <a:rPr lang="en-US" sz="5400" dirty="0">
                <a:solidFill>
                  <a:srgbClr val="FFC000"/>
                </a:solidFill>
                <a:latin typeface="Arial"/>
                <a:ea typeface="Arial"/>
                <a:cs typeface="Arial"/>
                <a:sym typeface="Arial"/>
              </a:rPr>
              <a:t> </a:t>
            </a:r>
            <a:r>
              <a:rPr lang="en-US" sz="5400" dirty="0" err="1">
                <a:solidFill>
                  <a:srgbClr val="FFC000"/>
                </a:solidFill>
                <a:latin typeface="Arial"/>
                <a:ea typeface="Arial"/>
                <a:cs typeface="Arial"/>
                <a:sym typeface="Arial"/>
              </a:rPr>
              <a:t>câu</a:t>
            </a:r>
            <a:endParaRPr sz="5400" dirty="0">
              <a:solidFill>
                <a:srgbClr val="FFC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4"/>
                                        </p:tgtEl>
                                        <p:attrNameLst>
                                          <p:attrName>style.visibility</p:attrName>
                                        </p:attrNameLst>
                                      </p:cBhvr>
                                      <p:to>
                                        <p:strVal val="visible"/>
                                      </p:to>
                                    </p:set>
                                    <p:animEffect transition="in" filter="fade">
                                      <p:cBhvr>
                                        <p:cTn id="12" dur="500"/>
                                        <p:tgtEl>
                                          <p:spTgt spid="464"/>
                                        </p:tgtEl>
                                      </p:cBhvr>
                                    </p:animEffect>
                                  </p:childTnLst>
                                </p:cTn>
                              </p:par>
                              <p:par>
                                <p:cTn id="13" presetID="10" presetClass="entr" presetSubtype="0" fill="hold" nodeType="withEffect">
                                  <p:stCondLst>
                                    <p:cond delay="0"/>
                                  </p:stCondLst>
                                  <p:childTnLst>
                                    <p:set>
                                      <p:cBhvr>
                                        <p:cTn id="14" dur="1" fill="hold">
                                          <p:stCondLst>
                                            <p:cond delay="0"/>
                                          </p:stCondLst>
                                        </p:cTn>
                                        <p:tgtEl>
                                          <p:spTgt spid="465"/>
                                        </p:tgtEl>
                                        <p:attrNameLst>
                                          <p:attrName>style.visibility</p:attrName>
                                        </p:attrNameLst>
                                      </p:cBhvr>
                                      <p:to>
                                        <p:strVal val="visible"/>
                                      </p:to>
                                    </p:set>
                                    <p:animEffect transition="in" filter="fade">
                                      <p:cBhvr>
                                        <p:cTn id="15" dur="500"/>
                                        <p:tgtEl>
                                          <p:spTgt spid="465"/>
                                        </p:tgtEl>
                                      </p:cBhvr>
                                    </p:animEffect>
                                  </p:childTnLst>
                                </p:cTn>
                              </p:par>
                              <p:par>
                                <p:cTn id="16" presetID="10" presetClass="entr" presetSubtype="0" fill="hold" nodeType="withEffect">
                                  <p:stCondLst>
                                    <p:cond delay="0"/>
                                  </p:stCondLst>
                                  <p:childTnLst>
                                    <p:set>
                                      <p:cBhvr>
                                        <p:cTn id="17" dur="1" fill="hold">
                                          <p:stCondLst>
                                            <p:cond delay="0"/>
                                          </p:stCondLst>
                                        </p:cTn>
                                        <p:tgtEl>
                                          <p:spTgt spid="466"/>
                                        </p:tgtEl>
                                        <p:attrNameLst>
                                          <p:attrName>style.visibility</p:attrName>
                                        </p:attrNameLst>
                                      </p:cBhvr>
                                      <p:to>
                                        <p:strVal val="visible"/>
                                      </p:to>
                                    </p:set>
                                    <p:animEffect transition="in" filter="fade">
                                      <p:cBhvr>
                                        <p:cTn id="18" dur="500"/>
                                        <p:tgtEl>
                                          <p:spTgt spid="4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2">
                                            <p:txEl>
                                              <p:pRg st="0" end="0"/>
                                            </p:txEl>
                                          </p:spTgt>
                                        </p:tgtEl>
                                        <p:attrNameLst>
                                          <p:attrName>style.visibility</p:attrName>
                                        </p:attrNameLst>
                                      </p:cBhvr>
                                      <p:to>
                                        <p:strVal val="visible"/>
                                      </p:to>
                                    </p:set>
                                    <p:animEffect transition="in" filter="fade">
                                      <p:cBhvr>
                                        <p:cTn id="23" dur="500"/>
                                        <p:tgtEl>
                                          <p:spTgt spid="45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3"/>
                                        </p:tgtEl>
                                        <p:attrNameLst>
                                          <p:attrName>style.visibility</p:attrName>
                                        </p:attrNameLst>
                                      </p:cBhvr>
                                      <p:to>
                                        <p:strVal val="visible"/>
                                      </p:to>
                                    </p:set>
                                    <p:animEffect transition="in" filter="fade">
                                      <p:cBhvr>
                                        <p:cTn id="28" dur="500"/>
                                        <p:tgtEl>
                                          <p:spTgt spid="453"/>
                                        </p:tgtEl>
                                      </p:cBhvr>
                                    </p:animEffect>
                                  </p:childTnLst>
                                </p:cTn>
                              </p:par>
                              <p:par>
                                <p:cTn id="29" presetID="10" presetClass="entr" presetSubtype="0" fill="hold" nodeType="withEffect">
                                  <p:stCondLst>
                                    <p:cond delay="0"/>
                                  </p:stCondLst>
                                  <p:childTnLst>
                                    <p:set>
                                      <p:cBhvr>
                                        <p:cTn id="30" dur="1" fill="hold">
                                          <p:stCondLst>
                                            <p:cond delay="0"/>
                                          </p:stCondLst>
                                        </p:cTn>
                                        <p:tgtEl>
                                          <p:spTgt spid="454"/>
                                        </p:tgtEl>
                                        <p:attrNameLst>
                                          <p:attrName>style.visibility</p:attrName>
                                        </p:attrNameLst>
                                      </p:cBhvr>
                                      <p:to>
                                        <p:strVal val="visible"/>
                                      </p:to>
                                    </p:set>
                                    <p:animEffect transition="in" filter="fade">
                                      <p:cBhvr>
                                        <p:cTn id="31" dur="500"/>
                                        <p:tgtEl>
                                          <p:spTgt spid="454"/>
                                        </p:tgtEl>
                                      </p:cBhvr>
                                    </p:animEffect>
                                  </p:childTnLst>
                                </p:cTn>
                              </p:par>
                              <p:par>
                                <p:cTn id="32" presetID="10" presetClass="entr" presetSubtype="0" fill="hold" nodeType="withEffect">
                                  <p:stCondLst>
                                    <p:cond delay="0"/>
                                  </p:stCondLst>
                                  <p:childTnLst>
                                    <p:set>
                                      <p:cBhvr>
                                        <p:cTn id="33" dur="1" fill="hold">
                                          <p:stCondLst>
                                            <p:cond delay="0"/>
                                          </p:stCondLst>
                                        </p:cTn>
                                        <p:tgtEl>
                                          <p:spTgt spid="455"/>
                                        </p:tgtEl>
                                        <p:attrNameLst>
                                          <p:attrName>style.visibility</p:attrName>
                                        </p:attrNameLst>
                                      </p:cBhvr>
                                      <p:to>
                                        <p:strVal val="visible"/>
                                      </p:to>
                                    </p:set>
                                    <p:animEffect transition="in" filter="fade">
                                      <p:cBhvr>
                                        <p:cTn id="34"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2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80" name="Google Shape;680;p25"/>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1" name="Google Shape;681;p25"/>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2" name="Google Shape;682;p25"/>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3" name="Google Shape;683;p25"/>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4" name="Google Shape;684;p25"/>
          <p:cNvPicPr preferRelativeResize="0"/>
          <p:nvPr/>
        </p:nvPicPr>
        <p:blipFill rotWithShape="1">
          <a:blip r:embed="rId4">
            <a:alphaModFix/>
          </a:blip>
          <a:srcRect/>
          <a:stretch/>
        </p:blipFill>
        <p:spPr>
          <a:xfrm>
            <a:off x="0" y="4669536"/>
            <a:ext cx="12192000" cy="2188464"/>
          </a:xfrm>
          <a:prstGeom prst="rect">
            <a:avLst/>
          </a:prstGeom>
          <a:noFill/>
          <a:ln>
            <a:noFill/>
          </a:ln>
        </p:spPr>
      </p:pic>
      <p:sp>
        <p:nvSpPr>
          <p:cNvPr id="685" name="Google Shape;685;p25"/>
          <p:cNvSpPr txBox="1"/>
          <p:nvPr/>
        </p:nvSpPr>
        <p:spPr>
          <a:xfrm>
            <a:off x="769833" y="822840"/>
            <a:ext cx="10606728" cy="4801314"/>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002060"/>
                </a:solidFill>
                <a:latin typeface="Calibri"/>
                <a:ea typeface="Calibri"/>
                <a:cs typeface="Calibri"/>
                <a:sym typeface="Calibri"/>
              </a:rPr>
              <a:t>     Hai Long phóng xe về phía Phú Lâm tìm hộp thư mật.</a:t>
            </a:r>
            <a:endParaRPr/>
          </a:p>
          <a:p>
            <a:pPr marL="0" marR="0" lvl="0" indent="0" algn="l" rtl="0">
              <a:spcBef>
                <a:spcPts val="1800"/>
              </a:spcBef>
              <a:spcAft>
                <a:spcPts val="0"/>
              </a:spcAft>
              <a:buNone/>
            </a:pPr>
            <a:r>
              <a:rPr lang="en-US" sz="3600" b="0">
                <a:solidFill>
                  <a:srgbClr val="002060"/>
                </a:solidFill>
                <a:latin typeface="Calibri"/>
                <a:ea typeface="Calibri"/>
                <a:cs typeface="Calibri"/>
                <a:sym typeface="Calibri"/>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endParaRPr/>
          </a:p>
        </p:txBody>
      </p:sp>
      <p:cxnSp>
        <p:nvCxnSpPr>
          <p:cNvPr id="686" name="Google Shape;686;p25"/>
          <p:cNvCxnSpPr/>
          <p:nvPr/>
        </p:nvCxnSpPr>
        <p:spPr>
          <a:xfrm>
            <a:off x="769833" y="594239"/>
            <a:ext cx="0" cy="0"/>
          </a:xfrm>
          <a:prstGeom prst="straightConnector1">
            <a:avLst/>
          </a:prstGeom>
          <a:noFill/>
          <a:ln w="38100" cap="flat" cmpd="sng">
            <a:solidFill>
              <a:schemeClr val="dk1"/>
            </a:solidFill>
            <a:prstDash val="solid"/>
            <a:round/>
            <a:headEnd type="none" w="med" len="med"/>
            <a:tailEnd type="none" w="med" len="med"/>
          </a:ln>
        </p:spPr>
      </p:cxnSp>
      <p:cxnSp>
        <p:nvCxnSpPr>
          <p:cNvPr id="687" name="Google Shape;687;p25"/>
          <p:cNvCxnSpPr/>
          <p:nvPr/>
        </p:nvCxnSpPr>
        <p:spPr>
          <a:xfrm>
            <a:off x="3132032" y="1356239"/>
            <a:ext cx="1679399" cy="0"/>
          </a:xfrm>
          <a:prstGeom prst="straightConnector1">
            <a:avLst/>
          </a:prstGeom>
          <a:noFill/>
          <a:ln w="38100" cap="flat" cmpd="sng">
            <a:solidFill>
              <a:srgbClr val="FF0000"/>
            </a:solidFill>
            <a:prstDash val="solid"/>
            <a:round/>
            <a:headEnd type="none" w="med" len="med"/>
            <a:tailEnd type="none" w="med" len="med"/>
          </a:ln>
        </p:spPr>
      </p:cxnSp>
      <p:cxnSp>
        <p:nvCxnSpPr>
          <p:cNvPr id="688" name="Google Shape;688;p25"/>
          <p:cNvCxnSpPr/>
          <p:nvPr/>
        </p:nvCxnSpPr>
        <p:spPr>
          <a:xfrm>
            <a:off x="4906432" y="2147929"/>
            <a:ext cx="1332000" cy="0"/>
          </a:xfrm>
          <a:prstGeom prst="straightConnector1">
            <a:avLst/>
          </a:prstGeom>
          <a:noFill/>
          <a:ln w="38100" cap="flat" cmpd="sng">
            <a:solidFill>
              <a:srgbClr val="FF0000"/>
            </a:solidFill>
            <a:prstDash val="solid"/>
            <a:round/>
            <a:headEnd type="none" w="med" len="med"/>
            <a:tailEnd type="none" w="med" len="med"/>
          </a:ln>
        </p:spPr>
      </p:cxnSp>
      <p:cxnSp>
        <p:nvCxnSpPr>
          <p:cNvPr id="689" name="Google Shape;689;p25"/>
          <p:cNvCxnSpPr/>
          <p:nvPr/>
        </p:nvCxnSpPr>
        <p:spPr>
          <a:xfrm>
            <a:off x="10188327" y="2147929"/>
            <a:ext cx="707115" cy="0"/>
          </a:xfrm>
          <a:prstGeom prst="straightConnector1">
            <a:avLst/>
          </a:prstGeom>
          <a:noFill/>
          <a:ln w="38100" cap="flat" cmpd="sng">
            <a:solidFill>
              <a:srgbClr val="FF0000"/>
            </a:solidFill>
            <a:prstDash val="solid"/>
            <a:round/>
            <a:headEnd type="none" w="med" len="med"/>
            <a:tailEnd type="none" w="med" len="med"/>
          </a:ln>
        </p:spPr>
      </p:cxnSp>
      <p:cxnSp>
        <p:nvCxnSpPr>
          <p:cNvPr id="690" name="Google Shape;690;p25"/>
          <p:cNvCxnSpPr/>
          <p:nvPr/>
        </p:nvCxnSpPr>
        <p:spPr>
          <a:xfrm>
            <a:off x="937484" y="2752580"/>
            <a:ext cx="540000" cy="0"/>
          </a:xfrm>
          <a:prstGeom prst="straightConnector1">
            <a:avLst/>
          </a:prstGeom>
          <a:noFill/>
          <a:ln w="38100" cap="flat" cmpd="sng">
            <a:solidFill>
              <a:srgbClr val="FF0000"/>
            </a:solidFill>
            <a:prstDash val="solid"/>
            <a:round/>
            <a:headEnd type="none" w="med" len="med"/>
            <a:tailEnd type="none" w="med" len="med"/>
          </a:ln>
        </p:spPr>
      </p:cxnSp>
      <p:cxnSp>
        <p:nvCxnSpPr>
          <p:cNvPr id="691" name="Google Shape;691;p25"/>
          <p:cNvCxnSpPr/>
          <p:nvPr/>
        </p:nvCxnSpPr>
        <p:spPr>
          <a:xfrm>
            <a:off x="9994761" y="2723879"/>
            <a:ext cx="1080000" cy="0"/>
          </a:xfrm>
          <a:prstGeom prst="straightConnector1">
            <a:avLst/>
          </a:prstGeom>
          <a:noFill/>
          <a:ln w="38100" cap="flat" cmpd="sng">
            <a:solidFill>
              <a:srgbClr val="FF0000"/>
            </a:solidFill>
            <a:prstDash val="solid"/>
            <a:round/>
            <a:headEnd type="none" w="med" len="med"/>
            <a:tailEnd type="none" w="med" len="med"/>
          </a:ln>
        </p:spPr>
      </p:cxnSp>
      <p:cxnSp>
        <p:nvCxnSpPr>
          <p:cNvPr id="692" name="Google Shape;692;p25"/>
          <p:cNvCxnSpPr/>
          <p:nvPr/>
        </p:nvCxnSpPr>
        <p:spPr>
          <a:xfrm>
            <a:off x="2027164" y="3262564"/>
            <a:ext cx="1800000" cy="0"/>
          </a:xfrm>
          <a:prstGeom prst="straightConnector1">
            <a:avLst/>
          </a:prstGeom>
          <a:noFill/>
          <a:ln w="38100" cap="flat" cmpd="sng">
            <a:solidFill>
              <a:srgbClr val="FF0000"/>
            </a:solidFill>
            <a:prstDash val="solid"/>
            <a:round/>
            <a:headEnd type="none" w="med" len="med"/>
            <a:tailEnd type="none" w="med" len="med"/>
          </a:ln>
        </p:spPr>
      </p:cxnSp>
      <p:cxnSp>
        <p:nvCxnSpPr>
          <p:cNvPr id="693" name="Google Shape;693;p25"/>
          <p:cNvCxnSpPr/>
          <p:nvPr/>
        </p:nvCxnSpPr>
        <p:spPr>
          <a:xfrm>
            <a:off x="6112739" y="4385436"/>
            <a:ext cx="2032956" cy="0"/>
          </a:xfrm>
          <a:prstGeom prst="straightConnector1">
            <a:avLst/>
          </a:prstGeom>
          <a:noFill/>
          <a:ln w="38100" cap="flat" cmpd="sng">
            <a:solidFill>
              <a:srgbClr val="FF0000"/>
            </a:solidFill>
            <a:prstDash val="solid"/>
            <a:round/>
            <a:headEnd type="none" w="med" len="med"/>
            <a:tailEnd type="none" w="med" len="med"/>
          </a:ln>
        </p:spPr>
      </p:cxnSp>
      <p:cxnSp>
        <p:nvCxnSpPr>
          <p:cNvPr id="694" name="Google Shape;694;p25"/>
          <p:cNvCxnSpPr/>
          <p:nvPr/>
        </p:nvCxnSpPr>
        <p:spPr>
          <a:xfrm>
            <a:off x="2726293" y="4906961"/>
            <a:ext cx="3270408" cy="0"/>
          </a:xfrm>
          <a:prstGeom prst="straightConnector1">
            <a:avLst/>
          </a:prstGeom>
          <a:noFill/>
          <a:ln w="38100" cap="flat" cmpd="sng">
            <a:solidFill>
              <a:srgbClr val="FF0000"/>
            </a:solidFill>
            <a:prstDash val="solid"/>
            <a:round/>
            <a:headEnd type="none" w="med" len="med"/>
            <a:tailEnd type="none" w="med" len="med"/>
          </a:ln>
        </p:spPr>
      </p:cxnSp>
      <p:cxnSp>
        <p:nvCxnSpPr>
          <p:cNvPr id="695" name="Google Shape;695;p25"/>
          <p:cNvCxnSpPr/>
          <p:nvPr/>
        </p:nvCxnSpPr>
        <p:spPr>
          <a:xfrm rot="10800000" flipH="1">
            <a:off x="6467498" y="4918536"/>
            <a:ext cx="1636134" cy="2452"/>
          </a:xfrm>
          <a:prstGeom prst="straightConnector1">
            <a:avLst/>
          </a:prstGeom>
          <a:noFill/>
          <a:ln w="38100" cap="flat" cmpd="sng">
            <a:solidFill>
              <a:srgbClr val="FF0000"/>
            </a:solidFill>
            <a:prstDash val="solid"/>
            <a:round/>
            <a:headEnd type="none" w="med" len="med"/>
            <a:tailEnd type="none" w="med" len="med"/>
          </a:ln>
        </p:spPr>
      </p:cxnSp>
      <p:cxnSp>
        <p:nvCxnSpPr>
          <p:cNvPr id="696" name="Google Shape;696;p25"/>
          <p:cNvCxnSpPr/>
          <p:nvPr/>
        </p:nvCxnSpPr>
        <p:spPr>
          <a:xfrm>
            <a:off x="4019713" y="5471039"/>
            <a:ext cx="1149062" cy="0"/>
          </a:xfrm>
          <a:prstGeom prst="straightConnector1">
            <a:avLst/>
          </a:prstGeom>
          <a:noFill/>
          <a:ln w="38100" cap="flat" cmpd="sng">
            <a:solidFill>
              <a:srgbClr val="FF0000"/>
            </a:solidFill>
            <a:prstDash val="solid"/>
            <a:round/>
            <a:headEnd type="none" w="med" len="med"/>
            <a:tailEnd type="none" w="med" len="med"/>
          </a:ln>
        </p:spPr>
      </p:cxnSp>
      <p:cxnSp>
        <p:nvCxnSpPr>
          <p:cNvPr id="697" name="Google Shape;697;p25"/>
          <p:cNvCxnSpPr/>
          <p:nvPr/>
        </p:nvCxnSpPr>
        <p:spPr>
          <a:xfrm flipH="1">
            <a:off x="3176480" y="2365188"/>
            <a:ext cx="176779" cy="381000"/>
          </a:xfrm>
          <a:prstGeom prst="straightConnector1">
            <a:avLst/>
          </a:prstGeom>
          <a:noFill/>
          <a:ln w="38100" cap="flat" cmpd="sng">
            <a:solidFill>
              <a:srgbClr val="FF0000"/>
            </a:solidFill>
            <a:prstDash val="solid"/>
            <a:round/>
            <a:headEnd type="none" w="med" len="med"/>
            <a:tailEnd type="none" w="med" len="med"/>
          </a:ln>
        </p:spPr>
      </p:cxnSp>
      <p:cxnSp>
        <p:nvCxnSpPr>
          <p:cNvPr id="698" name="Google Shape;698;p25"/>
          <p:cNvCxnSpPr/>
          <p:nvPr/>
        </p:nvCxnSpPr>
        <p:spPr>
          <a:xfrm flipH="1">
            <a:off x="11165428" y="2371580"/>
            <a:ext cx="176779" cy="3810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5160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85">
                                            <p:txEl>
                                              <p:pRg st="0" end="0"/>
                                            </p:txEl>
                                          </p:spTgt>
                                        </p:tgtEl>
                                        <p:attrNameLst>
                                          <p:attrName>style.visibility</p:attrName>
                                        </p:attrNameLst>
                                      </p:cBhvr>
                                      <p:to>
                                        <p:strVal val="visible"/>
                                      </p:to>
                                    </p:set>
                                    <p:anim calcmode="lin" valueType="num">
                                      <p:cBhvr additive="base">
                                        <p:cTn id="7" dur="500"/>
                                        <p:tgtEl>
                                          <p:spTgt spid="68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685">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85">
                                            <p:txEl>
                                              <p:pRg st="1" end="1"/>
                                            </p:txEl>
                                          </p:spTgt>
                                        </p:tgtEl>
                                        <p:attrNameLst>
                                          <p:attrName>style.visibility</p:attrName>
                                        </p:attrNameLst>
                                      </p:cBhvr>
                                      <p:to>
                                        <p:strVal val="visible"/>
                                      </p:to>
                                    </p:set>
                                    <p:anim calcmode="lin" valueType="num">
                                      <p:cBhvr additive="base">
                                        <p:cTn id="13" dur="500"/>
                                        <p:tgtEl>
                                          <p:spTgt spid="685">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685">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7"/>
                                        </p:tgtEl>
                                        <p:attrNameLst>
                                          <p:attrName>style.visibility</p:attrName>
                                        </p:attrNameLst>
                                      </p:cBhvr>
                                      <p:to>
                                        <p:strVal val="visible"/>
                                      </p:to>
                                    </p:set>
                                    <p:animEffect transition="in" filter="fade">
                                      <p:cBhvr>
                                        <p:cTn id="19" dur="500"/>
                                        <p:tgtEl>
                                          <p:spTgt spid="68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88"/>
                                        </p:tgtEl>
                                        <p:attrNameLst>
                                          <p:attrName>style.visibility</p:attrName>
                                        </p:attrNameLst>
                                      </p:cBhvr>
                                      <p:to>
                                        <p:strVal val="visible"/>
                                      </p:to>
                                    </p:set>
                                    <p:animEffect transition="in" filter="fade">
                                      <p:cBhvr>
                                        <p:cTn id="23" dur="500"/>
                                        <p:tgtEl>
                                          <p:spTgt spid="68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89"/>
                                        </p:tgtEl>
                                        <p:attrNameLst>
                                          <p:attrName>style.visibility</p:attrName>
                                        </p:attrNameLst>
                                      </p:cBhvr>
                                      <p:to>
                                        <p:strVal val="visible"/>
                                      </p:to>
                                    </p:set>
                                    <p:animEffect transition="in" filter="fade">
                                      <p:cBhvr>
                                        <p:cTn id="27" dur="500"/>
                                        <p:tgtEl>
                                          <p:spTgt spid="68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690"/>
                                        </p:tgtEl>
                                        <p:attrNameLst>
                                          <p:attrName>style.visibility</p:attrName>
                                        </p:attrNameLst>
                                      </p:cBhvr>
                                      <p:to>
                                        <p:strVal val="visible"/>
                                      </p:to>
                                    </p:set>
                                    <p:animEffect transition="in" filter="fade">
                                      <p:cBhvr>
                                        <p:cTn id="31" dur="500"/>
                                        <p:tgtEl>
                                          <p:spTgt spid="690"/>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691"/>
                                        </p:tgtEl>
                                        <p:attrNameLst>
                                          <p:attrName>style.visibility</p:attrName>
                                        </p:attrNameLst>
                                      </p:cBhvr>
                                      <p:to>
                                        <p:strVal val="visible"/>
                                      </p:to>
                                    </p:set>
                                    <p:animEffect transition="in" filter="fade">
                                      <p:cBhvr>
                                        <p:cTn id="35" dur="500"/>
                                        <p:tgtEl>
                                          <p:spTgt spid="691"/>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92"/>
                                        </p:tgtEl>
                                        <p:attrNameLst>
                                          <p:attrName>style.visibility</p:attrName>
                                        </p:attrNameLst>
                                      </p:cBhvr>
                                      <p:to>
                                        <p:strVal val="visible"/>
                                      </p:to>
                                    </p:set>
                                    <p:animEffect transition="in" filter="fade">
                                      <p:cBhvr>
                                        <p:cTn id="39" dur="500"/>
                                        <p:tgtEl>
                                          <p:spTgt spid="69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93"/>
                                        </p:tgtEl>
                                        <p:attrNameLst>
                                          <p:attrName>style.visibility</p:attrName>
                                        </p:attrNameLst>
                                      </p:cBhvr>
                                      <p:to>
                                        <p:strVal val="visible"/>
                                      </p:to>
                                    </p:set>
                                    <p:animEffect transition="in" filter="fade">
                                      <p:cBhvr>
                                        <p:cTn id="43" dur="500"/>
                                        <p:tgtEl>
                                          <p:spTgt spid="693"/>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694"/>
                                        </p:tgtEl>
                                        <p:attrNameLst>
                                          <p:attrName>style.visibility</p:attrName>
                                        </p:attrNameLst>
                                      </p:cBhvr>
                                      <p:to>
                                        <p:strVal val="visible"/>
                                      </p:to>
                                    </p:set>
                                    <p:animEffect transition="in" filter="fade">
                                      <p:cBhvr>
                                        <p:cTn id="47" dur="500"/>
                                        <p:tgtEl>
                                          <p:spTgt spid="694"/>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695"/>
                                        </p:tgtEl>
                                        <p:attrNameLst>
                                          <p:attrName>style.visibility</p:attrName>
                                        </p:attrNameLst>
                                      </p:cBhvr>
                                      <p:to>
                                        <p:strVal val="visible"/>
                                      </p:to>
                                    </p:set>
                                    <p:animEffect transition="in" filter="fade">
                                      <p:cBhvr>
                                        <p:cTn id="51" dur="500"/>
                                        <p:tgtEl>
                                          <p:spTgt spid="695"/>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696"/>
                                        </p:tgtEl>
                                        <p:attrNameLst>
                                          <p:attrName>style.visibility</p:attrName>
                                        </p:attrNameLst>
                                      </p:cBhvr>
                                      <p:to>
                                        <p:strVal val="visible"/>
                                      </p:to>
                                    </p:set>
                                    <p:animEffect transition="in" filter="fade">
                                      <p:cBhvr>
                                        <p:cTn id="55" dur="500"/>
                                        <p:tgtEl>
                                          <p:spTgt spid="6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97"/>
                                        </p:tgtEl>
                                        <p:attrNameLst>
                                          <p:attrName>style.visibility</p:attrName>
                                        </p:attrNameLst>
                                      </p:cBhvr>
                                      <p:to>
                                        <p:strVal val="visible"/>
                                      </p:to>
                                    </p:set>
                                    <p:animEffect transition="in" filter="fade">
                                      <p:cBhvr>
                                        <p:cTn id="60" dur="500"/>
                                        <p:tgtEl>
                                          <p:spTgt spid="697"/>
                                        </p:tgtEl>
                                      </p:cBhvr>
                                    </p:animEffect>
                                  </p:childTnLst>
                                </p:cTn>
                              </p:par>
                              <p:par>
                                <p:cTn id="61" presetID="10" presetClass="entr" presetSubtype="0" fill="hold" nodeType="withEffect">
                                  <p:stCondLst>
                                    <p:cond delay="0"/>
                                  </p:stCondLst>
                                  <p:childTnLst>
                                    <p:set>
                                      <p:cBhvr>
                                        <p:cTn id="62" dur="1" fill="hold">
                                          <p:stCondLst>
                                            <p:cond delay="0"/>
                                          </p:stCondLst>
                                        </p:cTn>
                                        <p:tgtEl>
                                          <p:spTgt spid="698"/>
                                        </p:tgtEl>
                                        <p:attrNameLst>
                                          <p:attrName>style.visibility</p:attrName>
                                        </p:attrNameLst>
                                      </p:cBhvr>
                                      <p:to>
                                        <p:strVal val="visible"/>
                                      </p:to>
                                    </p:set>
                                    <p:animEffect transition="in" filter="fade">
                                      <p:cBhvr>
                                        <p:cTn id="63" dur="500"/>
                                        <p:tgtEl>
                                          <p:spTgt spid="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9"/>
          <p:cNvSpPr/>
          <p:nvPr/>
        </p:nvSpPr>
        <p:spPr>
          <a:xfrm>
            <a:off x="0" y="2298813"/>
            <a:ext cx="12192000" cy="2492990"/>
          </a:xfrm>
          <a:prstGeom prst="rect">
            <a:avLst/>
          </a:prstGeom>
          <a:solidFill>
            <a:schemeClr val="accent1">
              <a:alpha val="5882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2" name="Google Shape;402;p9" descr="图层 18"/>
          <p:cNvPicPr preferRelativeResize="0"/>
          <p:nvPr/>
        </p:nvPicPr>
        <p:blipFill rotWithShape="1">
          <a:blip r:embed="rId3">
            <a:alphaModFix/>
          </a:blip>
          <a:srcRect r="32723"/>
          <a:stretch/>
        </p:blipFill>
        <p:spPr>
          <a:xfrm>
            <a:off x="-71542" y="-368134"/>
            <a:ext cx="4489163" cy="7225500"/>
          </a:xfrm>
          <a:prstGeom prst="rect">
            <a:avLst/>
          </a:prstGeom>
          <a:noFill/>
          <a:ln>
            <a:noFill/>
          </a:ln>
        </p:spPr>
      </p:pic>
      <p:sp>
        <p:nvSpPr>
          <p:cNvPr id="403" name="Google Shape;403;p9"/>
          <p:cNvSpPr txBox="1"/>
          <p:nvPr/>
        </p:nvSpPr>
        <p:spPr>
          <a:xfrm>
            <a:off x="1554446" y="177575"/>
            <a:ext cx="6026225"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dirty="0" err="1">
                <a:solidFill>
                  <a:srgbClr val="FFC000"/>
                </a:solidFill>
                <a:latin typeface="Arial"/>
                <a:ea typeface="Arial"/>
                <a:cs typeface="Arial"/>
                <a:sym typeface="Arial"/>
              </a:rPr>
              <a:t>Giải</a:t>
            </a:r>
            <a:r>
              <a:rPr lang="en-US" sz="6600" dirty="0">
                <a:solidFill>
                  <a:srgbClr val="FFC000"/>
                </a:solidFill>
                <a:latin typeface="Arial"/>
                <a:ea typeface="Arial"/>
                <a:cs typeface="Arial"/>
                <a:sym typeface="Arial"/>
              </a:rPr>
              <a:t> </a:t>
            </a:r>
            <a:r>
              <a:rPr lang="en-US" sz="6600" dirty="0" err="1">
                <a:solidFill>
                  <a:srgbClr val="FFC000"/>
                </a:solidFill>
                <a:latin typeface="Arial"/>
                <a:ea typeface="Arial"/>
                <a:cs typeface="Arial"/>
                <a:sym typeface="Arial"/>
              </a:rPr>
              <a:t>nghĩa</a:t>
            </a:r>
            <a:r>
              <a:rPr lang="en-US" sz="6600" dirty="0">
                <a:solidFill>
                  <a:srgbClr val="FFC000"/>
                </a:solidFill>
                <a:latin typeface="Arial"/>
                <a:ea typeface="Arial"/>
                <a:cs typeface="Arial"/>
                <a:sym typeface="Arial"/>
              </a:rPr>
              <a:t> </a:t>
            </a:r>
            <a:r>
              <a:rPr lang="en-US" sz="6600" dirty="0" err="1">
                <a:solidFill>
                  <a:srgbClr val="FFC000"/>
                </a:solidFill>
                <a:latin typeface="Arial"/>
                <a:ea typeface="Arial"/>
                <a:cs typeface="Arial"/>
                <a:sym typeface="Arial"/>
              </a:rPr>
              <a:t>tư</a:t>
            </a:r>
            <a:r>
              <a:rPr lang="en-US" sz="6600" dirty="0">
                <a:solidFill>
                  <a:srgbClr val="FFC000"/>
                </a:solidFill>
                <a:latin typeface="Arial"/>
                <a:ea typeface="Arial"/>
                <a:cs typeface="Arial"/>
                <a:sym typeface="Arial"/>
              </a:rPr>
              <a:t>̀</a:t>
            </a:r>
            <a:endParaRPr dirty="0"/>
          </a:p>
        </p:txBody>
      </p:sp>
      <p:sp>
        <p:nvSpPr>
          <p:cNvPr id="404" name="Google Shape;404;p9"/>
          <p:cNvSpPr/>
          <p:nvPr/>
        </p:nvSpPr>
        <p:spPr>
          <a:xfrm>
            <a:off x="2318744" y="2298813"/>
            <a:ext cx="6751076" cy="2652994"/>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3200">
                <a:solidFill>
                  <a:schemeClr val="dk1"/>
                </a:solidFill>
                <a:latin typeface="Calibri"/>
                <a:ea typeface="Calibri"/>
                <a:cs typeface="Calibri"/>
                <a:sym typeface="Calibri"/>
              </a:rPr>
              <a:t>Tên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thường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gọi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của</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Thiếu</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tướng</a:t>
            </a:r>
            <a:r>
              <a:rPr lang="en-US" sz="3200" dirty="0">
                <a:solidFill>
                  <a:schemeClr val="dk1"/>
                </a:solidFill>
                <a:latin typeface="Calibri"/>
                <a:ea typeface="Calibri"/>
                <a:cs typeface="Calibri"/>
                <a:sym typeface="Calibri"/>
              </a:rPr>
              <a:t> Vũ </a:t>
            </a:r>
            <a:r>
              <a:rPr lang="en-US" sz="3200" dirty="0" err="1">
                <a:solidFill>
                  <a:schemeClr val="dk1"/>
                </a:solidFill>
                <a:latin typeface="Calibri"/>
                <a:ea typeface="Calibri"/>
                <a:cs typeface="Calibri"/>
                <a:sym typeface="Calibri"/>
              </a:rPr>
              <a:t>Ngọc</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Nha</a:t>
            </a:r>
            <a:r>
              <a:rPr lang="en-US" sz="3200" dirty="0">
                <a:solidFill>
                  <a:schemeClr val="dk1"/>
                </a:solidFill>
                <a:latin typeface="Calibri"/>
                <a:ea typeface="Calibri"/>
                <a:cs typeface="Calibri"/>
                <a:sym typeface="Calibri"/>
              </a:rPr>
              <a:t>̣ (1928-2002), </a:t>
            </a:r>
            <a:r>
              <a:rPr lang="en-US" sz="3200" dirty="0" err="1">
                <a:solidFill>
                  <a:schemeClr val="dk1"/>
                </a:solidFill>
                <a:latin typeface="Calibri"/>
                <a:ea typeface="Calibri"/>
                <a:cs typeface="Calibri"/>
                <a:sym typeface="Calibri"/>
              </a:rPr>
              <a:t>một</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chiến</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tình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báo</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nổi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tiếng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hoạt</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động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trong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lòng</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địch</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trước</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ngày</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miền</a:t>
            </a:r>
            <a:r>
              <a:rPr lang="en-US" sz="3200" dirty="0">
                <a:solidFill>
                  <a:schemeClr val="dk1"/>
                </a:solidFill>
                <a:latin typeface="Calibri"/>
                <a:ea typeface="Calibri"/>
                <a:cs typeface="Calibri"/>
                <a:sym typeface="Calibri"/>
              </a:rPr>
              <a:t> Nam </a:t>
            </a:r>
            <a:r>
              <a:rPr lang="en-US" sz="3200" dirty="0" err="1">
                <a:solidFill>
                  <a:schemeClr val="dk1"/>
                </a:solidFill>
                <a:latin typeface="Calibri"/>
                <a:ea typeface="Calibri"/>
                <a:cs typeface="Calibri"/>
                <a:sym typeface="Calibri"/>
              </a:rPr>
              <a:t>giải</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phóng</a:t>
            </a: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grpSp>
        <p:nvGrpSpPr>
          <p:cNvPr id="405" name="Google Shape;405;p9"/>
          <p:cNvGrpSpPr/>
          <p:nvPr/>
        </p:nvGrpSpPr>
        <p:grpSpPr>
          <a:xfrm>
            <a:off x="1068962" y="1399269"/>
            <a:ext cx="3988166" cy="1219656"/>
            <a:chOff x="1068962" y="1399269"/>
            <a:chExt cx="3988166" cy="1219656"/>
          </a:xfrm>
        </p:grpSpPr>
        <p:sp>
          <p:nvSpPr>
            <p:cNvPr id="406" name="Google Shape;406;p9"/>
            <p:cNvSpPr/>
            <p:nvPr/>
          </p:nvSpPr>
          <p:spPr>
            <a:xfrm>
              <a:off x="2305772" y="1433015"/>
              <a:ext cx="2751356" cy="90146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400" b="1">
                  <a:solidFill>
                    <a:srgbClr val="002060"/>
                  </a:solidFill>
                  <a:latin typeface="Calibri"/>
                  <a:ea typeface="Calibri"/>
                  <a:cs typeface="Calibri"/>
                  <a:sym typeface="Calibri"/>
                </a:rPr>
                <a:t>Hai Long</a:t>
              </a:r>
              <a:endParaRPr sz="4400" b="1">
                <a:solidFill>
                  <a:srgbClr val="002060"/>
                </a:solidFill>
                <a:latin typeface="Calibri"/>
                <a:ea typeface="Calibri"/>
                <a:cs typeface="Calibri"/>
                <a:sym typeface="Calibri"/>
              </a:endParaRPr>
            </a:p>
          </p:txBody>
        </p:sp>
        <p:sp>
          <p:nvSpPr>
            <p:cNvPr id="407" name="Google Shape;407;p9"/>
            <p:cNvSpPr/>
            <p:nvPr/>
          </p:nvSpPr>
          <p:spPr>
            <a:xfrm>
              <a:off x="1068962" y="1399269"/>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01</a:t>
              </a:r>
              <a:endParaRPr sz="2800" b="1">
                <a:solidFill>
                  <a:schemeClr val="lt1"/>
                </a:solidFill>
                <a:latin typeface="Calibri"/>
                <a:ea typeface="Calibri"/>
                <a:cs typeface="Calibri"/>
                <a:sym typeface="Calibri"/>
              </a:endParaRPr>
            </a:p>
          </p:txBody>
        </p:sp>
      </p:grpSp>
      <p:pic>
        <p:nvPicPr>
          <p:cNvPr id="408" name="Google Shape;408;p9"/>
          <p:cNvPicPr preferRelativeResize="0"/>
          <p:nvPr/>
        </p:nvPicPr>
        <p:blipFill rotWithShape="1">
          <a:blip r:embed="rId4">
            <a:alphaModFix/>
          </a:blip>
          <a:srcRect/>
          <a:stretch/>
        </p:blipFill>
        <p:spPr>
          <a:xfrm>
            <a:off x="9050779" y="531197"/>
            <a:ext cx="3083147" cy="2705100"/>
          </a:xfrm>
          <a:prstGeom prst="ellipse">
            <a:avLst/>
          </a:prstGeom>
          <a:noFill/>
          <a:ln w="76200" cap="flat" cmpd="sng">
            <a:solidFill>
              <a:schemeClr val="lt1"/>
            </a:solidFill>
            <a:prstDash val="solid"/>
            <a:round/>
            <a:headEnd type="none" w="sm" len="sm"/>
            <a:tailEnd type="none" w="sm" len="sm"/>
          </a:ln>
        </p:spPr>
      </p:pic>
      <p:pic>
        <p:nvPicPr>
          <p:cNvPr id="409" name="Google Shape;409;p9"/>
          <p:cNvPicPr preferRelativeResize="0"/>
          <p:nvPr/>
        </p:nvPicPr>
        <p:blipFill rotWithShape="1">
          <a:blip r:embed="rId5">
            <a:alphaModFix/>
          </a:blip>
          <a:srcRect/>
          <a:stretch/>
        </p:blipFill>
        <p:spPr>
          <a:xfrm>
            <a:off x="8968029" y="3152367"/>
            <a:ext cx="3165897" cy="2864309"/>
          </a:xfrm>
          <a:prstGeom prst="flowChartConnector">
            <a:avLst/>
          </a:prstGeom>
          <a:noFill/>
          <a:ln w="7620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1"/>
                                        </p:tgtEl>
                                        <p:attrNameLst>
                                          <p:attrName>style.visibility</p:attrName>
                                        </p:attrNameLst>
                                      </p:cBhvr>
                                      <p:to>
                                        <p:strVal val="visible"/>
                                      </p:to>
                                    </p:set>
                                    <p:animEffect transition="in" filter="fade">
                                      <p:cBhvr>
                                        <p:cTn id="11" dur="500"/>
                                        <p:tgtEl>
                                          <p:spTgt spid="4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4"/>
                                        </p:tgtEl>
                                        <p:attrNameLst>
                                          <p:attrName>style.visibility</p:attrName>
                                        </p:attrNameLst>
                                      </p:cBhvr>
                                      <p:to>
                                        <p:strVal val="visible"/>
                                      </p:to>
                                    </p:set>
                                    <p:animEffect transition="in" filter="fade">
                                      <p:cBhvr>
                                        <p:cTn id="16" dur="500"/>
                                        <p:tgtEl>
                                          <p:spTgt spid="40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8"/>
                                        </p:tgtEl>
                                        <p:attrNameLst>
                                          <p:attrName>style.visibility</p:attrName>
                                        </p:attrNameLst>
                                      </p:cBhvr>
                                      <p:to>
                                        <p:strVal val="visible"/>
                                      </p:to>
                                    </p:set>
                                    <p:animEffect transition="in" filter="fade">
                                      <p:cBhvr>
                                        <p:cTn id="21" dur="2000"/>
                                        <p:tgtEl>
                                          <p:spTgt spid="408"/>
                                        </p:tgtEl>
                                      </p:cBhvr>
                                    </p:animEffect>
                                  </p:childTnLst>
                                </p:cTn>
                              </p:par>
                              <p:par>
                                <p:cTn id="22" presetID="10" presetClass="entr" presetSubtype="0" fill="hold" nodeType="withEffect">
                                  <p:stCondLst>
                                    <p:cond delay="0"/>
                                  </p:stCondLst>
                                  <p:childTnLst>
                                    <p:set>
                                      <p:cBhvr>
                                        <p:cTn id="23" dur="1" fill="hold">
                                          <p:stCondLst>
                                            <p:cond delay="0"/>
                                          </p:stCondLst>
                                        </p:cTn>
                                        <p:tgtEl>
                                          <p:spTgt spid="409"/>
                                        </p:tgtEl>
                                        <p:attrNameLst>
                                          <p:attrName>style.visibility</p:attrName>
                                        </p:attrNameLst>
                                      </p:cBhvr>
                                      <p:to>
                                        <p:strVal val="visible"/>
                                      </p:to>
                                    </p:set>
                                    <p:animEffect transition="in" filter="fade">
                                      <p:cBhvr>
                                        <p:cTn id="24" dur="2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27">
      <a:dk1>
        <a:srgbClr val="000000"/>
      </a:dk1>
      <a:lt1>
        <a:srgbClr val="FFFFFF"/>
      </a:lt1>
      <a:dk2>
        <a:srgbClr val="00B050"/>
      </a:dk2>
      <a:lt2>
        <a:srgbClr val="E7E6E6"/>
      </a:lt2>
      <a:accent1>
        <a:srgbClr val="92D050"/>
      </a:accent1>
      <a:accent2>
        <a:srgbClr val="595959"/>
      </a:accent2>
      <a:accent3>
        <a:srgbClr val="A5A5A5"/>
      </a:accent3>
      <a:accent4>
        <a:srgbClr val="FFC000"/>
      </a:accent4>
      <a:accent5>
        <a:srgbClr val="00B050"/>
      </a:accent5>
      <a:accent6>
        <a:srgbClr val="FFC000"/>
      </a:accent6>
      <a:hlink>
        <a:srgbClr val="36906E"/>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1192</Words>
  <Application>Microsoft Office PowerPoint</Application>
  <PresentationFormat>Màn hình rộng</PresentationFormat>
  <Paragraphs>96</Paragraphs>
  <Slides>20</Slides>
  <Notes>20</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20</vt:i4>
      </vt:variant>
    </vt:vector>
  </HeadingPairs>
  <TitlesOfParts>
    <vt:vector size="29" baseType="lpstr">
      <vt:lpstr>Microsoft Yahei</vt:lpstr>
      <vt:lpstr>Noto Sans Symbols</vt:lpstr>
      <vt:lpstr>Arial</vt:lpstr>
      <vt:lpstr>Lobster</vt:lpstr>
      <vt:lpstr>Baloo 2</vt:lpstr>
      <vt:lpstr>Calibri</vt:lpstr>
      <vt:lpstr>Times New Roman</vt:lpstr>
      <vt:lpstr>Arima Madurai Black</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Những tài liệu, bút tích có liên quan đến hoạt động tình báo của Thiếu tướng Vũ Ngọc Nhạ.</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梦南 徐</dc:creator>
  <cp:lastModifiedBy>Windows 11</cp:lastModifiedBy>
  <cp:revision>5</cp:revision>
  <dcterms:created xsi:type="dcterms:W3CDTF">2019-06-06T12:17:34Z</dcterms:created>
  <dcterms:modified xsi:type="dcterms:W3CDTF">2024-03-12T09:23:03Z</dcterms:modified>
</cp:coreProperties>
</file>