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5"/>
  </p:notesMasterIdLst>
  <p:sldIdLst>
    <p:sldId id="274" r:id="rId4"/>
    <p:sldId id="257" r:id="rId5"/>
    <p:sldId id="281" r:id="rId6"/>
    <p:sldId id="285" r:id="rId7"/>
    <p:sldId id="284" r:id="rId8"/>
    <p:sldId id="291" r:id="rId9"/>
    <p:sldId id="293" r:id="rId10"/>
    <p:sldId id="292" r:id="rId11"/>
    <p:sldId id="287" r:id="rId12"/>
    <p:sldId id="286" r:id="rId13"/>
    <p:sldId id="288" r:id="rId14"/>
    <p:sldId id="266" r:id="rId15"/>
    <p:sldId id="294" r:id="rId16"/>
    <p:sldId id="295" r:id="rId17"/>
    <p:sldId id="282" r:id="rId18"/>
    <p:sldId id="297" r:id="rId19"/>
    <p:sldId id="296" r:id="rId20"/>
    <p:sldId id="298" r:id="rId21"/>
    <p:sldId id="301" r:id="rId22"/>
    <p:sldId id="299" r:id="rId23"/>
    <p:sldId id="27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3FA"/>
    <a:srgbClr val="C3F7FF"/>
    <a:srgbClr val="116B8B"/>
    <a:srgbClr val="B5DFE6"/>
    <a:srgbClr val="A8E3FA"/>
    <a:srgbClr val="E7F9FF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88" d="100"/>
          <a:sy n="88" d="100"/>
        </p:scale>
        <p:origin x="8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49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480.png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26.emf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1.emf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8.jpeg"/><Relationship Id="rId3" Type="http://schemas.openxmlformats.org/officeDocument/2006/relationships/image" Target="../media/image26.emf"/><Relationship Id="rId7" Type="http://schemas.openxmlformats.org/officeDocument/2006/relationships/image" Target="../media/image62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59.jpeg"/><Relationship Id="rId5" Type="http://schemas.openxmlformats.org/officeDocument/2006/relationships/image" Target="../media/image65.jpeg"/><Relationship Id="rId10" Type="http://schemas.openxmlformats.org/officeDocument/2006/relationships/image" Target="../media/image58.jpe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jp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956012" y="1910950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177593" y="2250044"/>
              <a:ext cx="8043956" cy="269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rgbClr val="116B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rgbClr val="116B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955" y="2741947"/>
              <a:ext cx="4283082" cy="4236827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06" y="4772518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sp>
        <p:nvSpPr>
          <p:cNvPr id="14" name="WordArt 19">
            <a:extLst>
              <a:ext uri="{FF2B5EF4-FFF2-40B4-BE49-F238E27FC236}">
                <a16:creationId xmlns:a16="http://schemas.microsoft.com/office/drawing/2014/main" id="{17F00D45-4B76-3CED-A542-8EABE5BD78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577" y="653130"/>
            <a:ext cx="7027863" cy="4524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1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1306BA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TAM ĐÔNG</a:t>
            </a:r>
          </a:p>
        </p:txBody>
      </p:sp>
      <p:sp>
        <p:nvSpPr>
          <p:cNvPr id="15" name="WordArt 20">
            <a:extLst>
              <a:ext uri="{FF2B5EF4-FFF2-40B4-BE49-F238E27FC236}">
                <a16:creationId xmlns:a16="http://schemas.microsoft.com/office/drawing/2014/main" id="{29138EAE-C516-A8DC-6394-589E30B86C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74720" y="1368558"/>
            <a:ext cx="3833500" cy="49616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- Lớp 5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48E58C0-72EE-E46C-A39F-5CC152025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518" y="83980"/>
            <a:ext cx="6815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ID4096" altLang="vi-VN" sz="2800" b="1" dirty="0">
                <a:solidFill>
                  <a:srgbClr val="13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HÓC MÔN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1FB0656-E3B3-622C-0D24-95EFA9D9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016" y="5164651"/>
            <a:ext cx="4627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ID4096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LID4096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Em y1913.WAV">
            <a:hlinkClick r:id="" action="ppaction://media"/>
            <a:extLst>
              <a:ext uri="{FF2B5EF4-FFF2-40B4-BE49-F238E27FC236}">
                <a16:creationId xmlns:a16="http://schemas.microsoft.com/office/drawing/2014/main" id="{50E2E15B-8970-11BA-C238-8E334803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852" y="592839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44" y="3723110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65034" y="-102637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5" y="1010076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6747" y="701852"/>
            <a:ext cx="1443165" cy="523220"/>
          </a:xfrm>
          <a:prstGeom prst="rect">
            <a:avLst/>
          </a:prstGeom>
          <a:solidFill>
            <a:srgbClr val="A7E3F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  <a:r>
              <a:rPr lang="en-US" sz="2800" b="1" dirty="0"/>
              <a:t>71</a:t>
            </a:r>
            <a:endParaRPr lang="vi-VN" sz="28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104230" y="1354827"/>
            <a:ext cx="1443165" cy="523220"/>
          </a:xfrm>
          <a:prstGeom prst="rect">
            <a:avLst/>
          </a:prstGeom>
          <a:solidFill>
            <a:srgbClr val="A7E3F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  <a:r>
              <a:rPr lang="en-US" sz="2800" b="1" dirty="0"/>
              <a:t> + 1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  <p:bldP spid="3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828" y="2708342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251" y="4010040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250" y="4650617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12" y="5268088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000" y="2531479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923" y="3332206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999" y="4096328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998" y="4889613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5653735"/>
            <a:ext cx="111548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17" y="2016481"/>
            <a:ext cx="77696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946730"/>
            <a:ext cx="8360202" cy="3785652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72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672" y="2027528"/>
            <a:ext cx="95839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067" y="2933820"/>
            <a:ext cx="95839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672" y="3881611"/>
            <a:ext cx="111826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543" y="4774665"/>
            <a:ext cx="122264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</a:p>
        </p:txBody>
      </p:sp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6719 -0.2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10097</TotalTime>
  <Words>730</Words>
  <Application>Microsoft Office PowerPoint</Application>
  <PresentationFormat>Màn hình rộng</PresentationFormat>
  <Paragraphs>176</Paragraphs>
  <Slides>21</Slides>
  <Notes>15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等线</vt:lpstr>
      <vt:lpstr>微软雅黑</vt:lpstr>
      <vt:lpstr>#9Slide03 AllRoundGothic</vt:lpstr>
      <vt:lpstr>#9SLIDE03 ALLROUNDGOTHIC DEMI</vt:lpstr>
      <vt:lpstr>#9SLIDE03 ALLROUNDGOTHIC DEMI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Windows 11</cp:lastModifiedBy>
  <cp:revision>18</cp:revision>
  <dcterms:created xsi:type="dcterms:W3CDTF">2016-11-23T14:13:00Z</dcterms:created>
  <dcterms:modified xsi:type="dcterms:W3CDTF">2024-03-12T09:37:45Z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