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316" r:id="rId6"/>
    <p:sldId id="315" r:id="rId7"/>
    <p:sldId id="314" r:id="rId8"/>
    <p:sldId id="313" r:id="rId9"/>
    <p:sldId id="308" r:id="rId10"/>
    <p:sldId id="312" r:id="rId11"/>
    <p:sldId id="310" r:id="rId12"/>
    <p:sldId id="294" r:id="rId13"/>
    <p:sldId id="307" r:id="rId14"/>
    <p:sldId id="317" r:id="rId15"/>
    <p:sldId id="318" r:id="rId16"/>
    <p:sldId id="27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6" d="100"/>
          <a:sy n="66" d="100"/>
        </p:scale>
        <p:origin x="907"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422EC5-D7AF-4C27-B2A8-B097A646E55A}"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45349-DFE5-40ED-8B98-F137572A46E8}" type="slidenum">
              <a:rPr lang="en-US" smtClean="0"/>
              <a:t>‹#›</a:t>
            </a:fld>
            <a:endParaRPr lang="en-US"/>
          </a:p>
        </p:txBody>
      </p:sp>
    </p:spTree>
    <p:extLst>
      <p:ext uri="{BB962C8B-B14F-4D97-AF65-F5344CB8AC3E}">
        <p14:creationId xmlns:p14="http://schemas.microsoft.com/office/powerpoint/2010/main" val="9675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422EC5-D7AF-4C27-B2A8-B097A646E55A}"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45349-DFE5-40ED-8B98-F137572A46E8}" type="slidenum">
              <a:rPr lang="en-US" smtClean="0"/>
              <a:t>‹#›</a:t>
            </a:fld>
            <a:endParaRPr lang="en-US"/>
          </a:p>
        </p:txBody>
      </p:sp>
    </p:spTree>
    <p:extLst>
      <p:ext uri="{BB962C8B-B14F-4D97-AF65-F5344CB8AC3E}">
        <p14:creationId xmlns:p14="http://schemas.microsoft.com/office/powerpoint/2010/main" val="2016506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422EC5-D7AF-4C27-B2A8-B097A646E55A}"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45349-DFE5-40ED-8B98-F137572A46E8}" type="slidenum">
              <a:rPr lang="en-US" smtClean="0"/>
              <a:t>‹#›</a:t>
            </a:fld>
            <a:endParaRPr lang="en-US"/>
          </a:p>
        </p:txBody>
      </p:sp>
    </p:spTree>
    <p:extLst>
      <p:ext uri="{BB962C8B-B14F-4D97-AF65-F5344CB8AC3E}">
        <p14:creationId xmlns:p14="http://schemas.microsoft.com/office/powerpoint/2010/main" val="535528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422EC5-D7AF-4C27-B2A8-B097A646E55A}"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45349-DFE5-40ED-8B98-F137572A46E8}" type="slidenum">
              <a:rPr lang="en-US" smtClean="0"/>
              <a:t>‹#›</a:t>
            </a:fld>
            <a:endParaRPr lang="en-US"/>
          </a:p>
        </p:txBody>
      </p:sp>
    </p:spTree>
    <p:extLst>
      <p:ext uri="{BB962C8B-B14F-4D97-AF65-F5344CB8AC3E}">
        <p14:creationId xmlns:p14="http://schemas.microsoft.com/office/powerpoint/2010/main" val="2201162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22EC5-D7AF-4C27-B2A8-B097A646E55A}"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45349-DFE5-40ED-8B98-F137572A46E8}" type="slidenum">
              <a:rPr lang="en-US" smtClean="0"/>
              <a:t>‹#›</a:t>
            </a:fld>
            <a:endParaRPr lang="en-US"/>
          </a:p>
        </p:txBody>
      </p:sp>
    </p:spTree>
    <p:extLst>
      <p:ext uri="{BB962C8B-B14F-4D97-AF65-F5344CB8AC3E}">
        <p14:creationId xmlns:p14="http://schemas.microsoft.com/office/powerpoint/2010/main" val="822432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422EC5-D7AF-4C27-B2A8-B097A646E55A}"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145349-DFE5-40ED-8B98-F137572A46E8}" type="slidenum">
              <a:rPr lang="en-US" smtClean="0"/>
              <a:t>‹#›</a:t>
            </a:fld>
            <a:endParaRPr lang="en-US"/>
          </a:p>
        </p:txBody>
      </p:sp>
    </p:spTree>
    <p:extLst>
      <p:ext uri="{BB962C8B-B14F-4D97-AF65-F5344CB8AC3E}">
        <p14:creationId xmlns:p14="http://schemas.microsoft.com/office/powerpoint/2010/main" val="4063403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422EC5-D7AF-4C27-B2A8-B097A646E55A}" type="datetimeFigureOut">
              <a:rPr lang="en-US" smtClean="0"/>
              <a:t>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145349-DFE5-40ED-8B98-F137572A46E8}" type="slidenum">
              <a:rPr lang="en-US" smtClean="0"/>
              <a:t>‹#›</a:t>
            </a:fld>
            <a:endParaRPr lang="en-US"/>
          </a:p>
        </p:txBody>
      </p:sp>
    </p:spTree>
    <p:extLst>
      <p:ext uri="{BB962C8B-B14F-4D97-AF65-F5344CB8AC3E}">
        <p14:creationId xmlns:p14="http://schemas.microsoft.com/office/powerpoint/2010/main" val="3636975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422EC5-D7AF-4C27-B2A8-B097A646E55A}" type="datetimeFigureOut">
              <a:rPr lang="en-US" smtClean="0"/>
              <a:t>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145349-DFE5-40ED-8B98-F137572A46E8}" type="slidenum">
              <a:rPr lang="en-US" smtClean="0"/>
              <a:t>‹#›</a:t>
            </a:fld>
            <a:endParaRPr lang="en-US"/>
          </a:p>
        </p:txBody>
      </p:sp>
    </p:spTree>
    <p:extLst>
      <p:ext uri="{BB962C8B-B14F-4D97-AF65-F5344CB8AC3E}">
        <p14:creationId xmlns:p14="http://schemas.microsoft.com/office/powerpoint/2010/main" val="14981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22EC5-D7AF-4C27-B2A8-B097A646E55A}" type="datetimeFigureOut">
              <a:rPr lang="en-US" smtClean="0"/>
              <a:t>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145349-DFE5-40ED-8B98-F137572A46E8}" type="slidenum">
              <a:rPr lang="en-US" smtClean="0"/>
              <a:t>‹#›</a:t>
            </a:fld>
            <a:endParaRPr lang="en-US"/>
          </a:p>
        </p:txBody>
      </p:sp>
    </p:spTree>
    <p:extLst>
      <p:ext uri="{BB962C8B-B14F-4D97-AF65-F5344CB8AC3E}">
        <p14:creationId xmlns:p14="http://schemas.microsoft.com/office/powerpoint/2010/main" val="2586021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422EC5-D7AF-4C27-B2A8-B097A646E55A}"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145349-DFE5-40ED-8B98-F137572A46E8}" type="slidenum">
              <a:rPr lang="en-US" smtClean="0"/>
              <a:t>‹#›</a:t>
            </a:fld>
            <a:endParaRPr lang="en-US"/>
          </a:p>
        </p:txBody>
      </p:sp>
    </p:spTree>
    <p:extLst>
      <p:ext uri="{BB962C8B-B14F-4D97-AF65-F5344CB8AC3E}">
        <p14:creationId xmlns:p14="http://schemas.microsoft.com/office/powerpoint/2010/main" val="4199892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422EC5-D7AF-4C27-B2A8-B097A646E55A}"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145349-DFE5-40ED-8B98-F137572A46E8}" type="slidenum">
              <a:rPr lang="en-US" smtClean="0"/>
              <a:t>‹#›</a:t>
            </a:fld>
            <a:endParaRPr lang="en-US"/>
          </a:p>
        </p:txBody>
      </p:sp>
    </p:spTree>
    <p:extLst>
      <p:ext uri="{BB962C8B-B14F-4D97-AF65-F5344CB8AC3E}">
        <p14:creationId xmlns:p14="http://schemas.microsoft.com/office/powerpoint/2010/main" val="158637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22EC5-D7AF-4C27-B2A8-B097A646E55A}" type="datetimeFigureOut">
              <a:rPr lang="en-US" smtClean="0"/>
              <a:t>3/12/2024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145349-DFE5-40ED-8B98-F137572A46E8}" type="slidenum">
              <a:rPr lang="en-US" smtClean="0"/>
              <a:t>‹#›</a:t>
            </a:fld>
            <a:endParaRPr lang="en-US"/>
          </a:p>
        </p:txBody>
      </p:sp>
    </p:spTree>
    <p:extLst>
      <p:ext uri="{BB962C8B-B14F-4D97-AF65-F5344CB8AC3E}">
        <p14:creationId xmlns:p14="http://schemas.microsoft.com/office/powerpoint/2010/main" val="201785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GIF"/><Relationship Id="rId2" Type="http://schemas.openxmlformats.org/officeDocument/2006/relationships/image" Target="../media/image18.GIF"/><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b="9975"/>
          <a:stretch>
            <a:fillRect/>
          </a:stretch>
        </p:blipFill>
        <p:spPr bwMode="auto">
          <a:xfrm>
            <a:off x="-127397" y="0"/>
            <a:ext cx="944046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9552" y="2708920"/>
            <a:ext cx="7817628" cy="2062103"/>
          </a:xfrm>
          <a:prstGeom prst="rect">
            <a:avLst/>
          </a:prstGeom>
        </p:spPr>
        <p:txBody>
          <a:bodyPr wrap="square">
            <a:spAutoFit/>
          </a:bodyPr>
          <a:lstStyle/>
          <a:p>
            <a:pPr algn="ctr">
              <a:defRPr/>
            </a:pPr>
            <a:r>
              <a:rPr lang="vi-VN" sz="4000" b="1" dirty="0">
                <a:ln w="9525">
                  <a:solidFill>
                    <a:srgbClr val="FFFFFF"/>
                  </a:solidFill>
                  <a:prstDash val="solid"/>
                </a:ln>
                <a:solidFill>
                  <a:srgbClr val="C00000"/>
                </a:solidFill>
                <a:effectLst>
                  <a:outerShdw blurRad="12700" dist="38100" dir="2700000" algn="tl" rotWithShape="0">
                    <a:srgbClr val="FFCAAA">
                      <a:lumMod val="60000"/>
                      <a:lumOff val="40000"/>
                    </a:srgbClr>
                  </a:outerShdw>
                </a:effectLst>
                <a:latin typeface="Times New Roman" panose="02020603050405020304" pitchFamily="18" charset="0"/>
                <a:cs typeface="Times New Roman" panose="02020603050405020304" pitchFamily="18" charset="0"/>
              </a:rPr>
              <a:t>C</a:t>
            </a:r>
            <a:r>
              <a:rPr lang="en-US" sz="4000" b="1" dirty="0">
                <a:ln w="9525">
                  <a:solidFill>
                    <a:srgbClr val="FFFFFF"/>
                  </a:solidFill>
                  <a:prstDash val="solid"/>
                </a:ln>
                <a:solidFill>
                  <a:srgbClr val="C00000"/>
                </a:solidFill>
                <a:effectLst>
                  <a:outerShdw blurRad="12700" dist="38100" dir="2700000" algn="tl" rotWithShape="0">
                    <a:srgbClr val="FFCAAA">
                      <a:lumMod val="60000"/>
                      <a:lumOff val="40000"/>
                    </a:srgbClr>
                  </a:outerShdw>
                </a:effectLst>
                <a:latin typeface="Times New Roman" panose="02020603050405020304" pitchFamily="18" charset="0"/>
                <a:cs typeface="Times New Roman" panose="02020603050405020304" pitchFamily="18" charset="0"/>
              </a:rPr>
              <a:t>Ó TRÁCH NHIỆM VỀ VIỆC LÀM CỦA MÌNH</a:t>
            </a:r>
            <a:r>
              <a:rPr lang="vi-VN" sz="6000" b="1" dirty="0">
                <a:ln w="9525">
                  <a:solidFill>
                    <a:srgbClr val="FFFFFF"/>
                  </a:solidFill>
                  <a:prstDash val="solid"/>
                </a:ln>
                <a:solidFill>
                  <a:srgbClr val="C00000"/>
                </a:solidFill>
                <a:effectLst>
                  <a:outerShdw blurRad="12700" dist="38100" dir="2700000" algn="tl" rotWithShape="0">
                    <a:srgbClr val="FFCAAA">
                      <a:lumMod val="60000"/>
                      <a:lumOff val="40000"/>
                    </a:srgbClr>
                  </a:outerShdw>
                </a:effectLst>
                <a:latin typeface="Times New Roman" panose="02020603050405020304" pitchFamily="18" charset="0"/>
                <a:cs typeface="Times New Roman" panose="02020603050405020304" pitchFamily="18" charset="0"/>
              </a:rPr>
              <a:t>. </a:t>
            </a:r>
            <a:r>
              <a:rPr lang="vi-VN" sz="4000" b="1" dirty="0">
                <a:ln w="9525">
                  <a:solidFill>
                    <a:srgbClr val="FFFFFF"/>
                  </a:solidFill>
                  <a:prstDash val="solid"/>
                </a:ln>
                <a:solidFill>
                  <a:srgbClr val="C00000"/>
                </a:solidFill>
                <a:effectLst>
                  <a:outerShdw blurRad="12700" dist="38100" dir="2700000" algn="tl" rotWithShape="0">
                    <a:srgbClr val="FFCAAA">
                      <a:lumMod val="60000"/>
                      <a:lumOff val="40000"/>
                    </a:srgbClr>
                  </a:outerShdw>
                </a:effectLst>
                <a:latin typeface="Times New Roman" panose="02020603050405020304" pitchFamily="18" charset="0"/>
                <a:cs typeface="Times New Roman" panose="02020603050405020304" pitchFamily="18" charset="0"/>
              </a:rPr>
              <a:t>(tiết1)</a:t>
            </a:r>
          </a:p>
          <a:p>
            <a:pPr algn="ctr">
              <a:defRPr/>
            </a:pPr>
            <a:r>
              <a:rPr lang="vi-VN" sz="2800" b="1" dirty="0">
                <a:ln w="9525">
                  <a:solidFill>
                    <a:srgbClr val="FFFFFF"/>
                  </a:solidFill>
                  <a:prstDash val="solid"/>
                </a:ln>
                <a:solidFill>
                  <a:srgbClr val="FF0000"/>
                </a:solidFill>
                <a:effectLst>
                  <a:outerShdw blurRad="12700" dist="38100" dir="2700000" algn="tl" rotWithShape="0">
                    <a:srgbClr val="FFCAAA">
                      <a:lumMod val="60000"/>
                      <a:lumOff val="40000"/>
                    </a:srgbClr>
                  </a:outerShdw>
                </a:effectLst>
                <a:latin typeface="HP001 4 hàng" panose="020B0603050302020204" pitchFamily="34" charset="0"/>
                <a:cs typeface="Times New Roman" panose="02020603050405020304" pitchFamily="18" charset="0"/>
              </a:rPr>
              <a:t>                 </a:t>
            </a:r>
            <a:endParaRPr lang="en-US" sz="2800" b="1" dirty="0">
              <a:ln w="9525">
                <a:solidFill>
                  <a:srgbClr val="FFFFFF"/>
                </a:solidFill>
                <a:prstDash val="solid"/>
              </a:ln>
              <a:solidFill>
                <a:srgbClr val="FF0000"/>
              </a:solidFill>
              <a:latin typeface="HP001 4 hàng" panose="020B0603050302020204" pitchFamily="34" charset="0"/>
              <a:cs typeface="Times New Roman" panose="02020603050405020304" pitchFamily="18" charset="0"/>
            </a:endParaRPr>
          </a:p>
        </p:txBody>
      </p:sp>
      <p:sp>
        <p:nvSpPr>
          <p:cNvPr id="6" name="TextBox 5"/>
          <p:cNvSpPr txBox="1"/>
          <p:nvPr/>
        </p:nvSpPr>
        <p:spPr>
          <a:xfrm>
            <a:off x="1331640" y="289868"/>
            <a:ext cx="6815777" cy="523220"/>
          </a:xfrm>
          <a:prstGeom prst="rect">
            <a:avLst/>
          </a:prstGeom>
          <a:noFill/>
        </p:spPr>
        <p:txBody>
          <a:bodyPr wrap="none" rtlCol="0">
            <a:spAutoFit/>
          </a:bodyPr>
          <a:lstStyle/>
          <a:p>
            <a:r>
              <a:rPr lang="x-none" sz="2800" b="1" dirty="0">
                <a:solidFill>
                  <a:srgbClr val="FF0000"/>
                </a:solidFill>
                <a:latin typeface="Times New Roman" panose="02020603050405020304" pitchFamily="18" charset="0"/>
                <a:cs typeface="Times New Roman" panose="02020603050405020304" pitchFamily="18" charset="0"/>
              </a:rPr>
              <a:t>ỦY BAN NHÂN DÂN HUYỆN HÓC MÔN</a:t>
            </a:r>
          </a:p>
        </p:txBody>
      </p:sp>
      <p:sp>
        <p:nvSpPr>
          <p:cNvPr id="7" name="WordArt 19"/>
          <p:cNvSpPr>
            <a:spLocks noChangeArrowheads="1" noChangeShapeType="1" noTextEdit="1"/>
          </p:cNvSpPr>
          <p:nvPr/>
        </p:nvSpPr>
        <p:spPr bwMode="auto">
          <a:xfrm>
            <a:off x="1113312" y="774648"/>
            <a:ext cx="7028991" cy="467459"/>
          </a:xfrm>
          <a:prstGeom prst="rect">
            <a:avLst/>
          </a:prstGeom>
        </p:spPr>
        <p:txBody>
          <a:bodyPr wrap="none" fromWordArt="1">
            <a:prstTxWarp prst="textPlain">
              <a:avLst>
                <a:gd name="adj" fmla="val 50000"/>
              </a:avLst>
            </a:prstTxWarp>
          </a:bodyPr>
          <a:lstStyle/>
          <a:p>
            <a:pPr fontAlgn="base">
              <a:spcBef>
                <a:spcPct val="0"/>
              </a:spcBef>
              <a:spcAft>
                <a:spcPct val="0"/>
              </a:spcAft>
            </a:pPr>
            <a:r>
              <a:rPr lang="vi-VN" sz="1100" b="1" kern="10" dirty="0">
                <a:ln w="9525">
                  <a:solidFill>
                    <a:srgbClr val="FF00FF"/>
                  </a:solidFill>
                  <a:round/>
                </a:ln>
                <a:solidFill>
                  <a:srgbClr val="1306BA">
                    <a:alpha val="98822"/>
                  </a:srgbClr>
                </a:solidFill>
                <a:effectLst>
                  <a:outerShdw dist="45791" dir="2021404" algn="ctr" rotWithShape="0">
                    <a:srgbClr val="B2B2B2">
                      <a:alpha val="79999"/>
                    </a:srgbClr>
                  </a:outerShdw>
                </a:effectLst>
                <a:latin typeface="Times New Roman" panose="02020603050405020304"/>
                <a:cs typeface="Times New Roman" panose="02020603050405020304"/>
              </a:rPr>
              <a:t>TRƯỜNG TIỂU HỌ</a:t>
            </a:r>
            <a:r>
              <a:rPr lang="en-US" sz="1100" b="1" kern="10" dirty="0">
                <a:ln w="9525">
                  <a:solidFill>
                    <a:srgbClr val="FF00FF"/>
                  </a:solidFill>
                  <a:round/>
                </a:ln>
                <a:solidFill>
                  <a:srgbClr val="1306BA">
                    <a:alpha val="98822"/>
                  </a:srgbClr>
                </a:solidFill>
                <a:effectLst>
                  <a:outerShdw dist="45791" dir="2021404" algn="ctr" rotWithShape="0">
                    <a:srgbClr val="B2B2B2">
                      <a:alpha val="79999"/>
                    </a:srgbClr>
                  </a:outerShdw>
                </a:effectLst>
                <a:latin typeface="Times New Roman" panose="02020603050405020304"/>
                <a:cs typeface="Times New Roman" panose="02020603050405020304"/>
              </a:rPr>
              <a:t>C TAM ĐÔNG</a:t>
            </a:r>
            <a:endParaRPr lang="vi-VN" sz="1100" b="1" kern="10" dirty="0">
              <a:ln w="9525">
                <a:solidFill>
                  <a:srgbClr val="FF00FF"/>
                </a:solidFill>
                <a:round/>
              </a:ln>
              <a:solidFill>
                <a:srgbClr val="1306BA">
                  <a:alpha val="98822"/>
                </a:srgbClr>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sp>
        <p:nvSpPr>
          <p:cNvPr id="8" name="WordArt 20"/>
          <p:cNvSpPr>
            <a:spLocks noChangeArrowheads="1" noChangeShapeType="1" noTextEdit="1"/>
          </p:cNvSpPr>
          <p:nvPr/>
        </p:nvSpPr>
        <p:spPr bwMode="auto">
          <a:xfrm>
            <a:off x="1135729" y="1697830"/>
            <a:ext cx="7213600" cy="838200"/>
          </a:xfrm>
          <a:prstGeom prst="rect">
            <a:avLst/>
          </a:prstGeom>
        </p:spPr>
        <p:txBody>
          <a:bodyPr wrap="none" fromWordArt="1">
            <a:prstTxWarp prst="textPlain">
              <a:avLst>
                <a:gd name="adj" fmla="val 50000"/>
              </a:avLst>
            </a:prstTxWarp>
          </a:bodyPr>
          <a:lstStyle/>
          <a:p>
            <a:pPr fontAlgn="base">
              <a:spcBef>
                <a:spcPct val="0"/>
              </a:spcBef>
              <a:spcAft>
                <a:spcPct val="0"/>
              </a:spcAft>
            </a:pPr>
            <a:r>
              <a:rPr lang="en-US" sz="3600" b="1" kern="10" dirty="0">
                <a:ln w="9525">
                  <a:solidFill>
                    <a:srgbClr val="0000FF"/>
                  </a:solidFill>
                  <a:round/>
                </a:ln>
                <a:solidFill>
                  <a:srgbClr val="00B050"/>
                </a:solidFill>
                <a:effectLst>
                  <a:outerShdw dist="45791" dir="2021404" algn="ctr" rotWithShape="0">
                    <a:srgbClr val="B2B2B2">
                      <a:alpha val="79999"/>
                    </a:srgbClr>
                  </a:outerShdw>
                </a:effectLst>
                <a:latin typeface="Times New Roman" panose="02020603050405020304"/>
                <a:cs typeface="Times New Roman" panose="02020603050405020304"/>
              </a:rPr>
              <a:t>ĐẠO ĐỨC</a:t>
            </a:r>
            <a:r>
              <a:rPr lang="vi-VN" sz="3600" b="1" kern="10" dirty="0">
                <a:ln w="9525">
                  <a:solidFill>
                    <a:srgbClr val="0000FF"/>
                  </a:solidFill>
                  <a:round/>
                </a:ln>
                <a:solidFill>
                  <a:srgbClr val="00B050"/>
                </a:solidFill>
                <a:effectLst>
                  <a:outerShdw dist="45791" dir="2021404" algn="ctr" rotWithShape="0">
                    <a:srgbClr val="B2B2B2">
                      <a:alpha val="79999"/>
                    </a:srgbClr>
                  </a:outerShdw>
                </a:effectLst>
                <a:latin typeface="Times New Roman" panose="02020603050405020304"/>
                <a:cs typeface="Times New Roman" panose="02020603050405020304"/>
              </a:rPr>
              <a:t> </a:t>
            </a:r>
          </a:p>
        </p:txBody>
      </p:sp>
      <p:sp>
        <p:nvSpPr>
          <p:cNvPr id="9" name="TextBox 8"/>
          <p:cNvSpPr txBox="1"/>
          <p:nvPr/>
        </p:nvSpPr>
        <p:spPr>
          <a:xfrm>
            <a:off x="1731818" y="4973782"/>
            <a:ext cx="5409584" cy="523220"/>
          </a:xfrm>
          <a:prstGeom prst="rect">
            <a:avLst/>
          </a:prstGeom>
          <a:noFill/>
        </p:spPr>
        <p:txBody>
          <a:bodyPr wrap="square" rtlCol="0">
            <a:spAutoFit/>
          </a:bodyPr>
          <a:lstStyle/>
          <a:p>
            <a:r>
              <a:rPr lang="x-none" sz="2800" b="1" dirty="0">
                <a:solidFill>
                  <a:srgbClr val="0432FF"/>
                </a:solidFill>
                <a:latin typeface="Times New Roman" panose="02020603050405020304" pitchFamily="18" charset="0"/>
                <a:cs typeface="Times New Roman" panose="02020603050405020304" pitchFamily="18" charset="0"/>
              </a:rPr>
              <a:t>Giáo viên thực hiện: </a:t>
            </a:r>
            <a:r>
              <a:rPr lang="en-US" sz="2800" b="1" dirty="0">
                <a:solidFill>
                  <a:srgbClr val="0432FF"/>
                </a:solidFill>
                <a:latin typeface="Times New Roman" panose="02020603050405020304" pitchFamily="18" charset="0"/>
                <a:cs typeface="Times New Roman" panose="02020603050405020304" pitchFamily="18" charset="0"/>
              </a:rPr>
              <a:t>Vũ </a:t>
            </a:r>
            <a:r>
              <a:rPr lang="en-US" sz="2800" b="1" dirty="0" err="1">
                <a:solidFill>
                  <a:srgbClr val="0432FF"/>
                </a:solidFill>
                <a:latin typeface="Times New Roman" panose="02020603050405020304" pitchFamily="18" charset="0"/>
                <a:cs typeface="Times New Roman" panose="02020603050405020304" pitchFamily="18" charset="0"/>
              </a:rPr>
              <a:t>Thị</a:t>
            </a:r>
            <a:r>
              <a:rPr lang="en-US" sz="2800" b="1" dirty="0">
                <a:solidFill>
                  <a:srgbClr val="0432FF"/>
                </a:solidFill>
                <a:latin typeface="Times New Roman" panose="02020603050405020304" pitchFamily="18" charset="0"/>
                <a:cs typeface="Times New Roman" panose="02020603050405020304" pitchFamily="18" charset="0"/>
              </a:rPr>
              <a:t> </a:t>
            </a:r>
            <a:r>
              <a:rPr lang="en-US" sz="2800" b="1" dirty="0" err="1">
                <a:solidFill>
                  <a:srgbClr val="0432FF"/>
                </a:solidFill>
                <a:latin typeface="Times New Roman" panose="02020603050405020304" pitchFamily="18" charset="0"/>
                <a:cs typeface="Times New Roman" panose="02020603050405020304" pitchFamily="18" charset="0"/>
              </a:rPr>
              <a:t>Thúy</a:t>
            </a:r>
            <a:endParaRPr lang="x-none" sz="2800" b="1" dirty="0">
              <a:solidFill>
                <a:srgbClr val="0432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220072" y="4233860"/>
            <a:ext cx="1512168"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Trang</a:t>
            </a:r>
            <a:r>
              <a:rPr lang="en-US" sz="2800" b="1" dirty="0">
                <a:latin typeface="Times New Roman" panose="02020603050405020304" pitchFamily="18" charset="0"/>
                <a:cs typeface="Times New Roman" panose="02020603050405020304" pitchFamily="18" charset="0"/>
              </a:rPr>
              <a:t> 6</a:t>
            </a:r>
            <a:endParaRPr lang="x-none"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8661676"/>
      </p:ext>
    </p:extLst>
  </p:cSld>
  <p:clrMapOvr>
    <a:masterClrMapping/>
  </p:clrMapOvr>
  <p:transition spd="slow" advTm="7231">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3" name="椭圆 31">
            <a:extLst>
              <a:ext uri="{FF2B5EF4-FFF2-40B4-BE49-F238E27FC236}">
                <a16:creationId xmlns:a16="http://schemas.microsoft.com/office/drawing/2014/main" id="{34B54D9F-2F10-40BB-A860-52E774270C1F}"/>
              </a:ext>
            </a:extLst>
          </p:cNvPr>
          <p:cNvSpPr/>
          <p:nvPr/>
        </p:nvSpPr>
        <p:spPr>
          <a:xfrm flipH="1">
            <a:off x="177979" y="476672"/>
            <a:ext cx="9001000" cy="583264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1026" name="Picture 2" descr="Hình ảnh Dấu Chấm Hỏi, Câu Hỏi Clipart, Dấu Hỏi Sáng Tạo, Nghi Ngờ miễn phí  tải tập tin PNG PSDComment và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4083" y="116633"/>
            <a:ext cx="1539917" cy="19442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p:cNvPicPr>
          <p:nvPr/>
        </p:nvPicPr>
        <p:blipFill>
          <a:blip r:embed="rId5"/>
          <a:stretch>
            <a:fillRect/>
          </a:stretch>
        </p:blipFill>
        <p:spPr>
          <a:xfrm>
            <a:off x="6961559" y="5408320"/>
            <a:ext cx="2217420" cy="1411604"/>
          </a:xfrm>
          <a:prstGeom prst="rect">
            <a:avLst/>
          </a:prstGeom>
          <a:noFill/>
          <a:ln w="9525">
            <a:noFill/>
          </a:ln>
        </p:spPr>
      </p:pic>
      <p:pic>
        <p:nvPicPr>
          <p:cNvPr id="9" name="图片 16">
            <a:extLst>
              <a:ext uri="{FF2B5EF4-FFF2-40B4-BE49-F238E27FC236}">
                <a16:creationId xmlns:a16="http://schemas.microsoft.com/office/drawing/2014/main" id="{79B5B78B-A63C-43A1-A92D-B64CBCA4DA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143000" y="1844824"/>
            <a:ext cx="9001000" cy="402231"/>
          </a:xfrm>
          <a:prstGeom prst="rect">
            <a:avLst/>
          </a:prstGeom>
        </p:spPr>
      </p:pic>
      <p:pic>
        <p:nvPicPr>
          <p:cNvPr id="1028" name="Picture 4" descr="hand-icon-vectors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18" y="3070937"/>
            <a:ext cx="1490662" cy="155825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39552" y="593393"/>
            <a:ext cx="7064531" cy="1323439"/>
          </a:xfrm>
          <a:prstGeom prst="rect">
            <a:avLst/>
          </a:prstGeom>
          <a:noFill/>
        </p:spPr>
        <p:txBody>
          <a:bodyPr wrap="square" rtlCol="0">
            <a:spAutoFit/>
          </a:bodyPr>
          <a:lstStyle/>
          <a:p>
            <a:pPr algn="ctr"/>
            <a:r>
              <a:rPr lang="vi-VN" sz="4000" b="1" dirty="0">
                <a:solidFill>
                  <a:schemeClr val="accent5">
                    <a:lumMod val="75000"/>
                  </a:schemeClr>
                </a:solidFill>
                <a:latin typeface="+mj-lt"/>
              </a:rPr>
              <a:t>Theo em, bạn Đức nên giải quyết việc này thế nào cho tốt?</a:t>
            </a:r>
          </a:p>
        </p:txBody>
      </p:sp>
      <p:sp>
        <p:nvSpPr>
          <p:cNvPr id="4" name="Rectangle 3"/>
          <p:cNvSpPr/>
          <p:nvPr/>
        </p:nvSpPr>
        <p:spPr>
          <a:xfrm>
            <a:off x="1547664" y="2132856"/>
            <a:ext cx="7402834" cy="3754874"/>
          </a:xfrm>
          <a:prstGeom prst="rect">
            <a:avLst/>
          </a:prstGeom>
        </p:spPr>
        <p:txBody>
          <a:bodyPr wrap="square">
            <a:spAutoFit/>
          </a:bodyPr>
          <a:lstStyle/>
          <a:p>
            <a:pPr algn="just"/>
            <a:r>
              <a:rPr lang="vi-VN" sz="3400" b="1" dirty="0">
                <a:solidFill>
                  <a:srgbClr val="FF0000"/>
                </a:solidFill>
                <a:latin typeface="+mj-lt"/>
              </a:rPr>
              <a:t>Đầu tiên, Đức nên nhận lỗi với bà Doan và mong bà tha thứ về việc làm của mình.</a:t>
            </a:r>
          </a:p>
          <a:p>
            <a:pPr algn="just"/>
            <a:r>
              <a:rPr lang="vi-VN" sz="3400" b="1" dirty="0">
                <a:solidFill>
                  <a:srgbClr val="FF0000"/>
                </a:solidFill>
                <a:latin typeface="+mj-lt"/>
              </a:rPr>
              <a:t>Sau đó, Đức phải khắc phục hậu quả. Đức có thể xin tiền bố mẹ để đền bù đồ đạc bị hư hỏng của bà Doan hoặc xung phong phụ giúp bán hàng cùng bà.</a:t>
            </a:r>
          </a:p>
        </p:txBody>
      </p:sp>
    </p:spTree>
    <p:custDataLst>
      <p:tags r:id="rId1"/>
    </p:custDataLst>
    <p:extLst>
      <p:ext uri="{BB962C8B-B14F-4D97-AF65-F5344CB8AC3E}">
        <p14:creationId xmlns:p14="http://schemas.microsoft.com/office/powerpoint/2010/main" val="2332559617"/>
      </p:ext>
    </p:extLst>
  </p:cSld>
  <p:clrMapOvr>
    <a:masterClrMapping/>
  </p:clrMapOvr>
  <mc:AlternateContent xmlns:mc="http://schemas.openxmlformats.org/markup-compatibility/2006" xmlns:p14="http://schemas.microsoft.com/office/powerpoint/2010/main">
    <mc:Choice Requires="p14">
      <p:transition spd="slow" p14:dur="2000" advTm="25826"/>
    </mc:Choice>
    <mc:Fallback xmlns="">
      <p:transition spd="slow" advTm="258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arn(inVertical)">
                                      <p:cBhvr>
                                        <p:cTn id="18" dur="500"/>
                                        <p:tgtEl>
                                          <p:spTgt spid="102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3" name="椭圆 31">
            <a:extLst>
              <a:ext uri="{FF2B5EF4-FFF2-40B4-BE49-F238E27FC236}">
                <a16:creationId xmlns:a16="http://schemas.microsoft.com/office/drawing/2014/main" id="{34B54D9F-2F10-40BB-A860-52E774270C1F}"/>
              </a:ext>
            </a:extLst>
          </p:cNvPr>
          <p:cNvSpPr/>
          <p:nvPr/>
        </p:nvSpPr>
        <p:spPr>
          <a:xfrm flipH="1">
            <a:off x="143000" y="332657"/>
            <a:ext cx="9001000" cy="583264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1026" name="Picture 2" descr="Hình ảnh Dấu Chấm Hỏi, Câu Hỏi Clipart, Dấu Hỏi Sáng Tạo, Nghi Ngờ miễn phí  tải tập tin PNG PSDComment và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4083" y="116632"/>
            <a:ext cx="1539917" cy="24208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p:cNvPicPr>
          <p:nvPr/>
        </p:nvPicPr>
        <p:blipFill>
          <a:blip r:embed="rId5"/>
          <a:stretch>
            <a:fillRect/>
          </a:stretch>
        </p:blipFill>
        <p:spPr>
          <a:xfrm>
            <a:off x="6961559" y="5408320"/>
            <a:ext cx="2217420" cy="1411604"/>
          </a:xfrm>
          <a:prstGeom prst="rect">
            <a:avLst/>
          </a:prstGeom>
          <a:noFill/>
          <a:ln w="9525">
            <a:noFill/>
          </a:ln>
        </p:spPr>
      </p:pic>
      <p:pic>
        <p:nvPicPr>
          <p:cNvPr id="9" name="图片 16">
            <a:extLst>
              <a:ext uri="{FF2B5EF4-FFF2-40B4-BE49-F238E27FC236}">
                <a16:creationId xmlns:a16="http://schemas.microsoft.com/office/drawing/2014/main" id="{79B5B78B-A63C-43A1-A92D-B64CBCA4DA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143000" y="2780928"/>
            <a:ext cx="9001000" cy="402231"/>
          </a:xfrm>
          <a:prstGeom prst="rect">
            <a:avLst/>
          </a:prstGeom>
        </p:spPr>
      </p:pic>
      <p:pic>
        <p:nvPicPr>
          <p:cNvPr id="1028" name="Picture 4" descr="hand-icon-vectors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000" y="3850065"/>
            <a:ext cx="1490662" cy="15582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1560" y="514415"/>
            <a:ext cx="6840760" cy="2431435"/>
          </a:xfrm>
          <a:prstGeom prst="rect">
            <a:avLst/>
          </a:prstGeom>
          <a:noFill/>
        </p:spPr>
        <p:txBody>
          <a:bodyPr wrap="square" rtlCol="0">
            <a:spAutoFit/>
          </a:bodyPr>
          <a:lstStyle/>
          <a:p>
            <a:pPr algn="just"/>
            <a:r>
              <a:rPr lang="vi-VN" sz="3800" b="1" dirty="0">
                <a:solidFill>
                  <a:schemeClr val="accent5">
                    <a:lumMod val="75000"/>
                  </a:schemeClr>
                </a:solidFill>
                <a:latin typeface="+mj-lt"/>
              </a:rPr>
              <a:t>Em dự đoán xem, sau khi bạn Đức nhận lỗi và khắc phục hậu quả thì bạn Đức cảm thấy thế nào? </a:t>
            </a:r>
          </a:p>
        </p:txBody>
      </p:sp>
      <p:sp>
        <p:nvSpPr>
          <p:cNvPr id="2" name="Rectangle 1"/>
          <p:cNvSpPr/>
          <p:nvPr/>
        </p:nvSpPr>
        <p:spPr>
          <a:xfrm>
            <a:off x="1633662" y="3068960"/>
            <a:ext cx="7258818" cy="3016210"/>
          </a:xfrm>
          <a:prstGeom prst="rect">
            <a:avLst/>
          </a:prstGeom>
        </p:spPr>
        <p:txBody>
          <a:bodyPr wrap="square">
            <a:spAutoFit/>
          </a:bodyPr>
          <a:lstStyle/>
          <a:p>
            <a:pPr algn="just"/>
            <a:r>
              <a:rPr lang="vi-VN" sz="3800" b="1" dirty="0">
                <a:solidFill>
                  <a:srgbClr val="C00000"/>
                </a:solidFill>
                <a:latin typeface="+mj-lt"/>
              </a:rPr>
              <a:t>Bạn Đức sẽ thấy vui vẻ và thoải mái hơn vì mình đã có trách nhiệm với việc mình làm.</a:t>
            </a:r>
          </a:p>
          <a:p>
            <a:pPr algn="just"/>
            <a:r>
              <a:rPr lang="vi-VN" sz="3800" b="1" dirty="0">
                <a:solidFill>
                  <a:srgbClr val="C00000"/>
                </a:solidFill>
                <a:latin typeface="+mj-lt"/>
              </a:rPr>
              <a:t>Bạn thầm trách sao bản thân không nhận lỗi sớm hơn.</a:t>
            </a:r>
          </a:p>
        </p:txBody>
      </p:sp>
    </p:spTree>
    <p:custDataLst>
      <p:tags r:id="rId1"/>
    </p:custDataLst>
    <p:extLst>
      <p:ext uri="{BB962C8B-B14F-4D97-AF65-F5344CB8AC3E}">
        <p14:creationId xmlns:p14="http://schemas.microsoft.com/office/powerpoint/2010/main" val="3517763998"/>
      </p:ext>
    </p:extLst>
  </p:cSld>
  <p:clrMapOvr>
    <a:masterClrMapping/>
  </p:clrMapOvr>
  <mc:AlternateContent xmlns:mc="http://schemas.openxmlformats.org/markup-compatibility/2006" xmlns:p14="http://schemas.microsoft.com/office/powerpoint/2010/main">
    <mc:Choice Requires="p14">
      <p:transition spd="slow" p14:dur="2000" advTm="22547"/>
    </mc:Choice>
    <mc:Fallback xmlns="">
      <p:transition spd="slow" advTm="225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arn(inVertical)">
                                      <p:cBhvr>
                                        <p:cTn id="18" dur="500"/>
                                        <p:tgtEl>
                                          <p:spTgt spid="102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https://b-f30-zpg.zdn.vn/5969845647167497549/a1595afdfa8a06d45f9b.jpg"/>
          <p:cNvPicPr>
            <a:picLocks noChangeAspect="1"/>
          </p:cNvPicPr>
          <p:nvPr/>
        </p:nvPicPr>
        <p:blipFill>
          <a:blip r:embed="rId3"/>
          <a:stretch>
            <a:fillRect/>
          </a:stretch>
        </p:blipFill>
        <p:spPr>
          <a:xfrm>
            <a:off x="-33428" y="692696"/>
            <a:ext cx="9144000" cy="6057750"/>
          </a:xfrm>
          <a:prstGeom prst="rect">
            <a:avLst/>
          </a:prstGeom>
          <a:noFill/>
          <a:ln w="9525">
            <a:noFill/>
          </a:ln>
        </p:spPr>
      </p:pic>
      <p:sp>
        <p:nvSpPr>
          <p:cNvPr id="9" name="Rectangle 25">
            <a:extLst>
              <a:ext uri="{FF2B5EF4-FFF2-40B4-BE49-F238E27FC236}">
                <a16:creationId xmlns:a16="http://schemas.microsoft.com/office/drawing/2014/main" id="{662599DC-E936-4823-B64E-361EDA562225}"/>
              </a:ext>
            </a:extLst>
          </p:cNvPr>
          <p:cNvSpPr/>
          <p:nvPr/>
        </p:nvSpPr>
        <p:spPr>
          <a:xfrm>
            <a:off x="89095" y="153919"/>
            <a:ext cx="2898729" cy="830997"/>
          </a:xfrm>
          <a:custGeom>
            <a:avLst/>
            <a:gdLst>
              <a:gd name="connsiteX0" fmla="*/ 0 w 2898729"/>
              <a:gd name="connsiteY0" fmla="*/ 0 h 830997"/>
              <a:gd name="connsiteX1" fmla="*/ 550759 w 2898729"/>
              <a:gd name="connsiteY1" fmla="*/ 0 h 830997"/>
              <a:gd name="connsiteX2" fmla="*/ 1072530 w 2898729"/>
              <a:gd name="connsiteY2" fmla="*/ 0 h 830997"/>
              <a:gd name="connsiteX3" fmla="*/ 1623288 w 2898729"/>
              <a:gd name="connsiteY3" fmla="*/ 0 h 830997"/>
              <a:gd name="connsiteX4" fmla="*/ 2145059 w 2898729"/>
              <a:gd name="connsiteY4" fmla="*/ 0 h 830997"/>
              <a:gd name="connsiteX5" fmla="*/ 2898729 w 2898729"/>
              <a:gd name="connsiteY5" fmla="*/ 0 h 830997"/>
              <a:gd name="connsiteX6" fmla="*/ 2898729 w 2898729"/>
              <a:gd name="connsiteY6" fmla="*/ 415499 h 830997"/>
              <a:gd name="connsiteX7" fmla="*/ 2898729 w 2898729"/>
              <a:gd name="connsiteY7" fmla="*/ 830997 h 830997"/>
              <a:gd name="connsiteX8" fmla="*/ 2405945 w 2898729"/>
              <a:gd name="connsiteY8" fmla="*/ 830997 h 830997"/>
              <a:gd name="connsiteX9" fmla="*/ 1855187 w 2898729"/>
              <a:gd name="connsiteY9" fmla="*/ 830997 h 830997"/>
              <a:gd name="connsiteX10" fmla="*/ 1217466 w 2898729"/>
              <a:gd name="connsiteY10" fmla="*/ 830997 h 830997"/>
              <a:gd name="connsiteX11" fmla="*/ 637720 w 2898729"/>
              <a:gd name="connsiteY11" fmla="*/ 830997 h 830997"/>
              <a:gd name="connsiteX12" fmla="*/ 0 w 2898729"/>
              <a:gd name="connsiteY12" fmla="*/ 830997 h 830997"/>
              <a:gd name="connsiteX13" fmla="*/ 0 w 2898729"/>
              <a:gd name="connsiteY13" fmla="*/ 440428 h 830997"/>
              <a:gd name="connsiteX14" fmla="*/ 0 w 2898729"/>
              <a:gd name="connsiteY14"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98729" h="830997" fill="none" extrusionOk="0">
                <a:moveTo>
                  <a:pt x="0" y="0"/>
                </a:moveTo>
                <a:cubicBezTo>
                  <a:pt x="236068" y="-1131"/>
                  <a:pt x="336794" y="30732"/>
                  <a:pt x="550759" y="0"/>
                </a:cubicBezTo>
                <a:cubicBezTo>
                  <a:pt x="764724" y="-30732"/>
                  <a:pt x="854239" y="31264"/>
                  <a:pt x="1072530" y="0"/>
                </a:cubicBezTo>
                <a:cubicBezTo>
                  <a:pt x="1290821" y="-31264"/>
                  <a:pt x="1348627" y="31684"/>
                  <a:pt x="1623288" y="0"/>
                </a:cubicBezTo>
                <a:cubicBezTo>
                  <a:pt x="1897949" y="-31684"/>
                  <a:pt x="2006356" y="40725"/>
                  <a:pt x="2145059" y="0"/>
                </a:cubicBezTo>
                <a:cubicBezTo>
                  <a:pt x="2283762" y="-40725"/>
                  <a:pt x="2622766" y="90074"/>
                  <a:pt x="2898729" y="0"/>
                </a:cubicBezTo>
                <a:cubicBezTo>
                  <a:pt x="2922114" y="89035"/>
                  <a:pt x="2857607" y="212867"/>
                  <a:pt x="2898729" y="415499"/>
                </a:cubicBezTo>
                <a:cubicBezTo>
                  <a:pt x="2939851" y="618131"/>
                  <a:pt x="2861512" y="736253"/>
                  <a:pt x="2898729" y="830997"/>
                </a:cubicBezTo>
                <a:cubicBezTo>
                  <a:pt x="2762116" y="880891"/>
                  <a:pt x="2650960" y="786462"/>
                  <a:pt x="2405945" y="830997"/>
                </a:cubicBezTo>
                <a:cubicBezTo>
                  <a:pt x="2160930" y="875532"/>
                  <a:pt x="2120181" y="820896"/>
                  <a:pt x="1855187" y="830997"/>
                </a:cubicBezTo>
                <a:cubicBezTo>
                  <a:pt x="1590193" y="841098"/>
                  <a:pt x="1478079" y="828133"/>
                  <a:pt x="1217466" y="830997"/>
                </a:cubicBezTo>
                <a:cubicBezTo>
                  <a:pt x="956853" y="833861"/>
                  <a:pt x="768834" y="785942"/>
                  <a:pt x="637720" y="830997"/>
                </a:cubicBezTo>
                <a:cubicBezTo>
                  <a:pt x="506606" y="876052"/>
                  <a:pt x="316107" y="779308"/>
                  <a:pt x="0" y="830997"/>
                </a:cubicBezTo>
                <a:cubicBezTo>
                  <a:pt x="-15867" y="684895"/>
                  <a:pt x="43824" y="542796"/>
                  <a:pt x="0" y="440428"/>
                </a:cubicBezTo>
                <a:cubicBezTo>
                  <a:pt x="-43824" y="338060"/>
                  <a:pt x="23270" y="205610"/>
                  <a:pt x="0" y="0"/>
                </a:cubicBezTo>
                <a:close/>
              </a:path>
              <a:path w="2898729" h="830997" stroke="0" extrusionOk="0">
                <a:moveTo>
                  <a:pt x="0" y="0"/>
                </a:moveTo>
                <a:cubicBezTo>
                  <a:pt x="198098" y="-46894"/>
                  <a:pt x="269828" y="10711"/>
                  <a:pt x="521771" y="0"/>
                </a:cubicBezTo>
                <a:cubicBezTo>
                  <a:pt x="773714" y="-10711"/>
                  <a:pt x="827199" y="60992"/>
                  <a:pt x="1043542" y="0"/>
                </a:cubicBezTo>
                <a:cubicBezTo>
                  <a:pt x="1259885" y="-60992"/>
                  <a:pt x="1495668" y="39962"/>
                  <a:pt x="1681263" y="0"/>
                </a:cubicBezTo>
                <a:cubicBezTo>
                  <a:pt x="1866858" y="-39962"/>
                  <a:pt x="2132769" y="6108"/>
                  <a:pt x="2318983" y="0"/>
                </a:cubicBezTo>
                <a:cubicBezTo>
                  <a:pt x="2505197" y="-6108"/>
                  <a:pt x="2722712" y="32343"/>
                  <a:pt x="2898729" y="0"/>
                </a:cubicBezTo>
                <a:cubicBezTo>
                  <a:pt x="2924024" y="110880"/>
                  <a:pt x="2871645" y="249551"/>
                  <a:pt x="2898729" y="407189"/>
                </a:cubicBezTo>
                <a:cubicBezTo>
                  <a:pt x="2925813" y="564827"/>
                  <a:pt x="2894365" y="697951"/>
                  <a:pt x="2898729" y="830997"/>
                </a:cubicBezTo>
                <a:cubicBezTo>
                  <a:pt x="2676672" y="836198"/>
                  <a:pt x="2525101" y="813599"/>
                  <a:pt x="2261009" y="830997"/>
                </a:cubicBezTo>
                <a:cubicBezTo>
                  <a:pt x="1996917" y="848395"/>
                  <a:pt x="1839450" y="782910"/>
                  <a:pt x="1623288" y="830997"/>
                </a:cubicBezTo>
                <a:cubicBezTo>
                  <a:pt x="1407126" y="879084"/>
                  <a:pt x="1253707" y="796383"/>
                  <a:pt x="1130504" y="830997"/>
                </a:cubicBezTo>
                <a:cubicBezTo>
                  <a:pt x="1007301" y="865611"/>
                  <a:pt x="773111" y="776151"/>
                  <a:pt x="492784" y="830997"/>
                </a:cubicBezTo>
                <a:cubicBezTo>
                  <a:pt x="212457" y="885843"/>
                  <a:pt x="242712" y="825421"/>
                  <a:pt x="0" y="830997"/>
                </a:cubicBezTo>
                <a:cubicBezTo>
                  <a:pt x="-22306" y="700181"/>
                  <a:pt x="26498" y="586573"/>
                  <a:pt x="0" y="432118"/>
                </a:cubicBezTo>
                <a:cubicBezTo>
                  <a:pt x="-26498" y="277663"/>
                  <a:pt x="31400" y="156227"/>
                  <a:pt x="0" y="0"/>
                </a:cubicBezTo>
                <a:close/>
              </a:path>
            </a:pathLst>
          </a:custGeom>
          <a:ln>
            <a:extLst>
              <a:ext uri="{C807C97D-BFC1-408E-A445-0C87EB9F89A2}">
                <ask:lineSketchStyleProps xmlns:ask="http://schemas.microsoft.com/office/drawing/2018/sketchyshapes" sd="4033685768">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vi-VN" sz="4800" b="1" dirty="0">
                <a:solidFill>
                  <a:srgbClr val="FF0000"/>
                </a:solidFill>
                <a:latin typeface="Times New Roman" panose="02020603050405020304" pitchFamily="18" charset="0"/>
                <a:cs typeface="Times New Roman" panose="02020603050405020304" pitchFamily="18" charset="0"/>
              </a:rPr>
              <a:t>Ghi nhớ</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979712" y="2959659"/>
            <a:ext cx="5472608" cy="3170099"/>
          </a:xfrm>
          <a:prstGeom prst="rect">
            <a:avLst/>
          </a:prstGeom>
        </p:spPr>
        <p:txBody>
          <a:bodyPr wrap="square">
            <a:spAutoFit/>
          </a:bodyPr>
          <a:lstStyle/>
          <a:p>
            <a:pPr algn="just"/>
            <a:r>
              <a:rPr lang="vi-VN" sz="4000" b="1" dirty="0">
                <a:solidFill>
                  <a:srgbClr val="0070C0"/>
                </a:solidFill>
                <a:latin typeface="+mj-lt"/>
              </a:rPr>
              <a:t>Mỗi người cần phải suy nghĩ trước khi hành động và chịu trách nhiệm về việc làm của mình.</a:t>
            </a:r>
          </a:p>
        </p:txBody>
      </p:sp>
      <p:pic>
        <p:nvPicPr>
          <p:cNvPr id="10" name="图片 1">
            <a:extLst>
              <a:ext uri="{FF2B5EF4-FFF2-40B4-BE49-F238E27FC236}">
                <a16:creationId xmlns:a16="http://schemas.microsoft.com/office/drawing/2014/main" id="{EC1ECE50-ABCC-4BB4-A634-6CF2FD5A4EFE}"/>
              </a:ext>
            </a:extLst>
          </p:cNvPr>
          <p:cNvPicPr>
            <a:picLocks noChangeAspect="1"/>
          </p:cNvPicPr>
          <p:nvPr/>
        </p:nvPicPr>
        <p:blipFill rotWithShape="1">
          <a:blip r:embed="rId4" cstate="print"/>
          <a:srcRect/>
          <a:stretch>
            <a:fillRect/>
          </a:stretch>
        </p:blipFill>
        <p:spPr>
          <a:xfrm>
            <a:off x="-36512" y="6453335"/>
            <a:ext cx="9180512" cy="383267"/>
          </a:xfrm>
          <a:prstGeom prst="rect">
            <a:avLst/>
          </a:prstGeom>
        </p:spPr>
      </p:pic>
    </p:spTree>
    <p:custDataLst>
      <p:tags r:id="rId1"/>
    </p:custDataLst>
    <p:extLst>
      <p:ext uri="{BB962C8B-B14F-4D97-AF65-F5344CB8AC3E}">
        <p14:creationId xmlns:p14="http://schemas.microsoft.com/office/powerpoint/2010/main" val="23833590"/>
      </p:ext>
    </p:extLst>
  </p:cSld>
  <p:clrMapOvr>
    <a:masterClrMapping/>
  </p:clrMapOvr>
  <mc:AlternateContent xmlns:mc="http://schemas.openxmlformats.org/markup-compatibility/2006" xmlns:p14="http://schemas.microsoft.com/office/powerpoint/2010/main">
    <mc:Choice Requires="p14">
      <p:transition spd="slow" p14:dur="2000" advTm="26180"/>
    </mc:Choice>
    <mc:Fallback xmlns="">
      <p:transition spd="slow" advTm="261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3" name="椭圆 31">
            <a:extLst>
              <a:ext uri="{FF2B5EF4-FFF2-40B4-BE49-F238E27FC236}">
                <a16:creationId xmlns:a16="http://schemas.microsoft.com/office/drawing/2014/main" id="{34B54D9F-2F10-40BB-A860-52E774270C1F}"/>
              </a:ext>
            </a:extLst>
          </p:cNvPr>
          <p:cNvSpPr/>
          <p:nvPr/>
        </p:nvSpPr>
        <p:spPr>
          <a:xfrm flipH="1">
            <a:off x="143000" y="332657"/>
            <a:ext cx="9001000" cy="583264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 name="Rectangle 4"/>
          <p:cNvSpPr/>
          <p:nvPr/>
        </p:nvSpPr>
        <p:spPr>
          <a:xfrm>
            <a:off x="539552" y="502801"/>
            <a:ext cx="6840760" cy="2308324"/>
          </a:xfrm>
          <a:prstGeom prst="rect">
            <a:avLst/>
          </a:prstGeom>
        </p:spPr>
        <p:txBody>
          <a:bodyPr wrap="square">
            <a:spAutoFit/>
          </a:bodyPr>
          <a:lstStyle/>
          <a:p>
            <a:pPr algn="just"/>
            <a:r>
              <a:rPr lang="vi-VN" sz="3600" b="1" dirty="0">
                <a:solidFill>
                  <a:schemeClr val="accent5">
                    <a:lumMod val="75000"/>
                  </a:schemeClr>
                </a:solidFill>
                <a:latin typeface="+mj-lt"/>
              </a:rPr>
              <a:t>Từ câu chuyện của bạn Đức, là học sinh lớp 5, em phải làm gì để  gương mẫu cho các em học sinh lớp dưới noi theo? </a:t>
            </a:r>
            <a:endParaRPr lang="en-US" sz="3600" b="1" dirty="0">
              <a:solidFill>
                <a:schemeClr val="accent5">
                  <a:lumMod val="75000"/>
                </a:schemeClr>
              </a:solidFill>
              <a:latin typeface="+mj-lt"/>
            </a:endParaRPr>
          </a:p>
        </p:txBody>
      </p:sp>
      <p:pic>
        <p:nvPicPr>
          <p:cNvPr id="1026" name="Picture 2" descr="Hình ảnh Dấu Chấm Hỏi, Câu Hỏi Clipart, Dấu Hỏi Sáng Tạo, Nghi Ngờ miễn phí  tải tập tin PNG PSDComment và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4083" y="116632"/>
            <a:ext cx="1539917" cy="24208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46238" y="3568948"/>
            <a:ext cx="7390258" cy="2308324"/>
          </a:xfrm>
          <a:prstGeom prst="rect">
            <a:avLst/>
          </a:prstGeom>
          <a:noFill/>
        </p:spPr>
        <p:txBody>
          <a:bodyPr wrap="square" rtlCol="0">
            <a:spAutoFit/>
          </a:bodyPr>
          <a:lstStyle/>
          <a:p>
            <a:pPr algn="just"/>
            <a:r>
              <a:rPr lang="vi-VN" sz="3600" b="1" dirty="0">
                <a:solidFill>
                  <a:srgbClr val="FF0000"/>
                </a:solidFill>
                <a:latin typeface="+mj-lt"/>
              </a:rPr>
              <a:t>Em phải gương mẫu, sẵn sàng nhận lỗi khi làm sai và có trách nhiệm với những việc làm của mình để các em học sinh lớp dưới noi theo.</a:t>
            </a:r>
            <a:endParaRPr lang="en-US" sz="3600" b="1" dirty="0">
              <a:solidFill>
                <a:srgbClr val="FF0000"/>
              </a:solidFill>
              <a:latin typeface="+mj-lt"/>
            </a:endParaRPr>
          </a:p>
        </p:txBody>
      </p:sp>
      <p:pic>
        <p:nvPicPr>
          <p:cNvPr id="8" name="Picture 1"/>
          <p:cNvPicPr>
            <a:picLocks noChangeAspect="1"/>
          </p:cNvPicPr>
          <p:nvPr/>
        </p:nvPicPr>
        <p:blipFill>
          <a:blip r:embed="rId5"/>
          <a:stretch>
            <a:fillRect/>
          </a:stretch>
        </p:blipFill>
        <p:spPr>
          <a:xfrm>
            <a:off x="6961559" y="5408320"/>
            <a:ext cx="2217420" cy="1411604"/>
          </a:xfrm>
          <a:prstGeom prst="rect">
            <a:avLst/>
          </a:prstGeom>
          <a:noFill/>
          <a:ln w="9525">
            <a:noFill/>
          </a:ln>
        </p:spPr>
      </p:pic>
      <p:pic>
        <p:nvPicPr>
          <p:cNvPr id="9" name="图片 16">
            <a:extLst>
              <a:ext uri="{FF2B5EF4-FFF2-40B4-BE49-F238E27FC236}">
                <a16:creationId xmlns:a16="http://schemas.microsoft.com/office/drawing/2014/main" id="{79B5B78B-A63C-43A1-A92D-B64CBCA4DA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143000" y="3140968"/>
            <a:ext cx="9001000" cy="402231"/>
          </a:xfrm>
          <a:prstGeom prst="rect">
            <a:avLst/>
          </a:prstGeom>
        </p:spPr>
      </p:pic>
      <p:pic>
        <p:nvPicPr>
          <p:cNvPr id="1028" name="Picture 4" descr="hand-icon-vectors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000" y="3850065"/>
            <a:ext cx="1490662" cy="15582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05255379"/>
      </p:ext>
    </p:extLst>
  </p:cSld>
  <p:clrMapOvr>
    <a:masterClrMapping/>
  </p:clrMapOvr>
  <mc:AlternateContent xmlns:mc="http://schemas.openxmlformats.org/markup-compatibility/2006" xmlns:p14="http://schemas.microsoft.com/office/powerpoint/2010/main">
    <mc:Choice Requires="p14">
      <p:transition spd="slow" p14:dur="2000" advTm="27751"/>
    </mc:Choice>
    <mc:Fallback xmlns="">
      <p:transition spd="slow" advTm="277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arn(inVertical)">
                                      <p:cBhvr>
                                        <p:cTn id="18" dur="500"/>
                                        <p:tgtEl>
                                          <p:spTgt spid="102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Z169"/>
          <p:cNvPicPr/>
          <p:nvPr/>
        </p:nvPicPr>
        <p:blipFill>
          <a:blip r:embed="rId2"/>
          <a:srcRect l="8594" t="2061" r="10156" b="5154"/>
          <a:stretch>
            <a:fillRect/>
          </a:stretch>
        </p:blipFill>
        <p:spPr bwMode="auto">
          <a:xfrm>
            <a:off x="-180528" y="-78582"/>
            <a:ext cx="12091916" cy="6858000"/>
          </a:xfrm>
          <a:prstGeom prst="rect">
            <a:avLst/>
          </a:prstGeom>
          <a:solidFill>
            <a:srgbClr val="FF0066"/>
          </a:solidFill>
          <a:ln w="9525">
            <a:noFill/>
            <a:miter lim="800000"/>
            <a:headEnd/>
            <a:tailEnd/>
          </a:ln>
        </p:spPr>
      </p:pic>
      <p:sp>
        <p:nvSpPr>
          <p:cNvPr id="3" name="TextBox 2"/>
          <p:cNvSpPr txBox="1"/>
          <p:nvPr/>
        </p:nvSpPr>
        <p:spPr>
          <a:xfrm>
            <a:off x="2051720" y="1052736"/>
            <a:ext cx="5952490" cy="706755"/>
          </a:xfrm>
          <a:prstGeom prst="rect">
            <a:avLst/>
          </a:prstGeom>
          <a:solidFill>
            <a:schemeClr val="bg1"/>
          </a:solidFill>
        </p:spPr>
        <p:txBody>
          <a:bodyPr wrap="none" rtlCol="0">
            <a:spAutoFit/>
          </a:bodyPr>
          <a:lstStyle/>
          <a:p>
            <a:r>
              <a:rPr lang="en-US" sz="40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sz="4000" b="1" dirty="0">
                <a:solidFill>
                  <a:srgbClr val="FF0000"/>
                </a:solidFill>
                <a:latin typeface="Times New Roman" panose="02020603050405020304" pitchFamily="18" charset="0"/>
                <a:cs typeface="Times New Roman" panose="02020603050405020304" pitchFamily="18" charset="0"/>
              </a:rPr>
              <a:t>ĐÁNH GIÁ TIẾT HỌC</a:t>
            </a:r>
          </a:p>
        </p:txBody>
      </p:sp>
      <p:graphicFrame>
        <p:nvGraphicFramePr>
          <p:cNvPr id="5" name="Table 4"/>
          <p:cNvGraphicFramePr>
            <a:graphicFrameLocks noGrp="1"/>
          </p:cNvGraphicFramePr>
          <p:nvPr>
            <p:extLst>
              <p:ext uri="{D42A27DB-BD31-4B8C-83A1-F6EECF244321}">
                <p14:modId xmlns:p14="http://schemas.microsoft.com/office/powerpoint/2010/main" val="1555060995"/>
              </p:ext>
            </p:extLst>
          </p:nvPr>
        </p:nvGraphicFramePr>
        <p:xfrm>
          <a:off x="1655830" y="1988840"/>
          <a:ext cx="6744270" cy="2449376"/>
        </p:xfrm>
        <a:graphic>
          <a:graphicData uri="http://schemas.openxmlformats.org/drawingml/2006/table">
            <a:tbl>
              <a:tblPr firstRow="1" bandRow="1">
                <a:tableStyleId>{5C22544A-7EE6-4342-B048-85BDC9FD1C3A}</a:tableStyleId>
              </a:tblPr>
              <a:tblGrid>
                <a:gridCol w="2248090">
                  <a:extLst>
                    <a:ext uri="{9D8B030D-6E8A-4147-A177-3AD203B41FA5}">
                      <a16:colId xmlns:a16="http://schemas.microsoft.com/office/drawing/2014/main" val="20000"/>
                    </a:ext>
                  </a:extLst>
                </a:gridCol>
                <a:gridCol w="2248090">
                  <a:extLst>
                    <a:ext uri="{9D8B030D-6E8A-4147-A177-3AD203B41FA5}">
                      <a16:colId xmlns:a16="http://schemas.microsoft.com/office/drawing/2014/main" val="20001"/>
                    </a:ext>
                  </a:extLst>
                </a:gridCol>
                <a:gridCol w="2248090">
                  <a:extLst>
                    <a:ext uri="{9D8B030D-6E8A-4147-A177-3AD203B41FA5}">
                      <a16:colId xmlns:a16="http://schemas.microsoft.com/office/drawing/2014/main" val="20002"/>
                    </a:ext>
                  </a:extLst>
                </a:gridCol>
              </a:tblGrid>
              <a:tr h="816610">
                <a:tc>
                  <a:txBody>
                    <a:bodyPr/>
                    <a:lstStyle/>
                    <a:p>
                      <a:r>
                        <a:rPr lang="en-US" sz="1800" dirty="0">
                          <a:ln w="9525" cmpd="sng">
                            <a:solidFill>
                              <a:srgbClr val="FF0000"/>
                            </a:solidFill>
                          </a:ln>
                          <a:solidFill>
                            <a:srgbClr val="002060"/>
                          </a:solidFill>
                          <a:effectLst/>
                          <a:latin typeface="Times New Roman" panose="02020603050405020304" pitchFamily="18" charset="0"/>
                          <a:cs typeface="Times New Roman" panose="02020603050405020304" pitchFamily="18" charset="0"/>
                        </a:rPr>
                        <a:t>            </a:t>
                      </a:r>
                      <a:r>
                        <a:rPr lang="en-US" sz="2800" dirty="0" err="1">
                          <a:ln w="9525" cmpd="sng">
                            <a:solidFill>
                              <a:srgbClr val="FF0000"/>
                            </a:solidFill>
                          </a:ln>
                          <a:solidFill>
                            <a:srgbClr val="002060"/>
                          </a:solidFill>
                          <a:effectLst/>
                          <a:latin typeface="Times New Roman" panose="02020603050405020304" pitchFamily="18" charset="0"/>
                          <a:cs typeface="Times New Roman" panose="02020603050405020304" pitchFamily="18" charset="0"/>
                        </a:rPr>
                        <a:t>Tốt</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ln w="9525" cmpd="sng">
                            <a:solidFill>
                              <a:srgbClr val="FF0000"/>
                            </a:solidFill>
                          </a:ln>
                          <a:solidFill>
                            <a:srgbClr val="002060"/>
                          </a:solidFill>
                          <a:effectLst/>
                          <a:latin typeface="Times New Roman" panose="02020603050405020304" pitchFamily="18" charset="0"/>
                          <a:cs typeface="Times New Roman" panose="02020603050405020304" pitchFamily="18" charset="0"/>
                        </a:rPr>
                        <a:t>         </a:t>
                      </a:r>
                      <a:r>
                        <a:rPr lang="en-US" sz="2800" dirty="0" err="1">
                          <a:ln w="9525" cmpd="sng">
                            <a:solidFill>
                              <a:srgbClr val="FF0000"/>
                            </a:solidFill>
                          </a:ln>
                          <a:solidFill>
                            <a:srgbClr val="002060"/>
                          </a:solidFill>
                          <a:effectLst/>
                          <a:latin typeface="Times New Roman" panose="02020603050405020304" pitchFamily="18" charset="0"/>
                          <a:cs typeface="Times New Roman" panose="02020603050405020304" pitchFamily="18" charset="0"/>
                        </a:rPr>
                        <a:t>Đạt</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800" dirty="0" err="1">
                          <a:ln w="9525" cmpd="sng">
                            <a:solidFill>
                              <a:srgbClr val="FF0000"/>
                            </a:solidFill>
                          </a:ln>
                          <a:solidFill>
                            <a:srgbClr val="002060"/>
                          </a:solidFill>
                          <a:effectLst/>
                          <a:latin typeface="Times New Roman" panose="02020603050405020304" pitchFamily="18" charset="0"/>
                          <a:cs typeface="Times New Roman" panose="02020603050405020304" pitchFamily="18" charset="0"/>
                        </a:rPr>
                        <a:t>Cần</a:t>
                      </a:r>
                      <a:r>
                        <a:rPr lang="en-US" sz="2800" baseline="0" dirty="0">
                          <a:ln w="9525" cmpd="sng">
                            <a:solidFill>
                              <a:srgbClr val="FF0000"/>
                            </a:solidFill>
                          </a:ln>
                          <a:solidFill>
                            <a:srgbClr val="002060"/>
                          </a:solidFill>
                          <a:effectLst/>
                          <a:latin typeface="Times New Roman" panose="02020603050405020304" pitchFamily="18" charset="0"/>
                          <a:cs typeface="Times New Roman" panose="02020603050405020304" pitchFamily="18" charset="0"/>
                        </a:rPr>
                        <a:t> </a:t>
                      </a:r>
                      <a:r>
                        <a:rPr lang="en-US" sz="2800" baseline="0" dirty="0" err="1">
                          <a:ln w="9525" cmpd="sng">
                            <a:solidFill>
                              <a:srgbClr val="FF0000"/>
                            </a:solidFill>
                          </a:ln>
                          <a:solidFill>
                            <a:srgbClr val="002060"/>
                          </a:solidFill>
                          <a:effectLst/>
                          <a:latin typeface="Times New Roman" panose="02020603050405020304" pitchFamily="18" charset="0"/>
                          <a:cs typeface="Times New Roman" panose="02020603050405020304" pitchFamily="18" charset="0"/>
                        </a:rPr>
                        <a:t>cố</a:t>
                      </a:r>
                      <a:r>
                        <a:rPr lang="en-US" sz="2800" baseline="0" dirty="0">
                          <a:ln w="9525" cmpd="sng">
                            <a:solidFill>
                              <a:srgbClr val="FF0000"/>
                            </a:solidFill>
                          </a:ln>
                          <a:solidFill>
                            <a:srgbClr val="002060"/>
                          </a:solidFill>
                          <a:effectLst/>
                          <a:latin typeface="Times New Roman" panose="02020603050405020304" pitchFamily="18" charset="0"/>
                          <a:cs typeface="Times New Roman" panose="02020603050405020304" pitchFamily="18" charset="0"/>
                        </a:rPr>
                        <a:t> </a:t>
                      </a:r>
                      <a:r>
                        <a:rPr lang="en-US" sz="2800" baseline="0" dirty="0" err="1">
                          <a:ln w="9525" cmpd="sng">
                            <a:solidFill>
                              <a:srgbClr val="FF0000"/>
                            </a:solidFill>
                          </a:ln>
                          <a:solidFill>
                            <a:srgbClr val="002060"/>
                          </a:solidFill>
                          <a:effectLst/>
                          <a:latin typeface="Times New Roman" panose="02020603050405020304" pitchFamily="18" charset="0"/>
                          <a:cs typeface="Times New Roman" panose="02020603050405020304" pitchFamily="18" charset="0"/>
                        </a:rPr>
                        <a:t>gắng</a:t>
                      </a:r>
                      <a:endParaRPr lang="en-US" sz="2800" dirty="0">
                        <a:ln w="9525" cmpd="sng">
                          <a:solidFill>
                            <a:srgbClr val="FF0000"/>
                          </a:solidFill>
                        </a:ln>
                        <a:solidFill>
                          <a:srgbClr val="002060"/>
                        </a:solidFill>
                        <a:effectLst/>
                        <a:latin typeface="Times New Roman" panose="02020603050405020304" pitchFamily="18" charset="0"/>
                        <a:cs typeface="Times New Roman" panose="02020603050405020304" pitchFamily="18" charset="0"/>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1638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16383">
                <a:tc>
                  <a:txBody>
                    <a:bodyPr/>
                    <a:lstStyle/>
                    <a:p>
                      <a:r>
                        <a:rPr lang="en-US" dirty="0" err="1"/>
                        <a:t>Trái</a:t>
                      </a:r>
                      <a:r>
                        <a:rPr lang="en-US" baseline="0" dirty="0"/>
                        <a:t> </a:t>
                      </a:r>
                      <a:r>
                        <a:rPr lang="en-US" baseline="0" dirty="0" err="1"/>
                        <a:t>tim</a:t>
                      </a:r>
                      <a:r>
                        <a:rPr lang="en-US" baseline="0" dirty="0"/>
                        <a:t> </a:t>
                      </a:r>
                      <a:r>
                        <a:rPr lang="en-US" baseline="0" dirty="0" err="1"/>
                        <a:t>lớn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a:stretch>
            <a:fillRect/>
          </a:stretch>
        </p:blipFill>
        <p:spPr>
          <a:xfrm>
            <a:off x="2411760" y="2858108"/>
            <a:ext cx="732361" cy="710840"/>
          </a:xfrm>
          <a:prstGeom prst="rect">
            <a:avLst/>
          </a:prstGeom>
          <a:solidFill>
            <a:srgbClr val="FFFF00"/>
          </a:solidFill>
        </p:spPr>
      </p:pic>
      <p:pic>
        <p:nvPicPr>
          <p:cNvPr id="7" name="Picture 6"/>
          <p:cNvPicPr>
            <a:picLocks noChangeAspect="1"/>
          </p:cNvPicPr>
          <p:nvPr/>
        </p:nvPicPr>
        <p:blipFill>
          <a:blip r:embed="rId4"/>
          <a:stretch>
            <a:fillRect/>
          </a:stretch>
        </p:blipFill>
        <p:spPr>
          <a:xfrm>
            <a:off x="4619369" y="2892744"/>
            <a:ext cx="723482" cy="700929"/>
          </a:xfrm>
          <a:prstGeom prst="rect">
            <a:avLst/>
          </a:prstGeom>
          <a:solidFill>
            <a:srgbClr val="FFFF00"/>
          </a:solidFill>
        </p:spPr>
      </p:pic>
      <p:pic>
        <p:nvPicPr>
          <p:cNvPr id="8" name="Picture 7"/>
          <p:cNvPicPr>
            <a:picLocks noChangeAspect="1"/>
          </p:cNvPicPr>
          <p:nvPr/>
        </p:nvPicPr>
        <p:blipFill>
          <a:blip r:embed="rId5"/>
          <a:stretch>
            <a:fillRect/>
          </a:stretch>
        </p:blipFill>
        <p:spPr>
          <a:xfrm>
            <a:off x="6791520" y="2858108"/>
            <a:ext cx="794477" cy="686655"/>
          </a:xfrm>
          <a:prstGeom prst="rect">
            <a:avLst/>
          </a:prstGeom>
          <a:solidFill>
            <a:srgbClr val="FFFF00"/>
          </a:solidFill>
        </p:spPr>
      </p:pic>
      <p:sp>
        <p:nvSpPr>
          <p:cNvPr id="9" name="5-Point Star 8"/>
          <p:cNvSpPr/>
          <p:nvPr/>
        </p:nvSpPr>
        <p:spPr>
          <a:xfrm>
            <a:off x="7054263" y="4057985"/>
            <a:ext cx="313326" cy="263769"/>
          </a:xfrm>
          <a:prstGeom prst="star5">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5174530" y="4057986"/>
            <a:ext cx="313326" cy="263769"/>
          </a:xfrm>
          <a:prstGeom prst="star5">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4615579" y="4057987"/>
            <a:ext cx="313326" cy="263769"/>
          </a:xfrm>
          <a:prstGeom prst="star5">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2830795" y="4057988"/>
            <a:ext cx="313326" cy="263769"/>
          </a:xfrm>
          <a:prstGeom prst="star5">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2298107" y="4057989"/>
            <a:ext cx="313326" cy="263769"/>
          </a:xfrm>
          <a:prstGeom prst="star5">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1804613" y="4057989"/>
            <a:ext cx="313326" cy="263769"/>
          </a:xfrm>
          <a:prstGeom prst="star5">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001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6"/>
          <p:cNvSpPr>
            <a:spLocks noChangeArrowheads="1"/>
          </p:cNvSpPr>
          <p:nvPr/>
        </p:nvSpPr>
        <p:spPr bwMode="auto">
          <a:xfrm>
            <a:off x="243772" y="326924"/>
            <a:ext cx="8648708" cy="6531076"/>
          </a:xfrm>
          <a:prstGeom prst="rect">
            <a:avLst/>
          </a:prstGeom>
          <a:noFill/>
          <a:ln w="76200">
            <a:pattFill prst="sphere">
              <a:fgClr>
                <a:srgbClr val="0000FF"/>
              </a:fgClr>
              <a:bgClr>
                <a:srgbClr val="FF0000"/>
              </a:bgClr>
            </a:pattFill>
            <a:miter lim="800000"/>
          </a:ln>
        </p:spPr>
        <p:txBody>
          <a:bodyPr wrap="none" anchor="ctr"/>
          <a:lstStyle/>
          <a:p>
            <a:pPr eaLnBrk="1" hangingPunct="1">
              <a:spcBef>
                <a:spcPct val="50000"/>
              </a:spcBef>
              <a:defRPr/>
            </a:pPr>
            <a:endParaRPr lang="vi-VN">
              <a:effectLst>
                <a:outerShdw blurRad="38100" dist="38100" dir="2700000" algn="tl">
                  <a:srgbClr val="000000">
                    <a:alpha val="43137"/>
                  </a:srgbClr>
                </a:outerShdw>
              </a:effectLst>
              <a:latin typeface="Arial" panose="020B0604020202020204" pitchFamily="34" charset="0"/>
            </a:endParaRPr>
          </a:p>
        </p:txBody>
      </p:sp>
      <p:sp>
        <p:nvSpPr>
          <p:cNvPr id="3" name="Rectangle 2"/>
          <p:cNvSpPr/>
          <p:nvPr/>
        </p:nvSpPr>
        <p:spPr>
          <a:xfrm>
            <a:off x="3446980" y="844279"/>
            <a:ext cx="2319866" cy="923330"/>
          </a:xfrm>
          <a:prstGeom prst="rect">
            <a:avLst/>
          </a:prstGeom>
        </p:spPr>
        <p:txBody>
          <a:bodyPr wrap="none">
            <a:spAutoFit/>
          </a:bodyPr>
          <a:lstStyle/>
          <a:p>
            <a:pPr>
              <a:spcBef>
                <a:spcPct val="50000"/>
              </a:spcBef>
              <a:defRPr/>
            </a:pPr>
            <a:r>
              <a:rPr lang="en-US" sz="5400" b="1" u="sng" dirty="0" err="1">
                <a:solidFill>
                  <a:srgbClr val="0000CC"/>
                </a:solidFill>
                <a:effectLst>
                  <a:outerShdw blurRad="38100" dist="38100" dir="2700000" algn="tl">
                    <a:srgbClr val="C0C0C0"/>
                  </a:outerShdw>
                </a:effectLst>
                <a:latin typeface="Times New Roman" panose="02020603050405020304"/>
                <a:cs typeface="Times New Roman" panose="02020603050405020304" pitchFamily="18" charset="0"/>
              </a:rPr>
              <a:t>Dặn</a:t>
            </a:r>
            <a:r>
              <a:rPr lang="en-US" sz="5400" b="1" u="sng" dirty="0">
                <a:solidFill>
                  <a:srgbClr val="0000CC"/>
                </a:solidFill>
                <a:effectLst>
                  <a:outerShdw blurRad="38100" dist="38100" dir="2700000" algn="tl">
                    <a:srgbClr val="C0C0C0"/>
                  </a:outerShdw>
                </a:effectLst>
                <a:latin typeface="Times New Roman" panose="02020603050405020304"/>
                <a:cs typeface="Times New Roman" panose="02020603050405020304" pitchFamily="18" charset="0"/>
              </a:rPr>
              <a:t> </a:t>
            </a:r>
            <a:r>
              <a:rPr lang="en-US" sz="5400" b="1" u="sng" dirty="0" err="1">
                <a:solidFill>
                  <a:srgbClr val="0000CC"/>
                </a:solidFill>
                <a:effectLst>
                  <a:outerShdw blurRad="38100" dist="38100" dir="2700000" algn="tl">
                    <a:srgbClr val="C0C0C0"/>
                  </a:outerShdw>
                </a:effectLst>
                <a:latin typeface="Times New Roman" panose="02020603050405020304"/>
                <a:cs typeface="Times New Roman" panose="02020603050405020304" pitchFamily="18" charset="0"/>
              </a:rPr>
              <a:t>dò</a:t>
            </a:r>
            <a:endParaRPr lang="en-US" sz="5400" b="1" u="sng" dirty="0">
              <a:solidFill>
                <a:srgbClr val="0000CC"/>
              </a:solidFill>
              <a:effectLst>
                <a:outerShdw blurRad="38100" dist="38100" dir="2700000" algn="tl">
                  <a:srgbClr val="C0C0C0"/>
                </a:outerShdw>
              </a:effectLst>
              <a:latin typeface="Times New Roman" panose="02020603050405020304"/>
              <a:cs typeface="Times New Roman" panose="02020603050405020304" pitchFamily="18" charset="0"/>
            </a:endParaRPr>
          </a:p>
        </p:txBody>
      </p:sp>
      <p:sp>
        <p:nvSpPr>
          <p:cNvPr id="4" name="TextBox 3"/>
          <p:cNvSpPr txBox="1"/>
          <p:nvPr/>
        </p:nvSpPr>
        <p:spPr>
          <a:xfrm>
            <a:off x="665562" y="2530136"/>
            <a:ext cx="7418070" cy="1754326"/>
          </a:xfrm>
          <a:prstGeom prst="rect">
            <a:avLst/>
          </a:prstGeom>
          <a:noFill/>
        </p:spPr>
        <p:txBody>
          <a:bodyPr wrap="square" rtlCol="0">
            <a:spAutoFit/>
          </a:bodyPr>
          <a:lstStyle/>
          <a:p>
            <a:pPr>
              <a:defRPr/>
            </a:pPr>
            <a:r>
              <a:rPr lang="x-none" sz="3600" dirty="0">
                <a:latin typeface="Times New Roman" panose="02020603050405020304" pitchFamily="18" charset="0"/>
                <a:cs typeface="Times New Roman" panose="02020603050405020304" pitchFamily="18" charset="0"/>
              </a:rPr>
              <a:t>  </a:t>
            </a:r>
            <a:r>
              <a:rPr lang="vi-VN" altLang="en-US" sz="3600" b="1" dirty="0">
                <a:solidFill>
                  <a:srgbClr val="0000FF"/>
                </a:solidFill>
                <a:latin typeface="Times New Roman" panose="02020603050405020304" pitchFamily="18" charset="0"/>
                <a:cs typeface="Times New Roman" panose="02020603050405020304" pitchFamily="18" charset="0"/>
              </a:rPr>
              <a:t>Các em xem lại bài, học thuộc bảng </a:t>
            </a:r>
            <a:r>
              <a:rPr lang="en-US" altLang="en-US" sz="3600" b="1" dirty="0" err="1">
                <a:solidFill>
                  <a:srgbClr val="0000FF"/>
                </a:solidFill>
                <a:latin typeface="Times New Roman" panose="02020603050405020304" pitchFamily="18" charset="0"/>
                <a:cs typeface="Times New Roman" panose="02020603050405020304" pitchFamily="18" charset="0"/>
              </a:rPr>
              <a:t>ghi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nhớ</a:t>
            </a:r>
            <a:r>
              <a:rPr lang="vi-VN" altLang="en-US" sz="3600" b="1" dirty="0">
                <a:solidFill>
                  <a:srgbClr val="0000FF"/>
                </a:solidFill>
                <a:latin typeface="Times New Roman" panose="02020603050405020304" pitchFamily="18" charset="0"/>
                <a:cs typeface="Times New Roman" panose="02020603050405020304" pitchFamily="18" charset="0"/>
              </a:rPr>
              <a:t>. Xem trước </a:t>
            </a:r>
            <a:r>
              <a:rPr lang="en-US" altLang="en-US" sz="3600" b="1" dirty="0" err="1">
                <a:solidFill>
                  <a:srgbClr val="0000FF"/>
                </a:solidFill>
                <a:latin typeface="Times New Roman" panose="02020603050405020304" pitchFamily="18" charset="0"/>
                <a:cs typeface="Times New Roman" panose="02020603050405020304" pitchFamily="18" charset="0"/>
              </a:rPr>
              <a:t>phần</a:t>
            </a:r>
            <a:r>
              <a:rPr lang="vi-VN" altLang="en-US" sz="3600" b="1" dirty="0">
                <a:solidFill>
                  <a:srgbClr val="0000FF"/>
                </a:solidFill>
                <a:latin typeface="Times New Roman" panose="02020603050405020304" pitchFamily="18" charset="0"/>
                <a:cs typeface="Times New Roman" panose="02020603050405020304" pitchFamily="18" charset="0"/>
              </a:rPr>
              <a:t> Luyện tập để chuẩn bị cho tiết học sau.</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grpSp>
        <p:nvGrpSpPr>
          <p:cNvPr id="5" name="Group 4"/>
          <p:cNvGrpSpPr/>
          <p:nvPr/>
        </p:nvGrpSpPr>
        <p:grpSpPr bwMode="auto">
          <a:xfrm>
            <a:off x="104688" y="5568788"/>
            <a:ext cx="8355744" cy="927765"/>
            <a:chOff x="0" y="0"/>
            <a:chExt cx="5760" cy="672"/>
          </a:xfrm>
        </p:grpSpPr>
        <p:pic>
          <p:nvPicPr>
            <p:cNvPr id="6" name="Picture 5" descr="tulips_burgundy_hc"/>
            <p:cNvPicPr>
              <a:picLocks noChangeAspect="1" noChangeArrowheads="1" noCrop="1"/>
            </p:cNvPicPr>
            <p:nvPr/>
          </p:nvPicPr>
          <p:blipFill>
            <a:blip r:embed="rId2"/>
            <a:srcRect/>
            <a:stretch>
              <a:fillRect/>
            </a:stretch>
          </p:blipFill>
          <p:spPr bwMode="auto">
            <a:xfrm>
              <a:off x="576" y="0"/>
              <a:ext cx="61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ulips_orange_hc"/>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 y="192"/>
              <a:ext cx="43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ulips_yellow_h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8" y="144"/>
              <a:ext cx="48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tulips_burgundy_hc"/>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0" y="144"/>
              <a:ext cx="48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tulips_blue_hc"/>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60" y="144"/>
              <a:ext cx="481"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ulips_blue_hc"/>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0" y="144"/>
              <a:ext cx="481"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tulips_burgundy_hc"/>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8" y="144"/>
              <a:ext cx="48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tulips_blue_hc"/>
            <p:cNvPicPr>
              <a:picLocks noChangeAspect="1" noChangeArrowheads="1" noCrop="1"/>
            </p:cNvPicPr>
            <p:nvPr/>
          </p:nvPicPr>
          <p:blipFill>
            <a:blip r:embed="rId7"/>
            <a:srcRect/>
            <a:stretch>
              <a:fillRect/>
            </a:stretch>
          </p:blipFill>
          <p:spPr bwMode="auto">
            <a:xfrm>
              <a:off x="0" y="0"/>
              <a:ext cx="613"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tulips_blue_hc"/>
            <p:cNvPicPr>
              <a:picLocks noChangeAspect="1" noChangeArrowheads="1" noCrop="1"/>
            </p:cNvPicPr>
            <p:nvPr/>
          </p:nvPicPr>
          <p:blipFill>
            <a:blip r:embed="rId7"/>
            <a:srcRect/>
            <a:stretch>
              <a:fillRect/>
            </a:stretch>
          </p:blipFill>
          <p:spPr bwMode="auto">
            <a:xfrm>
              <a:off x="4080" y="0"/>
              <a:ext cx="613"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tulips_orange_hc"/>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 y="192"/>
              <a:ext cx="43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tulips_burgundy_hc"/>
            <p:cNvPicPr>
              <a:picLocks noChangeAspect="1" noChangeArrowheads="1" noCrop="1"/>
            </p:cNvPicPr>
            <p:nvPr/>
          </p:nvPicPr>
          <p:blipFill>
            <a:blip r:embed="rId2"/>
            <a:srcRect/>
            <a:stretch>
              <a:fillRect/>
            </a:stretch>
          </p:blipFill>
          <p:spPr bwMode="auto">
            <a:xfrm>
              <a:off x="5148" y="0"/>
              <a:ext cx="61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718" y="329374"/>
            <a:ext cx="2857143" cy="2304762"/>
          </a:xfrm>
          <a:prstGeom prst="rect">
            <a:avLst/>
          </a:prstGeom>
        </p:spPr>
      </p:pic>
      <p:pic>
        <p:nvPicPr>
          <p:cNvPr id="18" name="图片 20">
            <a:extLst>
              <a:ext uri="{FF2B5EF4-FFF2-40B4-BE49-F238E27FC236}">
                <a16:creationId xmlns:a16="http://schemas.microsoft.com/office/drawing/2014/main" id="{D1CD56B8-0791-4250-81B2-CC516F5E269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12588" y="675315"/>
            <a:ext cx="1198404" cy="1080120"/>
          </a:xfrm>
          <a:prstGeom prst="rect">
            <a:avLst/>
          </a:prstGeom>
        </p:spPr>
      </p:pic>
    </p:spTree>
    <p:extLst>
      <p:ext uri="{BB962C8B-B14F-4D97-AF65-F5344CB8AC3E}">
        <p14:creationId xmlns:p14="http://schemas.microsoft.com/office/powerpoint/2010/main" val="171941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D0D99D38-B290-48E5-88F0-C8E0BDCCEDE9}"/>
              </a:ext>
            </a:extLst>
          </p:cNvPr>
          <p:cNvPicPr>
            <a:picLocks noChangeAspect="1"/>
          </p:cNvPicPr>
          <p:nvPr/>
        </p:nvPicPr>
        <p:blipFill rotWithShape="1">
          <a:blip r:embed="rId3">
            <a:extLst>
              <a:ext uri="{28A0092B-C50C-407E-A947-70E740481C1C}">
                <a14:useLocalDpi xmlns:a14="http://schemas.microsoft.com/office/drawing/2010/main" val="0"/>
              </a:ext>
            </a:extLst>
          </a:blip>
          <a:srcRect t="62063" b="527"/>
          <a:stretch/>
        </p:blipFill>
        <p:spPr>
          <a:xfrm>
            <a:off x="1008" y="4167712"/>
            <a:ext cx="9142992" cy="2690288"/>
          </a:xfrm>
          <a:prstGeom prst="rect">
            <a:avLst/>
          </a:prstGeom>
        </p:spPr>
      </p:pic>
      <p:pic>
        <p:nvPicPr>
          <p:cNvPr id="4" name="图片 20">
            <a:extLst>
              <a:ext uri="{FF2B5EF4-FFF2-40B4-BE49-F238E27FC236}">
                <a16:creationId xmlns:a16="http://schemas.microsoft.com/office/drawing/2014/main" id="{D1CD56B8-0791-4250-81B2-CC516F5E26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476672"/>
            <a:ext cx="1198404" cy="980704"/>
          </a:xfrm>
          <a:prstGeom prst="rect">
            <a:avLst/>
          </a:prstGeom>
        </p:spPr>
      </p:pic>
      <p:pic>
        <p:nvPicPr>
          <p:cNvPr id="5" name="图片 21">
            <a:extLst>
              <a:ext uri="{FF2B5EF4-FFF2-40B4-BE49-F238E27FC236}">
                <a16:creationId xmlns:a16="http://schemas.microsoft.com/office/drawing/2014/main" id="{A94F08A6-C8F4-4E0F-851E-378F34C0C1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4" y="238725"/>
            <a:ext cx="1368153" cy="3140819"/>
          </a:xfrm>
          <a:prstGeom prst="rect">
            <a:avLst/>
          </a:prstGeom>
        </p:spPr>
      </p:pic>
      <p:grpSp>
        <p:nvGrpSpPr>
          <p:cNvPr id="6" name="Group 5">
            <a:extLst>
              <a:ext uri="{FF2B5EF4-FFF2-40B4-BE49-F238E27FC236}">
                <a16:creationId xmlns:a16="http://schemas.microsoft.com/office/drawing/2014/main" id="{74F803CE-924D-48C8-B3D4-97DAFEA6A5A4}"/>
              </a:ext>
            </a:extLst>
          </p:cNvPr>
          <p:cNvGrpSpPr/>
          <p:nvPr/>
        </p:nvGrpSpPr>
        <p:grpSpPr>
          <a:xfrm>
            <a:off x="526686" y="987405"/>
            <a:ext cx="8136904" cy="3248654"/>
            <a:chOff x="1350121" y="1152871"/>
            <a:chExt cx="9888301" cy="3248654"/>
          </a:xfrm>
        </p:grpSpPr>
        <p:sp>
          <p:nvSpPr>
            <p:cNvPr id="7" name="任意多边形: 形状 10">
              <a:extLst>
                <a:ext uri="{FF2B5EF4-FFF2-40B4-BE49-F238E27FC236}">
                  <a16:creationId xmlns:a16="http://schemas.microsoft.com/office/drawing/2014/main" id="{8611AC2B-E747-4F7C-B4DF-9E1759E9853D}"/>
                </a:ext>
              </a:extLst>
            </p:cNvPr>
            <p:cNvSpPr/>
            <p:nvPr/>
          </p:nvSpPr>
          <p:spPr>
            <a:xfrm>
              <a:off x="2415841" y="1152871"/>
              <a:ext cx="7613117" cy="3248654"/>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8" name="文本框 11">
              <a:extLst>
                <a:ext uri="{FF2B5EF4-FFF2-40B4-BE49-F238E27FC236}">
                  <a16:creationId xmlns:a16="http://schemas.microsoft.com/office/drawing/2014/main" id="{C53F533D-8098-4DC6-85CB-13FAF1936BE0}"/>
                </a:ext>
              </a:extLst>
            </p:cNvPr>
            <p:cNvSpPr txBox="1"/>
            <p:nvPr/>
          </p:nvSpPr>
          <p:spPr>
            <a:xfrm>
              <a:off x="1350121" y="1653813"/>
              <a:ext cx="9888301" cy="2246769"/>
            </a:xfrm>
            <a:prstGeom prst="rect">
              <a:avLst/>
            </a:prstGeom>
            <a:noFill/>
          </p:spPr>
          <p:txBody>
            <a:bodyPr wrap="square" rtlCol="0">
              <a:spAutoFit/>
            </a:bodyPr>
            <a:lstStyle/>
            <a:p>
              <a:pPr algn="ctr" defTabSz="914377"/>
              <a:r>
                <a:rPr lang="en-US" altLang="zh-CN" sz="7000" b="1" dirty="0" err="1">
                  <a:solidFill>
                    <a:srgbClr val="002060"/>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rPr>
                <a:t>Chúc</a:t>
              </a:r>
              <a:r>
                <a:rPr lang="en-US" altLang="zh-CN" sz="7000" b="1" dirty="0">
                  <a:solidFill>
                    <a:srgbClr val="002060"/>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rPr>
                <a:t> </a:t>
              </a:r>
              <a:r>
                <a:rPr lang="en-US" altLang="zh-CN" sz="7000" b="1" dirty="0" err="1">
                  <a:solidFill>
                    <a:srgbClr val="002060"/>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rPr>
                <a:t>các</a:t>
              </a:r>
              <a:r>
                <a:rPr lang="en-US" altLang="zh-CN" sz="7000" b="1" dirty="0">
                  <a:solidFill>
                    <a:srgbClr val="002060"/>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rPr>
                <a:t> </a:t>
              </a:r>
              <a:r>
                <a:rPr lang="vi-VN" altLang="zh-CN" sz="7000" b="1" dirty="0">
                  <a:solidFill>
                    <a:srgbClr val="002060"/>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rPr>
                <a:t>em</a:t>
              </a:r>
              <a:r>
                <a:rPr lang="en-US" altLang="zh-CN" sz="7000" b="1" dirty="0">
                  <a:solidFill>
                    <a:srgbClr val="002060"/>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rPr>
                <a:t> </a:t>
              </a:r>
              <a:r>
                <a:rPr lang="en-US" altLang="zh-CN" sz="7000" b="1" dirty="0" err="1">
                  <a:solidFill>
                    <a:srgbClr val="002060"/>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rPr>
                <a:t>chăm</a:t>
              </a:r>
              <a:r>
                <a:rPr lang="en-US" altLang="zh-CN" sz="7000" b="1" dirty="0">
                  <a:solidFill>
                    <a:srgbClr val="002060"/>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rPr>
                <a:t> </a:t>
              </a:r>
              <a:r>
                <a:rPr lang="en-US" altLang="zh-CN" sz="7000" b="1" dirty="0" err="1">
                  <a:solidFill>
                    <a:srgbClr val="002060"/>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rPr>
                <a:t>ngoan</a:t>
              </a:r>
              <a:r>
                <a:rPr lang="en-US" altLang="zh-CN" sz="7000" b="1" dirty="0">
                  <a:solidFill>
                    <a:srgbClr val="002060"/>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rPr>
                <a:t> </a:t>
              </a:r>
              <a:r>
                <a:rPr lang="en-US" altLang="zh-CN" sz="7000" b="1" dirty="0" err="1">
                  <a:solidFill>
                    <a:srgbClr val="002060"/>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rPr>
                <a:t>học</a:t>
              </a:r>
              <a:r>
                <a:rPr lang="en-US" altLang="zh-CN" sz="7000" b="1" dirty="0">
                  <a:solidFill>
                    <a:srgbClr val="002060"/>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rPr>
                <a:t>, </a:t>
              </a:r>
              <a:r>
                <a:rPr lang="en-US" altLang="zh-CN" sz="7000" b="1" dirty="0" err="1">
                  <a:solidFill>
                    <a:srgbClr val="002060"/>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rPr>
                <a:t>học</a:t>
              </a:r>
              <a:r>
                <a:rPr lang="en-US" altLang="zh-CN" sz="7000" b="1" dirty="0">
                  <a:solidFill>
                    <a:srgbClr val="002060"/>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rPr>
                <a:t> </a:t>
              </a:r>
              <a:r>
                <a:rPr lang="en-US" altLang="zh-CN" sz="7000" b="1" dirty="0" err="1">
                  <a:solidFill>
                    <a:srgbClr val="002060"/>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rPr>
                <a:t>giỏi</a:t>
              </a:r>
              <a:r>
                <a:rPr lang="en-US" altLang="zh-CN" sz="7000" b="1" dirty="0">
                  <a:solidFill>
                    <a:srgbClr val="002060"/>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rPr>
                <a:t> !</a:t>
              </a:r>
              <a:endParaRPr lang="zh-CN" altLang="en-US" sz="7000" b="1" dirty="0">
                <a:solidFill>
                  <a:srgbClr val="002060"/>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endParaRPr>
            </a:p>
          </p:txBody>
        </p:sp>
      </p:grpSp>
    </p:spTree>
    <p:extLst>
      <p:ext uri="{BB962C8B-B14F-4D97-AF65-F5344CB8AC3E}">
        <p14:creationId xmlns:p14="http://schemas.microsoft.com/office/powerpoint/2010/main" val="1966763242"/>
      </p:ext>
    </p:extLst>
  </p:cSld>
  <p:clrMapOvr>
    <a:masterClrMapping/>
  </p:clrMapOvr>
  <mc:AlternateContent xmlns:mc="http://schemas.openxmlformats.org/markup-compatibility/2006" xmlns:p14="http://schemas.microsoft.com/office/powerpoint/2010/main">
    <mc:Choice Requires="p14">
      <p:transition spd="slow" p14:dur="2000" advTm="7600"/>
    </mc:Choice>
    <mc:Fallback xmlns="">
      <p:transition spd="slow" advTm="76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2571750" y="1795463"/>
            <a:ext cx="41148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Arial" panose="020B7200000000000000" pitchFamily="34" charset="0"/>
              </a:defRPr>
            </a:lvl1pPr>
            <a:lvl2pPr marL="742950" indent="-285750">
              <a:defRPr>
                <a:solidFill>
                  <a:schemeClr val="tx1"/>
                </a:solidFill>
                <a:latin typeface=".VnArial" panose="020B7200000000000000" pitchFamily="34" charset="0"/>
              </a:defRPr>
            </a:lvl2pPr>
            <a:lvl3pPr marL="1143000" indent="-228600">
              <a:defRPr>
                <a:solidFill>
                  <a:schemeClr val="tx1"/>
                </a:solidFill>
                <a:latin typeface=".VnArial" panose="020B7200000000000000" pitchFamily="34" charset="0"/>
              </a:defRPr>
            </a:lvl3pPr>
            <a:lvl4pPr marL="1600200" indent="-228600">
              <a:defRPr>
                <a:solidFill>
                  <a:schemeClr val="tx1"/>
                </a:solidFill>
                <a:latin typeface=".VnArial" panose="020B7200000000000000" pitchFamily="34" charset="0"/>
              </a:defRPr>
            </a:lvl4pPr>
            <a:lvl5pPr marL="2057400" indent="-228600">
              <a:defRPr>
                <a:solidFill>
                  <a:schemeClr val="tx1"/>
                </a:solidFill>
                <a:latin typeface=".VnArial" panose="020B7200000000000000" pitchFamily="34" charset="0"/>
              </a:defRPr>
            </a:lvl5pPr>
            <a:lvl6pPr marL="2514600" indent="-228600" eaLnBrk="0" fontAlgn="base" hangingPunct="0">
              <a:spcBef>
                <a:spcPct val="0"/>
              </a:spcBef>
              <a:spcAft>
                <a:spcPct val="0"/>
              </a:spcAft>
              <a:defRPr>
                <a:solidFill>
                  <a:schemeClr val="tx1"/>
                </a:solidFill>
                <a:latin typeface=".VnArial" panose="020B7200000000000000" pitchFamily="34" charset="0"/>
              </a:defRPr>
            </a:lvl6pPr>
            <a:lvl7pPr marL="2971800" indent="-228600" eaLnBrk="0" fontAlgn="base" hangingPunct="0">
              <a:spcBef>
                <a:spcPct val="0"/>
              </a:spcBef>
              <a:spcAft>
                <a:spcPct val="0"/>
              </a:spcAft>
              <a:defRPr>
                <a:solidFill>
                  <a:schemeClr val="tx1"/>
                </a:solidFill>
                <a:latin typeface=".VnArial" panose="020B7200000000000000" pitchFamily="34" charset="0"/>
              </a:defRPr>
            </a:lvl7pPr>
            <a:lvl8pPr marL="3429000" indent="-228600" eaLnBrk="0" fontAlgn="base" hangingPunct="0">
              <a:spcBef>
                <a:spcPct val="0"/>
              </a:spcBef>
              <a:spcAft>
                <a:spcPct val="0"/>
              </a:spcAft>
              <a:defRPr>
                <a:solidFill>
                  <a:schemeClr val="tx1"/>
                </a:solidFill>
                <a:latin typeface=".VnArial" panose="020B7200000000000000" pitchFamily="34" charset="0"/>
              </a:defRPr>
            </a:lvl8pPr>
            <a:lvl9pPr marL="3886200" indent="-228600" eaLnBrk="0" fontAlgn="base" hangingPunct="0">
              <a:spcBef>
                <a:spcPct val="0"/>
              </a:spcBef>
              <a:spcAft>
                <a:spcPct val="0"/>
              </a:spcAft>
              <a:defRPr>
                <a:solidFill>
                  <a:schemeClr val="tx1"/>
                </a:solidFill>
                <a:latin typeface=".VnArial" panose="020B7200000000000000" pitchFamily="34" charset="0"/>
              </a:defRPr>
            </a:lvl9pPr>
          </a:lstStyle>
          <a:p>
            <a:endParaRPr lang="en-US" altLang="en-US" sz="8800" b="1">
              <a:latin typeface="Times New Roman" panose="02020603050405020304" pitchFamily="18" charset="0"/>
              <a:cs typeface="Times New Roman" panose="02020603050405020304" pitchFamily="18" charset="0"/>
            </a:endParaRPr>
          </a:p>
        </p:txBody>
      </p:sp>
      <p:sp>
        <p:nvSpPr>
          <p:cNvPr id="3" name="TextBox 2"/>
          <p:cNvSpPr txBox="1"/>
          <p:nvPr/>
        </p:nvSpPr>
        <p:spPr>
          <a:xfrm>
            <a:off x="1314450" y="2743200"/>
            <a:ext cx="7258050" cy="1016000"/>
          </a:xfrm>
          <a:prstGeom prst="rect">
            <a:avLst/>
          </a:prstGeom>
          <a:noFill/>
        </p:spPr>
        <p:txBody>
          <a:bodyPr>
            <a:spAutoFit/>
          </a:bodyPr>
          <a:lstStyle/>
          <a:p>
            <a:pPr>
              <a:defRPr/>
            </a:pPr>
            <a:r>
              <a:rPr lang="en-US" sz="6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5125" name="TextBox 2"/>
          <p:cNvSpPr txBox="1">
            <a:spLocks noChangeArrowheads="1"/>
          </p:cNvSpPr>
          <p:nvPr/>
        </p:nvSpPr>
        <p:spPr bwMode="auto">
          <a:xfrm>
            <a:off x="3131840" y="285721"/>
            <a:ext cx="39268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Arial" panose="020B7200000000000000" pitchFamily="34" charset="0"/>
              </a:defRPr>
            </a:lvl1pPr>
            <a:lvl2pPr marL="742950" indent="-285750">
              <a:defRPr>
                <a:solidFill>
                  <a:schemeClr val="tx1"/>
                </a:solidFill>
                <a:latin typeface=".VnArial" panose="020B7200000000000000" pitchFamily="34" charset="0"/>
              </a:defRPr>
            </a:lvl2pPr>
            <a:lvl3pPr marL="1143000" indent="-228600">
              <a:defRPr>
                <a:solidFill>
                  <a:schemeClr val="tx1"/>
                </a:solidFill>
                <a:latin typeface=".VnArial" panose="020B7200000000000000" pitchFamily="34" charset="0"/>
              </a:defRPr>
            </a:lvl3pPr>
            <a:lvl4pPr marL="1600200" indent="-228600">
              <a:defRPr>
                <a:solidFill>
                  <a:schemeClr val="tx1"/>
                </a:solidFill>
                <a:latin typeface=".VnArial" panose="020B7200000000000000" pitchFamily="34" charset="0"/>
              </a:defRPr>
            </a:lvl4pPr>
            <a:lvl5pPr marL="2057400" indent="-228600">
              <a:defRPr>
                <a:solidFill>
                  <a:schemeClr val="tx1"/>
                </a:solidFill>
                <a:latin typeface=".VnArial" panose="020B7200000000000000" pitchFamily="34" charset="0"/>
              </a:defRPr>
            </a:lvl5pPr>
            <a:lvl6pPr marL="2514600" indent="-228600" eaLnBrk="0" fontAlgn="base" hangingPunct="0">
              <a:spcBef>
                <a:spcPct val="0"/>
              </a:spcBef>
              <a:spcAft>
                <a:spcPct val="0"/>
              </a:spcAft>
              <a:defRPr>
                <a:solidFill>
                  <a:schemeClr val="tx1"/>
                </a:solidFill>
                <a:latin typeface=".VnArial" panose="020B7200000000000000" pitchFamily="34" charset="0"/>
              </a:defRPr>
            </a:lvl6pPr>
            <a:lvl7pPr marL="2971800" indent="-228600" eaLnBrk="0" fontAlgn="base" hangingPunct="0">
              <a:spcBef>
                <a:spcPct val="0"/>
              </a:spcBef>
              <a:spcAft>
                <a:spcPct val="0"/>
              </a:spcAft>
              <a:defRPr>
                <a:solidFill>
                  <a:schemeClr val="tx1"/>
                </a:solidFill>
                <a:latin typeface=".VnArial" panose="020B7200000000000000" pitchFamily="34" charset="0"/>
              </a:defRPr>
            </a:lvl7pPr>
            <a:lvl8pPr marL="3429000" indent="-228600" eaLnBrk="0" fontAlgn="base" hangingPunct="0">
              <a:spcBef>
                <a:spcPct val="0"/>
              </a:spcBef>
              <a:spcAft>
                <a:spcPct val="0"/>
              </a:spcAft>
              <a:defRPr>
                <a:solidFill>
                  <a:schemeClr val="tx1"/>
                </a:solidFill>
                <a:latin typeface=".VnArial" panose="020B7200000000000000" pitchFamily="34" charset="0"/>
              </a:defRPr>
            </a:lvl8pPr>
            <a:lvl9pPr marL="3886200" indent="-228600" eaLnBrk="0" fontAlgn="base" hangingPunct="0">
              <a:spcBef>
                <a:spcPct val="0"/>
              </a:spcBef>
              <a:spcAft>
                <a:spcPct val="0"/>
              </a:spcAft>
              <a:defRPr>
                <a:solidFill>
                  <a:schemeClr val="tx1"/>
                </a:solidFill>
                <a:latin typeface=".VnArial" panose="020B7200000000000000" pitchFamily="34" charset="0"/>
              </a:defRPr>
            </a:lvl9pPr>
          </a:lstStyle>
          <a:p>
            <a:r>
              <a:rPr lang="vi-VN" altLang="en-US" sz="3600" b="1" dirty="0">
                <a:solidFill>
                  <a:srgbClr val="0070C0"/>
                </a:solidFill>
                <a:latin typeface="Times New Roman" panose="02020603050405020304" pitchFamily="18" charset="0"/>
                <a:cs typeface="Times New Roman" panose="02020603050405020304" pitchFamily="18" charset="0"/>
              </a:rPr>
              <a:t>ĐẠO ĐỨC </a:t>
            </a:r>
            <a:endParaRPr lang="en-US" altLang="en-US" sz="3600" b="1" dirty="0">
              <a:solidFill>
                <a:srgbClr val="0070C0"/>
              </a:solidFill>
              <a:latin typeface="Times New Roman" panose="02020603050405020304" pitchFamily="18" charset="0"/>
              <a:cs typeface="Times New Roman" panose="02020603050405020304" pitchFamily="18" charset="0"/>
            </a:endParaRPr>
          </a:p>
        </p:txBody>
      </p:sp>
      <p:sp>
        <p:nvSpPr>
          <p:cNvPr id="5127" name="TextBox 4"/>
          <p:cNvSpPr txBox="1">
            <a:spLocks noChangeArrowheads="1"/>
          </p:cNvSpPr>
          <p:nvPr/>
        </p:nvSpPr>
        <p:spPr bwMode="auto">
          <a:xfrm>
            <a:off x="1386458" y="1988840"/>
            <a:ext cx="7073974" cy="301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Arial" panose="020B7200000000000000" pitchFamily="34" charset="0"/>
              </a:defRPr>
            </a:lvl1pPr>
            <a:lvl2pPr marL="742950" indent="-285750">
              <a:defRPr>
                <a:solidFill>
                  <a:schemeClr val="tx1"/>
                </a:solidFill>
                <a:latin typeface=".VnArial" panose="020B7200000000000000" pitchFamily="34" charset="0"/>
              </a:defRPr>
            </a:lvl2pPr>
            <a:lvl3pPr marL="1143000" indent="-228600">
              <a:defRPr>
                <a:solidFill>
                  <a:schemeClr val="tx1"/>
                </a:solidFill>
                <a:latin typeface=".VnArial" panose="020B7200000000000000" pitchFamily="34" charset="0"/>
              </a:defRPr>
            </a:lvl3pPr>
            <a:lvl4pPr marL="1600200" indent="-228600">
              <a:defRPr>
                <a:solidFill>
                  <a:schemeClr val="tx1"/>
                </a:solidFill>
                <a:latin typeface=".VnArial" panose="020B7200000000000000" pitchFamily="34" charset="0"/>
              </a:defRPr>
            </a:lvl4pPr>
            <a:lvl5pPr marL="2057400" indent="-228600">
              <a:defRPr>
                <a:solidFill>
                  <a:schemeClr val="tx1"/>
                </a:solidFill>
                <a:latin typeface=".VnArial" panose="020B7200000000000000" pitchFamily="34" charset="0"/>
              </a:defRPr>
            </a:lvl5pPr>
            <a:lvl6pPr marL="2514600" indent="-228600" eaLnBrk="0" fontAlgn="base" hangingPunct="0">
              <a:spcBef>
                <a:spcPct val="0"/>
              </a:spcBef>
              <a:spcAft>
                <a:spcPct val="0"/>
              </a:spcAft>
              <a:defRPr>
                <a:solidFill>
                  <a:schemeClr val="tx1"/>
                </a:solidFill>
                <a:latin typeface=".VnArial" panose="020B7200000000000000" pitchFamily="34" charset="0"/>
              </a:defRPr>
            </a:lvl6pPr>
            <a:lvl7pPr marL="2971800" indent="-228600" eaLnBrk="0" fontAlgn="base" hangingPunct="0">
              <a:spcBef>
                <a:spcPct val="0"/>
              </a:spcBef>
              <a:spcAft>
                <a:spcPct val="0"/>
              </a:spcAft>
              <a:defRPr>
                <a:solidFill>
                  <a:schemeClr val="tx1"/>
                </a:solidFill>
                <a:latin typeface=".VnArial" panose="020B7200000000000000" pitchFamily="34" charset="0"/>
              </a:defRPr>
            </a:lvl7pPr>
            <a:lvl8pPr marL="3429000" indent="-228600" eaLnBrk="0" fontAlgn="base" hangingPunct="0">
              <a:spcBef>
                <a:spcPct val="0"/>
              </a:spcBef>
              <a:spcAft>
                <a:spcPct val="0"/>
              </a:spcAft>
              <a:defRPr>
                <a:solidFill>
                  <a:schemeClr val="tx1"/>
                </a:solidFill>
                <a:latin typeface=".VnArial" panose="020B7200000000000000" pitchFamily="34" charset="0"/>
              </a:defRPr>
            </a:lvl8pPr>
            <a:lvl9pPr marL="3886200" indent="-228600" eaLnBrk="0" fontAlgn="base" hangingPunct="0">
              <a:spcBef>
                <a:spcPct val="0"/>
              </a:spcBef>
              <a:spcAft>
                <a:spcPct val="0"/>
              </a:spcAft>
              <a:defRPr>
                <a:solidFill>
                  <a:schemeClr val="tx1"/>
                </a:solidFill>
                <a:latin typeface=".VnArial" panose="020B7200000000000000" pitchFamily="34" charset="0"/>
              </a:defRPr>
            </a:lvl9pPr>
          </a:lstStyle>
          <a:p>
            <a:pPr algn="ctr">
              <a:lnSpc>
                <a:spcPct val="150000"/>
              </a:lnSpc>
            </a:pPr>
            <a:r>
              <a:rPr lang="vi-VN" sz="4400" b="1" dirty="0">
                <a:solidFill>
                  <a:srgbClr val="FF0000"/>
                </a:solidFill>
                <a:latin typeface="+mj-lt"/>
                <a:ea typeface="HP001 5Ha" panose="020B0603050302020204" pitchFamily="34" charset="-127"/>
              </a:rPr>
              <a:t>CÓ TRÁCH NHIỆM </a:t>
            </a:r>
          </a:p>
          <a:p>
            <a:pPr algn="ctr">
              <a:lnSpc>
                <a:spcPct val="150000"/>
              </a:lnSpc>
            </a:pPr>
            <a:r>
              <a:rPr lang="vi-VN" sz="4400" b="1" dirty="0">
                <a:solidFill>
                  <a:srgbClr val="FF0000"/>
                </a:solidFill>
                <a:latin typeface="+mj-lt"/>
                <a:ea typeface="HP001 5Ha" panose="020B0603050302020204" pitchFamily="34" charset="-127"/>
              </a:rPr>
              <a:t>VỀ VIỆC LÀM CỦA MÌNH (Tiết 1) </a:t>
            </a:r>
          </a:p>
        </p:txBody>
      </p:sp>
      <p:sp>
        <p:nvSpPr>
          <p:cNvPr id="2" name="Oval 1"/>
          <p:cNvSpPr/>
          <p:nvPr/>
        </p:nvSpPr>
        <p:spPr>
          <a:xfrm>
            <a:off x="3215116" y="1076271"/>
            <a:ext cx="2232248" cy="76835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vi-VN" sz="3400" b="1" dirty="0">
                <a:solidFill>
                  <a:srgbClr val="0070C0"/>
                </a:solidFill>
                <a:latin typeface="+mj-lt"/>
                <a:ea typeface="HP001 5Ha" panose="020B0603050302020204" pitchFamily="34" charset="-127"/>
              </a:rPr>
              <a:t>Bài 2</a:t>
            </a:r>
            <a:r>
              <a:rPr lang="vi-VN" sz="3400" b="1" dirty="0">
                <a:solidFill>
                  <a:schemeClr val="tx1"/>
                </a:solidFill>
                <a:latin typeface="+mj-lt"/>
                <a:ea typeface="HP001 5Ha" panose="020B0603050302020204" pitchFamily="34" charset="-127"/>
              </a:rPr>
              <a:t> </a:t>
            </a:r>
          </a:p>
        </p:txBody>
      </p:sp>
      <p:pic>
        <p:nvPicPr>
          <p:cNvPr id="8" name="图片 6">
            <a:extLst>
              <a:ext uri="{FF2B5EF4-FFF2-40B4-BE49-F238E27FC236}">
                <a16:creationId xmlns:a16="http://schemas.microsoft.com/office/drawing/2014/main" id="{D0D99D38-B290-48E5-88F0-C8E0BDCCED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063" b="527"/>
          <a:stretch/>
        </p:blipFill>
        <p:spPr>
          <a:xfrm>
            <a:off x="2665710" y="5904656"/>
            <a:ext cx="6477281" cy="980728"/>
          </a:xfrm>
          <a:prstGeom prst="rect">
            <a:avLst/>
          </a:prstGeom>
        </p:spPr>
      </p:pic>
    </p:spTree>
    <p:custDataLst>
      <p:tags r:id="rId1"/>
    </p:custDataLst>
    <p:extLst>
      <p:ext uri="{BB962C8B-B14F-4D97-AF65-F5344CB8AC3E}">
        <p14:creationId xmlns:p14="http://schemas.microsoft.com/office/powerpoint/2010/main" val="3588250247"/>
      </p:ext>
    </p:extLst>
  </p:cSld>
  <p:clrMapOvr>
    <a:masterClrMapping/>
  </p:clrMapOvr>
  <mc:AlternateContent xmlns:mc="http://schemas.openxmlformats.org/markup-compatibility/2006" xmlns:p14="http://schemas.microsoft.com/office/powerpoint/2010/main">
    <mc:Choice Requires="p14">
      <p:transition spd="slow" p14:dur="2000" advTm="15254"/>
    </mc:Choice>
    <mc:Fallback xmlns="">
      <p:transition spd="slow" advTm="152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127"/>
                                        </p:tgtEl>
                                        <p:attrNameLst>
                                          <p:attrName>style.visibility</p:attrName>
                                        </p:attrNameLst>
                                      </p:cBhvr>
                                      <p:to>
                                        <p:strVal val="visible"/>
                                      </p:to>
                                    </p:set>
                                    <p:animEffect transition="in" filter="barn(inVertical)">
                                      <p:cBhvr>
                                        <p:cTn id="12"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5" y="1125415"/>
            <a:ext cx="9144000" cy="57325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123728" y="167810"/>
            <a:ext cx="5688632" cy="830997"/>
          </a:xfrm>
          <a:prstGeom prst="rect">
            <a:avLst/>
          </a:prstGeom>
          <a:noFill/>
        </p:spPr>
        <p:txBody>
          <a:bodyPr wrap="square" rtlCol="0">
            <a:spAutoFit/>
          </a:bodyPr>
          <a:lstStyle/>
          <a:p>
            <a:r>
              <a:rPr lang="en-US" sz="4800" dirty="0" err="1">
                <a:latin typeface="Times New Roman" pitchFamily="18" charset="0"/>
                <a:cs typeface="Times New Roman" pitchFamily="18" charset="0"/>
              </a:rPr>
              <a:t>Chuyện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của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bạn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Đức</a:t>
            </a:r>
            <a:endParaRPr lang="en-US" sz="48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646192307"/>
      </p:ext>
    </p:extLst>
  </p:cSld>
  <p:clrMapOvr>
    <a:masterClrMapping/>
  </p:clrMapOvr>
  <mc:AlternateContent xmlns:mc="http://schemas.openxmlformats.org/markup-compatibility/2006" xmlns:p14="http://schemas.microsoft.com/office/powerpoint/2010/main">
    <mc:Choice Requires="p14">
      <p:transition spd="slow" p14:dur="2000" advTm="39768"/>
    </mc:Choice>
    <mc:Fallback xmlns="">
      <p:transition spd="slow" advTm="397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278642"/>
          </a:xfrm>
          <a:prstGeom prst="rect">
            <a:avLst/>
          </a:prstGeom>
          <a:noFill/>
        </p:spPr>
        <p:txBody>
          <a:bodyPr wrap="square" rtlCol="0">
            <a:spAutoFit/>
          </a:bodyPr>
          <a:lstStyle/>
          <a:p>
            <a:pPr algn="ctr"/>
            <a:r>
              <a:rPr lang="vi-VN" sz="2800" b="1" dirty="0">
                <a:solidFill>
                  <a:srgbClr val="FF0000"/>
                </a:solidFill>
                <a:latin typeface="+mj-lt"/>
              </a:rPr>
              <a:t>Chuyện của bạn Đức</a:t>
            </a:r>
            <a:endParaRPr lang="vi-VN" sz="2200" b="1" dirty="0">
              <a:latin typeface="+mj-lt"/>
            </a:endParaRPr>
          </a:p>
          <a:p>
            <a:pPr algn="just"/>
            <a:r>
              <a:rPr lang="vi-VN" sz="2200" b="1" dirty="0">
                <a:latin typeface="+mj-lt"/>
              </a:rPr>
              <a:t>	Nhá nhem tối, Hợp và Đức mới đi đá bóng về. Đến lối rẽ vào ngõ nhà mình, Hợp ném quả bóng cho Đức: “Cậu cầm lấy bóng nhé!”. Thuận chân, Đức liền sút một cú cực mạnh về phía Hợp, miệng nói: “Cậu cứ giữ lấy!”. Bỗng một tiếng “bốp”, rồi tiếng kêu thất thanh “Ối giời ôi!...” và tiếng đổ vỡ loảng xoảng...</a:t>
            </a:r>
          </a:p>
          <a:p>
            <a:pPr algn="just"/>
            <a:r>
              <a:rPr lang="vi-VN" sz="2200" b="1" dirty="0">
                <a:latin typeface="+mj-lt"/>
              </a:rPr>
              <a:t>	Đức định thần nhìn lại, thì ra quả bóng trúng vào một bà đang gánh hàng từ trong ngõ đi ra. Hợp đã ù té chạy mất hút. Đức nép vào bụi tre đầu ngõ, hồi hộp nghe ngóng. Cậu ta càng hoảng hơn khi nhận ra người vừa bị trúng bóng là bà Doan bán quán ở gốc cây đa đầu làng. Đức chưa biết xử lí ra sao thì thấy có mấy người đi đến hỏi han, nhặt giúp những thứ bị rơi và đưa bà Doan về nhà...</a:t>
            </a:r>
          </a:p>
          <a:p>
            <a:pPr algn="just"/>
            <a:r>
              <a:rPr lang="vi-VN" sz="2200" b="1" dirty="0">
                <a:latin typeface="+mj-lt"/>
              </a:rPr>
              <a:t>	Trong bữa cơm tối, Đức định kể với bố mẹ về chuyện đã xảy ra, nhưng rồi lại ngập ngừng... Suốt bữa ăn, nó nhai và nuốt chẳng thấy gì ngon cả!</a:t>
            </a:r>
          </a:p>
          <a:p>
            <a:pPr algn="just"/>
            <a:r>
              <a:rPr lang="vi-VN" sz="2200" b="1" dirty="0">
                <a:latin typeface="+mj-lt"/>
              </a:rPr>
              <a:t>	Tối hôm đó, Đức đi ngủ sớm mà đầu óc cứ suy nghĩ hoài. Cậu ta hiểu rằng không được trốn tránh trách nhiệm về việc đã gây ra với bà Doan, nhưng chưa biết sẽ giải quyết ra sao.</a:t>
            </a:r>
            <a:endParaRPr lang="en-US" sz="2200" b="1" dirty="0">
              <a:latin typeface="+mj-lt"/>
            </a:endParaRPr>
          </a:p>
        </p:txBody>
      </p:sp>
    </p:spTree>
    <p:custDataLst>
      <p:tags r:id="rId1"/>
    </p:custDataLst>
    <p:extLst>
      <p:ext uri="{BB962C8B-B14F-4D97-AF65-F5344CB8AC3E}">
        <p14:creationId xmlns:p14="http://schemas.microsoft.com/office/powerpoint/2010/main" val="3026090186"/>
      </p:ext>
    </p:extLst>
  </p:cSld>
  <p:clrMapOvr>
    <a:masterClrMapping/>
  </p:clrMapOvr>
  <mc:AlternateContent xmlns:mc="http://schemas.openxmlformats.org/markup-compatibility/2006" xmlns:p14="http://schemas.microsoft.com/office/powerpoint/2010/main">
    <mc:Choice Requires="p14">
      <p:transition spd="slow" p14:dur="2000" advTm="103065"/>
    </mc:Choice>
    <mc:Fallback xmlns="">
      <p:transition spd="slow" advTm="103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4" name="Cloud Callout 3"/>
          <p:cNvSpPr/>
          <p:nvPr/>
        </p:nvSpPr>
        <p:spPr>
          <a:xfrm>
            <a:off x="53750" y="184387"/>
            <a:ext cx="5652121" cy="2812565"/>
          </a:xfrm>
          <a:prstGeom prst="cloudCallout">
            <a:avLst>
              <a:gd name="adj1" fmla="val 44110"/>
              <a:gd name="adj2" fmla="val 51576"/>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966" t="-2338" r="9675" b="4676"/>
          <a:stretch/>
        </p:blipFill>
        <p:spPr>
          <a:xfrm>
            <a:off x="5113343" y="-243408"/>
            <a:ext cx="2298422" cy="2542507"/>
          </a:xfrm>
          <a:prstGeom prst="ellipse">
            <a:avLst/>
          </a:prstGeom>
          <a:ln>
            <a:noFill/>
          </a:ln>
          <a:effectLst>
            <a:softEdge rad="112500"/>
          </a:effectLst>
        </p:spPr>
      </p:pic>
      <p:sp>
        <p:nvSpPr>
          <p:cNvPr id="9" name="Rectangle: Rounded Corners 2">
            <a:extLst>
              <a:ext uri="{FF2B5EF4-FFF2-40B4-BE49-F238E27FC236}">
                <a16:creationId xmlns:a16="http://schemas.microsoft.com/office/drawing/2014/main" id="{B704CAEF-E566-4B9D-8276-75B393FEFDC6}"/>
              </a:ext>
            </a:extLst>
          </p:cNvPr>
          <p:cNvSpPr/>
          <p:nvPr/>
        </p:nvSpPr>
        <p:spPr>
          <a:xfrm>
            <a:off x="2608281" y="3501008"/>
            <a:ext cx="6535719" cy="3168352"/>
          </a:xfrm>
          <a:custGeom>
            <a:avLst/>
            <a:gdLst>
              <a:gd name="connsiteX0" fmla="*/ 0 w 6535719"/>
              <a:gd name="connsiteY0" fmla="*/ 528069 h 3168352"/>
              <a:gd name="connsiteX1" fmla="*/ 528069 w 6535719"/>
              <a:gd name="connsiteY1" fmla="*/ 0 h 3168352"/>
              <a:gd name="connsiteX2" fmla="*/ 1185619 w 6535719"/>
              <a:gd name="connsiteY2" fmla="*/ 0 h 3168352"/>
              <a:gd name="connsiteX3" fmla="*/ 1678781 w 6535719"/>
              <a:gd name="connsiteY3" fmla="*/ 0 h 3168352"/>
              <a:gd name="connsiteX4" fmla="*/ 2171943 w 6535719"/>
              <a:gd name="connsiteY4" fmla="*/ 0 h 3168352"/>
              <a:gd name="connsiteX5" fmla="*/ 2774697 w 6535719"/>
              <a:gd name="connsiteY5" fmla="*/ 0 h 3168352"/>
              <a:gd name="connsiteX6" fmla="*/ 3377451 w 6535719"/>
              <a:gd name="connsiteY6" fmla="*/ 0 h 3168352"/>
              <a:gd name="connsiteX7" fmla="*/ 3980205 w 6535719"/>
              <a:gd name="connsiteY7" fmla="*/ 0 h 3168352"/>
              <a:gd name="connsiteX8" fmla="*/ 4418572 w 6535719"/>
              <a:gd name="connsiteY8" fmla="*/ 0 h 3168352"/>
              <a:gd name="connsiteX9" fmla="*/ 4911734 w 6535719"/>
              <a:gd name="connsiteY9" fmla="*/ 0 h 3168352"/>
              <a:gd name="connsiteX10" fmla="*/ 5459692 w 6535719"/>
              <a:gd name="connsiteY10" fmla="*/ 0 h 3168352"/>
              <a:gd name="connsiteX11" fmla="*/ 6007650 w 6535719"/>
              <a:gd name="connsiteY11" fmla="*/ 0 h 3168352"/>
              <a:gd name="connsiteX12" fmla="*/ 6535719 w 6535719"/>
              <a:gd name="connsiteY12" fmla="*/ 528069 h 3168352"/>
              <a:gd name="connsiteX13" fmla="*/ 6535719 w 6535719"/>
              <a:gd name="connsiteY13" fmla="*/ 1035000 h 3168352"/>
              <a:gd name="connsiteX14" fmla="*/ 6535719 w 6535719"/>
              <a:gd name="connsiteY14" fmla="*/ 1499687 h 3168352"/>
              <a:gd name="connsiteX15" fmla="*/ 6535719 w 6535719"/>
              <a:gd name="connsiteY15" fmla="*/ 2048863 h 3168352"/>
              <a:gd name="connsiteX16" fmla="*/ 6535719 w 6535719"/>
              <a:gd name="connsiteY16" fmla="*/ 2640283 h 3168352"/>
              <a:gd name="connsiteX17" fmla="*/ 6007650 w 6535719"/>
              <a:gd name="connsiteY17" fmla="*/ 3168352 h 3168352"/>
              <a:gd name="connsiteX18" fmla="*/ 5459692 w 6535719"/>
              <a:gd name="connsiteY18" fmla="*/ 3168352 h 3168352"/>
              <a:gd name="connsiteX19" fmla="*/ 4911734 w 6535719"/>
              <a:gd name="connsiteY19" fmla="*/ 3168352 h 3168352"/>
              <a:gd name="connsiteX20" fmla="*/ 4528163 w 6535719"/>
              <a:gd name="connsiteY20" fmla="*/ 3168352 h 3168352"/>
              <a:gd name="connsiteX21" fmla="*/ 4089797 w 6535719"/>
              <a:gd name="connsiteY21" fmla="*/ 3168352 h 3168352"/>
              <a:gd name="connsiteX22" fmla="*/ 3706226 w 6535719"/>
              <a:gd name="connsiteY22" fmla="*/ 3168352 h 3168352"/>
              <a:gd name="connsiteX23" fmla="*/ 3158268 w 6535719"/>
              <a:gd name="connsiteY23" fmla="*/ 3168352 h 3168352"/>
              <a:gd name="connsiteX24" fmla="*/ 2500718 w 6535719"/>
              <a:gd name="connsiteY24" fmla="*/ 3168352 h 3168352"/>
              <a:gd name="connsiteX25" fmla="*/ 2062352 w 6535719"/>
              <a:gd name="connsiteY25" fmla="*/ 3168352 h 3168352"/>
              <a:gd name="connsiteX26" fmla="*/ 1404802 w 6535719"/>
              <a:gd name="connsiteY26" fmla="*/ 3168352 h 3168352"/>
              <a:gd name="connsiteX27" fmla="*/ 528069 w 6535719"/>
              <a:gd name="connsiteY27" fmla="*/ 3168352 h 3168352"/>
              <a:gd name="connsiteX28" fmla="*/ 0 w 6535719"/>
              <a:gd name="connsiteY28" fmla="*/ 2640283 h 3168352"/>
              <a:gd name="connsiteX29" fmla="*/ 0 w 6535719"/>
              <a:gd name="connsiteY29" fmla="*/ 2154474 h 3168352"/>
              <a:gd name="connsiteX30" fmla="*/ 0 w 6535719"/>
              <a:gd name="connsiteY30" fmla="*/ 1584176 h 3168352"/>
              <a:gd name="connsiteX31" fmla="*/ 0 w 6535719"/>
              <a:gd name="connsiteY31" fmla="*/ 1035000 h 3168352"/>
              <a:gd name="connsiteX32" fmla="*/ 0 w 6535719"/>
              <a:gd name="connsiteY32" fmla="*/ 528069 h 316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535719" h="3168352" fill="none" extrusionOk="0">
                <a:moveTo>
                  <a:pt x="0" y="528069"/>
                </a:moveTo>
                <a:cubicBezTo>
                  <a:pt x="-16213" y="163097"/>
                  <a:pt x="196337" y="2291"/>
                  <a:pt x="528069" y="0"/>
                </a:cubicBezTo>
                <a:cubicBezTo>
                  <a:pt x="662121" y="-47902"/>
                  <a:pt x="1036413" y="78252"/>
                  <a:pt x="1185619" y="0"/>
                </a:cubicBezTo>
                <a:cubicBezTo>
                  <a:pt x="1334825" y="-78252"/>
                  <a:pt x="1502556" y="799"/>
                  <a:pt x="1678781" y="0"/>
                </a:cubicBezTo>
                <a:cubicBezTo>
                  <a:pt x="1855006" y="-799"/>
                  <a:pt x="1932377" y="52456"/>
                  <a:pt x="2171943" y="0"/>
                </a:cubicBezTo>
                <a:cubicBezTo>
                  <a:pt x="2411509" y="-52456"/>
                  <a:pt x="2620523" y="2670"/>
                  <a:pt x="2774697" y="0"/>
                </a:cubicBezTo>
                <a:cubicBezTo>
                  <a:pt x="2928871" y="-2670"/>
                  <a:pt x="3154634" y="22"/>
                  <a:pt x="3377451" y="0"/>
                </a:cubicBezTo>
                <a:cubicBezTo>
                  <a:pt x="3600268" y="-22"/>
                  <a:pt x="3684381" y="28516"/>
                  <a:pt x="3980205" y="0"/>
                </a:cubicBezTo>
                <a:cubicBezTo>
                  <a:pt x="4276029" y="-28516"/>
                  <a:pt x="4284193" y="27572"/>
                  <a:pt x="4418572" y="0"/>
                </a:cubicBezTo>
                <a:cubicBezTo>
                  <a:pt x="4552951" y="-27572"/>
                  <a:pt x="4759864" y="8258"/>
                  <a:pt x="4911734" y="0"/>
                </a:cubicBezTo>
                <a:cubicBezTo>
                  <a:pt x="5063604" y="-8258"/>
                  <a:pt x="5269197" y="1692"/>
                  <a:pt x="5459692" y="0"/>
                </a:cubicBezTo>
                <a:cubicBezTo>
                  <a:pt x="5650187" y="-1692"/>
                  <a:pt x="5790315" y="53847"/>
                  <a:pt x="6007650" y="0"/>
                </a:cubicBezTo>
                <a:cubicBezTo>
                  <a:pt x="6260418" y="-21245"/>
                  <a:pt x="6496452" y="259766"/>
                  <a:pt x="6535719" y="528069"/>
                </a:cubicBezTo>
                <a:cubicBezTo>
                  <a:pt x="6594901" y="665785"/>
                  <a:pt x="6519991" y="793946"/>
                  <a:pt x="6535719" y="1035000"/>
                </a:cubicBezTo>
                <a:cubicBezTo>
                  <a:pt x="6551447" y="1276054"/>
                  <a:pt x="6528609" y="1374352"/>
                  <a:pt x="6535719" y="1499687"/>
                </a:cubicBezTo>
                <a:cubicBezTo>
                  <a:pt x="6542829" y="1625022"/>
                  <a:pt x="6518360" y="1823918"/>
                  <a:pt x="6535719" y="2048863"/>
                </a:cubicBezTo>
                <a:cubicBezTo>
                  <a:pt x="6553078" y="2273808"/>
                  <a:pt x="6519702" y="2390791"/>
                  <a:pt x="6535719" y="2640283"/>
                </a:cubicBezTo>
                <a:cubicBezTo>
                  <a:pt x="6515666" y="3006304"/>
                  <a:pt x="6318778" y="3159878"/>
                  <a:pt x="6007650" y="3168352"/>
                </a:cubicBezTo>
                <a:cubicBezTo>
                  <a:pt x="5796747" y="3189045"/>
                  <a:pt x="5571389" y="3137519"/>
                  <a:pt x="5459692" y="3168352"/>
                </a:cubicBezTo>
                <a:cubicBezTo>
                  <a:pt x="5347995" y="3199185"/>
                  <a:pt x="5034033" y="3158353"/>
                  <a:pt x="4911734" y="3168352"/>
                </a:cubicBezTo>
                <a:cubicBezTo>
                  <a:pt x="4789435" y="3178351"/>
                  <a:pt x="4673217" y="3134942"/>
                  <a:pt x="4528163" y="3168352"/>
                </a:cubicBezTo>
                <a:cubicBezTo>
                  <a:pt x="4383109" y="3201762"/>
                  <a:pt x="4230338" y="3135403"/>
                  <a:pt x="4089797" y="3168352"/>
                </a:cubicBezTo>
                <a:cubicBezTo>
                  <a:pt x="3949256" y="3201301"/>
                  <a:pt x="3880656" y="3125307"/>
                  <a:pt x="3706226" y="3168352"/>
                </a:cubicBezTo>
                <a:cubicBezTo>
                  <a:pt x="3531796" y="3211397"/>
                  <a:pt x="3285903" y="3125030"/>
                  <a:pt x="3158268" y="3168352"/>
                </a:cubicBezTo>
                <a:cubicBezTo>
                  <a:pt x="3030633" y="3211674"/>
                  <a:pt x="2826507" y="3114429"/>
                  <a:pt x="2500718" y="3168352"/>
                </a:cubicBezTo>
                <a:cubicBezTo>
                  <a:pt x="2174929" y="3222275"/>
                  <a:pt x="2196824" y="3126349"/>
                  <a:pt x="2062352" y="3168352"/>
                </a:cubicBezTo>
                <a:cubicBezTo>
                  <a:pt x="1927880" y="3210355"/>
                  <a:pt x="1638276" y="3143583"/>
                  <a:pt x="1404802" y="3168352"/>
                </a:cubicBezTo>
                <a:cubicBezTo>
                  <a:pt x="1171328" y="3193121"/>
                  <a:pt x="805382" y="3094004"/>
                  <a:pt x="528069" y="3168352"/>
                </a:cubicBezTo>
                <a:cubicBezTo>
                  <a:pt x="205943" y="3192421"/>
                  <a:pt x="-8197" y="2889726"/>
                  <a:pt x="0" y="2640283"/>
                </a:cubicBezTo>
                <a:cubicBezTo>
                  <a:pt x="-1538" y="2420294"/>
                  <a:pt x="43660" y="2310555"/>
                  <a:pt x="0" y="2154474"/>
                </a:cubicBezTo>
                <a:cubicBezTo>
                  <a:pt x="-43660" y="1998393"/>
                  <a:pt x="58897" y="1782414"/>
                  <a:pt x="0" y="1584176"/>
                </a:cubicBezTo>
                <a:cubicBezTo>
                  <a:pt x="-58897" y="1385938"/>
                  <a:pt x="9832" y="1225244"/>
                  <a:pt x="0" y="1035000"/>
                </a:cubicBezTo>
                <a:cubicBezTo>
                  <a:pt x="-9832" y="844756"/>
                  <a:pt x="386" y="740514"/>
                  <a:pt x="0" y="528069"/>
                </a:cubicBezTo>
                <a:close/>
              </a:path>
              <a:path w="6535719" h="3168352" stroke="0" extrusionOk="0">
                <a:moveTo>
                  <a:pt x="0" y="528069"/>
                </a:moveTo>
                <a:cubicBezTo>
                  <a:pt x="10522" y="232024"/>
                  <a:pt x="238663" y="-10588"/>
                  <a:pt x="528069" y="0"/>
                </a:cubicBezTo>
                <a:cubicBezTo>
                  <a:pt x="666632" y="-30690"/>
                  <a:pt x="784073" y="10750"/>
                  <a:pt x="1021231" y="0"/>
                </a:cubicBezTo>
                <a:cubicBezTo>
                  <a:pt x="1258389" y="-10750"/>
                  <a:pt x="1335991" y="19560"/>
                  <a:pt x="1569189" y="0"/>
                </a:cubicBezTo>
                <a:cubicBezTo>
                  <a:pt x="1802387" y="-19560"/>
                  <a:pt x="1891231" y="1511"/>
                  <a:pt x="2062352" y="0"/>
                </a:cubicBezTo>
                <a:cubicBezTo>
                  <a:pt x="2233473" y="-1511"/>
                  <a:pt x="2319538" y="4678"/>
                  <a:pt x="2445922" y="0"/>
                </a:cubicBezTo>
                <a:cubicBezTo>
                  <a:pt x="2572306" y="-4678"/>
                  <a:pt x="2793507" y="12966"/>
                  <a:pt x="2993880" y="0"/>
                </a:cubicBezTo>
                <a:cubicBezTo>
                  <a:pt x="3194253" y="-12966"/>
                  <a:pt x="3317827" y="45439"/>
                  <a:pt x="3487043" y="0"/>
                </a:cubicBezTo>
                <a:cubicBezTo>
                  <a:pt x="3656260" y="-45439"/>
                  <a:pt x="3922254" y="39574"/>
                  <a:pt x="4035001" y="0"/>
                </a:cubicBezTo>
                <a:cubicBezTo>
                  <a:pt x="4147748" y="-39574"/>
                  <a:pt x="4374181" y="26805"/>
                  <a:pt x="4528163" y="0"/>
                </a:cubicBezTo>
                <a:cubicBezTo>
                  <a:pt x="4682145" y="-26805"/>
                  <a:pt x="4996041" y="48296"/>
                  <a:pt x="5185713" y="0"/>
                </a:cubicBezTo>
                <a:cubicBezTo>
                  <a:pt x="5375385" y="-48296"/>
                  <a:pt x="5696969" y="92328"/>
                  <a:pt x="6007650" y="0"/>
                </a:cubicBezTo>
                <a:cubicBezTo>
                  <a:pt x="6302001" y="15545"/>
                  <a:pt x="6567874" y="304052"/>
                  <a:pt x="6535719" y="528069"/>
                </a:cubicBezTo>
                <a:cubicBezTo>
                  <a:pt x="6593556" y="789890"/>
                  <a:pt x="6481007" y="942664"/>
                  <a:pt x="6535719" y="1098367"/>
                </a:cubicBezTo>
                <a:cubicBezTo>
                  <a:pt x="6590431" y="1254070"/>
                  <a:pt x="6508910" y="1447424"/>
                  <a:pt x="6535719" y="1563054"/>
                </a:cubicBezTo>
                <a:cubicBezTo>
                  <a:pt x="6562528" y="1678684"/>
                  <a:pt x="6503387" y="1922693"/>
                  <a:pt x="6535719" y="2112230"/>
                </a:cubicBezTo>
                <a:cubicBezTo>
                  <a:pt x="6568051" y="2301767"/>
                  <a:pt x="6502714" y="2442357"/>
                  <a:pt x="6535719" y="2640283"/>
                </a:cubicBezTo>
                <a:cubicBezTo>
                  <a:pt x="6581777" y="2874656"/>
                  <a:pt x="6252457" y="3181317"/>
                  <a:pt x="6007650" y="3168352"/>
                </a:cubicBezTo>
                <a:cubicBezTo>
                  <a:pt x="5875213" y="3199321"/>
                  <a:pt x="5656325" y="3096088"/>
                  <a:pt x="5404896" y="3168352"/>
                </a:cubicBezTo>
                <a:cubicBezTo>
                  <a:pt x="5153467" y="3240616"/>
                  <a:pt x="5071950" y="3151011"/>
                  <a:pt x="4911734" y="3168352"/>
                </a:cubicBezTo>
                <a:cubicBezTo>
                  <a:pt x="4751518" y="3185693"/>
                  <a:pt x="4652020" y="3115889"/>
                  <a:pt x="4473367" y="3168352"/>
                </a:cubicBezTo>
                <a:cubicBezTo>
                  <a:pt x="4294714" y="3220815"/>
                  <a:pt x="4121250" y="3149397"/>
                  <a:pt x="3925409" y="3168352"/>
                </a:cubicBezTo>
                <a:cubicBezTo>
                  <a:pt x="3729568" y="3187307"/>
                  <a:pt x="3469261" y="3151969"/>
                  <a:pt x="3267860" y="3168352"/>
                </a:cubicBezTo>
                <a:cubicBezTo>
                  <a:pt x="3066459" y="3184735"/>
                  <a:pt x="2897728" y="3104610"/>
                  <a:pt x="2719901" y="3168352"/>
                </a:cubicBezTo>
                <a:cubicBezTo>
                  <a:pt x="2542074" y="3232094"/>
                  <a:pt x="2377016" y="3165089"/>
                  <a:pt x="2117147" y="3168352"/>
                </a:cubicBezTo>
                <a:cubicBezTo>
                  <a:pt x="1857278" y="3171615"/>
                  <a:pt x="1849759" y="3119063"/>
                  <a:pt x="1678781" y="3168352"/>
                </a:cubicBezTo>
                <a:cubicBezTo>
                  <a:pt x="1507803" y="3217641"/>
                  <a:pt x="1225645" y="3098622"/>
                  <a:pt x="1076027" y="3168352"/>
                </a:cubicBezTo>
                <a:cubicBezTo>
                  <a:pt x="926409" y="3238082"/>
                  <a:pt x="672117" y="3164080"/>
                  <a:pt x="528069" y="3168352"/>
                </a:cubicBezTo>
                <a:cubicBezTo>
                  <a:pt x="223023" y="3155658"/>
                  <a:pt x="4936" y="2936113"/>
                  <a:pt x="0" y="2640283"/>
                </a:cubicBezTo>
                <a:cubicBezTo>
                  <a:pt x="-2429" y="2496068"/>
                  <a:pt x="10129" y="2288044"/>
                  <a:pt x="0" y="2091107"/>
                </a:cubicBezTo>
                <a:cubicBezTo>
                  <a:pt x="-10129" y="1894170"/>
                  <a:pt x="61961" y="1682533"/>
                  <a:pt x="0" y="1541932"/>
                </a:cubicBezTo>
                <a:cubicBezTo>
                  <a:pt x="-61961" y="1401331"/>
                  <a:pt x="10413" y="1207119"/>
                  <a:pt x="0" y="1077245"/>
                </a:cubicBezTo>
                <a:cubicBezTo>
                  <a:pt x="-10413" y="947371"/>
                  <a:pt x="62741" y="764247"/>
                  <a:pt x="0" y="528069"/>
                </a:cubicBezTo>
                <a:close/>
              </a:path>
            </a:pathLst>
          </a:custGeom>
          <a:solidFill>
            <a:srgbClr val="FFFF00"/>
          </a:solidFill>
          <a:ln w="19050">
            <a:solidFill>
              <a:srgbClr val="A77D4D"/>
            </a:solidFill>
            <a:extLst>
              <a:ext uri="{C807C97D-BFC1-408E-A445-0C87EB9F89A2}">
                <ask:lineSketchStyleProps xmlns:ask="http://schemas.microsoft.com/office/drawing/2018/sketchyshapes" sd="4066756316">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just"/>
            <a:r>
              <a:rPr lang="vi-VN" sz="4000" b="1" dirty="0">
                <a:solidFill>
                  <a:schemeClr val="tx1"/>
                </a:solidFill>
                <a:latin typeface="+mj-lt"/>
              </a:rPr>
              <a:t>Đức đã đá quả bóng trúng vào bà Doan bán quán ở gốc cây đa đầu làng làm hàng hóa của bà đổ vỡ.</a:t>
            </a:r>
          </a:p>
        </p:txBody>
      </p:sp>
      <p:pic>
        <p:nvPicPr>
          <p:cNvPr id="10" name="Picture 3"/>
          <p:cNvPicPr>
            <a:picLocks noChangeAspect="1"/>
          </p:cNvPicPr>
          <p:nvPr/>
        </p:nvPicPr>
        <p:blipFill>
          <a:blip r:embed="rId5"/>
          <a:stretch>
            <a:fillRect/>
          </a:stretch>
        </p:blipFill>
        <p:spPr>
          <a:xfrm rot="10800000" flipH="1">
            <a:off x="81106" y="2299097"/>
            <a:ext cx="1538566" cy="4558901"/>
          </a:xfrm>
          <a:prstGeom prst="rect">
            <a:avLst/>
          </a:prstGeom>
          <a:noFill/>
          <a:ln w="9525">
            <a:noFill/>
          </a:ln>
        </p:spPr>
      </p:pic>
      <p:sp>
        <p:nvSpPr>
          <p:cNvPr id="8" name="TextBox 7"/>
          <p:cNvSpPr txBox="1"/>
          <p:nvPr/>
        </p:nvSpPr>
        <p:spPr>
          <a:xfrm>
            <a:off x="470992" y="764704"/>
            <a:ext cx="4752528" cy="1323439"/>
          </a:xfrm>
          <a:prstGeom prst="rect">
            <a:avLst/>
          </a:prstGeom>
          <a:noFill/>
        </p:spPr>
        <p:txBody>
          <a:bodyPr wrap="square" rtlCol="0">
            <a:spAutoFit/>
          </a:bodyPr>
          <a:lstStyle/>
          <a:p>
            <a:pPr algn="ctr"/>
            <a:r>
              <a:rPr lang="vi-VN" sz="4000" b="1" dirty="0">
                <a:solidFill>
                  <a:srgbClr val="FF0000"/>
                </a:solidFill>
                <a:latin typeface="+mj-lt"/>
              </a:rPr>
              <a:t>Đức đã gây ra chuyện gì?</a:t>
            </a:r>
          </a:p>
        </p:txBody>
      </p:sp>
    </p:spTree>
    <p:custDataLst>
      <p:tags r:id="rId1"/>
    </p:custDataLst>
    <p:extLst>
      <p:ext uri="{BB962C8B-B14F-4D97-AF65-F5344CB8AC3E}">
        <p14:creationId xmlns:p14="http://schemas.microsoft.com/office/powerpoint/2010/main" val="2174582011"/>
      </p:ext>
    </p:extLst>
  </p:cSld>
  <p:clrMapOvr>
    <a:masterClrMapping/>
  </p:clrMapOvr>
  <mc:AlternateContent xmlns:mc="http://schemas.openxmlformats.org/markup-compatibility/2006" xmlns:p14="http://schemas.microsoft.com/office/powerpoint/2010/main">
    <mc:Choice Requires="p14">
      <p:transition spd="slow" p14:dur="2000" advTm="22216"/>
    </mc:Choice>
    <mc:Fallback xmlns="">
      <p:transition spd="slow" advTm="222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4" name="Cloud Callout 3"/>
          <p:cNvSpPr/>
          <p:nvPr/>
        </p:nvSpPr>
        <p:spPr>
          <a:xfrm>
            <a:off x="53750" y="268971"/>
            <a:ext cx="5652121" cy="3304045"/>
          </a:xfrm>
          <a:prstGeom prst="cloudCallout">
            <a:avLst>
              <a:gd name="adj1" fmla="val 44110"/>
              <a:gd name="adj2" fmla="val 51576"/>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966" t="-2338" r="9675" b="4676"/>
          <a:stretch/>
        </p:blipFill>
        <p:spPr>
          <a:xfrm>
            <a:off x="5113343" y="-243408"/>
            <a:ext cx="2298422" cy="2542507"/>
          </a:xfrm>
          <a:prstGeom prst="ellipse">
            <a:avLst/>
          </a:prstGeom>
          <a:ln>
            <a:noFill/>
          </a:ln>
          <a:effectLst>
            <a:softEdge rad="112500"/>
          </a:effectLst>
        </p:spPr>
      </p:pic>
      <p:sp>
        <p:nvSpPr>
          <p:cNvPr id="9" name="Rectangle: Rounded Corners 2">
            <a:extLst>
              <a:ext uri="{FF2B5EF4-FFF2-40B4-BE49-F238E27FC236}">
                <a16:creationId xmlns:a16="http://schemas.microsoft.com/office/drawing/2014/main" id="{B704CAEF-E566-4B9D-8276-75B393FEFDC6}"/>
              </a:ext>
            </a:extLst>
          </p:cNvPr>
          <p:cNvSpPr/>
          <p:nvPr/>
        </p:nvSpPr>
        <p:spPr>
          <a:xfrm>
            <a:off x="2608281" y="4077072"/>
            <a:ext cx="6535719" cy="2592288"/>
          </a:xfrm>
          <a:custGeom>
            <a:avLst/>
            <a:gdLst>
              <a:gd name="connsiteX0" fmla="*/ 0 w 6535719"/>
              <a:gd name="connsiteY0" fmla="*/ 432057 h 2592288"/>
              <a:gd name="connsiteX1" fmla="*/ 432057 w 6535719"/>
              <a:gd name="connsiteY1" fmla="*/ 0 h 2592288"/>
              <a:gd name="connsiteX2" fmla="*/ 1112650 w 6535719"/>
              <a:gd name="connsiteY2" fmla="*/ 0 h 2592288"/>
              <a:gd name="connsiteX3" fmla="*/ 1679810 w 6535719"/>
              <a:gd name="connsiteY3" fmla="*/ 0 h 2592288"/>
              <a:gd name="connsiteX4" fmla="*/ 2190255 w 6535719"/>
              <a:gd name="connsiteY4" fmla="*/ 0 h 2592288"/>
              <a:gd name="connsiteX5" fmla="*/ 2700699 w 6535719"/>
              <a:gd name="connsiteY5" fmla="*/ 0 h 2592288"/>
              <a:gd name="connsiteX6" fmla="*/ 3211143 w 6535719"/>
              <a:gd name="connsiteY6" fmla="*/ 0 h 2592288"/>
              <a:gd name="connsiteX7" fmla="*/ 3835020 w 6535719"/>
              <a:gd name="connsiteY7" fmla="*/ 0 h 2592288"/>
              <a:gd name="connsiteX8" fmla="*/ 4458897 w 6535719"/>
              <a:gd name="connsiteY8" fmla="*/ 0 h 2592288"/>
              <a:gd name="connsiteX9" fmla="*/ 5082773 w 6535719"/>
              <a:gd name="connsiteY9" fmla="*/ 0 h 2592288"/>
              <a:gd name="connsiteX10" fmla="*/ 5536502 w 6535719"/>
              <a:gd name="connsiteY10" fmla="*/ 0 h 2592288"/>
              <a:gd name="connsiteX11" fmla="*/ 6103662 w 6535719"/>
              <a:gd name="connsiteY11" fmla="*/ 0 h 2592288"/>
              <a:gd name="connsiteX12" fmla="*/ 6535719 w 6535719"/>
              <a:gd name="connsiteY12" fmla="*/ 432057 h 2592288"/>
              <a:gd name="connsiteX13" fmla="*/ 6535719 w 6535719"/>
              <a:gd name="connsiteY13" fmla="*/ 1042678 h 2592288"/>
              <a:gd name="connsiteX14" fmla="*/ 6535719 w 6535719"/>
              <a:gd name="connsiteY14" fmla="*/ 1653300 h 2592288"/>
              <a:gd name="connsiteX15" fmla="*/ 6535719 w 6535719"/>
              <a:gd name="connsiteY15" fmla="*/ 2160231 h 2592288"/>
              <a:gd name="connsiteX16" fmla="*/ 6103662 w 6535719"/>
              <a:gd name="connsiteY16" fmla="*/ 2592288 h 2592288"/>
              <a:gd name="connsiteX17" fmla="*/ 5649934 w 6535719"/>
              <a:gd name="connsiteY17" fmla="*/ 2592288 h 2592288"/>
              <a:gd name="connsiteX18" fmla="*/ 5082773 w 6535719"/>
              <a:gd name="connsiteY18" fmla="*/ 2592288 h 2592288"/>
              <a:gd name="connsiteX19" fmla="*/ 4402180 w 6535719"/>
              <a:gd name="connsiteY19" fmla="*/ 2592288 h 2592288"/>
              <a:gd name="connsiteX20" fmla="*/ 3948452 w 6535719"/>
              <a:gd name="connsiteY20" fmla="*/ 2592288 h 2592288"/>
              <a:gd name="connsiteX21" fmla="*/ 3381292 w 6535719"/>
              <a:gd name="connsiteY21" fmla="*/ 2592288 h 2592288"/>
              <a:gd name="connsiteX22" fmla="*/ 2984279 w 6535719"/>
              <a:gd name="connsiteY22" fmla="*/ 2592288 h 2592288"/>
              <a:gd name="connsiteX23" fmla="*/ 2530551 w 6535719"/>
              <a:gd name="connsiteY23" fmla="*/ 2592288 h 2592288"/>
              <a:gd name="connsiteX24" fmla="*/ 2133539 w 6535719"/>
              <a:gd name="connsiteY24" fmla="*/ 2592288 h 2592288"/>
              <a:gd name="connsiteX25" fmla="*/ 1566378 w 6535719"/>
              <a:gd name="connsiteY25" fmla="*/ 2592288 h 2592288"/>
              <a:gd name="connsiteX26" fmla="*/ 432057 w 6535719"/>
              <a:gd name="connsiteY26" fmla="*/ 2592288 h 2592288"/>
              <a:gd name="connsiteX27" fmla="*/ 0 w 6535719"/>
              <a:gd name="connsiteY27" fmla="*/ 2160231 h 2592288"/>
              <a:gd name="connsiteX28" fmla="*/ 0 w 6535719"/>
              <a:gd name="connsiteY28" fmla="*/ 1618736 h 2592288"/>
              <a:gd name="connsiteX29" fmla="*/ 0 w 6535719"/>
              <a:gd name="connsiteY29" fmla="*/ 1025397 h 2592288"/>
              <a:gd name="connsiteX30" fmla="*/ 0 w 6535719"/>
              <a:gd name="connsiteY30" fmla="*/ 432057 h 259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35719" h="2592288" fill="none" extrusionOk="0">
                <a:moveTo>
                  <a:pt x="0" y="432057"/>
                </a:moveTo>
                <a:cubicBezTo>
                  <a:pt x="-5764" y="172368"/>
                  <a:pt x="195649" y="11862"/>
                  <a:pt x="432057" y="0"/>
                </a:cubicBezTo>
                <a:cubicBezTo>
                  <a:pt x="634941" y="-35607"/>
                  <a:pt x="910885" y="42764"/>
                  <a:pt x="1112650" y="0"/>
                </a:cubicBezTo>
                <a:cubicBezTo>
                  <a:pt x="1314415" y="-42764"/>
                  <a:pt x="1398030" y="36493"/>
                  <a:pt x="1679810" y="0"/>
                </a:cubicBezTo>
                <a:cubicBezTo>
                  <a:pt x="1961590" y="-36493"/>
                  <a:pt x="2016068" y="47888"/>
                  <a:pt x="2190255" y="0"/>
                </a:cubicBezTo>
                <a:cubicBezTo>
                  <a:pt x="2364443" y="-47888"/>
                  <a:pt x="2526991" y="27774"/>
                  <a:pt x="2700699" y="0"/>
                </a:cubicBezTo>
                <a:cubicBezTo>
                  <a:pt x="2874407" y="-27774"/>
                  <a:pt x="3047443" y="27562"/>
                  <a:pt x="3211143" y="0"/>
                </a:cubicBezTo>
                <a:cubicBezTo>
                  <a:pt x="3374843" y="-27562"/>
                  <a:pt x="3701045" y="57260"/>
                  <a:pt x="3835020" y="0"/>
                </a:cubicBezTo>
                <a:cubicBezTo>
                  <a:pt x="3968995" y="-57260"/>
                  <a:pt x="4219332" y="13536"/>
                  <a:pt x="4458897" y="0"/>
                </a:cubicBezTo>
                <a:cubicBezTo>
                  <a:pt x="4698462" y="-13536"/>
                  <a:pt x="4884606" y="30770"/>
                  <a:pt x="5082773" y="0"/>
                </a:cubicBezTo>
                <a:cubicBezTo>
                  <a:pt x="5280940" y="-30770"/>
                  <a:pt x="5326911" y="51055"/>
                  <a:pt x="5536502" y="0"/>
                </a:cubicBezTo>
                <a:cubicBezTo>
                  <a:pt x="5746093" y="-51055"/>
                  <a:pt x="5922709" y="13806"/>
                  <a:pt x="6103662" y="0"/>
                </a:cubicBezTo>
                <a:cubicBezTo>
                  <a:pt x="6312536" y="5869"/>
                  <a:pt x="6568738" y="209655"/>
                  <a:pt x="6535719" y="432057"/>
                </a:cubicBezTo>
                <a:cubicBezTo>
                  <a:pt x="6560977" y="609534"/>
                  <a:pt x="6510163" y="746448"/>
                  <a:pt x="6535719" y="1042678"/>
                </a:cubicBezTo>
                <a:cubicBezTo>
                  <a:pt x="6561275" y="1338908"/>
                  <a:pt x="6490075" y="1493119"/>
                  <a:pt x="6535719" y="1653300"/>
                </a:cubicBezTo>
                <a:cubicBezTo>
                  <a:pt x="6581363" y="1813481"/>
                  <a:pt x="6519991" y="1919177"/>
                  <a:pt x="6535719" y="2160231"/>
                </a:cubicBezTo>
                <a:cubicBezTo>
                  <a:pt x="6530860" y="2394707"/>
                  <a:pt x="6341558" y="2646821"/>
                  <a:pt x="6103662" y="2592288"/>
                </a:cubicBezTo>
                <a:cubicBezTo>
                  <a:pt x="5909025" y="2631813"/>
                  <a:pt x="5816217" y="2580289"/>
                  <a:pt x="5649934" y="2592288"/>
                </a:cubicBezTo>
                <a:cubicBezTo>
                  <a:pt x="5483651" y="2604287"/>
                  <a:pt x="5247963" y="2585403"/>
                  <a:pt x="5082773" y="2592288"/>
                </a:cubicBezTo>
                <a:cubicBezTo>
                  <a:pt x="4917583" y="2599173"/>
                  <a:pt x="4570049" y="2567526"/>
                  <a:pt x="4402180" y="2592288"/>
                </a:cubicBezTo>
                <a:cubicBezTo>
                  <a:pt x="4234311" y="2617050"/>
                  <a:pt x="4077661" y="2584182"/>
                  <a:pt x="3948452" y="2592288"/>
                </a:cubicBezTo>
                <a:cubicBezTo>
                  <a:pt x="3819243" y="2600394"/>
                  <a:pt x="3522708" y="2532616"/>
                  <a:pt x="3381292" y="2592288"/>
                </a:cubicBezTo>
                <a:cubicBezTo>
                  <a:pt x="3239876" y="2651960"/>
                  <a:pt x="3131214" y="2565910"/>
                  <a:pt x="2984279" y="2592288"/>
                </a:cubicBezTo>
                <a:cubicBezTo>
                  <a:pt x="2837344" y="2618666"/>
                  <a:pt x="2708482" y="2550050"/>
                  <a:pt x="2530551" y="2592288"/>
                </a:cubicBezTo>
                <a:cubicBezTo>
                  <a:pt x="2352620" y="2634526"/>
                  <a:pt x="2266563" y="2562835"/>
                  <a:pt x="2133539" y="2592288"/>
                </a:cubicBezTo>
                <a:cubicBezTo>
                  <a:pt x="2000515" y="2621741"/>
                  <a:pt x="1711773" y="2527535"/>
                  <a:pt x="1566378" y="2592288"/>
                </a:cubicBezTo>
                <a:cubicBezTo>
                  <a:pt x="1420983" y="2657041"/>
                  <a:pt x="820342" y="2568642"/>
                  <a:pt x="432057" y="2592288"/>
                </a:cubicBezTo>
                <a:cubicBezTo>
                  <a:pt x="191096" y="2545465"/>
                  <a:pt x="70468" y="2387282"/>
                  <a:pt x="0" y="2160231"/>
                </a:cubicBezTo>
                <a:cubicBezTo>
                  <a:pt x="-57321" y="1988687"/>
                  <a:pt x="50205" y="1762209"/>
                  <a:pt x="0" y="1618736"/>
                </a:cubicBezTo>
                <a:cubicBezTo>
                  <a:pt x="-50205" y="1475263"/>
                  <a:pt x="34791" y="1262895"/>
                  <a:pt x="0" y="1025397"/>
                </a:cubicBezTo>
                <a:cubicBezTo>
                  <a:pt x="-34791" y="787899"/>
                  <a:pt x="25370" y="627081"/>
                  <a:pt x="0" y="432057"/>
                </a:cubicBezTo>
                <a:close/>
              </a:path>
              <a:path w="6535719" h="2592288" stroke="0" extrusionOk="0">
                <a:moveTo>
                  <a:pt x="0" y="432057"/>
                </a:moveTo>
                <a:cubicBezTo>
                  <a:pt x="47786" y="173449"/>
                  <a:pt x="207256" y="-65361"/>
                  <a:pt x="432057" y="0"/>
                </a:cubicBezTo>
                <a:cubicBezTo>
                  <a:pt x="589001" y="-44016"/>
                  <a:pt x="827348" y="441"/>
                  <a:pt x="942501" y="0"/>
                </a:cubicBezTo>
                <a:cubicBezTo>
                  <a:pt x="1057654" y="-441"/>
                  <a:pt x="1326905" y="62361"/>
                  <a:pt x="1509662" y="0"/>
                </a:cubicBezTo>
                <a:cubicBezTo>
                  <a:pt x="1692419" y="-62361"/>
                  <a:pt x="1862098" y="5001"/>
                  <a:pt x="2020106" y="0"/>
                </a:cubicBezTo>
                <a:cubicBezTo>
                  <a:pt x="2178114" y="-5001"/>
                  <a:pt x="2233645" y="25918"/>
                  <a:pt x="2417119" y="0"/>
                </a:cubicBezTo>
                <a:cubicBezTo>
                  <a:pt x="2600593" y="-25918"/>
                  <a:pt x="2809027" y="41771"/>
                  <a:pt x="2984279" y="0"/>
                </a:cubicBezTo>
                <a:cubicBezTo>
                  <a:pt x="3159531" y="-41771"/>
                  <a:pt x="3262617" y="50764"/>
                  <a:pt x="3494724" y="0"/>
                </a:cubicBezTo>
                <a:cubicBezTo>
                  <a:pt x="3726831" y="-50764"/>
                  <a:pt x="3810180" y="14848"/>
                  <a:pt x="4061884" y="0"/>
                </a:cubicBezTo>
                <a:cubicBezTo>
                  <a:pt x="4313588" y="-14848"/>
                  <a:pt x="4380720" y="19754"/>
                  <a:pt x="4572329" y="0"/>
                </a:cubicBezTo>
                <a:cubicBezTo>
                  <a:pt x="4763938" y="-19754"/>
                  <a:pt x="5007826" y="66252"/>
                  <a:pt x="5252921" y="0"/>
                </a:cubicBezTo>
                <a:cubicBezTo>
                  <a:pt x="5498016" y="-66252"/>
                  <a:pt x="5906845" y="4381"/>
                  <a:pt x="6103662" y="0"/>
                </a:cubicBezTo>
                <a:cubicBezTo>
                  <a:pt x="6353278" y="63153"/>
                  <a:pt x="6543017" y="208787"/>
                  <a:pt x="6535719" y="432057"/>
                </a:cubicBezTo>
                <a:cubicBezTo>
                  <a:pt x="6536339" y="607152"/>
                  <a:pt x="6479738" y="768291"/>
                  <a:pt x="6535719" y="1042678"/>
                </a:cubicBezTo>
                <a:cubicBezTo>
                  <a:pt x="6591700" y="1317065"/>
                  <a:pt x="6521249" y="1340673"/>
                  <a:pt x="6535719" y="1566891"/>
                </a:cubicBezTo>
                <a:cubicBezTo>
                  <a:pt x="6550189" y="1793109"/>
                  <a:pt x="6483372" y="1895414"/>
                  <a:pt x="6535719" y="2160231"/>
                </a:cubicBezTo>
                <a:cubicBezTo>
                  <a:pt x="6530080" y="2429411"/>
                  <a:pt x="6349733" y="2565582"/>
                  <a:pt x="6103662" y="2592288"/>
                </a:cubicBezTo>
                <a:cubicBezTo>
                  <a:pt x="5817462" y="2637751"/>
                  <a:pt x="5692255" y="2519200"/>
                  <a:pt x="5479785" y="2592288"/>
                </a:cubicBezTo>
                <a:cubicBezTo>
                  <a:pt x="5267315" y="2665376"/>
                  <a:pt x="5138029" y="2559434"/>
                  <a:pt x="5026057" y="2592288"/>
                </a:cubicBezTo>
                <a:cubicBezTo>
                  <a:pt x="4914085" y="2625142"/>
                  <a:pt x="4662334" y="2543496"/>
                  <a:pt x="4515613" y="2592288"/>
                </a:cubicBezTo>
                <a:cubicBezTo>
                  <a:pt x="4368892" y="2641080"/>
                  <a:pt x="4181875" y="2544221"/>
                  <a:pt x="4061884" y="2592288"/>
                </a:cubicBezTo>
                <a:cubicBezTo>
                  <a:pt x="3941893" y="2640355"/>
                  <a:pt x="3675098" y="2580632"/>
                  <a:pt x="3494724" y="2592288"/>
                </a:cubicBezTo>
                <a:cubicBezTo>
                  <a:pt x="3314350" y="2603944"/>
                  <a:pt x="3118505" y="2523399"/>
                  <a:pt x="2814131" y="2592288"/>
                </a:cubicBezTo>
                <a:cubicBezTo>
                  <a:pt x="2509757" y="2661177"/>
                  <a:pt x="2412383" y="2525372"/>
                  <a:pt x="2246971" y="2592288"/>
                </a:cubicBezTo>
                <a:cubicBezTo>
                  <a:pt x="2081559" y="2659204"/>
                  <a:pt x="1780642" y="2571974"/>
                  <a:pt x="1623094" y="2592288"/>
                </a:cubicBezTo>
                <a:cubicBezTo>
                  <a:pt x="1465546" y="2612602"/>
                  <a:pt x="1280079" y="2562724"/>
                  <a:pt x="1169366" y="2592288"/>
                </a:cubicBezTo>
                <a:cubicBezTo>
                  <a:pt x="1058653" y="2621852"/>
                  <a:pt x="691551" y="2551394"/>
                  <a:pt x="432057" y="2592288"/>
                </a:cubicBezTo>
                <a:cubicBezTo>
                  <a:pt x="194030" y="2530460"/>
                  <a:pt x="16186" y="2375689"/>
                  <a:pt x="0" y="2160231"/>
                </a:cubicBezTo>
                <a:cubicBezTo>
                  <a:pt x="-51485" y="2013139"/>
                  <a:pt x="62132" y="1826568"/>
                  <a:pt x="0" y="1601455"/>
                </a:cubicBezTo>
                <a:cubicBezTo>
                  <a:pt x="-62132" y="1376342"/>
                  <a:pt x="58881" y="1263836"/>
                  <a:pt x="0" y="1025397"/>
                </a:cubicBezTo>
                <a:cubicBezTo>
                  <a:pt x="-58881" y="786958"/>
                  <a:pt x="28044" y="551379"/>
                  <a:pt x="0" y="432057"/>
                </a:cubicBezTo>
                <a:close/>
              </a:path>
            </a:pathLst>
          </a:custGeom>
          <a:solidFill>
            <a:srgbClr val="FFFF00"/>
          </a:solidFill>
          <a:ln w="19050">
            <a:solidFill>
              <a:srgbClr val="A77D4D"/>
            </a:solidFill>
            <a:extLst>
              <a:ext uri="{C807C97D-BFC1-408E-A445-0C87EB9F89A2}">
                <ask:lineSketchStyleProps xmlns:ask="http://schemas.microsoft.com/office/drawing/2018/sketchyshapes" sd="4066756316">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just"/>
            <a:r>
              <a:rPr lang="vi-VN" sz="4000" b="1" dirty="0">
                <a:solidFill>
                  <a:schemeClr val="tx1"/>
                </a:solidFill>
                <a:latin typeface="+mj-lt"/>
              </a:rPr>
              <a:t>Đức vô tình gây ra chuyện đó.</a:t>
            </a:r>
          </a:p>
        </p:txBody>
      </p:sp>
      <p:pic>
        <p:nvPicPr>
          <p:cNvPr id="10" name="Picture 3"/>
          <p:cNvPicPr>
            <a:picLocks noChangeAspect="1"/>
          </p:cNvPicPr>
          <p:nvPr/>
        </p:nvPicPr>
        <p:blipFill>
          <a:blip r:embed="rId5"/>
          <a:stretch>
            <a:fillRect/>
          </a:stretch>
        </p:blipFill>
        <p:spPr>
          <a:xfrm rot="10800000" flipH="1">
            <a:off x="81106" y="2299097"/>
            <a:ext cx="1538566" cy="4558901"/>
          </a:xfrm>
          <a:prstGeom prst="rect">
            <a:avLst/>
          </a:prstGeom>
          <a:noFill/>
          <a:ln w="9525">
            <a:noFill/>
          </a:ln>
        </p:spPr>
      </p:pic>
      <p:sp>
        <p:nvSpPr>
          <p:cNvPr id="11" name="TextBox 10"/>
          <p:cNvSpPr txBox="1"/>
          <p:nvPr/>
        </p:nvSpPr>
        <p:spPr>
          <a:xfrm>
            <a:off x="467543" y="946463"/>
            <a:ext cx="4824537" cy="2554545"/>
          </a:xfrm>
          <a:prstGeom prst="rect">
            <a:avLst/>
          </a:prstGeom>
          <a:noFill/>
        </p:spPr>
        <p:txBody>
          <a:bodyPr wrap="square" rtlCol="0">
            <a:spAutoFit/>
          </a:bodyPr>
          <a:lstStyle/>
          <a:p>
            <a:pPr algn="ctr"/>
            <a:r>
              <a:rPr lang="vi-VN" sz="4000" b="1" dirty="0">
                <a:solidFill>
                  <a:srgbClr val="FF0000"/>
                </a:solidFill>
                <a:latin typeface="+mj-lt"/>
              </a:rPr>
              <a:t>Đức đã cố ý hay vô tình gây ra chuyện đó?</a:t>
            </a:r>
          </a:p>
          <a:p>
            <a:pPr algn="ctr"/>
            <a:endParaRPr lang="vi-VN" sz="4000" b="1" dirty="0">
              <a:latin typeface="+mj-lt"/>
            </a:endParaRPr>
          </a:p>
        </p:txBody>
      </p:sp>
    </p:spTree>
    <p:custDataLst>
      <p:tags r:id="rId1"/>
    </p:custDataLst>
    <p:extLst>
      <p:ext uri="{BB962C8B-B14F-4D97-AF65-F5344CB8AC3E}">
        <p14:creationId xmlns:p14="http://schemas.microsoft.com/office/powerpoint/2010/main" val="1896198664"/>
      </p:ext>
    </p:extLst>
  </p:cSld>
  <p:clrMapOvr>
    <a:masterClrMapping/>
  </p:clrMapOvr>
  <mc:AlternateContent xmlns:mc="http://schemas.openxmlformats.org/markup-compatibility/2006" xmlns:p14="http://schemas.microsoft.com/office/powerpoint/2010/main">
    <mc:Choice Requires="p14">
      <p:transition spd="slow" p14:dur="2000" advTm="13706"/>
    </mc:Choice>
    <mc:Fallback xmlns="">
      <p:transition spd="slow" advTm="137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Cloud Callout 3"/>
          <p:cNvSpPr/>
          <p:nvPr/>
        </p:nvSpPr>
        <p:spPr>
          <a:xfrm>
            <a:off x="53751" y="268971"/>
            <a:ext cx="5652121" cy="2874013"/>
          </a:xfrm>
          <a:prstGeom prst="cloudCallout">
            <a:avLst>
              <a:gd name="adj1" fmla="val 44110"/>
              <a:gd name="adj2" fmla="val 51576"/>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966" t="-2338" r="9675" b="4676"/>
          <a:stretch/>
        </p:blipFill>
        <p:spPr>
          <a:xfrm>
            <a:off x="5113343" y="-243408"/>
            <a:ext cx="2298422" cy="2542507"/>
          </a:xfrm>
          <a:prstGeom prst="ellipse">
            <a:avLst/>
          </a:prstGeom>
          <a:ln>
            <a:noFill/>
          </a:ln>
          <a:effectLst>
            <a:softEdge rad="112500"/>
          </a:effectLst>
        </p:spPr>
      </p:pic>
      <p:sp>
        <p:nvSpPr>
          <p:cNvPr id="9" name="Rectangle: Rounded Corners 2">
            <a:extLst>
              <a:ext uri="{FF2B5EF4-FFF2-40B4-BE49-F238E27FC236}">
                <a16:creationId xmlns:a16="http://schemas.microsoft.com/office/drawing/2014/main" id="{B704CAEF-E566-4B9D-8276-75B393FEFDC6}"/>
              </a:ext>
            </a:extLst>
          </p:cNvPr>
          <p:cNvSpPr/>
          <p:nvPr/>
        </p:nvSpPr>
        <p:spPr>
          <a:xfrm>
            <a:off x="2608281" y="3573016"/>
            <a:ext cx="6535719" cy="3110266"/>
          </a:xfrm>
          <a:custGeom>
            <a:avLst/>
            <a:gdLst>
              <a:gd name="connsiteX0" fmla="*/ 0 w 6535719"/>
              <a:gd name="connsiteY0" fmla="*/ 518388 h 3110266"/>
              <a:gd name="connsiteX1" fmla="*/ 518388 w 6535719"/>
              <a:gd name="connsiteY1" fmla="*/ 0 h 3110266"/>
              <a:gd name="connsiteX2" fmla="*/ 1178261 w 6535719"/>
              <a:gd name="connsiteY2" fmla="*/ 0 h 3110266"/>
              <a:gd name="connsiteX3" fmla="*/ 1673166 w 6535719"/>
              <a:gd name="connsiteY3" fmla="*/ 0 h 3110266"/>
              <a:gd name="connsiteX4" fmla="*/ 2168071 w 6535719"/>
              <a:gd name="connsiteY4" fmla="*/ 0 h 3110266"/>
              <a:gd name="connsiteX5" fmla="*/ 2772955 w 6535719"/>
              <a:gd name="connsiteY5" fmla="*/ 0 h 3110266"/>
              <a:gd name="connsiteX6" fmla="*/ 3377838 w 6535719"/>
              <a:gd name="connsiteY6" fmla="*/ 0 h 3110266"/>
              <a:gd name="connsiteX7" fmla="*/ 3982722 w 6535719"/>
              <a:gd name="connsiteY7" fmla="*/ 0 h 3110266"/>
              <a:gd name="connsiteX8" fmla="*/ 4422638 w 6535719"/>
              <a:gd name="connsiteY8" fmla="*/ 0 h 3110266"/>
              <a:gd name="connsiteX9" fmla="*/ 4917542 w 6535719"/>
              <a:gd name="connsiteY9" fmla="*/ 0 h 3110266"/>
              <a:gd name="connsiteX10" fmla="*/ 5467437 w 6535719"/>
              <a:gd name="connsiteY10" fmla="*/ 0 h 3110266"/>
              <a:gd name="connsiteX11" fmla="*/ 6017331 w 6535719"/>
              <a:gd name="connsiteY11" fmla="*/ 0 h 3110266"/>
              <a:gd name="connsiteX12" fmla="*/ 6535719 w 6535719"/>
              <a:gd name="connsiteY12" fmla="*/ 518388 h 3110266"/>
              <a:gd name="connsiteX13" fmla="*/ 6535719 w 6535719"/>
              <a:gd name="connsiteY13" fmla="*/ 1016026 h 3110266"/>
              <a:gd name="connsiteX14" fmla="*/ 6535719 w 6535719"/>
              <a:gd name="connsiteY14" fmla="*/ 1472193 h 3110266"/>
              <a:gd name="connsiteX15" fmla="*/ 6535719 w 6535719"/>
              <a:gd name="connsiteY15" fmla="*/ 2011301 h 3110266"/>
              <a:gd name="connsiteX16" fmla="*/ 6535719 w 6535719"/>
              <a:gd name="connsiteY16" fmla="*/ 2591878 h 3110266"/>
              <a:gd name="connsiteX17" fmla="*/ 6017331 w 6535719"/>
              <a:gd name="connsiteY17" fmla="*/ 3110266 h 3110266"/>
              <a:gd name="connsiteX18" fmla="*/ 5467437 w 6535719"/>
              <a:gd name="connsiteY18" fmla="*/ 3110266 h 3110266"/>
              <a:gd name="connsiteX19" fmla="*/ 4917542 w 6535719"/>
              <a:gd name="connsiteY19" fmla="*/ 3110266 h 3110266"/>
              <a:gd name="connsiteX20" fmla="*/ 4532616 w 6535719"/>
              <a:gd name="connsiteY20" fmla="*/ 3110266 h 3110266"/>
              <a:gd name="connsiteX21" fmla="*/ 4092701 w 6535719"/>
              <a:gd name="connsiteY21" fmla="*/ 3110266 h 3110266"/>
              <a:gd name="connsiteX22" fmla="*/ 3707775 w 6535719"/>
              <a:gd name="connsiteY22" fmla="*/ 3110266 h 3110266"/>
              <a:gd name="connsiteX23" fmla="*/ 3157881 w 6535719"/>
              <a:gd name="connsiteY23" fmla="*/ 3110266 h 3110266"/>
              <a:gd name="connsiteX24" fmla="*/ 2498007 w 6535719"/>
              <a:gd name="connsiteY24" fmla="*/ 3110266 h 3110266"/>
              <a:gd name="connsiteX25" fmla="*/ 2058092 w 6535719"/>
              <a:gd name="connsiteY25" fmla="*/ 3110266 h 3110266"/>
              <a:gd name="connsiteX26" fmla="*/ 1398219 w 6535719"/>
              <a:gd name="connsiteY26" fmla="*/ 3110266 h 3110266"/>
              <a:gd name="connsiteX27" fmla="*/ 518388 w 6535719"/>
              <a:gd name="connsiteY27" fmla="*/ 3110266 h 3110266"/>
              <a:gd name="connsiteX28" fmla="*/ 0 w 6535719"/>
              <a:gd name="connsiteY28" fmla="*/ 2591878 h 3110266"/>
              <a:gd name="connsiteX29" fmla="*/ 0 w 6535719"/>
              <a:gd name="connsiteY29" fmla="*/ 2114975 h 3110266"/>
              <a:gd name="connsiteX30" fmla="*/ 0 w 6535719"/>
              <a:gd name="connsiteY30" fmla="*/ 1555133 h 3110266"/>
              <a:gd name="connsiteX31" fmla="*/ 0 w 6535719"/>
              <a:gd name="connsiteY31" fmla="*/ 1016026 h 3110266"/>
              <a:gd name="connsiteX32" fmla="*/ 0 w 6535719"/>
              <a:gd name="connsiteY32" fmla="*/ 518388 h 311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535719" h="3110266" fill="none" extrusionOk="0">
                <a:moveTo>
                  <a:pt x="0" y="518388"/>
                </a:moveTo>
                <a:cubicBezTo>
                  <a:pt x="-18504" y="148399"/>
                  <a:pt x="211932" y="1152"/>
                  <a:pt x="518388" y="0"/>
                </a:cubicBezTo>
                <a:cubicBezTo>
                  <a:pt x="729551" y="-73873"/>
                  <a:pt x="858790" y="44314"/>
                  <a:pt x="1178261" y="0"/>
                </a:cubicBezTo>
                <a:cubicBezTo>
                  <a:pt x="1497732" y="-44314"/>
                  <a:pt x="1508882" y="21673"/>
                  <a:pt x="1673166" y="0"/>
                </a:cubicBezTo>
                <a:cubicBezTo>
                  <a:pt x="1837450" y="-21673"/>
                  <a:pt x="1934706" y="44064"/>
                  <a:pt x="2168071" y="0"/>
                </a:cubicBezTo>
                <a:cubicBezTo>
                  <a:pt x="2401437" y="-44064"/>
                  <a:pt x="2588637" y="12665"/>
                  <a:pt x="2772955" y="0"/>
                </a:cubicBezTo>
                <a:cubicBezTo>
                  <a:pt x="2957273" y="-12665"/>
                  <a:pt x="3100418" y="61156"/>
                  <a:pt x="3377838" y="0"/>
                </a:cubicBezTo>
                <a:cubicBezTo>
                  <a:pt x="3655258" y="-61156"/>
                  <a:pt x="3729562" y="31796"/>
                  <a:pt x="3982722" y="0"/>
                </a:cubicBezTo>
                <a:cubicBezTo>
                  <a:pt x="4235882" y="-31796"/>
                  <a:pt x="4240606" y="42257"/>
                  <a:pt x="4422638" y="0"/>
                </a:cubicBezTo>
                <a:cubicBezTo>
                  <a:pt x="4604670" y="-42257"/>
                  <a:pt x="4788587" y="9929"/>
                  <a:pt x="4917542" y="0"/>
                </a:cubicBezTo>
                <a:cubicBezTo>
                  <a:pt x="5046497" y="-9929"/>
                  <a:pt x="5345939" y="28121"/>
                  <a:pt x="5467437" y="0"/>
                </a:cubicBezTo>
                <a:cubicBezTo>
                  <a:pt x="5588935" y="-28121"/>
                  <a:pt x="5869547" y="27925"/>
                  <a:pt x="6017331" y="0"/>
                </a:cubicBezTo>
                <a:cubicBezTo>
                  <a:pt x="6288137" y="-8466"/>
                  <a:pt x="6482825" y="263532"/>
                  <a:pt x="6535719" y="518388"/>
                </a:cubicBezTo>
                <a:cubicBezTo>
                  <a:pt x="6589350" y="688797"/>
                  <a:pt x="6488829" y="782680"/>
                  <a:pt x="6535719" y="1016026"/>
                </a:cubicBezTo>
                <a:cubicBezTo>
                  <a:pt x="6582609" y="1249372"/>
                  <a:pt x="6517480" y="1350924"/>
                  <a:pt x="6535719" y="1472193"/>
                </a:cubicBezTo>
                <a:cubicBezTo>
                  <a:pt x="6553958" y="1593462"/>
                  <a:pt x="6519335" y="1851305"/>
                  <a:pt x="6535719" y="2011301"/>
                </a:cubicBezTo>
                <a:cubicBezTo>
                  <a:pt x="6552103" y="2171297"/>
                  <a:pt x="6479795" y="2402024"/>
                  <a:pt x="6535719" y="2591878"/>
                </a:cubicBezTo>
                <a:cubicBezTo>
                  <a:pt x="6523056" y="2925146"/>
                  <a:pt x="6315191" y="3105238"/>
                  <a:pt x="6017331" y="3110266"/>
                </a:cubicBezTo>
                <a:cubicBezTo>
                  <a:pt x="5790364" y="3169854"/>
                  <a:pt x="5584595" y="3099130"/>
                  <a:pt x="5467437" y="3110266"/>
                </a:cubicBezTo>
                <a:cubicBezTo>
                  <a:pt x="5350279" y="3121402"/>
                  <a:pt x="5124149" y="3051505"/>
                  <a:pt x="4917542" y="3110266"/>
                </a:cubicBezTo>
                <a:cubicBezTo>
                  <a:pt x="4710935" y="3169027"/>
                  <a:pt x="4616926" y="3085679"/>
                  <a:pt x="4532616" y="3110266"/>
                </a:cubicBezTo>
                <a:cubicBezTo>
                  <a:pt x="4448306" y="3134853"/>
                  <a:pt x="4180992" y="3061538"/>
                  <a:pt x="4092701" y="3110266"/>
                </a:cubicBezTo>
                <a:cubicBezTo>
                  <a:pt x="4004411" y="3158994"/>
                  <a:pt x="3815566" y="3108893"/>
                  <a:pt x="3707775" y="3110266"/>
                </a:cubicBezTo>
                <a:cubicBezTo>
                  <a:pt x="3599984" y="3111639"/>
                  <a:pt x="3373150" y="3067119"/>
                  <a:pt x="3157881" y="3110266"/>
                </a:cubicBezTo>
                <a:cubicBezTo>
                  <a:pt x="2942612" y="3153413"/>
                  <a:pt x="2686734" y="3053361"/>
                  <a:pt x="2498007" y="3110266"/>
                </a:cubicBezTo>
                <a:cubicBezTo>
                  <a:pt x="2309280" y="3167171"/>
                  <a:pt x="2250934" y="3076647"/>
                  <a:pt x="2058092" y="3110266"/>
                </a:cubicBezTo>
                <a:cubicBezTo>
                  <a:pt x="1865250" y="3143885"/>
                  <a:pt x="1690922" y="3074430"/>
                  <a:pt x="1398219" y="3110266"/>
                </a:cubicBezTo>
                <a:cubicBezTo>
                  <a:pt x="1105516" y="3146102"/>
                  <a:pt x="708021" y="3106553"/>
                  <a:pt x="518388" y="3110266"/>
                </a:cubicBezTo>
                <a:cubicBezTo>
                  <a:pt x="187570" y="3145419"/>
                  <a:pt x="-6664" y="2843866"/>
                  <a:pt x="0" y="2591878"/>
                </a:cubicBezTo>
                <a:cubicBezTo>
                  <a:pt x="-31864" y="2418093"/>
                  <a:pt x="11751" y="2218702"/>
                  <a:pt x="0" y="2114975"/>
                </a:cubicBezTo>
                <a:cubicBezTo>
                  <a:pt x="-11751" y="2011248"/>
                  <a:pt x="23116" y="1798126"/>
                  <a:pt x="0" y="1555133"/>
                </a:cubicBezTo>
                <a:cubicBezTo>
                  <a:pt x="-23116" y="1312140"/>
                  <a:pt x="58568" y="1266132"/>
                  <a:pt x="0" y="1016026"/>
                </a:cubicBezTo>
                <a:cubicBezTo>
                  <a:pt x="-58568" y="765920"/>
                  <a:pt x="4593" y="721355"/>
                  <a:pt x="0" y="518388"/>
                </a:cubicBezTo>
                <a:close/>
              </a:path>
              <a:path w="6535719" h="3110266" stroke="0" extrusionOk="0">
                <a:moveTo>
                  <a:pt x="0" y="518388"/>
                </a:moveTo>
                <a:cubicBezTo>
                  <a:pt x="13478" y="226452"/>
                  <a:pt x="247035" y="-70695"/>
                  <a:pt x="518388" y="0"/>
                </a:cubicBezTo>
                <a:cubicBezTo>
                  <a:pt x="741314" y="-8559"/>
                  <a:pt x="848340" y="18269"/>
                  <a:pt x="1013293" y="0"/>
                </a:cubicBezTo>
                <a:cubicBezTo>
                  <a:pt x="1178247" y="-18269"/>
                  <a:pt x="1294195" y="27270"/>
                  <a:pt x="1563187" y="0"/>
                </a:cubicBezTo>
                <a:cubicBezTo>
                  <a:pt x="1832179" y="-27270"/>
                  <a:pt x="1933226" y="16148"/>
                  <a:pt x="2058092" y="0"/>
                </a:cubicBezTo>
                <a:cubicBezTo>
                  <a:pt x="2182958" y="-16148"/>
                  <a:pt x="2344705" y="13283"/>
                  <a:pt x="2443018" y="0"/>
                </a:cubicBezTo>
                <a:cubicBezTo>
                  <a:pt x="2541331" y="-13283"/>
                  <a:pt x="2842787" y="15684"/>
                  <a:pt x="2992912" y="0"/>
                </a:cubicBezTo>
                <a:cubicBezTo>
                  <a:pt x="3143037" y="-15684"/>
                  <a:pt x="3296826" y="48371"/>
                  <a:pt x="3487817" y="0"/>
                </a:cubicBezTo>
                <a:cubicBezTo>
                  <a:pt x="3678809" y="-48371"/>
                  <a:pt x="3814873" y="57377"/>
                  <a:pt x="4037712" y="0"/>
                </a:cubicBezTo>
                <a:cubicBezTo>
                  <a:pt x="4260551" y="-57377"/>
                  <a:pt x="4351494" y="26752"/>
                  <a:pt x="4532616" y="0"/>
                </a:cubicBezTo>
                <a:cubicBezTo>
                  <a:pt x="4713738" y="-26752"/>
                  <a:pt x="5034456" y="9476"/>
                  <a:pt x="5192490" y="0"/>
                </a:cubicBezTo>
                <a:cubicBezTo>
                  <a:pt x="5350524" y="-9476"/>
                  <a:pt x="5704879" y="29471"/>
                  <a:pt x="6017331" y="0"/>
                </a:cubicBezTo>
                <a:cubicBezTo>
                  <a:pt x="6317628" y="80386"/>
                  <a:pt x="6569526" y="303192"/>
                  <a:pt x="6535719" y="518388"/>
                </a:cubicBezTo>
                <a:cubicBezTo>
                  <a:pt x="6580498" y="717312"/>
                  <a:pt x="6502548" y="851244"/>
                  <a:pt x="6535719" y="1078230"/>
                </a:cubicBezTo>
                <a:cubicBezTo>
                  <a:pt x="6568890" y="1305216"/>
                  <a:pt x="6535145" y="1365540"/>
                  <a:pt x="6535719" y="1534398"/>
                </a:cubicBezTo>
                <a:cubicBezTo>
                  <a:pt x="6536293" y="1703256"/>
                  <a:pt x="6520562" y="1863777"/>
                  <a:pt x="6535719" y="2073506"/>
                </a:cubicBezTo>
                <a:cubicBezTo>
                  <a:pt x="6550876" y="2283235"/>
                  <a:pt x="6509897" y="2391829"/>
                  <a:pt x="6535719" y="2591878"/>
                </a:cubicBezTo>
                <a:cubicBezTo>
                  <a:pt x="6546215" y="2865125"/>
                  <a:pt x="6262850" y="3121554"/>
                  <a:pt x="6017331" y="3110266"/>
                </a:cubicBezTo>
                <a:cubicBezTo>
                  <a:pt x="5798791" y="3147718"/>
                  <a:pt x="5694805" y="3054191"/>
                  <a:pt x="5412447" y="3110266"/>
                </a:cubicBezTo>
                <a:cubicBezTo>
                  <a:pt x="5130089" y="3166341"/>
                  <a:pt x="5096027" y="3055247"/>
                  <a:pt x="4917542" y="3110266"/>
                </a:cubicBezTo>
                <a:cubicBezTo>
                  <a:pt x="4739057" y="3165285"/>
                  <a:pt x="4615506" y="3080027"/>
                  <a:pt x="4477627" y="3110266"/>
                </a:cubicBezTo>
                <a:cubicBezTo>
                  <a:pt x="4339749" y="3140505"/>
                  <a:pt x="4097570" y="3088562"/>
                  <a:pt x="3927733" y="3110266"/>
                </a:cubicBezTo>
                <a:cubicBezTo>
                  <a:pt x="3757896" y="3131970"/>
                  <a:pt x="3543267" y="3057289"/>
                  <a:pt x="3267860" y="3110266"/>
                </a:cubicBezTo>
                <a:cubicBezTo>
                  <a:pt x="2992453" y="3163243"/>
                  <a:pt x="2960425" y="3095061"/>
                  <a:pt x="2717965" y="3110266"/>
                </a:cubicBezTo>
                <a:cubicBezTo>
                  <a:pt x="2475506" y="3125471"/>
                  <a:pt x="2261284" y="3042326"/>
                  <a:pt x="2113081" y="3110266"/>
                </a:cubicBezTo>
                <a:cubicBezTo>
                  <a:pt x="1964878" y="3178206"/>
                  <a:pt x="1767262" y="3089072"/>
                  <a:pt x="1673166" y="3110266"/>
                </a:cubicBezTo>
                <a:cubicBezTo>
                  <a:pt x="1579071" y="3131460"/>
                  <a:pt x="1248427" y="3072381"/>
                  <a:pt x="1068282" y="3110266"/>
                </a:cubicBezTo>
                <a:cubicBezTo>
                  <a:pt x="888137" y="3148151"/>
                  <a:pt x="754330" y="3081522"/>
                  <a:pt x="518388" y="3110266"/>
                </a:cubicBezTo>
                <a:cubicBezTo>
                  <a:pt x="224185" y="3102778"/>
                  <a:pt x="32304" y="2905573"/>
                  <a:pt x="0" y="2591878"/>
                </a:cubicBezTo>
                <a:cubicBezTo>
                  <a:pt x="-1549" y="2392007"/>
                  <a:pt x="37493" y="2318832"/>
                  <a:pt x="0" y="2052771"/>
                </a:cubicBezTo>
                <a:cubicBezTo>
                  <a:pt x="-37493" y="1786710"/>
                  <a:pt x="7928" y="1720178"/>
                  <a:pt x="0" y="1513663"/>
                </a:cubicBezTo>
                <a:cubicBezTo>
                  <a:pt x="-7928" y="1307148"/>
                  <a:pt x="26302" y="1161656"/>
                  <a:pt x="0" y="1057495"/>
                </a:cubicBezTo>
                <a:cubicBezTo>
                  <a:pt x="-26302" y="953334"/>
                  <a:pt x="4370" y="720510"/>
                  <a:pt x="0" y="518388"/>
                </a:cubicBezTo>
                <a:close/>
              </a:path>
            </a:pathLst>
          </a:custGeom>
          <a:solidFill>
            <a:srgbClr val="FFFF00"/>
          </a:solidFill>
          <a:ln w="19050">
            <a:solidFill>
              <a:srgbClr val="A77D4D"/>
            </a:solidFill>
            <a:extLst>
              <a:ext uri="{C807C97D-BFC1-408E-A445-0C87EB9F89A2}">
                <ask:lineSketchStyleProps xmlns:ask="http://schemas.microsoft.com/office/drawing/2018/sketchyshapes" sd="4066756316">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just"/>
            <a:r>
              <a:rPr lang="vi-VN" sz="4000" b="1" dirty="0">
                <a:solidFill>
                  <a:schemeClr val="tx1"/>
                </a:solidFill>
                <a:latin typeface="+mj-lt"/>
              </a:rPr>
              <a:t>Sau khi gây ra chuyện, Hợp đã ù té chạy mất hút, còn Đức nép vào bụi tre đầu ngõ, hồi hộp nghe ngóng.</a:t>
            </a:r>
          </a:p>
        </p:txBody>
      </p:sp>
      <p:pic>
        <p:nvPicPr>
          <p:cNvPr id="10" name="Picture 3"/>
          <p:cNvPicPr>
            <a:picLocks noChangeAspect="1"/>
          </p:cNvPicPr>
          <p:nvPr/>
        </p:nvPicPr>
        <p:blipFill>
          <a:blip r:embed="rId5"/>
          <a:stretch>
            <a:fillRect/>
          </a:stretch>
        </p:blipFill>
        <p:spPr>
          <a:xfrm rot="10800000" flipH="1">
            <a:off x="81106" y="2299097"/>
            <a:ext cx="1538566" cy="4558901"/>
          </a:xfrm>
          <a:prstGeom prst="rect">
            <a:avLst/>
          </a:prstGeom>
          <a:noFill/>
          <a:ln w="9525">
            <a:noFill/>
          </a:ln>
        </p:spPr>
      </p:pic>
      <p:sp>
        <p:nvSpPr>
          <p:cNvPr id="8" name="TextBox 7"/>
          <p:cNvSpPr txBox="1"/>
          <p:nvPr/>
        </p:nvSpPr>
        <p:spPr>
          <a:xfrm>
            <a:off x="611560" y="658431"/>
            <a:ext cx="4680520" cy="2554545"/>
          </a:xfrm>
          <a:prstGeom prst="rect">
            <a:avLst/>
          </a:prstGeom>
          <a:noFill/>
        </p:spPr>
        <p:txBody>
          <a:bodyPr wrap="square" rtlCol="0">
            <a:spAutoFit/>
          </a:bodyPr>
          <a:lstStyle/>
          <a:p>
            <a:pPr algn="just"/>
            <a:r>
              <a:rPr lang="vi-VN" sz="4000" b="1" dirty="0">
                <a:solidFill>
                  <a:srgbClr val="FF0000"/>
                </a:solidFill>
                <a:latin typeface="+mj-lt"/>
              </a:rPr>
              <a:t>Sau khi xảy ra sự việc, Đức và Hợp đã làm gì?</a:t>
            </a:r>
          </a:p>
          <a:p>
            <a:pPr algn="ctr"/>
            <a:endParaRPr lang="vi-VN" sz="4000" b="1" dirty="0">
              <a:latin typeface="+mj-lt"/>
            </a:endParaRPr>
          </a:p>
        </p:txBody>
      </p:sp>
    </p:spTree>
    <p:custDataLst>
      <p:tags r:id="rId1"/>
    </p:custDataLst>
    <p:extLst>
      <p:ext uri="{BB962C8B-B14F-4D97-AF65-F5344CB8AC3E}">
        <p14:creationId xmlns:p14="http://schemas.microsoft.com/office/powerpoint/2010/main" val="612843917"/>
      </p:ext>
    </p:extLst>
  </p:cSld>
  <p:clrMapOvr>
    <a:masterClrMapping/>
  </p:clrMapOvr>
  <mc:AlternateContent xmlns:mc="http://schemas.openxmlformats.org/markup-compatibility/2006" xmlns:p14="http://schemas.microsoft.com/office/powerpoint/2010/main">
    <mc:Choice Requires="p14">
      <p:transition spd="slow" p14:dur="2000" advTm="17636"/>
    </mc:Choice>
    <mc:Fallback xmlns="">
      <p:transition spd="slow" advTm="176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4" name="Cloud Callout 3"/>
          <p:cNvSpPr/>
          <p:nvPr/>
        </p:nvSpPr>
        <p:spPr>
          <a:xfrm>
            <a:off x="53751" y="268971"/>
            <a:ext cx="5652121" cy="2874013"/>
          </a:xfrm>
          <a:prstGeom prst="cloudCallout">
            <a:avLst>
              <a:gd name="adj1" fmla="val 43552"/>
              <a:gd name="adj2" fmla="val 59804"/>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966" t="-2338" r="9675" b="4676"/>
          <a:stretch/>
        </p:blipFill>
        <p:spPr>
          <a:xfrm>
            <a:off x="5113343" y="-243408"/>
            <a:ext cx="2298422" cy="2542507"/>
          </a:xfrm>
          <a:prstGeom prst="ellipse">
            <a:avLst/>
          </a:prstGeom>
          <a:ln>
            <a:noFill/>
          </a:ln>
          <a:effectLst>
            <a:softEdge rad="112500"/>
          </a:effectLst>
        </p:spPr>
      </p:pic>
      <p:sp>
        <p:nvSpPr>
          <p:cNvPr id="9" name="Rectangle: Rounded Corners 2">
            <a:extLst>
              <a:ext uri="{FF2B5EF4-FFF2-40B4-BE49-F238E27FC236}">
                <a16:creationId xmlns:a16="http://schemas.microsoft.com/office/drawing/2014/main" id="{B704CAEF-E566-4B9D-8276-75B393FEFDC6}"/>
              </a:ext>
            </a:extLst>
          </p:cNvPr>
          <p:cNvSpPr/>
          <p:nvPr/>
        </p:nvSpPr>
        <p:spPr>
          <a:xfrm>
            <a:off x="2608281" y="3770526"/>
            <a:ext cx="6535719" cy="2912756"/>
          </a:xfrm>
          <a:custGeom>
            <a:avLst/>
            <a:gdLst>
              <a:gd name="connsiteX0" fmla="*/ 0 w 6535719"/>
              <a:gd name="connsiteY0" fmla="*/ 485469 h 2912756"/>
              <a:gd name="connsiteX1" fmla="*/ 485469 w 6535719"/>
              <a:gd name="connsiteY1" fmla="*/ 0 h 2912756"/>
              <a:gd name="connsiteX2" fmla="*/ 1153243 w 6535719"/>
              <a:gd name="connsiteY2" fmla="*/ 0 h 2912756"/>
              <a:gd name="connsiteX3" fmla="*/ 1654073 w 6535719"/>
              <a:gd name="connsiteY3" fmla="*/ 0 h 2912756"/>
              <a:gd name="connsiteX4" fmla="*/ 2154903 w 6535719"/>
              <a:gd name="connsiteY4" fmla="*/ 0 h 2912756"/>
              <a:gd name="connsiteX5" fmla="*/ 2767029 w 6535719"/>
              <a:gd name="connsiteY5" fmla="*/ 0 h 2912756"/>
              <a:gd name="connsiteX6" fmla="*/ 3379155 w 6535719"/>
              <a:gd name="connsiteY6" fmla="*/ 0 h 2912756"/>
              <a:gd name="connsiteX7" fmla="*/ 3991281 w 6535719"/>
              <a:gd name="connsiteY7" fmla="*/ 0 h 2912756"/>
              <a:gd name="connsiteX8" fmla="*/ 4436464 w 6535719"/>
              <a:gd name="connsiteY8" fmla="*/ 0 h 2912756"/>
              <a:gd name="connsiteX9" fmla="*/ 4937294 w 6535719"/>
              <a:gd name="connsiteY9" fmla="*/ 0 h 2912756"/>
              <a:gd name="connsiteX10" fmla="*/ 5493772 w 6535719"/>
              <a:gd name="connsiteY10" fmla="*/ 0 h 2912756"/>
              <a:gd name="connsiteX11" fmla="*/ 6050250 w 6535719"/>
              <a:gd name="connsiteY11" fmla="*/ 0 h 2912756"/>
              <a:gd name="connsiteX12" fmla="*/ 6535719 w 6535719"/>
              <a:gd name="connsiteY12" fmla="*/ 485469 h 2912756"/>
              <a:gd name="connsiteX13" fmla="*/ 6535719 w 6535719"/>
              <a:gd name="connsiteY13" fmla="*/ 951505 h 2912756"/>
              <a:gd name="connsiteX14" fmla="*/ 6535719 w 6535719"/>
              <a:gd name="connsiteY14" fmla="*/ 1378705 h 2912756"/>
              <a:gd name="connsiteX15" fmla="*/ 6535719 w 6535719"/>
              <a:gd name="connsiteY15" fmla="*/ 1883578 h 2912756"/>
              <a:gd name="connsiteX16" fmla="*/ 6535719 w 6535719"/>
              <a:gd name="connsiteY16" fmla="*/ 2427287 h 2912756"/>
              <a:gd name="connsiteX17" fmla="*/ 6050250 w 6535719"/>
              <a:gd name="connsiteY17" fmla="*/ 2912756 h 2912756"/>
              <a:gd name="connsiteX18" fmla="*/ 5493772 w 6535719"/>
              <a:gd name="connsiteY18" fmla="*/ 2912756 h 2912756"/>
              <a:gd name="connsiteX19" fmla="*/ 4937294 w 6535719"/>
              <a:gd name="connsiteY19" fmla="*/ 2912756 h 2912756"/>
              <a:gd name="connsiteX20" fmla="*/ 4547759 w 6535719"/>
              <a:gd name="connsiteY20" fmla="*/ 2912756 h 2912756"/>
              <a:gd name="connsiteX21" fmla="*/ 4102577 w 6535719"/>
              <a:gd name="connsiteY21" fmla="*/ 2912756 h 2912756"/>
              <a:gd name="connsiteX22" fmla="*/ 3713042 w 6535719"/>
              <a:gd name="connsiteY22" fmla="*/ 2912756 h 2912756"/>
              <a:gd name="connsiteX23" fmla="*/ 3156564 w 6535719"/>
              <a:gd name="connsiteY23" fmla="*/ 2912756 h 2912756"/>
              <a:gd name="connsiteX24" fmla="*/ 2488790 w 6535719"/>
              <a:gd name="connsiteY24" fmla="*/ 2912756 h 2912756"/>
              <a:gd name="connsiteX25" fmla="*/ 2043608 w 6535719"/>
              <a:gd name="connsiteY25" fmla="*/ 2912756 h 2912756"/>
              <a:gd name="connsiteX26" fmla="*/ 1375834 w 6535719"/>
              <a:gd name="connsiteY26" fmla="*/ 2912756 h 2912756"/>
              <a:gd name="connsiteX27" fmla="*/ 485469 w 6535719"/>
              <a:gd name="connsiteY27" fmla="*/ 2912756 h 2912756"/>
              <a:gd name="connsiteX28" fmla="*/ 0 w 6535719"/>
              <a:gd name="connsiteY28" fmla="*/ 2427287 h 2912756"/>
              <a:gd name="connsiteX29" fmla="*/ 0 w 6535719"/>
              <a:gd name="connsiteY29" fmla="*/ 1980669 h 2912756"/>
              <a:gd name="connsiteX30" fmla="*/ 0 w 6535719"/>
              <a:gd name="connsiteY30" fmla="*/ 1456378 h 2912756"/>
              <a:gd name="connsiteX31" fmla="*/ 0 w 6535719"/>
              <a:gd name="connsiteY31" fmla="*/ 951505 h 2912756"/>
              <a:gd name="connsiteX32" fmla="*/ 0 w 6535719"/>
              <a:gd name="connsiteY32" fmla="*/ 485469 h 291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535719" h="2912756" fill="none" extrusionOk="0">
                <a:moveTo>
                  <a:pt x="0" y="485469"/>
                </a:moveTo>
                <a:cubicBezTo>
                  <a:pt x="-9980" y="172215"/>
                  <a:pt x="147612" y="3986"/>
                  <a:pt x="485469" y="0"/>
                </a:cubicBezTo>
                <a:cubicBezTo>
                  <a:pt x="806991" y="-46752"/>
                  <a:pt x="968016" y="50542"/>
                  <a:pt x="1153243" y="0"/>
                </a:cubicBezTo>
                <a:cubicBezTo>
                  <a:pt x="1338470" y="-50542"/>
                  <a:pt x="1442454" y="28091"/>
                  <a:pt x="1654073" y="0"/>
                </a:cubicBezTo>
                <a:cubicBezTo>
                  <a:pt x="1865692" y="-28091"/>
                  <a:pt x="1975950" y="23280"/>
                  <a:pt x="2154903" y="0"/>
                </a:cubicBezTo>
                <a:cubicBezTo>
                  <a:pt x="2333856" y="-23280"/>
                  <a:pt x="2575319" y="14252"/>
                  <a:pt x="2767029" y="0"/>
                </a:cubicBezTo>
                <a:cubicBezTo>
                  <a:pt x="2958739" y="-14252"/>
                  <a:pt x="3191468" y="52504"/>
                  <a:pt x="3379155" y="0"/>
                </a:cubicBezTo>
                <a:cubicBezTo>
                  <a:pt x="3566842" y="-52504"/>
                  <a:pt x="3722687" y="42351"/>
                  <a:pt x="3991281" y="0"/>
                </a:cubicBezTo>
                <a:cubicBezTo>
                  <a:pt x="4259875" y="-42351"/>
                  <a:pt x="4246349" y="6976"/>
                  <a:pt x="4436464" y="0"/>
                </a:cubicBezTo>
                <a:cubicBezTo>
                  <a:pt x="4626579" y="-6976"/>
                  <a:pt x="4806362" y="7919"/>
                  <a:pt x="4937294" y="0"/>
                </a:cubicBezTo>
                <a:cubicBezTo>
                  <a:pt x="5068226" y="-7919"/>
                  <a:pt x="5220038" y="24744"/>
                  <a:pt x="5493772" y="0"/>
                </a:cubicBezTo>
                <a:cubicBezTo>
                  <a:pt x="5767506" y="-24744"/>
                  <a:pt x="5832429" y="48832"/>
                  <a:pt x="6050250" y="0"/>
                </a:cubicBezTo>
                <a:cubicBezTo>
                  <a:pt x="6254364" y="-34977"/>
                  <a:pt x="6471847" y="255319"/>
                  <a:pt x="6535719" y="485469"/>
                </a:cubicBezTo>
                <a:cubicBezTo>
                  <a:pt x="6538911" y="676110"/>
                  <a:pt x="6483768" y="814963"/>
                  <a:pt x="6535719" y="951505"/>
                </a:cubicBezTo>
                <a:cubicBezTo>
                  <a:pt x="6587670" y="1088047"/>
                  <a:pt x="6494850" y="1275678"/>
                  <a:pt x="6535719" y="1378705"/>
                </a:cubicBezTo>
                <a:cubicBezTo>
                  <a:pt x="6576588" y="1481732"/>
                  <a:pt x="6524952" y="1777533"/>
                  <a:pt x="6535719" y="1883578"/>
                </a:cubicBezTo>
                <a:cubicBezTo>
                  <a:pt x="6546486" y="1989623"/>
                  <a:pt x="6496014" y="2218409"/>
                  <a:pt x="6535719" y="2427287"/>
                </a:cubicBezTo>
                <a:cubicBezTo>
                  <a:pt x="6522941" y="2742800"/>
                  <a:pt x="6377508" y="2887035"/>
                  <a:pt x="6050250" y="2912756"/>
                </a:cubicBezTo>
                <a:cubicBezTo>
                  <a:pt x="5860786" y="2939480"/>
                  <a:pt x="5703173" y="2904461"/>
                  <a:pt x="5493772" y="2912756"/>
                </a:cubicBezTo>
                <a:cubicBezTo>
                  <a:pt x="5284371" y="2921051"/>
                  <a:pt x="5121133" y="2911652"/>
                  <a:pt x="4937294" y="2912756"/>
                </a:cubicBezTo>
                <a:cubicBezTo>
                  <a:pt x="4753455" y="2913860"/>
                  <a:pt x="4669031" y="2907477"/>
                  <a:pt x="4547759" y="2912756"/>
                </a:cubicBezTo>
                <a:cubicBezTo>
                  <a:pt x="4426488" y="2918035"/>
                  <a:pt x="4196696" y="2860309"/>
                  <a:pt x="4102577" y="2912756"/>
                </a:cubicBezTo>
                <a:cubicBezTo>
                  <a:pt x="4008458" y="2965203"/>
                  <a:pt x="3818033" y="2906699"/>
                  <a:pt x="3713042" y="2912756"/>
                </a:cubicBezTo>
                <a:cubicBezTo>
                  <a:pt x="3608051" y="2918813"/>
                  <a:pt x="3401356" y="2904716"/>
                  <a:pt x="3156564" y="2912756"/>
                </a:cubicBezTo>
                <a:cubicBezTo>
                  <a:pt x="2911772" y="2920796"/>
                  <a:pt x="2807444" y="2904716"/>
                  <a:pt x="2488790" y="2912756"/>
                </a:cubicBezTo>
                <a:cubicBezTo>
                  <a:pt x="2170136" y="2920796"/>
                  <a:pt x="2245240" y="2889860"/>
                  <a:pt x="2043608" y="2912756"/>
                </a:cubicBezTo>
                <a:cubicBezTo>
                  <a:pt x="1841976" y="2935652"/>
                  <a:pt x="1554771" y="2863075"/>
                  <a:pt x="1375834" y="2912756"/>
                </a:cubicBezTo>
                <a:cubicBezTo>
                  <a:pt x="1196897" y="2962437"/>
                  <a:pt x="772820" y="2828687"/>
                  <a:pt x="485469" y="2912756"/>
                </a:cubicBezTo>
                <a:cubicBezTo>
                  <a:pt x="197829" y="2928171"/>
                  <a:pt x="-8429" y="2652011"/>
                  <a:pt x="0" y="2427287"/>
                </a:cubicBezTo>
                <a:cubicBezTo>
                  <a:pt x="-37018" y="2278580"/>
                  <a:pt x="18514" y="2189573"/>
                  <a:pt x="0" y="1980669"/>
                </a:cubicBezTo>
                <a:cubicBezTo>
                  <a:pt x="-18514" y="1771765"/>
                  <a:pt x="29475" y="1564405"/>
                  <a:pt x="0" y="1456378"/>
                </a:cubicBezTo>
                <a:cubicBezTo>
                  <a:pt x="-29475" y="1348351"/>
                  <a:pt x="9095" y="1070530"/>
                  <a:pt x="0" y="951505"/>
                </a:cubicBezTo>
                <a:cubicBezTo>
                  <a:pt x="-9095" y="832480"/>
                  <a:pt x="11937" y="604624"/>
                  <a:pt x="0" y="485469"/>
                </a:cubicBezTo>
                <a:close/>
              </a:path>
              <a:path w="6535719" h="2912756" stroke="0" extrusionOk="0">
                <a:moveTo>
                  <a:pt x="0" y="485469"/>
                </a:moveTo>
                <a:cubicBezTo>
                  <a:pt x="43207" y="199277"/>
                  <a:pt x="231036" y="-64733"/>
                  <a:pt x="485469" y="0"/>
                </a:cubicBezTo>
                <a:cubicBezTo>
                  <a:pt x="627520" y="-32263"/>
                  <a:pt x="872578" y="13305"/>
                  <a:pt x="986299" y="0"/>
                </a:cubicBezTo>
                <a:cubicBezTo>
                  <a:pt x="1100020" y="-13305"/>
                  <a:pt x="1427722" y="10910"/>
                  <a:pt x="1542777" y="0"/>
                </a:cubicBezTo>
                <a:cubicBezTo>
                  <a:pt x="1657832" y="-10910"/>
                  <a:pt x="1852572" y="49961"/>
                  <a:pt x="2043608" y="0"/>
                </a:cubicBezTo>
                <a:cubicBezTo>
                  <a:pt x="2234644" y="-49961"/>
                  <a:pt x="2290223" y="34674"/>
                  <a:pt x="2433142" y="0"/>
                </a:cubicBezTo>
                <a:cubicBezTo>
                  <a:pt x="2576061" y="-34674"/>
                  <a:pt x="2794072" y="65553"/>
                  <a:pt x="2989620" y="0"/>
                </a:cubicBezTo>
                <a:cubicBezTo>
                  <a:pt x="3185168" y="-65553"/>
                  <a:pt x="3375635" y="42361"/>
                  <a:pt x="3490451" y="0"/>
                </a:cubicBezTo>
                <a:cubicBezTo>
                  <a:pt x="3605267" y="-42361"/>
                  <a:pt x="3929360" y="1545"/>
                  <a:pt x="4046929" y="0"/>
                </a:cubicBezTo>
                <a:cubicBezTo>
                  <a:pt x="4164498" y="-1545"/>
                  <a:pt x="4411245" y="227"/>
                  <a:pt x="4547759" y="0"/>
                </a:cubicBezTo>
                <a:cubicBezTo>
                  <a:pt x="4684273" y="-227"/>
                  <a:pt x="5053609" y="77720"/>
                  <a:pt x="5215533" y="0"/>
                </a:cubicBezTo>
                <a:cubicBezTo>
                  <a:pt x="5377457" y="-77720"/>
                  <a:pt x="5749584" y="46680"/>
                  <a:pt x="6050250" y="0"/>
                </a:cubicBezTo>
                <a:cubicBezTo>
                  <a:pt x="6323066" y="26984"/>
                  <a:pt x="6563895" y="276611"/>
                  <a:pt x="6535719" y="485469"/>
                </a:cubicBezTo>
                <a:cubicBezTo>
                  <a:pt x="6549907" y="632869"/>
                  <a:pt x="6485862" y="874979"/>
                  <a:pt x="6535719" y="1009760"/>
                </a:cubicBezTo>
                <a:cubicBezTo>
                  <a:pt x="6585576" y="1144541"/>
                  <a:pt x="6484578" y="1346421"/>
                  <a:pt x="6535719" y="1436960"/>
                </a:cubicBezTo>
                <a:cubicBezTo>
                  <a:pt x="6586860" y="1527499"/>
                  <a:pt x="6531974" y="1731328"/>
                  <a:pt x="6535719" y="1941833"/>
                </a:cubicBezTo>
                <a:cubicBezTo>
                  <a:pt x="6539464" y="2152338"/>
                  <a:pt x="6507008" y="2300164"/>
                  <a:pt x="6535719" y="2427287"/>
                </a:cubicBezTo>
                <a:cubicBezTo>
                  <a:pt x="6577835" y="2643035"/>
                  <a:pt x="6257879" y="2929500"/>
                  <a:pt x="6050250" y="2912756"/>
                </a:cubicBezTo>
                <a:cubicBezTo>
                  <a:pt x="5883588" y="2951110"/>
                  <a:pt x="5587155" y="2908704"/>
                  <a:pt x="5438124" y="2912756"/>
                </a:cubicBezTo>
                <a:cubicBezTo>
                  <a:pt x="5289093" y="2916808"/>
                  <a:pt x="5042604" y="2901645"/>
                  <a:pt x="4937294" y="2912756"/>
                </a:cubicBezTo>
                <a:cubicBezTo>
                  <a:pt x="4831984" y="2923867"/>
                  <a:pt x="4592979" y="2911488"/>
                  <a:pt x="4492111" y="2912756"/>
                </a:cubicBezTo>
                <a:cubicBezTo>
                  <a:pt x="4391243" y="2914024"/>
                  <a:pt x="4059240" y="2876042"/>
                  <a:pt x="3935633" y="2912756"/>
                </a:cubicBezTo>
                <a:cubicBezTo>
                  <a:pt x="3812026" y="2949470"/>
                  <a:pt x="3550055" y="2901319"/>
                  <a:pt x="3267860" y="2912756"/>
                </a:cubicBezTo>
                <a:cubicBezTo>
                  <a:pt x="2985665" y="2924193"/>
                  <a:pt x="2921156" y="2883003"/>
                  <a:pt x="2711381" y="2912756"/>
                </a:cubicBezTo>
                <a:cubicBezTo>
                  <a:pt x="2501606" y="2942509"/>
                  <a:pt x="2275820" y="2871835"/>
                  <a:pt x="2099255" y="2912756"/>
                </a:cubicBezTo>
                <a:cubicBezTo>
                  <a:pt x="1922690" y="2953677"/>
                  <a:pt x="1769203" y="2861454"/>
                  <a:pt x="1654073" y="2912756"/>
                </a:cubicBezTo>
                <a:cubicBezTo>
                  <a:pt x="1538943" y="2964058"/>
                  <a:pt x="1222242" y="2888147"/>
                  <a:pt x="1041947" y="2912756"/>
                </a:cubicBezTo>
                <a:cubicBezTo>
                  <a:pt x="861652" y="2937365"/>
                  <a:pt x="656129" y="2857609"/>
                  <a:pt x="485469" y="2912756"/>
                </a:cubicBezTo>
                <a:cubicBezTo>
                  <a:pt x="205607" y="2901631"/>
                  <a:pt x="41065" y="2730232"/>
                  <a:pt x="0" y="2427287"/>
                </a:cubicBezTo>
                <a:cubicBezTo>
                  <a:pt x="-50678" y="2280872"/>
                  <a:pt x="18582" y="2091131"/>
                  <a:pt x="0" y="1922414"/>
                </a:cubicBezTo>
                <a:cubicBezTo>
                  <a:pt x="-18582" y="1753697"/>
                  <a:pt x="53747" y="1659941"/>
                  <a:pt x="0" y="1417542"/>
                </a:cubicBezTo>
                <a:cubicBezTo>
                  <a:pt x="-53747" y="1175143"/>
                  <a:pt x="41238" y="1104923"/>
                  <a:pt x="0" y="990342"/>
                </a:cubicBezTo>
                <a:cubicBezTo>
                  <a:pt x="-41238" y="875761"/>
                  <a:pt x="31290" y="631339"/>
                  <a:pt x="0" y="485469"/>
                </a:cubicBezTo>
                <a:close/>
              </a:path>
            </a:pathLst>
          </a:custGeom>
          <a:solidFill>
            <a:srgbClr val="FFFF00"/>
          </a:solidFill>
          <a:ln w="19050">
            <a:solidFill>
              <a:srgbClr val="A77D4D"/>
            </a:solidFill>
            <a:extLst>
              <a:ext uri="{C807C97D-BFC1-408E-A445-0C87EB9F89A2}">
                <ask:lineSketchStyleProps xmlns:ask="http://schemas.microsoft.com/office/drawing/2018/sketchyshapes" sd="4066756316">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just"/>
            <a:r>
              <a:rPr lang="vi-VN" sz="4000" b="1" dirty="0">
                <a:solidFill>
                  <a:schemeClr val="tx1"/>
                </a:solidFill>
                <a:latin typeface="+mj-lt"/>
              </a:rPr>
              <a:t>Việc làm của hai bạn là sai. Vì hai bạn chưa chịu trách nhiệm về việc làm của mình.</a:t>
            </a:r>
          </a:p>
        </p:txBody>
      </p:sp>
      <p:pic>
        <p:nvPicPr>
          <p:cNvPr id="10" name="Picture 3"/>
          <p:cNvPicPr>
            <a:picLocks noChangeAspect="1"/>
          </p:cNvPicPr>
          <p:nvPr/>
        </p:nvPicPr>
        <p:blipFill>
          <a:blip r:embed="rId5"/>
          <a:stretch>
            <a:fillRect/>
          </a:stretch>
        </p:blipFill>
        <p:spPr>
          <a:xfrm rot="10800000" flipH="1">
            <a:off x="81106" y="2299097"/>
            <a:ext cx="1538566" cy="4558901"/>
          </a:xfrm>
          <a:prstGeom prst="rect">
            <a:avLst/>
          </a:prstGeom>
          <a:noFill/>
          <a:ln w="9525">
            <a:noFill/>
          </a:ln>
        </p:spPr>
      </p:pic>
      <p:sp>
        <p:nvSpPr>
          <p:cNvPr id="11" name="TextBox 10"/>
          <p:cNvSpPr txBox="1"/>
          <p:nvPr/>
        </p:nvSpPr>
        <p:spPr>
          <a:xfrm>
            <a:off x="971601" y="541127"/>
            <a:ext cx="4141742" cy="2554545"/>
          </a:xfrm>
          <a:prstGeom prst="rect">
            <a:avLst/>
          </a:prstGeom>
          <a:noFill/>
        </p:spPr>
        <p:txBody>
          <a:bodyPr wrap="square" rtlCol="0">
            <a:spAutoFit/>
          </a:bodyPr>
          <a:lstStyle/>
          <a:p>
            <a:pPr algn="ctr"/>
            <a:r>
              <a:rPr lang="vi-VN" sz="4000" b="1" dirty="0">
                <a:solidFill>
                  <a:srgbClr val="FF0000"/>
                </a:solidFill>
                <a:latin typeface="+mj-lt"/>
              </a:rPr>
              <a:t>Việc làm đó của hai bạn đúng hay sai? Vì sao?</a:t>
            </a:r>
          </a:p>
          <a:p>
            <a:pPr algn="ctr"/>
            <a:endParaRPr lang="vi-VN" sz="4000" b="1" dirty="0">
              <a:latin typeface="+mj-lt"/>
            </a:endParaRPr>
          </a:p>
        </p:txBody>
      </p:sp>
    </p:spTree>
    <p:custDataLst>
      <p:tags r:id="rId1"/>
    </p:custDataLst>
    <p:extLst>
      <p:ext uri="{BB962C8B-B14F-4D97-AF65-F5344CB8AC3E}">
        <p14:creationId xmlns:p14="http://schemas.microsoft.com/office/powerpoint/2010/main" val="1946085063"/>
      </p:ext>
    </p:extLst>
  </p:cSld>
  <p:clrMapOvr>
    <a:masterClrMapping/>
  </p:clrMapOvr>
  <mc:AlternateContent xmlns:mc="http://schemas.openxmlformats.org/markup-compatibility/2006" xmlns:p14="http://schemas.microsoft.com/office/powerpoint/2010/main">
    <mc:Choice Requires="p14">
      <p:transition spd="slow" p14:dur="2000" advTm="16722"/>
    </mc:Choice>
    <mc:Fallback xmlns="">
      <p:transition spd="slow" advTm="167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4" name="Cloud Callout 3"/>
          <p:cNvSpPr/>
          <p:nvPr/>
        </p:nvSpPr>
        <p:spPr>
          <a:xfrm>
            <a:off x="53751" y="268971"/>
            <a:ext cx="5652121" cy="2874013"/>
          </a:xfrm>
          <a:prstGeom prst="cloudCallout">
            <a:avLst>
              <a:gd name="adj1" fmla="val 43552"/>
              <a:gd name="adj2" fmla="val 59804"/>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966" t="-2338" r="9675" b="4676"/>
          <a:stretch/>
        </p:blipFill>
        <p:spPr>
          <a:xfrm>
            <a:off x="5113343" y="-243408"/>
            <a:ext cx="2298422" cy="2542507"/>
          </a:xfrm>
          <a:prstGeom prst="ellipse">
            <a:avLst/>
          </a:prstGeom>
          <a:ln>
            <a:noFill/>
          </a:ln>
          <a:effectLst>
            <a:softEdge rad="112500"/>
          </a:effectLst>
        </p:spPr>
      </p:pic>
      <p:sp>
        <p:nvSpPr>
          <p:cNvPr id="8" name="TextBox 7"/>
          <p:cNvSpPr txBox="1"/>
          <p:nvPr/>
        </p:nvSpPr>
        <p:spPr>
          <a:xfrm>
            <a:off x="683568" y="764704"/>
            <a:ext cx="4392489" cy="1261884"/>
          </a:xfrm>
          <a:prstGeom prst="rect">
            <a:avLst/>
          </a:prstGeom>
          <a:noFill/>
        </p:spPr>
        <p:txBody>
          <a:bodyPr wrap="square" rtlCol="0">
            <a:spAutoFit/>
          </a:bodyPr>
          <a:lstStyle/>
          <a:p>
            <a:pPr algn="ctr"/>
            <a:r>
              <a:rPr lang="vi-VN" sz="3800" b="1" dirty="0">
                <a:solidFill>
                  <a:srgbClr val="FF0000"/>
                </a:solidFill>
                <a:latin typeface="+mj-lt"/>
              </a:rPr>
              <a:t>Tối hôm đó, Đức cảm thấy thế nào?</a:t>
            </a:r>
          </a:p>
        </p:txBody>
      </p:sp>
      <p:sp>
        <p:nvSpPr>
          <p:cNvPr id="9" name="Rectangle: Rounded Corners 2">
            <a:extLst>
              <a:ext uri="{FF2B5EF4-FFF2-40B4-BE49-F238E27FC236}">
                <a16:creationId xmlns:a16="http://schemas.microsoft.com/office/drawing/2014/main" id="{B704CAEF-E566-4B9D-8276-75B393FEFDC6}"/>
              </a:ext>
            </a:extLst>
          </p:cNvPr>
          <p:cNvSpPr/>
          <p:nvPr/>
        </p:nvSpPr>
        <p:spPr>
          <a:xfrm>
            <a:off x="2608281" y="3770526"/>
            <a:ext cx="6535719" cy="2912756"/>
          </a:xfrm>
          <a:custGeom>
            <a:avLst/>
            <a:gdLst>
              <a:gd name="connsiteX0" fmla="*/ 0 w 6535719"/>
              <a:gd name="connsiteY0" fmla="*/ 485469 h 2912756"/>
              <a:gd name="connsiteX1" fmla="*/ 485469 w 6535719"/>
              <a:gd name="connsiteY1" fmla="*/ 0 h 2912756"/>
              <a:gd name="connsiteX2" fmla="*/ 1153243 w 6535719"/>
              <a:gd name="connsiteY2" fmla="*/ 0 h 2912756"/>
              <a:gd name="connsiteX3" fmla="*/ 1654073 w 6535719"/>
              <a:gd name="connsiteY3" fmla="*/ 0 h 2912756"/>
              <a:gd name="connsiteX4" fmla="*/ 2154903 w 6535719"/>
              <a:gd name="connsiteY4" fmla="*/ 0 h 2912756"/>
              <a:gd name="connsiteX5" fmla="*/ 2767029 w 6535719"/>
              <a:gd name="connsiteY5" fmla="*/ 0 h 2912756"/>
              <a:gd name="connsiteX6" fmla="*/ 3379155 w 6535719"/>
              <a:gd name="connsiteY6" fmla="*/ 0 h 2912756"/>
              <a:gd name="connsiteX7" fmla="*/ 3991281 w 6535719"/>
              <a:gd name="connsiteY7" fmla="*/ 0 h 2912756"/>
              <a:gd name="connsiteX8" fmla="*/ 4436464 w 6535719"/>
              <a:gd name="connsiteY8" fmla="*/ 0 h 2912756"/>
              <a:gd name="connsiteX9" fmla="*/ 4937294 w 6535719"/>
              <a:gd name="connsiteY9" fmla="*/ 0 h 2912756"/>
              <a:gd name="connsiteX10" fmla="*/ 5493772 w 6535719"/>
              <a:gd name="connsiteY10" fmla="*/ 0 h 2912756"/>
              <a:gd name="connsiteX11" fmla="*/ 6050250 w 6535719"/>
              <a:gd name="connsiteY11" fmla="*/ 0 h 2912756"/>
              <a:gd name="connsiteX12" fmla="*/ 6535719 w 6535719"/>
              <a:gd name="connsiteY12" fmla="*/ 485469 h 2912756"/>
              <a:gd name="connsiteX13" fmla="*/ 6535719 w 6535719"/>
              <a:gd name="connsiteY13" fmla="*/ 951505 h 2912756"/>
              <a:gd name="connsiteX14" fmla="*/ 6535719 w 6535719"/>
              <a:gd name="connsiteY14" fmla="*/ 1378705 h 2912756"/>
              <a:gd name="connsiteX15" fmla="*/ 6535719 w 6535719"/>
              <a:gd name="connsiteY15" fmla="*/ 1883578 h 2912756"/>
              <a:gd name="connsiteX16" fmla="*/ 6535719 w 6535719"/>
              <a:gd name="connsiteY16" fmla="*/ 2427287 h 2912756"/>
              <a:gd name="connsiteX17" fmla="*/ 6050250 w 6535719"/>
              <a:gd name="connsiteY17" fmla="*/ 2912756 h 2912756"/>
              <a:gd name="connsiteX18" fmla="*/ 5493772 w 6535719"/>
              <a:gd name="connsiteY18" fmla="*/ 2912756 h 2912756"/>
              <a:gd name="connsiteX19" fmla="*/ 4937294 w 6535719"/>
              <a:gd name="connsiteY19" fmla="*/ 2912756 h 2912756"/>
              <a:gd name="connsiteX20" fmla="*/ 4547759 w 6535719"/>
              <a:gd name="connsiteY20" fmla="*/ 2912756 h 2912756"/>
              <a:gd name="connsiteX21" fmla="*/ 4102577 w 6535719"/>
              <a:gd name="connsiteY21" fmla="*/ 2912756 h 2912756"/>
              <a:gd name="connsiteX22" fmla="*/ 3713042 w 6535719"/>
              <a:gd name="connsiteY22" fmla="*/ 2912756 h 2912756"/>
              <a:gd name="connsiteX23" fmla="*/ 3156564 w 6535719"/>
              <a:gd name="connsiteY23" fmla="*/ 2912756 h 2912756"/>
              <a:gd name="connsiteX24" fmla="*/ 2488790 w 6535719"/>
              <a:gd name="connsiteY24" fmla="*/ 2912756 h 2912756"/>
              <a:gd name="connsiteX25" fmla="*/ 2043608 w 6535719"/>
              <a:gd name="connsiteY25" fmla="*/ 2912756 h 2912756"/>
              <a:gd name="connsiteX26" fmla="*/ 1375834 w 6535719"/>
              <a:gd name="connsiteY26" fmla="*/ 2912756 h 2912756"/>
              <a:gd name="connsiteX27" fmla="*/ 485469 w 6535719"/>
              <a:gd name="connsiteY27" fmla="*/ 2912756 h 2912756"/>
              <a:gd name="connsiteX28" fmla="*/ 0 w 6535719"/>
              <a:gd name="connsiteY28" fmla="*/ 2427287 h 2912756"/>
              <a:gd name="connsiteX29" fmla="*/ 0 w 6535719"/>
              <a:gd name="connsiteY29" fmla="*/ 1980669 h 2912756"/>
              <a:gd name="connsiteX30" fmla="*/ 0 w 6535719"/>
              <a:gd name="connsiteY30" fmla="*/ 1456378 h 2912756"/>
              <a:gd name="connsiteX31" fmla="*/ 0 w 6535719"/>
              <a:gd name="connsiteY31" fmla="*/ 951505 h 2912756"/>
              <a:gd name="connsiteX32" fmla="*/ 0 w 6535719"/>
              <a:gd name="connsiteY32" fmla="*/ 485469 h 291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535719" h="2912756" fill="none" extrusionOk="0">
                <a:moveTo>
                  <a:pt x="0" y="485469"/>
                </a:moveTo>
                <a:cubicBezTo>
                  <a:pt x="-9980" y="172215"/>
                  <a:pt x="147612" y="3986"/>
                  <a:pt x="485469" y="0"/>
                </a:cubicBezTo>
                <a:cubicBezTo>
                  <a:pt x="806991" y="-46752"/>
                  <a:pt x="968016" y="50542"/>
                  <a:pt x="1153243" y="0"/>
                </a:cubicBezTo>
                <a:cubicBezTo>
                  <a:pt x="1338470" y="-50542"/>
                  <a:pt x="1442454" y="28091"/>
                  <a:pt x="1654073" y="0"/>
                </a:cubicBezTo>
                <a:cubicBezTo>
                  <a:pt x="1865692" y="-28091"/>
                  <a:pt x="1975950" y="23280"/>
                  <a:pt x="2154903" y="0"/>
                </a:cubicBezTo>
                <a:cubicBezTo>
                  <a:pt x="2333856" y="-23280"/>
                  <a:pt x="2575319" y="14252"/>
                  <a:pt x="2767029" y="0"/>
                </a:cubicBezTo>
                <a:cubicBezTo>
                  <a:pt x="2958739" y="-14252"/>
                  <a:pt x="3191468" y="52504"/>
                  <a:pt x="3379155" y="0"/>
                </a:cubicBezTo>
                <a:cubicBezTo>
                  <a:pt x="3566842" y="-52504"/>
                  <a:pt x="3722687" y="42351"/>
                  <a:pt x="3991281" y="0"/>
                </a:cubicBezTo>
                <a:cubicBezTo>
                  <a:pt x="4259875" y="-42351"/>
                  <a:pt x="4246349" y="6976"/>
                  <a:pt x="4436464" y="0"/>
                </a:cubicBezTo>
                <a:cubicBezTo>
                  <a:pt x="4626579" y="-6976"/>
                  <a:pt x="4806362" y="7919"/>
                  <a:pt x="4937294" y="0"/>
                </a:cubicBezTo>
                <a:cubicBezTo>
                  <a:pt x="5068226" y="-7919"/>
                  <a:pt x="5220038" y="24744"/>
                  <a:pt x="5493772" y="0"/>
                </a:cubicBezTo>
                <a:cubicBezTo>
                  <a:pt x="5767506" y="-24744"/>
                  <a:pt x="5832429" y="48832"/>
                  <a:pt x="6050250" y="0"/>
                </a:cubicBezTo>
                <a:cubicBezTo>
                  <a:pt x="6254364" y="-34977"/>
                  <a:pt x="6471847" y="255319"/>
                  <a:pt x="6535719" y="485469"/>
                </a:cubicBezTo>
                <a:cubicBezTo>
                  <a:pt x="6538911" y="676110"/>
                  <a:pt x="6483768" y="814963"/>
                  <a:pt x="6535719" y="951505"/>
                </a:cubicBezTo>
                <a:cubicBezTo>
                  <a:pt x="6587670" y="1088047"/>
                  <a:pt x="6494850" y="1275678"/>
                  <a:pt x="6535719" y="1378705"/>
                </a:cubicBezTo>
                <a:cubicBezTo>
                  <a:pt x="6576588" y="1481732"/>
                  <a:pt x="6524952" y="1777533"/>
                  <a:pt x="6535719" y="1883578"/>
                </a:cubicBezTo>
                <a:cubicBezTo>
                  <a:pt x="6546486" y="1989623"/>
                  <a:pt x="6496014" y="2218409"/>
                  <a:pt x="6535719" y="2427287"/>
                </a:cubicBezTo>
                <a:cubicBezTo>
                  <a:pt x="6522941" y="2742800"/>
                  <a:pt x="6377508" y="2887035"/>
                  <a:pt x="6050250" y="2912756"/>
                </a:cubicBezTo>
                <a:cubicBezTo>
                  <a:pt x="5860786" y="2939480"/>
                  <a:pt x="5703173" y="2904461"/>
                  <a:pt x="5493772" y="2912756"/>
                </a:cubicBezTo>
                <a:cubicBezTo>
                  <a:pt x="5284371" y="2921051"/>
                  <a:pt x="5121133" y="2911652"/>
                  <a:pt x="4937294" y="2912756"/>
                </a:cubicBezTo>
                <a:cubicBezTo>
                  <a:pt x="4753455" y="2913860"/>
                  <a:pt x="4669031" y="2907477"/>
                  <a:pt x="4547759" y="2912756"/>
                </a:cubicBezTo>
                <a:cubicBezTo>
                  <a:pt x="4426488" y="2918035"/>
                  <a:pt x="4196696" y="2860309"/>
                  <a:pt x="4102577" y="2912756"/>
                </a:cubicBezTo>
                <a:cubicBezTo>
                  <a:pt x="4008458" y="2965203"/>
                  <a:pt x="3818033" y="2906699"/>
                  <a:pt x="3713042" y="2912756"/>
                </a:cubicBezTo>
                <a:cubicBezTo>
                  <a:pt x="3608051" y="2918813"/>
                  <a:pt x="3401356" y="2904716"/>
                  <a:pt x="3156564" y="2912756"/>
                </a:cubicBezTo>
                <a:cubicBezTo>
                  <a:pt x="2911772" y="2920796"/>
                  <a:pt x="2807444" y="2904716"/>
                  <a:pt x="2488790" y="2912756"/>
                </a:cubicBezTo>
                <a:cubicBezTo>
                  <a:pt x="2170136" y="2920796"/>
                  <a:pt x="2245240" y="2889860"/>
                  <a:pt x="2043608" y="2912756"/>
                </a:cubicBezTo>
                <a:cubicBezTo>
                  <a:pt x="1841976" y="2935652"/>
                  <a:pt x="1554771" y="2863075"/>
                  <a:pt x="1375834" y="2912756"/>
                </a:cubicBezTo>
                <a:cubicBezTo>
                  <a:pt x="1196897" y="2962437"/>
                  <a:pt x="772820" y="2828687"/>
                  <a:pt x="485469" y="2912756"/>
                </a:cubicBezTo>
                <a:cubicBezTo>
                  <a:pt x="197829" y="2928171"/>
                  <a:pt x="-8429" y="2652011"/>
                  <a:pt x="0" y="2427287"/>
                </a:cubicBezTo>
                <a:cubicBezTo>
                  <a:pt x="-37018" y="2278580"/>
                  <a:pt x="18514" y="2189573"/>
                  <a:pt x="0" y="1980669"/>
                </a:cubicBezTo>
                <a:cubicBezTo>
                  <a:pt x="-18514" y="1771765"/>
                  <a:pt x="29475" y="1564405"/>
                  <a:pt x="0" y="1456378"/>
                </a:cubicBezTo>
                <a:cubicBezTo>
                  <a:pt x="-29475" y="1348351"/>
                  <a:pt x="9095" y="1070530"/>
                  <a:pt x="0" y="951505"/>
                </a:cubicBezTo>
                <a:cubicBezTo>
                  <a:pt x="-9095" y="832480"/>
                  <a:pt x="11937" y="604624"/>
                  <a:pt x="0" y="485469"/>
                </a:cubicBezTo>
                <a:close/>
              </a:path>
              <a:path w="6535719" h="2912756" stroke="0" extrusionOk="0">
                <a:moveTo>
                  <a:pt x="0" y="485469"/>
                </a:moveTo>
                <a:cubicBezTo>
                  <a:pt x="43207" y="199277"/>
                  <a:pt x="231036" y="-64733"/>
                  <a:pt x="485469" y="0"/>
                </a:cubicBezTo>
                <a:cubicBezTo>
                  <a:pt x="627520" y="-32263"/>
                  <a:pt x="872578" y="13305"/>
                  <a:pt x="986299" y="0"/>
                </a:cubicBezTo>
                <a:cubicBezTo>
                  <a:pt x="1100020" y="-13305"/>
                  <a:pt x="1427722" y="10910"/>
                  <a:pt x="1542777" y="0"/>
                </a:cubicBezTo>
                <a:cubicBezTo>
                  <a:pt x="1657832" y="-10910"/>
                  <a:pt x="1852572" y="49961"/>
                  <a:pt x="2043608" y="0"/>
                </a:cubicBezTo>
                <a:cubicBezTo>
                  <a:pt x="2234644" y="-49961"/>
                  <a:pt x="2290223" y="34674"/>
                  <a:pt x="2433142" y="0"/>
                </a:cubicBezTo>
                <a:cubicBezTo>
                  <a:pt x="2576061" y="-34674"/>
                  <a:pt x="2794072" y="65553"/>
                  <a:pt x="2989620" y="0"/>
                </a:cubicBezTo>
                <a:cubicBezTo>
                  <a:pt x="3185168" y="-65553"/>
                  <a:pt x="3375635" y="42361"/>
                  <a:pt x="3490451" y="0"/>
                </a:cubicBezTo>
                <a:cubicBezTo>
                  <a:pt x="3605267" y="-42361"/>
                  <a:pt x="3929360" y="1545"/>
                  <a:pt x="4046929" y="0"/>
                </a:cubicBezTo>
                <a:cubicBezTo>
                  <a:pt x="4164498" y="-1545"/>
                  <a:pt x="4411245" y="227"/>
                  <a:pt x="4547759" y="0"/>
                </a:cubicBezTo>
                <a:cubicBezTo>
                  <a:pt x="4684273" y="-227"/>
                  <a:pt x="5053609" y="77720"/>
                  <a:pt x="5215533" y="0"/>
                </a:cubicBezTo>
                <a:cubicBezTo>
                  <a:pt x="5377457" y="-77720"/>
                  <a:pt x="5749584" y="46680"/>
                  <a:pt x="6050250" y="0"/>
                </a:cubicBezTo>
                <a:cubicBezTo>
                  <a:pt x="6323066" y="26984"/>
                  <a:pt x="6563895" y="276611"/>
                  <a:pt x="6535719" y="485469"/>
                </a:cubicBezTo>
                <a:cubicBezTo>
                  <a:pt x="6549907" y="632869"/>
                  <a:pt x="6485862" y="874979"/>
                  <a:pt x="6535719" y="1009760"/>
                </a:cubicBezTo>
                <a:cubicBezTo>
                  <a:pt x="6585576" y="1144541"/>
                  <a:pt x="6484578" y="1346421"/>
                  <a:pt x="6535719" y="1436960"/>
                </a:cubicBezTo>
                <a:cubicBezTo>
                  <a:pt x="6586860" y="1527499"/>
                  <a:pt x="6531974" y="1731328"/>
                  <a:pt x="6535719" y="1941833"/>
                </a:cubicBezTo>
                <a:cubicBezTo>
                  <a:pt x="6539464" y="2152338"/>
                  <a:pt x="6507008" y="2300164"/>
                  <a:pt x="6535719" y="2427287"/>
                </a:cubicBezTo>
                <a:cubicBezTo>
                  <a:pt x="6577835" y="2643035"/>
                  <a:pt x="6257879" y="2929500"/>
                  <a:pt x="6050250" y="2912756"/>
                </a:cubicBezTo>
                <a:cubicBezTo>
                  <a:pt x="5883588" y="2951110"/>
                  <a:pt x="5587155" y="2908704"/>
                  <a:pt x="5438124" y="2912756"/>
                </a:cubicBezTo>
                <a:cubicBezTo>
                  <a:pt x="5289093" y="2916808"/>
                  <a:pt x="5042604" y="2901645"/>
                  <a:pt x="4937294" y="2912756"/>
                </a:cubicBezTo>
                <a:cubicBezTo>
                  <a:pt x="4831984" y="2923867"/>
                  <a:pt x="4592979" y="2911488"/>
                  <a:pt x="4492111" y="2912756"/>
                </a:cubicBezTo>
                <a:cubicBezTo>
                  <a:pt x="4391243" y="2914024"/>
                  <a:pt x="4059240" y="2876042"/>
                  <a:pt x="3935633" y="2912756"/>
                </a:cubicBezTo>
                <a:cubicBezTo>
                  <a:pt x="3812026" y="2949470"/>
                  <a:pt x="3550055" y="2901319"/>
                  <a:pt x="3267860" y="2912756"/>
                </a:cubicBezTo>
                <a:cubicBezTo>
                  <a:pt x="2985665" y="2924193"/>
                  <a:pt x="2921156" y="2883003"/>
                  <a:pt x="2711381" y="2912756"/>
                </a:cubicBezTo>
                <a:cubicBezTo>
                  <a:pt x="2501606" y="2942509"/>
                  <a:pt x="2275820" y="2871835"/>
                  <a:pt x="2099255" y="2912756"/>
                </a:cubicBezTo>
                <a:cubicBezTo>
                  <a:pt x="1922690" y="2953677"/>
                  <a:pt x="1769203" y="2861454"/>
                  <a:pt x="1654073" y="2912756"/>
                </a:cubicBezTo>
                <a:cubicBezTo>
                  <a:pt x="1538943" y="2964058"/>
                  <a:pt x="1222242" y="2888147"/>
                  <a:pt x="1041947" y="2912756"/>
                </a:cubicBezTo>
                <a:cubicBezTo>
                  <a:pt x="861652" y="2937365"/>
                  <a:pt x="656129" y="2857609"/>
                  <a:pt x="485469" y="2912756"/>
                </a:cubicBezTo>
                <a:cubicBezTo>
                  <a:pt x="205607" y="2901631"/>
                  <a:pt x="41065" y="2730232"/>
                  <a:pt x="0" y="2427287"/>
                </a:cubicBezTo>
                <a:cubicBezTo>
                  <a:pt x="-50678" y="2280872"/>
                  <a:pt x="18582" y="2091131"/>
                  <a:pt x="0" y="1922414"/>
                </a:cubicBezTo>
                <a:cubicBezTo>
                  <a:pt x="-18582" y="1753697"/>
                  <a:pt x="53747" y="1659941"/>
                  <a:pt x="0" y="1417542"/>
                </a:cubicBezTo>
                <a:cubicBezTo>
                  <a:pt x="-53747" y="1175143"/>
                  <a:pt x="41238" y="1104923"/>
                  <a:pt x="0" y="990342"/>
                </a:cubicBezTo>
                <a:cubicBezTo>
                  <a:pt x="-41238" y="875761"/>
                  <a:pt x="31290" y="631339"/>
                  <a:pt x="0" y="485469"/>
                </a:cubicBezTo>
                <a:close/>
              </a:path>
            </a:pathLst>
          </a:custGeom>
          <a:solidFill>
            <a:srgbClr val="FFFF00"/>
          </a:solidFill>
          <a:ln w="19050">
            <a:solidFill>
              <a:srgbClr val="A77D4D"/>
            </a:solidFill>
            <a:extLst>
              <a:ext uri="{C807C97D-BFC1-408E-A445-0C87EB9F89A2}">
                <ask:lineSketchStyleProps xmlns:ask="http://schemas.microsoft.com/office/drawing/2018/sketchyshapes" sd="4066756316">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just"/>
            <a:r>
              <a:rPr lang="vi-VN" sz="3800" b="1" dirty="0">
                <a:solidFill>
                  <a:schemeClr val="tx1"/>
                </a:solidFill>
                <a:latin typeface="+mj-lt"/>
              </a:rPr>
              <a:t>Đức suy nghĩ mãi về chuyện đã gây ra, cảm thấy lo lắng và hối hận, Đức biết rằng không trốn tránh được trách nhiệm và cần phải làm gì đó.</a:t>
            </a:r>
          </a:p>
        </p:txBody>
      </p:sp>
      <p:pic>
        <p:nvPicPr>
          <p:cNvPr id="10" name="Picture 3"/>
          <p:cNvPicPr>
            <a:picLocks noChangeAspect="1"/>
          </p:cNvPicPr>
          <p:nvPr/>
        </p:nvPicPr>
        <p:blipFill>
          <a:blip r:embed="rId5"/>
          <a:stretch>
            <a:fillRect/>
          </a:stretch>
        </p:blipFill>
        <p:spPr>
          <a:xfrm rot="10800000" flipH="1">
            <a:off x="81106" y="2299097"/>
            <a:ext cx="1538566" cy="4558901"/>
          </a:xfrm>
          <a:prstGeom prst="rect">
            <a:avLst/>
          </a:prstGeom>
          <a:noFill/>
          <a:ln w="9525">
            <a:noFill/>
          </a:ln>
        </p:spPr>
      </p:pic>
    </p:spTree>
    <p:custDataLst>
      <p:tags r:id="rId1"/>
    </p:custDataLst>
    <p:extLst>
      <p:ext uri="{BB962C8B-B14F-4D97-AF65-F5344CB8AC3E}">
        <p14:creationId xmlns:p14="http://schemas.microsoft.com/office/powerpoint/2010/main" val="1176041930"/>
      </p:ext>
    </p:extLst>
  </p:cSld>
  <p:clrMapOvr>
    <a:masterClrMapping/>
  </p:clrMapOvr>
  <mc:AlternateContent xmlns:mc="http://schemas.openxmlformats.org/markup-compatibility/2006" xmlns:p14="http://schemas.microsoft.com/office/powerpoint/2010/main">
    <mc:Choice Requires="p14">
      <p:transition spd="slow" p14:dur="2000" advTm="20785"/>
    </mc:Choice>
    <mc:Fallback xmlns="">
      <p:transition spd="slow" advTm="207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3.6"/>
</p:tagLst>
</file>

<file path=ppt/tags/tag10.xml><?xml version="1.0" encoding="utf-8"?>
<p:tagLst xmlns:a="http://schemas.openxmlformats.org/drawingml/2006/main" xmlns:r="http://schemas.openxmlformats.org/officeDocument/2006/relationships" xmlns:p="http://schemas.openxmlformats.org/presentationml/2006/main">
  <p:tag name="TIMING" val="|0.8|8.4"/>
</p:tagLst>
</file>

<file path=ppt/tags/tag11.xml><?xml version="1.0" encoding="utf-8"?>
<p:tagLst xmlns:a="http://schemas.openxmlformats.org/drawingml/2006/main" xmlns:r="http://schemas.openxmlformats.org/officeDocument/2006/relationships" xmlns:p="http://schemas.openxmlformats.org/presentationml/2006/main">
  <p:tag name="TIMING" val="|16|1.2"/>
</p:tagLst>
</file>

<file path=ppt/tags/tag12.xml><?xml version="1.0" encoding="utf-8"?>
<p:tagLst xmlns:a="http://schemas.openxmlformats.org/drawingml/2006/main" xmlns:r="http://schemas.openxmlformats.org/officeDocument/2006/relationships" xmlns:p="http://schemas.openxmlformats.org/presentationml/2006/main">
  <p:tag name="TIMING" val="|1|11.3"/>
</p:tagLst>
</file>

<file path=ppt/tags/tag2.xml><?xml version="1.0" encoding="utf-8"?>
<p:tagLst xmlns:a="http://schemas.openxmlformats.org/drawingml/2006/main" xmlns:r="http://schemas.openxmlformats.org/officeDocument/2006/relationships" xmlns:p="http://schemas.openxmlformats.org/presentationml/2006/main">
  <p:tag name="TIMING" val="|0.8|36.1"/>
</p:tagLst>
</file>

<file path=ppt/tags/tag3.xml><?xml version="1.0" encoding="utf-8"?>
<p:tagLst xmlns:a="http://schemas.openxmlformats.org/drawingml/2006/main" xmlns:r="http://schemas.openxmlformats.org/officeDocument/2006/relationships" xmlns:p="http://schemas.openxmlformats.org/presentationml/2006/main">
  <p:tag name="TIMING" val="|1.3"/>
</p:tagLst>
</file>

<file path=ppt/tags/tag4.xml><?xml version="1.0" encoding="utf-8"?>
<p:tagLst xmlns:a="http://schemas.openxmlformats.org/drawingml/2006/main" xmlns:r="http://schemas.openxmlformats.org/officeDocument/2006/relationships" xmlns:p="http://schemas.openxmlformats.org/presentationml/2006/main">
  <p:tag name="TIMING" val="|6.8|4.1"/>
</p:tagLst>
</file>

<file path=ppt/tags/tag5.xml><?xml version="1.0" encoding="utf-8"?>
<p:tagLst xmlns:a="http://schemas.openxmlformats.org/drawingml/2006/main" xmlns:r="http://schemas.openxmlformats.org/officeDocument/2006/relationships" xmlns:p="http://schemas.openxmlformats.org/presentationml/2006/main">
  <p:tag name="TIMING" val="|0.9|5.1"/>
</p:tagLst>
</file>

<file path=ppt/tags/tag6.xml><?xml version="1.0" encoding="utf-8"?>
<p:tagLst xmlns:a="http://schemas.openxmlformats.org/drawingml/2006/main" xmlns:r="http://schemas.openxmlformats.org/officeDocument/2006/relationships" xmlns:p="http://schemas.openxmlformats.org/presentationml/2006/main">
  <p:tag name="TIMING" val="|0.9|5.4"/>
</p:tagLst>
</file>

<file path=ppt/tags/tag7.xml><?xml version="1.0" encoding="utf-8"?>
<p:tagLst xmlns:a="http://schemas.openxmlformats.org/drawingml/2006/main" xmlns:r="http://schemas.openxmlformats.org/officeDocument/2006/relationships" xmlns:p="http://schemas.openxmlformats.org/presentationml/2006/main">
  <p:tag name="TIMING" val="|1|5.8"/>
</p:tagLst>
</file>

<file path=ppt/tags/tag8.xml><?xml version="1.0" encoding="utf-8"?>
<p:tagLst xmlns:a="http://schemas.openxmlformats.org/drawingml/2006/main" xmlns:r="http://schemas.openxmlformats.org/officeDocument/2006/relationships" xmlns:p="http://schemas.openxmlformats.org/presentationml/2006/main">
  <p:tag name="TIMING" val="|1|7.3"/>
</p:tagLst>
</file>

<file path=ppt/tags/tag9.xml><?xml version="1.0" encoding="utf-8"?>
<p:tagLst xmlns:a="http://schemas.openxmlformats.org/drawingml/2006/main" xmlns:r="http://schemas.openxmlformats.org/officeDocument/2006/relationships" xmlns:p="http://schemas.openxmlformats.org/presentationml/2006/main">
  <p:tag name="TIMING" val="|1.6|4.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TotalTime>
  <Words>769</Words>
  <Application>Microsoft Office PowerPoint</Application>
  <PresentationFormat>Trình chiếu Trên màn hình (4:3)</PresentationFormat>
  <Paragraphs>46</Paragraphs>
  <Slides>16</Slides>
  <Notes>0</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16</vt:i4>
      </vt:variant>
    </vt:vector>
  </HeadingPairs>
  <TitlesOfParts>
    <vt:vector size="22" baseType="lpstr">
      <vt:lpstr>Arial</vt:lpstr>
      <vt:lpstr>Calibri</vt:lpstr>
      <vt:lpstr>HP001 4 hàng</vt:lpstr>
      <vt:lpstr>Times New Roman</vt:lpstr>
      <vt:lpstr>字魂59号-创粗黑</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11</cp:lastModifiedBy>
  <cp:revision>65</cp:revision>
  <dcterms:created xsi:type="dcterms:W3CDTF">2021-09-25T19:12:29Z</dcterms:created>
  <dcterms:modified xsi:type="dcterms:W3CDTF">2024-03-12T08:33:18Z</dcterms:modified>
</cp:coreProperties>
</file>