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9"/>
  </p:notesMasterIdLst>
  <p:sldIdLst>
    <p:sldId id="300" r:id="rId2"/>
    <p:sldId id="258" r:id="rId3"/>
    <p:sldId id="294" r:id="rId4"/>
    <p:sldId id="256" r:id="rId5"/>
    <p:sldId id="293" r:id="rId6"/>
    <p:sldId id="257" r:id="rId7"/>
    <p:sldId id="290" r:id="rId8"/>
    <p:sldId id="291" r:id="rId9"/>
    <p:sldId id="292" r:id="rId10"/>
    <p:sldId id="286" r:id="rId11"/>
    <p:sldId id="260" r:id="rId12"/>
    <p:sldId id="287" r:id="rId13"/>
    <p:sldId id="288" r:id="rId14"/>
    <p:sldId id="295" r:id="rId15"/>
    <p:sldId id="296" r:id="rId16"/>
    <p:sldId id="297" r:id="rId17"/>
    <p:sldId id="265" r:id="rId18"/>
  </p:sldIdLst>
  <p:sldSz cx="9144000" cy="5143500" type="screen16x9"/>
  <p:notesSz cx="6858000" cy="9144000"/>
  <p:embeddedFontLst>
    <p:embeddedFont>
      <p:font typeface="Bahnschrift SemiLight" panose="020B0502040204020203" pitchFamily="34" charset="0"/>
      <p:regular r:id="rId20"/>
    </p:embeddedFont>
    <p:embeddedFont>
      <p:font typeface="Bebas Neue" panose="020B0606020202050201" pitchFamily="34" charset="0"/>
      <p:regular r:id="rId21"/>
    </p:embeddedFont>
    <p:embeddedFont>
      <p:font typeface="Delius" panose="020B0604020202020204" charset="0"/>
      <p:regular r:id="rId22"/>
    </p:embeddedFont>
    <p:embeddedFont>
      <p:font typeface="HP001 4 hàng" panose="020B0604020202020204" charset="0"/>
      <p:regular r:id="rId23"/>
      <p:bold r:id="rId24"/>
    </p:embeddedFont>
    <p:embeddedFont>
      <p:font typeface="Source Sans 3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84081D-E43C-47EF-8841-32DECAAFBF9C}">
  <a:tblStyle styleId="{E284081D-E43C-47EF-8841-32DECAAFBF9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5d6eb53ce5_0_1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5d6eb53ce5_0_1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5d6eb53ce5_0_2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5d6eb53ce5_0_2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5d7f6a399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5d7f6a399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d6eb53ce5_0_1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5d6eb53ce5_0_1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d6eb53ce5_0_1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5d6eb53ce5_0_1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014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d6eb53ce5_0_1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5d6eb53ce5_0_1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009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d6eb53ce5_0_1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5d6eb53ce5_0_1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25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d6eb53ce5_0_1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5d6eb53ce5_0_1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377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d6eb53ce5_0_1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5d6eb53ce5_0_1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10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56662" y="389900"/>
            <a:ext cx="8230800" cy="4355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26875" y="1561625"/>
            <a:ext cx="5202900" cy="18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53186" y="79398"/>
            <a:ext cx="8924869" cy="5169371"/>
            <a:chOff x="253186" y="79398"/>
            <a:chExt cx="8924869" cy="5169371"/>
          </a:xfrm>
        </p:grpSpPr>
        <p:sp>
          <p:nvSpPr>
            <p:cNvPr id="12" name="Google Shape;12;p2"/>
            <p:cNvSpPr/>
            <p:nvPr/>
          </p:nvSpPr>
          <p:spPr>
            <a:xfrm>
              <a:off x="253186" y="4832806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 rot="-1882054" flipH="1">
              <a:off x="653771" y="300436"/>
              <a:ext cx="1041730" cy="685381"/>
              <a:chOff x="3631750" y="-342700"/>
              <a:chExt cx="259300" cy="170600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774600" y="-235650"/>
                <a:ext cx="116450" cy="63550"/>
              </a:xfrm>
              <a:custGeom>
                <a:avLst/>
                <a:gdLst/>
                <a:ahLst/>
                <a:cxnLst/>
                <a:rect l="l" t="t" r="r" b="b"/>
                <a:pathLst>
                  <a:path w="4658" h="2542" extrusionOk="0">
                    <a:moveTo>
                      <a:pt x="2068" y="774"/>
                    </a:moveTo>
                    <a:cubicBezTo>
                      <a:pt x="2116" y="774"/>
                      <a:pt x="2163" y="789"/>
                      <a:pt x="2211" y="805"/>
                    </a:cubicBezTo>
                    <a:cubicBezTo>
                      <a:pt x="2353" y="868"/>
                      <a:pt x="2353" y="947"/>
                      <a:pt x="2337" y="995"/>
                    </a:cubicBezTo>
                    <a:cubicBezTo>
                      <a:pt x="2305" y="1153"/>
                      <a:pt x="2116" y="1326"/>
                      <a:pt x="1847" y="1452"/>
                    </a:cubicBezTo>
                    <a:lnTo>
                      <a:pt x="1847" y="1452"/>
                    </a:lnTo>
                    <a:cubicBezTo>
                      <a:pt x="1784" y="1168"/>
                      <a:pt x="1816" y="916"/>
                      <a:pt x="1926" y="821"/>
                    </a:cubicBezTo>
                    <a:cubicBezTo>
                      <a:pt x="1974" y="789"/>
                      <a:pt x="2005" y="774"/>
                      <a:pt x="2068" y="774"/>
                    </a:cubicBezTo>
                    <a:close/>
                    <a:moveTo>
                      <a:pt x="253" y="0"/>
                    </a:moveTo>
                    <a:cubicBezTo>
                      <a:pt x="206" y="0"/>
                      <a:pt x="143" y="32"/>
                      <a:pt x="143" y="79"/>
                    </a:cubicBezTo>
                    <a:cubicBezTo>
                      <a:pt x="127" y="127"/>
                      <a:pt x="1" y="916"/>
                      <a:pt x="379" y="1405"/>
                    </a:cubicBezTo>
                    <a:cubicBezTo>
                      <a:pt x="553" y="1626"/>
                      <a:pt x="806" y="1752"/>
                      <a:pt x="1121" y="1768"/>
                    </a:cubicBezTo>
                    <a:cubicBezTo>
                      <a:pt x="1158" y="1771"/>
                      <a:pt x="1194" y="1772"/>
                      <a:pt x="1230" y="1772"/>
                    </a:cubicBezTo>
                    <a:cubicBezTo>
                      <a:pt x="1399" y="1772"/>
                      <a:pt x="1565" y="1744"/>
                      <a:pt x="1721" y="1705"/>
                    </a:cubicBezTo>
                    <a:cubicBezTo>
                      <a:pt x="1879" y="2179"/>
                      <a:pt x="2211" y="2494"/>
                      <a:pt x="2621" y="2526"/>
                    </a:cubicBezTo>
                    <a:cubicBezTo>
                      <a:pt x="2653" y="2542"/>
                      <a:pt x="2684" y="2542"/>
                      <a:pt x="2716" y="2542"/>
                    </a:cubicBezTo>
                    <a:cubicBezTo>
                      <a:pt x="3300" y="2542"/>
                      <a:pt x="3600" y="1973"/>
                      <a:pt x="3805" y="1563"/>
                    </a:cubicBezTo>
                    <a:cubicBezTo>
                      <a:pt x="3950" y="1301"/>
                      <a:pt x="4042" y="1133"/>
                      <a:pt x="4130" y="1133"/>
                    </a:cubicBezTo>
                    <a:cubicBezTo>
                      <a:pt x="4137" y="1133"/>
                      <a:pt x="4145" y="1134"/>
                      <a:pt x="4152" y="1137"/>
                    </a:cubicBezTo>
                    <a:cubicBezTo>
                      <a:pt x="4263" y="1200"/>
                      <a:pt x="4326" y="1263"/>
                      <a:pt x="4357" y="1358"/>
                    </a:cubicBezTo>
                    <a:cubicBezTo>
                      <a:pt x="4436" y="1658"/>
                      <a:pt x="4121" y="2163"/>
                      <a:pt x="3994" y="2321"/>
                    </a:cubicBezTo>
                    <a:cubicBezTo>
                      <a:pt x="3963" y="2368"/>
                      <a:pt x="3979" y="2431"/>
                      <a:pt x="4010" y="2463"/>
                    </a:cubicBezTo>
                    <a:cubicBezTo>
                      <a:pt x="4028" y="2475"/>
                      <a:pt x="4049" y="2480"/>
                      <a:pt x="4069" y="2480"/>
                    </a:cubicBezTo>
                    <a:cubicBezTo>
                      <a:pt x="4101" y="2480"/>
                      <a:pt x="4133" y="2466"/>
                      <a:pt x="4152" y="2447"/>
                    </a:cubicBezTo>
                    <a:cubicBezTo>
                      <a:pt x="4168" y="2415"/>
                      <a:pt x="4657" y="1768"/>
                      <a:pt x="4547" y="1310"/>
                    </a:cubicBezTo>
                    <a:cubicBezTo>
                      <a:pt x="4499" y="1153"/>
                      <a:pt x="4389" y="1042"/>
                      <a:pt x="4231" y="963"/>
                    </a:cubicBezTo>
                    <a:cubicBezTo>
                      <a:pt x="4192" y="947"/>
                      <a:pt x="4156" y="940"/>
                      <a:pt x="4121" y="940"/>
                    </a:cubicBezTo>
                    <a:cubicBezTo>
                      <a:pt x="3917" y="940"/>
                      <a:pt x="3780" y="1200"/>
                      <a:pt x="3631" y="1484"/>
                    </a:cubicBezTo>
                    <a:cubicBezTo>
                      <a:pt x="3435" y="1861"/>
                      <a:pt x="3181" y="2340"/>
                      <a:pt x="2704" y="2340"/>
                    </a:cubicBezTo>
                    <a:cubicBezTo>
                      <a:pt x="2682" y="2340"/>
                      <a:pt x="2660" y="2339"/>
                      <a:pt x="2637" y="2336"/>
                    </a:cubicBezTo>
                    <a:cubicBezTo>
                      <a:pt x="2179" y="2289"/>
                      <a:pt x="1974" y="1816"/>
                      <a:pt x="1911" y="1642"/>
                    </a:cubicBezTo>
                    <a:cubicBezTo>
                      <a:pt x="2242" y="1500"/>
                      <a:pt x="2479" y="1279"/>
                      <a:pt x="2526" y="1042"/>
                    </a:cubicBezTo>
                    <a:cubicBezTo>
                      <a:pt x="2574" y="868"/>
                      <a:pt x="2495" y="711"/>
                      <a:pt x="2305" y="632"/>
                    </a:cubicBezTo>
                    <a:cubicBezTo>
                      <a:pt x="2216" y="592"/>
                      <a:pt x="2138" y="577"/>
                      <a:pt x="2071" y="577"/>
                    </a:cubicBezTo>
                    <a:cubicBezTo>
                      <a:pt x="1949" y="577"/>
                      <a:pt x="1861" y="628"/>
                      <a:pt x="1800" y="679"/>
                    </a:cubicBezTo>
                    <a:cubicBezTo>
                      <a:pt x="1611" y="853"/>
                      <a:pt x="1595" y="1200"/>
                      <a:pt x="1658" y="1516"/>
                    </a:cubicBezTo>
                    <a:cubicBezTo>
                      <a:pt x="1540" y="1551"/>
                      <a:pt x="1412" y="1569"/>
                      <a:pt x="1276" y="1569"/>
                    </a:cubicBezTo>
                    <a:cubicBezTo>
                      <a:pt x="1231" y="1569"/>
                      <a:pt x="1185" y="1567"/>
                      <a:pt x="1137" y="1563"/>
                    </a:cubicBezTo>
                    <a:cubicBezTo>
                      <a:pt x="885" y="1547"/>
                      <a:pt x="679" y="1452"/>
                      <a:pt x="537" y="1279"/>
                    </a:cubicBezTo>
                    <a:cubicBezTo>
                      <a:pt x="206" y="853"/>
                      <a:pt x="332" y="127"/>
                      <a:pt x="332" y="127"/>
                    </a:cubicBezTo>
                    <a:cubicBezTo>
                      <a:pt x="348" y="63"/>
                      <a:pt x="301" y="16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31750" y="-340250"/>
                <a:ext cx="168925" cy="135825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5433" extrusionOk="0">
                    <a:moveTo>
                      <a:pt x="4063" y="1"/>
                    </a:moveTo>
                    <a:cubicBezTo>
                      <a:pt x="3599" y="1"/>
                      <a:pt x="458" y="1027"/>
                      <a:pt x="458" y="1027"/>
                    </a:cubicBezTo>
                    <a:cubicBezTo>
                      <a:pt x="0" y="1169"/>
                      <a:pt x="1579" y="4989"/>
                      <a:pt x="2100" y="5368"/>
                    </a:cubicBezTo>
                    <a:cubicBezTo>
                      <a:pt x="2164" y="5413"/>
                      <a:pt x="2278" y="5432"/>
                      <a:pt x="2430" y="5432"/>
                    </a:cubicBezTo>
                    <a:cubicBezTo>
                      <a:pt x="3517" y="5432"/>
                      <a:pt x="6519" y="4418"/>
                      <a:pt x="6630" y="4168"/>
                    </a:cubicBezTo>
                    <a:cubicBezTo>
                      <a:pt x="6756" y="3869"/>
                      <a:pt x="4515" y="33"/>
                      <a:pt x="4073" y="1"/>
                    </a:cubicBezTo>
                    <a:cubicBezTo>
                      <a:pt x="4070" y="1"/>
                      <a:pt x="4066" y="1"/>
                      <a:pt x="40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640425" y="-342700"/>
                <a:ext cx="159850" cy="139025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561" extrusionOk="0">
                    <a:moveTo>
                      <a:pt x="3731" y="0"/>
                    </a:moveTo>
                    <a:cubicBezTo>
                      <a:pt x="3689" y="0"/>
                      <a:pt x="3644" y="29"/>
                      <a:pt x="3631" y="68"/>
                    </a:cubicBezTo>
                    <a:lnTo>
                      <a:pt x="2779" y="2372"/>
                    </a:lnTo>
                    <a:lnTo>
                      <a:pt x="158" y="1030"/>
                    </a:lnTo>
                    <a:cubicBezTo>
                      <a:pt x="145" y="1022"/>
                      <a:pt x="131" y="1018"/>
                      <a:pt x="116" y="1018"/>
                    </a:cubicBezTo>
                    <a:cubicBezTo>
                      <a:pt x="78" y="1018"/>
                      <a:pt x="39" y="1044"/>
                      <a:pt x="16" y="1078"/>
                    </a:cubicBezTo>
                    <a:cubicBezTo>
                      <a:pt x="1" y="1125"/>
                      <a:pt x="16" y="1188"/>
                      <a:pt x="64" y="1204"/>
                    </a:cubicBezTo>
                    <a:lnTo>
                      <a:pt x="2716" y="2562"/>
                    </a:lnTo>
                    <a:lnTo>
                      <a:pt x="1658" y="5419"/>
                    </a:lnTo>
                    <a:cubicBezTo>
                      <a:pt x="1642" y="5482"/>
                      <a:pt x="1674" y="5529"/>
                      <a:pt x="1721" y="5545"/>
                    </a:cubicBezTo>
                    <a:cubicBezTo>
                      <a:pt x="1737" y="5561"/>
                      <a:pt x="1737" y="5561"/>
                      <a:pt x="1753" y="5561"/>
                    </a:cubicBezTo>
                    <a:cubicBezTo>
                      <a:pt x="1784" y="5561"/>
                      <a:pt x="1832" y="5529"/>
                      <a:pt x="1848" y="5498"/>
                    </a:cubicBezTo>
                    <a:lnTo>
                      <a:pt x="2889" y="2641"/>
                    </a:lnTo>
                    <a:lnTo>
                      <a:pt x="6236" y="4345"/>
                    </a:lnTo>
                    <a:cubicBezTo>
                      <a:pt x="6252" y="4361"/>
                      <a:pt x="6267" y="4361"/>
                      <a:pt x="6283" y="4361"/>
                    </a:cubicBezTo>
                    <a:cubicBezTo>
                      <a:pt x="6315" y="4361"/>
                      <a:pt x="6346" y="4345"/>
                      <a:pt x="6362" y="4314"/>
                    </a:cubicBezTo>
                    <a:cubicBezTo>
                      <a:pt x="6394" y="4251"/>
                      <a:pt x="6378" y="4203"/>
                      <a:pt x="6331" y="4172"/>
                    </a:cubicBezTo>
                    <a:lnTo>
                      <a:pt x="2968" y="2467"/>
                    </a:lnTo>
                    <a:lnTo>
                      <a:pt x="3821" y="131"/>
                    </a:lnTo>
                    <a:cubicBezTo>
                      <a:pt x="3836" y="83"/>
                      <a:pt x="3805" y="36"/>
                      <a:pt x="3758" y="4"/>
                    </a:cubicBezTo>
                    <a:cubicBezTo>
                      <a:pt x="3749" y="2"/>
                      <a:pt x="3740" y="0"/>
                      <a:pt x="3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7262694" y="110157"/>
              <a:ext cx="1915360" cy="1273604"/>
              <a:chOff x="1719600" y="414750"/>
              <a:chExt cx="370025" cy="24605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1809975" y="489225"/>
                <a:ext cx="16735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5000" extrusionOk="0">
                    <a:moveTo>
                      <a:pt x="2157" y="0"/>
                    </a:moveTo>
                    <a:cubicBezTo>
                      <a:pt x="1247" y="0"/>
                      <a:pt x="521" y="312"/>
                      <a:pt x="1" y="658"/>
                    </a:cubicBezTo>
                    <a:lnTo>
                      <a:pt x="238" y="911"/>
                    </a:lnTo>
                    <a:cubicBezTo>
                      <a:pt x="238" y="911"/>
                      <a:pt x="1016" y="709"/>
                      <a:pt x="1990" y="709"/>
                    </a:cubicBezTo>
                    <a:cubicBezTo>
                      <a:pt x="3740" y="709"/>
                      <a:pt x="6123" y="1360"/>
                      <a:pt x="5778" y="4999"/>
                    </a:cubicBezTo>
                    <a:lnTo>
                      <a:pt x="6662" y="4968"/>
                    </a:lnTo>
                    <a:cubicBezTo>
                      <a:pt x="6694" y="4321"/>
                      <a:pt x="6631" y="1590"/>
                      <a:pt x="4121" y="453"/>
                    </a:cubicBezTo>
                    <a:cubicBezTo>
                      <a:pt x="3395" y="127"/>
                      <a:pt x="2738" y="0"/>
                      <a:pt x="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773675" y="422475"/>
                <a:ext cx="26680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10672" h="7559" extrusionOk="0">
                    <a:moveTo>
                      <a:pt x="4128" y="1"/>
                    </a:moveTo>
                    <a:cubicBezTo>
                      <a:pt x="1649" y="1"/>
                      <a:pt x="1" y="1766"/>
                      <a:pt x="1" y="1766"/>
                    </a:cubicBezTo>
                    <a:lnTo>
                      <a:pt x="395" y="2176"/>
                    </a:lnTo>
                    <a:cubicBezTo>
                      <a:pt x="1059" y="1591"/>
                      <a:pt x="2348" y="701"/>
                      <a:pt x="4017" y="701"/>
                    </a:cubicBezTo>
                    <a:cubicBezTo>
                      <a:pt x="4690" y="701"/>
                      <a:pt x="5424" y="846"/>
                      <a:pt x="6204" y="1213"/>
                    </a:cubicBezTo>
                    <a:cubicBezTo>
                      <a:pt x="9156" y="2618"/>
                      <a:pt x="9787" y="6217"/>
                      <a:pt x="9930" y="7559"/>
                    </a:cubicBezTo>
                    <a:lnTo>
                      <a:pt x="10466" y="7401"/>
                    </a:lnTo>
                    <a:cubicBezTo>
                      <a:pt x="10466" y="7401"/>
                      <a:pt x="10671" y="2681"/>
                      <a:pt x="6772" y="677"/>
                    </a:cubicBezTo>
                    <a:cubicBezTo>
                      <a:pt x="5822" y="186"/>
                      <a:pt x="4932" y="1"/>
                      <a:pt x="4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783550" y="440000"/>
                <a:ext cx="23837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6906" extrusionOk="0">
                    <a:moveTo>
                      <a:pt x="3629" y="0"/>
                    </a:moveTo>
                    <a:cubicBezTo>
                      <a:pt x="1961" y="0"/>
                      <a:pt x="664" y="890"/>
                      <a:pt x="0" y="1475"/>
                    </a:cubicBezTo>
                    <a:lnTo>
                      <a:pt x="474" y="1980"/>
                    </a:lnTo>
                    <a:cubicBezTo>
                      <a:pt x="1135" y="1556"/>
                      <a:pt x="2240" y="1008"/>
                      <a:pt x="3532" y="1008"/>
                    </a:cubicBezTo>
                    <a:cubicBezTo>
                      <a:pt x="4306" y="1008"/>
                      <a:pt x="5147" y="1205"/>
                      <a:pt x="5999" y="1743"/>
                    </a:cubicBezTo>
                    <a:cubicBezTo>
                      <a:pt x="8272" y="3180"/>
                      <a:pt x="8587" y="5769"/>
                      <a:pt x="8619" y="6905"/>
                    </a:cubicBezTo>
                    <a:lnTo>
                      <a:pt x="9535" y="6858"/>
                    </a:lnTo>
                    <a:cubicBezTo>
                      <a:pt x="9392" y="5516"/>
                      <a:pt x="8761" y="1917"/>
                      <a:pt x="5809" y="512"/>
                    </a:cubicBezTo>
                    <a:cubicBezTo>
                      <a:pt x="5034" y="145"/>
                      <a:pt x="4301" y="0"/>
                      <a:pt x="3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794975" y="465200"/>
                <a:ext cx="20405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5929" extrusionOk="0">
                    <a:moveTo>
                      <a:pt x="3067" y="0"/>
                    </a:moveTo>
                    <a:cubicBezTo>
                      <a:pt x="1775" y="0"/>
                      <a:pt x="672" y="548"/>
                      <a:pt x="1" y="972"/>
                    </a:cubicBezTo>
                    <a:lnTo>
                      <a:pt x="601" y="1604"/>
                    </a:lnTo>
                    <a:cubicBezTo>
                      <a:pt x="1120" y="1267"/>
                      <a:pt x="1844" y="960"/>
                      <a:pt x="2751" y="960"/>
                    </a:cubicBezTo>
                    <a:cubicBezTo>
                      <a:pt x="3334" y="960"/>
                      <a:pt x="3992" y="1087"/>
                      <a:pt x="4721" y="1414"/>
                    </a:cubicBezTo>
                    <a:cubicBezTo>
                      <a:pt x="7231" y="2551"/>
                      <a:pt x="7294" y="5282"/>
                      <a:pt x="7262" y="5929"/>
                    </a:cubicBezTo>
                    <a:lnTo>
                      <a:pt x="8162" y="5881"/>
                    </a:lnTo>
                    <a:cubicBezTo>
                      <a:pt x="8130" y="4745"/>
                      <a:pt x="7815" y="2172"/>
                      <a:pt x="5542" y="735"/>
                    </a:cubicBezTo>
                    <a:cubicBezTo>
                      <a:pt x="4684" y="197"/>
                      <a:pt x="3841" y="0"/>
                      <a:pt x="3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780775" y="438800"/>
                <a:ext cx="24470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7017" extrusionOk="0">
                    <a:moveTo>
                      <a:pt x="3921" y="0"/>
                    </a:moveTo>
                    <a:cubicBezTo>
                      <a:pt x="1770" y="0"/>
                      <a:pt x="71" y="1421"/>
                      <a:pt x="48" y="1444"/>
                    </a:cubicBezTo>
                    <a:cubicBezTo>
                      <a:pt x="1" y="1476"/>
                      <a:pt x="1" y="1539"/>
                      <a:pt x="32" y="1586"/>
                    </a:cubicBezTo>
                    <a:cubicBezTo>
                      <a:pt x="50" y="1604"/>
                      <a:pt x="76" y="1616"/>
                      <a:pt x="105" y="1616"/>
                    </a:cubicBezTo>
                    <a:cubicBezTo>
                      <a:pt x="128" y="1616"/>
                      <a:pt x="153" y="1608"/>
                      <a:pt x="174" y="1586"/>
                    </a:cubicBezTo>
                    <a:cubicBezTo>
                      <a:pt x="174" y="1586"/>
                      <a:pt x="979" y="907"/>
                      <a:pt x="2148" y="497"/>
                    </a:cubicBezTo>
                    <a:cubicBezTo>
                      <a:pt x="2751" y="290"/>
                      <a:pt x="3339" y="186"/>
                      <a:pt x="3908" y="186"/>
                    </a:cubicBezTo>
                    <a:cubicBezTo>
                      <a:pt x="4811" y="186"/>
                      <a:pt x="5669" y="448"/>
                      <a:pt x="6473" y="971"/>
                    </a:cubicBezTo>
                    <a:cubicBezTo>
                      <a:pt x="9582" y="3039"/>
                      <a:pt x="9551" y="6874"/>
                      <a:pt x="9551" y="6906"/>
                    </a:cubicBezTo>
                    <a:cubicBezTo>
                      <a:pt x="9551" y="6969"/>
                      <a:pt x="9582" y="7016"/>
                      <a:pt x="9646" y="7016"/>
                    </a:cubicBezTo>
                    <a:lnTo>
                      <a:pt x="9646" y="7001"/>
                    </a:lnTo>
                    <a:cubicBezTo>
                      <a:pt x="9693" y="7001"/>
                      <a:pt x="9740" y="6969"/>
                      <a:pt x="9740" y="6906"/>
                    </a:cubicBezTo>
                    <a:cubicBezTo>
                      <a:pt x="9740" y="6874"/>
                      <a:pt x="9788" y="2928"/>
                      <a:pt x="6567" y="813"/>
                    </a:cubicBezTo>
                    <a:cubicBezTo>
                      <a:pt x="5665" y="216"/>
                      <a:pt x="4759" y="0"/>
                      <a:pt x="3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792625" y="464525"/>
                <a:ext cx="208775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6019" extrusionOk="0">
                    <a:moveTo>
                      <a:pt x="3306" y="1"/>
                    </a:moveTo>
                    <a:cubicBezTo>
                      <a:pt x="1545" y="1"/>
                      <a:pt x="70" y="909"/>
                      <a:pt x="48" y="920"/>
                    </a:cubicBezTo>
                    <a:cubicBezTo>
                      <a:pt x="0" y="952"/>
                      <a:pt x="0" y="1015"/>
                      <a:pt x="16" y="1062"/>
                    </a:cubicBezTo>
                    <a:cubicBezTo>
                      <a:pt x="36" y="1093"/>
                      <a:pt x="70" y="1110"/>
                      <a:pt x="104" y="1110"/>
                    </a:cubicBezTo>
                    <a:cubicBezTo>
                      <a:pt x="123" y="1110"/>
                      <a:pt x="141" y="1105"/>
                      <a:pt x="158" y="1094"/>
                    </a:cubicBezTo>
                    <a:cubicBezTo>
                      <a:pt x="180" y="1072"/>
                      <a:pt x="1600" y="199"/>
                      <a:pt x="3290" y="199"/>
                    </a:cubicBezTo>
                    <a:cubicBezTo>
                      <a:pt x="4036" y="199"/>
                      <a:pt x="4834" y="369"/>
                      <a:pt x="5588" y="857"/>
                    </a:cubicBezTo>
                    <a:cubicBezTo>
                      <a:pt x="7924" y="2357"/>
                      <a:pt x="8130" y="5340"/>
                      <a:pt x="8145" y="5924"/>
                    </a:cubicBezTo>
                    <a:cubicBezTo>
                      <a:pt x="8161" y="5972"/>
                      <a:pt x="8193" y="6019"/>
                      <a:pt x="8256" y="6019"/>
                    </a:cubicBezTo>
                    <a:cubicBezTo>
                      <a:pt x="8303" y="6019"/>
                      <a:pt x="8351" y="5972"/>
                      <a:pt x="8351" y="5908"/>
                    </a:cubicBezTo>
                    <a:cubicBezTo>
                      <a:pt x="8335" y="5309"/>
                      <a:pt x="8114" y="2246"/>
                      <a:pt x="5699" y="684"/>
                    </a:cubicBezTo>
                    <a:cubicBezTo>
                      <a:pt x="4912" y="177"/>
                      <a:pt x="4081" y="1"/>
                      <a:pt x="33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806825" y="488300"/>
                <a:ext cx="172475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100" extrusionOk="0">
                    <a:moveTo>
                      <a:pt x="2439" y="1"/>
                    </a:moveTo>
                    <a:cubicBezTo>
                      <a:pt x="1085" y="1"/>
                      <a:pt x="85" y="590"/>
                      <a:pt x="64" y="601"/>
                    </a:cubicBezTo>
                    <a:cubicBezTo>
                      <a:pt x="16" y="632"/>
                      <a:pt x="1" y="695"/>
                      <a:pt x="32" y="743"/>
                    </a:cubicBezTo>
                    <a:cubicBezTo>
                      <a:pt x="53" y="773"/>
                      <a:pt x="86" y="791"/>
                      <a:pt x="120" y="791"/>
                    </a:cubicBezTo>
                    <a:cubicBezTo>
                      <a:pt x="139" y="791"/>
                      <a:pt x="157" y="786"/>
                      <a:pt x="174" y="774"/>
                    </a:cubicBezTo>
                    <a:cubicBezTo>
                      <a:pt x="185" y="764"/>
                      <a:pt x="1146" y="195"/>
                      <a:pt x="2443" y="195"/>
                    </a:cubicBezTo>
                    <a:cubicBezTo>
                      <a:pt x="3073" y="195"/>
                      <a:pt x="3782" y="330"/>
                      <a:pt x="4499" y="727"/>
                    </a:cubicBezTo>
                    <a:cubicBezTo>
                      <a:pt x="6693" y="1927"/>
                      <a:pt x="6693" y="4973"/>
                      <a:pt x="6693" y="4989"/>
                    </a:cubicBezTo>
                    <a:cubicBezTo>
                      <a:pt x="6693" y="5052"/>
                      <a:pt x="6741" y="5100"/>
                      <a:pt x="6788" y="5100"/>
                    </a:cubicBezTo>
                    <a:cubicBezTo>
                      <a:pt x="6836" y="5100"/>
                      <a:pt x="6883" y="5052"/>
                      <a:pt x="6883" y="5005"/>
                    </a:cubicBezTo>
                    <a:cubicBezTo>
                      <a:pt x="6883" y="4957"/>
                      <a:pt x="6899" y="1816"/>
                      <a:pt x="4594" y="553"/>
                    </a:cubicBezTo>
                    <a:cubicBezTo>
                      <a:pt x="3840" y="140"/>
                      <a:pt x="3098" y="1"/>
                      <a:pt x="2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909875" y="550225"/>
                <a:ext cx="179750" cy="10822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4329" extrusionOk="0">
                    <a:moveTo>
                      <a:pt x="4266" y="0"/>
                    </a:moveTo>
                    <a:cubicBezTo>
                      <a:pt x="3914" y="0"/>
                      <a:pt x="3613" y="214"/>
                      <a:pt x="3417" y="489"/>
                    </a:cubicBezTo>
                    <a:lnTo>
                      <a:pt x="3417" y="489"/>
                    </a:lnTo>
                    <a:cubicBezTo>
                      <a:pt x="3274" y="382"/>
                      <a:pt x="3089" y="289"/>
                      <a:pt x="2856" y="223"/>
                    </a:cubicBezTo>
                    <a:cubicBezTo>
                      <a:pt x="2691" y="176"/>
                      <a:pt x="2550" y="156"/>
                      <a:pt x="2428" y="156"/>
                    </a:cubicBezTo>
                    <a:cubicBezTo>
                      <a:pt x="1526" y="156"/>
                      <a:pt x="1735" y="1297"/>
                      <a:pt x="1735" y="1297"/>
                    </a:cubicBezTo>
                    <a:cubicBezTo>
                      <a:pt x="1657" y="1254"/>
                      <a:pt x="1575" y="1235"/>
                      <a:pt x="1492" y="1235"/>
                    </a:cubicBezTo>
                    <a:cubicBezTo>
                      <a:pt x="775" y="1235"/>
                      <a:pt x="1" y="2701"/>
                      <a:pt x="977" y="3380"/>
                    </a:cubicBezTo>
                    <a:cubicBezTo>
                      <a:pt x="1281" y="3584"/>
                      <a:pt x="1562" y="3669"/>
                      <a:pt x="1798" y="3671"/>
                    </a:cubicBezTo>
                    <a:lnTo>
                      <a:pt x="1798" y="3671"/>
                    </a:lnTo>
                    <a:cubicBezTo>
                      <a:pt x="1894" y="4027"/>
                      <a:pt x="2150" y="4329"/>
                      <a:pt x="2657" y="4329"/>
                    </a:cubicBezTo>
                    <a:cubicBezTo>
                      <a:pt x="2676" y="4329"/>
                      <a:pt x="2694" y="4328"/>
                      <a:pt x="2714" y="4327"/>
                    </a:cubicBezTo>
                    <a:cubicBezTo>
                      <a:pt x="3498" y="4286"/>
                      <a:pt x="4005" y="4077"/>
                      <a:pt x="4278" y="3789"/>
                    </a:cubicBezTo>
                    <a:lnTo>
                      <a:pt x="4278" y="3789"/>
                    </a:lnTo>
                    <a:cubicBezTo>
                      <a:pt x="4341" y="3867"/>
                      <a:pt x="4418" y="3942"/>
                      <a:pt x="4513" y="4012"/>
                    </a:cubicBezTo>
                    <a:cubicBezTo>
                      <a:pt x="4631" y="4098"/>
                      <a:pt x="4768" y="4137"/>
                      <a:pt x="4914" y="4137"/>
                    </a:cubicBezTo>
                    <a:cubicBezTo>
                      <a:pt x="5860" y="4137"/>
                      <a:pt x="7190" y="2507"/>
                      <a:pt x="6328" y="1660"/>
                    </a:cubicBezTo>
                    <a:cubicBezTo>
                      <a:pt x="6106" y="1444"/>
                      <a:pt x="5879" y="1361"/>
                      <a:pt x="5670" y="1361"/>
                    </a:cubicBezTo>
                    <a:cubicBezTo>
                      <a:pt x="5630" y="1361"/>
                      <a:pt x="5592" y="1364"/>
                      <a:pt x="5554" y="1369"/>
                    </a:cubicBezTo>
                    <a:lnTo>
                      <a:pt x="5554" y="1369"/>
                    </a:lnTo>
                    <a:cubicBezTo>
                      <a:pt x="5535" y="937"/>
                      <a:pt x="5297" y="452"/>
                      <a:pt x="4766" y="144"/>
                    </a:cubicBezTo>
                    <a:cubicBezTo>
                      <a:pt x="4592" y="44"/>
                      <a:pt x="4424" y="0"/>
                      <a:pt x="42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916925" y="547825"/>
                <a:ext cx="167350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4519" extrusionOk="0">
                    <a:moveTo>
                      <a:pt x="3158" y="730"/>
                    </a:moveTo>
                    <a:cubicBezTo>
                      <a:pt x="3379" y="935"/>
                      <a:pt x="3442" y="1172"/>
                      <a:pt x="3442" y="1251"/>
                    </a:cubicBezTo>
                    <a:cubicBezTo>
                      <a:pt x="3473" y="1456"/>
                      <a:pt x="3394" y="1582"/>
                      <a:pt x="3331" y="1629"/>
                    </a:cubicBezTo>
                    <a:cubicBezTo>
                      <a:pt x="3308" y="1643"/>
                      <a:pt x="3285" y="1649"/>
                      <a:pt x="3263" y="1649"/>
                    </a:cubicBezTo>
                    <a:cubicBezTo>
                      <a:pt x="3209" y="1649"/>
                      <a:pt x="3160" y="1615"/>
                      <a:pt x="3126" y="1582"/>
                    </a:cubicBezTo>
                    <a:cubicBezTo>
                      <a:pt x="2937" y="1440"/>
                      <a:pt x="2952" y="1077"/>
                      <a:pt x="3158" y="730"/>
                    </a:cubicBezTo>
                    <a:close/>
                    <a:moveTo>
                      <a:pt x="5162" y="1598"/>
                    </a:moveTo>
                    <a:cubicBezTo>
                      <a:pt x="5162" y="1629"/>
                      <a:pt x="5162" y="1661"/>
                      <a:pt x="5162" y="1692"/>
                    </a:cubicBezTo>
                    <a:cubicBezTo>
                      <a:pt x="5099" y="2008"/>
                      <a:pt x="4910" y="2245"/>
                      <a:pt x="4673" y="2292"/>
                    </a:cubicBezTo>
                    <a:cubicBezTo>
                      <a:pt x="4657" y="2292"/>
                      <a:pt x="4630" y="2296"/>
                      <a:pt x="4604" y="2296"/>
                    </a:cubicBezTo>
                    <a:cubicBezTo>
                      <a:pt x="4578" y="2296"/>
                      <a:pt x="4555" y="2292"/>
                      <a:pt x="4547" y="2277"/>
                    </a:cubicBezTo>
                    <a:cubicBezTo>
                      <a:pt x="4515" y="2198"/>
                      <a:pt x="4642" y="1898"/>
                      <a:pt x="4926" y="1708"/>
                    </a:cubicBezTo>
                    <a:cubicBezTo>
                      <a:pt x="4989" y="1661"/>
                      <a:pt x="5068" y="1629"/>
                      <a:pt x="5162" y="1598"/>
                    </a:cubicBezTo>
                    <a:close/>
                    <a:moveTo>
                      <a:pt x="1848" y="2719"/>
                    </a:moveTo>
                    <a:cubicBezTo>
                      <a:pt x="1879" y="2719"/>
                      <a:pt x="1926" y="2734"/>
                      <a:pt x="1974" y="2797"/>
                    </a:cubicBezTo>
                    <a:cubicBezTo>
                      <a:pt x="2163" y="3018"/>
                      <a:pt x="2179" y="3287"/>
                      <a:pt x="2021" y="3476"/>
                    </a:cubicBezTo>
                    <a:cubicBezTo>
                      <a:pt x="1926" y="3587"/>
                      <a:pt x="1784" y="3650"/>
                      <a:pt x="1595" y="3666"/>
                    </a:cubicBezTo>
                    <a:cubicBezTo>
                      <a:pt x="1516" y="3239"/>
                      <a:pt x="1658" y="2813"/>
                      <a:pt x="1816" y="2719"/>
                    </a:cubicBezTo>
                    <a:close/>
                    <a:moveTo>
                      <a:pt x="3994" y="2876"/>
                    </a:moveTo>
                    <a:cubicBezTo>
                      <a:pt x="4010" y="2876"/>
                      <a:pt x="4042" y="2892"/>
                      <a:pt x="4089" y="3003"/>
                    </a:cubicBezTo>
                    <a:cubicBezTo>
                      <a:pt x="4184" y="3255"/>
                      <a:pt x="4152" y="3492"/>
                      <a:pt x="4010" y="3697"/>
                    </a:cubicBezTo>
                    <a:cubicBezTo>
                      <a:pt x="4010" y="3713"/>
                      <a:pt x="4010" y="3713"/>
                      <a:pt x="4010" y="3729"/>
                    </a:cubicBezTo>
                    <a:cubicBezTo>
                      <a:pt x="3836" y="3460"/>
                      <a:pt x="3852" y="3176"/>
                      <a:pt x="3900" y="3034"/>
                    </a:cubicBezTo>
                    <a:cubicBezTo>
                      <a:pt x="3931" y="2924"/>
                      <a:pt x="3979" y="2876"/>
                      <a:pt x="3994" y="2876"/>
                    </a:cubicBezTo>
                    <a:close/>
                    <a:moveTo>
                      <a:pt x="3995" y="195"/>
                    </a:moveTo>
                    <a:cubicBezTo>
                      <a:pt x="4135" y="195"/>
                      <a:pt x="4283" y="232"/>
                      <a:pt x="4436" y="319"/>
                    </a:cubicBezTo>
                    <a:cubicBezTo>
                      <a:pt x="4926" y="619"/>
                      <a:pt x="5131" y="1030"/>
                      <a:pt x="5162" y="1393"/>
                    </a:cubicBezTo>
                    <a:cubicBezTo>
                      <a:pt x="5020" y="1424"/>
                      <a:pt x="4894" y="1503"/>
                      <a:pt x="4815" y="1550"/>
                    </a:cubicBezTo>
                    <a:cubicBezTo>
                      <a:pt x="4499" y="1771"/>
                      <a:pt x="4278" y="2150"/>
                      <a:pt x="4373" y="2355"/>
                    </a:cubicBezTo>
                    <a:cubicBezTo>
                      <a:pt x="4387" y="2396"/>
                      <a:pt x="4445" y="2492"/>
                      <a:pt x="4606" y="2492"/>
                    </a:cubicBezTo>
                    <a:cubicBezTo>
                      <a:pt x="4636" y="2492"/>
                      <a:pt x="4668" y="2489"/>
                      <a:pt x="4705" y="2482"/>
                    </a:cubicBezTo>
                    <a:cubicBezTo>
                      <a:pt x="5036" y="2419"/>
                      <a:pt x="5289" y="2134"/>
                      <a:pt x="5352" y="1724"/>
                    </a:cubicBezTo>
                    <a:cubicBezTo>
                      <a:pt x="5368" y="1677"/>
                      <a:pt x="5368" y="1614"/>
                      <a:pt x="5368" y="1566"/>
                    </a:cubicBezTo>
                    <a:lnTo>
                      <a:pt x="5383" y="1566"/>
                    </a:lnTo>
                    <a:cubicBezTo>
                      <a:pt x="5557" y="1566"/>
                      <a:pt x="5762" y="1629"/>
                      <a:pt x="5967" y="1835"/>
                    </a:cubicBezTo>
                    <a:cubicBezTo>
                      <a:pt x="6457" y="2308"/>
                      <a:pt x="6157" y="3003"/>
                      <a:pt x="5778" y="3476"/>
                    </a:cubicBezTo>
                    <a:cubicBezTo>
                      <a:pt x="5459" y="3842"/>
                      <a:pt x="5008" y="4138"/>
                      <a:pt x="4635" y="4138"/>
                    </a:cubicBezTo>
                    <a:cubicBezTo>
                      <a:pt x="4510" y="4138"/>
                      <a:pt x="4394" y="4104"/>
                      <a:pt x="4294" y="4029"/>
                    </a:cubicBezTo>
                    <a:cubicBezTo>
                      <a:pt x="4231" y="3981"/>
                      <a:pt x="4168" y="3934"/>
                      <a:pt x="4121" y="3887"/>
                    </a:cubicBezTo>
                    <a:cubicBezTo>
                      <a:pt x="4152" y="3855"/>
                      <a:pt x="4168" y="3839"/>
                      <a:pt x="4184" y="3808"/>
                    </a:cubicBezTo>
                    <a:cubicBezTo>
                      <a:pt x="4357" y="3555"/>
                      <a:pt x="4389" y="3255"/>
                      <a:pt x="4278" y="2940"/>
                    </a:cubicBezTo>
                    <a:cubicBezTo>
                      <a:pt x="4200" y="2719"/>
                      <a:pt x="4089" y="2671"/>
                      <a:pt x="3994" y="2671"/>
                    </a:cubicBezTo>
                    <a:cubicBezTo>
                      <a:pt x="3868" y="2687"/>
                      <a:pt x="3758" y="2782"/>
                      <a:pt x="3710" y="2971"/>
                    </a:cubicBezTo>
                    <a:cubicBezTo>
                      <a:pt x="3631" y="3224"/>
                      <a:pt x="3663" y="3571"/>
                      <a:pt x="3868" y="3871"/>
                    </a:cubicBezTo>
                    <a:cubicBezTo>
                      <a:pt x="3584" y="4139"/>
                      <a:pt x="3079" y="4297"/>
                      <a:pt x="2432" y="4313"/>
                    </a:cubicBezTo>
                    <a:cubicBezTo>
                      <a:pt x="2404" y="4315"/>
                      <a:pt x="2377" y="4316"/>
                      <a:pt x="2351" y="4316"/>
                    </a:cubicBezTo>
                    <a:cubicBezTo>
                      <a:pt x="1947" y="4316"/>
                      <a:pt x="1747" y="4092"/>
                      <a:pt x="1658" y="3855"/>
                    </a:cubicBezTo>
                    <a:cubicBezTo>
                      <a:pt x="1879" y="3839"/>
                      <a:pt x="2037" y="3745"/>
                      <a:pt x="2163" y="3618"/>
                    </a:cubicBezTo>
                    <a:cubicBezTo>
                      <a:pt x="2400" y="3350"/>
                      <a:pt x="2384" y="2971"/>
                      <a:pt x="2116" y="2671"/>
                    </a:cubicBezTo>
                    <a:cubicBezTo>
                      <a:pt x="2020" y="2558"/>
                      <a:pt x="1928" y="2526"/>
                      <a:pt x="1855" y="2526"/>
                    </a:cubicBezTo>
                    <a:cubicBezTo>
                      <a:pt x="1796" y="2526"/>
                      <a:pt x="1749" y="2547"/>
                      <a:pt x="1721" y="2561"/>
                    </a:cubicBezTo>
                    <a:cubicBezTo>
                      <a:pt x="1453" y="2687"/>
                      <a:pt x="1327" y="3208"/>
                      <a:pt x="1406" y="3666"/>
                    </a:cubicBezTo>
                    <a:cubicBezTo>
                      <a:pt x="1216" y="3634"/>
                      <a:pt x="995" y="3555"/>
                      <a:pt x="758" y="3397"/>
                    </a:cubicBezTo>
                    <a:cubicBezTo>
                      <a:pt x="206" y="3018"/>
                      <a:pt x="269" y="2355"/>
                      <a:pt x="537" y="1913"/>
                    </a:cubicBezTo>
                    <a:cubicBezTo>
                      <a:pt x="698" y="1654"/>
                      <a:pt x="956" y="1433"/>
                      <a:pt x="1204" y="1433"/>
                    </a:cubicBezTo>
                    <a:cubicBezTo>
                      <a:pt x="1273" y="1433"/>
                      <a:pt x="1341" y="1450"/>
                      <a:pt x="1406" y="1487"/>
                    </a:cubicBezTo>
                    <a:cubicBezTo>
                      <a:pt x="1425" y="1494"/>
                      <a:pt x="1442" y="1498"/>
                      <a:pt x="1457" y="1498"/>
                    </a:cubicBezTo>
                    <a:cubicBezTo>
                      <a:pt x="1479" y="1498"/>
                      <a:pt x="1498" y="1490"/>
                      <a:pt x="1516" y="1472"/>
                    </a:cubicBezTo>
                    <a:cubicBezTo>
                      <a:pt x="1548" y="1456"/>
                      <a:pt x="1563" y="1408"/>
                      <a:pt x="1563" y="1377"/>
                    </a:cubicBezTo>
                    <a:cubicBezTo>
                      <a:pt x="1548" y="1377"/>
                      <a:pt x="1437" y="761"/>
                      <a:pt x="1737" y="493"/>
                    </a:cubicBezTo>
                    <a:cubicBezTo>
                      <a:pt x="1840" y="399"/>
                      <a:pt x="1977" y="355"/>
                      <a:pt x="2151" y="355"/>
                    </a:cubicBezTo>
                    <a:cubicBezTo>
                      <a:pt x="2269" y="355"/>
                      <a:pt x="2404" y="376"/>
                      <a:pt x="2558" y="414"/>
                    </a:cubicBezTo>
                    <a:cubicBezTo>
                      <a:pt x="2731" y="477"/>
                      <a:pt x="2889" y="540"/>
                      <a:pt x="3000" y="619"/>
                    </a:cubicBezTo>
                    <a:cubicBezTo>
                      <a:pt x="2763" y="998"/>
                      <a:pt x="2684" y="1503"/>
                      <a:pt x="3000" y="1740"/>
                    </a:cubicBezTo>
                    <a:cubicBezTo>
                      <a:pt x="3088" y="1809"/>
                      <a:pt x="3183" y="1847"/>
                      <a:pt x="3272" y="1847"/>
                    </a:cubicBezTo>
                    <a:cubicBezTo>
                      <a:pt x="3326" y="1847"/>
                      <a:pt x="3378" y="1833"/>
                      <a:pt x="3426" y="1803"/>
                    </a:cubicBezTo>
                    <a:cubicBezTo>
                      <a:pt x="3584" y="1708"/>
                      <a:pt x="3679" y="1487"/>
                      <a:pt x="3647" y="1235"/>
                    </a:cubicBezTo>
                    <a:cubicBezTo>
                      <a:pt x="3631" y="1124"/>
                      <a:pt x="3568" y="824"/>
                      <a:pt x="3268" y="572"/>
                    </a:cubicBezTo>
                    <a:cubicBezTo>
                      <a:pt x="3450" y="358"/>
                      <a:pt x="3704" y="195"/>
                      <a:pt x="3995" y="195"/>
                    </a:cubicBezTo>
                    <a:close/>
                    <a:moveTo>
                      <a:pt x="3991" y="0"/>
                    </a:moveTo>
                    <a:cubicBezTo>
                      <a:pt x="3631" y="0"/>
                      <a:pt x="3328" y="206"/>
                      <a:pt x="3126" y="461"/>
                    </a:cubicBezTo>
                    <a:cubicBezTo>
                      <a:pt x="2984" y="367"/>
                      <a:pt x="2826" y="288"/>
                      <a:pt x="2605" y="224"/>
                    </a:cubicBezTo>
                    <a:cubicBezTo>
                      <a:pt x="2440" y="183"/>
                      <a:pt x="2291" y="162"/>
                      <a:pt x="2156" y="162"/>
                    </a:cubicBezTo>
                    <a:cubicBezTo>
                      <a:pt x="1931" y="162"/>
                      <a:pt x="1749" y="222"/>
                      <a:pt x="1611" y="351"/>
                    </a:cubicBezTo>
                    <a:cubicBezTo>
                      <a:pt x="1342" y="588"/>
                      <a:pt x="1327" y="1014"/>
                      <a:pt x="1342" y="1251"/>
                    </a:cubicBezTo>
                    <a:cubicBezTo>
                      <a:pt x="1298" y="1240"/>
                      <a:pt x="1252" y="1235"/>
                      <a:pt x="1206" y="1235"/>
                    </a:cubicBezTo>
                    <a:cubicBezTo>
                      <a:pt x="911" y="1235"/>
                      <a:pt x="598" y="1448"/>
                      <a:pt x="379" y="1803"/>
                    </a:cubicBezTo>
                    <a:cubicBezTo>
                      <a:pt x="48" y="2340"/>
                      <a:pt x="1" y="3113"/>
                      <a:pt x="648" y="3555"/>
                    </a:cubicBezTo>
                    <a:cubicBezTo>
                      <a:pt x="932" y="3760"/>
                      <a:pt x="1216" y="3839"/>
                      <a:pt x="1453" y="3871"/>
                    </a:cubicBezTo>
                    <a:cubicBezTo>
                      <a:pt x="1595" y="4281"/>
                      <a:pt x="1926" y="4518"/>
                      <a:pt x="2384" y="4518"/>
                    </a:cubicBezTo>
                    <a:lnTo>
                      <a:pt x="2447" y="4518"/>
                    </a:lnTo>
                    <a:cubicBezTo>
                      <a:pt x="3126" y="4486"/>
                      <a:pt x="3663" y="4313"/>
                      <a:pt x="3994" y="4029"/>
                    </a:cubicBezTo>
                    <a:cubicBezTo>
                      <a:pt x="4042" y="4092"/>
                      <a:pt x="4105" y="4139"/>
                      <a:pt x="4168" y="4187"/>
                    </a:cubicBezTo>
                    <a:cubicBezTo>
                      <a:pt x="4306" y="4290"/>
                      <a:pt x="4464" y="4336"/>
                      <a:pt x="4629" y="4336"/>
                    </a:cubicBezTo>
                    <a:cubicBezTo>
                      <a:pt x="5068" y="4336"/>
                      <a:pt x="5565" y="4015"/>
                      <a:pt x="5920" y="3603"/>
                    </a:cubicBezTo>
                    <a:cubicBezTo>
                      <a:pt x="6378" y="3082"/>
                      <a:pt x="6694" y="2261"/>
                      <a:pt x="6110" y="1692"/>
                    </a:cubicBezTo>
                    <a:cubicBezTo>
                      <a:pt x="5841" y="1440"/>
                      <a:pt x="5589" y="1361"/>
                      <a:pt x="5368" y="1361"/>
                    </a:cubicBezTo>
                    <a:cubicBezTo>
                      <a:pt x="5320" y="951"/>
                      <a:pt x="5099" y="477"/>
                      <a:pt x="4547" y="161"/>
                    </a:cubicBezTo>
                    <a:cubicBezTo>
                      <a:pt x="4352" y="48"/>
                      <a:pt x="4165" y="0"/>
                      <a:pt x="3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719600" y="417350"/>
                <a:ext cx="179975" cy="109775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391" extrusionOk="0">
                    <a:moveTo>
                      <a:pt x="4187" y="0"/>
                    </a:moveTo>
                    <a:cubicBezTo>
                      <a:pt x="3819" y="0"/>
                      <a:pt x="3513" y="233"/>
                      <a:pt x="3324" y="525"/>
                    </a:cubicBezTo>
                    <a:lnTo>
                      <a:pt x="3324" y="525"/>
                    </a:lnTo>
                    <a:cubicBezTo>
                      <a:pt x="3176" y="423"/>
                      <a:pt x="2986" y="337"/>
                      <a:pt x="2748" y="282"/>
                    </a:cubicBezTo>
                    <a:cubicBezTo>
                      <a:pt x="2610" y="251"/>
                      <a:pt x="2489" y="237"/>
                      <a:pt x="2383" y="237"/>
                    </a:cubicBezTo>
                    <a:cubicBezTo>
                      <a:pt x="1408" y="237"/>
                      <a:pt x="1690" y="1418"/>
                      <a:pt x="1690" y="1418"/>
                    </a:cubicBezTo>
                    <a:cubicBezTo>
                      <a:pt x="1613" y="1380"/>
                      <a:pt x="1535" y="1362"/>
                      <a:pt x="1456" y="1362"/>
                    </a:cubicBezTo>
                    <a:cubicBezTo>
                      <a:pt x="725" y="1362"/>
                      <a:pt x="1" y="2890"/>
                      <a:pt x="1027" y="3518"/>
                    </a:cubicBezTo>
                    <a:cubicBezTo>
                      <a:pt x="1323" y="3701"/>
                      <a:pt x="1596" y="3777"/>
                      <a:pt x="1825" y="3777"/>
                    </a:cubicBezTo>
                    <a:cubicBezTo>
                      <a:pt x="1837" y="3777"/>
                      <a:pt x="1848" y="3777"/>
                      <a:pt x="1860" y="3776"/>
                    </a:cubicBezTo>
                    <a:lnTo>
                      <a:pt x="1860" y="3776"/>
                    </a:lnTo>
                    <a:cubicBezTo>
                      <a:pt x="1972" y="4112"/>
                      <a:pt x="2230" y="4391"/>
                      <a:pt x="2701" y="4391"/>
                    </a:cubicBezTo>
                    <a:cubicBezTo>
                      <a:pt x="2737" y="4391"/>
                      <a:pt x="2773" y="4389"/>
                      <a:pt x="2811" y="4386"/>
                    </a:cubicBezTo>
                    <a:cubicBezTo>
                      <a:pt x="3584" y="4319"/>
                      <a:pt x="4081" y="4087"/>
                      <a:pt x="4339" y="3784"/>
                    </a:cubicBezTo>
                    <a:lnTo>
                      <a:pt x="4339" y="3784"/>
                    </a:lnTo>
                    <a:cubicBezTo>
                      <a:pt x="4405" y="3858"/>
                      <a:pt x="4484" y="3928"/>
                      <a:pt x="4579" y="3991"/>
                    </a:cubicBezTo>
                    <a:cubicBezTo>
                      <a:pt x="4688" y="4064"/>
                      <a:pt x="4812" y="4097"/>
                      <a:pt x="4942" y="4097"/>
                    </a:cubicBezTo>
                    <a:cubicBezTo>
                      <a:pt x="5885" y="4097"/>
                      <a:pt x="7199" y="2378"/>
                      <a:pt x="6284" y="1560"/>
                    </a:cubicBezTo>
                    <a:cubicBezTo>
                      <a:pt x="6067" y="1367"/>
                      <a:pt x="5852" y="1291"/>
                      <a:pt x="5654" y="1291"/>
                    </a:cubicBezTo>
                    <a:cubicBezTo>
                      <a:pt x="5600" y="1291"/>
                      <a:pt x="5548" y="1297"/>
                      <a:pt x="5498" y="1307"/>
                    </a:cubicBezTo>
                    <a:lnTo>
                      <a:pt x="5498" y="1307"/>
                    </a:lnTo>
                    <a:cubicBezTo>
                      <a:pt x="5460" y="878"/>
                      <a:pt x="5203" y="408"/>
                      <a:pt x="4658" y="124"/>
                    </a:cubicBezTo>
                    <a:cubicBezTo>
                      <a:pt x="4493" y="38"/>
                      <a:pt x="4335" y="0"/>
                      <a:pt x="4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727100" y="414750"/>
                <a:ext cx="166175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4601" extrusionOk="0">
                    <a:moveTo>
                      <a:pt x="3063" y="780"/>
                    </a:moveTo>
                    <a:cubicBezTo>
                      <a:pt x="3300" y="970"/>
                      <a:pt x="3363" y="1191"/>
                      <a:pt x="3379" y="1285"/>
                    </a:cubicBezTo>
                    <a:cubicBezTo>
                      <a:pt x="3411" y="1475"/>
                      <a:pt x="3347" y="1617"/>
                      <a:pt x="3268" y="1664"/>
                    </a:cubicBezTo>
                    <a:cubicBezTo>
                      <a:pt x="3249" y="1679"/>
                      <a:pt x="3229" y="1684"/>
                      <a:pt x="3207" y="1684"/>
                    </a:cubicBezTo>
                    <a:cubicBezTo>
                      <a:pt x="3159" y="1684"/>
                      <a:pt x="3107" y="1655"/>
                      <a:pt x="3063" y="1633"/>
                    </a:cubicBezTo>
                    <a:cubicBezTo>
                      <a:pt x="2874" y="1491"/>
                      <a:pt x="2874" y="1128"/>
                      <a:pt x="3063" y="780"/>
                    </a:cubicBezTo>
                    <a:close/>
                    <a:moveTo>
                      <a:pt x="5100" y="1538"/>
                    </a:moveTo>
                    <a:cubicBezTo>
                      <a:pt x="5100" y="1585"/>
                      <a:pt x="5100" y="1617"/>
                      <a:pt x="5100" y="1648"/>
                    </a:cubicBezTo>
                    <a:cubicBezTo>
                      <a:pt x="5068" y="1964"/>
                      <a:pt x="4879" y="2201"/>
                      <a:pt x="4642" y="2264"/>
                    </a:cubicBezTo>
                    <a:cubicBezTo>
                      <a:pt x="4634" y="2264"/>
                      <a:pt x="4606" y="2268"/>
                      <a:pt x="4579" y="2268"/>
                    </a:cubicBezTo>
                    <a:cubicBezTo>
                      <a:pt x="4551" y="2268"/>
                      <a:pt x="4523" y="2264"/>
                      <a:pt x="4516" y="2248"/>
                    </a:cubicBezTo>
                    <a:cubicBezTo>
                      <a:pt x="4484" y="2169"/>
                      <a:pt x="4594" y="1869"/>
                      <a:pt x="4863" y="1664"/>
                    </a:cubicBezTo>
                    <a:cubicBezTo>
                      <a:pt x="4926" y="1633"/>
                      <a:pt x="5005" y="1585"/>
                      <a:pt x="5100" y="1538"/>
                    </a:cubicBezTo>
                    <a:close/>
                    <a:moveTo>
                      <a:pt x="3995" y="2880"/>
                    </a:moveTo>
                    <a:cubicBezTo>
                      <a:pt x="4010" y="2880"/>
                      <a:pt x="4042" y="2896"/>
                      <a:pt x="4089" y="3006"/>
                    </a:cubicBezTo>
                    <a:cubicBezTo>
                      <a:pt x="4184" y="3259"/>
                      <a:pt x="4184" y="3495"/>
                      <a:pt x="4042" y="3701"/>
                    </a:cubicBezTo>
                    <a:cubicBezTo>
                      <a:pt x="4042" y="3716"/>
                      <a:pt x="4042" y="3716"/>
                      <a:pt x="4042" y="3732"/>
                    </a:cubicBezTo>
                    <a:cubicBezTo>
                      <a:pt x="3853" y="3464"/>
                      <a:pt x="3853" y="3195"/>
                      <a:pt x="3900" y="3038"/>
                    </a:cubicBezTo>
                    <a:cubicBezTo>
                      <a:pt x="3931" y="2927"/>
                      <a:pt x="3979" y="2880"/>
                      <a:pt x="3995" y="2880"/>
                    </a:cubicBezTo>
                    <a:close/>
                    <a:moveTo>
                      <a:pt x="1848" y="2817"/>
                    </a:moveTo>
                    <a:cubicBezTo>
                      <a:pt x="1864" y="2817"/>
                      <a:pt x="1911" y="2832"/>
                      <a:pt x="1958" y="2896"/>
                    </a:cubicBezTo>
                    <a:cubicBezTo>
                      <a:pt x="2164" y="3101"/>
                      <a:pt x="2195" y="3369"/>
                      <a:pt x="2037" y="3574"/>
                    </a:cubicBezTo>
                    <a:cubicBezTo>
                      <a:pt x="1943" y="3685"/>
                      <a:pt x="1816" y="3748"/>
                      <a:pt x="1627" y="3780"/>
                    </a:cubicBezTo>
                    <a:cubicBezTo>
                      <a:pt x="1532" y="3369"/>
                      <a:pt x="1658" y="2911"/>
                      <a:pt x="1800" y="2832"/>
                    </a:cubicBezTo>
                    <a:cubicBezTo>
                      <a:pt x="1800" y="2832"/>
                      <a:pt x="1816" y="2817"/>
                      <a:pt x="1848" y="2817"/>
                    </a:cubicBezTo>
                    <a:close/>
                    <a:moveTo>
                      <a:pt x="3891" y="197"/>
                    </a:moveTo>
                    <a:cubicBezTo>
                      <a:pt x="4022" y="197"/>
                      <a:pt x="4163" y="231"/>
                      <a:pt x="4310" y="307"/>
                    </a:cubicBezTo>
                    <a:cubicBezTo>
                      <a:pt x="4815" y="575"/>
                      <a:pt x="5036" y="986"/>
                      <a:pt x="5084" y="1349"/>
                    </a:cubicBezTo>
                    <a:cubicBezTo>
                      <a:pt x="4942" y="1396"/>
                      <a:pt x="4815" y="1459"/>
                      <a:pt x="4752" y="1522"/>
                    </a:cubicBezTo>
                    <a:cubicBezTo>
                      <a:pt x="4437" y="1759"/>
                      <a:pt x="4231" y="2138"/>
                      <a:pt x="4342" y="2343"/>
                    </a:cubicBezTo>
                    <a:cubicBezTo>
                      <a:pt x="4355" y="2381"/>
                      <a:pt x="4419" y="2471"/>
                      <a:pt x="4559" y="2471"/>
                    </a:cubicBezTo>
                    <a:cubicBezTo>
                      <a:pt x="4593" y="2471"/>
                      <a:pt x="4631" y="2466"/>
                      <a:pt x="4673" y="2454"/>
                    </a:cubicBezTo>
                    <a:cubicBezTo>
                      <a:pt x="5005" y="2375"/>
                      <a:pt x="5242" y="2075"/>
                      <a:pt x="5289" y="1680"/>
                    </a:cubicBezTo>
                    <a:cubicBezTo>
                      <a:pt x="5305" y="1617"/>
                      <a:pt x="5305" y="1570"/>
                      <a:pt x="5305" y="1506"/>
                    </a:cubicBezTo>
                    <a:cubicBezTo>
                      <a:pt x="5322" y="1505"/>
                      <a:pt x="5339" y="1504"/>
                      <a:pt x="5356" y="1504"/>
                    </a:cubicBezTo>
                    <a:cubicBezTo>
                      <a:pt x="5519" y="1504"/>
                      <a:pt x="5707" y="1572"/>
                      <a:pt x="5920" y="1743"/>
                    </a:cubicBezTo>
                    <a:cubicBezTo>
                      <a:pt x="6410" y="2201"/>
                      <a:pt x="6157" y="2911"/>
                      <a:pt x="5794" y="3401"/>
                    </a:cubicBezTo>
                    <a:cubicBezTo>
                      <a:pt x="5491" y="3789"/>
                      <a:pt x="5039" y="4112"/>
                      <a:pt x="4659" y="4112"/>
                    </a:cubicBezTo>
                    <a:cubicBezTo>
                      <a:pt x="4545" y="4112"/>
                      <a:pt x="4437" y="4082"/>
                      <a:pt x="4342" y="4016"/>
                    </a:cubicBezTo>
                    <a:cubicBezTo>
                      <a:pt x="4279" y="3985"/>
                      <a:pt x="4216" y="3937"/>
                      <a:pt x="4168" y="3890"/>
                    </a:cubicBezTo>
                    <a:cubicBezTo>
                      <a:pt x="4184" y="3858"/>
                      <a:pt x="4200" y="3843"/>
                      <a:pt x="4216" y="3811"/>
                    </a:cubicBezTo>
                    <a:cubicBezTo>
                      <a:pt x="4373" y="3543"/>
                      <a:pt x="4389" y="3243"/>
                      <a:pt x="4279" y="2943"/>
                    </a:cubicBezTo>
                    <a:cubicBezTo>
                      <a:pt x="4184" y="2722"/>
                      <a:pt x="4058" y="2675"/>
                      <a:pt x="3979" y="2675"/>
                    </a:cubicBezTo>
                    <a:cubicBezTo>
                      <a:pt x="3853" y="2690"/>
                      <a:pt x="3758" y="2801"/>
                      <a:pt x="3710" y="2990"/>
                    </a:cubicBezTo>
                    <a:cubicBezTo>
                      <a:pt x="3632" y="3243"/>
                      <a:pt x="3679" y="3590"/>
                      <a:pt x="3900" y="3890"/>
                    </a:cubicBezTo>
                    <a:cubicBezTo>
                      <a:pt x="3632" y="4158"/>
                      <a:pt x="3142" y="4332"/>
                      <a:pt x="2495" y="4395"/>
                    </a:cubicBezTo>
                    <a:cubicBezTo>
                      <a:pt x="2465" y="4397"/>
                      <a:pt x="2437" y="4398"/>
                      <a:pt x="2409" y="4398"/>
                    </a:cubicBezTo>
                    <a:cubicBezTo>
                      <a:pt x="2009" y="4398"/>
                      <a:pt x="1809" y="4190"/>
                      <a:pt x="1706" y="3969"/>
                    </a:cubicBezTo>
                    <a:cubicBezTo>
                      <a:pt x="1911" y="3937"/>
                      <a:pt x="2085" y="3827"/>
                      <a:pt x="2195" y="3701"/>
                    </a:cubicBezTo>
                    <a:cubicBezTo>
                      <a:pt x="2416" y="3416"/>
                      <a:pt x="2385" y="3053"/>
                      <a:pt x="2116" y="2753"/>
                    </a:cubicBezTo>
                    <a:cubicBezTo>
                      <a:pt x="2014" y="2652"/>
                      <a:pt x="1922" y="2623"/>
                      <a:pt x="1848" y="2623"/>
                    </a:cubicBezTo>
                    <a:cubicBezTo>
                      <a:pt x="1784" y="2623"/>
                      <a:pt x="1735" y="2644"/>
                      <a:pt x="1706" y="2659"/>
                    </a:cubicBezTo>
                    <a:cubicBezTo>
                      <a:pt x="1453" y="2817"/>
                      <a:pt x="1327" y="3322"/>
                      <a:pt x="1437" y="3780"/>
                    </a:cubicBezTo>
                    <a:cubicBezTo>
                      <a:pt x="1248" y="3764"/>
                      <a:pt x="1027" y="3685"/>
                      <a:pt x="774" y="3543"/>
                    </a:cubicBezTo>
                    <a:cubicBezTo>
                      <a:pt x="222" y="3195"/>
                      <a:pt x="238" y="2532"/>
                      <a:pt x="490" y="2075"/>
                    </a:cubicBezTo>
                    <a:cubicBezTo>
                      <a:pt x="644" y="1806"/>
                      <a:pt x="901" y="1558"/>
                      <a:pt x="1162" y="1558"/>
                    </a:cubicBezTo>
                    <a:cubicBezTo>
                      <a:pt x="1222" y="1558"/>
                      <a:pt x="1283" y="1571"/>
                      <a:pt x="1343" y="1601"/>
                    </a:cubicBezTo>
                    <a:cubicBezTo>
                      <a:pt x="1356" y="1608"/>
                      <a:pt x="1372" y="1612"/>
                      <a:pt x="1388" y="1612"/>
                    </a:cubicBezTo>
                    <a:cubicBezTo>
                      <a:pt x="1411" y="1612"/>
                      <a:pt x="1435" y="1604"/>
                      <a:pt x="1453" y="1585"/>
                    </a:cubicBezTo>
                    <a:cubicBezTo>
                      <a:pt x="1485" y="1570"/>
                      <a:pt x="1485" y="1522"/>
                      <a:pt x="1485" y="1491"/>
                    </a:cubicBezTo>
                    <a:cubicBezTo>
                      <a:pt x="1485" y="1491"/>
                      <a:pt x="1343" y="891"/>
                      <a:pt x="1627" y="591"/>
                    </a:cubicBezTo>
                    <a:cubicBezTo>
                      <a:pt x="1725" y="492"/>
                      <a:pt x="1867" y="443"/>
                      <a:pt x="2052" y="443"/>
                    </a:cubicBezTo>
                    <a:cubicBezTo>
                      <a:pt x="2163" y="443"/>
                      <a:pt x="2290" y="461"/>
                      <a:pt x="2432" y="496"/>
                    </a:cubicBezTo>
                    <a:cubicBezTo>
                      <a:pt x="2621" y="528"/>
                      <a:pt x="2763" y="591"/>
                      <a:pt x="2890" y="670"/>
                    </a:cubicBezTo>
                    <a:cubicBezTo>
                      <a:pt x="2669" y="1049"/>
                      <a:pt x="2621" y="1570"/>
                      <a:pt x="2937" y="1791"/>
                    </a:cubicBezTo>
                    <a:cubicBezTo>
                      <a:pt x="3029" y="1855"/>
                      <a:pt x="3121" y="1887"/>
                      <a:pt x="3204" y="1887"/>
                    </a:cubicBezTo>
                    <a:cubicBezTo>
                      <a:pt x="3263" y="1887"/>
                      <a:pt x="3317" y="1871"/>
                      <a:pt x="3363" y="1838"/>
                    </a:cubicBezTo>
                    <a:cubicBezTo>
                      <a:pt x="3521" y="1727"/>
                      <a:pt x="3600" y="1506"/>
                      <a:pt x="3568" y="1254"/>
                    </a:cubicBezTo>
                    <a:cubicBezTo>
                      <a:pt x="3537" y="1143"/>
                      <a:pt x="3458" y="843"/>
                      <a:pt x="3158" y="607"/>
                    </a:cubicBezTo>
                    <a:cubicBezTo>
                      <a:pt x="3334" y="375"/>
                      <a:pt x="3588" y="197"/>
                      <a:pt x="3891" y="197"/>
                    </a:cubicBezTo>
                    <a:close/>
                    <a:moveTo>
                      <a:pt x="3893" y="1"/>
                    </a:moveTo>
                    <a:cubicBezTo>
                      <a:pt x="3511" y="1"/>
                      <a:pt x="3201" y="229"/>
                      <a:pt x="3000" y="496"/>
                    </a:cubicBezTo>
                    <a:cubicBezTo>
                      <a:pt x="2858" y="417"/>
                      <a:pt x="2684" y="338"/>
                      <a:pt x="2479" y="291"/>
                    </a:cubicBezTo>
                    <a:cubicBezTo>
                      <a:pt x="2337" y="260"/>
                      <a:pt x="2206" y="245"/>
                      <a:pt x="2087" y="245"/>
                    </a:cubicBezTo>
                    <a:cubicBezTo>
                      <a:pt x="1835" y="245"/>
                      <a:pt x="1635" y="315"/>
                      <a:pt x="1485" y="465"/>
                    </a:cubicBezTo>
                    <a:cubicBezTo>
                      <a:pt x="1232" y="717"/>
                      <a:pt x="1232" y="1143"/>
                      <a:pt x="1264" y="1364"/>
                    </a:cubicBezTo>
                    <a:cubicBezTo>
                      <a:pt x="1234" y="1360"/>
                      <a:pt x="1205" y="1358"/>
                      <a:pt x="1175" y="1358"/>
                    </a:cubicBezTo>
                    <a:cubicBezTo>
                      <a:pt x="869" y="1358"/>
                      <a:pt x="547" y="1577"/>
                      <a:pt x="317" y="1980"/>
                    </a:cubicBezTo>
                    <a:cubicBezTo>
                      <a:pt x="17" y="2517"/>
                      <a:pt x="1" y="3290"/>
                      <a:pt x="680" y="3701"/>
                    </a:cubicBezTo>
                    <a:cubicBezTo>
                      <a:pt x="980" y="3890"/>
                      <a:pt x="1248" y="3969"/>
                      <a:pt x="1485" y="3985"/>
                    </a:cubicBezTo>
                    <a:cubicBezTo>
                      <a:pt x="1643" y="4379"/>
                      <a:pt x="1974" y="4600"/>
                      <a:pt x="2400" y="4600"/>
                    </a:cubicBezTo>
                    <a:cubicBezTo>
                      <a:pt x="2432" y="4600"/>
                      <a:pt x="2479" y="4585"/>
                      <a:pt x="2511" y="4585"/>
                    </a:cubicBezTo>
                    <a:cubicBezTo>
                      <a:pt x="3190" y="4521"/>
                      <a:pt x="3726" y="4332"/>
                      <a:pt x="4042" y="4032"/>
                    </a:cubicBezTo>
                    <a:cubicBezTo>
                      <a:pt x="4089" y="4079"/>
                      <a:pt x="4152" y="4143"/>
                      <a:pt x="4231" y="4190"/>
                    </a:cubicBezTo>
                    <a:cubicBezTo>
                      <a:pt x="4359" y="4271"/>
                      <a:pt x="4500" y="4308"/>
                      <a:pt x="4646" y="4308"/>
                    </a:cubicBezTo>
                    <a:cubicBezTo>
                      <a:pt x="5094" y="4308"/>
                      <a:pt x="5595" y="3963"/>
                      <a:pt x="5952" y="3511"/>
                    </a:cubicBezTo>
                    <a:cubicBezTo>
                      <a:pt x="6362" y="2959"/>
                      <a:pt x="6647" y="2138"/>
                      <a:pt x="6047" y="1601"/>
                    </a:cubicBezTo>
                    <a:cubicBezTo>
                      <a:pt x="5789" y="1372"/>
                      <a:pt x="5558" y="1299"/>
                      <a:pt x="5352" y="1299"/>
                    </a:cubicBezTo>
                    <a:cubicBezTo>
                      <a:pt x="5331" y="1299"/>
                      <a:pt x="5310" y="1300"/>
                      <a:pt x="5289" y="1301"/>
                    </a:cubicBezTo>
                    <a:cubicBezTo>
                      <a:pt x="5226" y="891"/>
                      <a:pt x="4973" y="433"/>
                      <a:pt x="4405" y="133"/>
                    </a:cubicBezTo>
                    <a:cubicBezTo>
                      <a:pt x="4224" y="40"/>
                      <a:pt x="4052" y="1"/>
                      <a:pt x="3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4133540" y="681148"/>
            <a:ext cx="474702" cy="3927365"/>
            <a:chOff x="4133540" y="681148"/>
            <a:chExt cx="474702" cy="3927365"/>
          </a:xfrm>
        </p:grpSpPr>
        <p:sp>
          <p:nvSpPr>
            <p:cNvPr id="30" name="Google Shape;30;p2"/>
            <p:cNvSpPr/>
            <p:nvPr/>
          </p:nvSpPr>
          <p:spPr>
            <a:xfrm>
              <a:off x="4133540" y="681148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56" y="196"/>
                  </a:moveTo>
                  <a:cubicBezTo>
                    <a:pt x="859" y="196"/>
                    <a:pt x="965" y="230"/>
                    <a:pt x="1058" y="303"/>
                  </a:cubicBezTo>
                  <a:cubicBezTo>
                    <a:pt x="1152" y="382"/>
                    <a:pt x="1216" y="492"/>
                    <a:pt x="1231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6" y="1167"/>
                    <a:pt x="550" y="1133"/>
                    <a:pt x="458" y="1060"/>
                  </a:cubicBezTo>
                  <a:cubicBezTo>
                    <a:pt x="253" y="903"/>
                    <a:pt x="205" y="603"/>
                    <a:pt x="379" y="382"/>
                  </a:cubicBezTo>
                  <a:cubicBezTo>
                    <a:pt x="471" y="262"/>
                    <a:pt x="611" y="196"/>
                    <a:pt x="756" y="196"/>
                  </a:cubicBezTo>
                  <a:close/>
                  <a:moveTo>
                    <a:pt x="770" y="0"/>
                  </a:moveTo>
                  <a:cubicBezTo>
                    <a:pt x="565" y="0"/>
                    <a:pt x="360" y="95"/>
                    <a:pt x="221" y="271"/>
                  </a:cubicBezTo>
                  <a:cubicBezTo>
                    <a:pt x="0" y="555"/>
                    <a:pt x="47" y="997"/>
                    <a:pt x="347" y="1218"/>
                  </a:cubicBezTo>
                  <a:cubicBezTo>
                    <a:pt x="471" y="1316"/>
                    <a:pt x="616" y="1363"/>
                    <a:pt x="760" y="1363"/>
                  </a:cubicBezTo>
                  <a:cubicBezTo>
                    <a:pt x="964" y="1363"/>
                    <a:pt x="1165" y="1268"/>
                    <a:pt x="1294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0" y="47"/>
                    <a:pt x="915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454044" y="4452066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253169" y="-158694"/>
            <a:ext cx="9018638" cy="5221763"/>
            <a:chOff x="253169" y="-158694"/>
            <a:chExt cx="9018638" cy="5221763"/>
          </a:xfrm>
        </p:grpSpPr>
        <p:sp>
          <p:nvSpPr>
            <p:cNvPr id="33" name="Google Shape;33;p2"/>
            <p:cNvSpPr/>
            <p:nvPr/>
          </p:nvSpPr>
          <p:spPr>
            <a:xfrm>
              <a:off x="4087224" y="-158694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867548" y="-144378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3169" y="1690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710602" y="4608510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"/>
          <p:cNvSpPr/>
          <p:nvPr/>
        </p:nvSpPr>
        <p:spPr>
          <a:xfrm>
            <a:off x="456662" y="389900"/>
            <a:ext cx="8230800" cy="4355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8"/>
          <p:cNvSpPr txBox="1">
            <a:spLocks noGrp="1"/>
          </p:cNvSpPr>
          <p:nvPr>
            <p:ph type="ctrTitle"/>
          </p:nvPr>
        </p:nvSpPr>
        <p:spPr>
          <a:xfrm>
            <a:off x="3708922" y="6698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2" name="Google Shape;252;p18"/>
          <p:cNvSpPr txBox="1">
            <a:spLocks noGrp="1"/>
          </p:cNvSpPr>
          <p:nvPr>
            <p:ph type="subTitle" idx="1"/>
          </p:nvPr>
        </p:nvSpPr>
        <p:spPr>
          <a:xfrm>
            <a:off x="3736650" y="2378304"/>
            <a:ext cx="4293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53" name="Google Shape;253;p18"/>
          <p:cNvGrpSpPr/>
          <p:nvPr/>
        </p:nvGrpSpPr>
        <p:grpSpPr>
          <a:xfrm>
            <a:off x="145224" y="110146"/>
            <a:ext cx="8863187" cy="478923"/>
            <a:chOff x="145224" y="110146"/>
            <a:chExt cx="8863187" cy="478923"/>
          </a:xfrm>
        </p:grpSpPr>
        <p:sp>
          <p:nvSpPr>
            <p:cNvPr id="254" name="Google Shape;254;p18"/>
            <p:cNvSpPr/>
            <p:nvPr/>
          </p:nvSpPr>
          <p:spPr>
            <a:xfrm>
              <a:off x="145224" y="1561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8739819" y="1101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18"/>
          <p:cNvSpPr txBox="1"/>
          <p:nvPr/>
        </p:nvSpPr>
        <p:spPr>
          <a:xfrm>
            <a:off x="3736650" y="3427550"/>
            <a:ext cx="35841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CREDITS</a:t>
            </a:r>
            <a:r>
              <a:rPr lang="es" sz="1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: This template has been created by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and includes icons by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infographics &amp; images by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000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lang="es" sz="10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and content by</a:t>
            </a:r>
            <a:r>
              <a:rPr lang="es" sz="1000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Sandra Medina</a:t>
            </a:r>
            <a:endParaRPr sz="1000" b="1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481911" y="110157"/>
            <a:ext cx="8696144" cy="4706337"/>
            <a:chOff x="481911" y="110157"/>
            <a:chExt cx="8696144" cy="4706337"/>
          </a:xfrm>
        </p:grpSpPr>
        <p:sp>
          <p:nvSpPr>
            <p:cNvPr id="258" name="Google Shape;258;p18"/>
            <p:cNvSpPr/>
            <p:nvPr/>
          </p:nvSpPr>
          <p:spPr>
            <a:xfrm>
              <a:off x="481911" y="4400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" name="Google Shape;259;p18"/>
            <p:cNvGrpSpPr/>
            <p:nvPr/>
          </p:nvGrpSpPr>
          <p:grpSpPr>
            <a:xfrm>
              <a:off x="7262694" y="110157"/>
              <a:ext cx="1915360" cy="1273604"/>
              <a:chOff x="1719600" y="414750"/>
              <a:chExt cx="370025" cy="246050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1809975" y="489225"/>
                <a:ext cx="16735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5000" extrusionOk="0">
                    <a:moveTo>
                      <a:pt x="2157" y="0"/>
                    </a:moveTo>
                    <a:cubicBezTo>
                      <a:pt x="1247" y="0"/>
                      <a:pt x="521" y="312"/>
                      <a:pt x="1" y="658"/>
                    </a:cubicBezTo>
                    <a:lnTo>
                      <a:pt x="238" y="911"/>
                    </a:lnTo>
                    <a:cubicBezTo>
                      <a:pt x="238" y="911"/>
                      <a:pt x="1016" y="709"/>
                      <a:pt x="1990" y="709"/>
                    </a:cubicBezTo>
                    <a:cubicBezTo>
                      <a:pt x="3740" y="709"/>
                      <a:pt x="6123" y="1360"/>
                      <a:pt x="5778" y="4999"/>
                    </a:cubicBezTo>
                    <a:lnTo>
                      <a:pt x="6662" y="4968"/>
                    </a:lnTo>
                    <a:cubicBezTo>
                      <a:pt x="6694" y="4321"/>
                      <a:pt x="6631" y="1590"/>
                      <a:pt x="4121" y="453"/>
                    </a:cubicBezTo>
                    <a:cubicBezTo>
                      <a:pt x="3395" y="127"/>
                      <a:pt x="2738" y="0"/>
                      <a:pt x="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1773675" y="422475"/>
                <a:ext cx="26680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10672" h="7559" extrusionOk="0">
                    <a:moveTo>
                      <a:pt x="4128" y="1"/>
                    </a:moveTo>
                    <a:cubicBezTo>
                      <a:pt x="1649" y="1"/>
                      <a:pt x="1" y="1766"/>
                      <a:pt x="1" y="1766"/>
                    </a:cubicBezTo>
                    <a:lnTo>
                      <a:pt x="395" y="2176"/>
                    </a:lnTo>
                    <a:cubicBezTo>
                      <a:pt x="1059" y="1591"/>
                      <a:pt x="2348" y="701"/>
                      <a:pt x="4017" y="701"/>
                    </a:cubicBezTo>
                    <a:cubicBezTo>
                      <a:pt x="4690" y="701"/>
                      <a:pt x="5424" y="846"/>
                      <a:pt x="6204" y="1213"/>
                    </a:cubicBezTo>
                    <a:cubicBezTo>
                      <a:pt x="9156" y="2618"/>
                      <a:pt x="9787" y="6217"/>
                      <a:pt x="9930" y="7559"/>
                    </a:cubicBezTo>
                    <a:lnTo>
                      <a:pt x="10466" y="7401"/>
                    </a:lnTo>
                    <a:cubicBezTo>
                      <a:pt x="10466" y="7401"/>
                      <a:pt x="10671" y="2681"/>
                      <a:pt x="6772" y="677"/>
                    </a:cubicBezTo>
                    <a:cubicBezTo>
                      <a:pt x="5822" y="186"/>
                      <a:pt x="4932" y="1"/>
                      <a:pt x="4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1783550" y="440000"/>
                <a:ext cx="23837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6906" extrusionOk="0">
                    <a:moveTo>
                      <a:pt x="3629" y="0"/>
                    </a:moveTo>
                    <a:cubicBezTo>
                      <a:pt x="1961" y="0"/>
                      <a:pt x="664" y="890"/>
                      <a:pt x="0" y="1475"/>
                    </a:cubicBezTo>
                    <a:lnTo>
                      <a:pt x="474" y="1980"/>
                    </a:lnTo>
                    <a:cubicBezTo>
                      <a:pt x="1135" y="1556"/>
                      <a:pt x="2240" y="1008"/>
                      <a:pt x="3532" y="1008"/>
                    </a:cubicBezTo>
                    <a:cubicBezTo>
                      <a:pt x="4306" y="1008"/>
                      <a:pt x="5147" y="1205"/>
                      <a:pt x="5999" y="1743"/>
                    </a:cubicBezTo>
                    <a:cubicBezTo>
                      <a:pt x="8272" y="3180"/>
                      <a:pt x="8587" y="5769"/>
                      <a:pt x="8619" y="6905"/>
                    </a:cubicBezTo>
                    <a:lnTo>
                      <a:pt x="9535" y="6858"/>
                    </a:lnTo>
                    <a:cubicBezTo>
                      <a:pt x="9392" y="5516"/>
                      <a:pt x="8761" y="1917"/>
                      <a:pt x="5809" y="512"/>
                    </a:cubicBezTo>
                    <a:cubicBezTo>
                      <a:pt x="5034" y="145"/>
                      <a:pt x="4301" y="0"/>
                      <a:pt x="3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>
                <a:off x="1794975" y="465200"/>
                <a:ext cx="20405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5929" extrusionOk="0">
                    <a:moveTo>
                      <a:pt x="3067" y="0"/>
                    </a:moveTo>
                    <a:cubicBezTo>
                      <a:pt x="1775" y="0"/>
                      <a:pt x="672" y="548"/>
                      <a:pt x="1" y="972"/>
                    </a:cubicBezTo>
                    <a:lnTo>
                      <a:pt x="601" y="1604"/>
                    </a:lnTo>
                    <a:cubicBezTo>
                      <a:pt x="1120" y="1267"/>
                      <a:pt x="1844" y="960"/>
                      <a:pt x="2751" y="960"/>
                    </a:cubicBezTo>
                    <a:cubicBezTo>
                      <a:pt x="3334" y="960"/>
                      <a:pt x="3992" y="1087"/>
                      <a:pt x="4721" y="1414"/>
                    </a:cubicBezTo>
                    <a:cubicBezTo>
                      <a:pt x="7231" y="2551"/>
                      <a:pt x="7294" y="5282"/>
                      <a:pt x="7262" y="5929"/>
                    </a:cubicBezTo>
                    <a:lnTo>
                      <a:pt x="8162" y="5881"/>
                    </a:lnTo>
                    <a:cubicBezTo>
                      <a:pt x="8130" y="4745"/>
                      <a:pt x="7815" y="2172"/>
                      <a:pt x="5542" y="735"/>
                    </a:cubicBezTo>
                    <a:cubicBezTo>
                      <a:pt x="4684" y="197"/>
                      <a:pt x="3841" y="0"/>
                      <a:pt x="3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>
                <a:off x="1780775" y="438800"/>
                <a:ext cx="24470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7017" extrusionOk="0">
                    <a:moveTo>
                      <a:pt x="3921" y="0"/>
                    </a:moveTo>
                    <a:cubicBezTo>
                      <a:pt x="1770" y="0"/>
                      <a:pt x="71" y="1421"/>
                      <a:pt x="48" y="1444"/>
                    </a:cubicBezTo>
                    <a:cubicBezTo>
                      <a:pt x="1" y="1476"/>
                      <a:pt x="1" y="1539"/>
                      <a:pt x="32" y="1586"/>
                    </a:cubicBezTo>
                    <a:cubicBezTo>
                      <a:pt x="50" y="1604"/>
                      <a:pt x="76" y="1616"/>
                      <a:pt x="105" y="1616"/>
                    </a:cubicBezTo>
                    <a:cubicBezTo>
                      <a:pt x="128" y="1616"/>
                      <a:pt x="153" y="1608"/>
                      <a:pt x="174" y="1586"/>
                    </a:cubicBezTo>
                    <a:cubicBezTo>
                      <a:pt x="174" y="1586"/>
                      <a:pt x="979" y="907"/>
                      <a:pt x="2148" y="497"/>
                    </a:cubicBezTo>
                    <a:cubicBezTo>
                      <a:pt x="2751" y="290"/>
                      <a:pt x="3339" y="186"/>
                      <a:pt x="3908" y="186"/>
                    </a:cubicBezTo>
                    <a:cubicBezTo>
                      <a:pt x="4811" y="186"/>
                      <a:pt x="5669" y="448"/>
                      <a:pt x="6473" y="971"/>
                    </a:cubicBezTo>
                    <a:cubicBezTo>
                      <a:pt x="9582" y="3039"/>
                      <a:pt x="9551" y="6874"/>
                      <a:pt x="9551" y="6906"/>
                    </a:cubicBezTo>
                    <a:cubicBezTo>
                      <a:pt x="9551" y="6969"/>
                      <a:pt x="9582" y="7016"/>
                      <a:pt x="9646" y="7016"/>
                    </a:cubicBezTo>
                    <a:lnTo>
                      <a:pt x="9646" y="7001"/>
                    </a:lnTo>
                    <a:cubicBezTo>
                      <a:pt x="9693" y="7001"/>
                      <a:pt x="9740" y="6969"/>
                      <a:pt x="9740" y="6906"/>
                    </a:cubicBezTo>
                    <a:cubicBezTo>
                      <a:pt x="9740" y="6874"/>
                      <a:pt x="9788" y="2928"/>
                      <a:pt x="6567" y="813"/>
                    </a:cubicBezTo>
                    <a:cubicBezTo>
                      <a:pt x="5665" y="216"/>
                      <a:pt x="4759" y="0"/>
                      <a:pt x="3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>
                <a:off x="1792625" y="464525"/>
                <a:ext cx="208775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6019" extrusionOk="0">
                    <a:moveTo>
                      <a:pt x="3306" y="1"/>
                    </a:moveTo>
                    <a:cubicBezTo>
                      <a:pt x="1545" y="1"/>
                      <a:pt x="70" y="909"/>
                      <a:pt x="48" y="920"/>
                    </a:cubicBezTo>
                    <a:cubicBezTo>
                      <a:pt x="0" y="952"/>
                      <a:pt x="0" y="1015"/>
                      <a:pt x="16" y="1062"/>
                    </a:cubicBezTo>
                    <a:cubicBezTo>
                      <a:pt x="36" y="1093"/>
                      <a:pt x="70" y="1110"/>
                      <a:pt x="104" y="1110"/>
                    </a:cubicBezTo>
                    <a:cubicBezTo>
                      <a:pt x="123" y="1110"/>
                      <a:pt x="141" y="1105"/>
                      <a:pt x="158" y="1094"/>
                    </a:cubicBezTo>
                    <a:cubicBezTo>
                      <a:pt x="180" y="1072"/>
                      <a:pt x="1600" y="199"/>
                      <a:pt x="3290" y="199"/>
                    </a:cubicBezTo>
                    <a:cubicBezTo>
                      <a:pt x="4036" y="199"/>
                      <a:pt x="4834" y="369"/>
                      <a:pt x="5588" y="857"/>
                    </a:cubicBezTo>
                    <a:cubicBezTo>
                      <a:pt x="7924" y="2357"/>
                      <a:pt x="8130" y="5340"/>
                      <a:pt x="8145" y="5924"/>
                    </a:cubicBezTo>
                    <a:cubicBezTo>
                      <a:pt x="8161" y="5972"/>
                      <a:pt x="8193" y="6019"/>
                      <a:pt x="8256" y="6019"/>
                    </a:cubicBezTo>
                    <a:cubicBezTo>
                      <a:pt x="8303" y="6019"/>
                      <a:pt x="8351" y="5972"/>
                      <a:pt x="8351" y="5908"/>
                    </a:cubicBezTo>
                    <a:cubicBezTo>
                      <a:pt x="8335" y="5309"/>
                      <a:pt x="8114" y="2246"/>
                      <a:pt x="5699" y="684"/>
                    </a:cubicBezTo>
                    <a:cubicBezTo>
                      <a:pt x="4912" y="177"/>
                      <a:pt x="4081" y="1"/>
                      <a:pt x="33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>
                <a:off x="1806825" y="488300"/>
                <a:ext cx="172475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100" extrusionOk="0">
                    <a:moveTo>
                      <a:pt x="2439" y="1"/>
                    </a:moveTo>
                    <a:cubicBezTo>
                      <a:pt x="1085" y="1"/>
                      <a:pt x="85" y="590"/>
                      <a:pt x="64" y="601"/>
                    </a:cubicBezTo>
                    <a:cubicBezTo>
                      <a:pt x="16" y="632"/>
                      <a:pt x="1" y="695"/>
                      <a:pt x="32" y="743"/>
                    </a:cubicBezTo>
                    <a:cubicBezTo>
                      <a:pt x="53" y="773"/>
                      <a:pt x="86" y="791"/>
                      <a:pt x="120" y="791"/>
                    </a:cubicBezTo>
                    <a:cubicBezTo>
                      <a:pt x="139" y="791"/>
                      <a:pt x="157" y="786"/>
                      <a:pt x="174" y="774"/>
                    </a:cubicBezTo>
                    <a:cubicBezTo>
                      <a:pt x="185" y="764"/>
                      <a:pt x="1146" y="195"/>
                      <a:pt x="2443" y="195"/>
                    </a:cubicBezTo>
                    <a:cubicBezTo>
                      <a:pt x="3073" y="195"/>
                      <a:pt x="3782" y="330"/>
                      <a:pt x="4499" y="727"/>
                    </a:cubicBezTo>
                    <a:cubicBezTo>
                      <a:pt x="6693" y="1927"/>
                      <a:pt x="6693" y="4973"/>
                      <a:pt x="6693" y="4989"/>
                    </a:cubicBezTo>
                    <a:cubicBezTo>
                      <a:pt x="6693" y="5052"/>
                      <a:pt x="6741" y="5100"/>
                      <a:pt x="6788" y="5100"/>
                    </a:cubicBezTo>
                    <a:cubicBezTo>
                      <a:pt x="6836" y="5100"/>
                      <a:pt x="6883" y="5052"/>
                      <a:pt x="6883" y="5005"/>
                    </a:cubicBezTo>
                    <a:cubicBezTo>
                      <a:pt x="6883" y="4957"/>
                      <a:pt x="6899" y="1816"/>
                      <a:pt x="4594" y="553"/>
                    </a:cubicBezTo>
                    <a:cubicBezTo>
                      <a:pt x="3840" y="140"/>
                      <a:pt x="3098" y="1"/>
                      <a:pt x="2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>
                <a:off x="1909875" y="550225"/>
                <a:ext cx="179750" cy="10822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4329" extrusionOk="0">
                    <a:moveTo>
                      <a:pt x="4266" y="0"/>
                    </a:moveTo>
                    <a:cubicBezTo>
                      <a:pt x="3914" y="0"/>
                      <a:pt x="3613" y="214"/>
                      <a:pt x="3417" y="489"/>
                    </a:cubicBezTo>
                    <a:lnTo>
                      <a:pt x="3417" y="489"/>
                    </a:lnTo>
                    <a:cubicBezTo>
                      <a:pt x="3274" y="382"/>
                      <a:pt x="3089" y="289"/>
                      <a:pt x="2856" y="223"/>
                    </a:cubicBezTo>
                    <a:cubicBezTo>
                      <a:pt x="2691" y="176"/>
                      <a:pt x="2550" y="156"/>
                      <a:pt x="2428" y="156"/>
                    </a:cubicBezTo>
                    <a:cubicBezTo>
                      <a:pt x="1526" y="156"/>
                      <a:pt x="1735" y="1297"/>
                      <a:pt x="1735" y="1297"/>
                    </a:cubicBezTo>
                    <a:cubicBezTo>
                      <a:pt x="1657" y="1254"/>
                      <a:pt x="1575" y="1235"/>
                      <a:pt x="1492" y="1235"/>
                    </a:cubicBezTo>
                    <a:cubicBezTo>
                      <a:pt x="775" y="1235"/>
                      <a:pt x="1" y="2701"/>
                      <a:pt x="977" y="3380"/>
                    </a:cubicBezTo>
                    <a:cubicBezTo>
                      <a:pt x="1281" y="3584"/>
                      <a:pt x="1562" y="3669"/>
                      <a:pt x="1798" y="3671"/>
                    </a:cubicBezTo>
                    <a:lnTo>
                      <a:pt x="1798" y="3671"/>
                    </a:lnTo>
                    <a:cubicBezTo>
                      <a:pt x="1894" y="4027"/>
                      <a:pt x="2150" y="4329"/>
                      <a:pt x="2657" y="4329"/>
                    </a:cubicBezTo>
                    <a:cubicBezTo>
                      <a:pt x="2676" y="4329"/>
                      <a:pt x="2694" y="4328"/>
                      <a:pt x="2714" y="4327"/>
                    </a:cubicBezTo>
                    <a:cubicBezTo>
                      <a:pt x="3498" y="4286"/>
                      <a:pt x="4005" y="4077"/>
                      <a:pt x="4278" y="3789"/>
                    </a:cubicBezTo>
                    <a:lnTo>
                      <a:pt x="4278" y="3789"/>
                    </a:lnTo>
                    <a:cubicBezTo>
                      <a:pt x="4341" y="3867"/>
                      <a:pt x="4418" y="3942"/>
                      <a:pt x="4513" y="4012"/>
                    </a:cubicBezTo>
                    <a:cubicBezTo>
                      <a:pt x="4631" y="4098"/>
                      <a:pt x="4768" y="4137"/>
                      <a:pt x="4914" y="4137"/>
                    </a:cubicBezTo>
                    <a:cubicBezTo>
                      <a:pt x="5860" y="4137"/>
                      <a:pt x="7190" y="2507"/>
                      <a:pt x="6328" y="1660"/>
                    </a:cubicBezTo>
                    <a:cubicBezTo>
                      <a:pt x="6106" y="1444"/>
                      <a:pt x="5879" y="1361"/>
                      <a:pt x="5670" y="1361"/>
                    </a:cubicBezTo>
                    <a:cubicBezTo>
                      <a:pt x="5630" y="1361"/>
                      <a:pt x="5592" y="1364"/>
                      <a:pt x="5554" y="1369"/>
                    </a:cubicBezTo>
                    <a:lnTo>
                      <a:pt x="5554" y="1369"/>
                    </a:lnTo>
                    <a:cubicBezTo>
                      <a:pt x="5535" y="937"/>
                      <a:pt x="5297" y="452"/>
                      <a:pt x="4766" y="144"/>
                    </a:cubicBezTo>
                    <a:cubicBezTo>
                      <a:pt x="4592" y="44"/>
                      <a:pt x="4424" y="0"/>
                      <a:pt x="42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>
                <a:off x="1916925" y="547825"/>
                <a:ext cx="167350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4519" extrusionOk="0">
                    <a:moveTo>
                      <a:pt x="3158" y="730"/>
                    </a:moveTo>
                    <a:cubicBezTo>
                      <a:pt x="3379" y="935"/>
                      <a:pt x="3442" y="1172"/>
                      <a:pt x="3442" y="1251"/>
                    </a:cubicBezTo>
                    <a:cubicBezTo>
                      <a:pt x="3473" y="1456"/>
                      <a:pt x="3394" y="1582"/>
                      <a:pt x="3331" y="1629"/>
                    </a:cubicBezTo>
                    <a:cubicBezTo>
                      <a:pt x="3308" y="1643"/>
                      <a:pt x="3285" y="1649"/>
                      <a:pt x="3263" y="1649"/>
                    </a:cubicBezTo>
                    <a:cubicBezTo>
                      <a:pt x="3209" y="1649"/>
                      <a:pt x="3160" y="1615"/>
                      <a:pt x="3126" y="1582"/>
                    </a:cubicBezTo>
                    <a:cubicBezTo>
                      <a:pt x="2937" y="1440"/>
                      <a:pt x="2952" y="1077"/>
                      <a:pt x="3158" y="730"/>
                    </a:cubicBezTo>
                    <a:close/>
                    <a:moveTo>
                      <a:pt x="5162" y="1598"/>
                    </a:moveTo>
                    <a:cubicBezTo>
                      <a:pt x="5162" y="1629"/>
                      <a:pt x="5162" y="1661"/>
                      <a:pt x="5162" y="1692"/>
                    </a:cubicBezTo>
                    <a:cubicBezTo>
                      <a:pt x="5099" y="2008"/>
                      <a:pt x="4910" y="2245"/>
                      <a:pt x="4673" y="2292"/>
                    </a:cubicBezTo>
                    <a:cubicBezTo>
                      <a:pt x="4657" y="2292"/>
                      <a:pt x="4630" y="2296"/>
                      <a:pt x="4604" y="2296"/>
                    </a:cubicBezTo>
                    <a:cubicBezTo>
                      <a:pt x="4578" y="2296"/>
                      <a:pt x="4555" y="2292"/>
                      <a:pt x="4547" y="2277"/>
                    </a:cubicBezTo>
                    <a:cubicBezTo>
                      <a:pt x="4515" y="2198"/>
                      <a:pt x="4642" y="1898"/>
                      <a:pt x="4926" y="1708"/>
                    </a:cubicBezTo>
                    <a:cubicBezTo>
                      <a:pt x="4989" y="1661"/>
                      <a:pt x="5068" y="1629"/>
                      <a:pt x="5162" y="1598"/>
                    </a:cubicBezTo>
                    <a:close/>
                    <a:moveTo>
                      <a:pt x="1848" y="2719"/>
                    </a:moveTo>
                    <a:cubicBezTo>
                      <a:pt x="1879" y="2719"/>
                      <a:pt x="1926" y="2734"/>
                      <a:pt x="1974" y="2797"/>
                    </a:cubicBezTo>
                    <a:cubicBezTo>
                      <a:pt x="2163" y="3018"/>
                      <a:pt x="2179" y="3287"/>
                      <a:pt x="2021" y="3476"/>
                    </a:cubicBezTo>
                    <a:cubicBezTo>
                      <a:pt x="1926" y="3587"/>
                      <a:pt x="1784" y="3650"/>
                      <a:pt x="1595" y="3666"/>
                    </a:cubicBezTo>
                    <a:cubicBezTo>
                      <a:pt x="1516" y="3239"/>
                      <a:pt x="1658" y="2813"/>
                      <a:pt x="1816" y="2719"/>
                    </a:cubicBezTo>
                    <a:close/>
                    <a:moveTo>
                      <a:pt x="3994" y="2876"/>
                    </a:moveTo>
                    <a:cubicBezTo>
                      <a:pt x="4010" y="2876"/>
                      <a:pt x="4042" y="2892"/>
                      <a:pt x="4089" y="3003"/>
                    </a:cubicBezTo>
                    <a:cubicBezTo>
                      <a:pt x="4184" y="3255"/>
                      <a:pt x="4152" y="3492"/>
                      <a:pt x="4010" y="3697"/>
                    </a:cubicBezTo>
                    <a:cubicBezTo>
                      <a:pt x="4010" y="3713"/>
                      <a:pt x="4010" y="3713"/>
                      <a:pt x="4010" y="3729"/>
                    </a:cubicBezTo>
                    <a:cubicBezTo>
                      <a:pt x="3836" y="3460"/>
                      <a:pt x="3852" y="3176"/>
                      <a:pt x="3900" y="3034"/>
                    </a:cubicBezTo>
                    <a:cubicBezTo>
                      <a:pt x="3931" y="2924"/>
                      <a:pt x="3979" y="2876"/>
                      <a:pt x="3994" y="2876"/>
                    </a:cubicBezTo>
                    <a:close/>
                    <a:moveTo>
                      <a:pt x="3995" y="195"/>
                    </a:moveTo>
                    <a:cubicBezTo>
                      <a:pt x="4135" y="195"/>
                      <a:pt x="4283" y="232"/>
                      <a:pt x="4436" y="319"/>
                    </a:cubicBezTo>
                    <a:cubicBezTo>
                      <a:pt x="4926" y="619"/>
                      <a:pt x="5131" y="1030"/>
                      <a:pt x="5162" y="1393"/>
                    </a:cubicBezTo>
                    <a:cubicBezTo>
                      <a:pt x="5020" y="1424"/>
                      <a:pt x="4894" y="1503"/>
                      <a:pt x="4815" y="1550"/>
                    </a:cubicBezTo>
                    <a:cubicBezTo>
                      <a:pt x="4499" y="1771"/>
                      <a:pt x="4278" y="2150"/>
                      <a:pt x="4373" y="2355"/>
                    </a:cubicBezTo>
                    <a:cubicBezTo>
                      <a:pt x="4387" y="2396"/>
                      <a:pt x="4445" y="2492"/>
                      <a:pt x="4606" y="2492"/>
                    </a:cubicBezTo>
                    <a:cubicBezTo>
                      <a:pt x="4636" y="2492"/>
                      <a:pt x="4668" y="2489"/>
                      <a:pt x="4705" y="2482"/>
                    </a:cubicBezTo>
                    <a:cubicBezTo>
                      <a:pt x="5036" y="2419"/>
                      <a:pt x="5289" y="2134"/>
                      <a:pt x="5352" y="1724"/>
                    </a:cubicBezTo>
                    <a:cubicBezTo>
                      <a:pt x="5368" y="1677"/>
                      <a:pt x="5368" y="1614"/>
                      <a:pt x="5368" y="1566"/>
                    </a:cubicBezTo>
                    <a:lnTo>
                      <a:pt x="5383" y="1566"/>
                    </a:lnTo>
                    <a:cubicBezTo>
                      <a:pt x="5557" y="1566"/>
                      <a:pt x="5762" y="1629"/>
                      <a:pt x="5967" y="1835"/>
                    </a:cubicBezTo>
                    <a:cubicBezTo>
                      <a:pt x="6457" y="2308"/>
                      <a:pt x="6157" y="3003"/>
                      <a:pt x="5778" y="3476"/>
                    </a:cubicBezTo>
                    <a:cubicBezTo>
                      <a:pt x="5459" y="3842"/>
                      <a:pt x="5008" y="4138"/>
                      <a:pt x="4635" y="4138"/>
                    </a:cubicBezTo>
                    <a:cubicBezTo>
                      <a:pt x="4510" y="4138"/>
                      <a:pt x="4394" y="4104"/>
                      <a:pt x="4294" y="4029"/>
                    </a:cubicBezTo>
                    <a:cubicBezTo>
                      <a:pt x="4231" y="3981"/>
                      <a:pt x="4168" y="3934"/>
                      <a:pt x="4121" y="3887"/>
                    </a:cubicBezTo>
                    <a:cubicBezTo>
                      <a:pt x="4152" y="3855"/>
                      <a:pt x="4168" y="3839"/>
                      <a:pt x="4184" y="3808"/>
                    </a:cubicBezTo>
                    <a:cubicBezTo>
                      <a:pt x="4357" y="3555"/>
                      <a:pt x="4389" y="3255"/>
                      <a:pt x="4278" y="2940"/>
                    </a:cubicBezTo>
                    <a:cubicBezTo>
                      <a:pt x="4200" y="2719"/>
                      <a:pt x="4089" y="2671"/>
                      <a:pt x="3994" y="2671"/>
                    </a:cubicBezTo>
                    <a:cubicBezTo>
                      <a:pt x="3868" y="2687"/>
                      <a:pt x="3758" y="2782"/>
                      <a:pt x="3710" y="2971"/>
                    </a:cubicBezTo>
                    <a:cubicBezTo>
                      <a:pt x="3631" y="3224"/>
                      <a:pt x="3663" y="3571"/>
                      <a:pt x="3868" y="3871"/>
                    </a:cubicBezTo>
                    <a:cubicBezTo>
                      <a:pt x="3584" y="4139"/>
                      <a:pt x="3079" y="4297"/>
                      <a:pt x="2432" y="4313"/>
                    </a:cubicBezTo>
                    <a:cubicBezTo>
                      <a:pt x="2404" y="4315"/>
                      <a:pt x="2377" y="4316"/>
                      <a:pt x="2351" y="4316"/>
                    </a:cubicBezTo>
                    <a:cubicBezTo>
                      <a:pt x="1947" y="4316"/>
                      <a:pt x="1747" y="4092"/>
                      <a:pt x="1658" y="3855"/>
                    </a:cubicBezTo>
                    <a:cubicBezTo>
                      <a:pt x="1879" y="3839"/>
                      <a:pt x="2037" y="3745"/>
                      <a:pt x="2163" y="3618"/>
                    </a:cubicBezTo>
                    <a:cubicBezTo>
                      <a:pt x="2400" y="3350"/>
                      <a:pt x="2384" y="2971"/>
                      <a:pt x="2116" y="2671"/>
                    </a:cubicBezTo>
                    <a:cubicBezTo>
                      <a:pt x="2020" y="2558"/>
                      <a:pt x="1928" y="2526"/>
                      <a:pt x="1855" y="2526"/>
                    </a:cubicBezTo>
                    <a:cubicBezTo>
                      <a:pt x="1796" y="2526"/>
                      <a:pt x="1749" y="2547"/>
                      <a:pt x="1721" y="2561"/>
                    </a:cubicBezTo>
                    <a:cubicBezTo>
                      <a:pt x="1453" y="2687"/>
                      <a:pt x="1327" y="3208"/>
                      <a:pt x="1406" y="3666"/>
                    </a:cubicBezTo>
                    <a:cubicBezTo>
                      <a:pt x="1216" y="3634"/>
                      <a:pt x="995" y="3555"/>
                      <a:pt x="758" y="3397"/>
                    </a:cubicBezTo>
                    <a:cubicBezTo>
                      <a:pt x="206" y="3018"/>
                      <a:pt x="269" y="2355"/>
                      <a:pt x="537" y="1913"/>
                    </a:cubicBezTo>
                    <a:cubicBezTo>
                      <a:pt x="698" y="1654"/>
                      <a:pt x="956" y="1433"/>
                      <a:pt x="1204" y="1433"/>
                    </a:cubicBezTo>
                    <a:cubicBezTo>
                      <a:pt x="1273" y="1433"/>
                      <a:pt x="1341" y="1450"/>
                      <a:pt x="1406" y="1487"/>
                    </a:cubicBezTo>
                    <a:cubicBezTo>
                      <a:pt x="1425" y="1494"/>
                      <a:pt x="1442" y="1498"/>
                      <a:pt x="1457" y="1498"/>
                    </a:cubicBezTo>
                    <a:cubicBezTo>
                      <a:pt x="1479" y="1498"/>
                      <a:pt x="1498" y="1490"/>
                      <a:pt x="1516" y="1472"/>
                    </a:cubicBezTo>
                    <a:cubicBezTo>
                      <a:pt x="1548" y="1456"/>
                      <a:pt x="1563" y="1408"/>
                      <a:pt x="1563" y="1377"/>
                    </a:cubicBezTo>
                    <a:cubicBezTo>
                      <a:pt x="1548" y="1377"/>
                      <a:pt x="1437" y="761"/>
                      <a:pt x="1737" y="493"/>
                    </a:cubicBezTo>
                    <a:cubicBezTo>
                      <a:pt x="1840" y="399"/>
                      <a:pt x="1977" y="355"/>
                      <a:pt x="2151" y="355"/>
                    </a:cubicBezTo>
                    <a:cubicBezTo>
                      <a:pt x="2269" y="355"/>
                      <a:pt x="2404" y="376"/>
                      <a:pt x="2558" y="414"/>
                    </a:cubicBezTo>
                    <a:cubicBezTo>
                      <a:pt x="2731" y="477"/>
                      <a:pt x="2889" y="540"/>
                      <a:pt x="3000" y="619"/>
                    </a:cubicBezTo>
                    <a:cubicBezTo>
                      <a:pt x="2763" y="998"/>
                      <a:pt x="2684" y="1503"/>
                      <a:pt x="3000" y="1740"/>
                    </a:cubicBezTo>
                    <a:cubicBezTo>
                      <a:pt x="3088" y="1809"/>
                      <a:pt x="3183" y="1847"/>
                      <a:pt x="3272" y="1847"/>
                    </a:cubicBezTo>
                    <a:cubicBezTo>
                      <a:pt x="3326" y="1847"/>
                      <a:pt x="3378" y="1833"/>
                      <a:pt x="3426" y="1803"/>
                    </a:cubicBezTo>
                    <a:cubicBezTo>
                      <a:pt x="3584" y="1708"/>
                      <a:pt x="3679" y="1487"/>
                      <a:pt x="3647" y="1235"/>
                    </a:cubicBezTo>
                    <a:cubicBezTo>
                      <a:pt x="3631" y="1124"/>
                      <a:pt x="3568" y="824"/>
                      <a:pt x="3268" y="572"/>
                    </a:cubicBezTo>
                    <a:cubicBezTo>
                      <a:pt x="3450" y="358"/>
                      <a:pt x="3704" y="195"/>
                      <a:pt x="3995" y="195"/>
                    </a:cubicBezTo>
                    <a:close/>
                    <a:moveTo>
                      <a:pt x="3991" y="0"/>
                    </a:moveTo>
                    <a:cubicBezTo>
                      <a:pt x="3631" y="0"/>
                      <a:pt x="3328" y="206"/>
                      <a:pt x="3126" y="461"/>
                    </a:cubicBezTo>
                    <a:cubicBezTo>
                      <a:pt x="2984" y="367"/>
                      <a:pt x="2826" y="288"/>
                      <a:pt x="2605" y="224"/>
                    </a:cubicBezTo>
                    <a:cubicBezTo>
                      <a:pt x="2440" y="183"/>
                      <a:pt x="2291" y="162"/>
                      <a:pt x="2156" y="162"/>
                    </a:cubicBezTo>
                    <a:cubicBezTo>
                      <a:pt x="1931" y="162"/>
                      <a:pt x="1749" y="222"/>
                      <a:pt x="1611" y="351"/>
                    </a:cubicBezTo>
                    <a:cubicBezTo>
                      <a:pt x="1342" y="588"/>
                      <a:pt x="1327" y="1014"/>
                      <a:pt x="1342" y="1251"/>
                    </a:cubicBezTo>
                    <a:cubicBezTo>
                      <a:pt x="1298" y="1240"/>
                      <a:pt x="1252" y="1235"/>
                      <a:pt x="1206" y="1235"/>
                    </a:cubicBezTo>
                    <a:cubicBezTo>
                      <a:pt x="911" y="1235"/>
                      <a:pt x="598" y="1448"/>
                      <a:pt x="379" y="1803"/>
                    </a:cubicBezTo>
                    <a:cubicBezTo>
                      <a:pt x="48" y="2340"/>
                      <a:pt x="1" y="3113"/>
                      <a:pt x="648" y="3555"/>
                    </a:cubicBezTo>
                    <a:cubicBezTo>
                      <a:pt x="932" y="3760"/>
                      <a:pt x="1216" y="3839"/>
                      <a:pt x="1453" y="3871"/>
                    </a:cubicBezTo>
                    <a:cubicBezTo>
                      <a:pt x="1595" y="4281"/>
                      <a:pt x="1926" y="4518"/>
                      <a:pt x="2384" y="4518"/>
                    </a:cubicBezTo>
                    <a:lnTo>
                      <a:pt x="2447" y="4518"/>
                    </a:lnTo>
                    <a:cubicBezTo>
                      <a:pt x="3126" y="4486"/>
                      <a:pt x="3663" y="4313"/>
                      <a:pt x="3994" y="4029"/>
                    </a:cubicBezTo>
                    <a:cubicBezTo>
                      <a:pt x="4042" y="4092"/>
                      <a:pt x="4105" y="4139"/>
                      <a:pt x="4168" y="4187"/>
                    </a:cubicBezTo>
                    <a:cubicBezTo>
                      <a:pt x="4306" y="4290"/>
                      <a:pt x="4464" y="4336"/>
                      <a:pt x="4629" y="4336"/>
                    </a:cubicBezTo>
                    <a:cubicBezTo>
                      <a:pt x="5068" y="4336"/>
                      <a:pt x="5565" y="4015"/>
                      <a:pt x="5920" y="3603"/>
                    </a:cubicBezTo>
                    <a:cubicBezTo>
                      <a:pt x="6378" y="3082"/>
                      <a:pt x="6694" y="2261"/>
                      <a:pt x="6110" y="1692"/>
                    </a:cubicBezTo>
                    <a:cubicBezTo>
                      <a:pt x="5841" y="1440"/>
                      <a:pt x="5589" y="1361"/>
                      <a:pt x="5368" y="1361"/>
                    </a:cubicBezTo>
                    <a:cubicBezTo>
                      <a:pt x="5320" y="951"/>
                      <a:pt x="5099" y="477"/>
                      <a:pt x="4547" y="161"/>
                    </a:cubicBezTo>
                    <a:cubicBezTo>
                      <a:pt x="4352" y="48"/>
                      <a:pt x="4165" y="0"/>
                      <a:pt x="3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1719600" y="417350"/>
                <a:ext cx="179975" cy="109775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391" extrusionOk="0">
                    <a:moveTo>
                      <a:pt x="4187" y="0"/>
                    </a:moveTo>
                    <a:cubicBezTo>
                      <a:pt x="3819" y="0"/>
                      <a:pt x="3513" y="233"/>
                      <a:pt x="3324" y="525"/>
                    </a:cubicBezTo>
                    <a:lnTo>
                      <a:pt x="3324" y="525"/>
                    </a:lnTo>
                    <a:cubicBezTo>
                      <a:pt x="3176" y="423"/>
                      <a:pt x="2986" y="337"/>
                      <a:pt x="2748" y="282"/>
                    </a:cubicBezTo>
                    <a:cubicBezTo>
                      <a:pt x="2610" y="251"/>
                      <a:pt x="2489" y="237"/>
                      <a:pt x="2383" y="237"/>
                    </a:cubicBezTo>
                    <a:cubicBezTo>
                      <a:pt x="1408" y="237"/>
                      <a:pt x="1690" y="1418"/>
                      <a:pt x="1690" y="1418"/>
                    </a:cubicBezTo>
                    <a:cubicBezTo>
                      <a:pt x="1613" y="1380"/>
                      <a:pt x="1535" y="1362"/>
                      <a:pt x="1456" y="1362"/>
                    </a:cubicBezTo>
                    <a:cubicBezTo>
                      <a:pt x="725" y="1362"/>
                      <a:pt x="1" y="2890"/>
                      <a:pt x="1027" y="3518"/>
                    </a:cubicBezTo>
                    <a:cubicBezTo>
                      <a:pt x="1323" y="3701"/>
                      <a:pt x="1596" y="3777"/>
                      <a:pt x="1825" y="3777"/>
                    </a:cubicBezTo>
                    <a:cubicBezTo>
                      <a:pt x="1837" y="3777"/>
                      <a:pt x="1848" y="3777"/>
                      <a:pt x="1860" y="3776"/>
                    </a:cubicBezTo>
                    <a:lnTo>
                      <a:pt x="1860" y="3776"/>
                    </a:lnTo>
                    <a:cubicBezTo>
                      <a:pt x="1972" y="4112"/>
                      <a:pt x="2230" y="4391"/>
                      <a:pt x="2701" y="4391"/>
                    </a:cubicBezTo>
                    <a:cubicBezTo>
                      <a:pt x="2737" y="4391"/>
                      <a:pt x="2773" y="4389"/>
                      <a:pt x="2811" y="4386"/>
                    </a:cubicBezTo>
                    <a:cubicBezTo>
                      <a:pt x="3584" y="4319"/>
                      <a:pt x="4081" y="4087"/>
                      <a:pt x="4339" y="3784"/>
                    </a:cubicBezTo>
                    <a:lnTo>
                      <a:pt x="4339" y="3784"/>
                    </a:lnTo>
                    <a:cubicBezTo>
                      <a:pt x="4405" y="3858"/>
                      <a:pt x="4484" y="3928"/>
                      <a:pt x="4579" y="3991"/>
                    </a:cubicBezTo>
                    <a:cubicBezTo>
                      <a:pt x="4688" y="4064"/>
                      <a:pt x="4812" y="4097"/>
                      <a:pt x="4942" y="4097"/>
                    </a:cubicBezTo>
                    <a:cubicBezTo>
                      <a:pt x="5885" y="4097"/>
                      <a:pt x="7199" y="2378"/>
                      <a:pt x="6284" y="1560"/>
                    </a:cubicBezTo>
                    <a:cubicBezTo>
                      <a:pt x="6067" y="1367"/>
                      <a:pt x="5852" y="1291"/>
                      <a:pt x="5654" y="1291"/>
                    </a:cubicBezTo>
                    <a:cubicBezTo>
                      <a:pt x="5600" y="1291"/>
                      <a:pt x="5548" y="1297"/>
                      <a:pt x="5498" y="1307"/>
                    </a:cubicBezTo>
                    <a:lnTo>
                      <a:pt x="5498" y="1307"/>
                    </a:lnTo>
                    <a:cubicBezTo>
                      <a:pt x="5460" y="878"/>
                      <a:pt x="5203" y="408"/>
                      <a:pt x="4658" y="124"/>
                    </a:cubicBezTo>
                    <a:cubicBezTo>
                      <a:pt x="4493" y="38"/>
                      <a:pt x="4335" y="0"/>
                      <a:pt x="4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1727100" y="414750"/>
                <a:ext cx="166175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4601" extrusionOk="0">
                    <a:moveTo>
                      <a:pt x="3063" y="780"/>
                    </a:moveTo>
                    <a:cubicBezTo>
                      <a:pt x="3300" y="970"/>
                      <a:pt x="3363" y="1191"/>
                      <a:pt x="3379" y="1285"/>
                    </a:cubicBezTo>
                    <a:cubicBezTo>
                      <a:pt x="3411" y="1475"/>
                      <a:pt x="3347" y="1617"/>
                      <a:pt x="3268" y="1664"/>
                    </a:cubicBezTo>
                    <a:cubicBezTo>
                      <a:pt x="3249" y="1679"/>
                      <a:pt x="3229" y="1684"/>
                      <a:pt x="3207" y="1684"/>
                    </a:cubicBezTo>
                    <a:cubicBezTo>
                      <a:pt x="3159" y="1684"/>
                      <a:pt x="3107" y="1655"/>
                      <a:pt x="3063" y="1633"/>
                    </a:cubicBezTo>
                    <a:cubicBezTo>
                      <a:pt x="2874" y="1491"/>
                      <a:pt x="2874" y="1128"/>
                      <a:pt x="3063" y="780"/>
                    </a:cubicBezTo>
                    <a:close/>
                    <a:moveTo>
                      <a:pt x="5100" y="1538"/>
                    </a:moveTo>
                    <a:cubicBezTo>
                      <a:pt x="5100" y="1585"/>
                      <a:pt x="5100" y="1617"/>
                      <a:pt x="5100" y="1648"/>
                    </a:cubicBezTo>
                    <a:cubicBezTo>
                      <a:pt x="5068" y="1964"/>
                      <a:pt x="4879" y="2201"/>
                      <a:pt x="4642" y="2264"/>
                    </a:cubicBezTo>
                    <a:cubicBezTo>
                      <a:pt x="4634" y="2264"/>
                      <a:pt x="4606" y="2268"/>
                      <a:pt x="4579" y="2268"/>
                    </a:cubicBezTo>
                    <a:cubicBezTo>
                      <a:pt x="4551" y="2268"/>
                      <a:pt x="4523" y="2264"/>
                      <a:pt x="4516" y="2248"/>
                    </a:cubicBezTo>
                    <a:cubicBezTo>
                      <a:pt x="4484" y="2169"/>
                      <a:pt x="4594" y="1869"/>
                      <a:pt x="4863" y="1664"/>
                    </a:cubicBezTo>
                    <a:cubicBezTo>
                      <a:pt x="4926" y="1633"/>
                      <a:pt x="5005" y="1585"/>
                      <a:pt x="5100" y="1538"/>
                    </a:cubicBezTo>
                    <a:close/>
                    <a:moveTo>
                      <a:pt x="3995" y="2880"/>
                    </a:moveTo>
                    <a:cubicBezTo>
                      <a:pt x="4010" y="2880"/>
                      <a:pt x="4042" y="2896"/>
                      <a:pt x="4089" y="3006"/>
                    </a:cubicBezTo>
                    <a:cubicBezTo>
                      <a:pt x="4184" y="3259"/>
                      <a:pt x="4184" y="3495"/>
                      <a:pt x="4042" y="3701"/>
                    </a:cubicBezTo>
                    <a:cubicBezTo>
                      <a:pt x="4042" y="3716"/>
                      <a:pt x="4042" y="3716"/>
                      <a:pt x="4042" y="3732"/>
                    </a:cubicBezTo>
                    <a:cubicBezTo>
                      <a:pt x="3853" y="3464"/>
                      <a:pt x="3853" y="3195"/>
                      <a:pt x="3900" y="3038"/>
                    </a:cubicBezTo>
                    <a:cubicBezTo>
                      <a:pt x="3931" y="2927"/>
                      <a:pt x="3979" y="2880"/>
                      <a:pt x="3995" y="2880"/>
                    </a:cubicBezTo>
                    <a:close/>
                    <a:moveTo>
                      <a:pt x="1848" y="2817"/>
                    </a:moveTo>
                    <a:cubicBezTo>
                      <a:pt x="1864" y="2817"/>
                      <a:pt x="1911" y="2832"/>
                      <a:pt x="1958" y="2896"/>
                    </a:cubicBezTo>
                    <a:cubicBezTo>
                      <a:pt x="2164" y="3101"/>
                      <a:pt x="2195" y="3369"/>
                      <a:pt x="2037" y="3574"/>
                    </a:cubicBezTo>
                    <a:cubicBezTo>
                      <a:pt x="1943" y="3685"/>
                      <a:pt x="1816" y="3748"/>
                      <a:pt x="1627" y="3780"/>
                    </a:cubicBezTo>
                    <a:cubicBezTo>
                      <a:pt x="1532" y="3369"/>
                      <a:pt x="1658" y="2911"/>
                      <a:pt x="1800" y="2832"/>
                    </a:cubicBezTo>
                    <a:cubicBezTo>
                      <a:pt x="1800" y="2832"/>
                      <a:pt x="1816" y="2817"/>
                      <a:pt x="1848" y="2817"/>
                    </a:cubicBezTo>
                    <a:close/>
                    <a:moveTo>
                      <a:pt x="3891" y="197"/>
                    </a:moveTo>
                    <a:cubicBezTo>
                      <a:pt x="4022" y="197"/>
                      <a:pt x="4163" y="231"/>
                      <a:pt x="4310" y="307"/>
                    </a:cubicBezTo>
                    <a:cubicBezTo>
                      <a:pt x="4815" y="575"/>
                      <a:pt x="5036" y="986"/>
                      <a:pt x="5084" y="1349"/>
                    </a:cubicBezTo>
                    <a:cubicBezTo>
                      <a:pt x="4942" y="1396"/>
                      <a:pt x="4815" y="1459"/>
                      <a:pt x="4752" y="1522"/>
                    </a:cubicBezTo>
                    <a:cubicBezTo>
                      <a:pt x="4437" y="1759"/>
                      <a:pt x="4231" y="2138"/>
                      <a:pt x="4342" y="2343"/>
                    </a:cubicBezTo>
                    <a:cubicBezTo>
                      <a:pt x="4355" y="2381"/>
                      <a:pt x="4419" y="2471"/>
                      <a:pt x="4559" y="2471"/>
                    </a:cubicBezTo>
                    <a:cubicBezTo>
                      <a:pt x="4593" y="2471"/>
                      <a:pt x="4631" y="2466"/>
                      <a:pt x="4673" y="2454"/>
                    </a:cubicBezTo>
                    <a:cubicBezTo>
                      <a:pt x="5005" y="2375"/>
                      <a:pt x="5242" y="2075"/>
                      <a:pt x="5289" y="1680"/>
                    </a:cubicBezTo>
                    <a:cubicBezTo>
                      <a:pt x="5305" y="1617"/>
                      <a:pt x="5305" y="1570"/>
                      <a:pt x="5305" y="1506"/>
                    </a:cubicBezTo>
                    <a:cubicBezTo>
                      <a:pt x="5322" y="1505"/>
                      <a:pt x="5339" y="1504"/>
                      <a:pt x="5356" y="1504"/>
                    </a:cubicBezTo>
                    <a:cubicBezTo>
                      <a:pt x="5519" y="1504"/>
                      <a:pt x="5707" y="1572"/>
                      <a:pt x="5920" y="1743"/>
                    </a:cubicBezTo>
                    <a:cubicBezTo>
                      <a:pt x="6410" y="2201"/>
                      <a:pt x="6157" y="2911"/>
                      <a:pt x="5794" y="3401"/>
                    </a:cubicBezTo>
                    <a:cubicBezTo>
                      <a:pt x="5491" y="3789"/>
                      <a:pt x="5039" y="4112"/>
                      <a:pt x="4659" y="4112"/>
                    </a:cubicBezTo>
                    <a:cubicBezTo>
                      <a:pt x="4545" y="4112"/>
                      <a:pt x="4437" y="4082"/>
                      <a:pt x="4342" y="4016"/>
                    </a:cubicBezTo>
                    <a:cubicBezTo>
                      <a:pt x="4279" y="3985"/>
                      <a:pt x="4216" y="3937"/>
                      <a:pt x="4168" y="3890"/>
                    </a:cubicBezTo>
                    <a:cubicBezTo>
                      <a:pt x="4184" y="3858"/>
                      <a:pt x="4200" y="3843"/>
                      <a:pt x="4216" y="3811"/>
                    </a:cubicBezTo>
                    <a:cubicBezTo>
                      <a:pt x="4373" y="3543"/>
                      <a:pt x="4389" y="3243"/>
                      <a:pt x="4279" y="2943"/>
                    </a:cubicBezTo>
                    <a:cubicBezTo>
                      <a:pt x="4184" y="2722"/>
                      <a:pt x="4058" y="2675"/>
                      <a:pt x="3979" y="2675"/>
                    </a:cubicBezTo>
                    <a:cubicBezTo>
                      <a:pt x="3853" y="2690"/>
                      <a:pt x="3758" y="2801"/>
                      <a:pt x="3710" y="2990"/>
                    </a:cubicBezTo>
                    <a:cubicBezTo>
                      <a:pt x="3632" y="3243"/>
                      <a:pt x="3679" y="3590"/>
                      <a:pt x="3900" y="3890"/>
                    </a:cubicBezTo>
                    <a:cubicBezTo>
                      <a:pt x="3632" y="4158"/>
                      <a:pt x="3142" y="4332"/>
                      <a:pt x="2495" y="4395"/>
                    </a:cubicBezTo>
                    <a:cubicBezTo>
                      <a:pt x="2465" y="4397"/>
                      <a:pt x="2437" y="4398"/>
                      <a:pt x="2409" y="4398"/>
                    </a:cubicBezTo>
                    <a:cubicBezTo>
                      <a:pt x="2009" y="4398"/>
                      <a:pt x="1809" y="4190"/>
                      <a:pt x="1706" y="3969"/>
                    </a:cubicBezTo>
                    <a:cubicBezTo>
                      <a:pt x="1911" y="3937"/>
                      <a:pt x="2085" y="3827"/>
                      <a:pt x="2195" y="3701"/>
                    </a:cubicBezTo>
                    <a:cubicBezTo>
                      <a:pt x="2416" y="3416"/>
                      <a:pt x="2385" y="3053"/>
                      <a:pt x="2116" y="2753"/>
                    </a:cubicBezTo>
                    <a:cubicBezTo>
                      <a:pt x="2014" y="2652"/>
                      <a:pt x="1922" y="2623"/>
                      <a:pt x="1848" y="2623"/>
                    </a:cubicBezTo>
                    <a:cubicBezTo>
                      <a:pt x="1784" y="2623"/>
                      <a:pt x="1735" y="2644"/>
                      <a:pt x="1706" y="2659"/>
                    </a:cubicBezTo>
                    <a:cubicBezTo>
                      <a:pt x="1453" y="2817"/>
                      <a:pt x="1327" y="3322"/>
                      <a:pt x="1437" y="3780"/>
                    </a:cubicBezTo>
                    <a:cubicBezTo>
                      <a:pt x="1248" y="3764"/>
                      <a:pt x="1027" y="3685"/>
                      <a:pt x="774" y="3543"/>
                    </a:cubicBezTo>
                    <a:cubicBezTo>
                      <a:pt x="222" y="3195"/>
                      <a:pt x="238" y="2532"/>
                      <a:pt x="490" y="2075"/>
                    </a:cubicBezTo>
                    <a:cubicBezTo>
                      <a:pt x="644" y="1806"/>
                      <a:pt x="901" y="1558"/>
                      <a:pt x="1162" y="1558"/>
                    </a:cubicBezTo>
                    <a:cubicBezTo>
                      <a:pt x="1222" y="1558"/>
                      <a:pt x="1283" y="1571"/>
                      <a:pt x="1343" y="1601"/>
                    </a:cubicBezTo>
                    <a:cubicBezTo>
                      <a:pt x="1356" y="1608"/>
                      <a:pt x="1372" y="1612"/>
                      <a:pt x="1388" y="1612"/>
                    </a:cubicBezTo>
                    <a:cubicBezTo>
                      <a:pt x="1411" y="1612"/>
                      <a:pt x="1435" y="1604"/>
                      <a:pt x="1453" y="1585"/>
                    </a:cubicBezTo>
                    <a:cubicBezTo>
                      <a:pt x="1485" y="1570"/>
                      <a:pt x="1485" y="1522"/>
                      <a:pt x="1485" y="1491"/>
                    </a:cubicBezTo>
                    <a:cubicBezTo>
                      <a:pt x="1485" y="1491"/>
                      <a:pt x="1343" y="891"/>
                      <a:pt x="1627" y="591"/>
                    </a:cubicBezTo>
                    <a:cubicBezTo>
                      <a:pt x="1725" y="492"/>
                      <a:pt x="1867" y="443"/>
                      <a:pt x="2052" y="443"/>
                    </a:cubicBezTo>
                    <a:cubicBezTo>
                      <a:pt x="2163" y="443"/>
                      <a:pt x="2290" y="461"/>
                      <a:pt x="2432" y="496"/>
                    </a:cubicBezTo>
                    <a:cubicBezTo>
                      <a:pt x="2621" y="528"/>
                      <a:pt x="2763" y="591"/>
                      <a:pt x="2890" y="670"/>
                    </a:cubicBezTo>
                    <a:cubicBezTo>
                      <a:pt x="2669" y="1049"/>
                      <a:pt x="2621" y="1570"/>
                      <a:pt x="2937" y="1791"/>
                    </a:cubicBezTo>
                    <a:cubicBezTo>
                      <a:pt x="3029" y="1855"/>
                      <a:pt x="3121" y="1887"/>
                      <a:pt x="3204" y="1887"/>
                    </a:cubicBezTo>
                    <a:cubicBezTo>
                      <a:pt x="3263" y="1887"/>
                      <a:pt x="3317" y="1871"/>
                      <a:pt x="3363" y="1838"/>
                    </a:cubicBezTo>
                    <a:cubicBezTo>
                      <a:pt x="3521" y="1727"/>
                      <a:pt x="3600" y="1506"/>
                      <a:pt x="3568" y="1254"/>
                    </a:cubicBezTo>
                    <a:cubicBezTo>
                      <a:pt x="3537" y="1143"/>
                      <a:pt x="3458" y="843"/>
                      <a:pt x="3158" y="607"/>
                    </a:cubicBezTo>
                    <a:cubicBezTo>
                      <a:pt x="3334" y="375"/>
                      <a:pt x="3588" y="197"/>
                      <a:pt x="3891" y="197"/>
                    </a:cubicBezTo>
                    <a:close/>
                    <a:moveTo>
                      <a:pt x="3893" y="1"/>
                    </a:moveTo>
                    <a:cubicBezTo>
                      <a:pt x="3511" y="1"/>
                      <a:pt x="3201" y="229"/>
                      <a:pt x="3000" y="496"/>
                    </a:cubicBezTo>
                    <a:cubicBezTo>
                      <a:pt x="2858" y="417"/>
                      <a:pt x="2684" y="338"/>
                      <a:pt x="2479" y="291"/>
                    </a:cubicBezTo>
                    <a:cubicBezTo>
                      <a:pt x="2337" y="260"/>
                      <a:pt x="2206" y="245"/>
                      <a:pt x="2087" y="245"/>
                    </a:cubicBezTo>
                    <a:cubicBezTo>
                      <a:pt x="1835" y="245"/>
                      <a:pt x="1635" y="315"/>
                      <a:pt x="1485" y="465"/>
                    </a:cubicBezTo>
                    <a:cubicBezTo>
                      <a:pt x="1232" y="717"/>
                      <a:pt x="1232" y="1143"/>
                      <a:pt x="1264" y="1364"/>
                    </a:cubicBezTo>
                    <a:cubicBezTo>
                      <a:pt x="1234" y="1360"/>
                      <a:pt x="1205" y="1358"/>
                      <a:pt x="1175" y="1358"/>
                    </a:cubicBezTo>
                    <a:cubicBezTo>
                      <a:pt x="869" y="1358"/>
                      <a:pt x="547" y="1577"/>
                      <a:pt x="317" y="1980"/>
                    </a:cubicBezTo>
                    <a:cubicBezTo>
                      <a:pt x="17" y="2517"/>
                      <a:pt x="1" y="3290"/>
                      <a:pt x="680" y="3701"/>
                    </a:cubicBezTo>
                    <a:cubicBezTo>
                      <a:pt x="980" y="3890"/>
                      <a:pt x="1248" y="3969"/>
                      <a:pt x="1485" y="3985"/>
                    </a:cubicBezTo>
                    <a:cubicBezTo>
                      <a:pt x="1643" y="4379"/>
                      <a:pt x="1974" y="4600"/>
                      <a:pt x="2400" y="4600"/>
                    </a:cubicBezTo>
                    <a:cubicBezTo>
                      <a:pt x="2432" y="4600"/>
                      <a:pt x="2479" y="4585"/>
                      <a:pt x="2511" y="4585"/>
                    </a:cubicBezTo>
                    <a:cubicBezTo>
                      <a:pt x="3190" y="4521"/>
                      <a:pt x="3726" y="4332"/>
                      <a:pt x="4042" y="4032"/>
                    </a:cubicBezTo>
                    <a:cubicBezTo>
                      <a:pt x="4089" y="4079"/>
                      <a:pt x="4152" y="4143"/>
                      <a:pt x="4231" y="4190"/>
                    </a:cubicBezTo>
                    <a:cubicBezTo>
                      <a:pt x="4359" y="4271"/>
                      <a:pt x="4500" y="4308"/>
                      <a:pt x="4646" y="4308"/>
                    </a:cubicBezTo>
                    <a:cubicBezTo>
                      <a:pt x="5094" y="4308"/>
                      <a:pt x="5595" y="3963"/>
                      <a:pt x="5952" y="3511"/>
                    </a:cubicBezTo>
                    <a:cubicBezTo>
                      <a:pt x="6362" y="2959"/>
                      <a:pt x="6647" y="2138"/>
                      <a:pt x="6047" y="1601"/>
                    </a:cubicBezTo>
                    <a:cubicBezTo>
                      <a:pt x="5789" y="1372"/>
                      <a:pt x="5558" y="1299"/>
                      <a:pt x="5352" y="1299"/>
                    </a:cubicBezTo>
                    <a:cubicBezTo>
                      <a:pt x="5331" y="1299"/>
                      <a:pt x="5310" y="1300"/>
                      <a:pt x="5289" y="1301"/>
                    </a:cubicBezTo>
                    <a:cubicBezTo>
                      <a:pt x="5226" y="891"/>
                      <a:pt x="4973" y="433"/>
                      <a:pt x="4405" y="133"/>
                    </a:cubicBezTo>
                    <a:cubicBezTo>
                      <a:pt x="4224" y="40"/>
                      <a:pt x="4052" y="1"/>
                      <a:pt x="3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1" name="Google Shape;271;p18"/>
          <p:cNvGrpSpPr/>
          <p:nvPr/>
        </p:nvGrpSpPr>
        <p:grpSpPr>
          <a:xfrm>
            <a:off x="715100" y="3426989"/>
            <a:ext cx="8223957" cy="2363027"/>
            <a:chOff x="715100" y="3426989"/>
            <a:chExt cx="8223957" cy="2363027"/>
          </a:xfrm>
        </p:grpSpPr>
        <p:sp>
          <p:nvSpPr>
            <p:cNvPr id="272" name="Google Shape;272;p18"/>
            <p:cNvSpPr/>
            <p:nvPr/>
          </p:nvSpPr>
          <p:spPr>
            <a:xfrm>
              <a:off x="8534798" y="36221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7320752" y="4553060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 rot="3110361">
              <a:off x="1534230" y="3326164"/>
              <a:ext cx="989969" cy="2564677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77" name="Google Shape;277;p19"/>
          <p:cNvGrpSpPr/>
          <p:nvPr/>
        </p:nvGrpSpPr>
        <p:grpSpPr>
          <a:xfrm>
            <a:off x="101519" y="40760"/>
            <a:ext cx="8854192" cy="5001813"/>
            <a:chOff x="101519" y="40760"/>
            <a:chExt cx="8854192" cy="5001813"/>
          </a:xfrm>
        </p:grpSpPr>
        <p:sp>
          <p:nvSpPr>
            <p:cNvPr id="278" name="Google Shape;278;p19"/>
            <p:cNvSpPr/>
            <p:nvPr/>
          </p:nvSpPr>
          <p:spPr>
            <a:xfrm>
              <a:off x="101519" y="22667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42817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8687119" y="479299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81;p19"/>
          <p:cNvGrpSpPr/>
          <p:nvPr/>
        </p:nvGrpSpPr>
        <p:grpSpPr>
          <a:xfrm>
            <a:off x="630874" y="704941"/>
            <a:ext cx="7309063" cy="3875960"/>
            <a:chOff x="630874" y="704941"/>
            <a:chExt cx="7309063" cy="3875960"/>
          </a:xfrm>
        </p:grpSpPr>
        <p:sp>
          <p:nvSpPr>
            <p:cNvPr id="282" name="Google Shape;282;p19"/>
            <p:cNvSpPr/>
            <p:nvPr/>
          </p:nvSpPr>
          <p:spPr>
            <a:xfrm>
              <a:off x="7836740" y="107856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56" y="196"/>
                  </a:moveTo>
                  <a:cubicBezTo>
                    <a:pt x="859" y="196"/>
                    <a:pt x="965" y="230"/>
                    <a:pt x="1058" y="303"/>
                  </a:cubicBezTo>
                  <a:cubicBezTo>
                    <a:pt x="1152" y="382"/>
                    <a:pt x="1216" y="492"/>
                    <a:pt x="1231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6" y="1167"/>
                    <a:pt x="550" y="1133"/>
                    <a:pt x="458" y="1060"/>
                  </a:cubicBezTo>
                  <a:cubicBezTo>
                    <a:pt x="253" y="903"/>
                    <a:pt x="205" y="603"/>
                    <a:pt x="379" y="382"/>
                  </a:cubicBezTo>
                  <a:cubicBezTo>
                    <a:pt x="471" y="262"/>
                    <a:pt x="611" y="196"/>
                    <a:pt x="756" y="196"/>
                  </a:cubicBezTo>
                  <a:close/>
                  <a:moveTo>
                    <a:pt x="770" y="0"/>
                  </a:moveTo>
                  <a:cubicBezTo>
                    <a:pt x="565" y="0"/>
                    <a:pt x="360" y="95"/>
                    <a:pt x="221" y="271"/>
                  </a:cubicBezTo>
                  <a:cubicBezTo>
                    <a:pt x="0" y="555"/>
                    <a:pt x="47" y="997"/>
                    <a:pt x="347" y="1218"/>
                  </a:cubicBezTo>
                  <a:cubicBezTo>
                    <a:pt x="471" y="1316"/>
                    <a:pt x="616" y="1363"/>
                    <a:pt x="760" y="1363"/>
                  </a:cubicBezTo>
                  <a:cubicBezTo>
                    <a:pt x="964" y="1363"/>
                    <a:pt x="1165" y="1268"/>
                    <a:pt x="1294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0" y="47"/>
                    <a:pt x="915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1211219" y="70494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4559520" y="4451148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630874" y="41480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"/>
          <p:cNvSpPr/>
          <p:nvPr/>
        </p:nvSpPr>
        <p:spPr>
          <a:xfrm>
            <a:off x="456662" y="389900"/>
            <a:ext cx="8230800" cy="4355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0"/>
          <p:cNvSpPr/>
          <p:nvPr/>
        </p:nvSpPr>
        <p:spPr>
          <a:xfrm>
            <a:off x="8526523" y="4608506"/>
            <a:ext cx="466401" cy="415963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20"/>
          <p:cNvGrpSpPr/>
          <p:nvPr/>
        </p:nvGrpSpPr>
        <p:grpSpPr>
          <a:xfrm>
            <a:off x="1197394" y="998000"/>
            <a:ext cx="6972177" cy="3481025"/>
            <a:chOff x="1197394" y="998000"/>
            <a:chExt cx="6972177" cy="3481025"/>
          </a:xfrm>
        </p:grpSpPr>
        <p:sp>
          <p:nvSpPr>
            <p:cNvPr id="290" name="Google Shape;290;p20"/>
            <p:cNvSpPr/>
            <p:nvPr/>
          </p:nvSpPr>
          <p:spPr>
            <a:xfrm>
              <a:off x="8066373" y="99800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63" y="196"/>
                  </a:moveTo>
                  <a:cubicBezTo>
                    <a:pt x="867" y="196"/>
                    <a:pt x="972" y="230"/>
                    <a:pt x="1058" y="303"/>
                  </a:cubicBezTo>
                  <a:cubicBezTo>
                    <a:pt x="1153" y="382"/>
                    <a:pt x="1216" y="492"/>
                    <a:pt x="1247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7" y="1167"/>
                    <a:pt x="551" y="1133"/>
                    <a:pt x="458" y="1060"/>
                  </a:cubicBezTo>
                  <a:cubicBezTo>
                    <a:pt x="253" y="902"/>
                    <a:pt x="206" y="603"/>
                    <a:pt x="379" y="382"/>
                  </a:cubicBezTo>
                  <a:cubicBezTo>
                    <a:pt x="471" y="262"/>
                    <a:pt x="617" y="196"/>
                    <a:pt x="763" y="196"/>
                  </a:cubicBezTo>
                  <a:close/>
                  <a:moveTo>
                    <a:pt x="771" y="0"/>
                  </a:moveTo>
                  <a:cubicBezTo>
                    <a:pt x="565" y="0"/>
                    <a:pt x="361" y="95"/>
                    <a:pt x="221" y="271"/>
                  </a:cubicBezTo>
                  <a:cubicBezTo>
                    <a:pt x="0" y="555"/>
                    <a:pt x="48" y="997"/>
                    <a:pt x="348" y="1218"/>
                  </a:cubicBezTo>
                  <a:cubicBezTo>
                    <a:pt x="471" y="1316"/>
                    <a:pt x="617" y="1363"/>
                    <a:pt x="760" y="1363"/>
                  </a:cubicBezTo>
                  <a:cubicBezTo>
                    <a:pt x="964" y="1363"/>
                    <a:pt x="1165" y="1268"/>
                    <a:pt x="1295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1" y="47"/>
                    <a:pt x="915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1197394" y="196119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7939920" y="4349273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" name="Google Shape;293;p20"/>
          <p:cNvGrpSpPr/>
          <p:nvPr/>
        </p:nvGrpSpPr>
        <p:grpSpPr>
          <a:xfrm>
            <a:off x="87223" y="104372"/>
            <a:ext cx="8838188" cy="4720572"/>
            <a:chOff x="87223" y="104372"/>
            <a:chExt cx="8838188" cy="4720572"/>
          </a:xfrm>
        </p:grpSpPr>
        <p:grpSp>
          <p:nvGrpSpPr>
            <p:cNvPr id="294" name="Google Shape;294;p20"/>
            <p:cNvGrpSpPr/>
            <p:nvPr/>
          </p:nvGrpSpPr>
          <p:grpSpPr>
            <a:xfrm>
              <a:off x="87223" y="104372"/>
              <a:ext cx="8838188" cy="404259"/>
              <a:chOff x="87223" y="104372"/>
              <a:chExt cx="8838188" cy="404259"/>
            </a:xfrm>
          </p:grpSpPr>
          <p:sp>
            <p:nvSpPr>
              <p:cNvPr id="295" name="Google Shape;295;p20"/>
              <p:cNvSpPr/>
              <p:nvPr/>
            </p:nvSpPr>
            <p:spPr>
              <a:xfrm>
                <a:off x="8656819" y="181709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87223" y="1043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7" name="Google Shape;297;p20"/>
            <p:cNvSpPr/>
            <p:nvPr/>
          </p:nvSpPr>
          <p:spPr>
            <a:xfrm>
              <a:off x="4190424" y="439205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56600" y="394050"/>
            <a:ext cx="8230800" cy="4355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4225775" y="2649675"/>
            <a:ext cx="39312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4692000" y="13031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41" name="Google Shape;41;p3"/>
          <p:cNvGrpSpPr/>
          <p:nvPr/>
        </p:nvGrpSpPr>
        <p:grpSpPr>
          <a:xfrm>
            <a:off x="698571" y="104377"/>
            <a:ext cx="8294353" cy="4920092"/>
            <a:chOff x="698571" y="104377"/>
            <a:chExt cx="8294353" cy="4920092"/>
          </a:xfrm>
        </p:grpSpPr>
        <p:sp>
          <p:nvSpPr>
            <p:cNvPr id="42" name="Google Shape;42;p3"/>
            <p:cNvSpPr/>
            <p:nvPr/>
          </p:nvSpPr>
          <p:spPr>
            <a:xfrm>
              <a:off x="8526523" y="4608506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43;p3"/>
            <p:cNvGrpSpPr/>
            <p:nvPr/>
          </p:nvGrpSpPr>
          <p:grpSpPr>
            <a:xfrm>
              <a:off x="698571" y="375666"/>
              <a:ext cx="1653131" cy="802967"/>
              <a:chOff x="964551" y="1303177"/>
              <a:chExt cx="944862" cy="458943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964551" y="1303177"/>
                <a:ext cx="944862" cy="200845"/>
              </a:xfrm>
              <a:custGeom>
                <a:avLst/>
                <a:gdLst/>
                <a:ahLst/>
                <a:cxnLst/>
                <a:rect l="l" t="t" r="r" b="b"/>
                <a:pathLst>
                  <a:path w="13450" h="2859" extrusionOk="0">
                    <a:moveTo>
                      <a:pt x="13330" y="1"/>
                    </a:moveTo>
                    <a:cubicBezTo>
                      <a:pt x="13312" y="1"/>
                      <a:pt x="13293" y="6"/>
                      <a:pt x="13276" y="17"/>
                    </a:cubicBezTo>
                    <a:cubicBezTo>
                      <a:pt x="10388" y="2070"/>
                      <a:pt x="7567" y="2656"/>
                      <a:pt x="5286" y="2656"/>
                    </a:cubicBezTo>
                    <a:cubicBezTo>
                      <a:pt x="2268" y="2656"/>
                      <a:pt x="195" y="1630"/>
                      <a:pt x="159" y="1612"/>
                    </a:cubicBezTo>
                    <a:cubicBezTo>
                      <a:pt x="145" y="1603"/>
                      <a:pt x="131" y="1599"/>
                      <a:pt x="117" y="1599"/>
                    </a:cubicBezTo>
                    <a:cubicBezTo>
                      <a:pt x="80" y="1599"/>
                      <a:pt x="44" y="1625"/>
                      <a:pt x="32" y="1659"/>
                    </a:cubicBezTo>
                    <a:cubicBezTo>
                      <a:pt x="1" y="1706"/>
                      <a:pt x="16" y="1754"/>
                      <a:pt x="64" y="1785"/>
                    </a:cubicBezTo>
                    <a:cubicBezTo>
                      <a:pt x="95" y="1801"/>
                      <a:pt x="1721" y="2606"/>
                      <a:pt x="4152" y="2811"/>
                    </a:cubicBezTo>
                    <a:cubicBezTo>
                      <a:pt x="4500" y="2843"/>
                      <a:pt x="4863" y="2859"/>
                      <a:pt x="5257" y="2859"/>
                    </a:cubicBezTo>
                    <a:cubicBezTo>
                      <a:pt x="7451" y="2859"/>
                      <a:pt x="10372" y="2322"/>
                      <a:pt x="13387" y="175"/>
                    </a:cubicBezTo>
                    <a:cubicBezTo>
                      <a:pt x="13434" y="144"/>
                      <a:pt x="13450" y="96"/>
                      <a:pt x="13418" y="49"/>
                    </a:cubicBezTo>
                    <a:cubicBezTo>
                      <a:pt x="13398" y="18"/>
                      <a:pt x="13364" y="1"/>
                      <a:pt x="13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986750" y="1418598"/>
                <a:ext cx="312613" cy="343523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890" extrusionOk="0">
                    <a:moveTo>
                      <a:pt x="663" y="0"/>
                    </a:moveTo>
                    <a:lnTo>
                      <a:pt x="663" y="0"/>
                    </a:lnTo>
                    <a:cubicBezTo>
                      <a:pt x="0" y="269"/>
                      <a:pt x="1200" y="4720"/>
                      <a:pt x="1674" y="4878"/>
                    </a:cubicBezTo>
                    <a:cubicBezTo>
                      <a:pt x="1697" y="4885"/>
                      <a:pt x="1722" y="4889"/>
                      <a:pt x="1747" y="4889"/>
                    </a:cubicBezTo>
                    <a:cubicBezTo>
                      <a:pt x="2580" y="4889"/>
                      <a:pt x="4450" y="1021"/>
                      <a:pt x="4373" y="837"/>
                    </a:cubicBezTo>
                    <a:cubicBezTo>
                      <a:pt x="4310" y="647"/>
                      <a:pt x="664" y="0"/>
                      <a:pt x="6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292829" y="1454074"/>
                <a:ext cx="282756" cy="290624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4137" extrusionOk="0">
                    <a:moveTo>
                      <a:pt x="3602" y="0"/>
                    </a:moveTo>
                    <a:cubicBezTo>
                      <a:pt x="2780" y="0"/>
                      <a:pt x="474" y="269"/>
                      <a:pt x="474" y="269"/>
                    </a:cubicBezTo>
                    <a:lnTo>
                      <a:pt x="458" y="269"/>
                    </a:lnTo>
                    <a:cubicBezTo>
                      <a:pt x="0" y="458"/>
                      <a:pt x="1673" y="4105"/>
                      <a:pt x="2336" y="4136"/>
                    </a:cubicBezTo>
                    <a:cubicBezTo>
                      <a:pt x="2339" y="4136"/>
                      <a:pt x="2341" y="4136"/>
                      <a:pt x="2344" y="4136"/>
                    </a:cubicBezTo>
                    <a:cubicBezTo>
                      <a:pt x="2992" y="4136"/>
                      <a:pt x="4025" y="158"/>
                      <a:pt x="3883" y="32"/>
                    </a:cubicBezTo>
                    <a:cubicBezTo>
                      <a:pt x="3858" y="10"/>
                      <a:pt x="3756" y="0"/>
                      <a:pt x="36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570738" y="1350596"/>
                <a:ext cx="277698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400" extrusionOk="0">
                    <a:moveTo>
                      <a:pt x="3514" y="1"/>
                    </a:moveTo>
                    <a:cubicBezTo>
                      <a:pt x="3155" y="1"/>
                      <a:pt x="369" y="1268"/>
                      <a:pt x="369" y="1268"/>
                    </a:cubicBezTo>
                    <a:cubicBezTo>
                      <a:pt x="0" y="1576"/>
                      <a:pt x="2552" y="4400"/>
                      <a:pt x="3268" y="4400"/>
                    </a:cubicBezTo>
                    <a:cubicBezTo>
                      <a:pt x="3287" y="4400"/>
                      <a:pt x="3305" y="4398"/>
                      <a:pt x="3321" y="4394"/>
                    </a:cubicBezTo>
                    <a:cubicBezTo>
                      <a:pt x="3953" y="4236"/>
                      <a:pt x="3732" y="84"/>
                      <a:pt x="3542" y="5"/>
                    </a:cubicBezTo>
                    <a:cubicBezTo>
                      <a:pt x="3536" y="2"/>
                      <a:pt x="3526" y="1"/>
                      <a:pt x="3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337157" y="1489270"/>
                <a:ext cx="220725" cy="63576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905" extrusionOk="0">
                    <a:moveTo>
                      <a:pt x="802" y="0"/>
                    </a:moveTo>
                    <a:cubicBezTo>
                      <a:pt x="603" y="0"/>
                      <a:pt x="240" y="349"/>
                      <a:pt x="32" y="557"/>
                    </a:cubicBezTo>
                    <a:cubicBezTo>
                      <a:pt x="1" y="589"/>
                      <a:pt x="1" y="652"/>
                      <a:pt x="32" y="699"/>
                    </a:cubicBezTo>
                    <a:cubicBezTo>
                      <a:pt x="56" y="715"/>
                      <a:pt x="83" y="723"/>
                      <a:pt x="109" y="723"/>
                    </a:cubicBezTo>
                    <a:cubicBezTo>
                      <a:pt x="135" y="723"/>
                      <a:pt x="158" y="715"/>
                      <a:pt x="174" y="699"/>
                    </a:cubicBezTo>
                    <a:cubicBezTo>
                      <a:pt x="411" y="446"/>
                      <a:pt x="679" y="241"/>
                      <a:pt x="790" y="194"/>
                    </a:cubicBezTo>
                    <a:cubicBezTo>
                      <a:pt x="806" y="257"/>
                      <a:pt x="837" y="320"/>
                      <a:pt x="853" y="383"/>
                    </a:cubicBezTo>
                    <a:cubicBezTo>
                      <a:pt x="979" y="715"/>
                      <a:pt x="1027" y="810"/>
                      <a:pt x="1106" y="841"/>
                    </a:cubicBezTo>
                    <a:cubicBezTo>
                      <a:pt x="1113" y="849"/>
                      <a:pt x="1129" y="853"/>
                      <a:pt x="1147" y="853"/>
                    </a:cubicBezTo>
                    <a:cubicBezTo>
                      <a:pt x="1165" y="853"/>
                      <a:pt x="1184" y="849"/>
                      <a:pt x="1200" y="841"/>
                    </a:cubicBezTo>
                    <a:cubicBezTo>
                      <a:pt x="1232" y="825"/>
                      <a:pt x="1263" y="778"/>
                      <a:pt x="1390" y="636"/>
                    </a:cubicBezTo>
                    <a:cubicBezTo>
                      <a:pt x="1469" y="541"/>
                      <a:pt x="1658" y="320"/>
                      <a:pt x="1753" y="257"/>
                    </a:cubicBezTo>
                    <a:cubicBezTo>
                      <a:pt x="1784" y="320"/>
                      <a:pt x="1816" y="415"/>
                      <a:pt x="1847" y="494"/>
                    </a:cubicBezTo>
                    <a:cubicBezTo>
                      <a:pt x="1926" y="683"/>
                      <a:pt x="1989" y="841"/>
                      <a:pt x="2100" y="888"/>
                    </a:cubicBezTo>
                    <a:cubicBezTo>
                      <a:pt x="2119" y="895"/>
                      <a:pt x="2138" y="898"/>
                      <a:pt x="2156" y="898"/>
                    </a:cubicBezTo>
                    <a:cubicBezTo>
                      <a:pt x="2276" y="898"/>
                      <a:pt x="2385" y="775"/>
                      <a:pt x="2495" y="652"/>
                    </a:cubicBezTo>
                    <a:cubicBezTo>
                      <a:pt x="2542" y="589"/>
                      <a:pt x="2621" y="510"/>
                      <a:pt x="2652" y="494"/>
                    </a:cubicBezTo>
                    <a:cubicBezTo>
                      <a:pt x="2700" y="525"/>
                      <a:pt x="2842" y="683"/>
                      <a:pt x="2937" y="857"/>
                    </a:cubicBezTo>
                    <a:cubicBezTo>
                      <a:pt x="2952" y="888"/>
                      <a:pt x="2984" y="904"/>
                      <a:pt x="3016" y="904"/>
                    </a:cubicBezTo>
                    <a:lnTo>
                      <a:pt x="3031" y="904"/>
                    </a:lnTo>
                    <a:cubicBezTo>
                      <a:pt x="3047" y="904"/>
                      <a:pt x="3063" y="888"/>
                      <a:pt x="3079" y="888"/>
                    </a:cubicBezTo>
                    <a:cubicBezTo>
                      <a:pt x="3126" y="857"/>
                      <a:pt x="3142" y="794"/>
                      <a:pt x="3110" y="746"/>
                    </a:cubicBezTo>
                    <a:cubicBezTo>
                      <a:pt x="3016" y="589"/>
                      <a:pt x="2810" y="304"/>
                      <a:pt x="2668" y="289"/>
                    </a:cubicBezTo>
                    <a:cubicBezTo>
                      <a:pt x="2662" y="288"/>
                      <a:pt x="2656" y="287"/>
                      <a:pt x="2650" y="287"/>
                    </a:cubicBezTo>
                    <a:cubicBezTo>
                      <a:pt x="2559" y="287"/>
                      <a:pt x="2456" y="391"/>
                      <a:pt x="2353" y="510"/>
                    </a:cubicBezTo>
                    <a:cubicBezTo>
                      <a:pt x="2305" y="573"/>
                      <a:pt x="2210" y="667"/>
                      <a:pt x="2163" y="699"/>
                    </a:cubicBezTo>
                    <a:cubicBezTo>
                      <a:pt x="2132" y="652"/>
                      <a:pt x="2068" y="494"/>
                      <a:pt x="2037" y="415"/>
                    </a:cubicBezTo>
                    <a:cubicBezTo>
                      <a:pt x="1989" y="273"/>
                      <a:pt x="1926" y="147"/>
                      <a:pt x="1863" y="83"/>
                    </a:cubicBezTo>
                    <a:cubicBezTo>
                      <a:pt x="1837" y="61"/>
                      <a:pt x="1808" y="52"/>
                      <a:pt x="1778" y="52"/>
                    </a:cubicBezTo>
                    <a:cubicBezTo>
                      <a:pt x="1683" y="52"/>
                      <a:pt x="1580" y="146"/>
                      <a:pt x="1532" y="194"/>
                    </a:cubicBezTo>
                    <a:cubicBezTo>
                      <a:pt x="1437" y="289"/>
                      <a:pt x="1327" y="415"/>
                      <a:pt x="1248" y="510"/>
                    </a:cubicBezTo>
                    <a:cubicBezTo>
                      <a:pt x="1216" y="541"/>
                      <a:pt x="1184" y="589"/>
                      <a:pt x="1169" y="604"/>
                    </a:cubicBezTo>
                    <a:cubicBezTo>
                      <a:pt x="1121" y="525"/>
                      <a:pt x="1074" y="399"/>
                      <a:pt x="1042" y="320"/>
                    </a:cubicBezTo>
                    <a:cubicBezTo>
                      <a:pt x="1011" y="225"/>
                      <a:pt x="979" y="147"/>
                      <a:pt x="948" y="83"/>
                    </a:cubicBezTo>
                    <a:cubicBezTo>
                      <a:pt x="932" y="36"/>
                      <a:pt x="885" y="5"/>
                      <a:pt x="837" y="5"/>
                    </a:cubicBezTo>
                    <a:cubicBezTo>
                      <a:pt x="826" y="2"/>
                      <a:pt x="815" y="0"/>
                      <a:pt x="8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1362658" y="1563875"/>
                <a:ext cx="178646" cy="58799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837" extrusionOk="0">
                    <a:moveTo>
                      <a:pt x="474" y="0"/>
                    </a:moveTo>
                    <a:cubicBezTo>
                      <a:pt x="379" y="0"/>
                      <a:pt x="237" y="111"/>
                      <a:pt x="32" y="332"/>
                    </a:cubicBezTo>
                    <a:cubicBezTo>
                      <a:pt x="1" y="379"/>
                      <a:pt x="1" y="442"/>
                      <a:pt x="48" y="474"/>
                    </a:cubicBezTo>
                    <a:cubicBezTo>
                      <a:pt x="64" y="489"/>
                      <a:pt x="87" y="497"/>
                      <a:pt x="113" y="497"/>
                    </a:cubicBezTo>
                    <a:cubicBezTo>
                      <a:pt x="139" y="497"/>
                      <a:pt x="166" y="489"/>
                      <a:pt x="190" y="474"/>
                    </a:cubicBezTo>
                    <a:cubicBezTo>
                      <a:pt x="285" y="363"/>
                      <a:pt x="395" y="253"/>
                      <a:pt x="458" y="205"/>
                    </a:cubicBezTo>
                    <a:cubicBezTo>
                      <a:pt x="490" y="237"/>
                      <a:pt x="522" y="300"/>
                      <a:pt x="553" y="347"/>
                    </a:cubicBezTo>
                    <a:cubicBezTo>
                      <a:pt x="695" y="600"/>
                      <a:pt x="758" y="679"/>
                      <a:pt x="806" y="695"/>
                    </a:cubicBezTo>
                    <a:cubicBezTo>
                      <a:pt x="823" y="704"/>
                      <a:pt x="841" y="708"/>
                      <a:pt x="860" y="708"/>
                    </a:cubicBezTo>
                    <a:cubicBezTo>
                      <a:pt x="940" y="708"/>
                      <a:pt x="1037" y="625"/>
                      <a:pt x="1216" y="458"/>
                    </a:cubicBezTo>
                    <a:cubicBezTo>
                      <a:pt x="1279" y="411"/>
                      <a:pt x="1358" y="332"/>
                      <a:pt x="1437" y="284"/>
                    </a:cubicBezTo>
                    <a:cubicBezTo>
                      <a:pt x="1532" y="584"/>
                      <a:pt x="1626" y="837"/>
                      <a:pt x="1816" y="837"/>
                    </a:cubicBezTo>
                    <a:cubicBezTo>
                      <a:pt x="1958" y="837"/>
                      <a:pt x="2053" y="679"/>
                      <a:pt x="2147" y="505"/>
                    </a:cubicBezTo>
                    <a:cubicBezTo>
                      <a:pt x="2179" y="474"/>
                      <a:pt x="2211" y="426"/>
                      <a:pt x="2226" y="395"/>
                    </a:cubicBezTo>
                    <a:cubicBezTo>
                      <a:pt x="2258" y="442"/>
                      <a:pt x="2305" y="505"/>
                      <a:pt x="2337" y="568"/>
                    </a:cubicBezTo>
                    <a:cubicBezTo>
                      <a:pt x="2361" y="604"/>
                      <a:pt x="2402" y="622"/>
                      <a:pt x="2441" y="622"/>
                    </a:cubicBezTo>
                    <a:cubicBezTo>
                      <a:pt x="2454" y="622"/>
                      <a:pt x="2467" y="620"/>
                      <a:pt x="2479" y="616"/>
                    </a:cubicBezTo>
                    <a:cubicBezTo>
                      <a:pt x="2526" y="584"/>
                      <a:pt x="2542" y="537"/>
                      <a:pt x="2510" y="489"/>
                    </a:cubicBezTo>
                    <a:cubicBezTo>
                      <a:pt x="2495" y="426"/>
                      <a:pt x="2384" y="237"/>
                      <a:pt x="2274" y="190"/>
                    </a:cubicBezTo>
                    <a:cubicBezTo>
                      <a:pt x="2252" y="179"/>
                      <a:pt x="2233" y="174"/>
                      <a:pt x="2214" y="174"/>
                    </a:cubicBezTo>
                    <a:cubicBezTo>
                      <a:pt x="2121" y="174"/>
                      <a:pt x="2055" y="292"/>
                      <a:pt x="1990" y="411"/>
                    </a:cubicBezTo>
                    <a:cubicBezTo>
                      <a:pt x="1942" y="489"/>
                      <a:pt x="1863" y="632"/>
                      <a:pt x="1816" y="647"/>
                    </a:cubicBezTo>
                    <a:cubicBezTo>
                      <a:pt x="1784" y="632"/>
                      <a:pt x="1721" y="553"/>
                      <a:pt x="1611" y="221"/>
                    </a:cubicBezTo>
                    <a:cubicBezTo>
                      <a:pt x="1595" y="174"/>
                      <a:pt x="1595" y="126"/>
                      <a:pt x="1579" y="111"/>
                    </a:cubicBezTo>
                    <a:cubicBezTo>
                      <a:pt x="1563" y="79"/>
                      <a:pt x="1532" y="47"/>
                      <a:pt x="1500" y="47"/>
                    </a:cubicBezTo>
                    <a:cubicBezTo>
                      <a:pt x="1491" y="46"/>
                      <a:pt x="1482" y="45"/>
                      <a:pt x="1473" y="45"/>
                    </a:cubicBezTo>
                    <a:cubicBezTo>
                      <a:pt x="1389" y="45"/>
                      <a:pt x="1302" y="116"/>
                      <a:pt x="1074" y="316"/>
                    </a:cubicBezTo>
                    <a:cubicBezTo>
                      <a:pt x="1011" y="379"/>
                      <a:pt x="932" y="458"/>
                      <a:pt x="869" y="489"/>
                    </a:cubicBezTo>
                    <a:cubicBezTo>
                      <a:pt x="837" y="426"/>
                      <a:pt x="758" y="316"/>
                      <a:pt x="711" y="237"/>
                    </a:cubicBezTo>
                    <a:cubicBezTo>
                      <a:pt x="648" y="126"/>
                      <a:pt x="600" y="63"/>
                      <a:pt x="569" y="32"/>
                    </a:cubicBezTo>
                    <a:cubicBezTo>
                      <a:pt x="553" y="0"/>
                      <a:pt x="522" y="0"/>
                      <a:pt x="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1611062" y="1383333"/>
                <a:ext cx="205200" cy="91887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1308" extrusionOk="0">
                    <a:moveTo>
                      <a:pt x="2821" y="0"/>
                    </a:moveTo>
                    <a:cubicBezTo>
                      <a:pt x="2806" y="0"/>
                      <a:pt x="2792" y="4"/>
                      <a:pt x="2779" y="13"/>
                    </a:cubicBezTo>
                    <a:lnTo>
                      <a:pt x="79" y="1118"/>
                    </a:lnTo>
                    <a:cubicBezTo>
                      <a:pt x="32" y="1149"/>
                      <a:pt x="1" y="1197"/>
                      <a:pt x="32" y="1244"/>
                    </a:cubicBezTo>
                    <a:cubicBezTo>
                      <a:pt x="48" y="1292"/>
                      <a:pt x="79" y="1307"/>
                      <a:pt x="127" y="1307"/>
                    </a:cubicBezTo>
                    <a:lnTo>
                      <a:pt x="158" y="1307"/>
                    </a:lnTo>
                    <a:lnTo>
                      <a:pt x="2842" y="187"/>
                    </a:lnTo>
                    <a:cubicBezTo>
                      <a:pt x="2905" y="171"/>
                      <a:pt x="2921" y="108"/>
                      <a:pt x="2905" y="60"/>
                    </a:cubicBezTo>
                    <a:cubicBezTo>
                      <a:pt x="2894" y="26"/>
                      <a:pt x="2858" y="0"/>
                      <a:pt x="28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1640988" y="1449227"/>
                <a:ext cx="191923" cy="82544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1175" extrusionOk="0">
                    <a:moveTo>
                      <a:pt x="2627" y="0"/>
                    </a:moveTo>
                    <a:cubicBezTo>
                      <a:pt x="2614" y="0"/>
                      <a:pt x="2601" y="2"/>
                      <a:pt x="2589" y="6"/>
                    </a:cubicBezTo>
                    <a:lnTo>
                      <a:pt x="64" y="985"/>
                    </a:lnTo>
                    <a:cubicBezTo>
                      <a:pt x="17" y="1016"/>
                      <a:pt x="1" y="1064"/>
                      <a:pt x="17" y="1111"/>
                    </a:cubicBezTo>
                    <a:cubicBezTo>
                      <a:pt x="32" y="1159"/>
                      <a:pt x="64" y="1174"/>
                      <a:pt x="111" y="1174"/>
                    </a:cubicBezTo>
                    <a:lnTo>
                      <a:pt x="143" y="1174"/>
                    </a:lnTo>
                    <a:lnTo>
                      <a:pt x="2668" y="196"/>
                    </a:lnTo>
                    <a:cubicBezTo>
                      <a:pt x="2716" y="164"/>
                      <a:pt x="2732" y="117"/>
                      <a:pt x="2716" y="54"/>
                    </a:cubicBezTo>
                    <a:cubicBezTo>
                      <a:pt x="2704" y="18"/>
                      <a:pt x="2665" y="0"/>
                      <a:pt x="26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687564" y="1506902"/>
                <a:ext cx="137620" cy="68072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969" extrusionOk="0">
                    <a:moveTo>
                      <a:pt x="1838" y="0"/>
                    </a:moveTo>
                    <a:cubicBezTo>
                      <a:pt x="1825" y="0"/>
                      <a:pt x="1812" y="2"/>
                      <a:pt x="1800" y="6"/>
                    </a:cubicBezTo>
                    <a:lnTo>
                      <a:pt x="64" y="780"/>
                    </a:lnTo>
                    <a:cubicBezTo>
                      <a:pt x="16" y="795"/>
                      <a:pt x="1" y="858"/>
                      <a:pt x="16" y="906"/>
                    </a:cubicBezTo>
                    <a:cubicBezTo>
                      <a:pt x="32" y="953"/>
                      <a:pt x="80" y="969"/>
                      <a:pt x="111" y="969"/>
                    </a:cubicBezTo>
                    <a:cubicBezTo>
                      <a:pt x="127" y="969"/>
                      <a:pt x="143" y="969"/>
                      <a:pt x="143" y="953"/>
                    </a:cubicBezTo>
                    <a:lnTo>
                      <a:pt x="1879" y="195"/>
                    </a:lnTo>
                    <a:cubicBezTo>
                      <a:pt x="1942" y="164"/>
                      <a:pt x="1958" y="101"/>
                      <a:pt x="1942" y="53"/>
                    </a:cubicBezTo>
                    <a:cubicBezTo>
                      <a:pt x="1919" y="18"/>
                      <a:pt x="1877" y="0"/>
                      <a:pt x="18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735264" y="1580454"/>
                <a:ext cx="88796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585" extrusionOk="0">
                    <a:moveTo>
                      <a:pt x="1200" y="1"/>
                    </a:moveTo>
                    <a:lnTo>
                      <a:pt x="79" y="396"/>
                    </a:lnTo>
                    <a:cubicBezTo>
                      <a:pt x="32" y="411"/>
                      <a:pt x="0" y="474"/>
                      <a:pt x="32" y="522"/>
                    </a:cubicBezTo>
                    <a:cubicBezTo>
                      <a:pt x="48" y="553"/>
                      <a:pt x="79" y="585"/>
                      <a:pt x="127" y="585"/>
                    </a:cubicBezTo>
                    <a:lnTo>
                      <a:pt x="158" y="585"/>
                    </a:lnTo>
                    <a:lnTo>
                      <a:pt x="1263" y="190"/>
                    </a:lnTo>
                    <a:lnTo>
                      <a:pt x="12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028900" y="1442694"/>
                <a:ext cx="217424" cy="110152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1568" extrusionOk="0">
                    <a:moveTo>
                      <a:pt x="1516" y="257"/>
                    </a:moveTo>
                    <a:cubicBezTo>
                      <a:pt x="1547" y="257"/>
                      <a:pt x="1547" y="273"/>
                      <a:pt x="1547" y="273"/>
                    </a:cubicBezTo>
                    <a:cubicBezTo>
                      <a:pt x="1547" y="273"/>
                      <a:pt x="1547" y="304"/>
                      <a:pt x="1531" y="352"/>
                    </a:cubicBezTo>
                    <a:cubicBezTo>
                      <a:pt x="1500" y="383"/>
                      <a:pt x="1452" y="431"/>
                      <a:pt x="1389" y="462"/>
                    </a:cubicBezTo>
                    <a:cubicBezTo>
                      <a:pt x="1405" y="352"/>
                      <a:pt x="1468" y="257"/>
                      <a:pt x="1516" y="257"/>
                    </a:cubicBezTo>
                    <a:close/>
                    <a:moveTo>
                      <a:pt x="2494" y="494"/>
                    </a:moveTo>
                    <a:cubicBezTo>
                      <a:pt x="2605" y="510"/>
                      <a:pt x="2605" y="557"/>
                      <a:pt x="2605" y="573"/>
                    </a:cubicBezTo>
                    <a:cubicBezTo>
                      <a:pt x="2589" y="652"/>
                      <a:pt x="2510" y="762"/>
                      <a:pt x="2368" y="841"/>
                    </a:cubicBezTo>
                    <a:cubicBezTo>
                      <a:pt x="2352" y="715"/>
                      <a:pt x="2352" y="604"/>
                      <a:pt x="2400" y="541"/>
                    </a:cubicBezTo>
                    <a:cubicBezTo>
                      <a:pt x="2415" y="510"/>
                      <a:pt x="2431" y="494"/>
                      <a:pt x="2463" y="494"/>
                    </a:cubicBezTo>
                    <a:close/>
                    <a:moveTo>
                      <a:pt x="142" y="0"/>
                    </a:moveTo>
                    <a:cubicBezTo>
                      <a:pt x="95" y="0"/>
                      <a:pt x="61" y="29"/>
                      <a:pt x="48" y="68"/>
                    </a:cubicBezTo>
                    <a:cubicBezTo>
                      <a:pt x="48" y="83"/>
                      <a:pt x="0" y="320"/>
                      <a:pt x="142" y="525"/>
                    </a:cubicBezTo>
                    <a:cubicBezTo>
                      <a:pt x="269" y="683"/>
                      <a:pt x="490" y="778"/>
                      <a:pt x="790" y="794"/>
                    </a:cubicBezTo>
                    <a:cubicBezTo>
                      <a:pt x="832" y="798"/>
                      <a:pt x="873" y="800"/>
                      <a:pt x="913" y="800"/>
                    </a:cubicBezTo>
                    <a:cubicBezTo>
                      <a:pt x="1022" y="800"/>
                      <a:pt x="1123" y="785"/>
                      <a:pt x="1216" y="762"/>
                    </a:cubicBezTo>
                    <a:cubicBezTo>
                      <a:pt x="1279" y="999"/>
                      <a:pt x="1452" y="1204"/>
                      <a:pt x="1768" y="1220"/>
                    </a:cubicBezTo>
                    <a:cubicBezTo>
                      <a:pt x="1942" y="1220"/>
                      <a:pt x="2100" y="1188"/>
                      <a:pt x="2258" y="1141"/>
                    </a:cubicBezTo>
                    <a:cubicBezTo>
                      <a:pt x="2289" y="1220"/>
                      <a:pt x="2336" y="1299"/>
                      <a:pt x="2400" y="1362"/>
                    </a:cubicBezTo>
                    <a:cubicBezTo>
                      <a:pt x="2510" y="1504"/>
                      <a:pt x="2652" y="1567"/>
                      <a:pt x="2810" y="1567"/>
                    </a:cubicBezTo>
                    <a:cubicBezTo>
                      <a:pt x="2873" y="1567"/>
                      <a:pt x="2936" y="1551"/>
                      <a:pt x="3015" y="1536"/>
                    </a:cubicBezTo>
                    <a:cubicBezTo>
                      <a:pt x="3063" y="1504"/>
                      <a:pt x="3094" y="1457"/>
                      <a:pt x="3078" y="1394"/>
                    </a:cubicBezTo>
                    <a:cubicBezTo>
                      <a:pt x="3055" y="1358"/>
                      <a:pt x="3022" y="1340"/>
                      <a:pt x="2981" y="1340"/>
                    </a:cubicBezTo>
                    <a:cubicBezTo>
                      <a:pt x="2967" y="1340"/>
                      <a:pt x="2952" y="1342"/>
                      <a:pt x="2936" y="1346"/>
                    </a:cubicBezTo>
                    <a:cubicBezTo>
                      <a:pt x="2894" y="1365"/>
                      <a:pt x="2852" y="1374"/>
                      <a:pt x="2810" y="1374"/>
                    </a:cubicBezTo>
                    <a:cubicBezTo>
                      <a:pt x="2712" y="1374"/>
                      <a:pt x="2619" y="1324"/>
                      <a:pt x="2542" y="1236"/>
                    </a:cubicBezTo>
                    <a:cubicBezTo>
                      <a:pt x="2494" y="1173"/>
                      <a:pt x="2463" y="1109"/>
                      <a:pt x="2431" y="1046"/>
                    </a:cubicBezTo>
                    <a:cubicBezTo>
                      <a:pt x="2636" y="920"/>
                      <a:pt x="2778" y="746"/>
                      <a:pt x="2794" y="589"/>
                    </a:cubicBezTo>
                    <a:cubicBezTo>
                      <a:pt x="2794" y="541"/>
                      <a:pt x="2810" y="352"/>
                      <a:pt x="2526" y="289"/>
                    </a:cubicBezTo>
                    <a:cubicBezTo>
                      <a:pt x="2510" y="287"/>
                      <a:pt x="2495" y="286"/>
                      <a:pt x="2479" y="286"/>
                    </a:cubicBezTo>
                    <a:cubicBezTo>
                      <a:pt x="2373" y="286"/>
                      <a:pt x="2281" y="334"/>
                      <a:pt x="2226" y="431"/>
                    </a:cubicBezTo>
                    <a:cubicBezTo>
                      <a:pt x="2147" y="557"/>
                      <a:pt x="2131" y="746"/>
                      <a:pt x="2179" y="952"/>
                    </a:cubicBezTo>
                    <a:cubicBezTo>
                      <a:pt x="2088" y="991"/>
                      <a:pt x="1975" y="1019"/>
                      <a:pt x="1859" y="1019"/>
                    </a:cubicBezTo>
                    <a:cubicBezTo>
                      <a:pt x="1834" y="1019"/>
                      <a:pt x="1809" y="1018"/>
                      <a:pt x="1784" y="1015"/>
                    </a:cubicBezTo>
                    <a:cubicBezTo>
                      <a:pt x="1547" y="1015"/>
                      <a:pt x="1437" y="841"/>
                      <a:pt x="1405" y="683"/>
                    </a:cubicBezTo>
                    <a:cubicBezTo>
                      <a:pt x="1547" y="620"/>
                      <a:pt x="1642" y="541"/>
                      <a:pt x="1689" y="447"/>
                    </a:cubicBezTo>
                    <a:cubicBezTo>
                      <a:pt x="1752" y="352"/>
                      <a:pt x="1768" y="257"/>
                      <a:pt x="1721" y="178"/>
                    </a:cubicBezTo>
                    <a:cubicBezTo>
                      <a:pt x="1705" y="131"/>
                      <a:pt x="1658" y="68"/>
                      <a:pt x="1531" y="68"/>
                    </a:cubicBezTo>
                    <a:cubicBezTo>
                      <a:pt x="1524" y="67"/>
                      <a:pt x="1517" y="67"/>
                      <a:pt x="1510" y="67"/>
                    </a:cubicBezTo>
                    <a:cubicBezTo>
                      <a:pt x="1331" y="67"/>
                      <a:pt x="1199" y="252"/>
                      <a:pt x="1184" y="510"/>
                    </a:cubicBezTo>
                    <a:lnTo>
                      <a:pt x="1184" y="557"/>
                    </a:lnTo>
                    <a:cubicBezTo>
                      <a:pt x="1115" y="580"/>
                      <a:pt x="1029" y="595"/>
                      <a:pt x="925" y="595"/>
                    </a:cubicBezTo>
                    <a:cubicBezTo>
                      <a:pt x="888" y="595"/>
                      <a:pt x="848" y="593"/>
                      <a:pt x="805" y="589"/>
                    </a:cubicBezTo>
                    <a:cubicBezTo>
                      <a:pt x="569" y="589"/>
                      <a:pt x="395" y="510"/>
                      <a:pt x="300" y="399"/>
                    </a:cubicBezTo>
                    <a:cubicBezTo>
                      <a:pt x="205" y="273"/>
                      <a:pt x="237" y="115"/>
                      <a:pt x="237" y="115"/>
                    </a:cubicBezTo>
                    <a:cubicBezTo>
                      <a:pt x="253" y="68"/>
                      <a:pt x="221" y="5"/>
                      <a:pt x="174" y="5"/>
                    </a:cubicBezTo>
                    <a:cubicBezTo>
                      <a:pt x="163" y="2"/>
                      <a:pt x="152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1039999" y="1528610"/>
                <a:ext cx="183001" cy="99615"/>
              </a:xfrm>
              <a:custGeom>
                <a:avLst/>
                <a:gdLst/>
                <a:ahLst/>
                <a:cxnLst/>
                <a:rect l="l" t="t" r="r" b="b"/>
                <a:pathLst>
                  <a:path w="2605" h="1418" extrusionOk="0">
                    <a:moveTo>
                      <a:pt x="1279" y="297"/>
                    </a:moveTo>
                    <a:lnTo>
                      <a:pt x="1279" y="313"/>
                    </a:lnTo>
                    <a:cubicBezTo>
                      <a:pt x="1294" y="313"/>
                      <a:pt x="1294" y="313"/>
                      <a:pt x="1326" y="328"/>
                    </a:cubicBezTo>
                    <a:cubicBezTo>
                      <a:pt x="1405" y="407"/>
                      <a:pt x="1452" y="597"/>
                      <a:pt x="1373" y="755"/>
                    </a:cubicBezTo>
                    <a:cubicBezTo>
                      <a:pt x="1358" y="786"/>
                      <a:pt x="1342" y="818"/>
                      <a:pt x="1310" y="834"/>
                    </a:cubicBezTo>
                    <a:cubicBezTo>
                      <a:pt x="1216" y="660"/>
                      <a:pt x="1200" y="502"/>
                      <a:pt x="1231" y="392"/>
                    </a:cubicBezTo>
                    <a:cubicBezTo>
                      <a:pt x="1247" y="328"/>
                      <a:pt x="1279" y="313"/>
                      <a:pt x="1279" y="297"/>
                    </a:cubicBezTo>
                    <a:close/>
                    <a:moveTo>
                      <a:pt x="314" y="0"/>
                    </a:moveTo>
                    <a:cubicBezTo>
                      <a:pt x="276" y="0"/>
                      <a:pt x="248" y="26"/>
                      <a:pt x="237" y="60"/>
                    </a:cubicBezTo>
                    <a:cubicBezTo>
                      <a:pt x="221" y="92"/>
                      <a:pt x="0" y="644"/>
                      <a:pt x="237" y="976"/>
                    </a:cubicBezTo>
                    <a:cubicBezTo>
                      <a:pt x="332" y="1134"/>
                      <a:pt x="505" y="1212"/>
                      <a:pt x="742" y="1228"/>
                    </a:cubicBezTo>
                    <a:cubicBezTo>
                      <a:pt x="979" y="1228"/>
                      <a:pt x="1152" y="1181"/>
                      <a:pt x="1279" y="1118"/>
                    </a:cubicBezTo>
                    <a:cubicBezTo>
                      <a:pt x="1294" y="1149"/>
                      <a:pt x="1326" y="1181"/>
                      <a:pt x="1358" y="1212"/>
                    </a:cubicBezTo>
                    <a:cubicBezTo>
                      <a:pt x="1515" y="1355"/>
                      <a:pt x="1673" y="1418"/>
                      <a:pt x="1847" y="1418"/>
                    </a:cubicBezTo>
                    <a:lnTo>
                      <a:pt x="1894" y="1418"/>
                    </a:lnTo>
                    <a:cubicBezTo>
                      <a:pt x="2273" y="1386"/>
                      <a:pt x="2557" y="1023"/>
                      <a:pt x="2573" y="1007"/>
                    </a:cubicBezTo>
                    <a:cubicBezTo>
                      <a:pt x="2605" y="976"/>
                      <a:pt x="2589" y="913"/>
                      <a:pt x="2557" y="881"/>
                    </a:cubicBezTo>
                    <a:cubicBezTo>
                      <a:pt x="2537" y="861"/>
                      <a:pt x="2515" y="852"/>
                      <a:pt x="2493" y="852"/>
                    </a:cubicBezTo>
                    <a:cubicBezTo>
                      <a:pt x="2463" y="852"/>
                      <a:pt x="2434" y="869"/>
                      <a:pt x="2415" y="897"/>
                    </a:cubicBezTo>
                    <a:cubicBezTo>
                      <a:pt x="2415" y="897"/>
                      <a:pt x="2178" y="1197"/>
                      <a:pt x="1879" y="1228"/>
                    </a:cubicBezTo>
                    <a:cubicBezTo>
                      <a:pt x="1736" y="1228"/>
                      <a:pt x="1610" y="1181"/>
                      <a:pt x="1500" y="1070"/>
                    </a:cubicBezTo>
                    <a:cubicBezTo>
                      <a:pt x="1468" y="1039"/>
                      <a:pt x="1452" y="1023"/>
                      <a:pt x="1437" y="1007"/>
                    </a:cubicBezTo>
                    <a:cubicBezTo>
                      <a:pt x="1484" y="944"/>
                      <a:pt x="1531" y="881"/>
                      <a:pt x="1547" y="834"/>
                    </a:cubicBezTo>
                    <a:cubicBezTo>
                      <a:pt x="1642" y="613"/>
                      <a:pt x="1610" y="360"/>
                      <a:pt x="1468" y="186"/>
                    </a:cubicBezTo>
                    <a:cubicBezTo>
                      <a:pt x="1401" y="119"/>
                      <a:pt x="1334" y="100"/>
                      <a:pt x="1283" y="100"/>
                    </a:cubicBezTo>
                    <a:cubicBezTo>
                      <a:pt x="1263" y="100"/>
                      <a:pt x="1245" y="103"/>
                      <a:pt x="1231" y="107"/>
                    </a:cubicBezTo>
                    <a:cubicBezTo>
                      <a:pt x="1137" y="139"/>
                      <a:pt x="1074" y="218"/>
                      <a:pt x="1042" y="344"/>
                    </a:cubicBezTo>
                    <a:cubicBezTo>
                      <a:pt x="995" y="502"/>
                      <a:pt x="1010" y="723"/>
                      <a:pt x="1152" y="960"/>
                    </a:cubicBezTo>
                    <a:cubicBezTo>
                      <a:pt x="1042" y="1007"/>
                      <a:pt x="916" y="1023"/>
                      <a:pt x="742" y="1023"/>
                    </a:cubicBezTo>
                    <a:cubicBezTo>
                      <a:pt x="568" y="1023"/>
                      <a:pt x="458" y="976"/>
                      <a:pt x="395" y="865"/>
                    </a:cubicBezTo>
                    <a:cubicBezTo>
                      <a:pt x="253" y="660"/>
                      <a:pt x="363" y="265"/>
                      <a:pt x="411" y="139"/>
                    </a:cubicBezTo>
                    <a:cubicBezTo>
                      <a:pt x="426" y="92"/>
                      <a:pt x="411" y="29"/>
                      <a:pt x="363" y="13"/>
                    </a:cubicBezTo>
                    <a:cubicBezTo>
                      <a:pt x="346" y="4"/>
                      <a:pt x="329" y="0"/>
                      <a:pt x="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" name="Google Shape;56;p3"/>
            <p:cNvSpPr/>
            <p:nvPr/>
          </p:nvSpPr>
          <p:spPr>
            <a:xfrm>
              <a:off x="1430004" y="963050"/>
              <a:ext cx="238813" cy="82226"/>
            </a:xfrm>
            <a:custGeom>
              <a:avLst/>
              <a:gdLst/>
              <a:ahLst/>
              <a:cxnLst/>
              <a:rect l="l" t="t" r="r" b="b"/>
              <a:pathLst>
                <a:path w="1943" h="669" extrusionOk="0">
                  <a:moveTo>
                    <a:pt x="831" y="0"/>
                  </a:moveTo>
                  <a:cubicBezTo>
                    <a:pt x="740" y="0"/>
                    <a:pt x="672" y="99"/>
                    <a:pt x="616" y="211"/>
                  </a:cubicBezTo>
                  <a:cubicBezTo>
                    <a:pt x="585" y="258"/>
                    <a:pt x="522" y="353"/>
                    <a:pt x="522" y="369"/>
                  </a:cubicBezTo>
                  <a:cubicBezTo>
                    <a:pt x="459" y="353"/>
                    <a:pt x="253" y="163"/>
                    <a:pt x="206" y="100"/>
                  </a:cubicBezTo>
                  <a:cubicBezTo>
                    <a:pt x="190" y="69"/>
                    <a:pt x="159" y="37"/>
                    <a:pt x="127" y="37"/>
                  </a:cubicBezTo>
                  <a:cubicBezTo>
                    <a:pt x="118" y="34"/>
                    <a:pt x="110" y="33"/>
                    <a:pt x="102" y="33"/>
                  </a:cubicBezTo>
                  <a:cubicBezTo>
                    <a:pt x="68" y="33"/>
                    <a:pt x="45" y="56"/>
                    <a:pt x="32" y="69"/>
                  </a:cubicBezTo>
                  <a:cubicBezTo>
                    <a:pt x="1" y="100"/>
                    <a:pt x="1" y="148"/>
                    <a:pt x="17" y="179"/>
                  </a:cubicBezTo>
                  <a:cubicBezTo>
                    <a:pt x="48" y="227"/>
                    <a:pt x="348" y="558"/>
                    <a:pt x="506" y="558"/>
                  </a:cubicBezTo>
                  <a:lnTo>
                    <a:pt x="522" y="558"/>
                  </a:lnTo>
                  <a:cubicBezTo>
                    <a:pt x="632" y="558"/>
                    <a:pt x="695" y="448"/>
                    <a:pt x="774" y="321"/>
                  </a:cubicBezTo>
                  <a:cubicBezTo>
                    <a:pt x="790" y="290"/>
                    <a:pt x="806" y="258"/>
                    <a:pt x="837" y="227"/>
                  </a:cubicBezTo>
                  <a:cubicBezTo>
                    <a:pt x="853" y="274"/>
                    <a:pt x="901" y="321"/>
                    <a:pt x="916" y="369"/>
                  </a:cubicBezTo>
                  <a:cubicBezTo>
                    <a:pt x="1011" y="526"/>
                    <a:pt x="1106" y="669"/>
                    <a:pt x="1200" y="669"/>
                  </a:cubicBezTo>
                  <a:cubicBezTo>
                    <a:pt x="1216" y="669"/>
                    <a:pt x="1232" y="669"/>
                    <a:pt x="1248" y="653"/>
                  </a:cubicBezTo>
                  <a:cubicBezTo>
                    <a:pt x="1311" y="637"/>
                    <a:pt x="1374" y="558"/>
                    <a:pt x="1469" y="448"/>
                  </a:cubicBezTo>
                  <a:cubicBezTo>
                    <a:pt x="1500" y="416"/>
                    <a:pt x="1532" y="369"/>
                    <a:pt x="1563" y="337"/>
                  </a:cubicBezTo>
                  <a:cubicBezTo>
                    <a:pt x="1611" y="384"/>
                    <a:pt x="1690" y="479"/>
                    <a:pt x="1753" y="590"/>
                  </a:cubicBezTo>
                  <a:cubicBezTo>
                    <a:pt x="1770" y="616"/>
                    <a:pt x="1797" y="627"/>
                    <a:pt x="1826" y="627"/>
                  </a:cubicBezTo>
                  <a:cubicBezTo>
                    <a:pt x="1849" y="627"/>
                    <a:pt x="1874" y="620"/>
                    <a:pt x="1895" y="605"/>
                  </a:cubicBezTo>
                  <a:cubicBezTo>
                    <a:pt x="1942" y="590"/>
                    <a:pt x="1942" y="526"/>
                    <a:pt x="1927" y="479"/>
                  </a:cubicBezTo>
                  <a:cubicBezTo>
                    <a:pt x="1706" y="148"/>
                    <a:pt x="1627" y="132"/>
                    <a:pt x="1595" y="116"/>
                  </a:cubicBezTo>
                  <a:cubicBezTo>
                    <a:pt x="1587" y="115"/>
                    <a:pt x="1579" y="114"/>
                    <a:pt x="1571" y="114"/>
                  </a:cubicBezTo>
                  <a:cubicBezTo>
                    <a:pt x="1475" y="114"/>
                    <a:pt x="1413" y="204"/>
                    <a:pt x="1311" y="321"/>
                  </a:cubicBezTo>
                  <a:cubicBezTo>
                    <a:pt x="1295" y="369"/>
                    <a:pt x="1248" y="416"/>
                    <a:pt x="1216" y="448"/>
                  </a:cubicBezTo>
                  <a:cubicBezTo>
                    <a:pt x="1185" y="400"/>
                    <a:pt x="1122" y="321"/>
                    <a:pt x="1090" y="274"/>
                  </a:cubicBezTo>
                  <a:cubicBezTo>
                    <a:pt x="995" y="116"/>
                    <a:pt x="948" y="37"/>
                    <a:pt x="869" y="6"/>
                  </a:cubicBezTo>
                  <a:cubicBezTo>
                    <a:pt x="856" y="2"/>
                    <a:pt x="843" y="0"/>
                    <a:pt x="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63515" y="973374"/>
              <a:ext cx="199974" cy="139748"/>
            </a:xfrm>
            <a:custGeom>
              <a:avLst/>
              <a:gdLst/>
              <a:ahLst/>
              <a:cxnLst/>
              <a:rect l="l" t="t" r="r" b="b"/>
              <a:pathLst>
                <a:path w="1627" h="1137" extrusionOk="0">
                  <a:moveTo>
                    <a:pt x="1200" y="237"/>
                  </a:moveTo>
                  <a:cubicBezTo>
                    <a:pt x="1263" y="253"/>
                    <a:pt x="1295" y="269"/>
                    <a:pt x="1295" y="269"/>
                  </a:cubicBezTo>
                  <a:cubicBezTo>
                    <a:pt x="1295" y="269"/>
                    <a:pt x="1295" y="300"/>
                    <a:pt x="1247" y="348"/>
                  </a:cubicBezTo>
                  <a:cubicBezTo>
                    <a:pt x="1200" y="395"/>
                    <a:pt x="1153" y="442"/>
                    <a:pt x="1074" y="490"/>
                  </a:cubicBezTo>
                  <a:cubicBezTo>
                    <a:pt x="1058" y="411"/>
                    <a:pt x="1074" y="332"/>
                    <a:pt x="1105" y="285"/>
                  </a:cubicBezTo>
                  <a:cubicBezTo>
                    <a:pt x="1105" y="269"/>
                    <a:pt x="1137" y="237"/>
                    <a:pt x="1184" y="237"/>
                  </a:cubicBezTo>
                  <a:close/>
                  <a:moveTo>
                    <a:pt x="158" y="0"/>
                  </a:moveTo>
                  <a:cubicBezTo>
                    <a:pt x="95" y="0"/>
                    <a:pt x="48" y="32"/>
                    <a:pt x="32" y="79"/>
                  </a:cubicBezTo>
                  <a:cubicBezTo>
                    <a:pt x="32" y="95"/>
                    <a:pt x="0" y="332"/>
                    <a:pt x="143" y="537"/>
                  </a:cubicBezTo>
                  <a:cubicBezTo>
                    <a:pt x="237" y="663"/>
                    <a:pt x="395" y="742"/>
                    <a:pt x="600" y="774"/>
                  </a:cubicBezTo>
                  <a:cubicBezTo>
                    <a:pt x="727" y="774"/>
                    <a:pt x="837" y="774"/>
                    <a:pt x="948" y="742"/>
                  </a:cubicBezTo>
                  <a:cubicBezTo>
                    <a:pt x="963" y="790"/>
                    <a:pt x="995" y="837"/>
                    <a:pt x="1011" y="869"/>
                  </a:cubicBezTo>
                  <a:cubicBezTo>
                    <a:pt x="1137" y="1042"/>
                    <a:pt x="1295" y="1137"/>
                    <a:pt x="1468" y="1137"/>
                  </a:cubicBezTo>
                  <a:lnTo>
                    <a:pt x="1547" y="1137"/>
                  </a:lnTo>
                  <a:cubicBezTo>
                    <a:pt x="1595" y="1121"/>
                    <a:pt x="1626" y="1074"/>
                    <a:pt x="1626" y="1011"/>
                  </a:cubicBezTo>
                  <a:cubicBezTo>
                    <a:pt x="1611" y="963"/>
                    <a:pt x="1563" y="932"/>
                    <a:pt x="1516" y="932"/>
                  </a:cubicBezTo>
                  <a:cubicBezTo>
                    <a:pt x="1497" y="935"/>
                    <a:pt x="1479" y="937"/>
                    <a:pt x="1462" y="937"/>
                  </a:cubicBezTo>
                  <a:cubicBezTo>
                    <a:pt x="1319" y="937"/>
                    <a:pt x="1227" y="829"/>
                    <a:pt x="1184" y="758"/>
                  </a:cubicBezTo>
                  <a:cubicBezTo>
                    <a:pt x="1169" y="727"/>
                    <a:pt x="1153" y="711"/>
                    <a:pt x="1137" y="679"/>
                  </a:cubicBezTo>
                  <a:cubicBezTo>
                    <a:pt x="1263" y="616"/>
                    <a:pt x="1358" y="537"/>
                    <a:pt x="1421" y="458"/>
                  </a:cubicBezTo>
                  <a:cubicBezTo>
                    <a:pt x="1484" y="364"/>
                    <a:pt x="1516" y="269"/>
                    <a:pt x="1468" y="190"/>
                  </a:cubicBezTo>
                  <a:cubicBezTo>
                    <a:pt x="1453" y="127"/>
                    <a:pt x="1390" y="64"/>
                    <a:pt x="1216" y="48"/>
                  </a:cubicBezTo>
                  <a:cubicBezTo>
                    <a:pt x="1200" y="46"/>
                    <a:pt x="1185" y="45"/>
                    <a:pt x="1170" y="45"/>
                  </a:cubicBezTo>
                  <a:cubicBezTo>
                    <a:pt x="1066" y="45"/>
                    <a:pt x="987" y="93"/>
                    <a:pt x="932" y="190"/>
                  </a:cubicBezTo>
                  <a:cubicBezTo>
                    <a:pt x="869" y="285"/>
                    <a:pt x="869" y="411"/>
                    <a:pt x="884" y="553"/>
                  </a:cubicBezTo>
                  <a:cubicBezTo>
                    <a:pt x="829" y="564"/>
                    <a:pt x="765" y="575"/>
                    <a:pt x="704" y="575"/>
                  </a:cubicBezTo>
                  <a:cubicBezTo>
                    <a:pt x="679" y="575"/>
                    <a:pt x="655" y="573"/>
                    <a:pt x="632" y="569"/>
                  </a:cubicBezTo>
                  <a:cubicBezTo>
                    <a:pt x="474" y="553"/>
                    <a:pt x="364" y="506"/>
                    <a:pt x="300" y="411"/>
                  </a:cubicBezTo>
                  <a:cubicBezTo>
                    <a:pt x="206" y="285"/>
                    <a:pt x="237" y="127"/>
                    <a:pt x="237" y="111"/>
                  </a:cubicBezTo>
                  <a:cubicBezTo>
                    <a:pt x="237" y="64"/>
                    <a:pt x="206" y="16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675031" y="115592"/>
              <a:ext cx="851484" cy="482381"/>
            </a:xfrm>
            <a:custGeom>
              <a:avLst/>
              <a:gdLst/>
              <a:ahLst/>
              <a:cxnLst/>
              <a:rect l="l" t="t" r="r" b="b"/>
              <a:pathLst>
                <a:path w="7137" h="4043" extrusionOk="0">
                  <a:moveTo>
                    <a:pt x="4374" y="0"/>
                  </a:moveTo>
                  <a:cubicBezTo>
                    <a:pt x="4046" y="0"/>
                    <a:pt x="3751" y="179"/>
                    <a:pt x="3546" y="416"/>
                  </a:cubicBezTo>
                  <a:lnTo>
                    <a:pt x="3546" y="416"/>
                  </a:lnTo>
                  <a:cubicBezTo>
                    <a:pt x="3413" y="305"/>
                    <a:pt x="3238" y="205"/>
                    <a:pt x="3015" y="127"/>
                  </a:cubicBezTo>
                  <a:cubicBezTo>
                    <a:pt x="2819" y="59"/>
                    <a:pt x="2654" y="30"/>
                    <a:pt x="2516" y="30"/>
                  </a:cubicBezTo>
                  <a:cubicBezTo>
                    <a:pt x="1687" y="30"/>
                    <a:pt x="1815" y="1074"/>
                    <a:pt x="1815" y="1074"/>
                  </a:cubicBezTo>
                  <a:cubicBezTo>
                    <a:pt x="1727" y="1018"/>
                    <a:pt x="1631" y="993"/>
                    <a:pt x="1533" y="993"/>
                  </a:cubicBezTo>
                  <a:cubicBezTo>
                    <a:pt x="826" y="993"/>
                    <a:pt x="0" y="2306"/>
                    <a:pt x="915" y="2999"/>
                  </a:cubicBezTo>
                  <a:cubicBezTo>
                    <a:pt x="1199" y="3222"/>
                    <a:pt x="1472" y="3326"/>
                    <a:pt x="1707" y="3347"/>
                  </a:cubicBezTo>
                  <a:lnTo>
                    <a:pt x="1707" y="3347"/>
                  </a:lnTo>
                  <a:cubicBezTo>
                    <a:pt x="1780" y="3708"/>
                    <a:pt x="2029" y="4024"/>
                    <a:pt x="2573" y="4041"/>
                  </a:cubicBezTo>
                  <a:cubicBezTo>
                    <a:pt x="2608" y="4042"/>
                    <a:pt x="2644" y="4042"/>
                    <a:pt x="2678" y="4042"/>
                  </a:cubicBezTo>
                  <a:cubicBezTo>
                    <a:pt x="3398" y="4042"/>
                    <a:pt x="3887" y="3880"/>
                    <a:pt x="4166" y="3635"/>
                  </a:cubicBezTo>
                  <a:lnTo>
                    <a:pt x="4166" y="3635"/>
                  </a:lnTo>
                  <a:cubicBezTo>
                    <a:pt x="4224" y="3715"/>
                    <a:pt x="4297" y="3794"/>
                    <a:pt x="4388" y="3868"/>
                  </a:cubicBezTo>
                  <a:cubicBezTo>
                    <a:pt x="4514" y="3972"/>
                    <a:pt x="4669" y="4018"/>
                    <a:pt x="4838" y="4018"/>
                  </a:cubicBezTo>
                  <a:cubicBezTo>
                    <a:pt x="5773" y="4018"/>
                    <a:pt x="7136" y="2608"/>
                    <a:pt x="6361" y="1752"/>
                  </a:cubicBezTo>
                  <a:cubicBezTo>
                    <a:pt x="6136" y="1508"/>
                    <a:pt x="5894" y="1416"/>
                    <a:pt x="5667" y="1416"/>
                  </a:cubicBezTo>
                  <a:cubicBezTo>
                    <a:pt x="5650" y="1416"/>
                    <a:pt x="5633" y="1416"/>
                    <a:pt x="5617" y="1417"/>
                  </a:cubicBezTo>
                  <a:lnTo>
                    <a:pt x="5617" y="1417"/>
                  </a:lnTo>
                  <a:cubicBezTo>
                    <a:pt x="5636" y="1000"/>
                    <a:pt x="5436" y="515"/>
                    <a:pt x="4925" y="174"/>
                  </a:cubicBezTo>
                  <a:cubicBezTo>
                    <a:pt x="4737" y="52"/>
                    <a:pt x="4551" y="0"/>
                    <a:pt x="4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7705096" y="104377"/>
              <a:ext cx="787297" cy="504812"/>
            </a:xfrm>
            <a:custGeom>
              <a:avLst/>
              <a:gdLst/>
              <a:ahLst/>
              <a:cxnLst/>
              <a:rect l="l" t="t" r="r" b="b"/>
              <a:pathLst>
                <a:path w="6599" h="4231" extrusionOk="0">
                  <a:moveTo>
                    <a:pt x="3299" y="663"/>
                  </a:moveTo>
                  <a:cubicBezTo>
                    <a:pt x="3520" y="868"/>
                    <a:pt x="3552" y="1089"/>
                    <a:pt x="3552" y="1168"/>
                  </a:cubicBezTo>
                  <a:cubicBezTo>
                    <a:pt x="3568" y="1326"/>
                    <a:pt x="3505" y="1468"/>
                    <a:pt x="3410" y="1515"/>
                  </a:cubicBezTo>
                  <a:cubicBezTo>
                    <a:pt x="3391" y="1529"/>
                    <a:pt x="3372" y="1535"/>
                    <a:pt x="3351" y="1535"/>
                  </a:cubicBezTo>
                  <a:cubicBezTo>
                    <a:pt x="3302" y="1535"/>
                    <a:pt x="3249" y="1501"/>
                    <a:pt x="3205" y="1468"/>
                  </a:cubicBezTo>
                  <a:cubicBezTo>
                    <a:pt x="3031" y="1310"/>
                    <a:pt x="3078" y="962"/>
                    <a:pt x="3299" y="663"/>
                  </a:cubicBezTo>
                  <a:close/>
                  <a:moveTo>
                    <a:pt x="5257" y="1625"/>
                  </a:moveTo>
                  <a:cubicBezTo>
                    <a:pt x="5241" y="1657"/>
                    <a:pt x="5241" y="1689"/>
                    <a:pt x="5225" y="1704"/>
                  </a:cubicBezTo>
                  <a:cubicBezTo>
                    <a:pt x="5162" y="2020"/>
                    <a:pt x="4957" y="2225"/>
                    <a:pt x="4704" y="2257"/>
                  </a:cubicBezTo>
                  <a:cubicBezTo>
                    <a:pt x="4641" y="2257"/>
                    <a:pt x="4578" y="2257"/>
                    <a:pt x="4578" y="2225"/>
                  </a:cubicBezTo>
                  <a:cubicBezTo>
                    <a:pt x="4546" y="2162"/>
                    <a:pt x="4688" y="1910"/>
                    <a:pt x="4973" y="1736"/>
                  </a:cubicBezTo>
                  <a:cubicBezTo>
                    <a:pt x="5036" y="1704"/>
                    <a:pt x="5130" y="1657"/>
                    <a:pt x="5241" y="1625"/>
                  </a:cubicBezTo>
                  <a:close/>
                  <a:moveTo>
                    <a:pt x="1847" y="2462"/>
                  </a:moveTo>
                  <a:cubicBezTo>
                    <a:pt x="1879" y="2462"/>
                    <a:pt x="1926" y="2478"/>
                    <a:pt x="1973" y="2541"/>
                  </a:cubicBezTo>
                  <a:cubicBezTo>
                    <a:pt x="2147" y="2778"/>
                    <a:pt x="2147" y="3015"/>
                    <a:pt x="1973" y="3188"/>
                  </a:cubicBezTo>
                  <a:cubicBezTo>
                    <a:pt x="1879" y="3283"/>
                    <a:pt x="1721" y="3346"/>
                    <a:pt x="1531" y="3346"/>
                  </a:cubicBezTo>
                  <a:cubicBezTo>
                    <a:pt x="1484" y="2936"/>
                    <a:pt x="1658" y="2541"/>
                    <a:pt x="1816" y="2478"/>
                  </a:cubicBezTo>
                  <a:cubicBezTo>
                    <a:pt x="1816" y="2462"/>
                    <a:pt x="1831" y="2462"/>
                    <a:pt x="1847" y="2462"/>
                  </a:cubicBezTo>
                  <a:close/>
                  <a:moveTo>
                    <a:pt x="3978" y="2762"/>
                  </a:moveTo>
                  <a:cubicBezTo>
                    <a:pt x="3994" y="2762"/>
                    <a:pt x="4041" y="2809"/>
                    <a:pt x="4073" y="2904"/>
                  </a:cubicBezTo>
                  <a:cubicBezTo>
                    <a:pt x="4136" y="3141"/>
                    <a:pt x="4089" y="3362"/>
                    <a:pt x="3962" y="3535"/>
                  </a:cubicBezTo>
                  <a:cubicBezTo>
                    <a:pt x="3947" y="3551"/>
                    <a:pt x="3931" y="3567"/>
                    <a:pt x="3931" y="3583"/>
                  </a:cubicBezTo>
                  <a:cubicBezTo>
                    <a:pt x="3789" y="3314"/>
                    <a:pt x="3820" y="3062"/>
                    <a:pt x="3868" y="2920"/>
                  </a:cubicBezTo>
                  <a:cubicBezTo>
                    <a:pt x="3915" y="2809"/>
                    <a:pt x="3962" y="2778"/>
                    <a:pt x="3994" y="2778"/>
                  </a:cubicBezTo>
                  <a:lnTo>
                    <a:pt x="3978" y="2762"/>
                  </a:lnTo>
                  <a:close/>
                  <a:moveTo>
                    <a:pt x="4110" y="194"/>
                  </a:moveTo>
                  <a:cubicBezTo>
                    <a:pt x="4268" y="194"/>
                    <a:pt x="4437" y="243"/>
                    <a:pt x="4610" y="363"/>
                  </a:cubicBezTo>
                  <a:cubicBezTo>
                    <a:pt x="5083" y="663"/>
                    <a:pt x="5257" y="1073"/>
                    <a:pt x="5257" y="1420"/>
                  </a:cubicBezTo>
                  <a:cubicBezTo>
                    <a:pt x="5130" y="1452"/>
                    <a:pt x="5004" y="1499"/>
                    <a:pt x="4878" y="1562"/>
                  </a:cubicBezTo>
                  <a:cubicBezTo>
                    <a:pt x="4546" y="1768"/>
                    <a:pt x="4325" y="2083"/>
                    <a:pt x="4389" y="2288"/>
                  </a:cubicBezTo>
                  <a:cubicBezTo>
                    <a:pt x="4417" y="2345"/>
                    <a:pt x="4470" y="2451"/>
                    <a:pt x="4649" y="2451"/>
                  </a:cubicBezTo>
                  <a:cubicBezTo>
                    <a:pt x="4671" y="2451"/>
                    <a:pt x="4694" y="2450"/>
                    <a:pt x="4720" y="2446"/>
                  </a:cubicBezTo>
                  <a:cubicBezTo>
                    <a:pt x="5067" y="2399"/>
                    <a:pt x="5336" y="2146"/>
                    <a:pt x="5430" y="1752"/>
                  </a:cubicBezTo>
                  <a:cubicBezTo>
                    <a:pt x="5430" y="1704"/>
                    <a:pt x="5446" y="1657"/>
                    <a:pt x="5446" y="1610"/>
                  </a:cubicBezTo>
                  <a:cubicBezTo>
                    <a:pt x="5636" y="1610"/>
                    <a:pt x="5841" y="1689"/>
                    <a:pt x="6030" y="1910"/>
                  </a:cubicBezTo>
                  <a:cubicBezTo>
                    <a:pt x="6456" y="2367"/>
                    <a:pt x="6172" y="2983"/>
                    <a:pt x="5778" y="3393"/>
                  </a:cubicBezTo>
                  <a:cubicBezTo>
                    <a:pt x="5448" y="3746"/>
                    <a:pt x="4971" y="4016"/>
                    <a:pt x="4588" y="4016"/>
                  </a:cubicBezTo>
                  <a:cubicBezTo>
                    <a:pt x="4440" y="4016"/>
                    <a:pt x="4305" y="3976"/>
                    <a:pt x="4199" y="3883"/>
                  </a:cubicBezTo>
                  <a:cubicBezTo>
                    <a:pt x="4136" y="3835"/>
                    <a:pt x="4089" y="3788"/>
                    <a:pt x="4041" y="3741"/>
                  </a:cubicBezTo>
                  <a:cubicBezTo>
                    <a:pt x="4073" y="3725"/>
                    <a:pt x="4089" y="3693"/>
                    <a:pt x="4120" y="3662"/>
                  </a:cubicBezTo>
                  <a:cubicBezTo>
                    <a:pt x="4294" y="3425"/>
                    <a:pt x="4341" y="3141"/>
                    <a:pt x="4262" y="2857"/>
                  </a:cubicBezTo>
                  <a:cubicBezTo>
                    <a:pt x="4199" y="2620"/>
                    <a:pt x="4073" y="2573"/>
                    <a:pt x="3994" y="2573"/>
                  </a:cubicBezTo>
                  <a:cubicBezTo>
                    <a:pt x="3868" y="2573"/>
                    <a:pt x="3757" y="2667"/>
                    <a:pt x="3678" y="2857"/>
                  </a:cubicBezTo>
                  <a:cubicBezTo>
                    <a:pt x="3599" y="3093"/>
                    <a:pt x="3599" y="3409"/>
                    <a:pt x="3773" y="3709"/>
                  </a:cubicBezTo>
                  <a:cubicBezTo>
                    <a:pt x="3507" y="3919"/>
                    <a:pt x="3078" y="4030"/>
                    <a:pt x="2532" y="4030"/>
                  </a:cubicBezTo>
                  <a:cubicBezTo>
                    <a:pt x="2464" y="4030"/>
                    <a:pt x="2393" y="4028"/>
                    <a:pt x="2321" y="4025"/>
                  </a:cubicBezTo>
                  <a:cubicBezTo>
                    <a:pt x="1863" y="4025"/>
                    <a:pt x="1674" y="3772"/>
                    <a:pt x="1579" y="3535"/>
                  </a:cubicBezTo>
                  <a:lnTo>
                    <a:pt x="1595" y="3535"/>
                  </a:lnTo>
                  <a:cubicBezTo>
                    <a:pt x="1816" y="3535"/>
                    <a:pt x="2005" y="3441"/>
                    <a:pt x="2131" y="3314"/>
                  </a:cubicBezTo>
                  <a:cubicBezTo>
                    <a:pt x="2368" y="3078"/>
                    <a:pt x="2368" y="2730"/>
                    <a:pt x="2131" y="2431"/>
                  </a:cubicBezTo>
                  <a:cubicBezTo>
                    <a:pt x="2036" y="2296"/>
                    <a:pt x="1934" y="2261"/>
                    <a:pt x="1855" y="2261"/>
                  </a:cubicBezTo>
                  <a:cubicBezTo>
                    <a:pt x="1803" y="2261"/>
                    <a:pt x="1761" y="2276"/>
                    <a:pt x="1737" y="2288"/>
                  </a:cubicBezTo>
                  <a:cubicBezTo>
                    <a:pt x="1468" y="2415"/>
                    <a:pt x="1295" y="2888"/>
                    <a:pt x="1342" y="3330"/>
                  </a:cubicBezTo>
                  <a:cubicBezTo>
                    <a:pt x="1153" y="3283"/>
                    <a:pt x="947" y="3188"/>
                    <a:pt x="726" y="3015"/>
                  </a:cubicBezTo>
                  <a:cubicBezTo>
                    <a:pt x="221" y="2636"/>
                    <a:pt x="300" y="2052"/>
                    <a:pt x="584" y="1641"/>
                  </a:cubicBezTo>
                  <a:cubicBezTo>
                    <a:pt x="763" y="1379"/>
                    <a:pt x="1032" y="1179"/>
                    <a:pt x="1283" y="1179"/>
                  </a:cubicBezTo>
                  <a:cubicBezTo>
                    <a:pt x="1363" y="1179"/>
                    <a:pt x="1442" y="1200"/>
                    <a:pt x="1516" y="1247"/>
                  </a:cubicBezTo>
                  <a:cubicBezTo>
                    <a:pt x="1531" y="1254"/>
                    <a:pt x="1551" y="1258"/>
                    <a:pt x="1571" y="1258"/>
                  </a:cubicBezTo>
                  <a:cubicBezTo>
                    <a:pt x="1591" y="1258"/>
                    <a:pt x="1610" y="1254"/>
                    <a:pt x="1626" y="1247"/>
                  </a:cubicBezTo>
                  <a:cubicBezTo>
                    <a:pt x="1658" y="1231"/>
                    <a:pt x="1674" y="1183"/>
                    <a:pt x="1658" y="1152"/>
                  </a:cubicBezTo>
                  <a:cubicBezTo>
                    <a:pt x="1658" y="1152"/>
                    <a:pt x="1610" y="568"/>
                    <a:pt x="1910" y="331"/>
                  </a:cubicBezTo>
                  <a:cubicBezTo>
                    <a:pt x="2002" y="256"/>
                    <a:pt x="2120" y="216"/>
                    <a:pt x="2267" y="216"/>
                  </a:cubicBezTo>
                  <a:cubicBezTo>
                    <a:pt x="2398" y="216"/>
                    <a:pt x="2552" y="248"/>
                    <a:pt x="2731" y="315"/>
                  </a:cubicBezTo>
                  <a:cubicBezTo>
                    <a:pt x="2905" y="378"/>
                    <a:pt x="3047" y="442"/>
                    <a:pt x="3157" y="520"/>
                  </a:cubicBezTo>
                  <a:cubicBezTo>
                    <a:pt x="2905" y="868"/>
                    <a:pt x="2794" y="1357"/>
                    <a:pt x="3078" y="1610"/>
                  </a:cubicBezTo>
                  <a:cubicBezTo>
                    <a:pt x="3168" y="1690"/>
                    <a:pt x="3265" y="1732"/>
                    <a:pt x="3355" y="1732"/>
                  </a:cubicBezTo>
                  <a:cubicBezTo>
                    <a:pt x="3408" y="1732"/>
                    <a:pt x="3458" y="1718"/>
                    <a:pt x="3505" y="1689"/>
                  </a:cubicBezTo>
                  <a:cubicBezTo>
                    <a:pt x="3678" y="1610"/>
                    <a:pt x="3773" y="1404"/>
                    <a:pt x="3757" y="1152"/>
                  </a:cubicBezTo>
                  <a:cubicBezTo>
                    <a:pt x="3757" y="1041"/>
                    <a:pt x="3710" y="773"/>
                    <a:pt x="3441" y="505"/>
                  </a:cubicBezTo>
                  <a:cubicBezTo>
                    <a:pt x="3618" y="328"/>
                    <a:pt x="3850" y="194"/>
                    <a:pt x="4110" y="194"/>
                  </a:cubicBezTo>
                  <a:close/>
                  <a:moveTo>
                    <a:pt x="4115" y="1"/>
                  </a:moveTo>
                  <a:cubicBezTo>
                    <a:pt x="3794" y="1"/>
                    <a:pt x="3499" y="153"/>
                    <a:pt x="3284" y="378"/>
                  </a:cubicBezTo>
                  <a:cubicBezTo>
                    <a:pt x="3157" y="284"/>
                    <a:pt x="2999" y="205"/>
                    <a:pt x="2794" y="126"/>
                  </a:cubicBezTo>
                  <a:cubicBezTo>
                    <a:pt x="2599" y="56"/>
                    <a:pt x="2426" y="23"/>
                    <a:pt x="2273" y="23"/>
                  </a:cubicBezTo>
                  <a:cubicBezTo>
                    <a:pt x="2078" y="23"/>
                    <a:pt x="1916" y="76"/>
                    <a:pt x="1784" y="173"/>
                  </a:cubicBezTo>
                  <a:cubicBezTo>
                    <a:pt x="1500" y="394"/>
                    <a:pt x="1453" y="789"/>
                    <a:pt x="1453" y="1010"/>
                  </a:cubicBezTo>
                  <a:cubicBezTo>
                    <a:pt x="1396" y="993"/>
                    <a:pt x="1339" y="985"/>
                    <a:pt x="1280" y="985"/>
                  </a:cubicBezTo>
                  <a:cubicBezTo>
                    <a:pt x="962" y="985"/>
                    <a:pt x="627" y="1224"/>
                    <a:pt x="426" y="1531"/>
                  </a:cubicBezTo>
                  <a:cubicBezTo>
                    <a:pt x="79" y="2020"/>
                    <a:pt x="0" y="2715"/>
                    <a:pt x="600" y="3172"/>
                  </a:cubicBezTo>
                  <a:cubicBezTo>
                    <a:pt x="868" y="3393"/>
                    <a:pt x="1137" y="3504"/>
                    <a:pt x="1374" y="3535"/>
                  </a:cubicBezTo>
                  <a:cubicBezTo>
                    <a:pt x="1484" y="3962"/>
                    <a:pt x="1831" y="4214"/>
                    <a:pt x="2321" y="4230"/>
                  </a:cubicBezTo>
                  <a:lnTo>
                    <a:pt x="2463" y="4230"/>
                  </a:lnTo>
                  <a:cubicBezTo>
                    <a:pt x="3078" y="4230"/>
                    <a:pt x="3584" y="4104"/>
                    <a:pt x="3899" y="3867"/>
                  </a:cubicBezTo>
                  <a:cubicBezTo>
                    <a:pt x="3947" y="3930"/>
                    <a:pt x="4010" y="3993"/>
                    <a:pt x="4073" y="4041"/>
                  </a:cubicBezTo>
                  <a:cubicBezTo>
                    <a:pt x="4214" y="4158"/>
                    <a:pt x="4387" y="4210"/>
                    <a:pt x="4576" y="4210"/>
                  </a:cubicBezTo>
                  <a:cubicBezTo>
                    <a:pt x="5019" y="4210"/>
                    <a:pt x="5543" y="3923"/>
                    <a:pt x="5920" y="3535"/>
                  </a:cubicBezTo>
                  <a:cubicBezTo>
                    <a:pt x="6488" y="2920"/>
                    <a:pt x="6599" y="2241"/>
                    <a:pt x="6172" y="1783"/>
                  </a:cubicBezTo>
                  <a:cubicBezTo>
                    <a:pt x="5967" y="1547"/>
                    <a:pt x="5715" y="1436"/>
                    <a:pt x="5462" y="1420"/>
                  </a:cubicBezTo>
                  <a:cubicBezTo>
                    <a:pt x="5446" y="1010"/>
                    <a:pt x="5241" y="536"/>
                    <a:pt x="4720" y="189"/>
                  </a:cubicBezTo>
                  <a:cubicBezTo>
                    <a:pt x="4517" y="57"/>
                    <a:pt x="4311" y="1"/>
                    <a:pt x="4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3"/>
          <p:cNvGrpSpPr/>
          <p:nvPr/>
        </p:nvGrpSpPr>
        <p:grpSpPr>
          <a:xfrm>
            <a:off x="87223" y="104372"/>
            <a:ext cx="9477044" cy="4261900"/>
            <a:chOff x="87223" y="104372"/>
            <a:chExt cx="9477044" cy="4261900"/>
          </a:xfrm>
        </p:grpSpPr>
        <p:grpSp>
          <p:nvGrpSpPr>
            <p:cNvPr id="61" name="Google Shape;61;p3"/>
            <p:cNvGrpSpPr/>
            <p:nvPr/>
          </p:nvGrpSpPr>
          <p:grpSpPr>
            <a:xfrm>
              <a:off x="87223" y="104372"/>
              <a:ext cx="8838188" cy="404259"/>
              <a:chOff x="87223" y="104372"/>
              <a:chExt cx="8838188" cy="404259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8656819" y="181709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23" y="1043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64;p3"/>
            <p:cNvSpPr/>
            <p:nvPr/>
          </p:nvSpPr>
          <p:spPr>
            <a:xfrm rot="10602819">
              <a:off x="8501602" y="1775330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73349" y="358265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5"/>
          <p:cNvGrpSpPr/>
          <p:nvPr/>
        </p:nvGrpSpPr>
        <p:grpSpPr>
          <a:xfrm>
            <a:off x="4764794" y="130747"/>
            <a:ext cx="3988513" cy="4874575"/>
            <a:chOff x="4764794" y="130747"/>
            <a:chExt cx="3988513" cy="4874575"/>
          </a:xfrm>
        </p:grpSpPr>
        <p:sp>
          <p:nvSpPr>
            <p:cNvPr id="76" name="Google Shape;76;p5"/>
            <p:cNvSpPr/>
            <p:nvPr/>
          </p:nvSpPr>
          <p:spPr>
            <a:xfrm>
              <a:off x="8349048" y="130747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764794" y="47557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5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59774" y="4392056"/>
            <a:ext cx="450573" cy="432889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8"/>
          <p:cNvGrpSpPr/>
          <p:nvPr/>
        </p:nvGrpSpPr>
        <p:grpSpPr>
          <a:xfrm>
            <a:off x="71319" y="40772"/>
            <a:ext cx="9019729" cy="5000622"/>
            <a:chOff x="71319" y="40772"/>
            <a:chExt cx="9019729" cy="5000622"/>
          </a:xfrm>
        </p:grpSpPr>
        <p:sp>
          <p:nvSpPr>
            <p:cNvPr id="116" name="Google Shape;116;p8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/>
          <p:nvPr/>
        </p:nvSpPr>
        <p:spPr>
          <a:xfrm>
            <a:off x="339898" y="4540972"/>
            <a:ext cx="404259" cy="404259"/>
          </a:xfrm>
          <a:custGeom>
            <a:avLst/>
            <a:gdLst/>
            <a:ahLst/>
            <a:cxnLst/>
            <a:rect l="l" t="t" r="r" b="b"/>
            <a:pathLst>
              <a:path w="2211" h="2211" extrusionOk="0">
                <a:moveTo>
                  <a:pt x="1185" y="285"/>
                </a:moveTo>
                <a:cubicBezTo>
                  <a:pt x="1216" y="379"/>
                  <a:pt x="1248" y="506"/>
                  <a:pt x="1264" y="585"/>
                </a:cubicBezTo>
                <a:cubicBezTo>
                  <a:pt x="1327" y="806"/>
                  <a:pt x="1343" y="853"/>
                  <a:pt x="1358" y="884"/>
                </a:cubicBezTo>
                <a:cubicBezTo>
                  <a:pt x="1390" y="932"/>
                  <a:pt x="1421" y="948"/>
                  <a:pt x="1642" y="1026"/>
                </a:cubicBezTo>
                <a:cubicBezTo>
                  <a:pt x="1721" y="1058"/>
                  <a:pt x="1848" y="1090"/>
                  <a:pt x="1927" y="1137"/>
                </a:cubicBezTo>
                <a:cubicBezTo>
                  <a:pt x="1800" y="1184"/>
                  <a:pt x="1611" y="1263"/>
                  <a:pt x="1421" y="1326"/>
                </a:cubicBezTo>
                <a:cubicBezTo>
                  <a:pt x="1406" y="1326"/>
                  <a:pt x="1390" y="1358"/>
                  <a:pt x="1374" y="1374"/>
                </a:cubicBezTo>
                <a:cubicBezTo>
                  <a:pt x="1279" y="1579"/>
                  <a:pt x="1169" y="1816"/>
                  <a:pt x="1106" y="1942"/>
                </a:cubicBezTo>
                <a:cubicBezTo>
                  <a:pt x="1058" y="1800"/>
                  <a:pt x="980" y="1547"/>
                  <a:pt x="932" y="1342"/>
                </a:cubicBezTo>
                <a:cubicBezTo>
                  <a:pt x="916" y="1311"/>
                  <a:pt x="885" y="1279"/>
                  <a:pt x="853" y="1263"/>
                </a:cubicBezTo>
                <a:cubicBezTo>
                  <a:pt x="648" y="1232"/>
                  <a:pt x="411" y="1184"/>
                  <a:pt x="285" y="1137"/>
                </a:cubicBezTo>
                <a:cubicBezTo>
                  <a:pt x="411" y="1058"/>
                  <a:pt x="680" y="948"/>
                  <a:pt x="901" y="853"/>
                </a:cubicBezTo>
                <a:cubicBezTo>
                  <a:pt x="932" y="853"/>
                  <a:pt x="948" y="821"/>
                  <a:pt x="964" y="806"/>
                </a:cubicBezTo>
                <a:cubicBezTo>
                  <a:pt x="1027" y="616"/>
                  <a:pt x="1122" y="395"/>
                  <a:pt x="1185" y="285"/>
                </a:cubicBezTo>
                <a:close/>
                <a:moveTo>
                  <a:pt x="1216" y="0"/>
                </a:moveTo>
                <a:cubicBezTo>
                  <a:pt x="1153" y="0"/>
                  <a:pt x="1058" y="0"/>
                  <a:pt x="790" y="695"/>
                </a:cubicBezTo>
                <a:cubicBezTo>
                  <a:pt x="48" y="995"/>
                  <a:pt x="32" y="1090"/>
                  <a:pt x="17" y="1121"/>
                </a:cubicBezTo>
                <a:cubicBezTo>
                  <a:pt x="1" y="1153"/>
                  <a:pt x="17" y="1200"/>
                  <a:pt x="32" y="1232"/>
                </a:cubicBezTo>
                <a:cubicBezTo>
                  <a:pt x="48" y="1247"/>
                  <a:pt x="111" y="1326"/>
                  <a:pt x="759" y="1453"/>
                </a:cubicBezTo>
                <a:cubicBezTo>
                  <a:pt x="948" y="2210"/>
                  <a:pt x="1011" y="2210"/>
                  <a:pt x="1090" y="2210"/>
                </a:cubicBezTo>
                <a:cubicBezTo>
                  <a:pt x="1153" y="2210"/>
                  <a:pt x="1216" y="2210"/>
                  <a:pt x="1532" y="1500"/>
                </a:cubicBezTo>
                <a:cubicBezTo>
                  <a:pt x="1721" y="1421"/>
                  <a:pt x="2100" y="1295"/>
                  <a:pt x="2179" y="1216"/>
                </a:cubicBezTo>
                <a:cubicBezTo>
                  <a:pt x="2195" y="1200"/>
                  <a:pt x="2211" y="1153"/>
                  <a:pt x="2211" y="1105"/>
                </a:cubicBezTo>
                <a:cubicBezTo>
                  <a:pt x="2195" y="1026"/>
                  <a:pt x="2100" y="979"/>
                  <a:pt x="1706" y="837"/>
                </a:cubicBezTo>
                <a:cubicBezTo>
                  <a:pt x="1642" y="806"/>
                  <a:pt x="1564" y="790"/>
                  <a:pt x="1516" y="758"/>
                </a:cubicBezTo>
                <a:cubicBezTo>
                  <a:pt x="1500" y="727"/>
                  <a:pt x="1485" y="616"/>
                  <a:pt x="1453" y="537"/>
                </a:cubicBezTo>
                <a:cubicBezTo>
                  <a:pt x="1390" y="269"/>
                  <a:pt x="1343" y="111"/>
                  <a:pt x="1295" y="48"/>
                </a:cubicBezTo>
                <a:cubicBezTo>
                  <a:pt x="1279" y="16"/>
                  <a:pt x="1248" y="0"/>
                  <a:pt x="12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9"/>
          <p:cNvSpPr/>
          <p:nvPr/>
        </p:nvSpPr>
        <p:spPr>
          <a:xfrm>
            <a:off x="4209274" y="94843"/>
            <a:ext cx="450573" cy="432889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8731469" y="186496"/>
            <a:ext cx="268592" cy="249577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0"/>
          <p:cNvGrpSpPr/>
          <p:nvPr/>
        </p:nvGrpSpPr>
        <p:grpSpPr>
          <a:xfrm>
            <a:off x="71319" y="40772"/>
            <a:ext cx="9019729" cy="5000622"/>
            <a:chOff x="71319" y="40772"/>
            <a:chExt cx="9019729" cy="5000622"/>
          </a:xfrm>
        </p:grpSpPr>
        <p:sp>
          <p:nvSpPr>
            <p:cNvPr id="130" name="Google Shape;130;p10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0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>
            <a:off x="259775" y="298950"/>
            <a:ext cx="8589900" cy="45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hasCustomPrompt="1"/>
          </p:nvPr>
        </p:nvSpPr>
        <p:spPr>
          <a:xfrm>
            <a:off x="1216500" y="1576010"/>
            <a:ext cx="1475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2" hasCustomPrompt="1"/>
          </p:nvPr>
        </p:nvSpPr>
        <p:spPr>
          <a:xfrm>
            <a:off x="1216500" y="3351773"/>
            <a:ext cx="1475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"/>
          </p:nvPr>
        </p:nvSpPr>
        <p:spPr>
          <a:xfrm>
            <a:off x="2844600" y="1456050"/>
            <a:ext cx="50829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4"/>
          </p:nvPr>
        </p:nvSpPr>
        <p:spPr>
          <a:xfrm>
            <a:off x="2844600" y="3291775"/>
            <a:ext cx="50829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1" name="Google Shape;151;p13"/>
          <p:cNvGrpSpPr/>
          <p:nvPr/>
        </p:nvGrpSpPr>
        <p:grpSpPr>
          <a:xfrm>
            <a:off x="149722" y="119031"/>
            <a:ext cx="8752486" cy="649054"/>
            <a:chOff x="149722" y="119031"/>
            <a:chExt cx="8752486" cy="649054"/>
          </a:xfrm>
        </p:grpSpPr>
        <p:sp>
          <p:nvSpPr>
            <p:cNvPr id="152" name="Google Shape;152;p13"/>
            <p:cNvSpPr/>
            <p:nvPr/>
          </p:nvSpPr>
          <p:spPr>
            <a:xfrm>
              <a:off x="2019636" y="1190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" name="Google Shape;153;p13"/>
            <p:cNvGrpSpPr/>
            <p:nvPr/>
          </p:nvGrpSpPr>
          <p:grpSpPr>
            <a:xfrm>
              <a:off x="7860469" y="169056"/>
              <a:ext cx="1041740" cy="599029"/>
              <a:chOff x="2396800" y="1168500"/>
              <a:chExt cx="454650" cy="261425"/>
            </a:xfrm>
          </p:grpSpPr>
          <p:sp>
            <p:nvSpPr>
              <p:cNvPr id="154" name="Google Shape;154;p13"/>
              <p:cNvSpPr/>
              <p:nvPr/>
            </p:nvSpPr>
            <p:spPr>
              <a:xfrm>
                <a:off x="2396800" y="1271500"/>
                <a:ext cx="14170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969" extrusionOk="0">
                    <a:moveTo>
                      <a:pt x="3416" y="1"/>
                    </a:moveTo>
                    <a:cubicBezTo>
                      <a:pt x="3404" y="1"/>
                      <a:pt x="3391" y="3"/>
                      <a:pt x="3379" y="7"/>
                    </a:cubicBezTo>
                    <a:cubicBezTo>
                      <a:pt x="3236" y="101"/>
                      <a:pt x="1" y="2106"/>
                      <a:pt x="727" y="3353"/>
                    </a:cubicBezTo>
                    <a:cubicBezTo>
                      <a:pt x="1011" y="3827"/>
                      <a:pt x="1800" y="3969"/>
                      <a:pt x="2652" y="3969"/>
                    </a:cubicBezTo>
                    <a:cubicBezTo>
                      <a:pt x="3978" y="3969"/>
                      <a:pt x="5478" y="3622"/>
                      <a:pt x="5588" y="3590"/>
                    </a:cubicBezTo>
                    <a:cubicBezTo>
                      <a:pt x="5636" y="3590"/>
                      <a:pt x="5667" y="3527"/>
                      <a:pt x="5652" y="3479"/>
                    </a:cubicBezTo>
                    <a:cubicBezTo>
                      <a:pt x="5636" y="3432"/>
                      <a:pt x="5588" y="3401"/>
                      <a:pt x="5541" y="3401"/>
                    </a:cubicBezTo>
                    <a:cubicBezTo>
                      <a:pt x="4920" y="3551"/>
                      <a:pt x="3699" y="3767"/>
                      <a:pt x="2655" y="3767"/>
                    </a:cubicBezTo>
                    <a:cubicBezTo>
                      <a:pt x="1842" y="3767"/>
                      <a:pt x="1135" y="3637"/>
                      <a:pt x="900" y="3243"/>
                    </a:cubicBezTo>
                    <a:cubicBezTo>
                      <a:pt x="364" y="2359"/>
                      <a:pt x="2574" y="733"/>
                      <a:pt x="3473" y="180"/>
                    </a:cubicBezTo>
                    <a:cubicBezTo>
                      <a:pt x="3521" y="149"/>
                      <a:pt x="3536" y="86"/>
                      <a:pt x="3505" y="38"/>
                    </a:cubicBezTo>
                    <a:cubicBezTo>
                      <a:pt x="3482" y="15"/>
                      <a:pt x="3450" y="1"/>
                      <a:pt x="3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3"/>
              <p:cNvSpPr/>
              <p:nvPr/>
            </p:nvSpPr>
            <p:spPr>
              <a:xfrm>
                <a:off x="2471000" y="1305875"/>
                <a:ext cx="722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31" extrusionOk="0">
                    <a:moveTo>
                      <a:pt x="1358" y="1"/>
                    </a:moveTo>
                    <a:cubicBezTo>
                      <a:pt x="1348" y="1"/>
                      <a:pt x="1337" y="2"/>
                      <a:pt x="1326" y="5"/>
                    </a:cubicBezTo>
                    <a:cubicBezTo>
                      <a:pt x="1279" y="21"/>
                      <a:pt x="0" y="400"/>
                      <a:pt x="79" y="1331"/>
                    </a:cubicBezTo>
                    <a:cubicBezTo>
                      <a:pt x="79" y="1378"/>
                      <a:pt x="95" y="1442"/>
                      <a:pt x="174" y="1505"/>
                    </a:cubicBezTo>
                    <a:cubicBezTo>
                      <a:pt x="300" y="1599"/>
                      <a:pt x="568" y="1631"/>
                      <a:pt x="884" y="1631"/>
                    </a:cubicBezTo>
                    <a:cubicBezTo>
                      <a:pt x="1626" y="1631"/>
                      <a:pt x="2652" y="1442"/>
                      <a:pt x="2810" y="1410"/>
                    </a:cubicBezTo>
                    <a:cubicBezTo>
                      <a:pt x="2857" y="1410"/>
                      <a:pt x="2889" y="1347"/>
                      <a:pt x="2889" y="1299"/>
                    </a:cubicBezTo>
                    <a:cubicBezTo>
                      <a:pt x="2876" y="1247"/>
                      <a:pt x="2841" y="1216"/>
                      <a:pt x="2794" y="1216"/>
                    </a:cubicBezTo>
                    <a:cubicBezTo>
                      <a:pt x="2784" y="1216"/>
                      <a:pt x="2773" y="1218"/>
                      <a:pt x="2763" y="1221"/>
                    </a:cubicBezTo>
                    <a:cubicBezTo>
                      <a:pt x="2220" y="1327"/>
                      <a:pt x="1413" y="1440"/>
                      <a:pt x="861" y="1440"/>
                    </a:cubicBezTo>
                    <a:cubicBezTo>
                      <a:pt x="594" y="1440"/>
                      <a:pt x="388" y="1414"/>
                      <a:pt x="300" y="1347"/>
                    </a:cubicBezTo>
                    <a:cubicBezTo>
                      <a:pt x="268" y="1331"/>
                      <a:pt x="268" y="1315"/>
                      <a:pt x="268" y="1315"/>
                    </a:cubicBezTo>
                    <a:cubicBezTo>
                      <a:pt x="205" y="542"/>
                      <a:pt x="1373" y="194"/>
                      <a:pt x="1389" y="194"/>
                    </a:cubicBezTo>
                    <a:cubicBezTo>
                      <a:pt x="1437" y="179"/>
                      <a:pt x="1468" y="131"/>
                      <a:pt x="1452" y="68"/>
                    </a:cubicBezTo>
                    <a:cubicBezTo>
                      <a:pt x="1439" y="29"/>
                      <a:pt x="1405" y="1"/>
                      <a:pt x="1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>
                <a:off x="2736175" y="1241025"/>
                <a:ext cx="71075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536" extrusionOk="0">
                    <a:moveTo>
                      <a:pt x="1715" y="0"/>
                    </a:moveTo>
                    <a:cubicBezTo>
                      <a:pt x="1389" y="0"/>
                      <a:pt x="1113" y="42"/>
                      <a:pt x="1090" y="42"/>
                    </a:cubicBezTo>
                    <a:cubicBezTo>
                      <a:pt x="1043" y="42"/>
                      <a:pt x="1011" y="105"/>
                      <a:pt x="1011" y="152"/>
                    </a:cubicBezTo>
                    <a:cubicBezTo>
                      <a:pt x="1024" y="205"/>
                      <a:pt x="1059" y="235"/>
                      <a:pt x="1097" y="235"/>
                    </a:cubicBezTo>
                    <a:cubicBezTo>
                      <a:pt x="1105" y="235"/>
                      <a:pt x="1113" y="234"/>
                      <a:pt x="1122" y="231"/>
                    </a:cubicBezTo>
                    <a:cubicBezTo>
                      <a:pt x="1247" y="211"/>
                      <a:pt x="1463" y="189"/>
                      <a:pt x="1694" y="189"/>
                    </a:cubicBezTo>
                    <a:cubicBezTo>
                      <a:pt x="2016" y="189"/>
                      <a:pt x="2368" y="233"/>
                      <a:pt x="2542" y="389"/>
                    </a:cubicBezTo>
                    <a:cubicBezTo>
                      <a:pt x="2605" y="452"/>
                      <a:pt x="2653" y="531"/>
                      <a:pt x="2653" y="626"/>
                    </a:cubicBezTo>
                    <a:cubicBezTo>
                      <a:pt x="2653" y="1115"/>
                      <a:pt x="1074" y="1936"/>
                      <a:pt x="80" y="2346"/>
                    </a:cubicBezTo>
                    <a:cubicBezTo>
                      <a:pt x="32" y="2362"/>
                      <a:pt x="1" y="2425"/>
                      <a:pt x="32" y="2473"/>
                    </a:cubicBezTo>
                    <a:cubicBezTo>
                      <a:pt x="48" y="2504"/>
                      <a:pt x="80" y="2536"/>
                      <a:pt x="111" y="2536"/>
                    </a:cubicBezTo>
                    <a:lnTo>
                      <a:pt x="127" y="2536"/>
                    </a:lnTo>
                    <a:cubicBezTo>
                      <a:pt x="127" y="2536"/>
                      <a:pt x="143" y="2520"/>
                      <a:pt x="159" y="2520"/>
                    </a:cubicBezTo>
                    <a:cubicBezTo>
                      <a:pt x="427" y="2410"/>
                      <a:pt x="2842" y="1415"/>
                      <a:pt x="2842" y="626"/>
                    </a:cubicBezTo>
                    <a:cubicBezTo>
                      <a:pt x="2842" y="468"/>
                      <a:pt x="2779" y="326"/>
                      <a:pt x="2669" y="231"/>
                    </a:cubicBezTo>
                    <a:cubicBezTo>
                      <a:pt x="2451" y="46"/>
                      <a:pt x="2056" y="0"/>
                      <a:pt x="17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2750000" y="1204550"/>
                <a:ext cx="1014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5179" extrusionOk="0">
                    <a:moveTo>
                      <a:pt x="887" y="1"/>
                    </a:moveTo>
                    <a:cubicBezTo>
                      <a:pt x="834" y="1"/>
                      <a:pt x="800" y="1"/>
                      <a:pt x="790" y="1"/>
                    </a:cubicBezTo>
                    <a:cubicBezTo>
                      <a:pt x="726" y="1"/>
                      <a:pt x="695" y="49"/>
                      <a:pt x="695" y="112"/>
                    </a:cubicBezTo>
                    <a:cubicBezTo>
                      <a:pt x="695" y="159"/>
                      <a:pt x="742" y="206"/>
                      <a:pt x="790" y="206"/>
                    </a:cubicBezTo>
                    <a:cubicBezTo>
                      <a:pt x="793" y="206"/>
                      <a:pt x="825" y="206"/>
                      <a:pt x="881" y="206"/>
                    </a:cubicBezTo>
                    <a:cubicBezTo>
                      <a:pt x="1308" y="206"/>
                      <a:pt x="3114" y="255"/>
                      <a:pt x="3631" y="1122"/>
                    </a:cubicBezTo>
                    <a:cubicBezTo>
                      <a:pt x="3820" y="1406"/>
                      <a:pt x="3852" y="1722"/>
                      <a:pt x="3741" y="2053"/>
                    </a:cubicBezTo>
                    <a:cubicBezTo>
                      <a:pt x="3268" y="3553"/>
                      <a:pt x="95" y="4989"/>
                      <a:pt x="63" y="4989"/>
                    </a:cubicBezTo>
                    <a:cubicBezTo>
                      <a:pt x="16" y="5021"/>
                      <a:pt x="0" y="5084"/>
                      <a:pt x="16" y="5131"/>
                    </a:cubicBezTo>
                    <a:cubicBezTo>
                      <a:pt x="32" y="5163"/>
                      <a:pt x="79" y="5179"/>
                      <a:pt x="111" y="5179"/>
                    </a:cubicBezTo>
                    <a:lnTo>
                      <a:pt x="142" y="5179"/>
                    </a:lnTo>
                    <a:cubicBezTo>
                      <a:pt x="284" y="5116"/>
                      <a:pt x="3426" y="3711"/>
                      <a:pt x="3931" y="2116"/>
                    </a:cubicBezTo>
                    <a:cubicBezTo>
                      <a:pt x="4057" y="1722"/>
                      <a:pt x="4010" y="1359"/>
                      <a:pt x="3805" y="1011"/>
                    </a:cubicBezTo>
                    <a:cubicBezTo>
                      <a:pt x="3225" y="51"/>
                      <a:pt x="1345" y="1"/>
                      <a:pt x="8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3"/>
              <p:cNvSpPr/>
              <p:nvPr/>
            </p:nvSpPr>
            <p:spPr>
              <a:xfrm>
                <a:off x="2461125" y="1168500"/>
                <a:ext cx="323225" cy="210925"/>
              </a:xfrm>
              <a:custGeom>
                <a:avLst/>
                <a:gdLst/>
                <a:ahLst/>
                <a:cxnLst/>
                <a:rect l="l" t="t" r="r" b="b"/>
                <a:pathLst>
                  <a:path w="12929" h="8437" extrusionOk="0">
                    <a:moveTo>
                      <a:pt x="9524" y="1"/>
                    </a:moveTo>
                    <a:cubicBezTo>
                      <a:pt x="9420" y="1"/>
                      <a:pt x="9312" y="3"/>
                      <a:pt x="9203" y="7"/>
                    </a:cubicBezTo>
                    <a:cubicBezTo>
                      <a:pt x="9203" y="7"/>
                      <a:pt x="6725" y="1506"/>
                      <a:pt x="6488" y="1522"/>
                    </a:cubicBezTo>
                    <a:lnTo>
                      <a:pt x="3236" y="1238"/>
                    </a:lnTo>
                    <a:cubicBezTo>
                      <a:pt x="2889" y="1380"/>
                      <a:pt x="2305" y="1680"/>
                      <a:pt x="2210" y="1822"/>
                    </a:cubicBezTo>
                    <a:cubicBezTo>
                      <a:pt x="1" y="5390"/>
                      <a:pt x="7719" y="8436"/>
                      <a:pt x="7719" y="8436"/>
                    </a:cubicBezTo>
                    <a:cubicBezTo>
                      <a:pt x="7719" y="8436"/>
                      <a:pt x="12929" y="4332"/>
                      <a:pt x="11003" y="322"/>
                    </a:cubicBezTo>
                    <a:cubicBezTo>
                      <a:pt x="10892" y="101"/>
                      <a:pt x="10272" y="1"/>
                      <a:pt x="95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2513600" y="1173200"/>
                <a:ext cx="2013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8052" h="2092" extrusionOk="0">
                    <a:moveTo>
                      <a:pt x="7939" y="0"/>
                    </a:moveTo>
                    <a:cubicBezTo>
                      <a:pt x="7913" y="0"/>
                      <a:pt x="7886" y="8"/>
                      <a:pt x="7862" y="24"/>
                    </a:cubicBezTo>
                    <a:cubicBezTo>
                      <a:pt x="6422" y="1512"/>
                      <a:pt x="4443" y="1877"/>
                      <a:pt x="2850" y="1877"/>
                    </a:cubicBezTo>
                    <a:cubicBezTo>
                      <a:pt x="1334" y="1877"/>
                      <a:pt x="166" y="1547"/>
                      <a:pt x="143" y="1539"/>
                    </a:cubicBezTo>
                    <a:cubicBezTo>
                      <a:pt x="135" y="1537"/>
                      <a:pt x="127" y="1535"/>
                      <a:pt x="119" y="1535"/>
                    </a:cubicBezTo>
                    <a:cubicBezTo>
                      <a:pt x="80" y="1535"/>
                      <a:pt x="46" y="1566"/>
                      <a:pt x="33" y="1618"/>
                    </a:cubicBezTo>
                    <a:cubicBezTo>
                      <a:pt x="1" y="1666"/>
                      <a:pt x="33" y="1713"/>
                      <a:pt x="96" y="1729"/>
                    </a:cubicBezTo>
                    <a:cubicBezTo>
                      <a:pt x="111" y="1745"/>
                      <a:pt x="1311" y="2092"/>
                      <a:pt x="2858" y="2092"/>
                    </a:cubicBezTo>
                    <a:lnTo>
                      <a:pt x="2937" y="2092"/>
                    </a:lnTo>
                    <a:cubicBezTo>
                      <a:pt x="4421" y="2076"/>
                      <a:pt x="6489" y="1729"/>
                      <a:pt x="8004" y="166"/>
                    </a:cubicBezTo>
                    <a:cubicBezTo>
                      <a:pt x="8051" y="134"/>
                      <a:pt x="8051" y="71"/>
                      <a:pt x="8004" y="24"/>
                    </a:cubicBezTo>
                    <a:cubicBezTo>
                      <a:pt x="7988" y="8"/>
                      <a:pt x="7965" y="0"/>
                      <a:pt x="7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>
                <a:off x="2651725" y="1376625"/>
                <a:ext cx="1187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32" extrusionOk="0">
                    <a:moveTo>
                      <a:pt x="95" y="1"/>
                    </a:moveTo>
                    <a:cubicBezTo>
                      <a:pt x="32" y="16"/>
                      <a:pt x="1" y="64"/>
                      <a:pt x="1" y="111"/>
                    </a:cubicBezTo>
                    <a:lnTo>
                      <a:pt x="269" y="2053"/>
                    </a:lnTo>
                    <a:cubicBezTo>
                      <a:pt x="269" y="2100"/>
                      <a:pt x="316" y="2132"/>
                      <a:pt x="364" y="2132"/>
                    </a:cubicBezTo>
                    <a:lnTo>
                      <a:pt x="380" y="2132"/>
                    </a:lnTo>
                    <a:cubicBezTo>
                      <a:pt x="427" y="2132"/>
                      <a:pt x="474" y="2084"/>
                      <a:pt x="459" y="2021"/>
                    </a:cubicBezTo>
                    <a:lnTo>
                      <a:pt x="206" y="95"/>
                    </a:lnTo>
                    <a:cubicBezTo>
                      <a:pt x="190" y="32"/>
                      <a:pt x="143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2520725" y="1228150"/>
                <a:ext cx="224550" cy="61300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2452" extrusionOk="0">
                    <a:moveTo>
                      <a:pt x="8879" y="0"/>
                    </a:moveTo>
                    <a:cubicBezTo>
                      <a:pt x="8856" y="0"/>
                      <a:pt x="8832" y="12"/>
                      <a:pt x="8808" y="36"/>
                    </a:cubicBezTo>
                    <a:cubicBezTo>
                      <a:pt x="6878" y="1945"/>
                      <a:pt x="3623" y="2254"/>
                      <a:pt x="1694" y="2254"/>
                    </a:cubicBezTo>
                    <a:cubicBezTo>
                      <a:pt x="767" y="2254"/>
                      <a:pt x="147" y="2183"/>
                      <a:pt x="126" y="2183"/>
                    </a:cubicBezTo>
                    <a:cubicBezTo>
                      <a:pt x="120" y="2181"/>
                      <a:pt x="113" y="2180"/>
                      <a:pt x="107" y="2180"/>
                    </a:cubicBezTo>
                    <a:cubicBezTo>
                      <a:pt x="63" y="2180"/>
                      <a:pt x="16" y="2221"/>
                      <a:pt x="16" y="2262"/>
                    </a:cubicBezTo>
                    <a:cubicBezTo>
                      <a:pt x="0" y="2325"/>
                      <a:pt x="47" y="2372"/>
                      <a:pt x="95" y="2372"/>
                    </a:cubicBezTo>
                    <a:cubicBezTo>
                      <a:pt x="111" y="2372"/>
                      <a:pt x="742" y="2451"/>
                      <a:pt x="1689" y="2451"/>
                    </a:cubicBezTo>
                    <a:cubicBezTo>
                      <a:pt x="3646" y="2451"/>
                      <a:pt x="6961" y="2135"/>
                      <a:pt x="8950" y="178"/>
                    </a:cubicBezTo>
                    <a:cubicBezTo>
                      <a:pt x="8982" y="131"/>
                      <a:pt x="8982" y="67"/>
                      <a:pt x="8950" y="36"/>
                    </a:cubicBezTo>
                    <a:cubicBezTo>
                      <a:pt x="8927" y="12"/>
                      <a:pt x="8903" y="0"/>
                      <a:pt x="8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2542025" y="1168650"/>
                <a:ext cx="149200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1717" extrusionOk="0">
                    <a:moveTo>
                      <a:pt x="5866" y="0"/>
                    </a:moveTo>
                    <a:cubicBezTo>
                      <a:pt x="3157" y="0"/>
                      <a:pt x="0" y="1232"/>
                      <a:pt x="0" y="1232"/>
                    </a:cubicBezTo>
                    <a:cubicBezTo>
                      <a:pt x="0" y="1232"/>
                      <a:pt x="851" y="1716"/>
                      <a:pt x="2293" y="1716"/>
                    </a:cubicBezTo>
                    <a:cubicBezTo>
                      <a:pt x="2598" y="1716"/>
                      <a:pt x="2929" y="1695"/>
                      <a:pt x="3284" y="1642"/>
                    </a:cubicBezTo>
                    <a:cubicBezTo>
                      <a:pt x="5336" y="1343"/>
                      <a:pt x="5967" y="1"/>
                      <a:pt x="5967" y="1"/>
                    </a:cubicBezTo>
                    <a:cubicBezTo>
                      <a:pt x="5934" y="0"/>
                      <a:pt x="5900" y="0"/>
                      <a:pt x="5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2552275" y="1235750"/>
                <a:ext cx="221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901" extrusionOk="0">
                    <a:moveTo>
                      <a:pt x="443" y="0"/>
                    </a:moveTo>
                    <a:cubicBezTo>
                      <a:pt x="206" y="0"/>
                      <a:pt x="1" y="205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885" y="695"/>
                      <a:pt x="885" y="442"/>
                    </a:cubicBezTo>
                    <a:cubicBezTo>
                      <a:pt x="885" y="205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2598450" y="1239300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43" y="0"/>
                    </a:moveTo>
                    <a:cubicBezTo>
                      <a:pt x="206" y="0"/>
                      <a:pt x="1" y="206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901" y="695"/>
                      <a:pt x="901" y="442"/>
                    </a:cubicBezTo>
                    <a:cubicBezTo>
                      <a:pt x="901" y="206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2649750" y="1224700"/>
                <a:ext cx="22525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5" extrusionOk="0">
                    <a:moveTo>
                      <a:pt x="443" y="0"/>
                    </a:moveTo>
                    <a:cubicBezTo>
                      <a:pt x="206" y="0"/>
                      <a:pt x="1" y="190"/>
                      <a:pt x="1" y="442"/>
                    </a:cubicBezTo>
                    <a:cubicBezTo>
                      <a:pt x="1" y="695"/>
                      <a:pt x="206" y="884"/>
                      <a:pt x="443" y="884"/>
                    </a:cubicBezTo>
                    <a:cubicBezTo>
                      <a:pt x="695" y="884"/>
                      <a:pt x="901" y="695"/>
                      <a:pt x="901" y="442"/>
                    </a:cubicBezTo>
                    <a:cubicBezTo>
                      <a:pt x="901" y="190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2692775" y="1204975"/>
                <a:ext cx="225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4" extrusionOk="0">
                    <a:moveTo>
                      <a:pt x="442" y="0"/>
                    </a:moveTo>
                    <a:cubicBezTo>
                      <a:pt x="206" y="0"/>
                      <a:pt x="0" y="189"/>
                      <a:pt x="0" y="442"/>
                    </a:cubicBezTo>
                    <a:cubicBezTo>
                      <a:pt x="0" y="679"/>
                      <a:pt x="206" y="884"/>
                      <a:pt x="442" y="884"/>
                    </a:cubicBezTo>
                    <a:cubicBezTo>
                      <a:pt x="695" y="884"/>
                      <a:pt x="900" y="679"/>
                      <a:pt x="900" y="442"/>
                    </a:cubicBezTo>
                    <a:cubicBezTo>
                      <a:pt x="900" y="189"/>
                      <a:pt x="695" y="0"/>
                      <a:pt x="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>
                <a:off x="2579900" y="1310175"/>
                <a:ext cx="13815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1428" extrusionOk="0">
                    <a:moveTo>
                      <a:pt x="5405" y="1"/>
                    </a:moveTo>
                    <a:cubicBezTo>
                      <a:pt x="5393" y="1"/>
                      <a:pt x="5380" y="3"/>
                      <a:pt x="5368" y="7"/>
                    </a:cubicBezTo>
                    <a:cubicBezTo>
                      <a:pt x="3469" y="1045"/>
                      <a:pt x="1787" y="1226"/>
                      <a:pt x="862" y="1226"/>
                    </a:cubicBezTo>
                    <a:cubicBezTo>
                      <a:pt x="395" y="1226"/>
                      <a:pt x="122" y="1180"/>
                      <a:pt x="111" y="1175"/>
                    </a:cubicBezTo>
                    <a:cubicBezTo>
                      <a:pt x="64" y="1175"/>
                      <a:pt x="17" y="1206"/>
                      <a:pt x="1" y="1254"/>
                    </a:cubicBezTo>
                    <a:cubicBezTo>
                      <a:pt x="1" y="1317"/>
                      <a:pt x="32" y="1364"/>
                      <a:pt x="80" y="1380"/>
                    </a:cubicBezTo>
                    <a:cubicBezTo>
                      <a:pt x="96" y="1380"/>
                      <a:pt x="380" y="1427"/>
                      <a:pt x="869" y="1427"/>
                    </a:cubicBezTo>
                    <a:cubicBezTo>
                      <a:pt x="1816" y="1427"/>
                      <a:pt x="3537" y="1238"/>
                      <a:pt x="5463" y="180"/>
                    </a:cubicBezTo>
                    <a:cubicBezTo>
                      <a:pt x="5510" y="165"/>
                      <a:pt x="5526" y="101"/>
                      <a:pt x="5494" y="54"/>
                    </a:cubicBezTo>
                    <a:cubicBezTo>
                      <a:pt x="5482" y="19"/>
                      <a:pt x="5444" y="1"/>
                      <a:pt x="5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3"/>
            <p:cNvGrpSpPr/>
            <p:nvPr/>
          </p:nvGrpSpPr>
          <p:grpSpPr>
            <a:xfrm>
              <a:off x="149722" y="169042"/>
              <a:ext cx="819059" cy="484429"/>
              <a:chOff x="1179586" y="3966425"/>
              <a:chExt cx="501444" cy="296596"/>
            </a:xfrm>
          </p:grpSpPr>
          <p:sp>
            <p:nvSpPr>
              <p:cNvPr id="169" name="Google Shape;169;p13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3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3"/>
          <p:cNvGrpSpPr/>
          <p:nvPr/>
        </p:nvGrpSpPr>
        <p:grpSpPr>
          <a:xfrm>
            <a:off x="-235396" y="50056"/>
            <a:ext cx="9191107" cy="5421579"/>
            <a:chOff x="-235396" y="50056"/>
            <a:chExt cx="9191107" cy="5421579"/>
          </a:xfrm>
        </p:grpSpPr>
        <p:grpSp>
          <p:nvGrpSpPr>
            <p:cNvPr id="172" name="Google Shape;172;p13"/>
            <p:cNvGrpSpPr/>
            <p:nvPr/>
          </p:nvGrpSpPr>
          <p:grpSpPr>
            <a:xfrm>
              <a:off x="3" y="50056"/>
              <a:ext cx="8955707" cy="5069864"/>
              <a:chOff x="3" y="50056"/>
              <a:chExt cx="8955707" cy="5069864"/>
            </a:xfrm>
          </p:grpSpPr>
          <p:sp>
            <p:nvSpPr>
              <p:cNvPr id="173" name="Google Shape;173;p13"/>
              <p:cNvSpPr/>
              <p:nvPr/>
            </p:nvSpPr>
            <p:spPr>
              <a:xfrm>
                <a:off x="6321249" y="5005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>
                <a:off x="3" y="1456045"/>
                <a:ext cx="329112" cy="340814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864" extrusionOk="0">
                    <a:moveTo>
                      <a:pt x="979" y="0"/>
                    </a:moveTo>
                    <a:cubicBezTo>
                      <a:pt x="916" y="0"/>
                      <a:pt x="884" y="48"/>
                      <a:pt x="869" y="95"/>
                    </a:cubicBezTo>
                    <a:lnTo>
                      <a:pt x="869" y="663"/>
                    </a:lnTo>
                    <a:lnTo>
                      <a:pt x="537" y="300"/>
                    </a:lnTo>
                    <a:cubicBezTo>
                      <a:pt x="511" y="283"/>
                      <a:pt x="480" y="270"/>
                      <a:pt x="453" y="270"/>
                    </a:cubicBezTo>
                    <a:cubicBezTo>
                      <a:pt x="430" y="270"/>
                      <a:pt x="409" y="279"/>
                      <a:pt x="395" y="300"/>
                    </a:cubicBezTo>
                    <a:cubicBezTo>
                      <a:pt x="348" y="332"/>
                      <a:pt x="348" y="395"/>
                      <a:pt x="379" y="442"/>
                    </a:cubicBezTo>
                    <a:lnTo>
                      <a:pt x="726" y="805"/>
                    </a:lnTo>
                    <a:lnTo>
                      <a:pt x="95" y="805"/>
                    </a:lnTo>
                    <a:cubicBezTo>
                      <a:pt x="48" y="805"/>
                      <a:pt x="0" y="853"/>
                      <a:pt x="0" y="900"/>
                    </a:cubicBezTo>
                    <a:cubicBezTo>
                      <a:pt x="0" y="963"/>
                      <a:pt x="48" y="1011"/>
                      <a:pt x="95" y="1011"/>
                    </a:cubicBezTo>
                    <a:lnTo>
                      <a:pt x="679" y="1011"/>
                    </a:lnTo>
                    <a:lnTo>
                      <a:pt x="221" y="1311"/>
                    </a:lnTo>
                    <a:cubicBezTo>
                      <a:pt x="174" y="1342"/>
                      <a:pt x="158" y="1405"/>
                      <a:pt x="190" y="1453"/>
                    </a:cubicBezTo>
                    <a:cubicBezTo>
                      <a:pt x="221" y="1468"/>
                      <a:pt x="253" y="1484"/>
                      <a:pt x="284" y="1484"/>
                    </a:cubicBezTo>
                    <a:cubicBezTo>
                      <a:pt x="300" y="1484"/>
                      <a:pt x="316" y="1484"/>
                      <a:pt x="332" y="1468"/>
                    </a:cubicBezTo>
                    <a:lnTo>
                      <a:pt x="853" y="1121"/>
                    </a:lnTo>
                    <a:lnTo>
                      <a:pt x="853" y="1753"/>
                    </a:lnTo>
                    <a:cubicBezTo>
                      <a:pt x="853" y="1816"/>
                      <a:pt x="884" y="1863"/>
                      <a:pt x="947" y="1863"/>
                    </a:cubicBezTo>
                    <a:cubicBezTo>
                      <a:pt x="995" y="1863"/>
                      <a:pt x="1042" y="1816"/>
                      <a:pt x="1042" y="1768"/>
                    </a:cubicBezTo>
                    <a:lnTo>
                      <a:pt x="1058" y="1153"/>
                    </a:lnTo>
                    <a:lnTo>
                      <a:pt x="1405" y="1547"/>
                    </a:lnTo>
                    <a:cubicBezTo>
                      <a:pt x="1437" y="1563"/>
                      <a:pt x="1453" y="1579"/>
                      <a:pt x="1484" y="1579"/>
                    </a:cubicBezTo>
                    <a:cubicBezTo>
                      <a:pt x="1500" y="1579"/>
                      <a:pt x="1532" y="1563"/>
                      <a:pt x="1547" y="1547"/>
                    </a:cubicBezTo>
                    <a:cubicBezTo>
                      <a:pt x="1595" y="1516"/>
                      <a:pt x="1595" y="1453"/>
                      <a:pt x="1563" y="1405"/>
                    </a:cubicBezTo>
                    <a:lnTo>
                      <a:pt x="1184" y="1011"/>
                    </a:lnTo>
                    <a:lnTo>
                      <a:pt x="1689" y="1011"/>
                    </a:lnTo>
                    <a:cubicBezTo>
                      <a:pt x="1753" y="1011"/>
                      <a:pt x="1800" y="963"/>
                      <a:pt x="1800" y="916"/>
                    </a:cubicBezTo>
                    <a:cubicBezTo>
                      <a:pt x="1800" y="853"/>
                      <a:pt x="1753" y="805"/>
                      <a:pt x="1689" y="805"/>
                    </a:cubicBezTo>
                    <a:lnTo>
                      <a:pt x="1311" y="805"/>
                    </a:lnTo>
                    <a:lnTo>
                      <a:pt x="1721" y="537"/>
                    </a:lnTo>
                    <a:cubicBezTo>
                      <a:pt x="1768" y="505"/>
                      <a:pt x="1768" y="442"/>
                      <a:pt x="1737" y="395"/>
                    </a:cubicBezTo>
                    <a:cubicBezTo>
                      <a:pt x="1719" y="369"/>
                      <a:pt x="1692" y="357"/>
                      <a:pt x="1666" y="357"/>
                    </a:cubicBezTo>
                    <a:cubicBezTo>
                      <a:pt x="1645" y="357"/>
                      <a:pt x="1625" y="365"/>
                      <a:pt x="1610" y="379"/>
                    </a:cubicBezTo>
                    <a:lnTo>
                      <a:pt x="1058" y="742"/>
                    </a:lnTo>
                    <a:lnTo>
                      <a:pt x="1074" y="111"/>
                    </a:lnTo>
                    <a:cubicBezTo>
                      <a:pt x="1074" y="48"/>
                      <a:pt x="1026" y="0"/>
                      <a:pt x="97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>
                <a:off x="4369873" y="4715660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8687119" y="479299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13"/>
            <p:cNvSpPr/>
            <p:nvPr/>
          </p:nvSpPr>
          <p:spPr>
            <a:xfrm>
              <a:off x="7823602" y="3935747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 rot="-10602819" flipH="1">
              <a:off x="-162698" y="28806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254019" y="91585"/>
            <a:ext cx="7805566" cy="4949809"/>
            <a:chOff x="254019" y="91585"/>
            <a:chExt cx="7805566" cy="4949809"/>
          </a:xfrm>
        </p:grpSpPr>
        <p:sp>
          <p:nvSpPr>
            <p:cNvPr id="181" name="Google Shape;181;p14"/>
            <p:cNvSpPr/>
            <p:nvPr/>
          </p:nvSpPr>
          <p:spPr>
            <a:xfrm>
              <a:off x="254019" y="2446959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4563973" y="91585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7609012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14"/>
          <p:cNvSpPr/>
          <p:nvPr/>
        </p:nvSpPr>
        <p:spPr>
          <a:xfrm>
            <a:off x="456600" y="394050"/>
            <a:ext cx="8230800" cy="43554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711916" y="2649675"/>
            <a:ext cx="39312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2" hasCustomPrompt="1"/>
          </p:nvPr>
        </p:nvSpPr>
        <p:spPr>
          <a:xfrm>
            <a:off x="1497126" y="1285850"/>
            <a:ext cx="2360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7" name="Google Shape;187;p14"/>
          <p:cNvSpPr/>
          <p:nvPr/>
        </p:nvSpPr>
        <p:spPr>
          <a:xfrm rot="527642">
            <a:off x="232720" y="-435540"/>
            <a:ext cx="819056" cy="2264257"/>
          </a:xfrm>
          <a:custGeom>
            <a:avLst/>
            <a:gdLst/>
            <a:ahLst/>
            <a:cxnLst/>
            <a:rect l="l" t="t" r="r" b="b"/>
            <a:pathLst>
              <a:path w="4768" h="13181" extrusionOk="0">
                <a:moveTo>
                  <a:pt x="4089" y="0"/>
                </a:moveTo>
                <a:cubicBezTo>
                  <a:pt x="4025" y="0"/>
                  <a:pt x="3994" y="48"/>
                  <a:pt x="3994" y="111"/>
                </a:cubicBezTo>
                <a:cubicBezTo>
                  <a:pt x="3994" y="158"/>
                  <a:pt x="4025" y="205"/>
                  <a:pt x="4089" y="205"/>
                </a:cubicBezTo>
                <a:cubicBezTo>
                  <a:pt x="4310" y="205"/>
                  <a:pt x="4467" y="221"/>
                  <a:pt x="4467" y="221"/>
                </a:cubicBezTo>
                <a:lnTo>
                  <a:pt x="4483" y="221"/>
                </a:lnTo>
                <a:cubicBezTo>
                  <a:pt x="4531" y="221"/>
                  <a:pt x="4562" y="190"/>
                  <a:pt x="4578" y="142"/>
                </a:cubicBezTo>
                <a:cubicBezTo>
                  <a:pt x="4578" y="95"/>
                  <a:pt x="4546" y="48"/>
                  <a:pt x="4499" y="32"/>
                </a:cubicBezTo>
                <a:cubicBezTo>
                  <a:pt x="4483" y="32"/>
                  <a:pt x="4325" y="0"/>
                  <a:pt x="4089" y="0"/>
                </a:cubicBezTo>
                <a:close/>
                <a:moveTo>
                  <a:pt x="3703" y="29"/>
                </a:moveTo>
                <a:cubicBezTo>
                  <a:pt x="3695" y="29"/>
                  <a:pt x="3687" y="30"/>
                  <a:pt x="3678" y="32"/>
                </a:cubicBezTo>
                <a:cubicBezTo>
                  <a:pt x="3536" y="48"/>
                  <a:pt x="3410" y="79"/>
                  <a:pt x="3283" y="111"/>
                </a:cubicBezTo>
                <a:cubicBezTo>
                  <a:pt x="3220" y="126"/>
                  <a:pt x="3189" y="174"/>
                  <a:pt x="3205" y="237"/>
                </a:cubicBezTo>
                <a:cubicBezTo>
                  <a:pt x="3220" y="269"/>
                  <a:pt x="3268" y="300"/>
                  <a:pt x="3299" y="300"/>
                </a:cubicBezTo>
                <a:lnTo>
                  <a:pt x="3331" y="300"/>
                </a:lnTo>
                <a:cubicBezTo>
                  <a:pt x="3441" y="269"/>
                  <a:pt x="3568" y="237"/>
                  <a:pt x="3710" y="221"/>
                </a:cubicBezTo>
                <a:cubicBezTo>
                  <a:pt x="3757" y="221"/>
                  <a:pt x="3804" y="174"/>
                  <a:pt x="3789" y="111"/>
                </a:cubicBezTo>
                <a:cubicBezTo>
                  <a:pt x="3789" y="70"/>
                  <a:pt x="3753" y="29"/>
                  <a:pt x="3703" y="29"/>
                </a:cubicBezTo>
                <a:close/>
                <a:moveTo>
                  <a:pt x="2927" y="263"/>
                </a:moveTo>
                <a:cubicBezTo>
                  <a:pt x="2914" y="263"/>
                  <a:pt x="2901" y="265"/>
                  <a:pt x="2889" y="269"/>
                </a:cubicBezTo>
                <a:cubicBezTo>
                  <a:pt x="2763" y="347"/>
                  <a:pt x="2652" y="442"/>
                  <a:pt x="2573" y="537"/>
                </a:cubicBezTo>
                <a:cubicBezTo>
                  <a:pt x="2526" y="584"/>
                  <a:pt x="2526" y="647"/>
                  <a:pt x="2573" y="679"/>
                </a:cubicBezTo>
                <a:cubicBezTo>
                  <a:pt x="2589" y="695"/>
                  <a:pt x="2621" y="711"/>
                  <a:pt x="2636" y="711"/>
                </a:cubicBezTo>
                <a:cubicBezTo>
                  <a:pt x="2668" y="711"/>
                  <a:pt x="2699" y="695"/>
                  <a:pt x="2715" y="663"/>
                </a:cubicBezTo>
                <a:cubicBezTo>
                  <a:pt x="2794" y="584"/>
                  <a:pt x="2889" y="505"/>
                  <a:pt x="2999" y="442"/>
                </a:cubicBezTo>
                <a:cubicBezTo>
                  <a:pt x="3047" y="411"/>
                  <a:pt x="3062" y="363"/>
                  <a:pt x="3031" y="316"/>
                </a:cubicBezTo>
                <a:cubicBezTo>
                  <a:pt x="3007" y="280"/>
                  <a:pt x="2966" y="263"/>
                  <a:pt x="2927" y="263"/>
                </a:cubicBezTo>
                <a:close/>
                <a:moveTo>
                  <a:pt x="2434" y="847"/>
                </a:moveTo>
                <a:cubicBezTo>
                  <a:pt x="2393" y="847"/>
                  <a:pt x="2360" y="864"/>
                  <a:pt x="2336" y="900"/>
                </a:cubicBezTo>
                <a:cubicBezTo>
                  <a:pt x="2289" y="1026"/>
                  <a:pt x="2257" y="1168"/>
                  <a:pt x="2242" y="1310"/>
                </a:cubicBezTo>
                <a:cubicBezTo>
                  <a:pt x="2242" y="1374"/>
                  <a:pt x="2289" y="1421"/>
                  <a:pt x="2336" y="1421"/>
                </a:cubicBezTo>
                <a:cubicBezTo>
                  <a:pt x="2400" y="1421"/>
                  <a:pt x="2431" y="1389"/>
                  <a:pt x="2447" y="1326"/>
                </a:cubicBezTo>
                <a:cubicBezTo>
                  <a:pt x="2463" y="1200"/>
                  <a:pt x="2478" y="1089"/>
                  <a:pt x="2526" y="979"/>
                </a:cubicBezTo>
                <a:cubicBezTo>
                  <a:pt x="2542" y="932"/>
                  <a:pt x="2526" y="868"/>
                  <a:pt x="2478" y="853"/>
                </a:cubicBezTo>
                <a:cubicBezTo>
                  <a:pt x="2463" y="849"/>
                  <a:pt x="2448" y="847"/>
                  <a:pt x="2434" y="847"/>
                </a:cubicBezTo>
                <a:close/>
                <a:moveTo>
                  <a:pt x="2336" y="1610"/>
                </a:moveTo>
                <a:cubicBezTo>
                  <a:pt x="2289" y="1626"/>
                  <a:pt x="2242" y="1673"/>
                  <a:pt x="2242" y="1721"/>
                </a:cubicBezTo>
                <a:cubicBezTo>
                  <a:pt x="2257" y="1847"/>
                  <a:pt x="2273" y="1989"/>
                  <a:pt x="2305" y="2131"/>
                </a:cubicBezTo>
                <a:cubicBezTo>
                  <a:pt x="2319" y="2175"/>
                  <a:pt x="2361" y="2205"/>
                  <a:pt x="2404" y="2210"/>
                </a:cubicBezTo>
                <a:lnTo>
                  <a:pt x="2404" y="2210"/>
                </a:lnTo>
                <a:cubicBezTo>
                  <a:pt x="2416" y="2207"/>
                  <a:pt x="2417" y="2194"/>
                  <a:pt x="2431" y="2194"/>
                </a:cubicBezTo>
                <a:cubicBezTo>
                  <a:pt x="2478" y="2194"/>
                  <a:pt x="2510" y="2131"/>
                  <a:pt x="2510" y="2084"/>
                </a:cubicBezTo>
                <a:cubicBezTo>
                  <a:pt x="2478" y="1958"/>
                  <a:pt x="2447" y="1831"/>
                  <a:pt x="2447" y="1705"/>
                </a:cubicBezTo>
                <a:cubicBezTo>
                  <a:pt x="2431" y="1658"/>
                  <a:pt x="2384" y="1610"/>
                  <a:pt x="2336" y="1610"/>
                </a:cubicBezTo>
                <a:close/>
                <a:moveTo>
                  <a:pt x="2404" y="2210"/>
                </a:moveTo>
                <a:cubicBezTo>
                  <a:pt x="2403" y="2210"/>
                  <a:pt x="2401" y="2210"/>
                  <a:pt x="2400" y="2210"/>
                </a:cubicBezTo>
                <a:lnTo>
                  <a:pt x="2415" y="2210"/>
                </a:lnTo>
                <a:cubicBezTo>
                  <a:pt x="2412" y="2210"/>
                  <a:pt x="2408" y="2210"/>
                  <a:pt x="2404" y="2210"/>
                </a:cubicBezTo>
                <a:close/>
                <a:moveTo>
                  <a:pt x="2514" y="2394"/>
                </a:moveTo>
                <a:cubicBezTo>
                  <a:pt x="2502" y="2394"/>
                  <a:pt x="2490" y="2396"/>
                  <a:pt x="2478" y="2400"/>
                </a:cubicBezTo>
                <a:cubicBezTo>
                  <a:pt x="2431" y="2415"/>
                  <a:pt x="2400" y="2463"/>
                  <a:pt x="2415" y="2510"/>
                </a:cubicBezTo>
                <a:cubicBezTo>
                  <a:pt x="2447" y="2652"/>
                  <a:pt x="2494" y="2778"/>
                  <a:pt x="2542" y="2889"/>
                </a:cubicBezTo>
                <a:cubicBezTo>
                  <a:pt x="2557" y="2936"/>
                  <a:pt x="2589" y="2952"/>
                  <a:pt x="2636" y="2952"/>
                </a:cubicBezTo>
                <a:lnTo>
                  <a:pt x="2668" y="2952"/>
                </a:lnTo>
                <a:cubicBezTo>
                  <a:pt x="2715" y="2936"/>
                  <a:pt x="2747" y="2873"/>
                  <a:pt x="2731" y="2826"/>
                </a:cubicBezTo>
                <a:cubicBezTo>
                  <a:pt x="2684" y="2715"/>
                  <a:pt x="2636" y="2589"/>
                  <a:pt x="2605" y="2463"/>
                </a:cubicBezTo>
                <a:cubicBezTo>
                  <a:pt x="2593" y="2414"/>
                  <a:pt x="2553" y="2394"/>
                  <a:pt x="2514" y="2394"/>
                </a:cubicBezTo>
                <a:close/>
                <a:moveTo>
                  <a:pt x="3362" y="3615"/>
                </a:moveTo>
                <a:cubicBezTo>
                  <a:pt x="3315" y="3615"/>
                  <a:pt x="3268" y="3662"/>
                  <a:pt x="3268" y="3726"/>
                </a:cubicBezTo>
                <a:cubicBezTo>
                  <a:pt x="3268" y="3773"/>
                  <a:pt x="3315" y="3820"/>
                  <a:pt x="3378" y="3820"/>
                </a:cubicBezTo>
                <a:lnTo>
                  <a:pt x="3410" y="3820"/>
                </a:lnTo>
                <a:cubicBezTo>
                  <a:pt x="3536" y="3820"/>
                  <a:pt x="3647" y="3820"/>
                  <a:pt x="3757" y="3836"/>
                </a:cubicBezTo>
                <a:cubicBezTo>
                  <a:pt x="3804" y="3836"/>
                  <a:pt x="3852" y="3804"/>
                  <a:pt x="3868" y="3757"/>
                </a:cubicBezTo>
                <a:cubicBezTo>
                  <a:pt x="3868" y="3694"/>
                  <a:pt x="3820" y="3647"/>
                  <a:pt x="3773" y="3647"/>
                </a:cubicBezTo>
                <a:cubicBezTo>
                  <a:pt x="3662" y="3631"/>
                  <a:pt x="3536" y="3615"/>
                  <a:pt x="3410" y="3615"/>
                </a:cubicBezTo>
                <a:close/>
                <a:moveTo>
                  <a:pt x="2789" y="3129"/>
                </a:moveTo>
                <a:cubicBezTo>
                  <a:pt x="2774" y="3129"/>
                  <a:pt x="2760" y="3133"/>
                  <a:pt x="2747" y="3141"/>
                </a:cubicBezTo>
                <a:cubicBezTo>
                  <a:pt x="2699" y="3157"/>
                  <a:pt x="2668" y="3220"/>
                  <a:pt x="2699" y="3268"/>
                </a:cubicBezTo>
                <a:cubicBezTo>
                  <a:pt x="2747" y="3394"/>
                  <a:pt x="2810" y="3505"/>
                  <a:pt x="2889" y="3615"/>
                </a:cubicBezTo>
                <a:cubicBezTo>
                  <a:pt x="2889" y="3631"/>
                  <a:pt x="2905" y="3647"/>
                  <a:pt x="2905" y="3647"/>
                </a:cubicBezTo>
                <a:cubicBezTo>
                  <a:pt x="2794" y="3678"/>
                  <a:pt x="2684" y="3694"/>
                  <a:pt x="2557" y="3726"/>
                </a:cubicBezTo>
                <a:cubicBezTo>
                  <a:pt x="2510" y="3741"/>
                  <a:pt x="2478" y="3789"/>
                  <a:pt x="2494" y="3852"/>
                </a:cubicBezTo>
                <a:cubicBezTo>
                  <a:pt x="2510" y="3883"/>
                  <a:pt x="2542" y="3915"/>
                  <a:pt x="2589" y="3915"/>
                </a:cubicBezTo>
                <a:lnTo>
                  <a:pt x="2621" y="3915"/>
                </a:lnTo>
                <a:cubicBezTo>
                  <a:pt x="2731" y="3883"/>
                  <a:pt x="2857" y="3852"/>
                  <a:pt x="2984" y="3836"/>
                </a:cubicBezTo>
                <a:cubicBezTo>
                  <a:pt x="3047" y="3836"/>
                  <a:pt x="3078" y="3789"/>
                  <a:pt x="3078" y="3726"/>
                </a:cubicBezTo>
                <a:cubicBezTo>
                  <a:pt x="3062" y="3694"/>
                  <a:pt x="3047" y="3662"/>
                  <a:pt x="3015" y="3662"/>
                </a:cubicBezTo>
                <a:cubicBezTo>
                  <a:pt x="3062" y="3631"/>
                  <a:pt x="3078" y="3568"/>
                  <a:pt x="3047" y="3520"/>
                </a:cubicBezTo>
                <a:cubicBezTo>
                  <a:pt x="2984" y="3410"/>
                  <a:pt x="2936" y="3299"/>
                  <a:pt x="2873" y="3189"/>
                </a:cubicBezTo>
                <a:cubicBezTo>
                  <a:pt x="2862" y="3155"/>
                  <a:pt x="2826" y="3129"/>
                  <a:pt x="2789" y="3129"/>
                </a:cubicBezTo>
                <a:close/>
                <a:moveTo>
                  <a:pt x="4151" y="3721"/>
                </a:moveTo>
                <a:cubicBezTo>
                  <a:pt x="4104" y="3721"/>
                  <a:pt x="4070" y="3750"/>
                  <a:pt x="4057" y="3789"/>
                </a:cubicBezTo>
                <a:cubicBezTo>
                  <a:pt x="4041" y="3836"/>
                  <a:pt x="4073" y="3899"/>
                  <a:pt x="4120" y="3915"/>
                </a:cubicBezTo>
                <a:cubicBezTo>
                  <a:pt x="4246" y="3947"/>
                  <a:pt x="4357" y="4010"/>
                  <a:pt x="4436" y="4073"/>
                </a:cubicBezTo>
                <a:cubicBezTo>
                  <a:pt x="4467" y="4073"/>
                  <a:pt x="4483" y="4089"/>
                  <a:pt x="4499" y="4089"/>
                </a:cubicBezTo>
                <a:cubicBezTo>
                  <a:pt x="4531" y="4089"/>
                  <a:pt x="4562" y="4073"/>
                  <a:pt x="4578" y="4041"/>
                </a:cubicBezTo>
                <a:cubicBezTo>
                  <a:pt x="4609" y="4010"/>
                  <a:pt x="4609" y="3947"/>
                  <a:pt x="4562" y="3915"/>
                </a:cubicBezTo>
                <a:cubicBezTo>
                  <a:pt x="4467" y="3836"/>
                  <a:pt x="4341" y="3773"/>
                  <a:pt x="4183" y="3726"/>
                </a:cubicBezTo>
                <a:cubicBezTo>
                  <a:pt x="4172" y="3723"/>
                  <a:pt x="4161" y="3721"/>
                  <a:pt x="4151" y="3721"/>
                </a:cubicBezTo>
                <a:close/>
                <a:moveTo>
                  <a:pt x="2214" y="3846"/>
                </a:moveTo>
                <a:cubicBezTo>
                  <a:pt x="2202" y="3846"/>
                  <a:pt x="2190" y="3848"/>
                  <a:pt x="2179" y="3852"/>
                </a:cubicBezTo>
                <a:cubicBezTo>
                  <a:pt x="2052" y="3915"/>
                  <a:pt x="1926" y="3978"/>
                  <a:pt x="1815" y="4041"/>
                </a:cubicBezTo>
                <a:cubicBezTo>
                  <a:pt x="1768" y="4073"/>
                  <a:pt x="1752" y="4136"/>
                  <a:pt x="1784" y="4168"/>
                </a:cubicBezTo>
                <a:cubicBezTo>
                  <a:pt x="1800" y="4199"/>
                  <a:pt x="1831" y="4215"/>
                  <a:pt x="1863" y="4215"/>
                </a:cubicBezTo>
                <a:cubicBezTo>
                  <a:pt x="1879" y="4215"/>
                  <a:pt x="1894" y="4215"/>
                  <a:pt x="1910" y="4199"/>
                </a:cubicBezTo>
                <a:cubicBezTo>
                  <a:pt x="2021" y="4152"/>
                  <a:pt x="2131" y="4089"/>
                  <a:pt x="2257" y="4041"/>
                </a:cubicBezTo>
                <a:cubicBezTo>
                  <a:pt x="2305" y="4010"/>
                  <a:pt x="2321" y="3962"/>
                  <a:pt x="2305" y="3915"/>
                </a:cubicBezTo>
                <a:cubicBezTo>
                  <a:pt x="2293" y="3867"/>
                  <a:pt x="2253" y="3846"/>
                  <a:pt x="2214" y="3846"/>
                </a:cubicBezTo>
                <a:close/>
                <a:moveTo>
                  <a:pt x="3180" y="3804"/>
                </a:moveTo>
                <a:cubicBezTo>
                  <a:pt x="3161" y="3804"/>
                  <a:pt x="3142" y="3809"/>
                  <a:pt x="3126" y="3820"/>
                </a:cubicBezTo>
                <a:cubicBezTo>
                  <a:pt x="3078" y="3852"/>
                  <a:pt x="3078" y="3915"/>
                  <a:pt x="3110" y="3962"/>
                </a:cubicBezTo>
                <a:cubicBezTo>
                  <a:pt x="3189" y="4073"/>
                  <a:pt x="3268" y="4183"/>
                  <a:pt x="3362" y="4278"/>
                </a:cubicBezTo>
                <a:cubicBezTo>
                  <a:pt x="3378" y="4294"/>
                  <a:pt x="3410" y="4310"/>
                  <a:pt x="3441" y="4310"/>
                </a:cubicBezTo>
                <a:cubicBezTo>
                  <a:pt x="3457" y="4310"/>
                  <a:pt x="3489" y="4294"/>
                  <a:pt x="3504" y="4278"/>
                </a:cubicBezTo>
                <a:cubicBezTo>
                  <a:pt x="3552" y="4246"/>
                  <a:pt x="3552" y="4183"/>
                  <a:pt x="3504" y="4136"/>
                </a:cubicBezTo>
                <a:cubicBezTo>
                  <a:pt x="3426" y="4057"/>
                  <a:pt x="3347" y="3947"/>
                  <a:pt x="3268" y="3852"/>
                </a:cubicBezTo>
                <a:cubicBezTo>
                  <a:pt x="3247" y="3821"/>
                  <a:pt x="3214" y="3804"/>
                  <a:pt x="3180" y="3804"/>
                </a:cubicBezTo>
                <a:close/>
                <a:moveTo>
                  <a:pt x="1540" y="4256"/>
                </a:moveTo>
                <a:cubicBezTo>
                  <a:pt x="1519" y="4256"/>
                  <a:pt x="1498" y="4264"/>
                  <a:pt x="1484" y="4278"/>
                </a:cubicBezTo>
                <a:cubicBezTo>
                  <a:pt x="1373" y="4357"/>
                  <a:pt x="1279" y="4467"/>
                  <a:pt x="1184" y="4562"/>
                </a:cubicBezTo>
                <a:cubicBezTo>
                  <a:pt x="1152" y="4610"/>
                  <a:pt x="1152" y="4673"/>
                  <a:pt x="1200" y="4704"/>
                </a:cubicBezTo>
                <a:cubicBezTo>
                  <a:pt x="1216" y="4720"/>
                  <a:pt x="1247" y="4720"/>
                  <a:pt x="1263" y="4720"/>
                </a:cubicBezTo>
                <a:cubicBezTo>
                  <a:pt x="1295" y="4720"/>
                  <a:pt x="1326" y="4720"/>
                  <a:pt x="1342" y="4688"/>
                </a:cubicBezTo>
                <a:cubicBezTo>
                  <a:pt x="1421" y="4594"/>
                  <a:pt x="1516" y="4499"/>
                  <a:pt x="1610" y="4420"/>
                </a:cubicBezTo>
                <a:cubicBezTo>
                  <a:pt x="1642" y="4389"/>
                  <a:pt x="1658" y="4325"/>
                  <a:pt x="1610" y="4294"/>
                </a:cubicBezTo>
                <a:cubicBezTo>
                  <a:pt x="1593" y="4268"/>
                  <a:pt x="1566" y="4256"/>
                  <a:pt x="1540" y="4256"/>
                </a:cubicBezTo>
                <a:close/>
                <a:moveTo>
                  <a:pt x="3734" y="4356"/>
                </a:moveTo>
                <a:cubicBezTo>
                  <a:pt x="3700" y="4356"/>
                  <a:pt x="3667" y="4374"/>
                  <a:pt x="3647" y="4404"/>
                </a:cubicBezTo>
                <a:cubicBezTo>
                  <a:pt x="3615" y="4452"/>
                  <a:pt x="3631" y="4515"/>
                  <a:pt x="3678" y="4546"/>
                </a:cubicBezTo>
                <a:cubicBezTo>
                  <a:pt x="3804" y="4625"/>
                  <a:pt x="3931" y="4704"/>
                  <a:pt x="4057" y="4736"/>
                </a:cubicBezTo>
                <a:lnTo>
                  <a:pt x="4089" y="4736"/>
                </a:lnTo>
                <a:cubicBezTo>
                  <a:pt x="4120" y="4736"/>
                  <a:pt x="4167" y="4720"/>
                  <a:pt x="4183" y="4673"/>
                </a:cubicBezTo>
                <a:cubicBezTo>
                  <a:pt x="4199" y="4625"/>
                  <a:pt x="4167" y="4562"/>
                  <a:pt x="4120" y="4546"/>
                </a:cubicBezTo>
                <a:cubicBezTo>
                  <a:pt x="4010" y="4515"/>
                  <a:pt x="3899" y="4452"/>
                  <a:pt x="3789" y="4373"/>
                </a:cubicBezTo>
                <a:cubicBezTo>
                  <a:pt x="3772" y="4362"/>
                  <a:pt x="3753" y="4356"/>
                  <a:pt x="3734" y="4356"/>
                </a:cubicBezTo>
                <a:close/>
                <a:moveTo>
                  <a:pt x="4673" y="4215"/>
                </a:moveTo>
                <a:cubicBezTo>
                  <a:pt x="4625" y="4215"/>
                  <a:pt x="4578" y="4262"/>
                  <a:pt x="4562" y="4310"/>
                </a:cubicBezTo>
                <a:cubicBezTo>
                  <a:pt x="4562" y="4436"/>
                  <a:pt x="4515" y="4515"/>
                  <a:pt x="4420" y="4546"/>
                </a:cubicBezTo>
                <a:cubicBezTo>
                  <a:pt x="4373" y="4578"/>
                  <a:pt x="4357" y="4625"/>
                  <a:pt x="4373" y="4688"/>
                </a:cubicBezTo>
                <a:cubicBezTo>
                  <a:pt x="4388" y="4720"/>
                  <a:pt x="4436" y="4736"/>
                  <a:pt x="4467" y="4736"/>
                </a:cubicBezTo>
                <a:cubicBezTo>
                  <a:pt x="4483" y="4736"/>
                  <a:pt x="4499" y="4736"/>
                  <a:pt x="4515" y="4720"/>
                </a:cubicBezTo>
                <a:cubicBezTo>
                  <a:pt x="4657" y="4657"/>
                  <a:pt x="4752" y="4515"/>
                  <a:pt x="4767" y="4325"/>
                </a:cubicBezTo>
                <a:cubicBezTo>
                  <a:pt x="4767" y="4278"/>
                  <a:pt x="4736" y="4231"/>
                  <a:pt x="4673" y="4215"/>
                </a:cubicBezTo>
                <a:close/>
                <a:moveTo>
                  <a:pt x="1052" y="4856"/>
                </a:moveTo>
                <a:cubicBezTo>
                  <a:pt x="1012" y="4856"/>
                  <a:pt x="971" y="4874"/>
                  <a:pt x="947" y="4909"/>
                </a:cubicBezTo>
                <a:cubicBezTo>
                  <a:pt x="884" y="5020"/>
                  <a:pt x="821" y="5146"/>
                  <a:pt x="774" y="5272"/>
                </a:cubicBezTo>
                <a:cubicBezTo>
                  <a:pt x="758" y="5320"/>
                  <a:pt x="789" y="5383"/>
                  <a:pt x="837" y="5399"/>
                </a:cubicBezTo>
                <a:lnTo>
                  <a:pt x="868" y="5399"/>
                </a:lnTo>
                <a:cubicBezTo>
                  <a:pt x="900" y="5399"/>
                  <a:pt x="947" y="5383"/>
                  <a:pt x="963" y="5336"/>
                </a:cubicBezTo>
                <a:cubicBezTo>
                  <a:pt x="1010" y="5225"/>
                  <a:pt x="1058" y="5115"/>
                  <a:pt x="1121" y="5004"/>
                </a:cubicBezTo>
                <a:cubicBezTo>
                  <a:pt x="1152" y="4957"/>
                  <a:pt x="1137" y="4894"/>
                  <a:pt x="1089" y="4862"/>
                </a:cubicBezTo>
                <a:cubicBezTo>
                  <a:pt x="1078" y="4858"/>
                  <a:pt x="1065" y="4856"/>
                  <a:pt x="1052" y="4856"/>
                </a:cubicBezTo>
                <a:close/>
                <a:moveTo>
                  <a:pt x="749" y="5584"/>
                </a:moveTo>
                <a:cubicBezTo>
                  <a:pt x="711" y="5584"/>
                  <a:pt x="676" y="5615"/>
                  <a:pt x="663" y="5667"/>
                </a:cubicBezTo>
                <a:cubicBezTo>
                  <a:pt x="632" y="5793"/>
                  <a:pt x="616" y="5920"/>
                  <a:pt x="600" y="6062"/>
                </a:cubicBezTo>
                <a:cubicBezTo>
                  <a:pt x="600" y="6125"/>
                  <a:pt x="632" y="6172"/>
                  <a:pt x="695" y="6172"/>
                </a:cubicBezTo>
                <a:cubicBezTo>
                  <a:pt x="758" y="6172"/>
                  <a:pt x="789" y="6141"/>
                  <a:pt x="805" y="6078"/>
                </a:cubicBezTo>
                <a:cubicBezTo>
                  <a:pt x="805" y="5951"/>
                  <a:pt x="821" y="5825"/>
                  <a:pt x="853" y="5699"/>
                </a:cubicBezTo>
                <a:cubicBezTo>
                  <a:pt x="868" y="5651"/>
                  <a:pt x="837" y="5604"/>
                  <a:pt x="774" y="5588"/>
                </a:cubicBezTo>
                <a:cubicBezTo>
                  <a:pt x="766" y="5585"/>
                  <a:pt x="757" y="5584"/>
                  <a:pt x="749" y="5584"/>
                </a:cubicBezTo>
                <a:close/>
                <a:moveTo>
                  <a:pt x="695" y="6362"/>
                </a:moveTo>
                <a:cubicBezTo>
                  <a:pt x="632" y="6377"/>
                  <a:pt x="584" y="6409"/>
                  <a:pt x="584" y="6472"/>
                </a:cubicBezTo>
                <a:cubicBezTo>
                  <a:pt x="600" y="6614"/>
                  <a:pt x="600" y="6741"/>
                  <a:pt x="616" y="6867"/>
                </a:cubicBezTo>
                <a:cubicBezTo>
                  <a:pt x="632" y="6930"/>
                  <a:pt x="679" y="6962"/>
                  <a:pt x="726" y="6962"/>
                </a:cubicBezTo>
                <a:lnTo>
                  <a:pt x="742" y="6962"/>
                </a:lnTo>
                <a:cubicBezTo>
                  <a:pt x="789" y="6946"/>
                  <a:pt x="821" y="6898"/>
                  <a:pt x="821" y="6851"/>
                </a:cubicBezTo>
                <a:cubicBezTo>
                  <a:pt x="805" y="6725"/>
                  <a:pt x="789" y="6598"/>
                  <a:pt x="789" y="6472"/>
                </a:cubicBezTo>
                <a:cubicBezTo>
                  <a:pt x="789" y="6409"/>
                  <a:pt x="742" y="6377"/>
                  <a:pt x="695" y="6362"/>
                </a:cubicBezTo>
                <a:close/>
                <a:moveTo>
                  <a:pt x="2474" y="7334"/>
                </a:moveTo>
                <a:cubicBezTo>
                  <a:pt x="2379" y="7334"/>
                  <a:pt x="2279" y="7345"/>
                  <a:pt x="2179" y="7356"/>
                </a:cubicBezTo>
                <a:cubicBezTo>
                  <a:pt x="2131" y="7372"/>
                  <a:pt x="2100" y="7419"/>
                  <a:pt x="2100" y="7467"/>
                </a:cubicBezTo>
                <a:cubicBezTo>
                  <a:pt x="2100" y="7514"/>
                  <a:pt x="2147" y="7561"/>
                  <a:pt x="2194" y="7561"/>
                </a:cubicBezTo>
                <a:lnTo>
                  <a:pt x="2194" y="7546"/>
                </a:lnTo>
                <a:lnTo>
                  <a:pt x="2210" y="7546"/>
                </a:lnTo>
                <a:cubicBezTo>
                  <a:pt x="2336" y="7530"/>
                  <a:pt x="2463" y="7530"/>
                  <a:pt x="2589" y="7530"/>
                </a:cubicBezTo>
                <a:cubicBezTo>
                  <a:pt x="2636" y="7530"/>
                  <a:pt x="2684" y="7498"/>
                  <a:pt x="2684" y="7435"/>
                </a:cubicBezTo>
                <a:cubicBezTo>
                  <a:pt x="2699" y="7388"/>
                  <a:pt x="2652" y="7340"/>
                  <a:pt x="2589" y="7340"/>
                </a:cubicBezTo>
                <a:cubicBezTo>
                  <a:pt x="2552" y="7336"/>
                  <a:pt x="2514" y="7334"/>
                  <a:pt x="2474" y="7334"/>
                </a:cubicBezTo>
                <a:close/>
                <a:moveTo>
                  <a:pt x="806" y="7147"/>
                </a:moveTo>
                <a:cubicBezTo>
                  <a:pt x="796" y="7147"/>
                  <a:pt x="785" y="7148"/>
                  <a:pt x="774" y="7151"/>
                </a:cubicBezTo>
                <a:cubicBezTo>
                  <a:pt x="726" y="7167"/>
                  <a:pt x="695" y="7230"/>
                  <a:pt x="710" y="7277"/>
                </a:cubicBezTo>
                <a:cubicBezTo>
                  <a:pt x="758" y="7419"/>
                  <a:pt x="821" y="7546"/>
                  <a:pt x="884" y="7656"/>
                </a:cubicBezTo>
                <a:cubicBezTo>
                  <a:pt x="900" y="7688"/>
                  <a:pt x="931" y="7703"/>
                  <a:pt x="979" y="7703"/>
                </a:cubicBezTo>
                <a:cubicBezTo>
                  <a:pt x="995" y="7703"/>
                  <a:pt x="1010" y="7703"/>
                  <a:pt x="1026" y="7688"/>
                </a:cubicBezTo>
                <a:cubicBezTo>
                  <a:pt x="1074" y="7656"/>
                  <a:pt x="1089" y="7593"/>
                  <a:pt x="1058" y="7546"/>
                </a:cubicBezTo>
                <a:cubicBezTo>
                  <a:pt x="995" y="7451"/>
                  <a:pt x="947" y="7340"/>
                  <a:pt x="900" y="7214"/>
                </a:cubicBezTo>
                <a:cubicBezTo>
                  <a:pt x="887" y="7175"/>
                  <a:pt x="853" y="7147"/>
                  <a:pt x="806" y="7147"/>
                </a:cubicBezTo>
                <a:close/>
                <a:moveTo>
                  <a:pt x="1810" y="7447"/>
                </a:moveTo>
                <a:cubicBezTo>
                  <a:pt x="1801" y="7447"/>
                  <a:pt x="1792" y="7448"/>
                  <a:pt x="1784" y="7451"/>
                </a:cubicBezTo>
                <a:cubicBezTo>
                  <a:pt x="1658" y="7482"/>
                  <a:pt x="1531" y="7546"/>
                  <a:pt x="1405" y="7609"/>
                </a:cubicBezTo>
                <a:cubicBezTo>
                  <a:pt x="1358" y="7625"/>
                  <a:pt x="1342" y="7688"/>
                  <a:pt x="1358" y="7735"/>
                </a:cubicBezTo>
                <a:cubicBezTo>
                  <a:pt x="1373" y="7767"/>
                  <a:pt x="1405" y="7782"/>
                  <a:pt x="1452" y="7782"/>
                </a:cubicBezTo>
                <a:lnTo>
                  <a:pt x="1452" y="7798"/>
                </a:lnTo>
                <a:cubicBezTo>
                  <a:pt x="1468" y="7798"/>
                  <a:pt x="1484" y="7782"/>
                  <a:pt x="1500" y="7782"/>
                </a:cubicBezTo>
                <a:cubicBezTo>
                  <a:pt x="1610" y="7719"/>
                  <a:pt x="1721" y="7672"/>
                  <a:pt x="1847" y="7640"/>
                </a:cubicBezTo>
                <a:cubicBezTo>
                  <a:pt x="1894" y="7625"/>
                  <a:pt x="1926" y="7561"/>
                  <a:pt x="1910" y="7514"/>
                </a:cubicBezTo>
                <a:cubicBezTo>
                  <a:pt x="1897" y="7475"/>
                  <a:pt x="1852" y="7447"/>
                  <a:pt x="1810" y="7447"/>
                </a:cubicBezTo>
                <a:close/>
                <a:moveTo>
                  <a:pt x="2989" y="7399"/>
                </a:moveTo>
                <a:cubicBezTo>
                  <a:pt x="2947" y="7399"/>
                  <a:pt x="2902" y="7428"/>
                  <a:pt x="2889" y="7467"/>
                </a:cubicBezTo>
                <a:cubicBezTo>
                  <a:pt x="2873" y="7514"/>
                  <a:pt x="2889" y="7577"/>
                  <a:pt x="2952" y="7593"/>
                </a:cubicBezTo>
                <a:cubicBezTo>
                  <a:pt x="3062" y="7625"/>
                  <a:pt x="3126" y="7688"/>
                  <a:pt x="3141" y="7751"/>
                </a:cubicBezTo>
                <a:cubicBezTo>
                  <a:pt x="3157" y="7751"/>
                  <a:pt x="3157" y="7767"/>
                  <a:pt x="3157" y="7767"/>
                </a:cubicBezTo>
                <a:cubicBezTo>
                  <a:pt x="3157" y="7814"/>
                  <a:pt x="3205" y="7861"/>
                  <a:pt x="3252" y="7861"/>
                </a:cubicBezTo>
                <a:lnTo>
                  <a:pt x="3268" y="7861"/>
                </a:lnTo>
                <a:cubicBezTo>
                  <a:pt x="3315" y="7846"/>
                  <a:pt x="3362" y="7798"/>
                  <a:pt x="3347" y="7735"/>
                </a:cubicBezTo>
                <a:cubicBezTo>
                  <a:pt x="3347" y="7719"/>
                  <a:pt x="3347" y="7703"/>
                  <a:pt x="3331" y="7688"/>
                </a:cubicBezTo>
                <a:cubicBezTo>
                  <a:pt x="3299" y="7561"/>
                  <a:pt x="3189" y="7467"/>
                  <a:pt x="3015" y="7404"/>
                </a:cubicBezTo>
                <a:cubicBezTo>
                  <a:pt x="3007" y="7401"/>
                  <a:pt x="2998" y="7399"/>
                  <a:pt x="2989" y="7399"/>
                </a:cubicBezTo>
                <a:close/>
                <a:moveTo>
                  <a:pt x="1113" y="7790"/>
                </a:moveTo>
                <a:cubicBezTo>
                  <a:pt x="1093" y="7790"/>
                  <a:pt x="1074" y="7798"/>
                  <a:pt x="1058" y="7814"/>
                </a:cubicBezTo>
                <a:cubicBezTo>
                  <a:pt x="947" y="7893"/>
                  <a:pt x="837" y="7988"/>
                  <a:pt x="742" y="8082"/>
                </a:cubicBezTo>
                <a:cubicBezTo>
                  <a:pt x="695" y="8114"/>
                  <a:pt x="695" y="8177"/>
                  <a:pt x="742" y="8209"/>
                </a:cubicBezTo>
                <a:cubicBezTo>
                  <a:pt x="758" y="8240"/>
                  <a:pt x="789" y="8240"/>
                  <a:pt x="805" y="8240"/>
                </a:cubicBezTo>
                <a:cubicBezTo>
                  <a:pt x="837" y="8240"/>
                  <a:pt x="853" y="8240"/>
                  <a:pt x="868" y="8209"/>
                </a:cubicBezTo>
                <a:cubicBezTo>
                  <a:pt x="963" y="8130"/>
                  <a:pt x="1058" y="8051"/>
                  <a:pt x="1152" y="7988"/>
                </a:cubicBezTo>
                <a:cubicBezTo>
                  <a:pt x="1263" y="8082"/>
                  <a:pt x="1373" y="8161"/>
                  <a:pt x="1500" y="8224"/>
                </a:cubicBezTo>
                <a:cubicBezTo>
                  <a:pt x="1512" y="8228"/>
                  <a:pt x="1524" y="8230"/>
                  <a:pt x="1537" y="8230"/>
                </a:cubicBezTo>
                <a:cubicBezTo>
                  <a:pt x="1576" y="8230"/>
                  <a:pt x="1614" y="8213"/>
                  <a:pt x="1626" y="8177"/>
                </a:cubicBezTo>
                <a:cubicBezTo>
                  <a:pt x="1658" y="8130"/>
                  <a:pt x="1642" y="8066"/>
                  <a:pt x="1579" y="8035"/>
                </a:cubicBezTo>
                <a:cubicBezTo>
                  <a:pt x="1468" y="7988"/>
                  <a:pt x="1373" y="7909"/>
                  <a:pt x="1279" y="7830"/>
                </a:cubicBezTo>
                <a:cubicBezTo>
                  <a:pt x="1270" y="7811"/>
                  <a:pt x="1249" y="7804"/>
                  <a:pt x="1225" y="7804"/>
                </a:cubicBezTo>
                <a:cubicBezTo>
                  <a:pt x="1207" y="7804"/>
                  <a:pt x="1188" y="7807"/>
                  <a:pt x="1168" y="7814"/>
                </a:cubicBezTo>
                <a:cubicBezTo>
                  <a:pt x="1152" y="7798"/>
                  <a:pt x="1133" y="7790"/>
                  <a:pt x="1113" y="7790"/>
                </a:cubicBezTo>
                <a:close/>
                <a:moveTo>
                  <a:pt x="3054" y="7971"/>
                </a:moveTo>
                <a:cubicBezTo>
                  <a:pt x="3035" y="7971"/>
                  <a:pt x="3016" y="7976"/>
                  <a:pt x="2999" y="7988"/>
                </a:cubicBezTo>
                <a:cubicBezTo>
                  <a:pt x="2905" y="8051"/>
                  <a:pt x="2794" y="8098"/>
                  <a:pt x="2668" y="8145"/>
                </a:cubicBezTo>
                <a:cubicBezTo>
                  <a:pt x="2621" y="8145"/>
                  <a:pt x="2589" y="8209"/>
                  <a:pt x="2605" y="8256"/>
                </a:cubicBezTo>
                <a:cubicBezTo>
                  <a:pt x="2605" y="8303"/>
                  <a:pt x="2652" y="8335"/>
                  <a:pt x="2699" y="8335"/>
                </a:cubicBezTo>
                <a:lnTo>
                  <a:pt x="2715" y="8335"/>
                </a:lnTo>
                <a:cubicBezTo>
                  <a:pt x="2873" y="8287"/>
                  <a:pt x="2999" y="8224"/>
                  <a:pt x="3110" y="8161"/>
                </a:cubicBezTo>
                <a:cubicBezTo>
                  <a:pt x="3157" y="8130"/>
                  <a:pt x="3173" y="8066"/>
                  <a:pt x="3141" y="8019"/>
                </a:cubicBezTo>
                <a:cubicBezTo>
                  <a:pt x="3121" y="7989"/>
                  <a:pt x="3087" y="7971"/>
                  <a:pt x="3054" y="7971"/>
                </a:cubicBezTo>
                <a:close/>
                <a:moveTo>
                  <a:pt x="1902" y="8157"/>
                </a:moveTo>
                <a:cubicBezTo>
                  <a:pt x="1863" y="8157"/>
                  <a:pt x="1829" y="8188"/>
                  <a:pt x="1815" y="8240"/>
                </a:cubicBezTo>
                <a:cubicBezTo>
                  <a:pt x="1800" y="8287"/>
                  <a:pt x="1847" y="8351"/>
                  <a:pt x="1894" y="8351"/>
                </a:cubicBezTo>
                <a:cubicBezTo>
                  <a:pt x="2005" y="8382"/>
                  <a:pt x="2131" y="8382"/>
                  <a:pt x="2257" y="8382"/>
                </a:cubicBezTo>
                <a:lnTo>
                  <a:pt x="2305" y="8382"/>
                </a:lnTo>
                <a:cubicBezTo>
                  <a:pt x="2368" y="8382"/>
                  <a:pt x="2400" y="8335"/>
                  <a:pt x="2400" y="8287"/>
                </a:cubicBezTo>
                <a:cubicBezTo>
                  <a:pt x="2400" y="8224"/>
                  <a:pt x="2352" y="8193"/>
                  <a:pt x="2305" y="8193"/>
                </a:cubicBezTo>
                <a:lnTo>
                  <a:pt x="2257" y="8193"/>
                </a:lnTo>
                <a:cubicBezTo>
                  <a:pt x="2147" y="8193"/>
                  <a:pt x="2036" y="8177"/>
                  <a:pt x="1926" y="8161"/>
                </a:cubicBezTo>
                <a:cubicBezTo>
                  <a:pt x="1918" y="8159"/>
                  <a:pt x="1910" y="8157"/>
                  <a:pt x="1902" y="8157"/>
                </a:cubicBezTo>
                <a:close/>
                <a:moveTo>
                  <a:pt x="562" y="8350"/>
                </a:moveTo>
                <a:cubicBezTo>
                  <a:pt x="528" y="8350"/>
                  <a:pt x="494" y="8367"/>
                  <a:pt x="474" y="8398"/>
                </a:cubicBezTo>
                <a:cubicBezTo>
                  <a:pt x="395" y="8508"/>
                  <a:pt x="332" y="8619"/>
                  <a:pt x="269" y="8745"/>
                </a:cubicBezTo>
                <a:cubicBezTo>
                  <a:pt x="253" y="8793"/>
                  <a:pt x="269" y="8856"/>
                  <a:pt x="316" y="8887"/>
                </a:cubicBezTo>
                <a:lnTo>
                  <a:pt x="363" y="8887"/>
                </a:lnTo>
                <a:cubicBezTo>
                  <a:pt x="395" y="8887"/>
                  <a:pt x="426" y="8872"/>
                  <a:pt x="442" y="8840"/>
                </a:cubicBezTo>
                <a:cubicBezTo>
                  <a:pt x="505" y="8714"/>
                  <a:pt x="568" y="8603"/>
                  <a:pt x="632" y="8508"/>
                </a:cubicBezTo>
                <a:cubicBezTo>
                  <a:pt x="663" y="8461"/>
                  <a:pt x="663" y="8398"/>
                  <a:pt x="616" y="8366"/>
                </a:cubicBezTo>
                <a:cubicBezTo>
                  <a:pt x="599" y="8355"/>
                  <a:pt x="580" y="8350"/>
                  <a:pt x="562" y="8350"/>
                </a:cubicBezTo>
                <a:close/>
                <a:moveTo>
                  <a:pt x="222" y="9057"/>
                </a:moveTo>
                <a:cubicBezTo>
                  <a:pt x="174" y="9057"/>
                  <a:pt x="140" y="9088"/>
                  <a:pt x="126" y="9140"/>
                </a:cubicBezTo>
                <a:cubicBezTo>
                  <a:pt x="95" y="9266"/>
                  <a:pt x="63" y="9392"/>
                  <a:pt x="48" y="9535"/>
                </a:cubicBezTo>
                <a:cubicBezTo>
                  <a:pt x="32" y="9582"/>
                  <a:pt x="63" y="9629"/>
                  <a:pt x="126" y="9645"/>
                </a:cubicBezTo>
                <a:lnTo>
                  <a:pt x="142" y="9645"/>
                </a:lnTo>
                <a:cubicBezTo>
                  <a:pt x="190" y="9645"/>
                  <a:pt x="221" y="9613"/>
                  <a:pt x="237" y="9566"/>
                </a:cubicBezTo>
                <a:cubicBezTo>
                  <a:pt x="253" y="9440"/>
                  <a:pt x="284" y="9298"/>
                  <a:pt x="316" y="9187"/>
                </a:cubicBezTo>
                <a:cubicBezTo>
                  <a:pt x="332" y="9140"/>
                  <a:pt x="300" y="9077"/>
                  <a:pt x="253" y="9061"/>
                </a:cubicBezTo>
                <a:cubicBezTo>
                  <a:pt x="242" y="9058"/>
                  <a:pt x="232" y="9057"/>
                  <a:pt x="222" y="9057"/>
                </a:cubicBezTo>
                <a:close/>
                <a:moveTo>
                  <a:pt x="111" y="9834"/>
                </a:moveTo>
                <a:cubicBezTo>
                  <a:pt x="48" y="9834"/>
                  <a:pt x="0" y="9882"/>
                  <a:pt x="0" y="9929"/>
                </a:cubicBezTo>
                <a:lnTo>
                  <a:pt x="0" y="10040"/>
                </a:lnTo>
                <a:cubicBezTo>
                  <a:pt x="0" y="10134"/>
                  <a:pt x="0" y="10229"/>
                  <a:pt x="16" y="10340"/>
                </a:cubicBezTo>
                <a:cubicBezTo>
                  <a:pt x="16" y="10387"/>
                  <a:pt x="63" y="10434"/>
                  <a:pt x="111" y="10434"/>
                </a:cubicBezTo>
                <a:lnTo>
                  <a:pt x="126" y="10434"/>
                </a:lnTo>
                <a:cubicBezTo>
                  <a:pt x="174" y="10419"/>
                  <a:pt x="221" y="10387"/>
                  <a:pt x="205" y="10324"/>
                </a:cubicBezTo>
                <a:cubicBezTo>
                  <a:pt x="205" y="10229"/>
                  <a:pt x="205" y="10134"/>
                  <a:pt x="205" y="10040"/>
                </a:cubicBezTo>
                <a:lnTo>
                  <a:pt x="205" y="9945"/>
                </a:lnTo>
                <a:cubicBezTo>
                  <a:pt x="205" y="9882"/>
                  <a:pt x="158" y="9834"/>
                  <a:pt x="111" y="9834"/>
                </a:cubicBezTo>
                <a:close/>
                <a:moveTo>
                  <a:pt x="142" y="10624"/>
                </a:moveTo>
                <a:cubicBezTo>
                  <a:pt x="95" y="10640"/>
                  <a:pt x="48" y="10687"/>
                  <a:pt x="63" y="10734"/>
                </a:cubicBezTo>
                <a:cubicBezTo>
                  <a:pt x="79" y="10876"/>
                  <a:pt x="111" y="11003"/>
                  <a:pt x="126" y="11129"/>
                </a:cubicBezTo>
                <a:cubicBezTo>
                  <a:pt x="142" y="11176"/>
                  <a:pt x="190" y="11208"/>
                  <a:pt x="237" y="11208"/>
                </a:cubicBezTo>
                <a:lnTo>
                  <a:pt x="253" y="11208"/>
                </a:lnTo>
                <a:cubicBezTo>
                  <a:pt x="300" y="11192"/>
                  <a:pt x="332" y="11145"/>
                  <a:pt x="332" y="11081"/>
                </a:cubicBezTo>
                <a:cubicBezTo>
                  <a:pt x="300" y="10971"/>
                  <a:pt x="269" y="10845"/>
                  <a:pt x="253" y="10703"/>
                </a:cubicBezTo>
                <a:cubicBezTo>
                  <a:pt x="253" y="10655"/>
                  <a:pt x="190" y="10624"/>
                  <a:pt x="142" y="10624"/>
                </a:cubicBezTo>
                <a:close/>
                <a:moveTo>
                  <a:pt x="332" y="11393"/>
                </a:moveTo>
                <a:cubicBezTo>
                  <a:pt x="322" y="11393"/>
                  <a:pt x="311" y="11394"/>
                  <a:pt x="300" y="11397"/>
                </a:cubicBezTo>
                <a:cubicBezTo>
                  <a:pt x="253" y="11413"/>
                  <a:pt x="221" y="11476"/>
                  <a:pt x="237" y="11523"/>
                </a:cubicBezTo>
                <a:cubicBezTo>
                  <a:pt x="284" y="11650"/>
                  <a:pt x="347" y="11776"/>
                  <a:pt x="395" y="11902"/>
                </a:cubicBezTo>
                <a:cubicBezTo>
                  <a:pt x="411" y="11934"/>
                  <a:pt x="458" y="11950"/>
                  <a:pt x="490" y="11950"/>
                </a:cubicBezTo>
                <a:lnTo>
                  <a:pt x="537" y="11950"/>
                </a:lnTo>
                <a:cubicBezTo>
                  <a:pt x="584" y="11918"/>
                  <a:pt x="600" y="11855"/>
                  <a:pt x="584" y="11808"/>
                </a:cubicBezTo>
                <a:cubicBezTo>
                  <a:pt x="521" y="11697"/>
                  <a:pt x="474" y="11587"/>
                  <a:pt x="426" y="11460"/>
                </a:cubicBezTo>
                <a:cubicBezTo>
                  <a:pt x="413" y="11421"/>
                  <a:pt x="379" y="11393"/>
                  <a:pt x="332" y="11393"/>
                </a:cubicBezTo>
                <a:close/>
                <a:moveTo>
                  <a:pt x="686" y="12091"/>
                </a:moveTo>
                <a:cubicBezTo>
                  <a:pt x="667" y="12091"/>
                  <a:pt x="648" y="12096"/>
                  <a:pt x="632" y="12108"/>
                </a:cubicBezTo>
                <a:cubicBezTo>
                  <a:pt x="584" y="12139"/>
                  <a:pt x="584" y="12202"/>
                  <a:pt x="616" y="12250"/>
                </a:cubicBezTo>
                <a:cubicBezTo>
                  <a:pt x="695" y="12360"/>
                  <a:pt x="774" y="12471"/>
                  <a:pt x="868" y="12565"/>
                </a:cubicBezTo>
                <a:cubicBezTo>
                  <a:pt x="900" y="12581"/>
                  <a:pt x="916" y="12597"/>
                  <a:pt x="947" y="12597"/>
                </a:cubicBezTo>
                <a:cubicBezTo>
                  <a:pt x="963" y="12597"/>
                  <a:pt x="995" y="12581"/>
                  <a:pt x="1010" y="12565"/>
                </a:cubicBezTo>
                <a:cubicBezTo>
                  <a:pt x="1058" y="12534"/>
                  <a:pt x="1058" y="12471"/>
                  <a:pt x="1010" y="12423"/>
                </a:cubicBezTo>
                <a:cubicBezTo>
                  <a:pt x="931" y="12344"/>
                  <a:pt x="837" y="12250"/>
                  <a:pt x="774" y="12139"/>
                </a:cubicBezTo>
                <a:cubicBezTo>
                  <a:pt x="753" y="12109"/>
                  <a:pt x="720" y="12091"/>
                  <a:pt x="686" y="12091"/>
                </a:cubicBezTo>
                <a:close/>
                <a:moveTo>
                  <a:pt x="1252" y="12644"/>
                </a:moveTo>
                <a:cubicBezTo>
                  <a:pt x="1222" y="12644"/>
                  <a:pt x="1189" y="12661"/>
                  <a:pt x="1168" y="12692"/>
                </a:cubicBezTo>
                <a:cubicBezTo>
                  <a:pt x="1137" y="12739"/>
                  <a:pt x="1152" y="12802"/>
                  <a:pt x="1200" y="12834"/>
                </a:cubicBezTo>
                <a:cubicBezTo>
                  <a:pt x="1310" y="12897"/>
                  <a:pt x="1437" y="12960"/>
                  <a:pt x="1563" y="13023"/>
                </a:cubicBezTo>
                <a:lnTo>
                  <a:pt x="1594" y="13023"/>
                </a:lnTo>
                <a:cubicBezTo>
                  <a:pt x="1626" y="13023"/>
                  <a:pt x="1673" y="13007"/>
                  <a:pt x="1689" y="12960"/>
                </a:cubicBezTo>
                <a:cubicBezTo>
                  <a:pt x="1705" y="12913"/>
                  <a:pt x="1689" y="12849"/>
                  <a:pt x="1626" y="12834"/>
                </a:cubicBezTo>
                <a:cubicBezTo>
                  <a:pt x="1516" y="12786"/>
                  <a:pt x="1405" y="12739"/>
                  <a:pt x="1295" y="12660"/>
                </a:cubicBezTo>
                <a:cubicBezTo>
                  <a:pt x="1283" y="12649"/>
                  <a:pt x="1268" y="12644"/>
                  <a:pt x="1252" y="12644"/>
                </a:cubicBezTo>
                <a:close/>
                <a:moveTo>
                  <a:pt x="1969" y="12941"/>
                </a:moveTo>
                <a:cubicBezTo>
                  <a:pt x="1926" y="12941"/>
                  <a:pt x="1879" y="12982"/>
                  <a:pt x="1879" y="13023"/>
                </a:cubicBezTo>
                <a:cubicBezTo>
                  <a:pt x="1863" y="13070"/>
                  <a:pt x="1894" y="13134"/>
                  <a:pt x="1958" y="13134"/>
                </a:cubicBezTo>
                <a:cubicBezTo>
                  <a:pt x="2084" y="13165"/>
                  <a:pt x="2226" y="13181"/>
                  <a:pt x="2368" y="13181"/>
                </a:cubicBezTo>
                <a:cubicBezTo>
                  <a:pt x="2415" y="13181"/>
                  <a:pt x="2463" y="13149"/>
                  <a:pt x="2463" y="13086"/>
                </a:cubicBezTo>
                <a:cubicBezTo>
                  <a:pt x="2463" y="13039"/>
                  <a:pt x="2415" y="12992"/>
                  <a:pt x="2368" y="12992"/>
                </a:cubicBezTo>
                <a:cubicBezTo>
                  <a:pt x="2242" y="12992"/>
                  <a:pt x="2115" y="12976"/>
                  <a:pt x="1989" y="12944"/>
                </a:cubicBezTo>
                <a:cubicBezTo>
                  <a:pt x="1983" y="12942"/>
                  <a:pt x="1976" y="12941"/>
                  <a:pt x="1969" y="129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14"/>
          <p:cNvGrpSpPr/>
          <p:nvPr/>
        </p:nvGrpSpPr>
        <p:grpSpPr>
          <a:xfrm>
            <a:off x="409061" y="244767"/>
            <a:ext cx="8368746" cy="4571715"/>
            <a:chOff x="409061" y="244767"/>
            <a:chExt cx="8368746" cy="4571715"/>
          </a:xfrm>
        </p:grpSpPr>
        <p:sp>
          <p:nvSpPr>
            <p:cNvPr id="189" name="Google Shape;189;p14"/>
            <p:cNvSpPr/>
            <p:nvPr/>
          </p:nvSpPr>
          <p:spPr>
            <a:xfrm>
              <a:off x="409061" y="4400519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" name="Google Shape;190;p14"/>
            <p:cNvGrpSpPr/>
            <p:nvPr/>
          </p:nvGrpSpPr>
          <p:grpSpPr>
            <a:xfrm>
              <a:off x="7958747" y="244767"/>
              <a:ext cx="819059" cy="484429"/>
              <a:chOff x="1179586" y="3966425"/>
              <a:chExt cx="501444" cy="296596"/>
            </a:xfrm>
          </p:grpSpPr>
          <p:sp>
            <p:nvSpPr>
              <p:cNvPr id="191" name="Google Shape;191;p14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4" r:id="rId10"/>
    <p:sldLayoutId id="2147483665" r:id="rId11"/>
    <p:sldLayoutId id="214748366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slide" Target="slide9.xml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573" y="1576751"/>
            <a:ext cx="7138737" cy="18186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CON ĐẾN VỚI TIẾT HỌC HÔM NAY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17" y="3231425"/>
            <a:ext cx="1494064" cy="1494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51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5"/>
          <p:cNvSpPr/>
          <p:nvPr/>
        </p:nvSpPr>
        <p:spPr>
          <a:xfrm>
            <a:off x="977068" y="387703"/>
            <a:ext cx="985547" cy="828797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10" name="Google Shape;410;p25"/>
          <p:cNvSpPr txBox="1">
            <a:spLocks noGrp="1"/>
          </p:cNvSpPr>
          <p:nvPr>
            <p:ph type="subTitle" idx="1"/>
          </p:nvPr>
        </p:nvSpPr>
        <p:spPr>
          <a:xfrm>
            <a:off x="2082150" y="571782"/>
            <a:ext cx="50829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latin typeface="+mj-lt"/>
              </a:rPr>
              <a:t>&gt;, &lt;, =</a:t>
            </a:r>
            <a:endParaRPr sz="4400" dirty="0">
              <a:latin typeface="+mj-lt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4520403" y="2854423"/>
            <a:ext cx="103197" cy="95751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5"/>
          <p:cNvSpPr/>
          <p:nvPr/>
        </p:nvSpPr>
        <p:spPr>
          <a:xfrm>
            <a:off x="899969" y="1060053"/>
            <a:ext cx="154199" cy="156447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5"/>
          <p:cNvSpPr/>
          <p:nvPr/>
        </p:nvSpPr>
        <p:spPr>
          <a:xfrm>
            <a:off x="8040070" y="2296623"/>
            <a:ext cx="126450" cy="129752"/>
          </a:xfrm>
          <a:custGeom>
            <a:avLst/>
            <a:gdLst/>
            <a:ahLst/>
            <a:cxnLst/>
            <a:rect l="l" t="t" r="r" b="b"/>
            <a:pathLst>
              <a:path w="1800" h="1847" extrusionOk="0">
                <a:moveTo>
                  <a:pt x="979" y="0"/>
                </a:moveTo>
                <a:cubicBezTo>
                  <a:pt x="932" y="0"/>
                  <a:pt x="884" y="32"/>
                  <a:pt x="884" y="95"/>
                </a:cubicBezTo>
                <a:lnTo>
                  <a:pt x="869" y="647"/>
                </a:lnTo>
                <a:lnTo>
                  <a:pt x="537" y="284"/>
                </a:lnTo>
                <a:cubicBezTo>
                  <a:pt x="513" y="268"/>
                  <a:pt x="490" y="260"/>
                  <a:pt x="466" y="260"/>
                </a:cubicBezTo>
                <a:cubicBezTo>
                  <a:pt x="442" y="260"/>
                  <a:pt x="419" y="268"/>
                  <a:pt x="395" y="284"/>
                </a:cubicBezTo>
                <a:cubicBezTo>
                  <a:pt x="348" y="316"/>
                  <a:pt x="348" y="379"/>
                  <a:pt x="395" y="426"/>
                </a:cubicBezTo>
                <a:lnTo>
                  <a:pt x="727" y="805"/>
                </a:lnTo>
                <a:lnTo>
                  <a:pt x="95" y="805"/>
                </a:lnTo>
                <a:cubicBezTo>
                  <a:pt x="89" y="803"/>
                  <a:pt x="83" y="802"/>
                  <a:pt x="77" y="802"/>
                </a:cubicBezTo>
                <a:cubicBezTo>
                  <a:pt x="36" y="802"/>
                  <a:pt x="0" y="845"/>
                  <a:pt x="0" y="900"/>
                </a:cubicBezTo>
                <a:cubicBezTo>
                  <a:pt x="0" y="947"/>
                  <a:pt x="48" y="994"/>
                  <a:pt x="95" y="994"/>
                </a:cubicBezTo>
                <a:lnTo>
                  <a:pt x="679" y="994"/>
                </a:lnTo>
                <a:lnTo>
                  <a:pt x="221" y="1294"/>
                </a:lnTo>
                <a:cubicBezTo>
                  <a:pt x="174" y="1326"/>
                  <a:pt x="174" y="1389"/>
                  <a:pt x="206" y="1436"/>
                </a:cubicBezTo>
                <a:cubicBezTo>
                  <a:pt x="221" y="1468"/>
                  <a:pt x="253" y="1484"/>
                  <a:pt x="285" y="1484"/>
                </a:cubicBezTo>
                <a:cubicBezTo>
                  <a:pt x="300" y="1484"/>
                  <a:pt x="316" y="1468"/>
                  <a:pt x="332" y="1468"/>
                </a:cubicBezTo>
                <a:lnTo>
                  <a:pt x="853" y="1105"/>
                </a:lnTo>
                <a:lnTo>
                  <a:pt x="853" y="1752"/>
                </a:lnTo>
                <a:cubicBezTo>
                  <a:pt x="853" y="1800"/>
                  <a:pt x="884" y="1847"/>
                  <a:pt x="948" y="1847"/>
                </a:cubicBezTo>
                <a:cubicBezTo>
                  <a:pt x="995" y="1847"/>
                  <a:pt x="1042" y="1800"/>
                  <a:pt x="1042" y="1752"/>
                </a:cubicBezTo>
                <a:lnTo>
                  <a:pt x="1058" y="1152"/>
                </a:lnTo>
                <a:lnTo>
                  <a:pt x="1405" y="1531"/>
                </a:lnTo>
                <a:cubicBezTo>
                  <a:pt x="1437" y="1547"/>
                  <a:pt x="1453" y="1563"/>
                  <a:pt x="1484" y="1563"/>
                </a:cubicBezTo>
                <a:cubicBezTo>
                  <a:pt x="1500" y="1563"/>
                  <a:pt x="1532" y="1563"/>
                  <a:pt x="1547" y="1531"/>
                </a:cubicBezTo>
                <a:cubicBezTo>
                  <a:pt x="1595" y="1500"/>
                  <a:pt x="1595" y="1436"/>
                  <a:pt x="1563" y="1405"/>
                </a:cubicBezTo>
                <a:lnTo>
                  <a:pt x="1184" y="994"/>
                </a:lnTo>
                <a:lnTo>
                  <a:pt x="1705" y="994"/>
                </a:lnTo>
                <a:cubicBezTo>
                  <a:pt x="1753" y="994"/>
                  <a:pt x="1800" y="947"/>
                  <a:pt x="1800" y="900"/>
                </a:cubicBezTo>
                <a:cubicBezTo>
                  <a:pt x="1800" y="837"/>
                  <a:pt x="1753" y="805"/>
                  <a:pt x="1705" y="805"/>
                </a:cubicBezTo>
                <a:lnTo>
                  <a:pt x="1311" y="805"/>
                </a:lnTo>
                <a:lnTo>
                  <a:pt x="1721" y="521"/>
                </a:lnTo>
                <a:cubicBezTo>
                  <a:pt x="1768" y="489"/>
                  <a:pt x="1768" y="426"/>
                  <a:pt x="1737" y="395"/>
                </a:cubicBezTo>
                <a:cubicBezTo>
                  <a:pt x="1716" y="364"/>
                  <a:pt x="1689" y="347"/>
                  <a:pt x="1660" y="347"/>
                </a:cubicBezTo>
                <a:cubicBezTo>
                  <a:pt x="1644" y="347"/>
                  <a:pt x="1627" y="352"/>
                  <a:pt x="1610" y="363"/>
                </a:cubicBezTo>
                <a:lnTo>
                  <a:pt x="1058" y="726"/>
                </a:lnTo>
                <a:lnTo>
                  <a:pt x="1074" y="95"/>
                </a:lnTo>
                <a:cubicBezTo>
                  <a:pt x="1074" y="32"/>
                  <a:pt x="1026" y="0"/>
                  <a:pt x="9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BDDF3B-2328-62BE-1321-E5A8B3DA2BFD}"/>
              </a:ext>
            </a:extLst>
          </p:cNvPr>
          <p:cNvSpPr/>
          <p:nvPr/>
        </p:nvSpPr>
        <p:spPr>
          <a:xfrm>
            <a:off x="1054169" y="1717288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D8F712-E611-476D-8CBE-972AED9C35D2}"/>
              </a:ext>
            </a:extLst>
          </p:cNvPr>
          <p:cNvSpPr/>
          <p:nvPr/>
        </p:nvSpPr>
        <p:spPr>
          <a:xfrm>
            <a:off x="1787761" y="1717288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699EB-0FB4-7496-85B5-8F19170DD32F}"/>
              </a:ext>
            </a:extLst>
          </p:cNvPr>
          <p:cNvSpPr/>
          <p:nvPr/>
        </p:nvSpPr>
        <p:spPr>
          <a:xfrm>
            <a:off x="2521353" y="1717287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731F30-43D0-7C03-B720-048298EC3540}"/>
              </a:ext>
            </a:extLst>
          </p:cNvPr>
          <p:cNvSpPr/>
          <p:nvPr/>
        </p:nvSpPr>
        <p:spPr>
          <a:xfrm>
            <a:off x="5659000" y="1717283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69E2F-0282-47B1-6558-1524523A31DA}"/>
              </a:ext>
            </a:extLst>
          </p:cNvPr>
          <p:cNvSpPr/>
          <p:nvPr/>
        </p:nvSpPr>
        <p:spPr>
          <a:xfrm>
            <a:off x="6392592" y="1717284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03929B-4EB7-327C-22DB-EEC84A6C2337}"/>
              </a:ext>
            </a:extLst>
          </p:cNvPr>
          <p:cNvSpPr/>
          <p:nvPr/>
        </p:nvSpPr>
        <p:spPr>
          <a:xfrm>
            <a:off x="7126184" y="1717283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8664AF-1A55-4DC9-B838-881533F1E976}"/>
              </a:ext>
            </a:extLst>
          </p:cNvPr>
          <p:cNvSpPr/>
          <p:nvPr/>
        </p:nvSpPr>
        <p:spPr>
          <a:xfrm>
            <a:off x="3388580" y="3219607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B8F7574-18E2-1639-E9B5-4CA04001FA26}"/>
              </a:ext>
            </a:extLst>
          </p:cNvPr>
          <p:cNvSpPr/>
          <p:nvPr/>
        </p:nvSpPr>
        <p:spPr>
          <a:xfrm>
            <a:off x="4128189" y="3219607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C9B672-0DA6-FE21-274F-BD508705C1CE}"/>
              </a:ext>
            </a:extLst>
          </p:cNvPr>
          <p:cNvSpPr/>
          <p:nvPr/>
        </p:nvSpPr>
        <p:spPr>
          <a:xfrm>
            <a:off x="4867798" y="3219607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7" name="Google Shape;631;p30"/>
          <p:cNvSpPr/>
          <p:nvPr/>
        </p:nvSpPr>
        <p:spPr>
          <a:xfrm>
            <a:off x="1211574" y="512932"/>
            <a:ext cx="511656" cy="547121"/>
          </a:xfrm>
          <a:custGeom>
            <a:avLst/>
            <a:gdLst/>
            <a:ahLst/>
            <a:cxnLst/>
            <a:rect l="l" t="t" r="r" b="b"/>
            <a:pathLst>
              <a:path w="7531" h="8053" extrusionOk="0">
                <a:moveTo>
                  <a:pt x="3696" y="1"/>
                </a:moveTo>
                <a:cubicBezTo>
                  <a:pt x="2021" y="1"/>
                  <a:pt x="380" y="1851"/>
                  <a:pt x="380" y="1851"/>
                </a:cubicBezTo>
                <a:cubicBezTo>
                  <a:pt x="1" y="2119"/>
                  <a:pt x="916" y="3587"/>
                  <a:pt x="1295" y="3635"/>
                </a:cubicBezTo>
                <a:cubicBezTo>
                  <a:pt x="1299" y="3635"/>
                  <a:pt x="1303" y="3635"/>
                  <a:pt x="1307" y="3635"/>
                </a:cubicBezTo>
                <a:cubicBezTo>
                  <a:pt x="1632" y="3635"/>
                  <a:pt x="2856" y="2162"/>
                  <a:pt x="3306" y="2162"/>
                </a:cubicBezTo>
                <a:cubicBezTo>
                  <a:pt x="3416" y="2162"/>
                  <a:pt x="3480" y="2249"/>
                  <a:pt x="3474" y="2467"/>
                </a:cubicBezTo>
                <a:cubicBezTo>
                  <a:pt x="3442" y="3603"/>
                  <a:pt x="2179" y="5119"/>
                  <a:pt x="1927" y="5703"/>
                </a:cubicBezTo>
                <a:cubicBezTo>
                  <a:pt x="1690" y="6271"/>
                  <a:pt x="2037" y="7486"/>
                  <a:pt x="2242" y="7944"/>
                </a:cubicBezTo>
                <a:cubicBezTo>
                  <a:pt x="2274" y="8020"/>
                  <a:pt x="2418" y="8052"/>
                  <a:pt x="2636" y="8052"/>
                </a:cubicBezTo>
                <a:cubicBezTo>
                  <a:pt x="3733" y="8052"/>
                  <a:pt x="6712" y="7244"/>
                  <a:pt x="6804" y="7139"/>
                </a:cubicBezTo>
                <a:cubicBezTo>
                  <a:pt x="6915" y="7013"/>
                  <a:pt x="6615" y="5624"/>
                  <a:pt x="6489" y="5292"/>
                </a:cubicBezTo>
                <a:cubicBezTo>
                  <a:pt x="6460" y="5217"/>
                  <a:pt x="6322" y="5188"/>
                  <a:pt x="6126" y="5188"/>
                </a:cubicBezTo>
                <a:cubicBezTo>
                  <a:pt x="5452" y="5188"/>
                  <a:pt x="4089" y="5529"/>
                  <a:pt x="4089" y="5529"/>
                </a:cubicBezTo>
                <a:cubicBezTo>
                  <a:pt x="4089" y="5529"/>
                  <a:pt x="7530" y="2088"/>
                  <a:pt x="4831" y="336"/>
                </a:cubicBezTo>
                <a:cubicBezTo>
                  <a:pt x="4464" y="98"/>
                  <a:pt x="4079" y="1"/>
                  <a:pt x="3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632;p30"/>
          <p:cNvSpPr/>
          <p:nvPr/>
        </p:nvSpPr>
        <p:spPr>
          <a:xfrm>
            <a:off x="1502759" y="571782"/>
            <a:ext cx="55164" cy="121280"/>
          </a:xfrm>
          <a:custGeom>
            <a:avLst/>
            <a:gdLst/>
            <a:ahLst/>
            <a:cxnLst/>
            <a:rect l="l" t="t" r="r" b="b"/>
            <a:pathLst>
              <a:path w="537" h="1103" extrusionOk="0">
                <a:moveTo>
                  <a:pt x="106" y="1"/>
                </a:moveTo>
                <a:cubicBezTo>
                  <a:pt x="91" y="1"/>
                  <a:pt x="76" y="5"/>
                  <a:pt x="63" y="13"/>
                </a:cubicBezTo>
                <a:cubicBezTo>
                  <a:pt x="16" y="45"/>
                  <a:pt x="0" y="108"/>
                  <a:pt x="32" y="156"/>
                </a:cubicBezTo>
                <a:cubicBezTo>
                  <a:pt x="111" y="298"/>
                  <a:pt x="300" y="740"/>
                  <a:pt x="189" y="961"/>
                </a:cubicBezTo>
                <a:cubicBezTo>
                  <a:pt x="158" y="1008"/>
                  <a:pt x="174" y="1071"/>
                  <a:pt x="221" y="1103"/>
                </a:cubicBezTo>
                <a:lnTo>
                  <a:pt x="268" y="1103"/>
                </a:lnTo>
                <a:cubicBezTo>
                  <a:pt x="316" y="1103"/>
                  <a:pt x="347" y="1087"/>
                  <a:pt x="363" y="1055"/>
                </a:cubicBezTo>
                <a:cubicBezTo>
                  <a:pt x="537" y="692"/>
                  <a:pt x="237" y="124"/>
                  <a:pt x="205" y="61"/>
                </a:cubicBezTo>
                <a:cubicBezTo>
                  <a:pt x="183" y="27"/>
                  <a:pt x="143" y="1"/>
                  <a:pt x="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454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8"/>
          <p:cNvSpPr txBox="1">
            <a:spLocks noGrp="1"/>
          </p:cNvSpPr>
          <p:nvPr>
            <p:ph type="title"/>
          </p:nvPr>
        </p:nvSpPr>
        <p:spPr>
          <a:xfrm>
            <a:off x="633988" y="2196658"/>
            <a:ext cx="4735948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dirty="0">
                <a:solidFill>
                  <a:srgbClr val="00B050"/>
                </a:solidFill>
                <a:latin typeface="+mj-lt"/>
              </a:rPr>
              <a:t>TRÒ CHƠI</a:t>
            </a:r>
            <a:br>
              <a:rPr lang="es" sz="5400" dirty="0">
                <a:solidFill>
                  <a:srgbClr val="00B050"/>
                </a:solidFill>
                <a:latin typeface="+mj-lt"/>
              </a:rPr>
            </a:br>
            <a:r>
              <a:rPr lang="es" sz="5400" dirty="0">
                <a:solidFill>
                  <a:srgbClr val="00B050"/>
                </a:solidFill>
                <a:latin typeface="+mj-lt"/>
              </a:rPr>
              <a:t>“TIẾP SỨC”</a:t>
            </a:r>
            <a:endParaRPr sz="5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527" name="Google Shape;527;p28"/>
          <p:cNvSpPr/>
          <p:nvPr/>
        </p:nvSpPr>
        <p:spPr>
          <a:xfrm>
            <a:off x="7765864" y="3522950"/>
            <a:ext cx="397463" cy="39938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28"/>
          <p:cNvGrpSpPr/>
          <p:nvPr/>
        </p:nvGrpSpPr>
        <p:grpSpPr>
          <a:xfrm>
            <a:off x="5210892" y="905670"/>
            <a:ext cx="686594" cy="686603"/>
            <a:chOff x="5763855" y="1005087"/>
            <a:chExt cx="278673" cy="278654"/>
          </a:xfrm>
        </p:grpSpPr>
        <p:sp>
          <p:nvSpPr>
            <p:cNvPr id="529" name="Google Shape;529;p28"/>
            <p:cNvSpPr/>
            <p:nvPr/>
          </p:nvSpPr>
          <p:spPr>
            <a:xfrm>
              <a:off x="5763855" y="1005087"/>
              <a:ext cx="278673" cy="278654"/>
            </a:xfrm>
            <a:custGeom>
              <a:avLst/>
              <a:gdLst/>
              <a:ahLst/>
              <a:cxnLst/>
              <a:rect l="l" t="t" r="r" b="b"/>
              <a:pathLst>
                <a:path w="3852" h="3852" extrusionOk="0">
                  <a:moveTo>
                    <a:pt x="1926" y="0"/>
                  </a:moveTo>
                  <a:cubicBezTo>
                    <a:pt x="868" y="0"/>
                    <a:pt x="0" y="868"/>
                    <a:pt x="0" y="1926"/>
                  </a:cubicBezTo>
                  <a:cubicBezTo>
                    <a:pt x="0" y="2983"/>
                    <a:pt x="868" y="3852"/>
                    <a:pt x="1926" y="3852"/>
                  </a:cubicBezTo>
                  <a:cubicBezTo>
                    <a:pt x="2984" y="3852"/>
                    <a:pt x="3852" y="2983"/>
                    <a:pt x="3852" y="1926"/>
                  </a:cubicBezTo>
                  <a:cubicBezTo>
                    <a:pt x="3852" y="868"/>
                    <a:pt x="2984" y="0"/>
                    <a:pt x="1926" y="0"/>
                  </a:cubicBezTo>
                  <a:close/>
                </a:path>
              </a:pathLst>
            </a:custGeom>
            <a:solidFill>
              <a:srgbClr val="C97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5944283" y="1034458"/>
              <a:ext cx="98245" cy="135131"/>
            </a:xfrm>
            <a:custGeom>
              <a:avLst/>
              <a:gdLst/>
              <a:ahLst/>
              <a:cxnLst/>
              <a:rect l="l" t="t" r="r" b="b"/>
              <a:pathLst>
                <a:path w="1358" h="1868" extrusionOk="0">
                  <a:moveTo>
                    <a:pt x="109" y="1"/>
                  </a:moveTo>
                  <a:cubicBezTo>
                    <a:pt x="83" y="1"/>
                    <a:pt x="56" y="12"/>
                    <a:pt x="32" y="36"/>
                  </a:cubicBezTo>
                  <a:cubicBezTo>
                    <a:pt x="0" y="68"/>
                    <a:pt x="0" y="131"/>
                    <a:pt x="32" y="178"/>
                  </a:cubicBezTo>
                  <a:cubicBezTo>
                    <a:pt x="316" y="462"/>
                    <a:pt x="1058" y="1346"/>
                    <a:pt x="805" y="1709"/>
                  </a:cubicBezTo>
                  <a:cubicBezTo>
                    <a:pt x="774" y="1757"/>
                    <a:pt x="790" y="1820"/>
                    <a:pt x="837" y="1851"/>
                  </a:cubicBezTo>
                  <a:cubicBezTo>
                    <a:pt x="851" y="1865"/>
                    <a:pt x="864" y="1867"/>
                    <a:pt x="888" y="1867"/>
                  </a:cubicBezTo>
                  <a:lnTo>
                    <a:pt x="888" y="1867"/>
                  </a:lnTo>
                  <a:cubicBezTo>
                    <a:pt x="933" y="1866"/>
                    <a:pt x="948" y="1850"/>
                    <a:pt x="979" y="1820"/>
                  </a:cubicBezTo>
                  <a:cubicBezTo>
                    <a:pt x="1358" y="1252"/>
                    <a:pt x="300" y="162"/>
                    <a:pt x="174" y="36"/>
                  </a:cubicBezTo>
                  <a:cubicBezTo>
                    <a:pt x="158" y="12"/>
                    <a:pt x="135" y="1"/>
                    <a:pt x="109" y="1"/>
                  </a:cubicBezTo>
                  <a:close/>
                  <a:moveTo>
                    <a:pt x="888" y="1867"/>
                  </a:moveTo>
                  <a:lnTo>
                    <a:pt x="888" y="1867"/>
                  </a:lnTo>
                  <a:cubicBezTo>
                    <a:pt x="887" y="1867"/>
                    <a:pt x="886" y="1867"/>
                    <a:pt x="884" y="1867"/>
                  </a:cubicBezTo>
                  <a:lnTo>
                    <a:pt x="900" y="1867"/>
                  </a:lnTo>
                  <a:cubicBezTo>
                    <a:pt x="896" y="1867"/>
                    <a:pt x="892" y="1867"/>
                    <a:pt x="888" y="1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28"/>
          <p:cNvSpPr/>
          <p:nvPr/>
        </p:nvSpPr>
        <p:spPr>
          <a:xfrm>
            <a:off x="3936451" y="926864"/>
            <a:ext cx="106275" cy="98816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8"/>
          <p:cNvSpPr/>
          <p:nvPr/>
        </p:nvSpPr>
        <p:spPr>
          <a:xfrm>
            <a:off x="8303132" y="2127647"/>
            <a:ext cx="130293" cy="133684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3" name="Google Shape;533;p28"/>
          <p:cNvGrpSpPr/>
          <p:nvPr/>
        </p:nvGrpSpPr>
        <p:grpSpPr>
          <a:xfrm>
            <a:off x="5504642" y="930143"/>
            <a:ext cx="2360545" cy="2992199"/>
            <a:chOff x="5504642" y="930143"/>
            <a:chExt cx="2360545" cy="2992199"/>
          </a:xfrm>
        </p:grpSpPr>
        <p:grpSp>
          <p:nvGrpSpPr>
            <p:cNvPr id="534" name="Google Shape;534;p28"/>
            <p:cNvGrpSpPr/>
            <p:nvPr/>
          </p:nvGrpSpPr>
          <p:grpSpPr>
            <a:xfrm>
              <a:off x="5504642" y="930143"/>
              <a:ext cx="2360545" cy="2992199"/>
              <a:chOff x="5504642" y="930143"/>
              <a:chExt cx="2360545" cy="2992199"/>
            </a:xfrm>
          </p:grpSpPr>
          <p:sp>
            <p:nvSpPr>
              <p:cNvPr id="535" name="Google Shape;535;p28"/>
              <p:cNvSpPr/>
              <p:nvPr/>
            </p:nvSpPr>
            <p:spPr>
              <a:xfrm>
                <a:off x="6893232" y="3135283"/>
                <a:ext cx="379232" cy="471657"/>
              </a:xfrm>
              <a:custGeom>
                <a:avLst/>
                <a:gdLst/>
                <a:ahLst/>
                <a:cxnLst/>
                <a:rect l="l" t="t" r="r" b="b"/>
                <a:pathLst>
                  <a:path w="5242" h="6520" extrusionOk="0">
                    <a:moveTo>
                      <a:pt x="3974" y="0"/>
                    </a:moveTo>
                    <a:cubicBezTo>
                      <a:pt x="3256" y="0"/>
                      <a:pt x="1" y="1382"/>
                      <a:pt x="1" y="1382"/>
                    </a:cubicBezTo>
                    <a:cubicBezTo>
                      <a:pt x="1" y="1382"/>
                      <a:pt x="1090" y="6480"/>
                      <a:pt x="1469" y="6512"/>
                    </a:cubicBezTo>
                    <a:cubicBezTo>
                      <a:pt x="1510" y="6517"/>
                      <a:pt x="1585" y="6520"/>
                      <a:pt x="1684" y="6520"/>
                    </a:cubicBezTo>
                    <a:cubicBezTo>
                      <a:pt x="2488" y="6520"/>
                      <a:pt x="4943" y="6353"/>
                      <a:pt x="5084" y="6086"/>
                    </a:cubicBezTo>
                    <a:cubicBezTo>
                      <a:pt x="5242" y="5802"/>
                      <a:pt x="4405" y="261"/>
                      <a:pt x="4089" y="24"/>
                    </a:cubicBezTo>
                    <a:cubicBezTo>
                      <a:pt x="4066" y="8"/>
                      <a:pt x="4027" y="0"/>
                      <a:pt x="3974" y="0"/>
                    </a:cubicBezTo>
                    <a:close/>
                  </a:path>
                </a:pathLst>
              </a:custGeom>
              <a:solidFill>
                <a:srgbClr val="9F51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8"/>
              <p:cNvSpPr/>
              <p:nvPr/>
            </p:nvSpPr>
            <p:spPr>
              <a:xfrm>
                <a:off x="5968229" y="3175794"/>
                <a:ext cx="448901" cy="488512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6753" extrusionOk="0">
                    <a:moveTo>
                      <a:pt x="1911" y="1"/>
                    </a:moveTo>
                    <a:cubicBezTo>
                      <a:pt x="1911" y="1"/>
                      <a:pt x="1" y="4863"/>
                      <a:pt x="285" y="5100"/>
                    </a:cubicBezTo>
                    <a:cubicBezTo>
                      <a:pt x="570" y="5340"/>
                      <a:pt x="2986" y="6753"/>
                      <a:pt x="3477" y="6753"/>
                    </a:cubicBezTo>
                    <a:cubicBezTo>
                      <a:pt x="3502" y="6753"/>
                      <a:pt x="3522" y="6749"/>
                      <a:pt x="3537" y="6741"/>
                    </a:cubicBezTo>
                    <a:cubicBezTo>
                      <a:pt x="3837" y="6583"/>
                      <a:pt x="6204" y="1501"/>
                      <a:pt x="6062" y="1137"/>
                    </a:cubicBezTo>
                    <a:cubicBezTo>
                      <a:pt x="5920" y="759"/>
                      <a:pt x="1911" y="1"/>
                      <a:pt x="1911" y="1"/>
                    </a:cubicBezTo>
                    <a:close/>
                  </a:path>
                </a:pathLst>
              </a:custGeom>
              <a:solidFill>
                <a:srgbClr val="9F51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8"/>
              <p:cNvSpPr/>
              <p:nvPr/>
            </p:nvSpPr>
            <p:spPr>
              <a:xfrm>
                <a:off x="6155530" y="1124159"/>
                <a:ext cx="1025563" cy="1045096"/>
              </a:xfrm>
              <a:custGeom>
                <a:avLst/>
                <a:gdLst/>
                <a:ahLst/>
                <a:cxnLst/>
                <a:rect l="l" t="t" r="r" b="b"/>
                <a:pathLst>
                  <a:path w="14176" h="14447" extrusionOk="0">
                    <a:moveTo>
                      <a:pt x="7451" y="0"/>
                    </a:moveTo>
                    <a:cubicBezTo>
                      <a:pt x="6980" y="0"/>
                      <a:pt x="6457" y="79"/>
                      <a:pt x="5889" y="280"/>
                    </a:cubicBezTo>
                    <a:cubicBezTo>
                      <a:pt x="3173" y="1227"/>
                      <a:pt x="3868" y="1953"/>
                      <a:pt x="2810" y="2995"/>
                    </a:cubicBezTo>
                    <a:cubicBezTo>
                      <a:pt x="1" y="5757"/>
                      <a:pt x="3505" y="9135"/>
                      <a:pt x="4752" y="9151"/>
                    </a:cubicBezTo>
                    <a:cubicBezTo>
                      <a:pt x="5462" y="9167"/>
                      <a:pt x="5020" y="11140"/>
                      <a:pt x="5020" y="11140"/>
                    </a:cubicBezTo>
                    <a:cubicBezTo>
                      <a:pt x="2795" y="11582"/>
                      <a:pt x="2068" y="13713"/>
                      <a:pt x="5636" y="14392"/>
                    </a:cubicBezTo>
                    <a:cubicBezTo>
                      <a:pt x="5835" y="14429"/>
                      <a:pt x="6029" y="14447"/>
                      <a:pt x="6218" y="14447"/>
                    </a:cubicBezTo>
                    <a:cubicBezTo>
                      <a:pt x="8578" y="14447"/>
                      <a:pt x="10063" y="11717"/>
                      <a:pt x="8383" y="11030"/>
                    </a:cubicBezTo>
                    <a:cubicBezTo>
                      <a:pt x="8059" y="10907"/>
                      <a:pt x="7541" y="9432"/>
                      <a:pt x="7925" y="9432"/>
                    </a:cubicBezTo>
                    <a:cubicBezTo>
                      <a:pt x="7935" y="9432"/>
                      <a:pt x="7945" y="9433"/>
                      <a:pt x="7956" y="9435"/>
                    </a:cubicBezTo>
                    <a:cubicBezTo>
                      <a:pt x="7979" y="9439"/>
                      <a:pt x="8003" y="9440"/>
                      <a:pt x="8029" y="9440"/>
                    </a:cubicBezTo>
                    <a:cubicBezTo>
                      <a:pt x="8483" y="9440"/>
                      <a:pt x="9363" y="8931"/>
                      <a:pt x="9945" y="8662"/>
                    </a:cubicBezTo>
                    <a:cubicBezTo>
                      <a:pt x="11855" y="7762"/>
                      <a:pt x="14176" y="2679"/>
                      <a:pt x="10293" y="1148"/>
                    </a:cubicBezTo>
                    <a:cubicBezTo>
                      <a:pt x="10293" y="1148"/>
                      <a:pt x="9244" y="0"/>
                      <a:pt x="7451" y="0"/>
                    </a:cubicBezTo>
                    <a:close/>
                  </a:path>
                </a:pathLst>
              </a:custGeom>
              <a:solidFill>
                <a:srgbClr val="9F51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8"/>
              <p:cNvSpPr/>
              <p:nvPr/>
            </p:nvSpPr>
            <p:spPr>
              <a:xfrm>
                <a:off x="6638578" y="1606161"/>
                <a:ext cx="100560" cy="89919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243" extrusionOk="0">
                    <a:moveTo>
                      <a:pt x="686" y="0"/>
                    </a:moveTo>
                    <a:cubicBezTo>
                      <a:pt x="436" y="0"/>
                      <a:pt x="197" y="163"/>
                      <a:pt x="111" y="420"/>
                    </a:cubicBezTo>
                    <a:cubicBezTo>
                      <a:pt x="1" y="736"/>
                      <a:pt x="174" y="1083"/>
                      <a:pt x="490" y="1210"/>
                    </a:cubicBezTo>
                    <a:cubicBezTo>
                      <a:pt x="555" y="1232"/>
                      <a:pt x="622" y="1243"/>
                      <a:pt x="688" y="1243"/>
                    </a:cubicBezTo>
                    <a:cubicBezTo>
                      <a:pt x="944" y="1243"/>
                      <a:pt x="1192" y="1082"/>
                      <a:pt x="1279" y="831"/>
                    </a:cubicBezTo>
                    <a:cubicBezTo>
                      <a:pt x="1390" y="499"/>
                      <a:pt x="1216" y="152"/>
                      <a:pt x="901" y="42"/>
                    </a:cubicBezTo>
                    <a:cubicBezTo>
                      <a:pt x="830" y="13"/>
                      <a:pt x="758" y="0"/>
                      <a:pt x="686" y="0"/>
                    </a:cubicBezTo>
                    <a:close/>
                  </a:path>
                </a:pathLst>
              </a:custGeom>
              <a:solidFill>
                <a:srgbClr val="893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8"/>
              <p:cNvSpPr/>
              <p:nvPr/>
            </p:nvSpPr>
            <p:spPr>
              <a:xfrm>
                <a:off x="6335959" y="1409179"/>
                <a:ext cx="100560" cy="8948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237" extrusionOk="0">
                    <a:moveTo>
                      <a:pt x="697" y="0"/>
                    </a:moveTo>
                    <a:cubicBezTo>
                      <a:pt x="437" y="0"/>
                      <a:pt x="199" y="161"/>
                      <a:pt x="111" y="412"/>
                    </a:cubicBezTo>
                    <a:cubicBezTo>
                      <a:pt x="1" y="744"/>
                      <a:pt x="159" y="1091"/>
                      <a:pt x="490" y="1202"/>
                    </a:cubicBezTo>
                    <a:cubicBezTo>
                      <a:pt x="558" y="1225"/>
                      <a:pt x="627" y="1237"/>
                      <a:pt x="695" y="1237"/>
                    </a:cubicBezTo>
                    <a:cubicBezTo>
                      <a:pt x="944" y="1237"/>
                      <a:pt x="1180" y="1083"/>
                      <a:pt x="1279" y="823"/>
                    </a:cubicBezTo>
                    <a:cubicBezTo>
                      <a:pt x="1390" y="507"/>
                      <a:pt x="1216" y="144"/>
                      <a:pt x="900" y="34"/>
                    </a:cubicBezTo>
                    <a:cubicBezTo>
                      <a:pt x="833" y="11"/>
                      <a:pt x="764" y="0"/>
                      <a:pt x="697" y="0"/>
                    </a:cubicBezTo>
                    <a:close/>
                  </a:path>
                </a:pathLst>
              </a:custGeom>
              <a:solidFill>
                <a:srgbClr val="893D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8"/>
              <p:cNvSpPr/>
              <p:nvPr/>
            </p:nvSpPr>
            <p:spPr>
              <a:xfrm>
                <a:off x="6787030" y="1621207"/>
                <a:ext cx="91444" cy="83914"/>
              </a:xfrm>
              <a:custGeom>
                <a:avLst/>
                <a:gdLst/>
                <a:ahLst/>
                <a:cxnLst/>
                <a:rect l="l" t="t" r="r" b="b"/>
                <a:pathLst>
                  <a:path w="1264" h="1160" extrusionOk="0">
                    <a:moveTo>
                      <a:pt x="839" y="1"/>
                    </a:moveTo>
                    <a:cubicBezTo>
                      <a:pt x="773" y="1"/>
                      <a:pt x="699" y="13"/>
                      <a:pt x="616" y="39"/>
                    </a:cubicBezTo>
                    <a:cubicBezTo>
                      <a:pt x="159" y="197"/>
                      <a:pt x="1" y="670"/>
                      <a:pt x="48" y="938"/>
                    </a:cubicBezTo>
                    <a:cubicBezTo>
                      <a:pt x="80" y="1081"/>
                      <a:pt x="174" y="1159"/>
                      <a:pt x="301" y="1159"/>
                    </a:cubicBezTo>
                    <a:lnTo>
                      <a:pt x="332" y="1159"/>
                    </a:lnTo>
                    <a:cubicBezTo>
                      <a:pt x="632" y="1128"/>
                      <a:pt x="711" y="812"/>
                      <a:pt x="711" y="654"/>
                    </a:cubicBezTo>
                    <a:cubicBezTo>
                      <a:pt x="711" y="591"/>
                      <a:pt x="680" y="544"/>
                      <a:pt x="616" y="544"/>
                    </a:cubicBezTo>
                    <a:cubicBezTo>
                      <a:pt x="569" y="560"/>
                      <a:pt x="522" y="591"/>
                      <a:pt x="522" y="639"/>
                    </a:cubicBezTo>
                    <a:cubicBezTo>
                      <a:pt x="522" y="654"/>
                      <a:pt x="506" y="938"/>
                      <a:pt x="301" y="970"/>
                    </a:cubicBezTo>
                    <a:cubicBezTo>
                      <a:pt x="301" y="970"/>
                      <a:pt x="269" y="970"/>
                      <a:pt x="253" y="891"/>
                    </a:cubicBezTo>
                    <a:cubicBezTo>
                      <a:pt x="206" y="717"/>
                      <a:pt x="317" y="354"/>
                      <a:pt x="680" y="228"/>
                    </a:cubicBezTo>
                    <a:cubicBezTo>
                      <a:pt x="732" y="211"/>
                      <a:pt x="788" y="198"/>
                      <a:pt x="839" y="198"/>
                    </a:cubicBezTo>
                    <a:cubicBezTo>
                      <a:pt x="881" y="198"/>
                      <a:pt x="919" y="207"/>
                      <a:pt x="948" y="228"/>
                    </a:cubicBezTo>
                    <a:cubicBezTo>
                      <a:pt x="1027" y="291"/>
                      <a:pt x="1011" y="481"/>
                      <a:pt x="995" y="544"/>
                    </a:cubicBezTo>
                    <a:cubicBezTo>
                      <a:pt x="995" y="591"/>
                      <a:pt x="1027" y="639"/>
                      <a:pt x="1074" y="654"/>
                    </a:cubicBezTo>
                    <a:cubicBezTo>
                      <a:pt x="1085" y="657"/>
                      <a:pt x="1095" y="658"/>
                      <a:pt x="1105" y="658"/>
                    </a:cubicBezTo>
                    <a:cubicBezTo>
                      <a:pt x="1153" y="658"/>
                      <a:pt x="1187" y="628"/>
                      <a:pt x="1201" y="575"/>
                    </a:cubicBezTo>
                    <a:cubicBezTo>
                      <a:pt x="1201" y="544"/>
                      <a:pt x="1264" y="244"/>
                      <a:pt x="1074" y="86"/>
                    </a:cubicBezTo>
                    <a:cubicBezTo>
                      <a:pt x="1017" y="29"/>
                      <a:pt x="938" y="1"/>
                      <a:pt x="8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8"/>
              <p:cNvSpPr/>
              <p:nvPr/>
            </p:nvSpPr>
            <p:spPr>
              <a:xfrm>
                <a:off x="6498156" y="1460395"/>
                <a:ext cx="74298" cy="75740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047" extrusionOk="0">
                    <a:moveTo>
                      <a:pt x="910" y="0"/>
                    </a:moveTo>
                    <a:cubicBezTo>
                      <a:pt x="901" y="0"/>
                      <a:pt x="893" y="2"/>
                      <a:pt x="884" y="4"/>
                    </a:cubicBezTo>
                    <a:cubicBezTo>
                      <a:pt x="884" y="4"/>
                      <a:pt x="670" y="79"/>
                      <a:pt x="462" y="79"/>
                    </a:cubicBezTo>
                    <a:cubicBezTo>
                      <a:pt x="418" y="79"/>
                      <a:pt x="373" y="76"/>
                      <a:pt x="332" y="68"/>
                    </a:cubicBezTo>
                    <a:cubicBezTo>
                      <a:pt x="320" y="65"/>
                      <a:pt x="309" y="63"/>
                      <a:pt x="298" y="63"/>
                    </a:cubicBezTo>
                    <a:cubicBezTo>
                      <a:pt x="247" y="63"/>
                      <a:pt x="197" y="92"/>
                      <a:pt x="158" y="131"/>
                    </a:cubicBezTo>
                    <a:cubicBezTo>
                      <a:pt x="0" y="289"/>
                      <a:pt x="111" y="762"/>
                      <a:pt x="174" y="967"/>
                    </a:cubicBezTo>
                    <a:cubicBezTo>
                      <a:pt x="174" y="1015"/>
                      <a:pt x="221" y="1030"/>
                      <a:pt x="269" y="1030"/>
                    </a:cubicBezTo>
                    <a:lnTo>
                      <a:pt x="269" y="1046"/>
                    </a:lnTo>
                    <a:cubicBezTo>
                      <a:pt x="269" y="1046"/>
                      <a:pt x="284" y="1030"/>
                      <a:pt x="284" y="1030"/>
                    </a:cubicBezTo>
                    <a:cubicBezTo>
                      <a:pt x="347" y="1015"/>
                      <a:pt x="379" y="967"/>
                      <a:pt x="363" y="920"/>
                    </a:cubicBezTo>
                    <a:cubicBezTo>
                      <a:pt x="284" y="620"/>
                      <a:pt x="253" y="304"/>
                      <a:pt x="300" y="273"/>
                    </a:cubicBezTo>
                    <a:lnTo>
                      <a:pt x="300" y="273"/>
                    </a:lnTo>
                    <a:cubicBezTo>
                      <a:pt x="345" y="280"/>
                      <a:pt x="391" y="283"/>
                      <a:pt x="438" y="283"/>
                    </a:cubicBezTo>
                    <a:cubicBezTo>
                      <a:pt x="686" y="283"/>
                      <a:pt x="934" y="194"/>
                      <a:pt x="947" y="194"/>
                    </a:cubicBezTo>
                    <a:cubicBezTo>
                      <a:pt x="995" y="178"/>
                      <a:pt x="1026" y="115"/>
                      <a:pt x="1010" y="68"/>
                    </a:cubicBezTo>
                    <a:cubicBezTo>
                      <a:pt x="997" y="29"/>
                      <a:pt x="952" y="0"/>
                      <a:pt x="91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8"/>
              <p:cNvSpPr/>
              <p:nvPr/>
            </p:nvSpPr>
            <p:spPr>
              <a:xfrm>
                <a:off x="6444476" y="1313473"/>
                <a:ext cx="118790" cy="108438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499" extrusionOk="0">
                    <a:moveTo>
                      <a:pt x="757" y="1"/>
                    </a:moveTo>
                    <a:cubicBezTo>
                      <a:pt x="731" y="1"/>
                      <a:pt x="705" y="13"/>
                      <a:pt x="679" y="31"/>
                    </a:cubicBezTo>
                    <a:cubicBezTo>
                      <a:pt x="616" y="125"/>
                      <a:pt x="0" y="867"/>
                      <a:pt x="111" y="1325"/>
                    </a:cubicBezTo>
                    <a:cubicBezTo>
                      <a:pt x="127" y="1404"/>
                      <a:pt x="174" y="1467"/>
                      <a:pt x="253" y="1499"/>
                    </a:cubicBezTo>
                    <a:lnTo>
                      <a:pt x="316" y="1499"/>
                    </a:lnTo>
                    <a:cubicBezTo>
                      <a:pt x="663" y="1499"/>
                      <a:pt x="1389" y="867"/>
                      <a:pt x="1610" y="662"/>
                    </a:cubicBezTo>
                    <a:cubicBezTo>
                      <a:pt x="1642" y="631"/>
                      <a:pt x="1642" y="567"/>
                      <a:pt x="1610" y="520"/>
                    </a:cubicBezTo>
                    <a:cubicBezTo>
                      <a:pt x="1595" y="504"/>
                      <a:pt x="1571" y="496"/>
                      <a:pt x="1545" y="496"/>
                    </a:cubicBezTo>
                    <a:cubicBezTo>
                      <a:pt x="1520" y="496"/>
                      <a:pt x="1492" y="504"/>
                      <a:pt x="1468" y="520"/>
                    </a:cubicBezTo>
                    <a:cubicBezTo>
                      <a:pt x="971" y="975"/>
                      <a:pt x="486" y="1289"/>
                      <a:pt x="337" y="1289"/>
                    </a:cubicBezTo>
                    <a:cubicBezTo>
                      <a:pt x="320" y="1289"/>
                      <a:pt x="308" y="1286"/>
                      <a:pt x="300" y="1278"/>
                    </a:cubicBezTo>
                    <a:cubicBezTo>
                      <a:pt x="221" y="962"/>
                      <a:pt x="663" y="362"/>
                      <a:pt x="837" y="157"/>
                    </a:cubicBezTo>
                    <a:cubicBezTo>
                      <a:pt x="868" y="125"/>
                      <a:pt x="868" y="62"/>
                      <a:pt x="821" y="31"/>
                    </a:cubicBezTo>
                    <a:cubicBezTo>
                      <a:pt x="800" y="9"/>
                      <a:pt x="778" y="1"/>
                      <a:pt x="7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28"/>
              <p:cNvSpPr/>
              <p:nvPr/>
            </p:nvSpPr>
            <p:spPr>
              <a:xfrm>
                <a:off x="6632863" y="1448821"/>
                <a:ext cx="125736" cy="107859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491" extrusionOk="0">
                    <a:moveTo>
                      <a:pt x="768" y="0"/>
                    </a:moveTo>
                    <a:cubicBezTo>
                      <a:pt x="740" y="0"/>
                      <a:pt x="713" y="12"/>
                      <a:pt x="695" y="38"/>
                    </a:cubicBezTo>
                    <a:cubicBezTo>
                      <a:pt x="616" y="117"/>
                      <a:pt x="1" y="906"/>
                      <a:pt x="143" y="1333"/>
                    </a:cubicBezTo>
                    <a:cubicBezTo>
                      <a:pt x="174" y="1411"/>
                      <a:pt x="222" y="1459"/>
                      <a:pt x="301" y="1490"/>
                    </a:cubicBezTo>
                    <a:lnTo>
                      <a:pt x="380" y="1490"/>
                    </a:lnTo>
                    <a:cubicBezTo>
                      <a:pt x="774" y="1490"/>
                      <a:pt x="1532" y="906"/>
                      <a:pt x="1690" y="780"/>
                    </a:cubicBezTo>
                    <a:cubicBezTo>
                      <a:pt x="1721" y="748"/>
                      <a:pt x="1737" y="685"/>
                      <a:pt x="1706" y="654"/>
                    </a:cubicBezTo>
                    <a:cubicBezTo>
                      <a:pt x="1687" y="626"/>
                      <a:pt x="1658" y="609"/>
                      <a:pt x="1628" y="609"/>
                    </a:cubicBezTo>
                    <a:cubicBezTo>
                      <a:pt x="1606" y="609"/>
                      <a:pt x="1583" y="618"/>
                      <a:pt x="1564" y="638"/>
                    </a:cubicBezTo>
                    <a:cubicBezTo>
                      <a:pt x="1190" y="922"/>
                      <a:pt x="604" y="1305"/>
                      <a:pt x="382" y="1305"/>
                    </a:cubicBezTo>
                    <a:cubicBezTo>
                      <a:pt x="370" y="1305"/>
                      <a:pt x="358" y="1303"/>
                      <a:pt x="348" y="1301"/>
                    </a:cubicBezTo>
                    <a:cubicBezTo>
                      <a:pt x="332" y="1285"/>
                      <a:pt x="332" y="1285"/>
                      <a:pt x="332" y="1269"/>
                    </a:cubicBezTo>
                    <a:cubicBezTo>
                      <a:pt x="238" y="1017"/>
                      <a:pt x="601" y="464"/>
                      <a:pt x="853" y="164"/>
                    </a:cubicBezTo>
                    <a:cubicBezTo>
                      <a:pt x="885" y="117"/>
                      <a:pt x="869" y="54"/>
                      <a:pt x="837" y="22"/>
                    </a:cubicBezTo>
                    <a:cubicBezTo>
                      <a:pt x="816" y="8"/>
                      <a:pt x="792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28"/>
              <p:cNvSpPr/>
              <p:nvPr/>
            </p:nvSpPr>
            <p:spPr>
              <a:xfrm>
                <a:off x="6356505" y="1682913"/>
                <a:ext cx="293576" cy="123846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1712" extrusionOk="0">
                    <a:moveTo>
                      <a:pt x="117" y="0"/>
                    </a:moveTo>
                    <a:cubicBezTo>
                      <a:pt x="94" y="0"/>
                      <a:pt x="69" y="8"/>
                      <a:pt x="48" y="22"/>
                    </a:cubicBezTo>
                    <a:cubicBezTo>
                      <a:pt x="1" y="38"/>
                      <a:pt x="1" y="101"/>
                      <a:pt x="17" y="149"/>
                    </a:cubicBezTo>
                    <a:cubicBezTo>
                      <a:pt x="32" y="164"/>
                      <a:pt x="1058" y="1711"/>
                      <a:pt x="2921" y="1711"/>
                    </a:cubicBezTo>
                    <a:lnTo>
                      <a:pt x="2937" y="1711"/>
                    </a:lnTo>
                    <a:cubicBezTo>
                      <a:pt x="3253" y="1711"/>
                      <a:pt x="3600" y="1664"/>
                      <a:pt x="3963" y="1554"/>
                    </a:cubicBezTo>
                    <a:cubicBezTo>
                      <a:pt x="4026" y="1538"/>
                      <a:pt x="4058" y="1490"/>
                      <a:pt x="4042" y="1427"/>
                    </a:cubicBezTo>
                    <a:cubicBezTo>
                      <a:pt x="4029" y="1388"/>
                      <a:pt x="3984" y="1360"/>
                      <a:pt x="3942" y="1360"/>
                    </a:cubicBezTo>
                    <a:cubicBezTo>
                      <a:pt x="3933" y="1360"/>
                      <a:pt x="3924" y="1361"/>
                      <a:pt x="3916" y="1364"/>
                    </a:cubicBezTo>
                    <a:cubicBezTo>
                      <a:pt x="3553" y="1470"/>
                      <a:pt x="3215" y="1515"/>
                      <a:pt x="2903" y="1515"/>
                    </a:cubicBezTo>
                    <a:cubicBezTo>
                      <a:pt x="1167" y="1515"/>
                      <a:pt x="230" y="118"/>
                      <a:pt x="190" y="38"/>
                    </a:cubicBezTo>
                    <a:cubicBezTo>
                      <a:pt x="173" y="12"/>
                      <a:pt x="146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8"/>
              <p:cNvSpPr/>
              <p:nvPr/>
            </p:nvSpPr>
            <p:spPr>
              <a:xfrm>
                <a:off x="6831594" y="3645136"/>
                <a:ext cx="515096" cy="277207"/>
              </a:xfrm>
              <a:custGeom>
                <a:avLst/>
                <a:gdLst/>
                <a:ahLst/>
                <a:cxnLst/>
                <a:rect l="l" t="t" r="r" b="b"/>
                <a:pathLst>
                  <a:path w="7120" h="3832" extrusionOk="0">
                    <a:moveTo>
                      <a:pt x="5715" y="1"/>
                    </a:moveTo>
                    <a:cubicBezTo>
                      <a:pt x="5383" y="16"/>
                      <a:pt x="2447" y="348"/>
                      <a:pt x="2447" y="348"/>
                    </a:cubicBezTo>
                    <a:cubicBezTo>
                      <a:pt x="2447" y="348"/>
                      <a:pt x="0" y="2716"/>
                      <a:pt x="458" y="3331"/>
                    </a:cubicBezTo>
                    <a:cubicBezTo>
                      <a:pt x="694" y="3657"/>
                      <a:pt x="1495" y="3831"/>
                      <a:pt x="2523" y="3831"/>
                    </a:cubicBezTo>
                    <a:cubicBezTo>
                      <a:pt x="3491" y="3831"/>
                      <a:pt x="4659" y="3676"/>
                      <a:pt x="5746" y="3347"/>
                    </a:cubicBezTo>
                    <a:cubicBezTo>
                      <a:pt x="7120" y="2937"/>
                      <a:pt x="6046" y="1"/>
                      <a:pt x="57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8"/>
              <p:cNvSpPr/>
              <p:nvPr/>
            </p:nvSpPr>
            <p:spPr>
              <a:xfrm>
                <a:off x="6893232" y="3704310"/>
                <a:ext cx="162270" cy="148731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2056" extrusionOk="0">
                    <a:moveTo>
                      <a:pt x="1776" y="0"/>
                    </a:moveTo>
                    <a:cubicBezTo>
                      <a:pt x="1725" y="0"/>
                      <a:pt x="1688" y="41"/>
                      <a:pt x="1674" y="82"/>
                    </a:cubicBezTo>
                    <a:cubicBezTo>
                      <a:pt x="1674" y="98"/>
                      <a:pt x="1627" y="319"/>
                      <a:pt x="1500" y="572"/>
                    </a:cubicBezTo>
                    <a:cubicBezTo>
                      <a:pt x="1390" y="493"/>
                      <a:pt x="1279" y="430"/>
                      <a:pt x="1169" y="382"/>
                    </a:cubicBezTo>
                    <a:cubicBezTo>
                      <a:pt x="1151" y="374"/>
                      <a:pt x="1135" y="370"/>
                      <a:pt x="1120" y="370"/>
                    </a:cubicBezTo>
                    <a:cubicBezTo>
                      <a:pt x="1082" y="370"/>
                      <a:pt x="1054" y="396"/>
                      <a:pt x="1043" y="430"/>
                    </a:cubicBezTo>
                    <a:cubicBezTo>
                      <a:pt x="1011" y="477"/>
                      <a:pt x="1043" y="540"/>
                      <a:pt x="1090" y="556"/>
                    </a:cubicBezTo>
                    <a:cubicBezTo>
                      <a:pt x="1201" y="603"/>
                      <a:pt x="1295" y="667"/>
                      <a:pt x="1406" y="745"/>
                    </a:cubicBezTo>
                    <a:cubicBezTo>
                      <a:pt x="1311" y="888"/>
                      <a:pt x="1201" y="1014"/>
                      <a:pt x="1043" y="1124"/>
                    </a:cubicBezTo>
                    <a:cubicBezTo>
                      <a:pt x="964" y="982"/>
                      <a:pt x="838" y="840"/>
                      <a:pt x="695" y="761"/>
                    </a:cubicBezTo>
                    <a:cubicBezTo>
                      <a:pt x="684" y="757"/>
                      <a:pt x="671" y="755"/>
                      <a:pt x="658" y="755"/>
                    </a:cubicBezTo>
                    <a:cubicBezTo>
                      <a:pt x="619" y="755"/>
                      <a:pt x="581" y="773"/>
                      <a:pt x="569" y="809"/>
                    </a:cubicBezTo>
                    <a:cubicBezTo>
                      <a:pt x="538" y="856"/>
                      <a:pt x="553" y="919"/>
                      <a:pt x="601" y="935"/>
                    </a:cubicBezTo>
                    <a:cubicBezTo>
                      <a:pt x="711" y="998"/>
                      <a:pt x="806" y="1109"/>
                      <a:pt x="885" y="1235"/>
                    </a:cubicBezTo>
                    <a:cubicBezTo>
                      <a:pt x="701" y="1334"/>
                      <a:pt x="478" y="1395"/>
                      <a:pt x="206" y="1395"/>
                    </a:cubicBezTo>
                    <a:cubicBezTo>
                      <a:pt x="175" y="1395"/>
                      <a:pt x="144" y="1394"/>
                      <a:pt x="111" y="1393"/>
                    </a:cubicBezTo>
                    <a:cubicBezTo>
                      <a:pt x="48" y="1393"/>
                      <a:pt x="1" y="1440"/>
                      <a:pt x="1" y="1487"/>
                    </a:cubicBezTo>
                    <a:cubicBezTo>
                      <a:pt x="1" y="1551"/>
                      <a:pt x="48" y="1598"/>
                      <a:pt x="96" y="1598"/>
                    </a:cubicBezTo>
                    <a:lnTo>
                      <a:pt x="190" y="1598"/>
                    </a:lnTo>
                    <a:cubicBezTo>
                      <a:pt x="506" y="1598"/>
                      <a:pt x="759" y="1519"/>
                      <a:pt x="980" y="1393"/>
                    </a:cubicBezTo>
                    <a:cubicBezTo>
                      <a:pt x="1106" y="1677"/>
                      <a:pt x="1153" y="1961"/>
                      <a:pt x="1153" y="1961"/>
                    </a:cubicBezTo>
                    <a:cubicBezTo>
                      <a:pt x="1169" y="2008"/>
                      <a:pt x="1201" y="2056"/>
                      <a:pt x="1248" y="2056"/>
                    </a:cubicBezTo>
                    <a:lnTo>
                      <a:pt x="1264" y="2056"/>
                    </a:lnTo>
                    <a:cubicBezTo>
                      <a:pt x="1327" y="2040"/>
                      <a:pt x="1358" y="1992"/>
                      <a:pt x="1343" y="1929"/>
                    </a:cubicBezTo>
                    <a:cubicBezTo>
                      <a:pt x="1343" y="1914"/>
                      <a:pt x="1295" y="1598"/>
                      <a:pt x="1137" y="1298"/>
                    </a:cubicBezTo>
                    <a:cubicBezTo>
                      <a:pt x="1311" y="1172"/>
                      <a:pt x="1437" y="1014"/>
                      <a:pt x="1548" y="872"/>
                    </a:cubicBezTo>
                    <a:cubicBezTo>
                      <a:pt x="1832" y="1124"/>
                      <a:pt x="2037" y="1424"/>
                      <a:pt x="2053" y="1440"/>
                    </a:cubicBezTo>
                    <a:cubicBezTo>
                      <a:pt x="2069" y="1456"/>
                      <a:pt x="2100" y="1472"/>
                      <a:pt x="2132" y="1472"/>
                    </a:cubicBezTo>
                    <a:cubicBezTo>
                      <a:pt x="2148" y="1472"/>
                      <a:pt x="2163" y="1472"/>
                      <a:pt x="2179" y="1456"/>
                    </a:cubicBezTo>
                    <a:cubicBezTo>
                      <a:pt x="2227" y="1424"/>
                      <a:pt x="2242" y="1361"/>
                      <a:pt x="2211" y="1330"/>
                    </a:cubicBezTo>
                    <a:cubicBezTo>
                      <a:pt x="2195" y="1298"/>
                      <a:pt x="1974" y="982"/>
                      <a:pt x="1658" y="698"/>
                    </a:cubicBezTo>
                    <a:cubicBezTo>
                      <a:pt x="1816" y="398"/>
                      <a:pt x="1879" y="130"/>
                      <a:pt x="1879" y="114"/>
                    </a:cubicBezTo>
                    <a:cubicBezTo>
                      <a:pt x="1879" y="67"/>
                      <a:pt x="1848" y="19"/>
                      <a:pt x="1800" y="4"/>
                    </a:cubicBezTo>
                    <a:cubicBezTo>
                      <a:pt x="1792" y="1"/>
                      <a:pt x="1784" y="0"/>
                      <a:pt x="1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8"/>
              <p:cNvSpPr/>
              <p:nvPr/>
            </p:nvSpPr>
            <p:spPr>
              <a:xfrm>
                <a:off x="6903505" y="3837126"/>
                <a:ext cx="365559" cy="62719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867" extrusionOk="0">
                    <a:moveTo>
                      <a:pt x="4936" y="0"/>
                    </a:moveTo>
                    <a:cubicBezTo>
                      <a:pt x="4914" y="0"/>
                      <a:pt x="4893" y="9"/>
                      <a:pt x="4879" y="30"/>
                    </a:cubicBezTo>
                    <a:cubicBezTo>
                      <a:pt x="4293" y="525"/>
                      <a:pt x="3402" y="672"/>
                      <a:pt x="2548" y="672"/>
                    </a:cubicBezTo>
                    <a:cubicBezTo>
                      <a:pt x="1307" y="672"/>
                      <a:pt x="146" y="362"/>
                      <a:pt x="127" y="362"/>
                    </a:cubicBezTo>
                    <a:cubicBezTo>
                      <a:pt x="119" y="359"/>
                      <a:pt x="110" y="358"/>
                      <a:pt x="101" y="358"/>
                    </a:cubicBezTo>
                    <a:cubicBezTo>
                      <a:pt x="59" y="358"/>
                      <a:pt x="14" y="386"/>
                      <a:pt x="1" y="425"/>
                    </a:cubicBezTo>
                    <a:cubicBezTo>
                      <a:pt x="1" y="472"/>
                      <a:pt x="17" y="535"/>
                      <a:pt x="80" y="551"/>
                    </a:cubicBezTo>
                    <a:cubicBezTo>
                      <a:pt x="159" y="567"/>
                      <a:pt x="1295" y="867"/>
                      <a:pt x="2527" y="867"/>
                    </a:cubicBezTo>
                    <a:cubicBezTo>
                      <a:pt x="3426" y="867"/>
                      <a:pt x="4373" y="709"/>
                      <a:pt x="5005" y="172"/>
                    </a:cubicBezTo>
                    <a:cubicBezTo>
                      <a:pt x="5052" y="141"/>
                      <a:pt x="5052" y="78"/>
                      <a:pt x="5021" y="30"/>
                    </a:cubicBezTo>
                    <a:cubicBezTo>
                      <a:pt x="4995" y="13"/>
                      <a:pt x="4964" y="0"/>
                      <a:pt x="49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8"/>
              <p:cNvSpPr/>
              <p:nvPr/>
            </p:nvSpPr>
            <p:spPr>
              <a:xfrm>
                <a:off x="6953930" y="3477162"/>
                <a:ext cx="353912" cy="24103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3332" extrusionOk="0">
                    <a:moveTo>
                      <a:pt x="3508" y="1"/>
                    </a:moveTo>
                    <a:cubicBezTo>
                      <a:pt x="2157" y="1"/>
                      <a:pt x="1" y="368"/>
                      <a:pt x="46" y="776"/>
                    </a:cubicBezTo>
                    <a:cubicBezTo>
                      <a:pt x="109" y="1281"/>
                      <a:pt x="393" y="2954"/>
                      <a:pt x="393" y="2954"/>
                    </a:cubicBezTo>
                    <a:cubicBezTo>
                      <a:pt x="359" y="3230"/>
                      <a:pt x="1027" y="3331"/>
                      <a:pt x="1829" y="3331"/>
                    </a:cubicBezTo>
                    <a:cubicBezTo>
                      <a:pt x="2863" y="3331"/>
                      <a:pt x="4120" y="3163"/>
                      <a:pt x="4387" y="2986"/>
                    </a:cubicBezTo>
                    <a:cubicBezTo>
                      <a:pt x="4860" y="2686"/>
                      <a:pt x="4892" y="665"/>
                      <a:pt x="4545" y="192"/>
                    </a:cubicBezTo>
                    <a:cubicBezTo>
                      <a:pt x="4447" y="58"/>
                      <a:pt x="4040" y="1"/>
                      <a:pt x="3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28"/>
              <p:cNvSpPr/>
              <p:nvPr/>
            </p:nvSpPr>
            <p:spPr>
              <a:xfrm>
                <a:off x="7010865" y="3543498"/>
                <a:ext cx="44637" cy="135999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880" extrusionOk="0">
                    <a:moveTo>
                      <a:pt x="95" y="1"/>
                    </a:moveTo>
                    <a:cubicBezTo>
                      <a:pt x="32" y="17"/>
                      <a:pt x="1" y="64"/>
                      <a:pt x="1" y="111"/>
                    </a:cubicBezTo>
                    <a:cubicBezTo>
                      <a:pt x="222" y="1848"/>
                      <a:pt x="427" y="1879"/>
                      <a:pt x="506" y="1879"/>
                    </a:cubicBezTo>
                    <a:lnTo>
                      <a:pt x="522" y="1879"/>
                    </a:lnTo>
                    <a:cubicBezTo>
                      <a:pt x="569" y="1879"/>
                      <a:pt x="616" y="1832"/>
                      <a:pt x="616" y="1785"/>
                    </a:cubicBezTo>
                    <a:cubicBezTo>
                      <a:pt x="616" y="1737"/>
                      <a:pt x="585" y="1706"/>
                      <a:pt x="537" y="1690"/>
                    </a:cubicBezTo>
                    <a:cubicBezTo>
                      <a:pt x="443" y="1579"/>
                      <a:pt x="285" y="774"/>
                      <a:pt x="206" y="96"/>
                    </a:cubicBezTo>
                    <a:cubicBezTo>
                      <a:pt x="190" y="32"/>
                      <a:pt x="143" y="1"/>
                      <a:pt x="9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28"/>
              <p:cNvSpPr/>
              <p:nvPr/>
            </p:nvSpPr>
            <p:spPr>
              <a:xfrm>
                <a:off x="7071418" y="3536264"/>
                <a:ext cx="28649" cy="143233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980" extrusionOk="0">
                    <a:moveTo>
                      <a:pt x="117" y="0"/>
                    </a:moveTo>
                    <a:cubicBezTo>
                      <a:pt x="104" y="0"/>
                      <a:pt x="91" y="2"/>
                      <a:pt x="79" y="6"/>
                    </a:cubicBezTo>
                    <a:cubicBezTo>
                      <a:pt x="32" y="22"/>
                      <a:pt x="0" y="85"/>
                      <a:pt x="32" y="132"/>
                    </a:cubicBezTo>
                    <a:cubicBezTo>
                      <a:pt x="174" y="464"/>
                      <a:pt x="174" y="1506"/>
                      <a:pt x="174" y="1885"/>
                    </a:cubicBezTo>
                    <a:cubicBezTo>
                      <a:pt x="174" y="1932"/>
                      <a:pt x="221" y="1979"/>
                      <a:pt x="269" y="1979"/>
                    </a:cubicBezTo>
                    <a:cubicBezTo>
                      <a:pt x="332" y="1979"/>
                      <a:pt x="379" y="1932"/>
                      <a:pt x="379" y="1885"/>
                    </a:cubicBezTo>
                    <a:cubicBezTo>
                      <a:pt x="379" y="1821"/>
                      <a:pt x="395" y="480"/>
                      <a:pt x="206" y="53"/>
                    </a:cubicBezTo>
                    <a:cubicBezTo>
                      <a:pt x="194" y="18"/>
                      <a:pt x="155" y="0"/>
                      <a:pt x="11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28"/>
              <p:cNvSpPr/>
              <p:nvPr/>
            </p:nvSpPr>
            <p:spPr>
              <a:xfrm>
                <a:off x="7138771" y="3534094"/>
                <a:ext cx="26334" cy="145403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010" extrusionOk="0">
                    <a:moveTo>
                      <a:pt x="120" y="1"/>
                    </a:moveTo>
                    <a:cubicBezTo>
                      <a:pt x="112" y="1"/>
                      <a:pt x="104" y="2"/>
                      <a:pt x="95" y="5"/>
                    </a:cubicBezTo>
                    <a:cubicBezTo>
                      <a:pt x="32" y="20"/>
                      <a:pt x="1" y="68"/>
                      <a:pt x="17" y="131"/>
                    </a:cubicBezTo>
                    <a:cubicBezTo>
                      <a:pt x="174" y="731"/>
                      <a:pt x="127" y="1899"/>
                      <a:pt x="127" y="1899"/>
                    </a:cubicBezTo>
                    <a:cubicBezTo>
                      <a:pt x="127" y="1962"/>
                      <a:pt x="159" y="2009"/>
                      <a:pt x="222" y="2009"/>
                    </a:cubicBezTo>
                    <a:cubicBezTo>
                      <a:pt x="269" y="2009"/>
                      <a:pt x="316" y="1962"/>
                      <a:pt x="316" y="1915"/>
                    </a:cubicBezTo>
                    <a:cubicBezTo>
                      <a:pt x="316" y="1867"/>
                      <a:pt x="364" y="699"/>
                      <a:pt x="206" y="83"/>
                    </a:cubicBezTo>
                    <a:cubicBezTo>
                      <a:pt x="193" y="31"/>
                      <a:pt x="158" y="1"/>
                      <a:pt x="1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28"/>
              <p:cNvSpPr/>
              <p:nvPr/>
            </p:nvSpPr>
            <p:spPr>
              <a:xfrm>
                <a:off x="7207282" y="3534094"/>
                <a:ext cx="26334" cy="144246"/>
              </a:xfrm>
              <a:custGeom>
                <a:avLst/>
                <a:gdLst/>
                <a:ahLst/>
                <a:cxnLst/>
                <a:rect l="l" t="t" r="r" b="b"/>
                <a:pathLst>
                  <a:path w="364" h="1994" extrusionOk="0">
                    <a:moveTo>
                      <a:pt x="106" y="0"/>
                    </a:moveTo>
                    <a:cubicBezTo>
                      <a:pt x="97" y="0"/>
                      <a:pt x="88" y="2"/>
                      <a:pt x="80" y="5"/>
                    </a:cubicBezTo>
                    <a:cubicBezTo>
                      <a:pt x="32" y="5"/>
                      <a:pt x="1" y="68"/>
                      <a:pt x="17" y="115"/>
                    </a:cubicBezTo>
                    <a:cubicBezTo>
                      <a:pt x="159" y="715"/>
                      <a:pt x="111" y="1883"/>
                      <a:pt x="111" y="1899"/>
                    </a:cubicBezTo>
                    <a:cubicBezTo>
                      <a:pt x="111" y="1946"/>
                      <a:pt x="159" y="1993"/>
                      <a:pt x="206" y="1993"/>
                    </a:cubicBezTo>
                    <a:lnTo>
                      <a:pt x="222" y="1993"/>
                    </a:lnTo>
                    <a:cubicBezTo>
                      <a:pt x="269" y="1993"/>
                      <a:pt x="317" y="1946"/>
                      <a:pt x="317" y="1899"/>
                    </a:cubicBezTo>
                    <a:cubicBezTo>
                      <a:pt x="317" y="1851"/>
                      <a:pt x="364" y="699"/>
                      <a:pt x="206" y="68"/>
                    </a:cubicBezTo>
                    <a:cubicBezTo>
                      <a:pt x="193" y="29"/>
                      <a:pt x="148" y="0"/>
                      <a:pt x="10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28"/>
              <p:cNvSpPr/>
              <p:nvPr/>
            </p:nvSpPr>
            <p:spPr>
              <a:xfrm>
                <a:off x="5731878" y="3607447"/>
                <a:ext cx="476392" cy="308892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4270" extrusionOk="0">
                    <a:moveTo>
                      <a:pt x="3284" y="1"/>
                    </a:moveTo>
                    <a:cubicBezTo>
                      <a:pt x="3284" y="1"/>
                      <a:pt x="0" y="869"/>
                      <a:pt x="95" y="1627"/>
                    </a:cubicBezTo>
                    <a:cubicBezTo>
                      <a:pt x="190" y="2400"/>
                      <a:pt x="2415" y="3726"/>
                      <a:pt x="4704" y="4247"/>
                    </a:cubicBezTo>
                    <a:cubicBezTo>
                      <a:pt x="4772" y="4262"/>
                      <a:pt x="4837" y="4270"/>
                      <a:pt x="4900" y="4270"/>
                    </a:cubicBezTo>
                    <a:cubicBezTo>
                      <a:pt x="6141" y="4270"/>
                      <a:pt x="6585" y="1461"/>
                      <a:pt x="6314" y="1311"/>
                    </a:cubicBezTo>
                    <a:cubicBezTo>
                      <a:pt x="6014" y="1153"/>
                      <a:pt x="3284" y="1"/>
                      <a:pt x="32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28"/>
              <p:cNvSpPr/>
              <p:nvPr/>
            </p:nvSpPr>
            <p:spPr>
              <a:xfrm>
                <a:off x="5798074" y="3643544"/>
                <a:ext cx="171385" cy="112416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1554" extrusionOk="0">
                    <a:moveTo>
                      <a:pt x="1509" y="1"/>
                    </a:moveTo>
                    <a:cubicBezTo>
                      <a:pt x="1488" y="1"/>
                      <a:pt x="1467" y="9"/>
                      <a:pt x="1453" y="23"/>
                    </a:cubicBezTo>
                    <a:cubicBezTo>
                      <a:pt x="1406" y="54"/>
                      <a:pt x="1390" y="117"/>
                      <a:pt x="1422" y="165"/>
                    </a:cubicBezTo>
                    <a:cubicBezTo>
                      <a:pt x="1500" y="259"/>
                      <a:pt x="1564" y="354"/>
                      <a:pt x="1611" y="465"/>
                    </a:cubicBezTo>
                    <a:cubicBezTo>
                      <a:pt x="1469" y="544"/>
                      <a:pt x="1295" y="607"/>
                      <a:pt x="1122" y="623"/>
                    </a:cubicBezTo>
                    <a:cubicBezTo>
                      <a:pt x="1106" y="449"/>
                      <a:pt x="1074" y="291"/>
                      <a:pt x="980" y="149"/>
                    </a:cubicBezTo>
                    <a:cubicBezTo>
                      <a:pt x="969" y="118"/>
                      <a:pt x="939" y="101"/>
                      <a:pt x="907" y="101"/>
                    </a:cubicBezTo>
                    <a:cubicBezTo>
                      <a:pt x="889" y="101"/>
                      <a:pt x="870" y="106"/>
                      <a:pt x="853" y="117"/>
                    </a:cubicBezTo>
                    <a:cubicBezTo>
                      <a:pt x="806" y="149"/>
                      <a:pt x="790" y="212"/>
                      <a:pt x="822" y="259"/>
                    </a:cubicBezTo>
                    <a:cubicBezTo>
                      <a:pt x="885" y="354"/>
                      <a:pt x="916" y="496"/>
                      <a:pt x="916" y="638"/>
                    </a:cubicBezTo>
                    <a:cubicBezTo>
                      <a:pt x="680" y="638"/>
                      <a:pt x="427" y="575"/>
                      <a:pt x="159" y="402"/>
                    </a:cubicBezTo>
                    <a:cubicBezTo>
                      <a:pt x="142" y="390"/>
                      <a:pt x="123" y="385"/>
                      <a:pt x="105" y="385"/>
                    </a:cubicBezTo>
                    <a:cubicBezTo>
                      <a:pt x="71" y="385"/>
                      <a:pt x="37" y="403"/>
                      <a:pt x="17" y="433"/>
                    </a:cubicBezTo>
                    <a:cubicBezTo>
                      <a:pt x="1" y="480"/>
                      <a:pt x="1" y="544"/>
                      <a:pt x="48" y="575"/>
                    </a:cubicBezTo>
                    <a:cubicBezTo>
                      <a:pt x="364" y="765"/>
                      <a:pt x="648" y="844"/>
                      <a:pt x="916" y="844"/>
                    </a:cubicBezTo>
                    <a:cubicBezTo>
                      <a:pt x="885" y="1143"/>
                      <a:pt x="790" y="1412"/>
                      <a:pt x="790" y="1428"/>
                    </a:cubicBezTo>
                    <a:cubicBezTo>
                      <a:pt x="774" y="1475"/>
                      <a:pt x="806" y="1522"/>
                      <a:pt x="853" y="1554"/>
                    </a:cubicBezTo>
                    <a:lnTo>
                      <a:pt x="885" y="1554"/>
                    </a:lnTo>
                    <a:cubicBezTo>
                      <a:pt x="932" y="1554"/>
                      <a:pt x="964" y="1522"/>
                      <a:pt x="980" y="1491"/>
                    </a:cubicBezTo>
                    <a:cubicBezTo>
                      <a:pt x="995" y="1459"/>
                      <a:pt x="1090" y="1159"/>
                      <a:pt x="1122" y="828"/>
                    </a:cubicBezTo>
                    <a:cubicBezTo>
                      <a:pt x="1327" y="796"/>
                      <a:pt x="1516" y="733"/>
                      <a:pt x="1674" y="654"/>
                    </a:cubicBezTo>
                    <a:cubicBezTo>
                      <a:pt x="1800" y="1017"/>
                      <a:pt x="1832" y="1396"/>
                      <a:pt x="1832" y="1396"/>
                    </a:cubicBezTo>
                    <a:cubicBezTo>
                      <a:pt x="1848" y="1443"/>
                      <a:pt x="1879" y="1491"/>
                      <a:pt x="1942" y="1491"/>
                    </a:cubicBezTo>
                    <a:cubicBezTo>
                      <a:pt x="2006" y="1475"/>
                      <a:pt x="2037" y="1428"/>
                      <a:pt x="2037" y="1380"/>
                    </a:cubicBezTo>
                    <a:cubicBezTo>
                      <a:pt x="2037" y="1349"/>
                      <a:pt x="2006" y="954"/>
                      <a:pt x="1848" y="559"/>
                    </a:cubicBezTo>
                    <a:cubicBezTo>
                      <a:pt x="2148" y="370"/>
                      <a:pt x="2321" y="165"/>
                      <a:pt x="2337" y="165"/>
                    </a:cubicBezTo>
                    <a:cubicBezTo>
                      <a:pt x="2369" y="117"/>
                      <a:pt x="2353" y="54"/>
                      <a:pt x="2321" y="23"/>
                    </a:cubicBezTo>
                    <a:cubicBezTo>
                      <a:pt x="2300" y="9"/>
                      <a:pt x="2276" y="1"/>
                      <a:pt x="2252" y="1"/>
                    </a:cubicBezTo>
                    <a:cubicBezTo>
                      <a:pt x="2224" y="1"/>
                      <a:pt x="2197" y="12"/>
                      <a:pt x="2179" y="38"/>
                    </a:cubicBezTo>
                    <a:cubicBezTo>
                      <a:pt x="2163" y="54"/>
                      <a:pt x="2021" y="212"/>
                      <a:pt x="1785" y="370"/>
                    </a:cubicBezTo>
                    <a:cubicBezTo>
                      <a:pt x="1721" y="259"/>
                      <a:pt x="1658" y="149"/>
                      <a:pt x="1579" y="38"/>
                    </a:cubicBezTo>
                    <a:cubicBezTo>
                      <a:pt x="1562" y="12"/>
                      <a:pt x="1535" y="1"/>
                      <a:pt x="1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28"/>
              <p:cNvSpPr/>
              <p:nvPr/>
            </p:nvSpPr>
            <p:spPr>
              <a:xfrm>
                <a:off x="5778685" y="3726808"/>
                <a:ext cx="333510" cy="166237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2298" extrusionOk="0">
                    <a:moveTo>
                      <a:pt x="113" y="0"/>
                    </a:moveTo>
                    <a:cubicBezTo>
                      <a:pt x="87" y="0"/>
                      <a:pt x="64" y="8"/>
                      <a:pt x="48" y="24"/>
                    </a:cubicBezTo>
                    <a:cubicBezTo>
                      <a:pt x="0" y="71"/>
                      <a:pt x="0" y="135"/>
                      <a:pt x="48" y="166"/>
                    </a:cubicBezTo>
                    <a:cubicBezTo>
                      <a:pt x="143" y="261"/>
                      <a:pt x="2226" y="2297"/>
                      <a:pt x="4089" y="2297"/>
                    </a:cubicBezTo>
                    <a:cubicBezTo>
                      <a:pt x="4231" y="2297"/>
                      <a:pt x="4373" y="2281"/>
                      <a:pt x="4515" y="2266"/>
                    </a:cubicBezTo>
                    <a:cubicBezTo>
                      <a:pt x="4578" y="2250"/>
                      <a:pt x="4610" y="2202"/>
                      <a:pt x="4594" y="2139"/>
                    </a:cubicBezTo>
                    <a:cubicBezTo>
                      <a:pt x="4594" y="2092"/>
                      <a:pt x="4531" y="2060"/>
                      <a:pt x="4483" y="2060"/>
                    </a:cubicBezTo>
                    <a:cubicBezTo>
                      <a:pt x="4352" y="2086"/>
                      <a:pt x="4218" y="2098"/>
                      <a:pt x="4081" y="2098"/>
                    </a:cubicBezTo>
                    <a:cubicBezTo>
                      <a:pt x="2303" y="2098"/>
                      <a:pt x="205" y="53"/>
                      <a:pt x="190" y="24"/>
                    </a:cubicBezTo>
                    <a:cubicBezTo>
                      <a:pt x="166" y="8"/>
                      <a:pt x="139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28"/>
              <p:cNvSpPr/>
              <p:nvPr/>
            </p:nvSpPr>
            <p:spPr>
              <a:xfrm>
                <a:off x="5910281" y="3455967"/>
                <a:ext cx="391531" cy="301224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4164" extrusionOk="0">
                    <a:moveTo>
                      <a:pt x="1410" y="0"/>
                    </a:moveTo>
                    <a:cubicBezTo>
                      <a:pt x="1262" y="0"/>
                      <a:pt x="1163" y="33"/>
                      <a:pt x="1133" y="106"/>
                    </a:cubicBezTo>
                    <a:cubicBezTo>
                      <a:pt x="944" y="579"/>
                      <a:pt x="376" y="2174"/>
                      <a:pt x="376" y="2174"/>
                    </a:cubicBezTo>
                    <a:cubicBezTo>
                      <a:pt x="1" y="2674"/>
                      <a:pt x="3197" y="4163"/>
                      <a:pt x="3814" y="4163"/>
                    </a:cubicBezTo>
                    <a:cubicBezTo>
                      <a:pt x="3821" y="4163"/>
                      <a:pt x="3827" y="4163"/>
                      <a:pt x="3833" y="4163"/>
                    </a:cubicBezTo>
                    <a:cubicBezTo>
                      <a:pt x="4401" y="4131"/>
                      <a:pt x="5411" y="2395"/>
                      <a:pt x="5332" y="1811"/>
                    </a:cubicBezTo>
                    <a:cubicBezTo>
                      <a:pt x="5278" y="1306"/>
                      <a:pt x="2349" y="0"/>
                      <a:pt x="14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28"/>
              <p:cNvSpPr/>
              <p:nvPr/>
            </p:nvSpPr>
            <p:spPr>
              <a:xfrm>
                <a:off x="5981975" y="3501469"/>
                <a:ext cx="62868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861" extrusionOk="0">
                    <a:moveTo>
                      <a:pt x="748" y="1"/>
                    </a:moveTo>
                    <a:cubicBezTo>
                      <a:pt x="711" y="1"/>
                      <a:pt x="675" y="27"/>
                      <a:pt x="663" y="61"/>
                    </a:cubicBezTo>
                    <a:cubicBezTo>
                      <a:pt x="0" y="1718"/>
                      <a:pt x="174" y="1813"/>
                      <a:pt x="253" y="1860"/>
                    </a:cubicBezTo>
                    <a:lnTo>
                      <a:pt x="300" y="1860"/>
                    </a:lnTo>
                    <a:cubicBezTo>
                      <a:pt x="332" y="1860"/>
                      <a:pt x="363" y="1845"/>
                      <a:pt x="379" y="1813"/>
                    </a:cubicBezTo>
                    <a:cubicBezTo>
                      <a:pt x="395" y="1782"/>
                      <a:pt x="395" y="1718"/>
                      <a:pt x="363" y="1703"/>
                    </a:cubicBezTo>
                    <a:cubicBezTo>
                      <a:pt x="332" y="1545"/>
                      <a:pt x="584" y="771"/>
                      <a:pt x="853" y="140"/>
                    </a:cubicBezTo>
                    <a:cubicBezTo>
                      <a:pt x="868" y="92"/>
                      <a:pt x="837" y="29"/>
                      <a:pt x="790" y="14"/>
                    </a:cubicBezTo>
                    <a:cubicBezTo>
                      <a:pt x="776" y="5"/>
                      <a:pt x="762" y="1"/>
                      <a:pt x="7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28"/>
              <p:cNvSpPr/>
              <p:nvPr/>
            </p:nvSpPr>
            <p:spPr>
              <a:xfrm>
                <a:off x="6032182" y="3525268"/>
                <a:ext cx="69741" cy="132527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832" extrusionOk="0">
                    <a:moveTo>
                      <a:pt x="869" y="0"/>
                    </a:moveTo>
                    <a:cubicBezTo>
                      <a:pt x="822" y="0"/>
                      <a:pt x="758" y="32"/>
                      <a:pt x="758" y="79"/>
                    </a:cubicBezTo>
                    <a:cubicBezTo>
                      <a:pt x="727" y="426"/>
                      <a:pt x="222" y="1358"/>
                      <a:pt x="32" y="1673"/>
                    </a:cubicBezTo>
                    <a:cubicBezTo>
                      <a:pt x="1" y="1721"/>
                      <a:pt x="17" y="1784"/>
                      <a:pt x="64" y="1816"/>
                    </a:cubicBezTo>
                    <a:lnTo>
                      <a:pt x="111" y="1816"/>
                    </a:lnTo>
                    <a:lnTo>
                      <a:pt x="111" y="1831"/>
                    </a:lnTo>
                    <a:cubicBezTo>
                      <a:pt x="159" y="1831"/>
                      <a:pt x="190" y="1800"/>
                      <a:pt x="206" y="1768"/>
                    </a:cubicBezTo>
                    <a:cubicBezTo>
                      <a:pt x="238" y="1721"/>
                      <a:pt x="916" y="569"/>
                      <a:pt x="964" y="111"/>
                    </a:cubicBezTo>
                    <a:cubicBezTo>
                      <a:pt x="964" y="48"/>
                      <a:pt x="916" y="0"/>
                      <a:pt x="8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28"/>
              <p:cNvSpPr/>
              <p:nvPr/>
            </p:nvSpPr>
            <p:spPr>
              <a:xfrm>
                <a:off x="6088177" y="3556953"/>
                <a:ext cx="73141" cy="131659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820" extrusionOk="0">
                    <a:moveTo>
                      <a:pt x="900" y="0"/>
                    </a:moveTo>
                    <a:cubicBezTo>
                      <a:pt x="853" y="0"/>
                      <a:pt x="818" y="28"/>
                      <a:pt x="805" y="67"/>
                    </a:cubicBezTo>
                    <a:cubicBezTo>
                      <a:pt x="647" y="667"/>
                      <a:pt x="32" y="1662"/>
                      <a:pt x="32" y="1662"/>
                    </a:cubicBezTo>
                    <a:cubicBezTo>
                      <a:pt x="0" y="1709"/>
                      <a:pt x="16" y="1772"/>
                      <a:pt x="63" y="1804"/>
                    </a:cubicBezTo>
                    <a:cubicBezTo>
                      <a:pt x="79" y="1820"/>
                      <a:pt x="95" y="1820"/>
                      <a:pt x="111" y="1820"/>
                    </a:cubicBezTo>
                    <a:cubicBezTo>
                      <a:pt x="142" y="1820"/>
                      <a:pt x="174" y="1804"/>
                      <a:pt x="190" y="1772"/>
                    </a:cubicBezTo>
                    <a:cubicBezTo>
                      <a:pt x="221" y="1725"/>
                      <a:pt x="821" y="746"/>
                      <a:pt x="995" y="115"/>
                    </a:cubicBezTo>
                    <a:cubicBezTo>
                      <a:pt x="1011" y="67"/>
                      <a:pt x="979" y="4"/>
                      <a:pt x="932" y="4"/>
                    </a:cubicBezTo>
                    <a:cubicBezTo>
                      <a:pt x="920" y="1"/>
                      <a:pt x="910" y="0"/>
                      <a:pt x="90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28"/>
              <p:cNvSpPr/>
              <p:nvPr/>
            </p:nvSpPr>
            <p:spPr>
              <a:xfrm>
                <a:off x="6147572" y="3588928"/>
                <a:ext cx="73141" cy="131659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1820" extrusionOk="0">
                    <a:moveTo>
                      <a:pt x="905" y="0"/>
                    </a:moveTo>
                    <a:cubicBezTo>
                      <a:pt x="863" y="0"/>
                      <a:pt x="818" y="28"/>
                      <a:pt x="805" y="67"/>
                    </a:cubicBezTo>
                    <a:cubicBezTo>
                      <a:pt x="647" y="667"/>
                      <a:pt x="47" y="1662"/>
                      <a:pt x="32" y="1677"/>
                    </a:cubicBezTo>
                    <a:cubicBezTo>
                      <a:pt x="0" y="1725"/>
                      <a:pt x="16" y="1788"/>
                      <a:pt x="63" y="1804"/>
                    </a:cubicBezTo>
                    <a:cubicBezTo>
                      <a:pt x="79" y="1820"/>
                      <a:pt x="95" y="1820"/>
                      <a:pt x="111" y="1820"/>
                    </a:cubicBezTo>
                    <a:cubicBezTo>
                      <a:pt x="158" y="1820"/>
                      <a:pt x="190" y="1804"/>
                      <a:pt x="205" y="1772"/>
                    </a:cubicBezTo>
                    <a:cubicBezTo>
                      <a:pt x="221" y="1741"/>
                      <a:pt x="837" y="746"/>
                      <a:pt x="995" y="131"/>
                    </a:cubicBezTo>
                    <a:cubicBezTo>
                      <a:pt x="1010" y="67"/>
                      <a:pt x="979" y="20"/>
                      <a:pt x="931" y="4"/>
                    </a:cubicBezTo>
                    <a:cubicBezTo>
                      <a:pt x="923" y="1"/>
                      <a:pt x="914" y="0"/>
                      <a:pt x="90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28"/>
              <p:cNvSpPr/>
              <p:nvPr/>
            </p:nvSpPr>
            <p:spPr>
              <a:xfrm>
                <a:off x="5504642" y="2010903"/>
                <a:ext cx="883622" cy="698370"/>
              </a:xfrm>
              <a:custGeom>
                <a:avLst/>
                <a:gdLst/>
                <a:ahLst/>
                <a:cxnLst/>
                <a:rect l="l" t="t" r="r" b="b"/>
                <a:pathLst>
                  <a:path w="12214" h="9654" extrusionOk="0">
                    <a:moveTo>
                      <a:pt x="3108" y="1"/>
                    </a:moveTo>
                    <a:cubicBezTo>
                      <a:pt x="2941" y="1"/>
                      <a:pt x="2763" y="12"/>
                      <a:pt x="2573" y="35"/>
                    </a:cubicBezTo>
                    <a:cubicBezTo>
                      <a:pt x="1736" y="129"/>
                      <a:pt x="1405" y="650"/>
                      <a:pt x="1231" y="1218"/>
                    </a:cubicBezTo>
                    <a:cubicBezTo>
                      <a:pt x="0" y="1724"/>
                      <a:pt x="142" y="2955"/>
                      <a:pt x="284" y="3097"/>
                    </a:cubicBezTo>
                    <a:cubicBezTo>
                      <a:pt x="284" y="3097"/>
                      <a:pt x="542" y="4208"/>
                      <a:pt x="2074" y="4208"/>
                    </a:cubicBezTo>
                    <a:cubicBezTo>
                      <a:pt x="2195" y="4208"/>
                      <a:pt x="2325" y="4201"/>
                      <a:pt x="2463" y="4186"/>
                    </a:cubicBezTo>
                    <a:cubicBezTo>
                      <a:pt x="2873" y="6270"/>
                      <a:pt x="3931" y="9506"/>
                      <a:pt x="6440" y="9648"/>
                    </a:cubicBezTo>
                    <a:cubicBezTo>
                      <a:pt x="6505" y="9651"/>
                      <a:pt x="6570" y="9653"/>
                      <a:pt x="6634" y="9653"/>
                    </a:cubicBezTo>
                    <a:cubicBezTo>
                      <a:pt x="10237" y="9653"/>
                      <a:pt x="12213" y="4054"/>
                      <a:pt x="11949" y="2860"/>
                    </a:cubicBezTo>
                    <a:cubicBezTo>
                      <a:pt x="11710" y="1693"/>
                      <a:pt x="10563" y="370"/>
                      <a:pt x="9987" y="370"/>
                    </a:cubicBezTo>
                    <a:cubicBezTo>
                      <a:pt x="9955" y="370"/>
                      <a:pt x="9925" y="374"/>
                      <a:pt x="9897" y="382"/>
                    </a:cubicBezTo>
                    <a:cubicBezTo>
                      <a:pt x="9382" y="533"/>
                      <a:pt x="7383" y="5063"/>
                      <a:pt x="6707" y="5063"/>
                    </a:cubicBezTo>
                    <a:cubicBezTo>
                      <a:pt x="6679" y="5063"/>
                      <a:pt x="6653" y="5055"/>
                      <a:pt x="6630" y="5038"/>
                    </a:cubicBezTo>
                    <a:cubicBezTo>
                      <a:pt x="6109" y="4660"/>
                      <a:pt x="5572" y="2544"/>
                      <a:pt x="5478" y="2134"/>
                    </a:cubicBezTo>
                    <a:cubicBezTo>
                      <a:pt x="5362" y="1239"/>
                      <a:pt x="4890" y="1"/>
                      <a:pt x="3108" y="1"/>
                    </a:cubicBezTo>
                    <a:close/>
                  </a:path>
                </a:pathLst>
              </a:custGeom>
              <a:solidFill>
                <a:srgbClr val="9F51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8"/>
              <p:cNvSpPr/>
              <p:nvPr/>
            </p:nvSpPr>
            <p:spPr>
              <a:xfrm>
                <a:off x="6973174" y="1380894"/>
                <a:ext cx="892014" cy="954454"/>
              </a:xfrm>
              <a:custGeom>
                <a:avLst/>
                <a:gdLst/>
                <a:ahLst/>
                <a:cxnLst/>
                <a:rect l="l" t="t" r="r" b="b"/>
                <a:pathLst>
                  <a:path w="12330" h="13194" extrusionOk="0">
                    <a:moveTo>
                      <a:pt x="10332" y="0"/>
                    </a:moveTo>
                    <a:cubicBezTo>
                      <a:pt x="10254" y="0"/>
                      <a:pt x="10153" y="19"/>
                      <a:pt x="10024" y="62"/>
                    </a:cubicBezTo>
                    <a:cubicBezTo>
                      <a:pt x="8841" y="440"/>
                      <a:pt x="8099" y="2161"/>
                      <a:pt x="8099" y="2161"/>
                    </a:cubicBezTo>
                    <a:cubicBezTo>
                      <a:pt x="8099" y="2161"/>
                      <a:pt x="8892" y="80"/>
                      <a:pt x="8376" y="80"/>
                    </a:cubicBezTo>
                    <a:cubicBezTo>
                      <a:pt x="8221" y="80"/>
                      <a:pt x="7947" y="267"/>
                      <a:pt x="7499" y="756"/>
                    </a:cubicBezTo>
                    <a:cubicBezTo>
                      <a:pt x="5573" y="2887"/>
                      <a:pt x="8304" y="8507"/>
                      <a:pt x="5557" y="9154"/>
                    </a:cubicBezTo>
                    <a:cubicBezTo>
                      <a:pt x="5405" y="9190"/>
                      <a:pt x="5232" y="9206"/>
                      <a:pt x="5045" y="9206"/>
                    </a:cubicBezTo>
                    <a:cubicBezTo>
                      <a:pt x="3354" y="9206"/>
                      <a:pt x="474" y="7875"/>
                      <a:pt x="474" y="7875"/>
                    </a:cubicBezTo>
                    <a:cubicBezTo>
                      <a:pt x="474" y="7875"/>
                      <a:pt x="1" y="11506"/>
                      <a:pt x="364" y="12248"/>
                    </a:cubicBezTo>
                    <a:cubicBezTo>
                      <a:pt x="466" y="12463"/>
                      <a:pt x="1784" y="13193"/>
                      <a:pt x="4248" y="13193"/>
                    </a:cubicBezTo>
                    <a:cubicBezTo>
                      <a:pt x="5210" y="13193"/>
                      <a:pt x="6348" y="13082"/>
                      <a:pt x="7657" y="12785"/>
                    </a:cubicBezTo>
                    <a:cubicBezTo>
                      <a:pt x="10609" y="12122"/>
                      <a:pt x="10103" y="6360"/>
                      <a:pt x="10103" y="4876"/>
                    </a:cubicBezTo>
                    <a:cubicBezTo>
                      <a:pt x="10103" y="3392"/>
                      <a:pt x="12329" y="1908"/>
                      <a:pt x="12108" y="1451"/>
                    </a:cubicBezTo>
                    <a:cubicBezTo>
                      <a:pt x="12057" y="1341"/>
                      <a:pt x="11967" y="1299"/>
                      <a:pt x="11858" y="1299"/>
                    </a:cubicBezTo>
                    <a:cubicBezTo>
                      <a:pt x="11494" y="1299"/>
                      <a:pt x="10924" y="1766"/>
                      <a:pt x="10924" y="1766"/>
                    </a:cubicBezTo>
                    <a:cubicBezTo>
                      <a:pt x="10924" y="1766"/>
                      <a:pt x="11524" y="867"/>
                      <a:pt x="11287" y="582"/>
                    </a:cubicBezTo>
                    <a:cubicBezTo>
                      <a:pt x="11260" y="547"/>
                      <a:pt x="11220" y="532"/>
                      <a:pt x="11172" y="532"/>
                    </a:cubicBezTo>
                    <a:cubicBezTo>
                      <a:pt x="10825" y="532"/>
                      <a:pt x="10024" y="1309"/>
                      <a:pt x="10024" y="1309"/>
                    </a:cubicBezTo>
                    <a:cubicBezTo>
                      <a:pt x="10024" y="1309"/>
                      <a:pt x="10981" y="0"/>
                      <a:pt x="10332" y="0"/>
                    </a:cubicBezTo>
                    <a:close/>
                  </a:path>
                </a:pathLst>
              </a:custGeom>
              <a:solidFill>
                <a:srgbClr val="9F51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8"/>
              <p:cNvSpPr/>
              <p:nvPr/>
            </p:nvSpPr>
            <p:spPr>
              <a:xfrm>
                <a:off x="6072189" y="1917512"/>
                <a:ext cx="1217422" cy="825038"/>
              </a:xfrm>
              <a:custGeom>
                <a:avLst/>
                <a:gdLst/>
                <a:ahLst/>
                <a:cxnLst/>
                <a:rect l="l" t="t" r="r" b="b"/>
                <a:pathLst>
                  <a:path w="16828" h="11405" extrusionOk="0">
                    <a:moveTo>
                      <a:pt x="11495" y="1"/>
                    </a:moveTo>
                    <a:cubicBezTo>
                      <a:pt x="10961" y="1"/>
                      <a:pt x="10352" y="76"/>
                      <a:pt x="9855" y="76"/>
                    </a:cubicBezTo>
                    <a:cubicBezTo>
                      <a:pt x="9742" y="76"/>
                      <a:pt x="9634" y="72"/>
                      <a:pt x="9535" y="63"/>
                    </a:cubicBezTo>
                    <a:cubicBezTo>
                      <a:pt x="9532" y="63"/>
                      <a:pt x="9530" y="62"/>
                      <a:pt x="9528" y="62"/>
                    </a:cubicBezTo>
                    <a:cubicBezTo>
                      <a:pt x="9154" y="62"/>
                      <a:pt x="8660" y="2704"/>
                      <a:pt x="7113" y="2704"/>
                    </a:cubicBezTo>
                    <a:cubicBezTo>
                      <a:pt x="7033" y="2704"/>
                      <a:pt x="6952" y="2698"/>
                      <a:pt x="6867" y="2683"/>
                    </a:cubicBezTo>
                    <a:cubicBezTo>
                      <a:pt x="5983" y="2525"/>
                      <a:pt x="6172" y="173"/>
                      <a:pt x="6172" y="173"/>
                    </a:cubicBezTo>
                    <a:cubicBezTo>
                      <a:pt x="6172" y="173"/>
                      <a:pt x="5841" y="133"/>
                      <a:pt x="5368" y="133"/>
                    </a:cubicBezTo>
                    <a:cubicBezTo>
                      <a:pt x="4657" y="133"/>
                      <a:pt x="3625" y="224"/>
                      <a:pt x="2905" y="678"/>
                    </a:cubicBezTo>
                    <a:cubicBezTo>
                      <a:pt x="1721" y="1452"/>
                      <a:pt x="0" y="3725"/>
                      <a:pt x="348" y="4388"/>
                    </a:cubicBezTo>
                    <a:cubicBezTo>
                      <a:pt x="679" y="5067"/>
                      <a:pt x="3047" y="6093"/>
                      <a:pt x="3047" y="6093"/>
                    </a:cubicBezTo>
                    <a:cubicBezTo>
                      <a:pt x="3047" y="6093"/>
                      <a:pt x="3063" y="9187"/>
                      <a:pt x="3520" y="10165"/>
                    </a:cubicBezTo>
                    <a:cubicBezTo>
                      <a:pt x="3699" y="10543"/>
                      <a:pt x="5089" y="11404"/>
                      <a:pt x="7941" y="11404"/>
                    </a:cubicBezTo>
                    <a:cubicBezTo>
                      <a:pt x="9615" y="11404"/>
                      <a:pt x="11791" y="11108"/>
                      <a:pt x="14523" y="10244"/>
                    </a:cubicBezTo>
                    <a:cubicBezTo>
                      <a:pt x="14712" y="10197"/>
                      <a:pt x="14444" y="8255"/>
                      <a:pt x="14033" y="6108"/>
                    </a:cubicBezTo>
                    <a:lnTo>
                      <a:pt x="14033" y="6108"/>
                    </a:lnTo>
                    <a:cubicBezTo>
                      <a:pt x="15091" y="6312"/>
                      <a:pt x="16009" y="6504"/>
                      <a:pt x="16337" y="6504"/>
                    </a:cubicBezTo>
                    <a:cubicBezTo>
                      <a:pt x="16391" y="6504"/>
                      <a:pt x="16428" y="6498"/>
                      <a:pt x="16449" y="6487"/>
                    </a:cubicBezTo>
                    <a:cubicBezTo>
                      <a:pt x="16748" y="6345"/>
                      <a:pt x="16827" y="1878"/>
                      <a:pt x="16638" y="1026"/>
                    </a:cubicBezTo>
                    <a:lnTo>
                      <a:pt x="16622" y="1026"/>
                    </a:lnTo>
                    <a:cubicBezTo>
                      <a:pt x="16496" y="410"/>
                      <a:pt x="13812" y="189"/>
                      <a:pt x="12360" y="126"/>
                    </a:cubicBezTo>
                    <a:cubicBezTo>
                      <a:pt x="12132" y="30"/>
                      <a:pt x="11828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8"/>
              <p:cNvSpPr/>
              <p:nvPr/>
            </p:nvSpPr>
            <p:spPr>
              <a:xfrm>
                <a:off x="5946526" y="1909482"/>
                <a:ext cx="1356758" cy="1519936"/>
              </a:xfrm>
              <a:custGeom>
                <a:avLst/>
                <a:gdLst/>
                <a:ahLst/>
                <a:cxnLst/>
                <a:rect l="l" t="t" r="r" b="b"/>
                <a:pathLst>
                  <a:path w="18754" h="21011" extrusionOk="0">
                    <a:moveTo>
                      <a:pt x="12858" y="0"/>
                    </a:moveTo>
                    <a:cubicBezTo>
                      <a:pt x="12391" y="0"/>
                      <a:pt x="12250" y="126"/>
                      <a:pt x="12250" y="126"/>
                    </a:cubicBezTo>
                    <a:lnTo>
                      <a:pt x="12266" y="126"/>
                    </a:lnTo>
                    <a:cubicBezTo>
                      <a:pt x="12266" y="126"/>
                      <a:pt x="12945" y="4594"/>
                      <a:pt x="12077" y="4862"/>
                    </a:cubicBezTo>
                    <a:cubicBezTo>
                      <a:pt x="11527" y="5029"/>
                      <a:pt x="9765" y="5250"/>
                      <a:pt x="8457" y="5250"/>
                    </a:cubicBezTo>
                    <a:cubicBezTo>
                      <a:pt x="7659" y="5250"/>
                      <a:pt x="7030" y="5168"/>
                      <a:pt x="6946" y="4941"/>
                    </a:cubicBezTo>
                    <a:cubicBezTo>
                      <a:pt x="6710" y="4341"/>
                      <a:pt x="6568" y="1689"/>
                      <a:pt x="6647" y="205"/>
                    </a:cubicBezTo>
                    <a:cubicBezTo>
                      <a:pt x="6647" y="205"/>
                      <a:pt x="6432" y="121"/>
                      <a:pt x="6137" y="121"/>
                    </a:cubicBezTo>
                    <a:cubicBezTo>
                      <a:pt x="5289" y="121"/>
                      <a:pt x="3777" y="816"/>
                      <a:pt x="4784" y="6204"/>
                    </a:cubicBezTo>
                    <a:cubicBezTo>
                      <a:pt x="4926" y="6930"/>
                      <a:pt x="1" y="18279"/>
                      <a:pt x="743" y="19053"/>
                    </a:cubicBezTo>
                    <a:cubicBezTo>
                      <a:pt x="1501" y="19826"/>
                      <a:pt x="5226" y="20458"/>
                      <a:pt x="6268" y="20789"/>
                    </a:cubicBezTo>
                    <a:cubicBezTo>
                      <a:pt x="6297" y="20798"/>
                      <a:pt x="6327" y="20803"/>
                      <a:pt x="6359" y="20803"/>
                    </a:cubicBezTo>
                    <a:cubicBezTo>
                      <a:pt x="7455" y="20803"/>
                      <a:pt x="9693" y="15312"/>
                      <a:pt x="9693" y="15312"/>
                    </a:cubicBezTo>
                    <a:cubicBezTo>
                      <a:pt x="10688" y="16417"/>
                      <a:pt x="10719" y="19258"/>
                      <a:pt x="11729" y="20963"/>
                    </a:cubicBezTo>
                    <a:cubicBezTo>
                      <a:pt x="11748" y="20995"/>
                      <a:pt x="11898" y="21010"/>
                      <a:pt x="12143" y="21010"/>
                    </a:cubicBezTo>
                    <a:cubicBezTo>
                      <a:pt x="13585" y="21010"/>
                      <a:pt x="18299" y="20474"/>
                      <a:pt x="18501" y="19637"/>
                    </a:cubicBezTo>
                    <a:cubicBezTo>
                      <a:pt x="18754" y="18674"/>
                      <a:pt x="16781" y="8982"/>
                      <a:pt x="16323" y="8303"/>
                    </a:cubicBezTo>
                    <a:cubicBezTo>
                      <a:pt x="15739" y="7466"/>
                      <a:pt x="14208" y="4862"/>
                      <a:pt x="14208" y="4862"/>
                    </a:cubicBezTo>
                    <a:cubicBezTo>
                      <a:pt x="14208" y="4862"/>
                      <a:pt x="14460" y="284"/>
                      <a:pt x="13829" y="126"/>
                    </a:cubicBezTo>
                    <a:cubicBezTo>
                      <a:pt x="13408" y="32"/>
                      <a:pt x="13092" y="0"/>
                      <a:pt x="128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8"/>
              <p:cNvSpPr/>
              <p:nvPr/>
            </p:nvSpPr>
            <p:spPr>
              <a:xfrm>
                <a:off x="7551065" y="1530059"/>
                <a:ext cx="67426" cy="111114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536" extrusionOk="0">
                    <a:moveTo>
                      <a:pt x="111" y="0"/>
                    </a:moveTo>
                    <a:cubicBezTo>
                      <a:pt x="64" y="0"/>
                      <a:pt x="29" y="31"/>
                      <a:pt x="16" y="83"/>
                    </a:cubicBezTo>
                    <a:cubicBezTo>
                      <a:pt x="0" y="131"/>
                      <a:pt x="32" y="178"/>
                      <a:pt x="95" y="194"/>
                    </a:cubicBezTo>
                    <a:cubicBezTo>
                      <a:pt x="95" y="194"/>
                      <a:pt x="505" y="304"/>
                      <a:pt x="632" y="620"/>
                    </a:cubicBezTo>
                    <a:cubicBezTo>
                      <a:pt x="726" y="825"/>
                      <a:pt x="679" y="1094"/>
                      <a:pt x="490" y="1393"/>
                    </a:cubicBezTo>
                    <a:cubicBezTo>
                      <a:pt x="458" y="1441"/>
                      <a:pt x="474" y="1504"/>
                      <a:pt x="521" y="1535"/>
                    </a:cubicBezTo>
                    <a:lnTo>
                      <a:pt x="584" y="1535"/>
                    </a:lnTo>
                    <a:cubicBezTo>
                      <a:pt x="616" y="1535"/>
                      <a:pt x="647" y="1520"/>
                      <a:pt x="663" y="1488"/>
                    </a:cubicBezTo>
                    <a:cubicBezTo>
                      <a:pt x="884" y="1125"/>
                      <a:pt x="932" y="809"/>
                      <a:pt x="821" y="541"/>
                    </a:cubicBezTo>
                    <a:cubicBezTo>
                      <a:pt x="647" y="131"/>
                      <a:pt x="158" y="4"/>
                      <a:pt x="142" y="4"/>
                    </a:cubicBezTo>
                    <a:cubicBezTo>
                      <a:pt x="131" y="2"/>
                      <a:pt x="121" y="0"/>
                      <a:pt x="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8"/>
              <p:cNvSpPr/>
              <p:nvPr/>
            </p:nvSpPr>
            <p:spPr>
              <a:xfrm>
                <a:off x="7599030" y="1448821"/>
                <a:ext cx="186216" cy="186637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580" extrusionOk="0">
                    <a:moveTo>
                      <a:pt x="1679" y="0"/>
                    </a:moveTo>
                    <a:cubicBezTo>
                      <a:pt x="1651" y="0"/>
                      <a:pt x="1621" y="12"/>
                      <a:pt x="1594" y="38"/>
                    </a:cubicBezTo>
                    <a:cubicBezTo>
                      <a:pt x="1579" y="54"/>
                      <a:pt x="1010" y="670"/>
                      <a:pt x="868" y="1380"/>
                    </a:cubicBezTo>
                    <a:cubicBezTo>
                      <a:pt x="474" y="1096"/>
                      <a:pt x="158" y="1001"/>
                      <a:pt x="142" y="1001"/>
                    </a:cubicBezTo>
                    <a:cubicBezTo>
                      <a:pt x="131" y="998"/>
                      <a:pt x="120" y="997"/>
                      <a:pt x="110" y="997"/>
                    </a:cubicBezTo>
                    <a:cubicBezTo>
                      <a:pt x="63" y="997"/>
                      <a:pt x="29" y="1025"/>
                      <a:pt x="16" y="1064"/>
                    </a:cubicBezTo>
                    <a:cubicBezTo>
                      <a:pt x="0" y="1112"/>
                      <a:pt x="32" y="1175"/>
                      <a:pt x="79" y="1190"/>
                    </a:cubicBezTo>
                    <a:cubicBezTo>
                      <a:pt x="95" y="1190"/>
                      <a:pt x="995" y="1475"/>
                      <a:pt x="1689" y="2532"/>
                    </a:cubicBezTo>
                    <a:cubicBezTo>
                      <a:pt x="1721" y="2564"/>
                      <a:pt x="1752" y="2580"/>
                      <a:pt x="1784" y="2580"/>
                    </a:cubicBezTo>
                    <a:cubicBezTo>
                      <a:pt x="1800" y="2580"/>
                      <a:pt x="1815" y="2580"/>
                      <a:pt x="1831" y="2564"/>
                    </a:cubicBezTo>
                    <a:cubicBezTo>
                      <a:pt x="1879" y="2532"/>
                      <a:pt x="1894" y="2469"/>
                      <a:pt x="1863" y="2422"/>
                    </a:cubicBezTo>
                    <a:cubicBezTo>
                      <a:pt x="1752" y="2264"/>
                      <a:pt x="1642" y="2122"/>
                      <a:pt x="1531" y="1980"/>
                    </a:cubicBezTo>
                    <a:cubicBezTo>
                      <a:pt x="1547" y="1538"/>
                      <a:pt x="2257" y="796"/>
                      <a:pt x="2526" y="559"/>
                    </a:cubicBezTo>
                    <a:cubicBezTo>
                      <a:pt x="2573" y="512"/>
                      <a:pt x="2573" y="449"/>
                      <a:pt x="2542" y="417"/>
                    </a:cubicBezTo>
                    <a:cubicBezTo>
                      <a:pt x="2524" y="391"/>
                      <a:pt x="2497" y="379"/>
                      <a:pt x="2469" y="379"/>
                    </a:cubicBezTo>
                    <a:cubicBezTo>
                      <a:pt x="2445" y="379"/>
                      <a:pt x="2421" y="387"/>
                      <a:pt x="2400" y="401"/>
                    </a:cubicBezTo>
                    <a:cubicBezTo>
                      <a:pt x="2368" y="433"/>
                      <a:pt x="1531" y="1190"/>
                      <a:pt x="1358" y="1806"/>
                    </a:cubicBezTo>
                    <a:cubicBezTo>
                      <a:pt x="1247" y="1696"/>
                      <a:pt x="1137" y="1585"/>
                      <a:pt x="1026" y="1506"/>
                    </a:cubicBezTo>
                    <a:cubicBezTo>
                      <a:pt x="1042" y="1490"/>
                      <a:pt x="1042" y="1490"/>
                      <a:pt x="1042" y="1475"/>
                    </a:cubicBezTo>
                    <a:cubicBezTo>
                      <a:pt x="1152" y="812"/>
                      <a:pt x="1737" y="180"/>
                      <a:pt x="1752" y="164"/>
                    </a:cubicBezTo>
                    <a:cubicBezTo>
                      <a:pt x="1784" y="133"/>
                      <a:pt x="1784" y="70"/>
                      <a:pt x="1737" y="22"/>
                    </a:cubicBezTo>
                    <a:cubicBezTo>
                      <a:pt x="1722" y="8"/>
                      <a:pt x="1702" y="0"/>
                      <a:pt x="16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8"/>
              <p:cNvSpPr/>
              <p:nvPr/>
            </p:nvSpPr>
            <p:spPr>
              <a:xfrm>
                <a:off x="6334584" y="930143"/>
                <a:ext cx="917190" cy="848982"/>
              </a:xfrm>
              <a:custGeom>
                <a:avLst/>
                <a:gdLst/>
                <a:ahLst/>
                <a:cxnLst/>
                <a:rect l="l" t="t" r="r" b="b"/>
                <a:pathLst>
                  <a:path w="12678" h="11736" extrusionOk="0">
                    <a:moveTo>
                      <a:pt x="3339" y="1"/>
                    </a:moveTo>
                    <a:cubicBezTo>
                      <a:pt x="3184" y="1"/>
                      <a:pt x="3009" y="14"/>
                      <a:pt x="2814" y="42"/>
                    </a:cubicBezTo>
                    <a:cubicBezTo>
                      <a:pt x="555" y="364"/>
                      <a:pt x="1527" y="2168"/>
                      <a:pt x="1580" y="2263"/>
                    </a:cubicBezTo>
                    <a:lnTo>
                      <a:pt x="1580" y="2263"/>
                    </a:lnTo>
                    <a:cubicBezTo>
                      <a:pt x="1568" y="2243"/>
                      <a:pt x="1506" y="2149"/>
                      <a:pt x="1380" y="2149"/>
                    </a:cubicBezTo>
                    <a:cubicBezTo>
                      <a:pt x="1234" y="2149"/>
                      <a:pt x="1004" y="2275"/>
                      <a:pt x="667" y="2788"/>
                    </a:cubicBezTo>
                    <a:cubicBezTo>
                      <a:pt x="1" y="3835"/>
                      <a:pt x="1099" y="5123"/>
                      <a:pt x="2561" y="5123"/>
                    </a:cubicBezTo>
                    <a:cubicBezTo>
                      <a:pt x="3281" y="5123"/>
                      <a:pt x="4089" y="4811"/>
                      <a:pt x="4818" y="4004"/>
                    </a:cubicBezTo>
                    <a:cubicBezTo>
                      <a:pt x="5141" y="3641"/>
                      <a:pt x="5379" y="3486"/>
                      <a:pt x="5557" y="3486"/>
                    </a:cubicBezTo>
                    <a:cubicBezTo>
                      <a:pt x="6588" y="3486"/>
                      <a:pt x="5596" y="8705"/>
                      <a:pt x="7360" y="9055"/>
                    </a:cubicBezTo>
                    <a:cubicBezTo>
                      <a:pt x="9443" y="9481"/>
                      <a:pt x="6113" y="11028"/>
                      <a:pt x="6886" y="11628"/>
                    </a:cubicBezTo>
                    <a:cubicBezTo>
                      <a:pt x="6977" y="11700"/>
                      <a:pt x="7132" y="11735"/>
                      <a:pt x="7331" y="11735"/>
                    </a:cubicBezTo>
                    <a:cubicBezTo>
                      <a:pt x="8794" y="11735"/>
                      <a:pt x="12678" y="9843"/>
                      <a:pt x="11622" y="6703"/>
                    </a:cubicBezTo>
                    <a:cubicBezTo>
                      <a:pt x="10438" y="3120"/>
                      <a:pt x="7802" y="3057"/>
                      <a:pt x="7802" y="3057"/>
                    </a:cubicBezTo>
                    <a:cubicBezTo>
                      <a:pt x="7802" y="3057"/>
                      <a:pt x="9617" y="152"/>
                      <a:pt x="6728" y="42"/>
                    </a:cubicBezTo>
                    <a:cubicBezTo>
                      <a:pt x="6641" y="39"/>
                      <a:pt x="6556" y="37"/>
                      <a:pt x="6475" y="37"/>
                    </a:cubicBezTo>
                    <a:cubicBezTo>
                      <a:pt x="5239" y="37"/>
                      <a:pt x="4726" y="365"/>
                      <a:pt x="4518" y="720"/>
                    </a:cubicBezTo>
                    <a:cubicBezTo>
                      <a:pt x="4439" y="349"/>
                      <a:pt x="4148" y="1"/>
                      <a:pt x="3339" y="1"/>
                    </a:cubicBezTo>
                    <a:close/>
                  </a:path>
                </a:pathLst>
              </a:custGeom>
              <a:solidFill>
                <a:srgbClr val="4039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28"/>
              <p:cNvSpPr/>
              <p:nvPr/>
            </p:nvSpPr>
            <p:spPr>
              <a:xfrm>
                <a:off x="6467265" y="1007836"/>
                <a:ext cx="370117" cy="189097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2614" extrusionOk="0">
                    <a:moveTo>
                      <a:pt x="3827" y="0"/>
                    </a:moveTo>
                    <a:cubicBezTo>
                      <a:pt x="3721" y="0"/>
                      <a:pt x="3609" y="9"/>
                      <a:pt x="3490" y="25"/>
                    </a:cubicBezTo>
                    <a:cubicBezTo>
                      <a:pt x="2479" y="167"/>
                      <a:pt x="2558" y="830"/>
                      <a:pt x="2621" y="1351"/>
                    </a:cubicBezTo>
                    <a:cubicBezTo>
                      <a:pt x="2653" y="1667"/>
                      <a:pt x="2700" y="1967"/>
                      <a:pt x="2542" y="2156"/>
                    </a:cubicBezTo>
                    <a:cubicBezTo>
                      <a:pt x="2432" y="2298"/>
                      <a:pt x="2227" y="2377"/>
                      <a:pt x="1911" y="2409"/>
                    </a:cubicBezTo>
                    <a:cubicBezTo>
                      <a:pt x="1835" y="2415"/>
                      <a:pt x="1762" y="2417"/>
                      <a:pt x="1691" y="2417"/>
                    </a:cubicBezTo>
                    <a:cubicBezTo>
                      <a:pt x="808" y="2417"/>
                      <a:pt x="342" y="1978"/>
                      <a:pt x="269" y="1525"/>
                    </a:cubicBezTo>
                    <a:cubicBezTo>
                      <a:pt x="190" y="1146"/>
                      <a:pt x="427" y="830"/>
                      <a:pt x="853" y="720"/>
                    </a:cubicBezTo>
                    <a:cubicBezTo>
                      <a:pt x="917" y="704"/>
                      <a:pt x="948" y="657"/>
                      <a:pt x="932" y="593"/>
                    </a:cubicBezTo>
                    <a:cubicBezTo>
                      <a:pt x="919" y="555"/>
                      <a:pt x="885" y="526"/>
                      <a:pt x="847" y="526"/>
                    </a:cubicBezTo>
                    <a:cubicBezTo>
                      <a:pt x="839" y="526"/>
                      <a:pt x="830" y="528"/>
                      <a:pt x="822" y="530"/>
                    </a:cubicBezTo>
                    <a:cubicBezTo>
                      <a:pt x="206" y="672"/>
                      <a:pt x="1" y="1146"/>
                      <a:pt x="64" y="1556"/>
                    </a:cubicBezTo>
                    <a:cubicBezTo>
                      <a:pt x="159" y="2077"/>
                      <a:pt x="695" y="2613"/>
                      <a:pt x="1671" y="2614"/>
                    </a:cubicBezTo>
                    <a:lnTo>
                      <a:pt x="1671" y="2614"/>
                    </a:lnTo>
                    <a:cubicBezTo>
                      <a:pt x="1760" y="2614"/>
                      <a:pt x="1836" y="2613"/>
                      <a:pt x="1927" y="2598"/>
                    </a:cubicBezTo>
                    <a:cubicBezTo>
                      <a:pt x="2290" y="2567"/>
                      <a:pt x="2542" y="2456"/>
                      <a:pt x="2700" y="2283"/>
                    </a:cubicBezTo>
                    <a:cubicBezTo>
                      <a:pt x="2905" y="2030"/>
                      <a:pt x="2858" y="1667"/>
                      <a:pt x="2811" y="1335"/>
                    </a:cubicBezTo>
                    <a:cubicBezTo>
                      <a:pt x="2748" y="783"/>
                      <a:pt x="2700" y="341"/>
                      <a:pt x="3521" y="215"/>
                    </a:cubicBezTo>
                    <a:cubicBezTo>
                      <a:pt x="3632" y="201"/>
                      <a:pt x="3735" y="194"/>
                      <a:pt x="3831" y="194"/>
                    </a:cubicBezTo>
                    <a:cubicBezTo>
                      <a:pt x="4170" y="194"/>
                      <a:pt x="4412" y="282"/>
                      <a:pt x="4547" y="467"/>
                    </a:cubicBezTo>
                    <a:cubicBezTo>
                      <a:pt x="4894" y="878"/>
                      <a:pt x="4626" y="1683"/>
                      <a:pt x="4626" y="1683"/>
                    </a:cubicBezTo>
                    <a:cubicBezTo>
                      <a:pt x="4610" y="1746"/>
                      <a:pt x="4626" y="1793"/>
                      <a:pt x="4689" y="1809"/>
                    </a:cubicBezTo>
                    <a:cubicBezTo>
                      <a:pt x="4700" y="1813"/>
                      <a:pt x="4712" y="1815"/>
                      <a:pt x="4725" y="1815"/>
                    </a:cubicBezTo>
                    <a:cubicBezTo>
                      <a:pt x="4764" y="1815"/>
                      <a:pt x="4803" y="1794"/>
                      <a:pt x="4815" y="1746"/>
                    </a:cubicBezTo>
                    <a:cubicBezTo>
                      <a:pt x="4831" y="1714"/>
                      <a:pt x="5115" y="846"/>
                      <a:pt x="4705" y="341"/>
                    </a:cubicBezTo>
                    <a:cubicBezTo>
                      <a:pt x="4518" y="117"/>
                      <a:pt x="4223" y="0"/>
                      <a:pt x="3827" y="0"/>
                    </a:cubicBezTo>
                    <a:close/>
                    <a:moveTo>
                      <a:pt x="1671" y="2614"/>
                    </a:moveTo>
                    <a:cubicBezTo>
                      <a:pt x="1667" y="2614"/>
                      <a:pt x="1663" y="2614"/>
                      <a:pt x="1658" y="2614"/>
                    </a:cubicBezTo>
                    <a:lnTo>
                      <a:pt x="1674" y="2614"/>
                    </a:lnTo>
                    <a:cubicBezTo>
                      <a:pt x="1673" y="2614"/>
                      <a:pt x="1672" y="2614"/>
                      <a:pt x="1671" y="261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28"/>
              <p:cNvSpPr/>
              <p:nvPr/>
            </p:nvSpPr>
            <p:spPr>
              <a:xfrm>
                <a:off x="6380523" y="1137108"/>
                <a:ext cx="145124" cy="12840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775" extrusionOk="0">
                    <a:moveTo>
                      <a:pt x="499" y="0"/>
                    </a:moveTo>
                    <a:cubicBezTo>
                      <a:pt x="460" y="0"/>
                      <a:pt x="419" y="18"/>
                      <a:pt x="395" y="54"/>
                    </a:cubicBezTo>
                    <a:cubicBezTo>
                      <a:pt x="379" y="69"/>
                      <a:pt x="0" y="717"/>
                      <a:pt x="284" y="1222"/>
                    </a:cubicBezTo>
                    <a:cubicBezTo>
                      <a:pt x="505" y="1585"/>
                      <a:pt x="1011" y="1774"/>
                      <a:pt x="1784" y="1774"/>
                    </a:cubicBezTo>
                    <a:lnTo>
                      <a:pt x="1910" y="1774"/>
                    </a:lnTo>
                    <a:cubicBezTo>
                      <a:pt x="1958" y="1774"/>
                      <a:pt x="2005" y="1727"/>
                      <a:pt x="2005" y="1679"/>
                    </a:cubicBezTo>
                    <a:cubicBezTo>
                      <a:pt x="2005" y="1616"/>
                      <a:pt x="1973" y="1585"/>
                      <a:pt x="1910" y="1585"/>
                    </a:cubicBezTo>
                    <a:cubicBezTo>
                      <a:pt x="1875" y="1585"/>
                      <a:pt x="1840" y="1586"/>
                      <a:pt x="1806" y="1586"/>
                    </a:cubicBezTo>
                    <a:cubicBezTo>
                      <a:pt x="1093" y="1586"/>
                      <a:pt x="639" y="1428"/>
                      <a:pt x="458" y="1127"/>
                    </a:cubicBezTo>
                    <a:cubicBezTo>
                      <a:pt x="221" y="717"/>
                      <a:pt x="569" y="148"/>
                      <a:pt x="569" y="148"/>
                    </a:cubicBezTo>
                    <a:cubicBezTo>
                      <a:pt x="600" y="101"/>
                      <a:pt x="584" y="38"/>
                      <a:pt x="537" y="6"/>
                    </a:cubicBezTo>
                    <a:cubicBezTo>
                      <a:pt x="525" y="2"/>
                      <a:pt x="512" y="0"/>
                      <a:pt x="4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8"/>
              <p:cNvSpPr/>
              <p:nvPr/>
            </p:nvSpPr>
            <p:spPr>
              <a:xfrm>
                <a:off x="6848740" y="1214656"/>
                <a:ext cx="206762" cy="490465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6780" extrusionOk="0">
                    <a:moveTo>
                      <a:pt x="419" y="1"/>
                    </a:moveTo>
                    <a:cubicBezTo>
                      <a:pt x="227" y="1"/>
                      <a:pt x="97" y="19"/>
                      <a:pt x="79" y="23"/>
                    </a:cubicBezTo>
                    <a:cubicBezTo>
                      <a:pt x="32" y="23"/>
                      <a:pt x="0" y="86"/>
                      <a:pt x="0" y="134"/>
                    </a:cubicBezTo>
                    <a:cubicBezTo>
                      <a:pt x="0" y="175"/>
                      <a:pt x="36" y="216"/>
                      <a:pt x="86" y="216"/>
                    </a:cubicBezTo>
                    <a:cubicBezTo>
                      <a:pt x="94" y="216"/>
                      <a:pt x="102" y="215"/>
                      <a:pt x="111" y="213"/>
                    </a:cubicBezTo>
                    <a:cubicBezTo>
                      <a:pt x="115" y="213"/>
                      <a:pt x="214" y="201"/>
                      <a:pt x="369" y="201"/>
                    </a:cubicBezTo>
                    <a:cubicBezTo>
                      <a:pt x="786" y="201"/>
                      <a:pt x="1612" y="285"/>
                      <a:pt x="2084" y="907"/>
                    </a:cubicBezTo>
                    <a:cubicBezTo>
                      <a:pt x="2336" y="1255"/>
                      <a:pt x="2052" y="1870"/>
                      <a:pt x="1768" y="2454"/>
                    </a:cubicBezTo>
                    <a:cubicBezTo>
                      <a:pt x="1500" y="3038"/>
                      <a:pt x="1216" y="3638"/>
                      <a:pt x="1389" y="4080"/>
                    </a:cubicBezTo>
                    <a:cubicBezTo>
                      <a:pt x="1484" y="4285"/>
                      <a:pt x="1658" y="4443"/>
                      <a:pt x="1942" y="4554"/>
                    </a:cubicBezTo>
                    <a:cubicBezTo>
                      <a:pt x="2431" y="4727"/>
                      <a:pt x="2668" y="5027"/>
                      <a:pt x="2621" y="5406"/>
                    </a:cubicBezTo>
                    <a:cubicBezTo>
                      <a:pt x="2573" y="5943"/>
                      <a:pt x="1973" y="6527"/>
                      <a:pt x="1547" y="6590"/>
                    </a:cubicBezTo>
                    <a:cubicBezTo>
                      <a:pt x="1500" y="6590"/>
                      <a:pt x="1468" y="6637"/>
                      <a:pt x="1468" y="6701"/>
                    </a:cubicBezTo>
                    <a:cubicBezTo>
                      <a:pt x="1468" y="6748"/>
                      <a:pt x="1516" y="6779"/>
                      <a:pt x="1563" y="6779"/>
                    </a:cubicBezTo>
                    <a:lnTo>
                      <a:pt x="1579" y="6779"/>
                    </a:lnTo>
                    <a:cubicBezTo>
                      <a:pt x="2068" y="6716"/>
                      <a:pt x="2763" y="6053"/>
                      <a:pt x="2826" y="5422"/>
                    </a:cubicBezTo>
                    <a:cubicBezTo>
                      <a:pt x="2857" y="5154"/>
                      <a:pt x="2778" y="4648"/>
                      <a:pt x="2005" y="4364"/>
                    </a:cubicBezTo>
                    <a:cubicBezTo>
                      <a:pt x="1784" y="4285"/>
                      <a:pt x="1642" y="4159"/>
                      <a:pt x="1579" y="4001"/>
                    </a:cubicBezTo>
                    <a:cubicBezTo>
                      <a:pt x="1421" y="3638"/>
                      <a:pt x="1689" y="3086"/>
                      <a:pt x="1942" y="2549"/>
                    </a:cubicBezTo>
                    <a:cubicBezTo>
                      <a:pt x="2258" y="1902"/>
                      <a:pt x="2573" y="1239"/>
                      <a:pt x="2242" y="781"/>
                    </a:cubicBezTo>
                    <a:cubicBezTo>
                      <a:pt x="1737" y="108"/>
                      <a:pt x="890" y="1"/>
                      <a:pt x="4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8"/>
              <p:cNvSpPr/>
              <p:nvPr/>
            </p:nvSpPr>
            <p:spPr>
              <a:xfrm>
                <a:off x="6833909" y="1251261"/>
                <a:ext cx="127906" cy="223169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3085" extrusionOk="0">
                    <a:moveTo>
                      <a:pt x="105" y="0"/>
                    </a:moveTo>
                    <a:cubicBezTo>
                      <a:pt x="76" y="0"/>
                      <a:pt x="49" y="12"/>
                      <a:pt x="32" y="38"/>
                    </a:cubicBezTo>
                    <a:cubicBezTo>
                      <a:pt x="0" y="86"/>
                      <a:pt x="16" y="149"/>
                      <a:pt x="63" y="180"/>
                    </a:cubicBezTo>
                    <a:cubicBezTo>
                      <a:pt x="126" y="228"/>
                      <a:pt x="1484" y="1191"/>
                      <a:pt x="300" y="2927"/>
                    </a:cubicBezTo>
                    <a:cubicBezTo>
                      <a:pt x="268" y="2974"/>
                      <a:pt x="284" y="3037"/>
                      <a:pt x="316" y="3069"/>
                    </a:cubicBezTo>
                    <a:cubicBezTo>
                      <a:pt x="332" y="3085"/>
                      <a:pt x="363" y="3085"/>
                      <a:pt x="379" y="3085"/>
                    </a:cubicBezTo>
                    <a:cubicBezTo>
                      <a:pt x="410" y="3085"/>
                      <a:pt x="442" y="3069"/>
                      <a:pt x="458" y="3037"/>
                    </a:cubicBezTo>
                    <a:cubicBezTo>
                      <a:pt x="1768" y="1143"/>
                      <a:pt x="189" y="22"/>
                      <a:pt x="174" y="22"/>
                    </a:cubicBezTo>
                    <a:cubicBezTo>
                      <a:pt x="152" y="8"/>
                      <a:pt x="128" y="0"/>
                      <a:pt x="1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8"/>
              <p:cNvSpPr/>
              <p:nvPr/>
            </p:nvSpPr>
            <p:spPr>
              <a:xfrm>
                <a:off x="7045157" y="1251622"/>
                <a:ext cx="110833" cy="238794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301" extrusionOk="0">
                    <a:moveTo>
                      <a:pt x="106" y="0"/>
                    </a:moveTo>
                    <a:cubicBezTo>
                      <a:pt x="86" y="0"/>
                      <a:pt x="66" y="5"/>
                      <a:pt x="48" y="17"/>
                    </a:cubicBezTo>
                    <a:cubicBezTo>
                      <a:pt x="0" y="49"/>
                      <a:pt x="0" y="96"/>
                      <a:pt x="32" y="144"/>
                    </a:cubicBezTo>
                    <a:cubicBezTo>
                      <a:pt x="1279" y="2006"/>
                      <a:pt x="395" y="3096"/>
                      <a:pt x="363" y="3143"/>
                    </a:cubicBezTo>
                    <a:cubicBezTo>
                      <a:pt x="332" y="3175"/>
                      <a:pt x="332" y="3238"/>
                      <a:pt x="379" y="3285"/>
                    </a:cubicBezTo>
                    <a:cubicBezTo>
                      <a:pt x="395" y="3301"/>
                      <a:pt x="411" y="3301"/>
                      <a:pt x="442" y="3301"/>
                    </a:cubicBezTo>
                    <a:cubicBezTo>
                      <a:pt x="458" y="3301"/>
                      <a:pt x="490" y="3285"/>
                      <a:pt x="505" y="3269"/>
                    </a:cubicBezTo>
                    <a:cubicBezTo>
                      <a:pt x="553" y="3222"/>
                      <a:pt x="1531" y="2022"/>
                      <a:pt x="190" y="33"/>
                    </a:cubicBezTo>
                    <a:cubicBezTo>
                      <a:pt x="170" y="14"/>
                      <a:pt x="139" y="0"/>
                      <a:pt x="1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8"/>
              <p:cNvSpPr/>
              <p:nvPr/>
            </p:nvSpPr>
            <p:spPr>
              <a:xfrm>
                <a:off x="6812206" y="2172944"/>
                <a:ext cx="170228" cy="133974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852" extrusionOk="0">
                    <a:moveTo>
                      <a:pt x="1765" y="184"/>
                    </a:moveTo>
                    <a:cubicBezTo>
                      <a:pt x="1858" y="184"/>
                      <a:pt x="1920" y="192"/>
                      <a:pt x="1942" y="210"/>
                    </a:cubicBezTo>
                    <a:cubicBezTo>
                      <a:pt x="2036" y="478"/>
                      <a:pt x="2084" y="1457"/>
                      <a:pt x="1989" y="1567"/>
                    </a:cubicBezTo>
                    <a:cubicBezTo>
                      <a:pt x="1899" y="1621"/>
                      <a:pt x="1418" y="1649"/>
                      <a:pt x="969" y="1649"/>
                    </a:cubicBezTo>
                    <a:cubicBezTo>
                      <a:pt x="628" y="1649"/>
                      <a:pt x="306" y="1633"/>
                      <a:pt x="190" y="1599"/>
                    </a:cubicBezTo>
                    <a:lnTo>
                      <a:pt x="190" y="399"/>
                    </a:lnTo>
                    <a:cubicBezTo>
                      <a:pt x="787" y="277"/>
                      <a:pt x="1450" y="184"/>
                      <a:pt x="1765" y="184"/>
                    </a:cubicBezTo>
                    <a:close/>
                    <a:moveTo>
                      <a:pt x="1677" y="0"/>
                    </a:moveTo>
                    <a:cubicBezTo>
                      <a:pt x="1334" y="0"/>
                      <a:pt x="799" y="76"/>
                      <a:pt x="79" y="225"/>
                    </a:cubicBezTo>
                    <a:cubicBezTo>
                      <a:pt x="32" y="225"/>
                      <a:pt x="0" y="273"/>
                      <a:pt x="0" y="320"/>
                    </a:cubicBezTo>
                    <a:lnTo>
                      <a:pt x="0" y="1662"/>
                    </a:lnTo>
                    <a:cubicBezTo>
                      <a:pt x="0" y="1678"/>
                      <a:pt x="0" y="1741"/>
                      <a:pt x="63" y="1772"/>
                    </a:cubicBezTo>
                    <a:cubicBezTo>
                      <a:pt x="174" y="1820"/>
                      <a:pt x="553" y="1851"/>
                      <a:pt x="947" y="1851"/>
                    </a:cubicBezTo>
                    <a:cubicBezTo>
                      <a:pt x="1452" y="1851"/>
                      <a:pt x="1989" y="1804"/>
                      <a:pt x="2100" y="1741"/>
                    </a:cubicBezTo>
                    <a:cubicBezTo>
                      <a:pt x="2352" y="1567"/>
                      <a:pt x="2194" y="336"/>
                      <a:pt x="2131" y="147"/>
                    </a:cubicBezTo>
                    <a:cubicBezTo>
                      <a:pt x="2103" y="48"/>
                      <a:pt x="1951" y="0"/>
                      <a:pt x="16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8"/>
              <p:cNvSpPr/>
              <p:nvPr/>
            </p:nvSpPr>
            <p:spPr>
              <a:xfrm>
                <a:off x="6291467" y="2208825"/>
                <a:ext cx="185059" cy="116323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1608" extrusionOk="0">
                    <a:moveTo>
                      <a:pt x="1862" y="198"/>
                    </a:moveTo>
                    <a:cubicBezTo>
                      <a:pt x="1981" y="198"/>
                      <a:pt x="2059" y="210"/>
                      <a:pt x="2084" y="235"/>
                    </a:cubicBezTo>
                    <a:cubicBezTo>
                      <a:pt x="2178" y="440"/>
                      <a:pt x="2320" y="976"/>
                      <a:pt x="2226" y="1197"/>
                    </a:cubicBezTo>
                    <a:cubicBezTo>
                      <a:pt x="2210" y="1245"/>
                      <a:pt x="2178" y="1261"/>
                      <a:pt x="2147" y="1261"/>
                    </a:cubicBezTo>
                    <a:cubicBezTo>
                      <a:pt x="1877" y="1325"/>
                      <a:pt x="948" y="1400"/>
                      <a:pt x="459" y="1400"/>
                    </a:cubicBezTo>
                    <a:cubicBezTo>
                      <a:pt x="347" y="1400"/>
                      <a:pt x="258" y="1396"/>
                      <a:pt x="205" y="1387"/>
                    </a:cubicBezTo>
                    <a:cubicBezTo>
                      <a:pt x="205" y="1197"/>
                      <a:pt x="205" y="645"/>
                      <a:pt x="205" y="440"/>
                    </a:cubicBezTo>
                    <a:cubicBezTo>
                      <a:pt x="890" y="289"/>
                      <a:pt x="1532" y="198"/>
                      <a:pt x="1862" y="198"/>
                    </a:cubicBezTo>
                    <a:close/>
                    <a:moveTo>
                      <a:pt x="1804" y="1"/>
                    </a:moveTo>
                    <a:cubicBezTo>
                      <a:pt x="1322" y="1"/>
                      <a:pt x="582" y="151"/>
                      <a:pt x="79" y="266"/>
                    </a:cubicBezTo>
                    <a:cubicBezTo>
                      <a:pt x="32" y="282"/>
                      <a:pt x="0" y="329"/>
                      <a:pt x="0" y="361"/>
                    </a:cubicBezTo>
                    <a:cubicBezTo>
                      <a:pt x="0" y="377"/>
                      <a:pt x="0" y="1324"/>
                      <a:pt x="0" y="1450"/>
                    </a:cubicBezTo>
                    <a:cubicBezTo>
                      <a:pt x="0" y="1482"/>
                      <a:pt x="16" y="1529"/>
                      <a:pt x="47" y="1545"/>
                    </a:cubicBezTo>
                    <a:cubicBezTo>
                      <a:pt x="95" y="1592"/>
                      <a:pt x="268" y="1608"/>
                      <a:pt x="489" y="1608"/>
                    </a:cubicBezTo>
                    <a:cubicBezTo>
                      <a:pt x="1073" y="1608"/>
                      <a:pt x="2021" y="1497"/>
                      <a:pt x="2194" y="1450"/>
                    </a:cubicBezTo>
                    <a:cubicBezTo>
                      <a:pt x="2289" y="1434"/>
                      <a:pt x="2368" y="1371"/>
                      <a:pt x="2399" y="1276"/>
                    </a:cubicBezTo>
                    <a:cubicBezTo>
                      <a:pt x="2557" y="961"/>
                      <a:pt x="2352" y="345"/>
                      <a:pt x="2273" y="140"/>
                    </a:cubicBezTo>
                    <a:cubicBezTo>
                      <a:pt x="2225" y="39"/>
                      <a:pt x="2048" y="1"/>
                      <a:pt x="18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8"/>
              <p:cNvSpPr/>
              <p:nvPr/>
            </p:nvSpPr>
            <p:spPr>
              <a:xfrm>
                <a:off x="6442161" y="1934584"/>
                <a:ext cx="334668" cy="247837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3426" extrusionOk="0">
                    <a:moveTo>
                      <a:pt x="4531" y="0"/>
                    </a:moveTo>
                    <a:cubicBezTo>
                      <a:pt x="4484" y="0"/>
                      <a:pt x="4436" y="48"/>
                      <a:pt x="4421" y="95"/>
                    </a:cubicBezTo>
                    <a:cubicBezTo>
                      <a:pt x="4421" y="127"/>
                      <a:pt x="4263" y="2179"/>
                      <a:pt x="3268" y="2952"/>
                    </a:cubicBezTo>
                    <a:cubicBezTo>
                      <a:pt x="3038" y="3134"/>
                      <a:pt x="2770" y="3232"/>
                      <a:pt x="2466" y="3232"/>
                    </a:cubicBezTo>
                    <a:cubicBezTo>
                      <a:pt x="2374" y="3232"/>
                      <a:pt x="2278" y="3223"/>
                      <a:pt x="2179" y="3205"/>
                    </a:cubicBezTo>
                    <a:cubicBezTo>
                      <a:pt x="1358" y="3063"/>
                      <a:pt x="837" y="2589"/>
                      <a:pt x="632" y="1784"/>
                    </a:cubicBezTo>
                    <a:cubicBezTo>
                      <a:pt x="474" y="1184"/>
                      <a:pt x="569" y="600"/>
                      <a:pt x="569" y="600"/>
                    </a:cubicBezTo>
                    <a:cubicBezTo>
                      <a:pt x="585" y="537"/>
                      <a:pt x="537" y="490"/>
                      <a:pt x="490" y="490"/>
                    </a:cubicBezTo>
                    <a:cubicBezTo>
                      <a:pt x="479" y="487"/>
                      <a:pt x="469" y="486"/>
                      <a:pt x="459" y="486"/>
                    </a:cubicBezTo>
                    <a:cubicBezTo>
                      <a:pt x="412" y="486"/>
                      <a:pt x="380" y="516"/>
                      <a:pt x="380" y="569"/>
                    </a:cubicBezTo>
                    <a:cubicBezTo>
                      <a:pt x="364" y="584"/>
                      <a:pt x="1" y="3031"/>
                      <a:pt x="2148" y="3410"/>
                    </a:cubicBezTo>
                    <a:cubicBezTo>
                      <a:pt x="2258" y="3426"/>
                      <a:pt x="2369" y="3426"/>
                      <a:pt x="2463" y="3426"/>
                    </a:cubicBezTo>
                    <a:cubicBezTo>
                      <a:pt x="2810" y="3426"/>
                      <a:pt x="3126" y="3315"/>
                      <a:pt x="3395" y="3110"/>
                    </a:cubicBezTo>
                    <a:cubicBezTo>
                      <a:pt x="4452" y="2289"/>
                      <a:pt x="4626" y="206"/>
                      <a:pt x="4626" y="111"/>
                    </a:cubicBezTo>
                    <a:cubicBezTo>
                      <a:pt x="4626" y="63"/>
                      <a:pt x="4594" y="16"/>
                      <a:pt x="4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8"/>
              <p:cNvSpPr/>
              <p:nvPr/>
            </p:nvSpPr>
            <p:spPr>
              <a:xfrm>
                <a:off x="6176076" y="2701678"/>
                <a:ext cx="1016447" cy="96285"/>
              </a:xfrm>
              <a:custGeom>
                <a:avLst/>
                <a:gdLst/>
                <a:ahLst/>
                <a:cxnLst/>
                <a:rect l="l" t="t" r="r" b="b"/>
                <a:pathLst>
                  <a:path w="14050" h="1331" extrusionOk="0">
                    <a:moveTo>
                      <a:pt x="13943" y="1"/>
                    </a:moveTo>
                    <a:cubicBezTo>
                      <a:pt x="13936" y="1"/>
                      <a:pt x="13930" y="2"/>
                      <a:pt x="13923" y="4"/>
                    </a:cubicBezTo>
                    <a:cubicBezTo>
                      <a:pt x="13892" y="20"/>
                      <a:pt x="10198" y="809"/>
                      <a:pt x="6125" y="1093"/>
                    </a:cubicBezTo>
                    <a:cubicBezTo>
                      <a:pt x="5604" y="1128"/>
                      <a:pt x="5117" y="1143"/>
                      <a:pt x="4666" y="1143"/>
                    </a:cubicBezTo>
                    <a:cubicBezTo>
                      <a:pt x="1633" y="1143"/>
                      <a:pt x="172" y="460"/>
                      <a:pt x="159" y="446"/>
                    </a:cubicBezTo>
                    <a:cubicBezTo>
                      <a:pt x="147" y="442"/>
                      <a:pt x="134" y="440"/>
                      <a:pt x="121" y="440"/>
                    </a:cubicBezTo>
                    <a:cubicBezTo>
                      <a:pt x="83" y="440"/>
                      <a:pt x="44" y="458"/>
                      <a:pt x="32" y="493"/>
                    </a:cubicBezTo>
                    <a:cubicBezTo>
                      <a:pt x="1" y="541"/>
                      <a:pt x="32" y="604"/>
                      <a:pt x="80" y="620"/>
                    </a:cubicBezTo>
                    <a:cubicBezTo>
                      <a:pt x="143" y="651"/>
                      <a:pt x="1579" y="1330"/>
                      <a:pt x="4610" y="1330"/>
                    </a:cubicBezTo>
                    <a:cubicBezTo>
                      <a:pt x="5084" y="1330"/>
                      <a:pt x="5589" y="1314"/>
                      <a:pt x="6141" y="1283"/>
                    </a:cubicBezTo>
                    <a:cubicBezTo>
                      <a:pt x="10214" y="1014"/>
                      <a:pt x="13923" y="209"/>
                      <a:pt x="13971" y="193"/>
                    </a:cubicBezTo>
                    <a:cubicBezTo>
                      <a:pt x="14018" y="193"/>
                      <a:pt x="14050" y="130"/>
                      <a:pt x="14034" y="83"/>
                    </a:cubicBezTo>
                    <a:cubicBezTo>
                      <a:pt x="14034" y="42"/>
                      <a:pt x="13986" y="1"/>
                      <a:pt x="139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8"/>
              <p:cNvSpPr/>
              <p:nvPr/>
            </p:nvSpPr>
            <p:spPr>
              <a:xfrm>
                <a:off x="6454749" y="2478147"/>
                <a:ext cx="333510" cy="214705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2968" extrusionOk="0">
                    <a:moveTo>
                      <a:pt x="3501" y="197"/>
                    </a:moveTo>
                    <a:cubicBezTo>
                      <a:pt x="3788" y="197"/>
                      <a:pt x="3983" y="232"/>
                      <a:pt x="4026" y="316"/>
                    </a:cubicBezTo>
                    <a:cubicBezTo>
                      <a:pt x="4262" y="821"/>
                      <a:pt x="4389" y="2273"/>
                      <a:pt x="4294" y="2478"/>
                    </a:cubicBezTo>
                    <a:cubicBezTo>
                      <a:pt x="4041" y="2542"/>
                      <a:pt x="1768" y="2684"/>
                      <a:pt x="206" y="2763"/>
                    </a:cubicBezTo>
                    <a:cubicBezTo>
                      <a:pt x="221" y="1847"/>
                      <a:pt x="284" y="868"/>
                      <a:pt x="332" y="679"/>
                    </a:cubicBezTo>
                    <a:cubicBezTo>
                      <a:pt x="1234" y="459"/>
                      <a:pt x="2714" y="197"/>
                      <a:pt x="3501" y="197"/>
                    </a:cubicBezTo>
                    <a:close/>
                    <a:moveTo>
                      <a:pt x="3380" y="0"/>
                    </a:moveTo>
                    <a:cubicBezTo>
                      <a:pt x="2223" y="0"/>
                      <a:pt x="276" y="478"/>
                      <a:pt x="253" y="489"/>
                    </a:cubicBezTo>
                    <a:cubicBezTo>
                      <a:pt x="158" y="505"/>
                      <a:pt x="63" y="537"/>
                      <a:pt x="0" y="2873"/>
                    </a:cubicBezTo>
                    <a:cubicBezTo>
                      <a:pt x="0" y="2889"/>
                      <a:pt x="16" y="2920"/>
                      <a:pt x="32" y="2936"/>
                    </a:cubicBezTo>
                    <a:cubicBezTo>
                      <a:pt x="48" y="2952"/>
                      <a:pt x="79" y="2968"/>
                      <a:pt x="111" y="2968"/>
                    </a:cubicBezTo>
                    <a:cubicBezTo>
                      <a:pt x="1058" y="2920"/>
                      <a:pt x="4199" y="2747"/>
                      <a:pt x="4389" y="2652"/>
                    </a:cubicBezTo>
                    <a:cubicBezTo>
                      <a:pt x="4436" y="2636"/>
                      <a:pt x="4468" y="2605"/>
                      <a:pt x="4483" y="2542"/>
                    </a:cubicBezTo>
                    <a:cubicBezTo>
                      <a:pt x="4610" y="2194"/>
                      <a:pt x="4436" y="726"/>
                      <a:pt x="4199" y="237"/>
                    </a:cubicBezTo>
                    <a:cubicBezTo>
                      <a:pt x="4119" y="64"/>
                      <a:pt x="3802" y="0"/>
                      <a:pt x="33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8"/>
              <p:cNvSpPr/>
              <p:nvPr/>
            </p:nvSpPr>
            <p:spPr>
              <a:xfrm>
                <a:off x="6490126" y="2281599"/>
                <a:ext cx="312964" cy="70966"/>
              </a:xfrm>
              <a:custGeom>
                <a:avLst/>
                <a:gdLst/>
                <a:ahLst/>
                <a:cxnLst/>
                <a:rect l="l" t="t" r="r" b="b"/>
                <a:pathLst>
                  <a:path w="4326" h="981" extrusionOk="0">
                    <a:moveTo>
                      <a:pt x="4206" y="1"/>
                    </a:moveTo>
                    <a:cubicBezTo>
                      <a:pt x="4188" y="1"/>
                      <a:pt x="4170" y="6"/>
                      <a:pt x="4152" y="18"/>
                    </a:cubicBezTo>
                    <a:cubicBezTo>
                      <a:pt x="3396" y="612"/>
                      <a:pt x="2592" y="789"/>
                      <a:pt x="1905" y="789"/>
                    </a:cubicBezTo>
                    <a:cubicBezTo>
                      <a:pt x="915" y="789"/>
                      <a:pt x="168" y="422"/>
                      <a:pt x="159" y="412"/>
                    </a:cubicBezTo>
                    <a:cubicBezTo>
                      <a:pt x="145" y="404"/>
                      <a:pt x="131" y="400"/>
                      <a:pt x="117" y="400"/>
                    </a:cubicBezTo>
                    <a:cubicBezTo>
                      <a:pt x="80" y="400"/>
                      <a:pt x="44" y="426"/>
                      <a:pt x="32" y="460"/>
                    </a:cubicBezTo>
                    <a:cubicBezTo>
                      <a:pt x="1" y="507"/>
                      <a:pt x="16" y="555"/>
                      <a:pt x="64" y="586"/>
                    </a:cubicBezTo>
                    <a:cubicBezTo>
                      <a:pt x="80" y="586"/>
                      <a:pt x="869" y="981"/>
                      <a:pt x="1911" y="981"/>
                    </a:cubicBezTo>
                    <a:cubicBezTo>
                      <a:pt x="2637" y="981"/>
                      <a:pt x="3473" y="791"/>
                      <a:pt x="4263" y="176"/>
                    </a:cubicBezTo>
                    <a:cubicBezTo>
                      <a:pt x="4310" y="144"/>
                      <a:pt x="4326" y="81"/>
                      <a:pt x="4294" y="34"/>
                    </a:cubicBezTo>
                    <a:cubicBezTo>
                      <a:pt x="4265" y="14"/>
                      <a:pt x="4236" y="1"/>
                      <a:pt x="42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28"/>
              <p:cNvSpPr/>
              <p:nvPr/>
            </p:nvSpPr>
            <p:spPr>
              <a:xfrm>
                <a:off x="6603201" y="2487262"/>
                <a:ext cx="26334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2716" extrusionOk="0">
                    <a:moveTo>
                      <a:pt x="95" y="0"/>
                    </a:moveTo>
                    <a:cubicBezTo>
                      <a:pt x="32" y="0"/>
                      <a:pt x="0" y="48"/>
                      <a:pt x="0" y="95"/>
                    </a:cubicBezTo>
                    <a:lnTo>
                      <a:pt x="158" y="2621"/>
                    </a:lnTo>
                    <a:cubicBezTo>
                      <a:pt x="158" y="2668"/>
                      <a:pt x="206" y="2715"/>
                      <a:pt x="253" y="2715"/>
                    </a:cubicBezTo>
                    <a:lnTo>
                      <a:pt x="269" y="2715"/>
                    </a:lnTo>
                    <a:cubicBezTo>
                      <a:pt x="316" y="2700"/>
                      <a:pt x="363" y="2668"/>
                      <a:pt x="363" y="2605"/>
                    </a:cubicBezTo>
                    <a:lnTo>
                      <a:pt x="206" y="95"/>
                    </a:lnTo>
                    <a:cubicBezTo>
                      <a:pt x="190" y="32"/>
                      <a:pt x="143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28"/>
              <p:cNvSpPr/>
              <p:nvPr/>
            </p:nvSpPr>
            <p:spPr>
              <a:xfrm>
                <a:off x="6520945" y="2819519"/>
                <a:ext cx="219350" cy="214777"/>
              </a:xfrm>
              <a:custGeom>
                <a:avLst/>
                <a:gdLst/>
                <a:ahLst/>
                <a:cxnLst/>
                <a:rect l="l" t="t" r="r" b="b"/>
                <a:pathLst>
                  <a:path w="3032" h="2969" extrusionOk="0">
                    <a:moveTo>
                      <a:pt x="727" y="1"/>
                    </a:moveTo>
                    <a:cubicBezTo>
                      <a:pt x="680" y="17"/>
                      <a:pt x="648" y="64"/>
                      <a:pt x="648" y="111"/>
                    </a:cubicBezTo>
                    <a:cubicBezTo>
                      <a:pt x="727" y="648"/>
                      <a:pt x="1043" y="2432"/>
                      <a:pt x="1532" y="2763"/>
                    </a:cubicBezTo>
                    <a:cubicBezTo>
                      <a:pt x="790" y="2748"/>
                      <a:pt x="127" y="2637"/>
                      <a:pt x="127" y="2637"/>
                    </a:cubicBezTo>
                    <a:cubicBezTo>
                      <a:pt x="64" y="2637"/>
                      <a:pt x="17" y="2669"/>
                      <a:pt x="17" y="2716"/>
                    </a:cubicBezTo>
                    <a:cubicBezTo>
                      <a:pt x="1" y="2779"/>
                      <a:pt x="32" y="2827"/>
                      <a:pt x="96" y="2842"/>
                    </a:cubicBezTo>
                    <a:cubicBezTo>
                      <a:pt x="143" y="2842"/>
                      <a:pt x="901" y="2969"/>
                      <a:pt x="1721" y="2969"/>
                    </a:cubicBezTo>
                    <a:cubicBezTo>
                      <a:pt x="2148" y="2969"/>
                      <a:pt x="2590" y="2937"/>
                      <a:pt x="2953" y="2842"/>
                    </a:cubicBezTo>
                    <a:cubicBezTo>
                      <a:pt x="3000" y="2827"/>
                      <a:pt x="3032" y="2763"/>
                      <a:pt x="3016" y="2716"/>
                    </a:cubicBezTo>
                    <a:cubicBezTo>
                      <a:pt x="3003" y="2664"/>
                      <a:pt x="2968" y="2633"/>
                      <a:pt x="2921" y="2633"/>
                    </a:cubicBezTo>
                    <a:cubicBezTo>
                      <a:pt x="2911" y="2633"/>
                      <a:pt x="2900" y="2634"/>
                      <a:pt x="2890" y="2637"/>
                    </a:cubicBezTo>
                    <a:cubicBezTo>
                      <a:pt x="2605" y="2732"/>
                      <a:pt x="2258" y="2763"/>
                      <a:pt x="1911" y="2763"/>
                    </a:cubicBezTo>
                    <a:cubicBezTo>
                      <a:pt x="1942" y="2748"/>
                      <a:pt x="1974" y="2716"/>
                      <a:pt x="1990" y="2669"/>
                    </a:cubicBezTo>
                    <a:cubicBezTo>
                      <a:pt x="2306" y="2164"/>
                      <a:pt x="1879" y="459"/>
                      <a:pt x="1832" y="269"/>
                    </a:cubicBezTo>
                    <a:cubicBezTo>
                      <a:pt x="1816" y="222"/>
                      <a:pt x="1769" y="190"/>
                      <a:pt x="1706" y="190"/>
                    </a:cubicBezTo>
                    <a:cubicBezTo>
                      <a:pt x="1658" y="206"/>
                      <a:pt x="1627" y="269"/>
                      <a:pt x="1643" y="317"/>
                    </a:cubicBezTo>
                    <a:cubicBezTo>
                      <a:pt x="1769" y="822"/>
                      <a:pt x="2053" y="2195"/>
                      <a:pt x="1832" y="2558"/>
                    </a:cubicBezTo>
                    <a:cubicBezTo>
                      <a:pt x="1800" y="2621"/>
                      <a:pt x="1769" y="2637"/>
                      <a:pt x="1737" y="2637"/>
                    </a:cubicBezTo>
                    <a:cubicBezTo>
                      <a:pt x="1721" y="2637"/>
                      <a:pt x="1690" y="2637"/>
                      <a:pt x="1643" y="2606"/>
                    </a:cubicBezTo>
                    <a:cubicBezTo>
                      <a:pt x="1327" y="2400"/>
                      <a:pt x="1011" y="1185"/>
                      <a:pt x="853" y="80"/>
                    </a:cubicBezTo>
                    <a:cubicBezTo>
                      <a:pt x="838" y="33"/>
                      <a:pt x="790" y="1"/>
                      <a:pt x="7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8"/>
              <p:cNvSpPr/>
              <p:nvPr/>
            </p:nvSpPr>
            <p:spPr>
              <a:xfrm>
                <a:off x="7008623" y="2137570"/>
                <a:ext cx="89129" cy="259556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3588" extrusionOk="0">
                    <a:moveTo>
                      <a:pt x="119" y="0"/>
                    </a:moveTo>
                    <a:cubicBezTo>
                      <a:pt x="111" y="0"/>
                      <a:pt x="103" y="1"/>
                      <a:pt x="95" y="4"/>
                    </a:cubicBezTo>
                    <a:cubicBezTo>
                      <a:pt x="32" y="20"/>
                      <a:pt x="0" y="83"/>
                      <a:pt x="16" y="130"/>
                    </a:cubicBezTo>
                    <a:cubicBezTo>
                      <a:pt x="32" y="146"/>
                      <a:pt x="505" y="1867"/>
                      <a:pt x="1026" y="3508"/>
                    </a:cubicBezTo>
                    <a:cubicBezTo>
                      <a:pt x="1042" y="3556"/>
                      <a:pt x="1074" y="3587"/>
                      <a:pt x="1121" y="3587"/>
                    </a:cubicBezTo>
                    <a:cubicBezTo>
                      <a:pt x="1137" y="3587"/>
                      <a:pt x="1137" y="3587"/>
                      <a:pt x="1153" y="3572"/>
                    </a:cubicBezTo>
                    <a:cubicBezTo>
                      <a:pt x="1200" y="3556"/>
                      <a:pt x="1231" y="3508"/>
                      <a:pt x="1216" y="3461"/>
                    </a:cubicBezTo>
                    <a:cubicBezTo>
                      <a:pt x="695" y="1804"/>
                      <a:pt x="221" y="99"/>
                      <a:pt x="205" y="83"/>
                    </a:cubicBezTo>
                    <a:cubicBezTo>
                      <a:pt x="192" y="31"/>
                      <a:pt x="158" y="0"/>
                      <a:pt x="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8"/>
              <p:cNvSpPr/>
              <p:nvPr/>
            </p:nvSpPr>
            <p:spPr>
              <a:xfrm>
                <a:off x="7411729" y="2051775"/>
                <a:ext cx="83414" cy="111259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538" extrusionOk="0">
                    <a:moveTo>
                      <a:pt x="121" y="0"/>
                    </a:moveTo>
                    <a:cubicBezTo>
                      <a:pt x="82" y="0"/>
                      <a:pt x="44" y="18"/>
                      <a:pt x="32" y="54"/>
                    </a:cubicBezTo>
                    <a:cubicBezTo>
                      <a:pt x="0" y="101"/>
                      <a:pt x="16" y="148"/>
                      <a:pt x="64" y="180"/>
                    </a:cubicBezTo>
                    <a:cubicBezTo>
                      <a:pt x="64" y="180"/>
                      <a:pt x="884" y="653"/>
                      <a:pt x="948" y="1443"/>
                    </a:cubicBezTo>
                    <a:cubicBezTo>
                      <a:pt x="948" y="1490"/>
                      <a:pt x="995" y="1537"/>
                      <a:pt x="1042" y="1537"/>
                    </a:cubicBezTo>
                    <a:lnTo>
                      <a:pt x="1058" y="1537"/>
                    </a:lnTo>
                    <a:cubicBezTo>
                      <a:pt x="1105" y="1537"/>
                      <a:pt x="1153" y="1490"/>
                      <a:pt x="1137" y="1427"/>
                    </a:cubicBezTo>
                    <a:cubicBezTo>
                      <a:pt x="1058" y="527"/>
                      <a:pt x="206" y="38"/>
                      <a:pt x="158" y="6"/>
                    </a:cubicBezTo>
                    <a:cubicBezTo>
                      <a:pt x="146" y="2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8"/>
              <p:cNvSpPr/>
              <p:nvPr/>
            </p:nvSpPr>
            <p:spPr>
              <a:xfrm>
                <a:off x="5504642" y="2009673"/>
                <a:ext cx="320922" cy="30976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4282" extrusionOk="0">
                    <a:moveTo>
                      <a:pt x="2717" y="0"/>
                    </a:moveTo>
                    <a:cubicBezTo>
                      <a:pt x="2269" y="0"/>
                      <a:pt x="1898" y="161"/>
                      <a:pt x="1594" y="493"/>
                    </a:cubicBezTo>
                    <a:cubicBezTo>
                      <a:pt x="1405" y="699"/>
                      <a:pt x="1263" y="935"/>
                      <a:pt x="1168" y="1188"/>
                    </a:cubicBezTo>
                    <a:cubicBezTo>
                      <a:pt x="1168" y="1188"/>
                      <a:pt x="1161" y="1181"/>
                      <a:pt x="1152" y="1181"/>
                    </a:cubicBezTo>
                    <a:cubicBezTo>
                      <a:pt x="1147" y="1181"/>
                      <a:pt x="1142" y="1183"/>
                      <a:pt x="1137" y="1188"/>
                    </a:cubicBezTo>
                    <a:cubicBezTo>
                      <a:pt x="0" y="1425"/>
                      <a:pt x="79" y="2719"/>
                      <a:pt x="95" y="2735"/>
                    </a:cubicBezTo>
                    <a:cubicBezTo>
                      <a:pt x="95" y="2782"/>
                      <a:pt x="142" y="2830"/>
                      <a:pt x="189" y="2830"/>
                    </a:cubicBezTo>
                    <a:cubicBezTo>
                      <a:pt x="253" y="2814"/>
                      <a:pt x="284" y="2767"/>
                      <a:pt x="284" y="2719"/>
                    </a:cubicBezTo>
                    <a:cubicBezTo>
                      <a:pt x="284" y="2672"/>
                      <a:pt x="221" y="1630"/>
                      <a:pt x="1105" y="1393"/>
                    </a:cubicBezTo>
                    <a:lnTo>
                      <a:pt x="1105" y="1393"/>
                    </a:lnTo>
                    <a:cubicBezTo>
                      <a:pt x="994" y="1725"/>
                      <a:pt x="979" y="2025"/>
                      <a:pt x="994" y="2167"/>
                    </a:cubicBezTo>
                    <a:cubicBezTo>
                      <a:pt x="1010" y="2230"/>
                      <a:pt x="1042" y="2277"/>
                      <a:pt x="1105" y="2293"/>
                    </a:cubicBezTo>
                    <a:cubicBezTo>
                      <a:pt x="1122" y="2299"/>
                      <a:pt x="1141" y="2302"/>
                      <a:pt x="1162" y="2302"/>
                    </a:cubicBezTo>
                    <a:cubicBezTo>
                      <a:pt x="1467" y="2302"/>
                      <a:pt x="2240" y="1700"/>
                      <a:pt x="2668" y="1346"/>
                    </a:cubicBezTo>
                    <a:cubicBezTo>
                      <a:pt x="2699" y="1425"/>
                      <a:pt x="2762" y="1551"/>
                      <a:pt x="2841" y="1677"/>
                    </a:cubicBezTo>
                    <a:cubicBezTo>
                      <a:pt x="2289" y="1867"/>
                      <a:pt x="884" y="2956"/>
                      <a:pt x="821" y="3003"/>
                    </a:cubicBezTo>
                    <a:cubicBezTo>
                      <a:pt x="773" y="3035"/>
                      <a:pt x="773" y="3098"/>
                      <a:pt x="805" y="3145"/>
                    </a:cubicBezTo>
                    <a:cubicBezTo>
                      <a:pt x="821" y="3161"/>
                      <a:pt x="852" y="3177"/>
                      <a:pt x="884" y="3177"/>
                    </a:cubicBezTo>
                    <a:cubicBezTo>
                      <a:pt x="900" y="3177"/>
                      <a:pt x="916" y="3177"/>
                      <a:pt x="947" y="3161"/>
                    </a:cubicBezTo>
                    <a:cubicBezTo>
                      <a:pt x="1373" y="2830"/>
                      <a:pt x="2541" y="1962"/>
                      <a:pt x="2936" y="1851"/>
                    </a:cubicBezTo>
                    <a:cubicBezTo>
                      <a:pt x="2999" y="1962"/>
                      <a:pt x="3078" y="2088"/>
                      <a:pt x="3157" y="2198"/>
                    </a:cubicBezTo>
                    <a:cubicBezTo>
                      <a:pt x="2652" y="2688"/>
                      <a:pt x="1626" y="3698"/>
                      <a:pt x="1610" y="3935"/>
                    </a:cubicBezTo>
                    <a:cubicBezTo>
                      <a:pt x="1594" y="3998"/>
                      <a:pt x="1642" y="4045"/>
                      <a:pt x="1689" y="4045"/>
                    </a:cubicBezTo>
                    <a:lnTo>
                      <a:pt x="1705" y="4045"/>
                    </a:lnTo>
                    <a:cubicBezTo>
                      <a:pt x="1752" y="4045"/>
                      <a:pt x="1800" y="4014"/>
                      <a:pt x="1800" y="3966"/>
                    </a:cubicBezTo>
                    <a:cubicBezTo>
                      <a:pt x="1831" y="3808"/>
                      <a:pt x="2557" y="3051"/>
                      <a:pt x="3268" y="2356"/>
                    </a:cubicBezTo>
                    <a:cubicBezTo>
                      <a:pt x="3362" y="2467"/>
                      <a:pt x="3457" y="2577"/>
                      <a:pt x="3552" y="2688"/>
                    </a:cubicBezTo>
                    <a:cubicBezTo>
                      <a:pt x="3346" y="3051"/>
                      <a:pt x="2731" y="3966"/>
                      <a:pt x="2352" y="4093"/>
                    </a:cubicBezTo>
                    <a:cubicBezTo>
                      <a:pt x="2289" y="4108"/>
                      <a:pt x="2257" y="4171"/>
                      <a:pt x="2289" y="4219"/>
                    </a:cubicBezTo>
                    <a:cubicBezTo>
                      <a:pt x="2289" y="4266"/>
                      <a:pt x="2336" y="4282"/>
                      <a:pt x="2384" y="4282"/>
                    </a:cubicBezTo>
                    <a:lnTo>
                      <a:pt x="2399" y="4282"/>
                    </a:lnTo>
                    <a:cubicBezTo>
                      <a:pt x="2905" y="4124"/>
                      <a:pt x="3536" y="3082"/>
                      <a:pt x="3694" y="2830"/>
                    </a:cubicBezTo>
                    <a:cubicBezTo>
                      <a:pt x="3883" y="3003"/>
                      <a:pt x="4073" y="3130"/>
                      <a:pt x="4294" y="3209"/>
                    </a:cubicBezTo>
                    <a:lnTo>
                      <a:pt x="4325" y="3209"/>
                    </a:lnTo>
                    <a:cubicBezTo>
                      <a:pt x="4373" y="3209"/>
                      <a:pt x="4404" y="3193"/>
                      <a:pt x="4420" y="3145"/>
                    </a:cubicBezTo>
                    <a:cubicBezTo>
                      <a:pt x="4436" y="3098"/>
                      <a:pt x="4404" y="3035"/>
                      <a:pt x="4357" y="3019"/>
                    </a:cubicBezTo>
                    <a:cubicBezTo>
                      <a:pt x="3457" y="2719"/>
                      <a:pt x="2810" y="1172"/>
                      <a:pt x="2794" y="1156"/>
                    </a:cubicBezTo>
                    <a:cubicBezTo>
                      <a:pt x="2778" y="1125"/>
                      <a:pt x="2762" y="1109"/>
                      <a:pt x="2731" y="1093"/>
                    </a:cubicBezTo>
                    <a:cubicBezTo>
                      <a:pt x="2699" y="1093"/>
                      <a:pt x="2668" y="1093"/>
                      <a:pt x="2636" y="1125"/>
                    </a:cubicBezTo>
                    <a:cubicBezTo>
                      <a:pt x="2068" y="1598"/>
                      <a:pt x="1373" y="2088"/>
                      <a:pt x="1184" y="2119"/>
                    </a:cubicBezTo>
                    <a:cubicBezTo>
                      <a:pt x="1168" y="1867"/>
                      <a:pt x="1294" y="1109"/>
                      <a:pt x="1736" y="620"/>
                    </a:cubicBezTo>
                    <a:cubicBezTo>
                      <a:pt x="2006" y="335"/>
                      <a:pt x="2362" y="192"/>
                      <a:pt x="2762" y="192"/>
                    </a:cubicBezTo>
                    <a:cubicBezTo>
                      <a:pt x="2783" y="192"/>
                      <a:pt x="2804" y="193"/>
                      <a:pt x="2826" y="194"/>
                    </a:cubicBezTo>
                    <a:cubicBezTo>
                      <a:pt x="2889" y="194"/>
                      <a:pt x="2936" y="162"/>
                      <a:pt x="2936" y="99"/>
                    </a:cubicBezTo>
                    <a:cubicBezTo>
                      <a:pt x="2936" y="52"/>
                      <a:pt x="2905" y="4"/>
                      <a:pt x="2841" y="4"/>
                    </a:cubicBezTo>
                    <a:cubicBezTo>
                      <a:pt x="2799" y="2"/>
                      <a:pt x="2758" y="0"/>
                      <a:pt x="27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8"/>
              <p:cNvSpPr/>
              <p:nvPr/>
            </p:nvSpPr>
            <p:spPr>
              <a:xfrm>
                <a:off x="6028782" y="2389603"/>
                <a:ext cx="98245" cy="134263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856" extrusionOk="0">
                    <a:moveTo>
                      <a:pt x="109" y="1"/>
                    </a:moveTo>
                    <a:cubicBezTo>
                      <a:pt x="83" y="1"/>
                      <a:pt x="56" y="9"/>
                      <a:pt x="32" y="24"/>
                    </a:cubicBezTo>
                    <a:cubicBezTo>
                      <a:pt x="0" y="72"/>
                      <a:pt x="0" y="135"/>
                      <a:pt x="32" y="167"/>
                    </a:cubicBezTo>
                    <a:cubicBezTo>
                      <a:pt x="316" y="451"/>
                      <a:pt x="1058" y="1335"/>
                      <a:pt x="821" y="1713"/>
                    </a:cubicBezTo>
                    <a:cubicBezTo>
                      <a:pt x="790" y="1761"/>
                      <a:pt x="790" y="1808"/>
                      <a:pt x="837" y="1840"/>
                    </a:cubicBezTo>
                    <a:cubicBezTo>
                      <a:pt x="853" y="1856"/>
                      <a:pt x="884" y="1856"/>
                      <a:pt x="900" y="1856"/>
                    </a:cubicBezTo>
                    <a:cubicBezTo>
                      <a:pt x="932" y="1856"/>
                      <a:pt x="963" y="1840"/>
                      <a:pt x="979" y="1824"/>
                    </a:cubicBezTo>
                    <a:cubicBezTo>
                      <a:pt x="1358" y="1256"/>
                      <a:pt x="300" y="151"/>
                      <a:pt x="174" y="24"/>
                    </a:cubicBezTo>
                    <a:cubicBezTo>
                      <a:pt x="158" y="9"/>
                      <a:pt x="135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8"/>
              <p:cNvSpPr/>
              <p:nvPr/>
            </p:nvSpPr>
            <p:spPr>
              <a:xfrm>
                <a:off x="7081691" y="2578193"/>
                <a:ext cx="41164" cy="6554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906" extrusionOk="0">
                    <a:moveTo>
                      <a:pt x="89" y="0"/>
                    </a:moveTo>
                    <a:cubicBezTo>
                      <a:pt x="61" y="0"/>
                      <a:pt x="34" y="12"/>
                      <a:pt x="16" y="38"/>
                    </a:cubicBezTo>
                    <a:cubicBezTo>
                      <a:pt x="0" y="85"/>
                      <a:pt x="0" y="148"/>
                      <a:pt x="48" y="180"/>
                    </a:cubicBezTo>
                    <a:cubicBezTo>
                      <a:pt x="427" y="417"/>
                      <a:pt x="316" y="764"/>
                      <a:pt x="316" y="780"/>
                    </a:cubicBezTo>
                    <a:cubicBezTo>
                      <a:pt x="285" y="827"/>
                      <a:pt x="316" y="874"/>
                      <a:pt x="364" y="906"/>
                    </a:cubicBezTo>
                    <a:lnTo>
                      <a:pt x="411" y="906"/>
                    </a:lnTo>
                    <a:cubicBezTo>
                      <a:pt x="442" y="906"/>
                      <a:pt x="490" y="890"/>
                      <a:pt x="490" y="843"/>
                    </a:cubicBezTo>
                    <a:cubicBezTo>
                      <a:pt x="553" y="669"/>
                      <a:pt x="569" y="275"/>
                      <a:pt x="158" y="22"/>
                    </a:cubicBezTo>
                    <a:cubicBezTo>
                      <a:pt x="137" y="8"/>
                      <a:pt x="113" y="0"/>
                      <a:pt x="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8"/>
              <p:cNvSpPr/>
              <p:nvPr/>
            </p:nvSpPr>
            <p:spPr>
              <a:xfrm>
                <a:off x="7017738" y="2560325"/>
                <a:ext cx="41164" cy="6633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917" extrusionOk="0">
                    <a:moveTo>
                      <a:pt x="120" y="0"/>
                    </a:moveTo>
                    <a:cubicBezTo>
                      <a:pt x="86" y="0"/>
                      <a:pt x="52" y="17"/>
                      <a:pt x="32" y="48"/>
                    </a:cubicBezTo>
                    <a:cubicBezTo>
                      <a:pt x="0" y="95"/>
                      <a:pt x="16" y="159"/>
                      <a:pt x="64" y="190"/>
                    </a:cubicBezTo>
                    <a:cubicBezTo>
                      <a:pt x="427" y="427"/>
                      <a:pt x="316" y="758"/>
                      <a:pt x="316" y="774"/>
                    </a:cubicBezTo>
                    <a:cubicBezTo>
                      <a:pt x="300" y="837"/>
                      <a:pt x="332" y="885"/>
                      <a:pt x="379" y="900"/>
                    </a:cubicBezTo>
                    <a:cubicBezTo>
                      <a:pt x="395" y="916"/>
                      <a:pt x="395" y="916"/>
                      <a:pt x="411" y="916"/>
                    </a:cubicBezTo>
                    <a:cubicBezTo>
                      <a:pt x="458" y="916"/>
                      <a:pt x="490" y="885"/>
                      <a:pt x="506" y="853"/>
                    </a:cubicBezTo>
                    <a:cubicBezTo>
                      <a:pt x="569" y="679"/>
                      <a:pt x="569" y="285"/>
                      <a:pt x="174" y="16"/>
                    </a:cubicBezTo>
                    <a:cubicBezTo>
                      <a:pt x="157" y="5"/>
                      <a:pt x="1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8"/>
              <p:cNvSpPr/>
              <p:nvPr/>
            </p:nvSpPr>
            <p:spPr>
              <a:xfrm>
                <a:off x="7041684" y="2484947"/>
                <a:ext cx="41237" cy="66336"/>
              </a:xfrm>
              <a:custGeom>
                <a:avLst/>
                <a:gdLst/>
                <a:ahLst/>
                <a:cxnLst/>
                <a:rect l="l" t="t" r="r" b="b"/>
                <a:pathLst>
                  <a:path w="570" h="917" extrusionOk="0">
                    <a:moveTo>
                      <a:pt x="109" y="0"/>
                    </a:moveTo>
                    <a:cubicBezTo>
                      <a:pt x="80" y="0"/>
                      <a:pt x="53" y="18"/>
                      <a:pt x="33" y="48"/>
                    </a:cubicBezTo>
                    <a:cubicBezTo>
                      <a:pt x="1" y="96"/>
                      <a:pt x="17" y="159"/>
                      <a:pt x="48" y="190"/>
                    </a:cubicBezTo>
                    <a:cubicBezTo>
                      <a:pt x="427" y="427"/>
                      <a:pt x="317" y="774"/>
                      <a:pt x="317" y="774"/>
                    </a:cubicBezTo>
                    <a:cubicBezTo>
                      <a:pt x="301" y="837"/>
                      <a:pt x="317" y="885"/>
                      <a:pt x="380" y="901"/>
                    </a:cubicBezTo>
                    <a:cubicBezTo>
                      <a:pt x="380" y="916"/>
                      <a:pt x="396" y="916"/>
                      <a:pt x="411" y="916"/>
                    </a:cubicBezTo>
                    <a:cubicBezTo>
                      <a:pt x="443" y="916"/>
                      <a:pt x="490" y="885"/>
                      <a:pt x="506" y="853"/>
                    </a:cubicBezTo>
                    <a:cubicBezTo>
                      <a:pt x="553" y="680"/>
                      <a:pt x="569" y="285"/>
                      <a:pt x="159" y="17"/>
                    </a:cubicBezTo>
                    <a:cubicBezTo>
                      <a:pt x="142" y="5"/>
                      <a:pt x="125" y="0"/>
                      <a:pt x="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8"/>
              <p:cNvSpPr/>
              <p:nvPr/>
            </p:nvSpPr>
            <p:spPr>
              <a:xfrm>
                <a:off x="6976646" y="2456879"/>
                <a:ext cx="41164" cy="6582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910" extrusionOk="0">
                    <a:moveTo>
                      <a:pt x="103" y="1"/>
                    </a:moveTo>
                    <a:cubicBezTo>
                      <a:pt x="71" y="1"/>
                      <a:pt x="42" y="12"/>
                      <a:pt x="32" y="42"/>
                    </a:cubicBezTo>
                    <a:cubicBezTo>
                      <a:pt x="0" y="89"/>
                      <a:pt x="0" y="152"/>
                      <a:pt x="48" y="184"/>
                    </a:cubicBezTo>
                    <a:cubicBezTo>
                      <a:pt x="426" y="420"/>
                      <a:pt x="316" y="768"/>
                      <a:pt x="316" y="783"/>
                    </a:cubicBezTo>
                    <a:cubicBezTo>
                      <a:pt x="300" y="831"/>
                      <a:pt x="316" y="878"/>
                      <a:pt x="379" y="894"/>
                    </a:cubicBezTo>
                    <a:cubicBezTo>
                      <a:pt x="379" y="910"/>
                      <a:pt x="395" y="910"/>
                      <a:pt x="411" y="910"/>
                    </a:cubicBezTo>
                    <a:cubicBezTo>
                      <a:pt x="442" y="910"/>
                      <a:pt x="490" y="878"/>
                      <a:pt x="505" y="847"/>
                    </a:cubicBezTo>
                    <a:cubicBezTo>
                      <a:pt x="553" y="673"/>
                      <a:pt x="568" y="278"/>
                      <a:pt x="158" y="10"/>
                    </a:cubicBezTo>
                    <a:cubicBezTo>
                      <a:pt x="141" y="4"/>
                      <a:pt x="121" y="1"/>
                      <a:pt x="103" y="1"/>
                    </a:cubicBezTo>
                    <a:close/>
                  </a:path>
                </a:pathLst>
              </a:custGeom>
              <a:solidFill>
                <a:srgbClr val="FCF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8"/>
              <p:cNvSpPr/>
              <p:nvPr/>
            </p:nvSpPr>
            <p:spPr>
              <a:xfrm>
                <a:off x="6953785" y="2531100"/>
                <a:ext cx="41164" cy="6582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910" extrusionOk="0">
                    <a:moveTo>
                      <a:pt x="118" y="1"/>
                    </a:moveTo>
                    <a:cubicBezTo>
                      <a:pt x="85" y="1"/>
                      <a:pt x="52" y="12"/>
                      <a:pt x="32" y="42"/>
                    </a:cubicBezTo>
                    <a:cubicBezTo>
                      <a:pt x="1" y="89"/>
                      <a:pt x="16" y="152"/>
                      <a:pt x="64" y="184"/>
                    </a:cubicBezTo>
                    <a:cubicBezTo>
                      <a:pt x="427" y="420"/>
                      <a:pt x="332" y="768"/>
                      <a:pt x="316" y="784"/>
                    </a:cubicBezTo>
                    <a:cubicBezTo>
                      <a:pt x="300" y="831"/>
                      <a:pt x="332" y="878"/>
                      <a:pt x="379" y="910"/>
                    </a:cubicBezTo>
                    <a:lnTo>
                      <a:pt x="411" y="910"/>
                    </a:lnTo>
                    <a:cubicBezTo>
                      <a:pt x="458" y="910"/>
                      <a:pt x="490" y="878"/>
                      <a:pt x="506" y="847"/>
                    </a:cubicBezTo>
                    <a:cubicBezTo>
                      <a:pt x="569" y="673"/>
                      <a:pt x="569" y="278"/>
                      <a:pt x="174" y="10"/>
                    </a:cubicBezTo>
                    <a:cubicBezTo>
                      <a:pt x="157" y="4"/>
                      <a:pt x="137" y="1"/>
                      <a:pt x="1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8"/>
              <p:cNvSpPr/>
              <p:nvPr/>
            </p:nvSpPr>
            <p:spPr>
              <a:xfrm>
                <a:off x="6991477" y="2382152"/>
                <a:ext cx="41164" cy="6633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917" extrusionOk="0">
                    <a:moveTo>
                      <a:pt x="120" y="1"/>
                    </a:moveTo>
                    <a:cubicBezTo>
                      <a:pt x="86" y="1"/>
                      <a:pt x="52" y="18"/>
                      <a:pt x="32" y="49"/>
                    </a:cubicBezTo>
                    <a:cubicBezTo>
                      <a:pt x="0" y="96"/>
                      <a:pt x="16" y="159"/>
                      <a:pt x="64" y="175"/>
                    </a:cubicBezTo>
                    <a:cubicBezTo>
                      <a:pt x="427" y="427"/>
                      <a:pt x="332" y="759"/>
                      <a:pt x="316" y="775"/>
                    </a:cubicBezTo>
                    <a:cubicBezTo>
                      <a:pt x="300" y="822"/>
                      <a:pt x="332" y="885"/>
                      <a:pt x="379" y="901"/>
                    </a:cubicBezTo>
                    <a:lnTo>
                      <a:pt x="411" y="901"/>
                    </a:lnTo>
                    <a:lnTo>
                      <a:pt x="411" y="917"/>
                    </a:lnTo>
                    <a:cubicBezTo>
                      <a:pt x="458" y="917"/>
                      <a:pt x="490" y="885"/>
                      <a:pt x="506" y="838"/>
                    </a:cubicBezTo>
                    <a:cubicBezTo>
                      <a:pt x="569" y="680"/>
                      <a:pt x="569" y="285"/>
                      <a:pt x="174" y="17"/>
                    </a:cubicBezTo>
                    <a:cubicBezTo>
                      <a:pt x="157" y="6"/>
                      <a:pt x="139" y="1"/>
                      <a:pt x="120" y="1"/>
                    </a:cubicBezTo>
                    <a:close/>
                  </a:path>
                </a:pathLst>
              </a:custGeom>
              <a:solidFill>
                <a:srgbClr val="FCF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8"/>
              <p:cNvSpPr/>
              <p:nvPr/>
            </p:nvSpPr>
            <p:spPr>
              <a:xfrm>
                <a:off x="6922966" y="2376220"/>
                <a:ext cx="52595" cy="5859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10" extrusionOk="0">
                    <a:moveTo>
                      <a:pt x="116" y="0"/>
                    </a:moveTo>
                    <a:cubicBezTo>
                      <a:pt x="74" y="0"/>
                      <a:pt x="29" y="28"/>
                      <a:pt x="16" y="67"/>
                    </a:cubicBezTo>
                    <a:cubicBezTo>
                      <a:pt x="0" y="115"/>
                      <a:pt x="32" y="178"/>
                      <a:pt x="79" y="194"/>
                    </a:cubicBezTo>
                    <a:cubicBezTo>
                      <a:pt x="537" y="352"/>
                      <a:pt x="521" y="683"/>
                      <a:pt x="521" y="699"/>
                    </a:cubicBezTo>
                    <a:cubicBezTo>
                      <a:pt x="521" y="746"/>
                      <a:pt x="569" y="793"/>
                      <a:pt x="616" y="809"/>
                    </a:cubicBezTo>
                    <a:lnTo>
                      <a:pt x="616" y="793"/>
                    </a:lnTo>
                    <a:cubicBezTo>
                      <a:pt x="663" y="793"/>
                      <a:pt x="711" y="762"/>
                      <a:pt x="711" y="715"/>
                    </a:cubicBezTo>
                    <a:cubicBezTo>
                      <a:pt x="726" y="541"/>
                      <a:pt x="616" y="162"/>
                      <a:pt x="142" y="4"/>
                    </a:cubicBezTo>
                    <a:cubicBezTo>
                      <a:pt x="134" y="1"/>
                      <a:pt x="125" y="0"/>
                      <a:pt x="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8"/>
              <p:cNvSpPr/>
              <p:nvPr/>
            </p:nvSpPr>
            <p:spPr>
              <a:xfrm>
                <a:off x="6382043" y="1518050"/>
                <a:ext cx="235483" cy="16536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286" extrusionOk="0">
                    <a:moveTo>
                      <a:pt x="1223" y="1"/>
                    </a:moveTo>
                    <a:cubicBezTo>
                      <a:pt x="673" y="1"/>
                      <a:pt x="0" y="1623"/>
                      <a:pt x="1447" y="2238"/>
                    </a:cubicBezTo>
                    <a:cubicBezTo>
                      <a:pt x="1447" y="2238"/>
                      <a:pt x="1657" y="2285"/>
                      <a:pt x="1933" y="2285"/>
                    </a:cubicBezTo>
                    <a:cubicBezTo>
                      <a:pt x="2424" y="2285"/>
                      <a:pt x="3124" y="2136"/>
                      <a:pt x="3215" y="1307"/>
                    </a:cubicBezTo>
                    <a:cubicBezTo>
                      <a:pt x="3254" y="947"/>
                      <a:pt x="3128" y="872"/>
                      <a:pt x="2924" y="872"/>
                    </a:cubicBezTo>
                    <a:cubicBezTo>
                      <a:pt x="2781" y="872"/>
                      <a:pt x="2600" y="909"/>
                      <a:pt x="2411" y="909"/>
                    </a:cubicBezTo>
                    <a:cubicBezTo>
                      <a:pt x="2103" y="909"/>
                      <a:pt x="1774" y="811"/>
                      <a:pt x="1558" y="297"/>
                    </a:cubicBezTo>
                    <a:cubicBezTo>
                      <a:pt x="1471" y="88"/>
                      <a:pt x="1350" y="1"/>
                      <a:pt x="1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8"/>
              <p:cNvSpPr/>
              <p:nvPr/>
            </p:nvSpPr>
            <p:spPr>
              <a:xfrm>
                <a:off x="6029939" y="3215798"/>
                <a:ext cx="400864" cy="163344"/>
              </a:xfrm>
              <a:custGeom>
                <a:avLst/>
                <a:gdLst/>
                <a:ahLst/>
                <a:cxnLst/>
                <a:rect l="l" t="t" r="r" b="b"/>
                <a:pathLst>
                  <a:path w="5541" h="2258" extrusionOk="0">
                    <a:moveTo>
                      <a:pt x="95" y="0"/>
                    </a:moveTo>
                    <a:cubicBezTo>
                      <a:pt x="32" y="0"/>
                      <a:pt x="0" y="32"/>
                      <a:pt x="0" y="95"/>
                    </a:cubicBezTo>
                    <a:cubicBezTo>
                      <a:pt x="0" y="1295"/>
                      <a:pt x="4862" y="2147"/>
                      <a:pt x="5415" y="2242"/>
                    </a:cubicBezTo>
                    <a:lnTo>
                      <a:pt x="5430" y="2242"/>
                    </a:lnTo>
                    <a:lnTo>
                      <a:pt x="5430" y="2258"/>
                    </a:lnTo>
                    <a:cubicBezTo>
                      <a:pt x="5478" y="2258"/>
                      <a:pt x="5525" y="2210"/>
                      <a:pt x="5525" y="2163"/>
                    </a:cubicBezTo>
                    <a:cubicBezTo>
                      <a:pt x="5541" y="2116"/>
                      <a:pt x="5509" y="2068"/>
                      <a:pt x="5446" y="2053"/>
                    </a:cubicBezTo>
                    <a:cubicBezTo>
                      <a:pt x="5446" y="2053"/>
                      <a:pt x="4104" y="1832"/>
                      <a:pt x="2794" y="1453"/>
                    </a:cubicBezTo>
                    <a:cubicBezTo>
                      <a:pt x="537" y="837"/>
                      <a:pt x="190" y="332"/>
                      <a:pt x="190" y="95"/>
                    </a:cubicBezTo>
                    <a:cubicBezTo>
                      <a:pt x="190" y="32"/>
                      <a:pt x="142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8"/>
              <p:cNvSpPr/>
              <p:nvPr/>
            </p:nvSpPr>
            <p:spPr>
              <a:xfrm>
                <a:off x="6815606" y="3261155"/>
                <a:ext cx="453458" cy="145403"/>
              </a:xfrm>
              <a:custGeom>
                <a:avLst/>
                <a:gdLst/>
                <a:ahLst/>
                <a:cxnLst/>
                <a:rect l="l" t="t" r="r" b="b"/>
                <a:pathLst>
                  <a:path w="6268" h="2010" extrusionOk="0">
                    <a:moveTo>
                      <a:pt x="6156" y="1"/>
                    </a:moveTo>
                    <a:cubicBezTo>
                      <a:pt x="6109" y="1"/>
                      <a:pt x="6075" y="29"/>
                      <a:pt x="6062" y="68"/>
                    </a:cubicBezTo>
                    <a:cubicBezTo>
                      <a:pt x="5904" y="605"/>
                      <a:pt x="2321" y="1426"/>
                      <a:pt x="95" y="1820"/>
                    </a:cubicBezTo>
                    <a:cubicBezTo>
                      <a:pt x="48" y="1836"/>
                      <a:pt x="0" y="1883"/>
                      <a:pt x="16" y="1931"/>
                    </a:cubicBezTo>
                    <a:cubicBezTo>
                      <a:pt x="16" y="1978"/>
                      <a:pt x="64" y="2010"/>
                      <a:pt x="111" y="2010"/>
                    </a:cubicBezTo>
                    <a:lnTo>
                      <a:pt x="127" y="2010"/>
                    </a:lnTo>
                    <a:cubicBezTo>
                      <a:pt x="727" y="1915"/>
                      <a:pt x="6015" y="968"/>
                      <a:pt x="6251" y="131"/>
                    </a:cubicBezTo>
                    <a:cubicBezTo>
                      <a:pt x="6267" y="68"/>
                      <a:pt x="6236" y="21"/>
                      <a:pt x="6188" y="5"/>
                    </a:cubicBezTo>
                    <a:cubicBezTo>
                      <a:pt x="6177" y="2"/>
                      <a:pt x="6166" y="1"/>
                      <a:pt x="6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8"/>
              <p:cNvSpPr/>
              <p:nvPr/>
            </p:nvSpPr>
            <p:spPr>
              <a:xfrm>
                <a:off x="6090420" y="2783856"/>
                <a:ext cx="198804" cy="17962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483" extrusionOk="0">
                    <a:moveTo>
                      <a:pt x="2629" y="1"/>
                    </a:moveTo>
                    <a:cubicBezTo>
                      <a:pt x="2590" y="1"/>
                      <a:pt x="2555" y="31"/>
                      <a:pt x="2542" y="84"/>
                    </a:cubicBezTo>
                    <a:cubicBezTo>
                      <a:pt x="2542" y="84"/>
                      <a:pt x="2416" y="715"/>
                      <a:pt x="2037" y="1315"/>
                    </a:cubicBezTo>
                    <a:cubicBezTo>
                      <a:pt x="1631" y="1964"/>
                      <a:pt x="1098" y="2289"/>
                      <a:pt x="457" y="2289"/>
                    </a:cubicBezTo>
                    <a:cubicBezTo>
                      <a:pt x="350" y="2289"/>
                      <a:pt x="240" y="2280"/>
                      <a:pt x="127" y="2262"/>
                    </a:cubicBezTo>
                    <a:cubicBezTo>
                      <a:pt x="119" y="2260"/>
                      <a:pt x="111" y="2259"/>
                      <a:pt x="103" y="2259"/>
                    </a:cubicBezTo>
                    <a:cubicBezTo>
                      <a:pt x="52" y="2259"/>
                      <a:pt x="17" y="2300"/>
                      <a:pt x="17" y="2341"/>
                    </a:cubicBezTo>
                    <a:cubicBezTo>
                      <a:pt x="1" y="2388"/>
                      <a:pt x="32" y="2451"/>
                      <a:pt x="96" y="2451"/>
                    </a:cubicBezTo>
                    <a:cubicBezTo>
                      <a:pt x="222" y="2483"/>
                      <a:pt x="348" y="2483"/>
                      <a:pt x="459" y="2483"/>
                    </a:cubicBezTo>
                    <a:cubicBezTo>
                      <a:pt x="2242" y="2483"/>
                      <a:pt x="2732" y="147"/>
                      <a:pt x="2732" y="115"/>
                    </a:cubicBezTo>
                    <a:cubicBezTo>
                      <a:pt x="2747" y="68"/>
                      <a:pt x="2716" y="5"/>
                      <a:pt x="2653" y="5"/>
                    </a:cubicBezTo>
                    <a:cubicBezTo>
                      <a:pt x="2645" y="2"/>
                      <a:pt x="2637" y="1"/>
                      <a:pt x="26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28"/>
            <p:cNvSpPr/>
            <p:nvPr/>
          </p:nvSpPr>
          <p:spPr>
            <a:xfrm>
              <a:off x="6059601" y="2819519"/>
              <a:ext cx="132536" cy="383764"/>
            </a:xfrm>
            <a:custGeom>
              <a:avLst/>
              <a:gdLst/>
              <a:ahLst/>
              <a:cxnLst/>
              <a:rect l="l" t="t" r="r" b="b"/>
              <a:pathLst>
                <a:path w="1832" h="5305" extrusionOk="0">
                  <a:moveTo>
                    <a:pt x="1737" y="1"/>
                  </a:moveTo>
                  <a:cubicBezTo>
                    <a:pt x="1674" y="1"/>
                    <a:pt x="1627" y="48"/>
                    <a:pt x="1627" y="96"/>
                  </a:cubicBezTo>
                  <a:cubicBezTo>
                    <a:pt x="1548" y="1422"/>
                    <a:pt x="32" y="5131"/>
                    <a:pt x="16" y="5163"/>
                  </a:cubicBezTo>
                  <a:cubicBezTo>
                    <a:pt x="1" y="5210"/>
                    <a:pt x="16" y="5273"/>
                    <a:pt x="64" y="5289"/>
                  </a:cubicBezTo>
                  <a:cubicBezTo>
                    <a:pt x="80" y="5289"/>
                    <a:pt x="95" y="5305"/>
                    <a:pt x="111" y="5305"/>
                  </a:cubicBezTo>
                  <a:cubicBezTo>
                    <a:pt x="143" y="5305"/>
                    <a:pt x="174" y="5273"/>
                    <a:pt x="206" y="5242"/>
                  </a:cubicBezTo>
                  <a:cubicBezTo>
                    <a:pt x="269" y="5084"/>
                    <a:pt x="1753" y="1469"/>
                    <a:pt x="1832" y="111"/>
                  </a:cubicBezTo>
                  <a:cubicBezTo>
                    <a:pt x="1832" y="48"/>
                    <a:pt x="1784" y="1"/>
                    <a:pt x="1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7111353" y="2768158"/>
              <a:ext cx="110905" cy="461385"/>
            </a:xfrm>
            <a:custGeom>
              <a:avLst/>
              <a:gdLst/>
              <a:ahLst/>
              <a:cxnLst/>
              <a:rect l="l" t="t" r="r" b="b"/>
              <a:pathLst>
                <a:path w="1533" h="6378" extrusionOk="0">
                  <a:moveTo>
                    <a:pt x="111" y="1"/>
                  </a:moveTo>
                  <a:cubicBezTo>
                    <a:pt x="48" y="1"/>
                    <a:pt x="1" y="48"/>
                    <a:pt x="17" y="95"/>
                  </a:cubicBezTo>
                  <a:cubicBezTo>
                    <a:pt x="17" y="285"/>
                    <a:pt x="206" y="4705"/>
                    <a:pt x="1343" y="6331"/>
                  </a:cubicBezTo>
                  <a:cubicBezTo>
                    <a:pt x="1358" y="6362"/>
                    <a:pt x="1390" y="6378"/>
                    <a:pt x="1422" y="6378"/>
                  </a:cubicBezTo>
                  <a:cubicBezTo>
                    <a:pt x="1437" y="6378"/>
                    <a:pt x="1453" y="6378"/>
                    <a:pt x="1485" y="6362"/>
                  </a:cubicBezTo>
                  <a:cubicBezTo>
                    <a:pt x="1516" y="6331"/>
                    <a:pt x="1532" y="6267"/>
                    <a:pt x="1500" y="6220"/>
                  </a:cubicBezTo>
                  <a:cubicBezTo>
                    <a:pt x="396" y="4641"/>
                    <a:pt x="206" y="127"/>
                    <a:pt x="206" y="95"/>
                  </a:cubicBezTo>
                  <a:cubicBezTo>
                    <a:pt x="206" y="32"/>
                    <a:pt x="159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28"/>
          <p:cNvSpPr/>
          <p:nvPr/>
        </p:nvSpPr>
        <p:spPr>
          <a:xfrm>
            <a:off x="7009708" y="2779588"/>
            <a:ext cx="217107" cy="153071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8"/>
          <p:cNvSpPr/>
          <p:nvPr/>
        </p:nvSpPr>
        <p:spPr>
          <a:xfrm>
            <a:off x="3984169" y="4244091"/>
            <a:ext cx="154199" cy="156447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8"/>
          <p:cNvSpPr/>
          <p:nvPr/>
        </p:nvSpPr>
        <p:spPr>
          <a:xfrm>
            <a:off x="1168003" y="905670"/>
            <a:ext cx="329112" cy="340814"/>
          </a:xfrm>
          <a:custGeom>
            <a:avLst/>
            <a:gdLst/>
            <a:ahLst/>
            <a:cxnLst/>
            <a:rect l="l" t="t" r="r" b="b"/>
            <a:pathLst>
              <a:path w="1800" h="1864" extrusionOk="0">
                <a:moveTo>
                  <a:pt x="979" y="0"/>
                </a:moveTo>
                <a:cubicBezTo>
                  <a:pt x="916" y="0"/>
                  <a:pt x="884" y="48"/>
                  <a:pt x="869" y="95"/>
                </a:cubicBezTo>
                <a:lnTo>
                  <a:pt x="869" y="663"/>
                </a:lnTo>
                <a:lnTo>
                  <a:pt x="537" y="300"/>
                </a:lnTo>
                <a:cubicBezTo>
                  <a:pt x="511" y="283"/>
                  <a:pt x="480" y="270"/>
                  <a:pt x="453" y="270"/>
                </a:cubicBezTo>
                <a:cubicBezTo>
                  <a:pt x="430" y="270"/>
                  <a:pt x="409" y="279"/>
                  <a:pt x="395" y="300"/>
                </a:cubicBezTo>
                <a:cubicBezTo>
                  <a:pt x="348" y="332"/>
                  <a:pt x="348" y="395"/>
                  <a:pt x="379" y="442"/>
                </a:cubicBezTo>
                <a:lnTo>
                  <a:pt x="726" y="805"/>
                </a:lnTo>
                <a:lnTo>
                  <a:pt x="95" y="805"/>
                </a:lnTo>
                <a:cubicBezTo>
                  <a:pt x="48" y="805"/>
                  <a:pt x="0" y="853"/>
                  <a:pt x="0" y="900"/>
                </a:cubicBezTo>
                <a:cubicBezTo>
                  <a:pt x="0" y="963"/>
                  <a:pt x="48" y="1011"/>
                  <a:pt x="95" y="1011"/>
                </a:cubicBezTo>
                <a:lnTo>
                  <a:pt x="679" y="1011"/>
                </a:lnTo>
                <a:lnTo>
                  <a:pt x="221" y="1311"/>
                </a:lnTo>
                <a:cubicBezTo>
                  <a:pt x="174" y="1342"/>
                  <a:pt x="158" y="1405"/>
                  <a:pt x="190" y="1453"/>
                </a:cubicBezTo>
                <a:cubicBezTo>
                  <a:pt x="221" y="1468"/>
                  <a:pt x="253" y="1484"/>
                  <a:pt x="284" y="1484"/>
                </a:cubicBezTo>
                <a:cubicBezTo>
                  <a:pt x="300" y="1484"/>
                  <a:pt x="316" y="1484"/>
                  <a:pt x="332" y="1468"/>
                </a:cubicBezTo>
                <a:lnTo>
                  <a:pt x="853" y="1121"/>
                </a:lnTo>
                <a:lnTo>
                  <a:pt x="853" y="1753"/>
                </a:lnTo>
                <a:cubicBezTo>
                  <a:pt x="853" y="1816"/>
                  <a:pt x="884" y="1863"/>
                  <a:pt x="947" y="1863"/>
                </a:cubicBezTo>
                <a:cubicBezTo>
                  <a:pt x="995" y="1863"/>
                  <a:pt x="1042" y="1816"/>
                  <a:pt x="1042" y="1768"/>
                </a:cubicBezTo>
                <a:lnTo>
                  <a:pt x="1058" y="1153"/>
                </a:lnTo>
                <a:lnTo>
                  <a:pt x="1405" y="1547"/>
                </a:lnTo>
                <a:cubicBezTo>
                  <a:pt x="1437" y="1563"/>
                  <a:pt x="1453" y="1579"/>
                  <a:pt x="1484" y="1579"/>
                </a:cubicBezTo>
                <a:cubicBezTo>
                  <a:pt x="1500" y="1579"/>
                  <a:pt x="1532" y="1563"/>
                  <a:pt x="1547" y="1547"/>
                </a:cubicBezTo>
                <a:cubicBezTo>
                  <a:pt x="1595" y="1516"/>
                  <a:pt x="1595" y="1453"/>
                  <a:pt x="1563" y="1405"/>
                </a:cubicBezTo>
                <a:lnTo>
                  <a:pt x="1184" y="1011"/>
                </a:lnTo>
                <a:lnTo>
                  <a:pt x="1689" y="1011"/>
                </a:lnTo>
                <a:cubicBezTo>
                  <a:pt x="1753" y="1011"/>
                  <a:pt x="1800" y="963"/>
                  <a:pt x="1800" y="916"/>
                </a:cubicBezTo>
                <a:cubicBezTo>
                  <a:pt x="1800" y="853"/>
                  <a:pt x="1753" y="805"/>
                  <a:pt x="1689" y="805"/>
                </a:cubicBezTo>
                <a:lnTo>
                  <a:pt x="1311" y="805"/>
                </a:lnTo>
                <a:lnTo>
                  <a:pt x="1721" y="537"/>
                </a:lnTo>
                <a:cubicBezTo>
                  <a:pt x="1768" y="505"/>
                  <a:pt x="1768" y="442"/>
                  <a:pt x="1737" y="395"/>
                </a:cubicBezTo>
                <a:cubicBezTo>
                  <a:pt x="1719" y="369"/>
                  <a:pt x="1692" y="357"/>
                  <a:pt x="1666" y="357"/>
                </a:cubicBezTo>
                <a:cubicBezTo>
                  <a:pt x="1645" y="357"/>
                  <a:pt x="1625" y="365"/>
                  <a:pt x="1610" y="379"/>
                </a:cubicBezTo>
                <a:lnTo>
                  <a:pt x="1058" y="742"/>
                </a:lnTo>
                <a:lnTo>
                  <a:pt x="1074" y="111"/>
                </a:lnTo>
                <a:cubicBezTo>
                  <a:pt x="1074" y="48"/>
                  <a:pt x="1026" y="0"/>
                  <a:pt x="979" y="0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5"/>
          <p:cNvSpPr/>
          <p:nvPr/>
        </p:nvSpPr>
        <p:spPr>
          <a:xfrm>
            <a:off x="977068" y="387703"/>
            <a:ext cx="985547" cy="828797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10" name="Google Shape;410;p25"/>
          <p:cNvSpPr txBox="1">
            <a:spLocks noGrp="1"/>
          </p:cNvSpPr>
          <p:nvPr>
            <p:ph type="subTitle" idx="1"/>
          </p:nvPr>
        </p:nvSpPr>
        <p:spPr>
          <a:xfrm>
            <a:off x="2082150" y="571782"/>
            <a:ext cx="50829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latin typeface="+mj-lt"/>
              </a:rPr>
              <a:t>&gt;, &lt;, =</a:t>
            </a:r>
            <a:endParaRPr sz="4400" dirty="0">
              <a:latin typeface="+mj-lt"/>
            </a:endParaRPr>
          </a:p>
        </p:txBody>
      </p:sp>
      <p:sp>
        <p:nvSpPr>
          <p:cNvPr id="411" name="Google Shape;411;p25"/>
          <p:cNvSpPr txBox="1">
            <a:spLocks noGrp="1"/>
          </p:cNvSpPr>
          <p:nvPr>
            <p:ph type="title"/>
          </p:nvPr>
        </p:nvSpPr>
        <p:spPr>
          <a:xfrm>
            <a:off x="731991" y="505401"/>
            <a:ext cx="14757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  <p:sp>
        <p:nvSpPr>
          <p:cNvPr id="414" name="Google Shape;414;p25"/>
          <p:cNvSpPr/>
          <p:nvPr/>
        </p:nvSpPr>
        <p:spPr>
          <a:xfrm>
            <a:off x="4520403" y="2854423"/>
            <a:ext cx="103197" cy="95751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5"/>
          <p:cNvSpPr/>
          <p:nvPr/>
        </p:nvSpPr>
        <p:spPr>
          <a:xfrm>
            <a:off x="899969" y="1060053"/>
            <a:ext cx="154199" cy="156447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5"/>
          <p:cNvSpPr/>
          <p:nvPr/>
        </p:nvSpPr>
        <p:spPr>
          <a:xfrm>
            <a:off x="8040070" y="2296623"/>
            <a:ext cx="126450" cy="129752"/>
          </a:xfrm>
          <a:custGeom>
            <a:avLst/>
            <a:gdLst/>
            <a:ahLst/>
            <a:cxnLst/>
            <a:rect l="l" t="t" r="r" b="b"/>
            <a:pathLst>
              <a:path w="1800" h="1847" extrusionOk="0">
                <a:moveTo>
                  <a:pt x="979" y="0"/>
                </a:moveTo>
                <a:cubicBezTo>
                  <a:pt x="932" y="0"/>
                  <a:pt x="884" y="32"/>
                  <a:pt x="884" y="95"/>
                </a:cubicBezTo>
                <a:lnTo>
                  <a:pt x="869" y="647"/>
                </a:lnTo>
                <a:lnTo>
                  <a:pt x="537" y="284"/>
                </a:lnTo>
                <a:cubicBezTo>
                  <a:pt x="513" y="268"/>
                  <a:pt x="490" y="260"/>
                  <a:pt x="466" y="260"/>
                </a:cubicBezTo>
                <a:cubicBezTo>
                  <a:pt x="442" y="260"/>
                  <a:pt x="419" y="268"/>
                  <a:pt x="395" y="284"/>
                </a:cubicBezTo>
                <a:cubicBezTo>
                  <a:pt x="348" y="316"/>
                  <a:pt x="348" y="379"/>
                  <a:pt x="395" y="426"/>
                </a:cubicBezTo>
                <a:lnTo>
                  <a:pt x="727" y="805"/>
                </a:lnTo>
                <a:lnTo>
                  <a:pt x="95" y="805"/>
                </a:lnTo>
                <a:cubicBezTo>
                  <a:pt x="89" y="803"/>
                  <a:pt x="83" y="802"/>
                  <a:pt x="77" y="802"/>
                </a:cubicBezTo>
                <a:cubicBezTo>
                  <a:pt x="36" y="802"/>
                  <a:pt x="0" y="845"/>
                  <a:pt x="0" y="900"/>
                </a:cubicBezTo>
                <a:cubicBezTo>
                  <a:pt x="0" y="947"/>
                  <a:pt x="48" y="994"/>
                  <a:pt x="95" y="994"/>
                </a:cubicBezTo>
                <a:lnTo>
                  <a:pt x="679" y="994"/>
                </a:lnTo>
                <a:lnTo>
                  <a:pt x="221" y="1294"/>
                </a:lnTo>
                <a:cubicBezTo>
                  <a:pt x="174" y="1326"/>
                  <a:pt x="174" y="1389"/>
                  <a:pt x="206" y="1436"/>
                </a:cubicBezTo>
                <a:cubicBezTo>
                  <a:pt x="221" y="1468"/>
                  <a:pt x="253" y="1484"/>
                  <a:pt x="285" y="1484"/>
                </a:cubicBezTo>
                <a:cubicBezTo>
                  <a:pt x="300" y="1484"/>
                  <a:pt x="316" y="1468"/>
                  <a:pt x="332" y="1468"/>
                </a:cubicBezTo>
                <a:lnTo>
                  <a:pt x="853" y="1105"/>
                </a:lnTo>
                <a:lnTo>
                  <a:pt x="853" y="1752"/>
                </a:lnTo>
                <a:cubicBezTo>
                  <a:pt x="853" y="1800"/>
                  <a:pt x="884" y="1847"/>
                  <a:pt x="948" y="1847"/>
                </a:cubicBezTo>
                <a:cubicBezTo>
                  <a:pt x="995" y="1847"/>
                  <a:pt x="1042" y="1800"/>
                  <a:pt x="1042" y="1752"/>
                </a:cubicBezTo>
                <a:lnTo>
                  <a:pt x="1058" y="1152"/>
                </a:lnTo>
                <a:lnTo>
                  <a:pt x="1405" y="1531"/>
                </a:lnTo>
                <a:cubicBezTo>
                  <a:pt x="1437" y="1547"/>
                  <a:pt x="1453" y="1563"/>
                  <a:pt x="1484" y="1563"/>
                </a:cubicBezTo>
                <a:cubicBezTo>
                  <a:pt x="1500" y="1563"/>
                  <a:pt x="1532" y="1563"/>
                  <a:pt x="1547" y="1531"/>
                </a:cubicBezTo>
                <a:cubicBezTo>
                  <a:pt x="1595" y="1500"/>
                  <a:pt x="1595" y="1436"/>
                  <a:pt x="1563" y="1405"/>
                </a:cubicBezTo>
                <a:lnTo>
                  <a:pt x="1184" y="994"/>
                </a:lnTo>
                <a:lnTo>
                  <a:pt x="1705" y="994"/>
                </a:lnTo>
                <a:cubicBezTo>
                  <a:pt x="1753" y="994"/>
                  <a:pt x="1800" y="947"/>
                  <a:pt x="1800" y="900"/>
                </a:cubicBezTo>
                <a:cubicBezTo>
                  <a:pt x="1800" y="837"/>
                  <a:pt x="1753" y="805"/>
                  <a:pt x="1705" y="805"/>
                </a:cubicBezTo>
                <a:lnTo>
                  <a:pt x="1311" y="805"/>
                </a:lnTo>
                <a:lnTo>
                  <a:pt x="1721" y="521"/>
                </a:lnTo>
                <a:cubicBezTo>
                  <a:pt x="1768" y="489"/>
                  <a:pt x="1768" y="426"/>
                  <a:pt x="1737" y="395"/>
                </a:cubicBezTo>
                <a:cubicBezTo>
                  <a:pt x="1716" y="364"/>
                  <a:pt x="1689" y="347"/>
                  <a:pt x="1660" y="347"/>
                </a:cubicBezTo>
                <a:cubicBezTo>
                  <a:pt x="1644" y="347"/>
                  <a:pt x="1627" y="352"/>
                  <a:pt x="1610" y="363"/>
                </a:cubicBezTo>
                <a:lnTo>
                  <a:pt x="1058" y="726"/>
                </a:lnTo>
                <a:lnTo>
                  <a:pt x="1074" y="95"/>
                </a:lnTo>
                <a:cubicBezTo>
                  <a:pt x="1074" y="32"/>
                  <a:pt x="1026" y="0"/>
                  <a:pt x="9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BDDF3B-2328-62BE-1321-E5A8B3DA2BFD}"/>
              </a:ext>
            </a:extLst>
          </p:cNvPr>
          <p:cNvSpPr/>
          <p:nvPr/>
        </p:nvSpPr>
        <p:spPr>
          <a:xfrm>
            <a:off x="1054169" y="1717288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D8F712-E611-476D-8CBE-972AED9C35D2}"/>
              </a:ext>
            </a:extLst>
          </p:cNvPr>
          <p:cNvSpPr/>
          <p:nvPr/>
        </p:nvSpPr>
        <p:spPr>
          <a:xfrm>
            <a:off x="1787761" y="1717288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699EB-0FB4-7496-85B5-8F19170DD32F}"/>
              </a:ext>
            </a:extLst>
          </p:cNvPr>
          <p:cNvSpPr/>
          <p:nvPr/>
        </p:nvSpPr>
        <p:spPr>
          <a:xfrm>
            <a:off x="2521353" y="1717287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731F30-43D0-7C03-B720-048298EC3540}"/>
              </a:ext>
            </a:extLst>
          </p:cNvPr>
          <p:cNvSpPr/>
          <p:nvPr/>
        </p:nvSpPr>
        <p:spPr>
          <a:xfrm>
            <a:off x="5659000" y="1717283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E69E2F-0282-47B1-6558-1524523A31DA}"/>
              </a:ext>
            </a:extLst>
          </p:cNvPr>
          <p:cNvSpPr/>
          <p:nvPr/>
        </p:nvSpPr>
        <p:spPr>
          <a:xfrm>
            <a:off x="6392592" y="1717284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03929B-4EB7-327C-22DB-EEC84A6C2337}"/>
              </a:ext>
            </a:extLst>
          </p:cNvPr>
          <p:cNvSpPr/>
          <p:nvPr/>
        </p:nvSpPr>
        <p:spPr>
          <a:xfrm>
            <a:off x="7126184" y="1717283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8664AF-1A55-4DC9-B838-881533F1E976}"/>
              </a:ext>
            </a:extLst>
          </p:cNvPr>
          <p:cNvSpPr/>
          <p:nvPr/>
        </p:nvSpPr>
        <p:spPr>
          <a:xfrm>
            <a:off x="3388580" y="3219607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B8F7574-18E2-1639-E9B5-4CA04001FA26}"/>
              </a:ext>
            </a:extLst>
          </p:cNvPr>
          <p:cNvSpPr/>
          <p:nvPr/>
        </p:nvSpPr>
        <p:spPr>
          <a:xfrm>
            <a:off x="4128189" y="3219607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C9B672-0DA6-FE21-274F-BD508705C1CE}"/>
              </a:ext>
            </a:extLst>
          </p:cNvPr>
          <p:cNvSpPr/>
          <p:nvPr/>
        </p:nvSpPr>
        <p:spPr>
          <a:xfrm>
            <a:off x="4867798" y="3219607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636AEB-7A30-9514-42B6-CB472DD8611A}"/>
              </a:ext>
            </a:extLst>
          </p:cNvPr>
          <p:cNvSpPr/>
          <p:nvPr/>
        </p:nvSpPr>
        <p:spPr>
          <a:xfrm>
            <a:off x="1787761" y="1717283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6022300-CBBC-E0D2-74F9-98CDAF037990}"/>
              </a:ext>
            </a:extLst>
          </p:cNvPr>
          <p:cNvSpPr/>
          <p:nvPr/>
        </p:nvSpPr>
        <p:spPr>
          <a:xfrm>
            <a:off x="6395250" y="1709344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EE72E7-403A-EB54-B6C5-7AB63FC6E7AD}"/>
              </a:ext>
            </a:extLst>
          </p:cNvPr>
          <p:cNvSpPr/>
          <p:nvPr/>
        </p:nvSpPr>
        <p:spPr>
          <a:xfrm>
            <a:off x="4128189" y="3219607"/>
            <a:ext cx="588778" cy="8287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767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E2ACE-03D6-AEF6-8A46-FA805D09F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8" r="-527"/>
          <a:stretch/>
        </p:blipFill>
        <p:spPr>
          <a:xfrm>
            <a:off x="0" y="0"/>
            <a:ext cx="921385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427FD7-5465-E9B9-BF90-2DF453CCC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9" b="96863" l="10000" r="90000">
                        <a14:foregroundMark x1="45543" y1="8235" x2="55326" y2="9216"/>
                        <a14:foregroundMark x1="55435" y1="7647" x2="54565" y2="1569"/>
                        <a14:foregroundMark x1="46087" y1="88039" x2="62065" y2="90784"/>
                        <a14:foregroundMark x1="47500" y1="95686" x2="51848" y2="96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194" y="2680653"/>
            <a:ext cx="856802" cy="474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907BA8-0639-1369-B80A-B0E9AE5D6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5" b="89864" l="2283" r="90000">
                        <a14:foregroundMark x1="21196" y1="11044" x2="34565" y2="26929"/>
                        <a14:foregroundMark x1="34565" y1="26929" x2="34891" y2="27837"/>
                        <a14:foregroundMark x1="9783" y1="19516" x2="10000" y2="29349"/>
                        <a14:foregroundMark x1="10000" y1="29349" x2="18152" y2="41755"/>
                        <a14:foregroundMark x1="18152" y1="41755" x2="21739" y2="42511"/>
                        <a14:foregroundMark x1="26087" y1="29501" x2="26413" y2="37216"/>
                        <a14:foregroundMark x1="25652" y1="27837" x2="21196" y2="31619"/>
                        <a14:foregroundMark x1="34239" y1="3328" x2="31630" y2="15734"/>
                        <a14:foregroundMark x1="8152" y1="3631" x2="9783" y2="14372"/>
                        <a14:foregroundMark x1="2283" y1="12405" x2="6848" y2="17095"/>
                        <a14:foregroundMark x1="9130" y1="1815" x2="9130" y2="1815"/>
                        <a14:foregroundMark x1="33478" y1="908" x2="33478" y2="908"/>
                        <a14:foregroundMark x1="41739" y1="10287" x2="41739" y2="10287"/>
                        <a14:foregroundMark x1="9239" y1="605" x2="9239" y2="605"/>
                        <a14:foregroundMark x1="80840" y1="44297" x2="82283" y2="46747"/>
                        <a14:foregroundMark x1="80145" y1="43116" x2="80372" y2="43501"/>
                        <a14:foregroundMark x1="79368" y1="41797" x2="79700" y2="42360"/>
                        <a14:foregroundMark x1="76848" y1="37519" x2="78531" y2="40377"/>
                        <a14:foregroundMark x1="82843" y1="65961" x2="82935" y2="69138"/>
                        <a14:foregroundMark x1="82283" y1="46747" x2="82443" y2="52225"/>
                        <a14:foregroundMark x1="82935" y1="69138" x2="86413" y2="68533"/>
                        <a14:foregroundMark x1="81204" y1="55825" x2="81304" y2="57489"/>
                        <a14:foregroundMark x1="81304" y1="57489" x2="81304" y2="61271"/>
                        <a14:foregroundMark x1="82369" y1="66198" x2="82717" y2="66868"/>
                        <a14:foregroundMark x1="81143" y1="63843" x2="81336" y2="64215"/>
                        <a14:foregroundMark x1="80435" y1="62481" x2="81143" y2="63843"/>
                        <a14:foregroundMark x1="42391" y1="87141" x2="47283" y2="89107"/>
                        <a14:foregroundMark x1="65652" y1="87746" x2="69130" y2="88956"/>
                        <a14:foregroundMark x1="81957" y1="51740" x2="81413" y2="55825"/>
                        <a14:backgroundMark x1="82804" y1="57315" x2="82749" y2="61457"/>
                        <a14:backgroundMark x1="77826" y1="41604" x2="79130" y2="42209"/>
                        <a14:backgroundMark x1="80109" y1="43116" x2="80109" y2="43116"/>
                        <a14:backgroundMark x1="80000" y1="43116" x2="80000" y2="43116"/>
                        <a14:backgroundMark x1="79891" y1="42360" x2="79891" y2="42360"/>
                        <a14:backgroundMark x1="79674" y1="42360" x2="79674" y2="42360"/>
                        <a14:backgroundMark x1="80109" y1="43722" x2="80109" y2="43722"/>
                        <a14:backgroundMark x1="82717" y1="63843" x2="82717" y2="63843"/>
                        <a14:backgroundMark x1="82717" y1="64448" x2="82717" y2="64448"/>
                        <a14:backgroundMark x1="82826" y1="65204" x2="82826" y2="65204"/>
                        <a14:backgroundMark x1="82935" y1="65507" x2="82935" y2="65507"/>
                        <a14:backgroundMark x1="82935" y1="64297" x2="82935" y2="64297"/>
                        <a14:backgroundMark x1="79565" y1="42360" x2="79565" y2="42360"/>
                        <a14:backgroundMark x1="80000" y1="43116" x2="80000" y2="43116"/>
                        <a14:backgroundMark x1="80326" y1="43722" x2="80326" y2="43722"/>
                        <a14:backgroundMark x1="80435" y1="43722" x2="80435" y2="43722"/>
                        <a14:backgroundMark x1="79565" y1="41906" x2="79565" y2="41906"/>
                        <a14:backgroundMark x1="79457" y1="41604" x2="79457" y2="41604"/>
                        <a14:backgroundMark x1="79674" y1="42360" x2="80000" y2="43268"/>
                        <a14:backgroundMark x1="80217" y1="43570" x2="80435" y2="44478"/>
                        <a14:backgroundMark x1="82283" y1="63238" x2="83478" y2="65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57286" y="2571750"/>
            <a:ext cx="1916266" cy="1376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53859C-C97D-919E-6C7B-F166783019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17" b="91489" l="9585" r="89617">
                        <a14:foregroundMark x1="32907" y1="91489" x2="32907" y2="91489"/>
                        <a14:foregroundMark x1="37700" y1="92021" x2="37700" y2="92021"/>
                        <a14:foregroundMark x1="28115" y1="91223" x2="28115" y2="91223"/>
                        <a14:foregroundMark x1="68051" y1="91489" x2="68051" y2="91489"/>
                        <a14:foregroundMark x1="45208" y1="8777" x2="45208" y2="8777"/>
                        <a14:foregroundMark x1="57508" y1="6117" x2="57508" y2="6117"/>
                        <a14:backgroundMark x1="28754" y1="94415" x2="28754" y2="94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8605" y="4412651"/>
            <a:ext cx="954448" cy="607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B4CE3E-8684-D287-0473-3CE021C547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660" y="4543125"/>
            <a:ext cx="1193247" cy="77200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6B303A-3065-7DEC-96D7-4C999813DCE8}"/>
              </a:ext>
            </a:extLst>
          </p:cNvPr>
          <p:cNvGrpSpPr/>
          <p:nvPr/>
        </p:nvGrpSpPr>
        <p:grpSpPr>
          <a:xfrm rot="351918">
            <a:off x="5029809" y="827363"/>
            <a:ext cx="681277" cy="1030189"/>
            <a:chOff x="5298091" y="1464471"/>
            <a:chExt cx="522563" cy="8433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1C539A-A64D-918A-83C3-D30BA5664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86389" y1="30278" x2="63333" y2="43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98091" y="1464471"/>
              <a:ext cx="458473" cy="45847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542B0A-2639-AF08-4BA9-9E73DB21F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32748" y1="52236" x2="32748" y2="52236"/>
                          <a14:backgroundMark x1="67732" y1="52396" x2="67732" y2="523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54319">
              <a:off x="5307443" y="1794562"/>
              <a:ext cx="513211" cy="513211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C1157C3-2A0E-91C5-C46E-FE2E3FCE45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17" b="91489" l="9585" r="89617">
                        <a14:foregroundMark x1="32907" y1="91489" x2="32907" y2="91489"/>
                        <a14:foregroundMark x1="37700" y1="92021" x2="37700" y2="92021"/>
                        <a14:foregroundMark x1="28115" y1="91223" x2="28115" y2="91223"/>
                        <a14:foregroundMark x1="68051" y1="91489" x2="68051" y2="91489"/>
                        <a14:foregroundMark x1="45208" y1="8777" x2="45208" y2="8777"/>
                        <a14:foregroundMark x1="57508" y1="6117" x2="57508" y2="6117"/>
                        <a14:backgroundMark x1="28754" y1="94415" x2="28754" y2="94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939" y="3013743"/>
            <a:ext cx="3831557" cy="2301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F2E742-EF6F-99EF-A51B-0D95ECE1B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5" b="89864" l="2283" r="90000">
                        <a14:foregroundMark x1="21196" y1="11044" x2="34565" y2="26929"/>
                        <a14:foregroundMark x1="34565" y1="26929" x2="34891" y2="27837"/>
                        <a14:foregroundMark x1="9783" y1="19516" x2="10000" y2="29349"/>
                        <a14:foregroundMark x1="10000" y1="29349" x2="18152" y2="41755"/>
                        <a14:foregroundMark x1="18152" y1="41755" x2="21739" y2="42511"/>
                        <a14:foregroundMark x1="26087" y1="29501" x2="26413" y2="37216"/>
                        <a14:foregroundMark x1="25652" y1="27837" x2="21196" y2="31619"/>
                        <a14:foregroundMark x1="34239" y1="3328" x2="31630" y2="15734"/>
                        <a14:foregroundMark x1="8152" y1="3631" x2="9783" y2="14372"/>
                        <a14:foregroundMark x1="2283" y1="12405" x2="6848" y2="17095"/>
                        <a14:foregroundMark x1="9130" y1="1815" x2="9130" y2="1815"/>
                        <a14:foregroundMark x1="33478" y1="908" x2="33478" y2="908"/>
                        <a14:foregroundMark x1="41739" y1="10287" x2="41739" y2="10287"/>
                        <a14:foregroundMark x1="9239" y1="605" x2="9239" y2="605"/>
                        <a14:foregroundMark x1="80840" y1="44297" x2="82283" y2="46747"/>
                        <a14:foregroundMark x1="80145" y1="43116" x2="80372" y2="43501"/>
                        <a14:foregroundMark x1="79368" y1="41797" x2="79700" y2="42360"/>
                        <a14:foregroundMark x1="76848" y1="37519" x2="78531" y2="40377"/>
                        <a14:foregroundMark x1="82843" y1="65961" x2="82935" y2="69138"/>
                        <a14:foregroundMark x1="82283" y1="46747" x2="82443" y2="52225"/>
                        <a14:foregroundMark x1="82935" y1="69138" x2="86413" y2="68533"/>
                        <a14:foregroundMark x1="81204" y1="55825" x2="81304" y2="57489"/>
                        <a14:foregroundMark x1="81304" y1="57489" x2="81304" y2="61271"/>
                        <a14:foregroundMark x1="82369" y1="66198" x2="82717" y2="66868"/>
                        <a14:foregroundMark x1="81143" y1="63843" x2="81336" y2="64215"/>
                        <a14:foregroundMark x1="80435" y1="62481" x2="81143" y2="63843"/>
                        <a14:foregroundMark x1="42391" y1="87141" x2="47283" y2="89107"/>
                        <a14:foregroundMark x1="65652" y1="87746" x2="69130" y2="88956"/>
                        <a14:foregroundMark x1="81957" y1="51740" x2="81413" y2="55825"/>
                        <a14:backgroundMark x1="82804" y1="57315" x2="82749" y2="61457"/>
                        <a14:backgroundMark x1="77826" y1="41604" x2="79130" y2="42209"/>
                        <a14:backgroundMark x1="80109" y1="43116" x2="80109" y2="43116"/>
                        <a14:backgroundMark x1="80000" y1="43116" x2="80000" y2="43116"/>
                        <a14:backgroundMark x1="79891" y1="42360" x2="79891" y2="42360"/>
                        <a14:backgroundMark x1="79674" y1="42360" x2="79674" y2="42360"/>
                        <a14:backgroundMark x1="80109" y1="43722" x2="80109" y2="43722"/>
                        <a14:backgroundMark x1="82717" y1="63843" x2="82717" y2="63843"/>
                        <a14:backgroundMark x1="82717" y1="64448" x2="82717" y2="64448"/>
                        <a14:backgroundMark x1="82826" y1="65204" x2="82826" y2="65204"/>
                        <a14:backgroundMark x1="82935" y1="65507" x2="82935" y2="65507"/>
                        <a14:backgroundMark x1="82935" y1="64297" x2="82935" y2="64297"/>
                        <a14:backgroundMark x1="79565" y1="42360" x2="79565" y2="42360"/>
                        <a14:backgroundMark x1="80000" y1="43116" x2="80000" y2="43116"/>
                        <a14:backgroundMark x1="80326" y1="43722" x2="80326" y2="43722"/>
                        <a14:backgroundMark x1="80435" y1="43722" x2="80435" y2="43722"/>
                        <a14:backgroundMark x1="79565" y1="41906" x2="79565" y2="41906"/>
                        <a14:backgroundMark x1="79457" y1="41604" x2="79457" y2="41604"/>
                        <a14:backgroundMark x1="79674" y1="42360" x2="80000" y2="43268"/>
                        <a14:backgroundMark x1="80217" y1="43570" x2="80435" y2="44478"/>
                        <a14:backgroundMark x1="82283" y1="63238" x2="83478" y2="65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20451" y="1474464"/>
            <a:ext cx="3449782" cy="247859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03A38A0-F316-079F-EF13-7F213814BB0D}"/>
              </a:ext>
            </a:extLst>
          </p:cNvPr>
          <p:cNvGrpSpPr/>
          <p:nvPr/>
        </p:nvGrpSpPr>
        <p:grpSpPr>
          <a:xfrm rot="351918">
            <a:off x="4323679" y="194755"/>
            <a:ext cx="2058459" cy="3477415"/>
            <a:chOff x="5298091" y="1464471"/>
            <a:chExt cx="522563" cy="84330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CFFBE9-E8F5-A80C-C754-AA8F928B4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86389" y1="30278" x2="63333" y2="43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98091" y="1464471"/>
              <a:ext cx="458473" cy="4584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E262766-DFD3-A479-13EC-0F00A5A7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32748" y1="52236" x2="32748" y2="52236"/>
                          <a14:backgroundMark x1="67732" y1="52396" x2="67732" y2="523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54319">
              <a:off x="5307443" y="1794562"/>
              <a:ext cx="513211" cy="513211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3775238" y="4389051"/>
            <a:ext cx="500513" cy="4620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20" name="Oval 19"/>
          <p:cNvSpPr/>
          <p:nvPr/>
        </p:nvSpPr>
        <p:spPr>
          <a:xfrm>
            <a:off x="6960605" y="2456124"/>
            <a:ext cx="500513" cy="4620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5075121" y="897005"/>
            <a:ext cx="500513" cy="46201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14" name="Oval 13"/>
          <p:cNvSpPr/>
          <p:nvPr/>
        </p:nvSpPr>
        <p:spPr>
          <a:xfrm>
            <a:off x="2242828" y="4824923"/>
            <a:ext cx="201644" cy="19571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196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3FB48-5775-E7AF-67CA-BE18F87A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910" y="548673"/>
            <a:ext cx="4735568" cy="572700"/>
          </a:xfrm>
        </p:spPr>
        <p:txBody>
          <a:bodyPr/>
          <a:lstStyle/>
          <a:p>
            <a:r>
              <a:rPr lang="en-US" dirty="0">
                <a:latin typeface="+mj-lt"/>
              </a:rPr>
              <a:t>CỦNG CỐ</a:t>
            </a:r>
          </a:p>
        </p:txBody>
      </p:sp>
      <p:sp>
        <p:nvSpPr>
          <p:cNvPr id="3" name="Oval 2"/>
          <p:cNvSpPr/>
          <p:nvPr/>
        </p:nvSpPr>
        <p:spPr>
          <a:xfrm>
            <a:off x="1223963" y="1741353"/>
            <a:ext cx="645313" cy="58603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4" name="Straight Connector 3"/>
          <p:cNvCxnSpPr>
            <a:stCxn id="3" idx="6"/>
            <a:endCxn id="6" idx="2"/>
          </p:cNvCxnSpPr>
          <p:nvPr/>
        </p:nvCxnSpPr>
        <p:spPr>
          <a:xfrm flipV="1">
            <a:off x="1869276" y="1543783"/>
            <a:ext cx="873504" cy="4905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3" idx="6"/>
            <a:endCxn id="7" idx="2"/>
          </p:cNvCxnSpPr>
          <p:nvPr/>
        </p:nvCxnSpPr>
        <p:spPr>
          <a:xfrm>
            <a:off x="1869276" y="2034368"/>
            <a:ext cx="873503" cy="5377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742780" y="1250768"/>
            <a:ext cx="645313" cy="58603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ysClr val="windowText" lastClr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742779" y="2279091"/>
            <a:ext cx="645313" cy="58603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364430" y="1741353"/>
            <a:ext cx="645313" cy="58603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9" name="Straight Connector 8"/>
          <p:cNvCxnSpPr>
            <a:stCxn id="8" idx="6"/>
            <a:endCxn id="11" idx="2"/>
          </p:cNvCxnSpPr>
          <p:nvPr/>
        </p:nvCxnSpPr>
        <p:spPr>
          <a:xfrm flipV="1">
            <a:off x="6009743" y="1543783"/>
            <a:ext cx="873504" cy="4905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" idx="6"/>
            <a:endCxn id="12" idx="2"/>
          </p:cNvCxnSpPr>
          <p:nvPr/>
        </p:nvCxnSpPr>
        <p:spPr>
          <a:xfrm>
            <a:off x="6009743" y="2034368"/>
            <a:ext cx="873503" cy="5377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883247" y="1250768"/>
            <a:ext cx="645313" cy="58603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6883246" y="2279091"/>
            <a:ext cx="645313" cy="58603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ysClr val="windowText" lastClr="0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23963" y="3504984"/>
            <a:ext cx="645313" cy="58603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14" name="Straight Connector 13"/>
          <p:cNvCxnSpPr>
            <a:stCxn id="13" idx="6"/>
            <a:endCxn id="16" idx="2"/>
          </p:cNvCxnSpPr>
          <p:nvPr/>
        </p:nvCxnSpPr>
        <p:spPr>
          <a:xfrm flipV="1">
            <a:off x="1869276" y="3307414"/>
            <a:ext cx="873504" cy="4905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6"/>
            <a:endCxn id="17" idx="2"/>
          </p:cNvCxnSpPr>
          <p:nvPr/>
        </p:nvCxnSpPr>
        <p:spPr>
          <a:xfrm>
            <a:off x="1869276" y="3797999"/>
            <a:ext cx="873503" cy="5377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742780" y="3014399"/>
            <a:ext cx="645313" cy="58603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2742779" y="4042722"/>
            <a:ext cx="645313" cy="58603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64430" y="3511160"/>
            <a:ext cx="645313" cy="58603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19" name="Straight Connector 18"/>
          <p:cNvCxnSpPr>
            <a:stCxn id="18" idx="6"/>
            <a:endCxn id="21" idx="2"/>
          </p:cNvCxnSpPr>
          <p:nvPr/>
        </p:nvCxnSpPr>
        <p:spPr>
          <a:xfrm flipV="1">
            <a:off x="6009743" y="3313590"/>
            <a:ext cx="873504" cy="4905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8" idx="6"/>
            <a:endCxn id="22" idx="2"/>
          </p:cNvCxnSpPr>
          <p:nvPr/>
        </p:nvCxnSpPr>
        <p:spPr>
          <a:xfrm>
            <a:off x="6009743" y="3804175"/>
            <a:ext cx="873503" cy="5377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883247" y="3020575"/>
            <a:ext cx="645313" cy="58603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ysClr val="windowText" lastClr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83246" y="4048898"/>
            <a:ext cx="645313" cy="58603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10365" y="1159062"/>
            <a:ext cx="510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50833" y="2187385"/>
            <a:ext cx="510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10365" y="3975391"/>
            <a:ext cx="510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50832" y="2922692"/>
            <a:ext cx="510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64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3FB48-5775-E7AF-67CA-BE18F87A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77" y="1450831"/>
            <a:ext cx="7704000" cy="572700"/>
          </a:xfrm>
        </p:spPr>
        <p:txBody>
          <a:bodyPr/>
          <a:lstStyle/>
          <a:p>
            <a:r>
              <a:rPr lang="en-US" dirty="0">
                <a:latin typeface="+mn-lt"/>
              </a:rPr>
              <a:t>DẶN DÒ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      - </a:t>
            </a:r>
            <a:r>
              <a:rPr lang="en-US" dirty="0" err="1">
                <a:latin typeface="+mn-lt"/>
              </a:rPr>
              <a:t>Ôn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lại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cách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tách</a:t>
            </a:r>
            <a:r>
              <a:rPr lang="en-US" dirty="0">
                <a:latin typeface="+mn-lt"/>
              </a:rPr>
              <a:t> – </a:t>
            </a:r>
            <a:r>
              <a:rPr lang="en-US" dirty="0" err="1">
                <a:latin typeface="+mn-lt"/>
              </a:rPr>
              <a:t>gộp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số</a:t>
            </a:r>
            <a:r>
              <a:rPr lang="en-US" dirty="0">
                <a:latin typeface="+mn-lt"/>
              </a:rPr>
              <a:t> 8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- </a:t>
            </a:r>
            <a:r>
              <a:rPr lang="en-US" dirty="0" err="1">
                <a:latin typeface="+mn-lt"/>
              </a:rPr>
              <a:t>Xem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trước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bài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tiếp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theo</a:t>
            </a:r>
            <a:r>
              <a:rPr lang="en-US" dirty="0">
                <a:latin typeface="+mn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45991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3FB48-5775-E7AF-67CA-BE18F87AF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053" y="995235"/>
            <a:ext cx="7704000" cy="572700"/>
          </a:xfrm>
        </p:spPr>
        <p:txBody>
          <a:bodyPr/>
          <a:lstStyle/>
          <a:p>
            <a:r>
              <a:rPr lang="en-US" dirty="0">
                <a:latin typeface="+mj-lt"/>
              </a:rPr>
              <a:t>ĐÁNH GIÁ</a:t>
            </a:r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49" y="100186"/>
            <a:ext cx="1226548" cy="89504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CCECEC3-FB5A-DF4F-B975-88A1854E9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317398"/>
              </p:ext>
            </p:extLst>
          </p:nvPr>
        </p:nvGraphicFramePr>
        <p:xfrm>
          <a:off x="419672" y="1369895"/>
          <a:ext cx="8123275" cy="264750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68818">
                  <a:extLst>
                    <a:ext uri="{9D8B030D-6E8A-4147-A177-3AD203B41FA5}">
                      <a16:colId xmlns:a16="http://schemas.microsoft.com/office/drawing/2014/main" val="45167887"/>
                    </a:ext>
                  </a:extLst>
                </a:gridCol>
                <a:gridCol w="1430958">
                  <a:extLst>
                    <a:ext uri="{9D8B030D-6E8A-4147-A177-3AD203B41FA5}">
                      <a16:colId xmlns:a16="http://schemas.microsoft.com/office/drawing/2014/main" val="3471073656"/>
                    </a:ext>
                  </a:extLst>
                </a:gridCol>
                <a:gridCol w="1492427">
                  <a:extLst>
                    <a:ext uri="{9D8B030D-6E8A-4147-A177-3AD203B41FA5}">
                      <a16:colId xmlns:a16="http://schemas.microsoft.com/office/drawing/2014/main" val="1660231250"/>
                    </a:ext>
                  </a:extLst>
                </a:gridCol>
                <a:gridCol w="1331072">
                  <a:extLst>
                    <a:ext uri="{9D8B030D-6E8A-4147-A177-3AD203B41FA5}">
                      <a16:colId xmlns:a16="http://schemas.microsoft.com/office/drawing/2014/main" val="2578141788"/>
                    </a:ext>
                  </a:extLst>
                </a:gridCol>
              </a:tblGrid>
              <a:tr h="932220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Điều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em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học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và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làm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Tốt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Đạt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Cần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cố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</a:rPr>
                        <a:t>gắng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8623398"/>
                  </a:ext>
                </a:extLst>
              </a:tr>
              <a:tr h="857643">
                <a:tc>
                  <a:txBody>
                    <a:bodyPr/>
                    <a:lstStyle/>
                    <a:p>
                      <a:r>
                        <a:rPr lang="en-US" sz="2000" dirty="0"/>
                        <a:t>1/ </a:t>
                      </a:r>
                      <a:r>
                        <a:rPr lang="en-US" sz="2000" dirty="0" err="1"/>
                        <a:t>Tích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cực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chăm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chỉ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trong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giờ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học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883867"/>
                  </a:ext>
                </a:extLst>
              </a:tr>
              <a:tr h="857643">
                <a:tc>
                  <a:txBody>
                    <a:bodyPr/>
                    <a:lstStyle/>
                    <a:p>
                      <a:r>
                        <a:rPr lang="en-US" sz="2000" dirty="0"/>
                        <a:t>2/ Nghiêm </a:t>
                      </a:r>
                      <a:r>
                        <a:rPr lang="en-US" sz="2000" dirty="0" err="1"/>
                        <a:t>túc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thực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hiện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và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hoàn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thành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tốt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bài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tập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386368"/>
                  </a:ext>
                </a:extLst>
              </a:tr>
            </a:tbl>
          </a:graphicData>
        </a:graphic>
      </p:graphicFrame>
      <p:sp>
        <p:nvSpPr>
          <p:cNvPr id="10" name="Heart 9">
            <a:extLst>
              <a:ext uri="{FF2B5EF4-FFF2-40B4-BE49-F238E27FC236}">
                <a16:creationId xmlns:a16="http://schemas.microsoft.com/office/drawing/2014/main" id="{C809EA7C-1F0D-A74F-A9EB-1D101B16A0F6}"/>
              </a:ext>
            </a:extLst>
          </p:cNvPr>
          <p:cNvSpPr/>
          <p:nvPr/>
        </p:nvSpPr>
        <p:spPr>
          <a:xfrm>
            <a:off x="4731174" y="2560739"/>
            <a:ext cx="425303" cy="372141"/>
          </a:xfrm>
          <a:prstGeom prst="hear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3095B09D-6637-EE4B-7C66-C93AF5A7AA34}"/>
              </a:ext>
            </a:extLst>
          </p:cNvPr>
          <p:cNvSpPr/>
          <p:nvPr/>
        </p:nvSpPr>
        <p:spPr>
          <a:xfrm>
            <a:off x="4731173" y="3446786"/>
            <a:ext cx="425303" cy="372141"/>
          </a:xfrm>
          <a:prstGeom prst="hear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1ED5C0-9DC2-E20D-F8D2-FD2AAFA05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8971" y="2300067"/>
            <a:ext cx="1144551" cy="813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93FE69-800E-AE33-3495-3C929FC04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8971" y="3204167"/>
            <a:ext cx="1144551" cy="813234"/>
          </a:xfrm>
          <a:prstGeom prst="rect">
            <a:avLst/>
          </a:prstGeom>
        </p:spPr>
      </p:pic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10763A8F-7421-8B82-92CE-C03D5BAD00E8}"/>
              </a:ext>
            </a:extLst>
          </p:cNvPr>
          <p:cNvSpPr/>
          <p:nvPr/>
        </p:nvSpPr>
        <p:spPr>
          <a:xfrm>
            <a:off x="7575383" y="2560739"/>
            <a:ext cx="574158" cy="530299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C0310FA8-4A9B-540E-ECEB-CCB2FF1B2349}"/>
              </a:ext>
            </a:extLst>
          </p:cNvPr>
          <p:cNvSpPr/>
          <p:nvPr/>
        </p:nvSpPr>
        <p:spPr>
          <a:xfrm>
            <a:off x="7575383" y="3345634"/>
            <a:ext cx="574158" cy="530299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3"/>
          <p:cNvSpPr txBox="1">
            <a:spLocks noGrp="1"/>
          </p:cNvSpPr>
          <p:nvPr>
            <p:ph type="ctrTitle"/>
          </p:nvPr>
        </p:nvSpPr>
        <p:spPr>
          <a:xfrm>
            <a:off x="2645551" y="963884"/>
            <a:ext cx="6018119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CHÚC CÁC CON HỌC TỐT!</a:t>
            </a:r>
            <a:endParaRPr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759" name="Google Shape;759;p33"/>
          <p:cNvGrpSpPr/>
          <p:nvPr/>
        </p:nvGrpSpPr>
        <p:grpSpPr>
          <a:xfrm>
            <a:off x="654576" y="384372"/>
            <a:ext cx="2232266" cy="2935449"/>
            <a:chOff x="654576" y="384372"/>
            <a:chExt cx="2232266" cy="2935449"/>
          </a:xfrm>
        </p:grpSpPr>
        <p:sp>
          <p:nvSpPr>
            <p:cNvPr id="760" name="Google Shape;760;p33"/>
            <p:cNvSpPr/>
            <p:nvPr/>
          </p:nvSpPr>
          <p:spPr>
            <a:xfrm>
              <a:off x="2145441" y="1761192"/>
              <a:ext cx="411922" cy="341256"/>
            </a:xfrm>
            <a:custGeom>
              <a:avLst/>
              <a:gdLst/>
              <a:ahLst/>
              <a:cxnLst/>
              <a:rect l="l" t="t" r="r" b="b"/>
              <a:pathLst>
                <a:path w="5526" h="4578" extrusionOk="0">
                  <a:moveTo>
                    <a:pt x="553" y="0"/>
                  </a:moveTo>
                  <a:cubicBezTo>
                    <a:pt x="553" y="0"/>
                    <a:pt x="0" y="1342"/>
                    <a:pt x="411" y="2968"/>
                  </a:cubicBezTo>
                  <a:cubicBezTo>
                    <a:pt x="806" y="4578"/>
                    <a:pt x="4136" y="4436"/>
                    <a:pt x="4831" y="4452"/>
                  </a:cubicBezTo>
                  <a:cubicBezTo>
                    <a:pt x="5525" y="4452"/>
                    <a:pt x="4831" y="2384"/>
                    <a:pt x="4578" y="1894"/>
                  </a:cubicBezTo>
                  <a:cubicBezTo>
                    <a:pt x="4326" y="1405"/>
                    <a:pt x="553" y="0"/>
                    <a:pt x="553" y="0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3"/>
            <p:cNvSpPr/>
            <p:nvPr/>
          </p:nvSpPr>
          <p:spPr>
            <a:xfrm>
              <a:off x="1428633" y="855786"/>
              <a:ext cx="864022" cy="1071474"/>
            </a:xfrm>
            <a:custGeom>
              <a:avLst/>
              <a:gdLst/>
              <a:ahLst/>
              <a:cxnLst/>
              <a:rect l="l" t="t" r="r" b="b"/>
              <a:pathLst>
                <a:path w="11591" h="14374" extrusionOk="0">
                  <a:moveTo>
                    <a:pt x="5795" y="0"/>
                  </a:moveTo>
                  <a:cubicBezTo>
                    <a:pt x="5053" y="0"/>
                    <a:pt x="4549" y="197"/>
                    <a:pt x="4549" y="197"/>
                  </a:cubicBezTo>
                  <a:cubicBezTo>
                    <a:pt x="4435" y="188"/>
                    <a:pt x="4323" y="184"/>
                    <a:pt x="4214" y="184"/>
                  </a:cubicBezTo>
                  <a:cubicBezTo>
                    <a:pt x="360" y="184"/>
                    <a:pt x="261" y="5499"/>
                    <a:pt x="1550" y="7111"/>
                  </a:cubicBezTo>
                  <a:cubicBezTo>
                    <a:pt x="1976" y="7632"/>
                    <a:pt x="2276" y="8042"/>
                    <a:pt x="3002" y="8673"/>
                  </a:cubicBezTo>
                  <a:cubicBezTo>
                    <a:pt x="3332" y="8956"/>
                    <a:pt x="2209" y="10536"/>
                    <a:pt x="1855" y="10536"/>
                  </a:cubicBezTo>
                  <a:cubicBezTo>
                    <a:pt x="1854" y="10536"/>
                    <a:pt x="1852" y="10536"/>
                    <a:pt x="1850" y="10536"/>
                  </a:cubicBezTo>
                  <a:cubicBezTo>
                    <a:pt x="1820" y="10534"/>
                    <a:pt x="1791" y="10533"/>
                    <a:pt x="1763" y="10533"/>
                  </a:cubicBezTo>
                  <a:cubicBezTo>
                    <a:pt x="1" y="10533"/>
                    <a:pt x="2810" y="14373"/>
                    <a:pt x="4208" y="14373"/>
                  </a:cubicBezTo>
                  <a:cubicBezTo>
                    <a:pt x="4222" y="14373"/>
                    <a:pt x="4236" y="14373"/>
                    <a:pt x="4250" y="14372"/>
                  </a:cubicBezTo>
                  <a:cubicBezTo>
                    <a:pt x="7864" y="14198"/>
                    <a:pt x="6854" y="12525"/>
                    <a:pt x="5055" y="11152"/>
                  </a:cubicBezTo>
                  <a:cubicBezTo>
                    <a:pt x="5055" y="11152"/>
                    <a:pt x="5306" y="9789"/>
                    <a:pt x="5845" y="9789"/>
                  </a:cubicBezTo>
                  <a:cubicBezTo>
                    <a:pt x="5895" y="9789"/>
                    <a:pt x="5947" y="9800"/>
                    <a:pt x="6002" y="9826"/>
                  </a:cubicBezTo>
                  <a:cubicBezTo>
                    <a:pt x="6152" y="9897"/>
                    <a:pt x="6362" y="9932"/>
                    <a:pt x="6612" y="9932"/>
                  </a:cubicBezTo>
                  <a:cubicBezTo>
                    <a:pt x="8255" y="9932"/>
                    <a:pt x="11591" y="8387"/>
                    <a:pt x="10453" y="5153"/>
                  </a:cubicBezTo>
                  <a:cubicBezTo>
                    <a:pt x="9964" y="3748"/>
                    <a:pt x="10911" y="3401"/>
                    <a:pt x="8875" y="1349"/>
                  </a:cubicBezTo>
                  <a:cubicBezTo>
                    <a:pt x="7798" y="256"/>
                    <a:pt x="6641" y="0"/>
                    <a:pt x="5795" y="0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3"/>
            <p:cNvSpPr/>
            <p:nvPr/>
          </p:nvSpPr>
          <p:spPr>
            <a:xfrm>
              <a:off x="1031094" y="1984749"/>
              <a:ext cx="304879" cy="337752"/>
            </a:xfrm>
            <a:custGeom>
              <a:avLst/>
              <a:gdLst/>
              <a:ahLst/>
              <a:cxnLst/>
              <a:rect l="l" t="t" r="r" b="b"/>
              <a:pathLst>
                <a:path w="4090" h="4531" extrusionOk="0">
                  <a:moveTo>
                    <a:pt x="1201" y="0"/>
                  </a:moveTo>
                  <a:cubicBezTo>
                    <a:pt x="1201" y="0"/>
                    <a:pt x="1" y="1437"/>
                    <a:pt x="48" y="1547"/>
                  </a:cubicBezTo>
                  <a:cubicBezTo>
                    <a:pt x="96" y="1658"/>
                    <a:pt x="1343" y="4531"/>
                    <a:pt x="1548" y="4531"/>
                  </a:cubicBezTo>
                  <a:cubicBezTo>
                    <a:pt x="1769" y="4531"/>
                    <a:pt x="4089" y="2053"/>
                    <a:pt x="3916" y="1279"/>
                  </a:cubicBezTo>
                  <a:cubicBezTo>
                    <a:pt x="3742" y="506"/>
                    <a:pt x="1201" y="0"/>
                    <a:pt x="1201" y="0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1067620" y="1636630"/>
              <a:ext cx="1273186" cy="886907"/>
            </a:xfrm>
            <a:custGeom>
              <a:avLst/>
              <a:gdLst/>
              <a:ahLst/>
              <a:cxnLst/>
              <a:rect l="l" t="t" r="r" b="b"/>
              <a:pathLst>
                <a:path w="17080" h="11898" extrusionOk="0">
                  <a:moveTo>
                    <a:pt x="6037" y="1"/>
                  </a:moveTo>
                  <a:cubicBezTo>
                    <a:pt x="4849" y="1"/>
                    <a:pt x="2288" y="507"/>
                    <a:pt x="363" y="4449"/>
                  </a:cubicBezTo>
                  <a:cubicBezTo>
                    <a:pt x="0" y="5191"/>
                    <a:pt x="3047" y="6770"/>
                    <a:pt x="3047" y="6770"/>
                  </a:cubicBezTo>
                  <a:cubicBezTo>
                    <a:pt x="3141" y="6723"/>
                    <a:pt x="3220" y="6659"/>
                    <a:pt x="3315" y="6580"/>
                  </a:cubicBezTo>
                  <a:cubicBezTo>
                    <a:pt x="3477" y="10056"/>
                    <a:pt x="4354" y="11897"/>
                    <a:pt x="6009" y="11897"/>
                  </a:cubicBezTo>
                  <a:cubicBezTo>
                    <a:pt x="6128" y="11897"/>
                    <a:pt x="6251" y="11888"/>
                    <a:pt x="6377" y="11869"/>
                  </a:cubicBezTo>
                  <a:cubicBezTo>
                    <a:pt x="8335" y="11569"/>
                    <a:pt x="17080" y="11648"/>
                    <a:pt x="16464" y="9138"/>
                  </a:cubicBezTo>
                  <a:cubicBezTo>
                    <a:pt x="16164" y="7906"/>
                    <a:pt x="15738" y="6265"/>
                    <a:pt x="15296" y="4749"/>
                  </a:cubicBezTo>
                  <a:cubicBezTo>
                    <a:pt x="16275" y="4228"/>
                    <a:pt x="16969" y="2413"/>
                    <a:pt x="16496" y="2019"/>
                  </a:cubicBezTo>
                  <a:cubicBezTo>
                    <a:pt x="14753" y="563"/>
                    <a:pt x="13196" y="176"/>
                    <a:pt x="12033" y="176"/>
                  </a:cubicBezTo>
                  <a:cubicBezTo>
                    <a:pt x="10711" y="176"/>
                    <a:pt x="9898" y="677"/>
                    <a:pt x="9898" y="677"/>
                  </a:cubicBezTo>
                  <a:cubicBezTo>
                    <a:pt x="10002" y="1853"/>
                    <a:pt x="9752" y="2263"/>
                    <a:pt x="9352" y="2263"/>
                  </a:cubicBezTo>
                  <a:cubicBezTo>
                    <a:pt x="8426" y="2263"/>
                    <a:pt x="6693" y="61"/>
                    <a:pt x="6693" y="61"/>
                  </a:cubicBezTo>
                  <a:cubicBezTo>
                    <a:pt x="6693" y="61"/>
                    <a:pt x="6447" y="1"/>
                    <a:pt x="6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849879" y="384372"/>
              <a:ext cx="417811" cy="2200495"/>
            </a:xfrm>
            <a:custGeom>
              <a:avLst/>
              <a:gdLst/>
              <a:ahLst/>
              <a:cxnLst/>
              <a:rect l="l" t="t" r="r" b="b"/>
              <a:pathLst>
                <a:path w="5605" h="29520" extrusionOk="0">
                  <a:moveTo>
                    <a:pt x="3232" y="1"/>
                  </a:moveTo>
                  <a:cubicBezTo>
                    <a:pt x="3054" y="1"/>
                    <a:pt x="2894" y="116"/>
                    <a:pt x="2842" y="286"/>
                  </a:cubicBezTo>
                  <a:cubicBezTo>
                    <a:pt x="1" y="9788"/>
                    <a:pt x="680" y="17160"/>
                    <a:pt x="1753" y="21690"/>
                  </a:cubicBezTo>
                  <a:cubicBezTo>
                    <a:pt x="2921" y="26615"/>
                    <a:pt x="4752" y="29236"/>
                    <a:pt x="4831" y="29346"/>
                  </a:cubicBezTo>
                  <a:cubicBezTo>
                    <a:pt x="4910" y="29457"/>
                    <a:pt x="5036" y="29520"/>
                    <a:pt x="5163" y="29520"/>
                  </a:cubicBezTo>
                  <a:cubicBezTo>
                    <a:pt x="5242" y="29520"/>
                    <a:pt x="5321" y="29488"/>
                    <a:pt x="5384" y="29441"/>
                  </a:cubicBezTo>
                  <a:cubicBezTo>
                    <a:pt x="5557" y="29315"/>
                    <a:pt x="5605" y="29078"/>
                    <a:pt x="5478" y="28889"/>
                  </a:cubicBezTo>
                  <a:cubicBezTo>
                    <a:pt x="5463" y="28873"/>
                    <a:pt x="3647" y="26252"/>
                    <a:pt x="2511" y="21454"/>
                  </a:cubicBezTo>
                  <a:cubicBezTo>
                    <a:pt x="1469" y="17034"/>
                    <a:pt x="822" y="9820"/>
                    <a:pt x="3600" y="507"/>
                  </a:cubicBezTo>
                  <a:cubicBezTo>
                    <a:pt x="3663" y="301"/>
                    <a:pt x="3553" y="80"/>
                    <a:pt x="3347" y="17"/>
                  </a:cubicBezTo>
                  <a:cubicBezTo>
                    <a:pt x="3309" y="6"/>
                    <a:pt x="3270" y="1"/>
                    <a:pt x="3232" y="1"/>
                  </a:cubicBezTo>
                  <a:close/>
                </a:path>
              </a:pathLst>
            </a:custGeom>
            <a:solidFill>
              <a:srgbClr val="9F5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654576" y="1711248"/>
              <a:ext cx="437788" cy="638307"/>
            </a:xfrm>
            <a:custGeom>
              <a:avLst/>
              <a:gdLst/>
              <a:ahLst/>
              <a:cxnLst/>
              <a:rect l="l" t="t" r="r" b="b"/>
              <a:pathLst>
                <a:path w="5873" h="8563" extrusionOk="0">
                  <a:moveTo>
                    <a:pt x="3175" y="1"/>
                  </a:moveTo>
                  <a:cubicBezTo>
                    <a:pt x="2502" y="1"/>
                    <a:pt x="2097" y="450"/>
                    <a:pt x="1863" y="907"/>
                  </a:cubicBezTo>
                  <a:cubicBezTo>
                    <a:pt x="1" y="2943"/>
                    <a:pt x="3268" y="8152"/>
                    <a:pt x="5873" y="8563"/>
                  </a:cubicBezTo>
                  <a:cubicBezTo>
                    <a:pt x="5873" y="8563"/>
                    <a:pt x="5005" y="6258"/>
                    <a:pt x="4894" y="5785"/>
                  </a:cubicBezTo>
                  <a:cubicBezTo>
                    <a:pt x="4705" y="4995"/>
                    <a:pt x="4515" y="4159"/>
                    <a:pt x="4389" y="3796"/>
                  </a:cubicBezTo>
                  <a:cubicBezTo>
                    <a:pt x="4768" y="3764"/>
                    <a:pt x="5115" y="3717"/>
                    <a:pt x="5210" y="3417"/>
                  </a:cubicBezTo>
                  <a:cubicBezTo>
                    <a:pt x="5371" y="2890"/>
                    <a:pt x="4732" y="2540"/>
                    <a:pt x="4562" y="2466"/>
                  </a:cubicBezTo>
                  <a:lnTo>
                    <a:pt x="4562" y="2466"/>
                  </a:lnTo>
                  <a:cubicBezTo>
                    <a:pt x="4650" y="2500"/>
                    <a:pt x="4871" y="2579"/>
                    <a:pt x="5076" y="2579"/>
                  </a:cubicBezTo>
                  <a:cubicBezTo>
                    <a:pt x="5218" y="2579"/>
                    <a:pt x="5354" y="2541"/>
                    <a:pt x="5431" y="2422"/>
                  </a:cubicBezTo>
                  <a:cubicBezTo>
                    <a:pt x="5652" y="2075"/>
                    <a:pt x="4563" y="1286"/>
                    <a:pt x="4563" y="1286"/>
                  </a:cubicBezTo>
                  <a:lnTo>
                    <a:pt x="4563" y="1286"/>
                  </a:lnTo>
                  <a:cubicBezTo>
                    <a:pt x="4563" y="1286"/>
                    <a:pt x="4909" y="1359"/>
                    <a:pt x="5172" y="1359"/>
                  </a:cubicBezTo>
                  <a:cubicBezTo>
                    <a:pt x="5568" y="1359"/>
                    <a:pt x="5778" y="1194"/>
                    <a:pt x="4357" y="370"/>
                  </a:cubicBezTo>
                  <a:cubicBezTo>
                    <a:pt x="3893" y="107"/>
                    <a:pt x="3502" y="1"/>
                    <a:pt x="3175" y="1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875821" y="1878226"/>
              <a:ext cx="156539" cy="43086"/>
            </a:xfrm>
            <a:custGeom>
              <a:avLst/>
              <a:gdLst/>
              <a:ahLst/>
              <a:cxnLst/>
              <a:rect l="l" t="t" r="r" b="b"/>
              <a:pathLst>
                <a:path w="2100" h="578" extrusionOk="0">
                  <a:moveTo>
                    <a:pt x="606" y="1"/>
                  </a:moveTo>
                  <a:cubicBezTo>
                    <a:pt x="276" y="1"/>
                    <a:pt x="95" y="80"/>
                    <a:pt x="79" y="88"/>
                  </a:cubicBezTo>
                  <a:cubicBezTo>
                    <a:pt x="32" y="103"/>
                    <a:pt x="0" y="167"/>
                    <a:pt x="32" y="214"/>
                  </a:cubicBezTo>
                  <a:cubicBezTo>
                    <a:pt x="43" y="248"/>
                    <a:pt x="79" y="274"/>
                    <a:pt x="116" y="274"/>
                  </a:cubicBezTo>
                  <a:cubicBezTo>
                    <a:pt x="130" y="274"/>
                    <a:pt x="145" y="270"/>
                    <a:pt x="158" y="261"/>
                  </a:cubicBezTo>
                  <a:cubicBezTo>
                    <a:pt x="158" y="261"/>
                    <a:pt x="306" y="200"/>
                    <a:pt x="586" y="200"/>
                  </a:cubicBezTo>
                  <a:cubicBezTo>
                    <a:pt x="890" y="200"/>
                    <a:pt x="1350" y="273"/>
                    <a:pt x="1942" y="577"/>
                  </a:cubicBezTo>
                  <a:lnTo>
                    <a:pt x="1989" y="577"/>
                  </a:lnTo>
                  <a:cubicBezTo>
                    <a:pt x="2021" y="577"/>
                    <a:pt x="2052" y="561"/>
                    <a:pt x="2068" y="530"/>
                  </a:cubicBezTo>
                  <a:cubicBezTo>
                    <a:pt x="2100" y="482"/>
                    <a:pt x="2084" y="419"/>
                    <a:pt x="2021" y="388"/>
                  </a:cubicBezTo>
                  <a:cubicBezTo>
                    <a:pt x="1413" y="80"/>
                    <a:pt x="935" y="1"/>
                    <a:pt x="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3"/>
            <p:cNvSpPr/>
            <p:nvPr/>
          </p:nvSpPr>
          <p:spPr>
            <a:xfrm>
              <a:off x="888717" y="1791904"/>
              <a:ext cx="146029" cy="49347"/>
            </a:xfrm>
            <a:custGeom>
              <a:avLst/>
              <a:gdLst/>
              <a:ahLst/>
              <a:cxnLst/>
              <a:rect l="l" t="t" r="r" b="b"/>
              <a:pathLst>
                <a:path w="1959" h="662" extrusionOk="0">
                  <a:moveTo>
                    <a:pt x="708" y="0"/>
                  </a:moveTo>
                  <a:cubicBezTo>
                    <a:pt x="326" y="0"/>
                    <a:pt x="81" y="148"/>
                    <a:pt x="64" y="157"/>
                  </a:cubicBezTo>
                  <a:cubicBezTo>
                    <a:pt x="17" y="188"/>
                    <a:pt x="1" y="251"/>
                    <a:pt x="32" y="299"/>
                  </a:cubicBezTo>
                  <a:cubicBezTo>
                    <a:pt x="52" y="329"/>
                    <a:pt x="85" y="340"/>
                    <a:pt x="114" y="340"/>
                  </a:cubicBezTo>
                  <a:cubicBezTo>
                    <a:pt x="131" y="340"/>
                    <a:pt x="147" y="336"/>
                    <a:pt x="159" y="330"/>
                  </a:cubicBezTo>
                  <a:cubicBezTo>
                    <a:pt x="175" y="313"/>
                    <a:pt x="377" y="191"/>
                    <a:pt x="697" y="191"/>
                  </a:cubicBezTo>
                  <a:cubicBezTo>
                    <a:pt x="982" y="191"/>
                    <a:pt x="1360" y="289"/>
                    <a:pt x="1785" y="646"/>
                  </a:cubicBezTo>
                  <a:cubicBezTo>
                    <a:pt x="1816" y="662"/>
                    <a:pt x="1832" y="662"/>
                    <a:pt x="1864" y="662"/>
                  </a:cubicBezTo>
                  <a:cubicBezTo>
                    <a:pt x="1879" y="662"/>
                    <a:pt x="1911" y="646"/>
                    <a:pt x="1927" y="630"/>
                  </a:cubicBezTo>
                  <a:cubicBezTo>
                    <a:pt x="1958" y="583"/>
                    <a:pt x="1958" y="520"/>
                    <a:pt x="1911" y="488"/>
                  </a:cubicBezTo>
                  <a:cubicBezTo>
                    <a:pt x="1449" y="105"/>
                    <a:pt x="1029" y="0"/>
                    <a:pt x="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819317" y="1951800"/>
              <a:ext cx="156539" cy="65970"/>
            </a:xfrm>
            <a:custGeom>
              <a:avLst/>
              <a:gdLst/>
              <a:ahLst/>
              <a:cxnLst/>
              <a:rect l="l" t="t" r="r" b="b"/>
              <a:pathLst>
                <a:path w="2100" h="885" extrusionOk="0">
                  <a:moveTo>
                    <a:pt x="95" y="0"/>
                  </a:moveTo>
                  <a:cubicBezTo>
                    <a:pt x="48" y="0"/>
                    <a:pt x="1" y="64"/>
                    <a:pt x="16" y="111"/>
                  </a:cubicBezTo>
                  <a:cubicBezTo>
                    <a:pt x="16" y="127"/>
                    <a:pt x="48" y="506"/>
                    <a:pt x="411" y="727"/>
                  </a:cubicBezTo>
                  <a:cubicBezTo>
                    <a:pt x="585" y="821"/>
                    <a:pt x="774" y="884"/>
                    <a:pt x="1011" y="884"/>
                  </a:cubicBezTo>
                  <a:cubicBezTo>
                    <a:pt x="1295" y="884"/>
                    <a:pt x="1642" y="806"/>
                    <a:pt x="2021" y="663"/>
                  </a:cubicBezTo>
                  <a:cubicBezTo>
                    <a:pt x="2068" y="632"/>
                    <a:pt x="2100" y="585"/>
                    <a:pt x="2084" y="537"/>
                  </a:cubicBezTo>
                  <a:cubicBezTo>
                    <a:pt x="2060" y="489"/>
                    <a:pt x="2027" y="468"/>
                    <a:pt x="1991" y="468"/>
                  </a:cubicBezTo>
                  <a:cubicBezTo>
                    <a:pt x="1980" y="468"/>
                    <a:pt x="1969" y="470"/>
                    <a:pt x="1958" y="474"/>
                  </a:cubicBezTo>
                  <a:cubicBezTo>
                    <a:pt x="1594" y="611"/>
                    <a:pt x="1271" y="679"/>
                    <a:pt x="1006" y="679"/>
                  </a:cubicBezTo>
                  <a:cubicBezTo>
                    <a:pt x="812" y="679"/>
                    <a:pt x="648" y="642"/>
                    <a:pt x="521" y="569"/>
                  </a:cubicBezTo>
                  <a:cubicBezTo>
                    <a:pt x="253" y="395"/>
                    <a:pt x="206" y="111"/>
                    <a:pt x="206" y="95"/>
                  </a:cubicBezTo>
                  <a:cubicBezTo>
                    <a:pt x="206" y="32"/>
                    <a:pt x="15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2217226" y="488435"/>
              <a:ext cx="567194" cy="2081152"/>
            </a:xfrm>
            <a:custGeom>
              <a:avLst/>
              <a:gdLst/>
              <a:ahLst/>
              <a:cxnLst/>
              <a:rect l="l" t="t" r="r" b="b"/>
              <a:pathLst>
                <a:path w="7609" h="27919" extrusionOk="0">
                  <a:moveTo>
                    <a:pt x="4221" y="1"/>
                  </a:moveTo>
                  <a:cubicBezTo>
                    <a:pt x="4061" y="1"/>
                    <a:pt x="3914" y="103"/>
                    <a:pt x="3852" y="263"/>
                  </a:cubicBezTo>
                  <a:cubicBezTo>
                    <a:pt x="3805" y="405"/>
                    <a:pt x="2652" y="3767"/>
                    <a:pt x="2416" y="8866"/>
                  </a:cubicBezTo>
                  <a:cubicBezTo>
                    <a:pt x="2210" y="13554"/>
                    <a:pt x="2794" y="20626"/>
                    <a:pt x="6820" y="27729"/>
                  </a:cubicBezTo>
                  <a:cubicBezTo>
                    <a:pt x="6899" y="27856"/>
                    <a:pt x="7025" y="27919"/>
                    <a:pt x="7167" y="27919"/>
                  </a:cubicBezTo>
                  <a:cubicBezTo>
                    <a:pt x="7230" y="27919"/>
                    <a:pt x="7293" y="27903"/>
                    <a:pt x="7356" y="27871"/>
                  </a:cubicBezTo>
                  <a:cubicBezTo>
                    <a:pt x="7546" y="27761"/>
                    <a:pt x="7609" y="27524"/>
                    <a:pt x="7498" y="27335"/>
                  </a:cubicBezTo>
                  <a:cubicBezTo>
                    <a:pt x="0" y="14091"/>
                    <a:pt x="4562" y="658"/>
                    <a:pt x="4610" y="531"/>
                  </a:cubicBezTo>
                  <a:cubicBezTo>
                    <a:pt x="4673" y="326"/>
                    <a:pt x="4562" y="89"/>
                    <a:pt x="4357" y="26"/>
                  </a:cubicBezTo>
                  <a:cubicBezTo>
                    <a:pt x="4312" y="9"/>
                    <a:pt x="4266" y="1"/>
                    <a:pt x="4221" y="1"/>
                  </a:cubicBezTo>
                  <a:close/>
                </a:path>
              </a:pathLst>
            </a:custGeom>
            <a:solidFill>
              <a:srgbClr val="9F5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2274475" y="1517137"/>
              <a:ext cx="612367" cy="563020"/>
            </a:xfrm>
            <a:custGeom>
              <a:avLst/>
              <a:gdLst/>
              <a:ahLst/>
              <a:cxnLst/>
              <a:rect l="l" t="t" r="r" b="b"/>
              <a:pathLst>
                <a:path w="8215" h="7553" extrusionOk="0">
                  <a:moveTo>
                    <a:pt x="2170" y="0"/>
                  </a:moveTo>
                  <a:cubicBezTo>
                    <a:pt x="1747" y="0"/>
                    <a:pt x="1278" y="225"/>
                    <a:pt x="795" y="859"/>
                  </a:cubicBezTo>
                  <a:cubicBezTo>
                    <a:pt x="1" y="1903"/>
                    <a:pt x="40" y="2175"/>
                    <a:pt x="297" y="2175"/>
                  </a:cubicBezTo>
                  <a:cubicBezTo>
                    <a:pt x="575" y="2175"/>
                    <a:pt x="1110" y="1854"/>
                    <a:pt x="1111" y="1854"/>
                  </a:cubicBezTo>
                  <a:lnTo>
                    <a:pt x="1111" y="1854"/>
                  </a:lnTo>
                  <a:cubicBezTo>
                    <a:pt x="1110" y="1854"/>
                    <a:pt x="243" y="2438"/>
                    <a:pt x="511" y="2974"/>
                  </a:cubicBezTo>
                  <a:cubicBezTo>
                    <a:pt x="554" y="3060"/>
                    <a:pt x="624" y="3093"/>
                    <a:pt x="707" y="3093"/>
                  </a:cubicBezTo>
                  <a:cubicBezTo>
                    <a:pt x="869" y="3093"/>
                    <a:pt x="1081" y="2968"/>
                    <a:pt x="1237" y="2864"/>
                  </a:cubicBezTo>
                  <a:lnTo>
                    <a:pt x="1237" y="2864"/>
                  </a:lnTo>
                  <a:cubicBezTo>
                    <a:pt x="1000" y="3069"/>
                    <a:pt x="669" y="3432"/>
                    <a:pt x="937" y="3764"/>
                  </a:cubicBezTo>
                  <a:cubicBezTo>
                    <a:pt x="1034" y="3879"/>
                    <a:pt x="1196" y="3921"/>
                    <a:pt x="1396" y="3921"/>
                  </a:cubicBezTo>
                  <a:cubicBezTo>
                    <a:pt x="1851" y="3921"/>
                    <a:pt x="2501" y="3703"/>
                    <a:pt x="3005" y="3637"/>
                  </a:cubicBezTo>
                  <a:cubicBezTo>
                    <a:pt x="3163" y="4947"/>
                    <a:pt x="4094" y="7552"/>
                    <a:pt x="4094" y="7552"/>
                  </a:cubicBezTo>
                  <a:cubicBezTo>
                    <a:pt x="8214" y="6463"/>
                    <a:pt x="3952" y="1333"/>
                    <a:pt x="3952" y="1333"/>
                  </a:cubicBezTo>
                  <a:cubicBezTo>
                    <a:pt x="3952" y="1333"/>
                    <a:pt x="3199" y="0"/>
                    <a:pt x="2170" y="0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2325463" y="1603160"/>
              <a:ext cx="107192" cy="79239"/>
            </a:xfrm>
            <a:custGeom>
              <a:avLst/>
              <a:gdLst/>
              <a:ahLst/>
              <a:cxnLst/>
              <a:rect l="l" t="t" r="r" b="b"/>
              <a:pathLst>
                <a:path w="1438" h="1063" extrusionOk="0">
                  <a:moveTo>
                    <a:pt x="1327" y="1"/>
                  </a:moveTo>
                  <a:cubicBezTo>
                    <a:pt x="1317" y="1"/>
                    <a:pt x="1306" y="2"/>
                    <a:pt x="1295" y="5"/>
                  </a:cubicBezTo>
                  <a:cubicBezTo>
                    <a:pt x="1248" y="21"/>
                    <a:pt x="190" y="321"/>
                    <a:pt x="16" y="936"/>
                  </a:cubicBezTo>
                  <a:cubicBezTo>
                    <a:pt x="1" y="999"/>
                    <a:pt x="32" y="1047"/>
                    <a:pt x="80" y="1063"/>
                  </a:cubicBezTo>
                  <a:lnTo>
                    <a:pt x="111" y="1063"/>
                  </a:lnTo>
                  <a:cubicBezTo>
                    <a:pt x="158" y="1063"/>
                    <a:pt x="190" y="1047"/>
                    <a:pt x="206" y="999"/>
                  </a:cubicBezTo>
                  <a:cubicBezTo>
                    <a:pt x="348" y="479"/>
                    <a:pt x="1342" y="194"/>
                    <a:pt x="1358" y="194"/>
                  </a:cubicBezTo>
                  <a:cubicBezTo>
                    <a:pt x="1406" y="179"/>
                    <a:pt x="1437" y="131"/>
                    <a:pt x="1421" y="68"/>
                  </a:cubicBezTo>
                  <a:cubicBezTo>
                    <a:pt x="1408" y="29"/>
                    <a:pt x="1374" y="1"/>
                    <a:pt x="1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2336048" y="1667938"/>
              <a:ext cx="149532" cy="95638"/>
            </a:xfrm>
            <a:custGeom>
              <a:avLst/>
              <a:gdLst/>
              <a:ahLst/>
              <a:cxnLst/>
              <a:rect l="l" t="t" r="r" b="b"/>
              <a:pathLst>
                <a:path w="2006" h="1283" extrusionOk="0">
                  <a:moveTo>
                    <a:pt x="1890" y="0"/>
                  </a:moveTo>
                  <a:cubicBezTo>
                    <a:pt x="1881" y="0"/>
                    <a:pt x="1872" y="1"/>
                    <a:pt x="1863" y="4"/>
                  </a:cubicBezTo>
                  <a:cubicBezTo>
                    <a:pt x="1690" y="67"/>
                    <a:pt x="222" y="620"/>
                    <a:pt x="16" y="1141"/>
                  </a:cubicBezTo>
                  <a:cubicBezTo>
                    <a:pt x="1" y="1204"/>
                    <a:pt x="16" y="1251"/>
                    <a:pt x="80" y="1283"/>
                  </a:cubicBezTo>
                  <a:lnTo>
                    <a:pt x="111" y="1283"/>
                  </a:lnTo>
                  <a:cubicBezTo>
                    <a:pt x="143" y="1283"/>
                    <a:pt x="190" y="1251"/>
                    <a:pt x="206" y="1220"/>
                  </a:cubicBezTo>
                  <a:cubicBezTo>
                    <a:pt x="348" y="841"/>
                    <a:pt x="1500" y="351"/>
                    <a:pt x="1927" y="194"/>
                  </a:cubicBezTo>
                  <a:cubicBezTo>
                    <a:pt x="1974" y="178"/>
                    <a:pt x="2005" y="115"/>
                    <a:pt x="1990" y="67"/>
                  </a:cubicBezTo>
                  <a:cubicBezTo>
                    <a:pt x="1977" y="28"/>
                    <a:pt x="1932" y="0"/>
                    <a:pt x="1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2423115" y="1744271"/>
              <a:ext cx="160117" cy="64032"/>
            </a:xfrm>
            <a:custGeom>
              <a:avLst/>
              <a:gdLst/>
              <a:ahLst/>
              <a:cxnLst/>
              <a:rect l="l" t="t" r="r" b="b"/>
              <a:pathLst>
                <a:path w="2148" h="859" extrusionOk="0">
                  <a:moveTo>
                    <a:pt x="2047" y="0"/>
                  </a:moveTo>
                  <a:cubicBezTo>
                    <a:pt x="2018" y="0"/>
                    <a:pt x="1991" y="12"/>
                    <a:pt x="1974" y="38"/>
                  </a:cubicBezTo>
                  <a:cubicBezTo>
                    <a:pt x="1960" y="38"/>
                    <a:pt x="1380" y="665"/>
                    <a:pt x="517" y="665"/>
                  </a:cubicBezTo>
                  <a:cubicBezTo>
                    <a:pt x="393" y="665"/>
                    <a:pt x="262" y="652"/>
                    <a:pt x="127" y="622"/>
                  </a:cubicBezTo>
                  <a:cubicBezTo>
                    <a:pt x="119" y="619"/>
                    <a:pt x="111" y="618"/>
                    <a:pt x="103" y="618"/>
                  </a:cubicBezTo>
                  <a:cubicBezTo>
                    <a:pt x="64" y="618"/>
                    <a:pt x="30" y="648"/>
                    <a:pt x="17" y="701"/>
                  </a:cubicBezTo>
                  <a:cubicBezTo>
                    <a:pt x="1" y="748"/>
                    <a:pt x="32" y="796"/>
                    <a:pt x="96" y="811"/>
                  </a:cubicBezTo>
                  <a:cubicBezTo>
                    <a:pt x="238" y="843"/>
                    <a:pt x="380" y="859"/>
                    <a:pt x="522" y="859"/>
                  </a:cubicBezTo>
                  <a:cubicBezTo>
                    <a:pt x="1469" y="859"/>
                    <a:pt x="2084" y="196"/>
                    <a:pt x="2116" y="164"/>
                  </a:cubicBezTo>
                  <a:cubicBezTo>
                    <a:pt x="2148" y="133"/>
                    <a:pt x="2148" y="69"/>
                    <a:pt x="2116" y="22"/>
                  </a:cubicBezTo>
                  <a:cubicBezTo>
                    <a:pt x="2095" y="8"/>
                    <a:pt x="2070" y="0"/>
                    <a:pt x="2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3"/>
            <p:cNvSpPr/>
            <p:nvPr/>
          </p:nvSpPr>
          <p:spPr>
            <a:xfrm>
              <a:off x="1189946" y="2499323"/>
              <a:ext cx="1642768" cy="412145"/>
            </a:xfrm>
            <a:custGeom>
              <a:avLst/>
              <a:gdLst/>
              <a:ahLst/>
              <a:cxnLst/>
              <a:rect l="l" t="t" r="r" b="b"/>
              <a:pathLst>
                <a:path w="22038" h="5529" extrusionOk="0">
                  <a:moveTo>
                    <a:pt x="16629" y="1"/>
                  </a:moveTo>
                  <a:cubicBezTo>
                    <a:pt x="10261" y="1"/>
                    <a:pt x="1" y="753"/>
                    <a:pt x="1" y="753"/>
                  </a:cubicBezTo>
                  <a:cubicBezTo>
                    <a:pt x="1" y="753"/>
                    <a:pt x="443" y="4715"/>
                    <a:pt x="869" y="5378"/>
                  </a:cubicBezTo>
                  <a:cubicBezTo>
                    <a:pt x="939" y="5484"/>
                    <a:pt x="1549" y="5528"/>
                    <a:pt x="2522" y="5528"/>
                  </a:cubicBezTo>
                  <a:cubicBezTo>
                    <a:pt x="7504" y="5528"/>
                    <a:pt x="21990" y="4368"/>
                    <a:pt x="21990" y="4368"/>
                  </a:cubicBezTo>
                  <a:cubicBezTo>
                    <a:pt x="21990" y="4368"/>
                    <a:pt x="22037" y="1890"/>
                    <a:pt x="21564" y="548"/>
                  </a:cubicBezTo>
                  <a:cubicBezTo>
                    <a:pt x="21420" y="142"/>
                    <a:pt x="19391" y="1"/>
                    <a:pt x="16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1287672" y="2736670"/>
              <a:ext cx="1493235" cy="110696"/>
            </a:xfrm>
            <a:custGeom>
              <a:avLst/>
              <a:gdLst/>
              <a:ahLst/>
              <a:cxnLst/>
              <a:rect l="l" t="t" r="r" b="b"/>
              <a:pathLst>
                <a:path w="20032" h="1485" extrusionOk="0">
                  <a:moveTo>
                    <a:pt x="19921" y="0"/>
                  </a:moveTo>
                  <a:cubicBezTo>
                    <a:pt x="15659" y="742"/>
                    <a:pt x="253" y="1279"/>
                    <a:pt x="95" y="1295"/>
                  </a:cubicBezTo>
                  <a:cubicBezTo>
                    <a:pt x="32" y="1295"/>
                    <a:pt x="0" y="1342"/>
                    <a:pt x="0" y="1389"/>
                  </a:cubicBezTo>
                  <a:cubicBezTo>
                    <a:pt x="0" y="1437"/>
                    <a:pt x="47" y="1484"/>
                    <a:pt x="95" y="1484"/>
                  </a:cubicBezTo>
                  <a:cubicBezTo>
                    <a:pt x="253" y="1484"/>
                    <a:pt x="15675" y="932"/>
                    <a:pt x="19953" y="205"/>
                  </a:cubicBezTo>
                  <a:cubicBezTo>
                    <a:pt x="20000" y="190"/>
                    <a:pt x="20032" y="142"/>
                    <a:pt x="20032" y="79"/>
                  </a:cubicBezTo>
                  <a:cubicBezTo>
                    <a:pt x="20016" y="32"/>
                    <a:pt x="19968" y="0"/>
                    <a:pt x="19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1251146" y="2532868"/>
              <a:ext cx="1460362" cy="87364"/>
            </a:xfrm>
            <a:custGeom>
              <a:avLst/>
              <a:gdLst/>
              <a:ahLst/>
              <a:cxnLst/>
              <a:rect l="l" t="t" r="r" b="b"/>
              <a:pathLst>
                <a:path w="19591" h="1172" extrusionOk="0">
                  <a:moveTo>
                    <a:pt x="19483" y="0"/>
                  </a:moveTo>
                  <a:cubicBezTo>
                    <a:pt x="19477" y="0"/>
                    <a:pt x="19470" y="1"/>
                    <a:pt x="19464" y="3"/>
                  </a:cubicBezTo>
                  <a:cubicBezTo>
                    <a:pt x="15202" y="745"/>
                    <a:pt x="253" y="966"/>
                    <a:pt x="111" y="966"/>
                  </a:cubicBezTo>
                  <a:cubicBezTo>
                    <a:pt x="48" y="982"/>
                    <a:pt x="1" y="1014"/>
                    <a:pt x="1" y="1077"/>
                  </a:cubicBezTo>
                  <a:cubicBezTo>
                    <a:pt x="1" y="1124"/>
                    <a:pt x="48" y="1172"/>
                    <a:pt x="111" y="1172"/>
                  </a:cubicBezTo>
                  <a:cubicBezTo>
                    <a:pt x="253" y="1172"/>
                    <a:pt x="15218" y="935"/>
                    <a:pt x="19495" y="193"/>
                  </a:cubicBezTo>
                  <a:cubicBezTo>
                    <a:pt x="19543" y="193"/>
                    <a:pt x="19590" y="145"/>
                    <a:pt x="19574" y="82"/>
                  </a:cubicBezTo>
                  <a:cubicBezTo>
                    <a:pt x="19561" y="41"/>
                    <a:pt x="19523" y="0"/>
                    <a:pt x="19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1713612" y="1331449"/>
              <a:ext cx="96533" cy="92284"/>
            </a:xfrm>
            <a:custGeom>
              <a:avLst/>
              <a:gdLst/>
              <a:ahLst/>
              <a:cxnLst/>
              <a:rect l="l" t="t" r="r" b="b"/>
              <a:pathLst>
                <a:path w="1295" h="1238" extrusionOk="0">
                  <a:moveTo>
                    <a:pt x="651" y="1"/>
                  </a:moveTo>
                  <a:cubicBezTo>
                    <a:pt x="344" y="1"/>
                    <a:pt x="76" y="229"/>
                    <a:pt x="32" y="540"/>
                  </a:cubicBezTo>
                  <a:cubicBezTo>
                    <a:pt x="0" y="888"/>
                    <a:pt x="237" y="1188"/>
                    <a:pt x="584" y="1235"/>
                  </a:cubicBezTo>
                  <a:cubicBezTo>
                    <a:pt x="604" y="1237"/>
                    <a:pt x="624" y="1238"/>
                    <a:pt x="644" y="1238"/>
                  </a:cubicBezTo>
                  <a:cubicBezTo>
                    <a:pt x="951" y="1238"/>
                    <a:pt x="1219" y="1009"/>
                    <a:pt x="1263" y="682"/>
                  </a:cubicBezTo>
                  <a:cubicBezTo>
                    <a:pt x="1295" y="351"/>
                    <a:pt x="1058" y="51"/>
                    <a:pt x="711" y="4"/>
                  </a:cubicBezTo>
                  <a:cubicBezTo>
                    <a:pt x="691" y="2"/>
                    <a:pt x="671" y="1"/>
                    <a:pt x="651" y="1"/>
                  </a:cubicBezTo>
                  <a:close/>
                </a:path>
              </a:pathLst>
            </a:custGeom>
            <a:solidFill>
              <a:srgbClr val="C35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2083048" y="1286573"/>
              <a:ext cx="96607" cy="92433"/>
            </a:xfrm>
            <a:custGeom>
              <a:avLst/>
              <a:gdLst/>
              <a:ahLst/>
              <a:cxnLst/>
              <a:rect l="l" t="t" r="r" b="b"/>
              <a:pathLst>
                <a:path w="1296" h="1240" extrusionOk="0">
                  <a:moveTo>
                    <a:pt x="631" y="0"/>
                  </a:moveTo>
                  <a:cubicBezTo>
                    <a:pt x="333" y="0"/>
                    <a:pt x="76" y="238"/>
                    <a:pt x="32" y="542"/>
                  </a:cubicBezTo>
                  <a:cubicBezTo>
                    <a:pt x="1" y="890"/>
                    <a:pt x="238" y="1190"/>
                    <a:pt x="585" y="1237"/>
                  </a:cubicBezTo>
                  <a:cubicBezTo>
                    <a:pt x="605" y="1239"/>
                    <a:pt x="625" y="1240"/>
                    <a:pt x="644" y="1240"/>
                  </a:cubicBezTo>
                  <a:cubicBezTo>
                    <a:pt x="951" y="1240"/>
                    <a:pt x="1219" y="1011"/>
                    <a:pt x="1264" y="685"/>
                  </a:cubicBezTo>
                  <a:cubicBezTo>
                    <a:pt x="1295" y="353"/>
                    <a:pt x="1058" y="37"/>
                    <a:pt x="711" y="6"/>
                  </a:cubicBezTo>
                  <a:cubicBezTo>
                    <a:pt x="684" y="2"/>
                    <a:pt x="657" y="0"/>
                    <a:pt x="631" y="0"/>
                  </a:cubicBezTo>
                  <a:close/>
                </a:path>
              </a:pathLst>
            </a:custGeom>
            <a:solidFill>
              <a:srgbClr val="C35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1584130" y="1274497"/>
              <a:ext cx="83637" cy="100781"/>
            </a:xfrm>
            <a:custGeom>
              <a:avLst/>
              <a:gdLst/>
              <a:ahLst/>
              <a:cxnLst/>
              <a:rect l="l" t="t" r="r" b="b"/>
              <a:pathLst>
                <a:path w="1122" h="1352" extrusionOk="0">
                  <a:moveTo>
                    <a:pt x="415" y="1"/>
                  </a:moveTo>
                  <a:cubicBezTo>
                    <a:pt x="387" y="1"/>
                    <a:pt x="360" y="4"/>
                    <a:pt x="332" y="10"/>
                  </a:cubicBezTo>
                  <a:cubicBezTo>
                    <a:pt x="111" y="73"/>
                    <a:pt x="17" y="373"/>
                    <a:pt x="17" y="405"/>
                  </a:cubicBezTo>
                  <a:cubicBezTo>
                    <a:pt x="1" y="468"/>
                    <a:pt x="32" y="515"/>
                    <a:pt x="80" y="531"/>
                  </a:cubicBezTo>
                  <a:cubicBezTo>
                    <a:pt x="91" y="534"/>
                    <a:pt x="101" y="535"/>
                    <a:pt x="111" y="535"/>
                  </a:cubicBezTo>
                  <a:cubicBezTo>
                    <a:pt x="158" y="535"/>
                    <a:pt x="193" y="504"/>
                    <a:pt x="206" y="452"/>
                  </a:cubicBezTo>
                  <a:cubicBezTo>
                    <a:pt x="222" y="405"/>
                    <a:pt x="285" y="231"/>
                    <a:pt x="380" y="199"/>
                  </a:cubicBezTo>
                  <a:cubicBezTo>
                    <a:pt x="390" y="198"/>
                    <a:pt x="400" y="197"/>
                    <a:pt x="410" y="197"/>
                  </a:cubicBezTo>
                  <a:cubicBezTo>
                    <a:pt x="494" y="197"/>
                    <a:pt x="576" y="253"/>
                    <a:pt x="632" y="310"/>
                  </a:cubicBezTo>
                  <a:cubicBezTo>
                    <a:pt x="901" y="578"/>
                    <a:pt x="838" y="957"/>
                    <a:pt x="727" y="1099"/>
                  </a:cubicBezTo>
                  <a:cubicBezTo>
                    <a:pt x="695" y="1141"/>
                    <a:pt x="671" y="1148"/>
                    <a:pt x="658" y="1148"/>
                  </a:cubicBezTo>
                  <a:cubicBezTo>
                    <a:pt x="652" y="1148"/>
                    <a:pt x="648" y="1146"/>
                    <a:pt x="648" y="1146"/>
                  </a:cubicBezTo>
                  <a:cubicBezTo>
                    <a:pt x="474" y="1036"/>
                    <a:pt x="585" y="768"/>
                    <a:pt x="601" y="768"/>
                  </a:cubicBezTo>
                  <a:cubicBezTo>
                    <a:pt x="617" y="720"/>
                    <a:pt x="601" y="657"/>
                    <a:pt x="553" y="626"/>
                  </a:cubicBezTo>
                  <a:cubicBezTo>
                    <a:pt x="542" y="622"/>
                    <a:pt x="529" y="620"/>
                    <a:pt x="516" y="620"/>
                  </a:cubicBezTo>
                  <a:cubicBezTo>
                    <a:pt x="476" y="620"/>
                    <a:pt x="435" y="637"/>
                    <a:pt x="411" y="673"/>
                  </a:cubicBezTo>
                  <a:cubicBezTo>
                    <a:pt x="348" y="831"/>
                    <a:pt x="285" y="1146"/>
                    <a:pt x="538" y="1304"/>
                  </a:cubicBezTo>
                  <a:cubicBezTo>
                    <a:pt x="569" y="1336"/>
                    <a:pt x="617" y="1352"/>
                    <a:pt x="664" y="1352"/>
                  </a:cubicBezTo>
                  <a:cubicBezTo>
                    <a:pt x="743" y="1352"/>
                    <a:pt x="822" y="1304"/>
                    <a:pt x="885" y="1225"/>
                  </a:cubicBezTo>
                  <a:cubicBezTo>
                    <a:pt x="1059" y="1004"/>
                    <a:pt x="1122" y="515"/>
                    <a:pt x="774" y="184"/>
                  </a:cubicBezTo>
                  <a:cubicBezTo>
                    <a:pt x="647" y="56"/>
                    <a:pt x="530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1952449" y="1256085"/>
              <a:ext cx="62467" cy="93327"/>
            </a:xfrm>
            <a:custGeom>
              <a:avLst/>
              <a:gdLst/>
              <a:ahLst/>
              <a:cxnLst/>
              <a:rect l="l" t="t" r="r" b="b"/>
              <a:pathLst>
                <a:path w="838" h="1252" extrusionOk="0">
                  <a:moveTo>
                    <a:pt x="103" y="0"/>
                  </a:moveTo>
                  <a:cubicBezTo>
                    <a:pt x="80" y="0"/>
                    <a:pt x="56" y="12"/>
                    <a:pt x="32" y="36"/>
                  </a:cubicBezTo>
                  <a:cubicBezTo>
                    <a:pt x="1" y="67"/>
                    <a:pt x="1" y="131"/>
                    <a:pt x="32" y="178"/>
                  </a:cubicBezTo>
                  <a:cubicBezTo>
                    <a:pt x="48" y="178"/>
                    <a:pt x="301" y="446"/>
                    <a:pt x="585" y="525"/>
                  </a:cubicBezTo>
                  <a:cubicBezTo>
                    <a:pt x="601" y="588"/>
                    <a:pt x="443" y="857"/>
                    <a:pt x="253" y="1078"/>
                  </a:cubicBezTo>
                  <a:cubicBezTo>
                    <a:pt x="206" y="1125"/>
                    <a:pt x="222" y="1188"/>
                    <a:pt x="253" y="1220"/>
                  </a:cubicBezTo>
                  <a:cubicBezTo>
                    <a:pt x="269" y="1236"/>
                    <a:pt x="301" y="1251"/>
                    <a:pt x="316" y="1251"/>
                  </a:cubicBezTo>
                  <a:lnTo>
                    <a:pt x="316" y="1236"/>
                  </a:lnTo>
                  <a:cubicBezTo>
                    <a:pt x="348" y="1236"/>
                    <a:pt x="380" y="1236"/>
                    <a:pt x="395" y="1204"/>
                  </a:cubicBezTo>
                  <a:cubicBezTo>
                    <a:pt x="537" y="1046"/>
                    <a:pt x="837" y="667"/>
                    <a:pt x="774" y="462"/>
                  </a:cubicBezTo>
                  <a:cubicBezTo>
                    <a:pt x="758" y="399"/>
                    <a:pt x="711" y="352"/>
                    <a:pt x="632" y="336"/>
                  </a:cubicBezTo>
                  <a:cubicBezTo>
                    <a:pt x="411" y="273"/>
                    <a:pt x="174" y="36"/>
                    <a:pt x="174" y="36"/>
                  </a:cubicBezTo>
                  <a:cubicBezTo>
                    <a:pt x="151" y="12"/>
                    <a:pt x="12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2010145" y="1150159"/>
              <a:ext cx="102421" cy="116883"/>
            </a:xfrm>
            <a:custGeom>
              <a:avLst/>
              <a:gdLst/>
              <a:ahLst/>
              <a:cxnLst/>
              <a:rect l="l" t="t" r="r" b="b"/>
              <a:pathLst>
                <a:path w="1374" h="1568" extrusionOk="0">
                  <a:moveTo>
                    <a:pt x="1035" y="1"/>
                  </a:moveTo>
                  <a:cubicBezTo>
                    <a:pt x="1027" y="1"/>
                    <a:pt x="1019" y="2"/>
                    <a:pt x="1010" y="5"/>
                  </a:cubicBezTo>
                  <a:cubicBezTo>
                    <a:pt x="947" y="20"/>
                    <a:pt x="916" y="68"/>
                    <a:pt x="932" y="115"/>
                  </a:cubicBezTo>
                  <a:cubicBezTo>
                    <a:pt x="995" y="384"/>
                    <a:pt x="1121" y="1110"/>
                    <a:pt x="900" y="1378"/>
                  </a:cubicBezTo>
                  <a:cubicBezTo>
                    <a:pt x="805" y="1378"/>
                    <a:pt x="474" y="857"/>
                    <a:pt x="205" y="163"/>
                  </a:cubicBezTo>
                  <a:cubicBezTo>
                    <a:pt x="194" y="128"/>
                    <a:pt x="158" y="102"/>
                    <a:pt x="121" y="102"/>
                  </a:cubicBezTo>
                  <a:cubicBezTo>
                    <a:pt x="107" y="102"/>
                    <a:pt x="92" y="106"/>
                    <a:pt x="79" y="115"/>
                  </a:cubicBezTo>
                  <a:cubicBezTo>
                    <a:pt x="32" y="131"/>
                    <a:pt x="0" y="178"/>
                    <a:pt x="16" y="241"/>
                  </a:cubicBezTo>
                  <a:cubicBezTo>
                    <a:pt x="142" y="541"/>
                    <a:pt x="553" y="1520"/>
                    <a:pt x="884" y="1567"/>
                  </a:cubicBezTo>
                  <a:lnTo>
                    <a:pt x="900" y="1567"/>
                  </a:lnTo>
                  <a:cubicBezTo>
                    <a:pt x="979" y="1567"/>
                    <a:pt x="1026" y="1536"/>
                    <a:pt x="1074" y="1488"/>
                  </a:cubicBezTo>
                  <a:cubicBezTo>
                    <a:pt x="1374" y="1110"/>
                    <a:pt x="1153" y="178"/>
                    <a:pt x="1121" y="68"/>
                  </a:cubicBezTo>
                  <a:cubicBezTo>
                    <a:pt x="1108" y="29"/>
                    <a:pt x="1074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1764227" y="1190188"/>
              <a:ext cx="111814" cy="115690"/>
            </a:xfrm>
            <a:custGeom>
              <a:avLst/>
              <a:gdLst/>
              <a:ahLst/>
              <a:cxnLst/>
              <a:rect l="l" t="t" r="r" b="b"/>
              <a:pathLst>
                <a:path w="1500" h="1552" extrusionOk="0">
                  <a:moveTo>
                    <a:pt x="1153" y="0"/>
                  </a:moveTo>
                  <a:cubicBezTo>
                    <a:pt x="1143" y="0"/>
                    <a:pt x="1132" y="2"/>
                    <a:pt x="1121" y="4"/>
                  </a:cubicBezTo>
                  <a:cubicBezTo>
                    <a:pt x="1073" y="4"/>
                    <a:pt x="1042" y="68"/>
                    <a:pt x="1058" y="115"/>
                  </a:cubicBezTo>
                  <a:cubicBezTo>
                    <a:pt x="1152" y="494"/>
                    <a:pt x="1216" y="1157"/>
                    <a:pt x="1042" y="1346"/>
                  </a:cubicBezTo>
                  <a:lnTo>
                    <a:pt x="1010" y="1346"/>
                  </a:lnTo>
                  <a:cubicBezTo>
                    <a:pt x="821" y="1315"/>
                    <a:pt x="426" y="667"/>
                    <a:pt x="205" y="225"/>
                  </a:cubicBezTo>
                  <a:cubicBezTo>
                    <a:pt x="194" y="191"/>
                    <a:pt x="158" y="165"/>
                    <a:pt x="121" y="165"/>
                  </a:cubicBezTo>
                  <a:cubicBezTo>
                    <a:pt x="107" y="165"/>
                    <a:pt x="92" y="169"/>
                    <a:pt x="79" y="178"/>
                  </a:cubicBezTo>
                  <a:cubicBezTo>
                    <a:pt x="32" y="194"/>
                    <a:pt x="0" y="257"/>
                    <a:pt x="32" y="304"/>
                  </a:cubicBezTo>
                  <a:cubicBezTo>
                    <a:pt x="126" y="509"/>
                    <a:pt x="616" y="1488"/>
                    <a:pt x="979" y="1551"/>
                  </a:cubicBezTo>
                  <a:lnTo>
                    <a:pt x="1010" y="1551"/>
                  </a:lnTo>
                  <a:cubicBezTo>
                    <a:pt x="1073" y="1551"/>
                    <a:pt x="1121" y="1520"/>
                    <a:pt x="1168" y="1472"/>
                  </a:cubicBezTo>
                  <a:cubicBezTo>
                    <a:pt x="1500" y="1157"/>
                    <a:pt x="1279" y="178"/>
                    <a:pt x="1247" y="68"/>
                  </a:cubicBezTo>
                  <a:cubicBezTo>
                    <a:pt x="1234" y="29"/>
                    <a:pt x="1200" y="0"/>
                    <a:pt x="1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3"/>
            <p:cNvSpPr/>
            <p:nvPr/>
          </p:nvSpPr>
          <p:spPr>
            <a:xfrm>
              <a:off x="1734782" y="1518478"/>
              <a:ext cx="318967" cy="82742"/>
            </a:xfrm>
            <a:custGeom>
              <a:avLst/>
              <a:gdLst/>
              <a:ahLst/>
              <a:cxnLst/>
              <a:rect l="l" t="t" r="r" b="b"/>
              <a:pathLst>
                <a:path w="4279" h="1110" extrusionOk="0">
                  <a:moveTo>
                    <a:pt x="111" y="1"/>
                  </a:moveTo>
                  <a:cubicBezTo>
                    <a:pt x="87" y="1"/>
                    <a:pt x="64" y="12"/>
                    <a:pt x="48" y="36"/>
                  </a:cubicBezTo>
                  <a:cubicBezTo>
                    <a:pt x="0" y="83"/>
                    <a:pt x="0" y="147"/>
                    <a:pt x="48" y="178"/>
                  </a:cubicBezTo>
                  <a:cubicBezTo>
                    <a:pt x="837" y="888"/>
                    <a:pt x="1674" y="1109"/>
                    <a:pt x="2384" y="1109"/>
                  </a:cubicBezTo>
                  <a:cubicBezTo>
                    <a:pt x="3426" y="1109"/>
                    <a:pt x="4199" y="652"/>
                    <a:pt x="4215" y="652"/>
                  </a:cubicBezTo>
                  <a:cubicBezTo>
                    <a:pt x="4262" y="620"/>
                    <a:pt x="4278" y="557"/>
                    <a:pt x="4247" y="510"/>
                  </a:cubicBezTo>
                  <a:cubicBezTo>
                    <a:pt x="4226" y="479"/>
                    <a:pt x="4193" y="462"/>
                    <a:pt x="4159" y="462"/>
                  </a:cubicBezTo>
                  <a:cubicBezTo>
                    <a:pt x="4140" y="462"/>
                    <a:pt x="4121" y="467"/>
                    <a:pt x="4105" y="478"/>
                  </a:cubicBezTo>
                  <a:cubicBezTo>
                    <a:pt x="4058" y="506"/>
                    <a:pt x="3340" y="922"/>
                    <a:pt x="2383" y="922"/>
                  </a:cubicBezTo>
                  <a:cubicBezTo>
                    <a:pt x="1714" y="922"/>
                    <a:pt x="928" y="718"/>
                    <a:pt x="174" y="36"/>
                  </a:cubicBezTo>
                  <a:cubicBezTo>
                    <a:pt x="158" y="12"/>
                    <a:pt x="135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3"/>
            <p:cNvSpPr/>
            <p:nvPr/>
          </p:nvSpPr>
          <p:spPr>
            <a:xfrm>
              <a:off x="1175484" y="554481"/>
              <a:ext cx="1001702" cy="870507"/>
            </a:xfrm>
            <a:custGeom>
              <a:avLst/>
              <a:gdLst/>
              <a:ahLst/>
              <a:cxnLst/>
              <a:rect l="l" t="t" r="r" b="b"/>
              <a:pathLst>
                <a:path w="13438" h="11678" extrusionOk="0">
                  <a:moveTo>
                    <a:pt x="8084" y="0"/>
                  </a:moveTo>
                  <a:cubicBezTo>
                    <a:pt x="7689" y="0"/>
                    <a:pt x="7807" y="966"/>
                    <a:pt x="7867" y="1461"/>
                  </a:cubicBezTo>
                  <a:cubicBezTo>
                    <a:pt x="7975" y="2287"/>
                    <a:pt x="7852" y="2582"/>
                    <a:pt x="7739" y="2582"/>
                  </a:cubicBezTo>
                  <a:cubicBezTo>
                    <a:pt x="7687" y="2582"/>
                    <a:pt x="7638" y="2522"/>
                    <a:pt x="7614" y="2423"/>
                  </a:cubicBezTo>
                  <a:cubicBezTo>
                    <a:pt x="7614" y="1198"/>
                    <a:pt x="7082" y="970"/>
                    <a:pt x="6398" y="970"/>
                  </a:cubicBezTo>
                  <a:cubicBezTo>
                    <a:pt x="5991" y="970"/>
                    <a:pt x="5531" y="1051"/>
                    <a:pt x="5097" y="1051"/>
                  </a:cubicBezTo>
                  <a:cubicBezTo>
                    <a:pt x="4992" y="1051"/>
                    <a:pt x="4889" y="1046"/>
                    <a:pt x="4788" y="1034"/>
                  </a:cubicBezTo>
                  <a:cubicBezTo>
                    <a:pt x="4721" y="1026"/>
                    <a:pt x="4660" y="1021"/>
                    <a:pt x="4603" y="1021"/>
                  </a:cubicBezTo>
                  <a:cubicBezTo>
                    <a:pt x="3635" y="1021"/>
                    <a:pt x="4171" y="2255"/>
                    <a:pt x="4678" y="3150"/>
                  </a:cubicBezTo>
                  <a:cubicBezTo>
                    <a:pt x="4416" y="2974"/>
                    <a:pt x="4091" y="2899"/>
                    <a:pt x="3743" y="2899"/>
                  </a:cubicBezTo>
                  <a:cubicBezTo>
                    <a:pt x="2118" y="2899"/>
                    <a:pt x="0" y="4552"/>
                    <a:pt x="1600" y="5423"/>
                  </a:cubicBezTo>
                  <a:cubicBezTo>
                    <a:pt x="2578" y="5959"/>
                    <a:pt x="1647" y="6496"/>
                    <a:pt x="1900" y="8469"/>
                  </a:cubicBezTo>
                  <a:cubicBezTo>
                    <a:pt x="2121" y="10315"/>
                    <a:pt x="3959" y="11678"/>
                    <a:pt x="5126" y="11678"/>
                  </a:cubicBezTo>
                  <a:cubicBezTo>
                    <a:pt x="5206" y="11678"/>
                    <a:pt x="5283" y="11671"/>
                    <a:pt x="5357" y="11658"/>
                  </a:cubicBezTo>
                  <a:cubicBezTo>
                    <a:pt x="6493" y="11453"/>
                    <a:pt x="4410" y="9274"/>
                    <a:pt x="6272" y="8785"/>
                  </a:cubicBezTo>
                  <a:cubicBezTo>
                    <a:pt x="8151" y="8280"/>
                    <a:pt x="6667" y="6386"/>
                    <a:pt x="7109" y="6275"/>
                  </a:cubicBezTo>
                  <a:cubicBezTo>
                    <a:pt x="7118" y="6273"/>
                    <a:pt x="7128" y="6272"/>
                    <a:pt x="7138" y="6272"/>
                  </a:cubicBezTo>
                  <a:cubicBezTo>
                    <a:pt x="7508" y="6272"/>
                    <a:pt x="8266" y="7786"/>
                    <a:pt x="9137" y="7786"/>
                  </a:cubicBezTo>
                  <a:cubicBezTo>
                    <a:pt x="9385" y="7786"/>
                    <a:pt x="9643" y="7664"/>
                    <a:pt x="9903" y="7348"/>
                  </a:cubicBezTo>
                  <a:cubicBezTo>
                    <a:pt x="10803" y="6259"/>
                    <a:pt x="10392" y="5754"/>
                    <a:pt x="10140" y="5565"/>
                  </a:cubicBezTo>
                  <a:lnTo>
                    <a:pt x="10140" y="5565"/>
                  </a:lnTo>
                  <a:cubicBezTo>
                    <a:pt x="10516" y="5775"/>
                    <a:pt x="11544" y="6291"/>
                    <a:pt x="12331" y="6291"/>
                  </a:cubicBezTo>
                  <a:cubicBezTo>
                    <a:pt x="12962" y="6291"/>
                    <a:pt x="13437" y="5959"/>
                    <a:pt x="13297" y="4870"/>
                  </a:cubicBezTo>
                  <a:cubicBezTo>
                    <a:pt x="13024" y="2813"/>
                    <a:pt x="11776" y="2672"/>
                    <a:pt x="11439" y="2672"/>
                  </a:cubicBezTo>
                  <a:cubicBezTo>
                    <a:pt x="11386" y="2672"/>
                    <a:pt x="11355" y="2676"/>
                    <a:pt x="11355" y="2676"/>
                  </a:cubicBezTo>
                  <a:cubicBezTo>
                    <a:pt x="11355" y="2676"/>
                    <a:pt x="12823" y="1113"/>
                    <a:pt x="8151" y="8"/>
                  </a:cubicBezTo>
                  <a:cubicBezTo>
                    <a:pt x="8127" y="3"/>
                    <a:pt x="8105" y="0"/>
                    <a:pt x="8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3"/>
            <p:cNvSpPr/>
            <p:nvPr/>
          </p:nvSpPr>
          <p:spPr>
            <a:xfrm>
              <a:off x="1801871" y="1341736"/>
              <a:ext cx="263359" cy="159819"/>
            </a:xfrm>
            <a:custGeom>
              <a:avLst/>
              <a:gdLst/>
              <a:ahLst/>
              <a:cxnLst/>
              <a:rect l="l" t="t" r="r" b="b"/>
              <a:pathLst>
                <a:path w="3533" h="2144" extrusionOk="0">
                  <a:moveTo>
                    <a:pt x="996" y="1"/>
                  </a:moveTo>
                  <a:cubicBezTo>
                    <a:pt x="903" y="1"/>
                    <a:pt x="807" y="68"/>
                    <a:pt x="695" y="244"/>
                  </a:cubicBezTo>
                  <a:cubicBezTo>
                    <a:pt x="0" y="1349"/>
                    <a:pt x="1500" y="2076"/>
                    <a:pt x="1500" y="2076"/>
                  </a:cubicBezTo>
                  <a:cubicBezTo>
                    <a:pt x="1666" y="2122"/>
                    <a:pt x="1820" y="2143"/>
                    <a:pt x="1962" y="2143"/>
                  </a:cubicBezTo>
                  <a:cubicBezTo>
                    <a:pt x="3254" y="2143"/>
                    <a:pt x="3532" y="402"/>
                    <a:pt x="2889" y="402"/>
                  </a:cubicBezTo>
                  <a:cubicBezTo>
                    <a:pt x="2812" y="402"/>
                    <a:pt x="2723" y="426"/>
                    <a:pt x="2621" y="481"/>
                  </a:cubicBezTo>
                  <a:cubicBezTo>
                    <a:pt x="2418" y="594"/>
                    <a:pt x="2245" y="639"/>
                    <a:pt x="2094" y="639"/>
                  </a:cubicBezTo>
                  <a:cubicBezTo>
                    <a:pt x="1526" y="639"/>
                    <a:pt x="1280" y="1"/>
                    <a:pt x="9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3"/>
            <p:cNvSpPr/>
            <p:nvPr/>
          </p:nvSpPr>
          <p:spPr>
            <a:xfrm>
              <a:off x="1848908" y="782659"/>
              <a:ext cx="273049" cy="183151"/>
            </a:xfrm>
            <a:custGeom>
              <a:avLst/>
              <a:gdLst/>
              <a:ahLst/>
              <a:cxnLst/>
              <a:rect l="l" t="t" r="r" b="b"/>
              <a:pathLst>
                <a:path w="3663" h="2457" extrusionOk="0">
                  <a:moveTo>
                    <a:pt x="1440" y="1"/>
                  </a:moveTo>
                  <a:cubicBezTo>
                    <a:pt x="714" y="1"/>
                    <a:pt x="62" y="880"/>
                    <a:pt x="32" y="925"/>
                  </a:cubicBezTo>
                  <a:cubicBezTo>
                    <a:pt x="1" y="973"/>
                    <a:pt x="16" y="1036"/>
                    <a:pt x="48" y="1067"/>
                  </a:cubicBezTo>
                  <a:cubicBezTo>
                    <a:pt x="65" y="1078"/>
                    <a:pt x="83" y="1084"/>
                    <a:pt x="102" y="1084"/>
                  </a:cubicBezTo>
                  <a:cubicBezTo>
                    <a:pt x="136" y="1084"/>
                    <a:pt x="170" y="1066"/>
                    <a:pt x="190" y="1036"/>
                  </a:cubicBezTo>
                  <a:cubicBezTo>
                    <a:pt x="205" y="1036"/>
                    <a:pt x="830" y="194"/>
                    <a:pt x="1465" y="194"/>
                  </a:cubicBezTo>
                  <a:cubicBezTo>
                    <a:pt x="1493" y="194"/>
                    <a:pt x="1520" y="196"/>
                    <a:pt x="1548" y="199"/>
                  </a:cubicBezTo>
                  <a:cubicBezTo>
                    <a:pt x="1895" y="246"/>
                    <a:pt x="2195" y="578"/>
                    <a:pt x="2432" y="1178"/>
                  </a:cubicBezTo>
                  <a:cubicBezTo>
                    <a:pt x="2510" y="1383"/>
                    <a:pt x="2574" y="1557"/>
                    <a:pt x="2621" y="1714"/>
                  </a:cubicBezTo>
                  <a:cubicBezTo>
                    <a:pt x="2747" y="2156"/>
                    <a:pt x="2842" y="2456"/>
                    <a:pt x="3300" y="2456"/>
                  </a:cubicBezTo>
                  <a:cubicBezTo>
                    <a:pt x="3379" y="2456"/>
                    <a:pt x="3473" y="2456"/>
                    <a:pt x="3568" y="2425"/>
                  </a:cubicBezTo>
                  <a:cubicBezTo>
                    <a:pt x="3631" y="2425"/>
                    <a:pt x="3663" y="2362"/>
                    <a:pt x="3647" y="2314"/>
                  </a:cubicBezTo>
                  <a:cubicBezTo>
                    <a:pt x="3647" y="2273"/>
                    <a:pt x="3600" y="2232"/>
                    <a:pt x="3556" y="2232"/>
                  </a:cubicBezTo>
                  <a:cubicBezTo>
                    <a:pt x="3549" y="2232"/>
                    <a:pt x="3543" y="2233"/>
                    <a:pt x="3537" y="2235"/>
                  </a:cubicBezTo>
                  <a:cubicBezTo>
                    <a:pt x="3442" y="2253"/>
                    <a:pt x="3363" y="2261"/>
                    <a:pt x="3296" y="2261"/>
                  </a:cubicBezTo>
                  <a:cubicBezTo>
                    <a:pt x="2995" y="2261"/>
                    <a:pt x="2940" y="2081"/>
                    <a:pt x="2810" y="1667"/>
                  </a:cubicBezTo>
                  <a:cubicBezTo>
                    <a:pt x="2763" y="1493"/>
                    <a:pt x="2700" y="1320"/>
                    <a:pt x="2621" y="1115"/>
                  </a:cubicBezTo>
                  <a:cubicBezTo>
                    <a:pt x="2353" y="436"/>
                    <a:pt x="2005" y="73"/>
                    <a:pt x="1563" y="10"/>
                  </a:cubicBezTo>
                  <a:cubicBezTo>
                    <a:pt x="1522" y="4"/>
                    <a:pt x="1481" y="1"/>
                    <a:pt x="1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3"/>
            <p:cNvSpPr/>
            <p:nvPr/>
          </p:nvSpPr>
          <p:spPr>
            <a:xfrm>
              <a:off x="1719501" y="899394"/>
              <a:ext cx="169510" cy="184045"/>
            </a:xfrm>
            <a:custGeom>
              <a:avLst/>
              <a:gdLst/>
              <a:ahLst/>
              <a:cxnLst/>
              <a:rect l="l" t="t" r="r" b="b"/>
              <a:pathLst>
                <a:path w="2274" h="2469" extrusionOk="0">
                  <a:moveTo>
                    <a:pt x="892" y="0"/>
                  </a:moveTo>
                  <a:cubicBezTo>
                    <a:pt x="479" y="0"/>
                    <a:pt x="91" y="186"/>
                    <a:pt x="63" y="196"/>
                  </a:cubicBezTo>
                  <a:cubicBezTo>
                    <a:pt x="16" y="227"/>
                    <a:pt x="0" y="291"/>
                    <a:pt x="16" y="338"/>
                  </a:cubicBezTo>
                  <a:cubicBezTo>
                    <a:pt x="36" y="368"/>
                    <a:pt x="63" y="386"/>
                    <a:pt x="97" y="386"/>
                  </a:cubicBezTo>
                  <a:cubicBezTo>
                    <a:pt x="115" y="386"/>
                    <a:pt x="136" y="381"/>
                    <a:pt x="158" y="369"/>
                  </a:cubicBezTo>
                  <a:cubicBezTo>
                    <a:pt x="158" y="369"/>
                    <a:pt x="517" y="199"/>
                    <a:pt x="886" y="199"/>
                  </a:cubicBezTo>
                  <a:cubicBezTo>
                    <a:pt x="1122" y="199"/>
                    <a:pt x="1362" y="268"/>
                    <a:pt x="1516" y="496"/>
                  </a:cubicBezTo>
                  <a:cubicBezTo>
                    <a:pt x="1658" y="717"/>
                    <a:pt x="1500" y="1096"/>
                    <a:pt x="1374" y="1443"/>
                  </a:cubicBezTo>
                  <a:cubicBezTo>
                    <a:pt x="1231" y="1790"/>
                    <a:pt x="1105" y="2122"/>
                    <a:pt x="1279" y="2327"/>
                  </a:cubicBezTo>
                  <a:cubicBezTo>
                    <a:pt x="1358" y="2406"/>
                    <a:pt x="1484" y="2453"/>
                    <a:pt x="1673" y="2453"/>
                  </a:cubicBezTo>
                  <a:lnTo>
                    <a:pt x="1673" y="2469"/>
                  </a:lnTo>
                  <a:cubicBezTo>
                    <a:pt x="1816" y="2469"/>
                    <a:pt x="1989" y="2437"/>
                    <a:pt x="2194" y="2390"/>
                  </a:cubicBezTo>
                  <a:cubicBezTo>
                    <a:pt x="2242" y="2374"/>
                    <a:pt x="2273" y="2327"/>
                    <a:pt x="2258" y="2279"/>
                  </a:cubicBezTo>
                  <a:cubicBezTo>
                    <a:pt x="2258" y="2227"/>
                    <a:pt x="2214" y="2197"/>
                    <a:pt x="2172" y="2197"/>
                  </a:cubicBezTo>
                  <a:cubicBezTo>
                    <a:pt x="2164" y="2197"/>
                    <a:pt x="2155" y="2198"/>
                    <a:pt x="2147" y="2201"/>
                  </a:cubicBezTo>
                  <a:cubicBezTo>
                    <a:pt x="1934" y="2246"/>
                    <a:pt x="1781" y="2262"/>
                    <a:pt x="1672" y="2262"/>
                  </a:cubicBezTo>
                  <a:cubicBezTo>
                    <a:pt x="1515" y="2262"/>
                    <a:pt x="1449" y="2229"/>
                    <a:pt x="1421" y="2201"/>
                  </a:cubicBezTo>
                  <a:cubicBezTo>
                    <a:pt x="1326" y="2090"/>
                    <a:pt x="1437" y="1790"/>
                    <a:pt x="1547" y="1506"/>
                  </a:cubicBezTo>
                  <a:cubicBezTo>
                    <a:pt x="1705" y="1127"/>
                    <a:pt x="1879" y="685"/>
                    <a:pt x="1673" y="385"/>
                  </a:cubicBezTo>
                  <a:cubicBezTo>
                    <a:pt x="1474" y="89"/>
                    <a:pt x="1177" y="0"/>
                    <a:pt x="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3"/>
            <p:cNvSpPr/>
            <p:nvPr/>
          </p:nvSpPr>
          <p:spPr>
            <a:xfrm>
              <a:off x="1765345" y="599729"/>
              <a:ext cx="109503" cy="240176"/>
            </a:xfrm>
            <a:custGeom>
              <a:avLst/>
              <a:gdLst/>
              <a:ahLst/>
              <a:cxnLst/>
              <a:rect l="l" t="t" r="r" b="b"/>
              <a:pathLst>
                <a:path w="1469" h="3222" extrusionOk="0">
                  <a:moveTo>
                    <a:pt x="519" y="0"/>
                  </a:moveTo>
                  <a:cubicBezTo>
                    <a:pt x="490" y="0"/>
                    <a:pt x="463" y="18"/>
                    <a:pt x="443" y="48"/>
                  </a:cubicBezTo>
                  <a:cubicBezTo>
                    <a:pt x="411" y="96"/>
                    <a:pt x="427" y="159"/>
                    <a:pt x="474" y="175"/>
                  </a:cubicBezTo>
                  <a:cubicBezTo>
                    <a:pt x="474" y="191"/>
                    <a:pt x="1201" y="601"/>
                    <a:pt x="1232" y="1296"/>
                  </a:cubicBezTo>
                  <a:cubicBezTo>
                    <a:pt x="1264" y="1848"/>
                    <a:pt x="869" y="2432"/>
                    <a:pt x="48" y="3032"/>
                  </a:cubicBezTo>
                  <a:cubicBezTo>
                    <a:pt x="1" y="3063"/>
                    <a:pt x="1" y="3127"/>
                    <a:pt x="32" y="3174"/>
                  </a:cubicBezTo>
                  <a:cubicBezTo>
                    <a:pt x="48" y="3206"/>
                    <a:pt x="80" y="3221"/>
                    <a:pt x="111" y="3221"/>
                  </a:cubicBezTo>
                  <a:cubicBezTo>
                    <a:pt x="127" y="3221"/>
                    <a:pt x="143" y="3206"/>
                    <a:pt x="159" y="3206"/>
                  </a:cubicBezTo>
                  <a:cubicBezTo>
                    <a:pt x="1043" y="2558"/>
                    <a:pt x="1469" y="1911"/>
                    <a:pt x="1437" y="1296"/>
                  </a:cubicBezTo>
                  <a:cubicBezTo>
                    <a:pt x="1390" y="490"/>
                    <a:pt x="601" y="33"/>
                    <a:pt x="569" y="17"/>
                  </a:cubicBezTo>
                  <a:cubicBezTo>
                    <a:pt x="552" y="6"/>
                    <a:pt x="536" y="0"/>
                    <a:pt x="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3"/>
            <p:cNvSpPr/>
            <p:nvPr/>
          </p:nvSpPr>
          <p:spPr>
            <a:xfrm>
              <a:off x="1528894" y="656158"/>
              <a:ext cx="169510" cy="237865"/>
            </a:xfrm>
            <a:custGeom>
              <a:avLst/>
              <a:gdLst/>
              <a:ahLst/>
              <a:cxnLst/>
              <a:rect l="l" t="t" r="r" b="b"/>
              <a:pathLst>
                <a:path w="2274" h="3191" extrusionOk="0">
                  <a:moveTo>
                    <a:pt x="373" y="1"/>
                  </a:moveTo>
                  <a:cubicBezTo>
                    <a:pt x="205" y="1"/>
                    <a:pt x="93" y="18"/>
                    <a:pt x="79" y="18"/>
                  </a:cubicBezTo>
                  <a:cubicBezTo>
                    <a:pt x="32" y="33"/>
                    <a:pt x="0" y="81"/>
                    <a:pt x="0" y="128"/>
                  </a:cubicBezTo>
                  <a:cubicBezTo>
                    <a:pt x="14" y="169"/>
                    <a:pt x="51" y="210"/>
                    <a:pt x="92" y="210"/>
                  </a:cubicBezTo>
                  <a:cubicBezTo>
                    <a:pt x="98" y="210"/>
                    <a:pt x="104" y="209"/>
                    <a:pt x="111" y="207"/>
                  </a:cubicBezTo>
                  <a:cubicBezTo>
                    <a:pt x="115" y="207"/>
                    <a:pt x="207" y="194"/>
                    <a:pt x="350" y="194"/>
                  </a:cubicBezTo>
                  <a:cubicBezTo>
                    <a:pt x="700" y="194"/>
                    <a:pt x="1353" y="273"/>
                    <a:pt x="1768" y="823"/>
                  </a:cubicBezTo>
                  <a:cubicBezTo>
                    <a:pt x="2036" y="1170"/>
                    <a:pt x="1847" y="1533"/>
                    <a:pt x="1642" y="1912"/>
                  </a:cubicBezTo>
                  <a:cubicBezTo>
                    <a:pt x="1421" y="2322"/>
                    <a:pt x="1168" y="2796"/>
                    <a:pt x="1721" y="3159"/>
                  </a:cubicBezTo>
                  <a:cubicBezTo>
                    <a:pt x="1736" y="3175"/>
                    <a:pt x="1752" y="3190"/>
                    <a:pt x="1768" y="3190"/>
                  </a:cubicBezTo>
                  <a:cubicBezTo>
                    <a:pt x="1800" y="3190"/>
                    <a:pt x="1831" y="3175"/>
                    <a:pt x="1847" y="3143"/>
                  </a:cubicBezTo>
                  <a:cubicBezTo>
                    <a:pt x="1878" y="3096"/>
                    <a:pt x="1878" y="3033"/>
                    <a:pt x="1831" y="3001"/>
                  </a:cubicBezTo>
                  <a:cubicBezTo>
                    <a:pt x="1436" y="2748"/>
                    <a:pt x="1563" y="2464"/>
                    <a:pt x="1815" y="2007"/>
                  </a:cubicBezTo>
                  <a:cubicBezTo>
                    <a:pt x="2021" y="1612"/>
                    <a:pt x="2273" y="1154"/>
                    <a:pt x="1926" y="712"/>
                  </a:cubicBezTo>
                  <a:cubicBezTo>
                    <a:pt x="1462" y="93"/>
                    <a:pt x="766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3"/>
            <p:cNvSpPr/>
            <p:nvPr/>
          </p:nvSpPr>
          <p:spPr>
            <a:xfrm>
              <a:off x="1307650" y="871515"/>
              <a:ext cx="293027" cy="75437"/>
            </a:xfrm>
            <a:custGeom>
              <a:avLst/>
              <a:gdLst/>
              <a:ahLst/>
              <a:cxnLst/>
              <a:rect l="l" t="t" r="r" b="b"/>
              <a:pathLst>
                <a:path w="3931" h="1012" extrusionOk="0">
                  <a:moveTo>
                    <a:pt x="2660" y="1"/>
                  </a:moveTo>
                  <a:cubicBezTo>
                    <a:pt x="2234" y="1"/>
                    <a:pt x="1853" y="245"/>
                    <a:pt x="1516" y="475"/>
                  </a:cubicBezTo>
                  <a:cubicBezTo>
                    <a:pt x="1230" y="657"/>
                    <a:pt x="987" y="810"/>
                    <a:pt x="759" y="810"/>
                  </a:cubicBezTo>
                  <a:cubicBezTo>
                    <a:pt x="570" y="810"/>
                    <a:pt x="391" y="706"/>
                    <a:pt x="206" y="428"/>
                  </a:cubicBezTo>
                  <a:cubicBezTo>
                    <a:pt x="186" y="398"/>
                    <a:pt x="153" y="387"/>
                    <a:pt x="120" y="387"/>
                  </a:cubicBezTo>
                  <a:cubicBezTo>
                    <a:pt x="100" y="387"/>
                    <a:pt x="81" y="390"/>
                    <a:pt x="64" y="396"/>
                  </a:cubicBezTo>
                  <a:cubicBezTo>
                    <a:pt x="16" y="428"/>
                    <a:pt x="0" y="491"/>
                    <a:pt x="32" y="538"/>
                  </a:cubicBezTo>
                  <a:cubicBezTo>
                    <a:pt x="269" y="886"/>
                    <a:pt x="506" y="1012"/>
                    <a:pt x="742" y="1012"/>
                  </a:cubicBezTo>
                  <a:cubicBezTo>
                    <a:pt x="1042" y="1012"/>
                    <a:pt x="1326" y="822"/>
                    <a:pt x="1626" y="633"/>
                  </a:cubicBezTo>
                  <a:cubicBezTo>
                    <a:pt x="1947" y="419"/>
                    <a:pt x="2282" y="206"/>
                    <a:pt x="2660" y="206"/>
                  </a:cubicBezTo>
                  <a:cubicBezTo>
                    <a:pt x="2673" y="206"/>
                    <a:pt x="2686" y="206"/>
                    <a:pt x="2700" y="207"/>
                  </a:cubicBezTo>
                  <a:cubicBezTo>
                    <a:pt x="3647" y="238"/>
                    <a:pt x="3726" y="854"/>
                    <a:pt x="3726" y="870"/>
                  </a:cubicBezTo>
                  <a:cubicBezTo>
                    <a:pt x="3726" y="933"/>
                    <a:pt x="3773" y="964"/>
                    <a:pt x="3836" y="964"/>
                  </a:cubicBezTo>
                  <a:cubicBezTo>
                    <a:pt x="3884" y="964"/>
                    <a:pt x="3931" y="901"/>
                    <a:pt x="3915" y="854"/>
                  </a:cubicBezTo>
                  <a:cubicBezTo>
                    <a:pt x="3915" y="854"/>
                    <a:pt x="3836" y="49"/>
                    <a:pt x="2700" y="2"/>
                  </a:cubicBezTo>
                  <a:cubicBezTo>
                    <a:pt x="2686" y="1"/>
                    <a:pt x="2673" y="1"/>
                    <a:pt x="2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3"/>
            <p:cNvSpPr/>
            <p:nvPr/>
          </p:nvSpPr>
          <p:spPr>
            <a:xfrm>
              <a:off x="1352376" y="1029994"/>
              <a:ext cx="222435" cy="109950"/>
            </a:xfrm>
            <a:custGeom>
              <a:avLst/>
              <a:gdLst/>
              <a:ahLst/>
              <a:cxnLst/>
              <a:rect l="l" t="t" r="r" b="b"/>
              <a:pathLst>
                <a:path w="2984" h="1475" extrusionOk="0">
                  <a:moveTo>
                    <a:pt x="2880" y="0"/>
                  </a:moveTo>
                  <a:cubicBezTo>
                    <a:pt x="2854" y="0"/>
                    <a:pt x="2827" y="12"/>
                    <a:pt x="2810" y="38"/>
                  </a:cubicBezTo>
                  <a:cubicBezTo>
                    <a:pt x="2795" y="53"/>
                    <a:pt x="1756" y="1293"/>
                    <a:pt x="948" y="1293"/>
                  </a:cubicBezTo>
                  <a:cubicBezTo>
                    <a:pt x="910" y="1293"/>
                    <a:pt x="873" y="1291"/>
                    <a:pt x="837" y="1285"/>
                  </a:cubicBezTo>
                  <a:cubicBezTo>
                    <a:pt x="569" y="1238"/>
                    <a:pt x="363" y="1033"/>
                    <a:pt x="205" y="670"/>
                  </a:cubicBezTo>
                  <a:cubicBezTo>
                    <a:pt x="193" y="621"/>
                    <a:pt x="154" y="601"/>
                    <a:pt x="115" y="601"/>
                  </a:cubicBezTo>
                  <a:cubicBezTo>
                    <a:pt x="102" y="601"/>
                    <a:pt x="90" y="603"/>
                    <a:pt x="79" y="606"/>
                  </a:cubicBezTo>
                  <a:cubicBezTo>
                    <a:pt x="32" y="622"/>
                    <a:pt x="0" y="685"/>
                    <a:pt x="32" y="733"/>
                  </a:cubicBezTo>
                  <a:cubicBezTo>
                    <a:pt x="205" y="1175"/>
                    <a:pt x="458" y="1427"/>
                    <a:pt x="805" y="1475"/>
                  </a:cubicBezTo>
                  <a:lnTo>
                    <a:pt x="947" y="1475"/>
                  </a:lnTo>
                  <a:cubicBezTo>
                    <a:pt x="1847" y="1475"/>
                    <a:pt x="2905" y="212"/>
                    <a:pt x="2952" y="149"/>
                  </a:cubicBezTo>
                  <a:cubicBezTo>
                    <a:pt x="2984" y="117"/>
                    <a:pt x="2984" y="54"/>
                    <a:pt x="2936" y="22"/>
                  </a:cubicBezTo>
                  <a:cubicBezTo>
                    <a:pt x="2922" y="8"/>
                    <a:pt x="2902" y="0"/>
                    <a:pt x="2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3"/>
            <p:cNvSpPr/>
            <p:nvPr/>
          </p:nvSpPr>
          <p:spPr>
            <a:xfrm>
              <a:off x="1480590" y="1022913"/>
              <a:ext cx="206035" cy="326496"/>
            </a:xfrm>
            <a:custGeom>
              <a:avLst/>
              <a:gdLst/>
              <a:ahLst/>
              <a:cxnLst/>
              <a:rect l="l" t="t" r="r" b="b"/>
              <a:pathLst>
                <a:path w="2764" h="4380" extrusionOk="0">
                  <a:moveTo>
                    <a:pt x="2027" y="1"/>
                  </a:moveTo>
                  <a:cubicBezTo>
                    <a:pt x="2014" y="1"/>
                    <a:pt x="2002" y="3"/>
                    <a:pt x="1990" y="7"/>
                  </a:cubicBezTo>
                  <a:cubicBezTo>
                    <a:pt x="1942" y="38"/>
                    <a:pt x="1927" y="86"/>
                    <a:pt x="1942" y="149"/>
                  </a:cubicBezTo>
                  <a:cubicBezTo>
                    <a:pt x="1974" y="196"/>
                    <a:pt x="2495" y="1317"/>
                    <a:pt x="1327" y="2043"/>
                  </a:cubicBezTo>
                  <a:cubicBezTo>
                    <a:pt x="490" y="2564"/>
                    <a:pt x="32" y="3085"/>
                    <a:pt x="17" y="3574"/>
                  </a:cubicBezTo>
                  <a:cubicBezTo>
                    <a:pt x="1" y="3874"/>
                    <a:pt x="159" y="4143"/>
                    <a:pt x="459" y="4348"/>
                  </a:cubicBezTo>
                  <a:cubicBezTo>
                    <a:pt x="474" y="4364"/>
                    <a:pt x="490" y="4379"/>
                    <a:pt x="506" y="4379"/>
                  </a:cubicBezTo>
                  <a:cubicBezTo>
                    <a:pt x="538" y="4379"/>
                    <a:pt x="569" y="4364"/>
                    <a:pt x="601" y="4332"/>
                  </a:cubicBezTo>
                  <a:cubicBezTo>
                    <a:pt x="632" y="4285"/>
                    <a:pt x="616" y="4222"/>
                    <a:pt x="569" y="4190"/>
                  </a:cubicBezTo>
                  <a:cubicBezTo>
                    <a:pt x="332" y="4016"/>
                    <a:pt x="206" y="3811"/>
                    <a:pt x="206" y="3590"/>
                  </a:cubicBezTo>
                  <a:cubicBezTo>
                    <a:pt x="222" y="3180"/>
                    <a:pt x="664" y="2690"/>
                    <a:pt x="1437" y="2201"/>
                  </a:cubicBezTo>
                  <a:cubicBezTo>
                    <a:pt x="2763" y="1396"/>
                    <a:pt x="2132" y="70"/>
                    <a:pt x="2116" y="54"/>
                  </a:cubicBezTo>
                  <a:cubicBezTo>
                    <a:pt x="2104" y="19"/>
                    <a:pt x="2066" y="1"/>
                    <a:pt x="20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3"/>
            <p:cNvSpPr/>
            <p:nvPr/>
          </p:nvSpPr>
          <p:spPr>
            <a:xfrm>
              <a:off x="1321738" y="2166188"/>
              <a:ext cx="1048515" cy="427278"/>
            </a:xfrm>
            <a:custGeom>
              <a:avLst/>
              <a:gdLst/>
              <a:ahLst/>
              <a:cxnLst/>
              <a:rect l="l" t="t" r="r" b="b"/>
              <a:pathLst>
                <a:path w="14066" h="5732" extrusionOk="0">
                  <a:moveTo>
                    <a:pt x="10989" y="1"/>
                  </a:moveTo>
                  <a:cubicBezTo>
                    <a:pt x="7537" y="1"/>
                    <a:pt x="174" y="1939"/>
                    <a:pt x="174" y="1939"/>
                  </a:cubicBezTo>
                  <a:lnTo>
                    <a:pt x="174" y="1955"/>
                  </a:lnTo>
                  <a:cubicBezTo>
                    <a:pt x="174" y="1955"/>
                    <a:pt x="1" y="4496"/>
                    <a:pt x="2006" y="5475"/>
                  </a:cubicBezTo>
                  <a:cubicBezTo>
                    <a:pt x="2385" y="5657"/>
                    <a:pt x="3024" y="5732"/>
                    <a:pt x="3813" y="5732"/>
                  </a:cubicBezTo>
                  <a:cubicBezTo>
                    <a:pt x="7188" y="5732"/>
                    <a:pt x="13310" y="4374"/>
                    <a:pt x="13655" y="4323"/>
                  </a:cubicBezTo>
                  <a:cubicBezTo>
                    <a:pt x="14065" y="4244"/>
                    <a:pt x="13781" y="1828"/>
                    <a:pt x="12645" y="392"/>
                  </a:cubicBezTo>
                  <a:cubicBezTo>
                    <a:pt x="12424" y="113"/>
                    <a:pt x="11820" y="1"/>
                    <a:pt x="109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3"/>
            <p:cNvSpPr/>
            <p:nvPr/>
          </p:nvSpPr>
          <p:spPr>
            <a:xfrm>
              <a:off x="1521812" y="1691271"/>
              <a:ext cx="347144" cy="212372"/>
            </a:xfrm>
            <a:custGeom>
              <a:avLst/>
              <a:gdLst/>
              <a:ahLst/>
              <a:cxnLst/>
              <a:rect l="l" t="t" r="r" b="b"/>
              <a:pathLst>
                <a:path w="4657" h="2849" extrusionOk="0">
                  <a:moveTo>
                    <a:pt x="117" y="1"/>
                  </a:moveTo>
                  <a:cubicBezTo>
                    <a:pt x="93" y="1"/>
                    <a:pt x="69" y="9"/>
                    <a:pt x="48" y="23"/>
                  </a:cubicBezTo>
                  <a:cubicBezTo>
                    <a:pt x="0" y="54"/>
                    <a:pt x="0" y="117"/>
                    <a:pt x="32" y="165"/>
                  </a:cubicBezTo>
                  <a:cubicBezTo>
                    <a:pt x="111" y="275"/>
                    <a:pt x="2068" y="2848"/>
                    <a:pt x="3394" y="2848"/>
                  </a:cubicBezTo>
                  <a:cubicBezTo>
                    <a:pt x="3473" y="2848"/>
                    <a:pt x="3552" y="2848"/>
                    <a:pt x="3631" y="2817"/>
                  </a:cubicBezTo>
                  <a:cubicBezTo>
                    <a:pt x="3915" y="2738"/>
                    <a:pt x="4136" y="2580"/>
                    <a:pt x="4278" y="2312"/>
                  </a:cubicBezTo>
                  <a:cubicBezTo>
                    <a:pt x="4657" y="1570"/>
                    <a:pt x="4199" y="370"/>
                    <a:pt x="4168" y="323"/>
                  </a:cubicBezTo>
                  <a:cubicBezTo>
                    <a:pt x="4155" y="284"/>
                    <a:pt x="4120" y="255"/>
                    <a:pt x="4073" y="255"/>
                  </a:cubicBezTo>
                  <a:cubicBezTo>
                    <a:pt x="4063" y="255"/>
                    <a:pt x="4053" y="257"/>
                    <a:pt x="4041" y="259"/>
                  </a:cubicBezTo>
                  <a:cubicBezTo>
                    <a:pt x="3994" y="291"/>
                    <a:pt x="3962" y="338"/>
                    <a:pt x="3994" y="402"/>
                  </a:cubicBezTo>
                  <a:cubicBezTo>
                    <a:pt x="3994" y="402"/>
                    <a:pt x="4436" y="1570"/>
                    <a:pt x="4104" y="2217"/>
                  </a:cubicBezTo>
                  <a:cubicBezTo>
                    <a:pt x="3994" y="2438"/>
                    <a:pt x="3820" y="2564"/>
                    <a:pt x="3568" y="2627"/>
                  </a:cubicBezTo>
                  <a:cubicBezTo>
                    <a:pt x="3506" y="2644"/>
                    <a:pt x="3442" y="2652"/>
                    <a:pt x="3375" y="2652"/>
                  </a:cubicBezTo>
                  <a:cubicBezTo>
                    <a:pt x="2163" y="2652"/>
                    <a:pt x="205" y="68"/>
                    <a:pt x="190" y="38"/>
                  </a:cubicBezTo>
                  <a:cubicBezTo>
                    <a:pt x="172" y="12"/>
                    <a:pt x="145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3"/>
            <p:cNvSpPr/>
            <p:nvPr/>
          </p:nvSpPr>
          <p:spPr>
            <a:xfrm>
              <a:off x="1339405" y="2112218"/>
              <a:ext cx="862606" cy="152663"/>
            </a:xfrm>
            <a:custGeom>
              <a:avLst/>
              <a:gdLst/>
              <a:ahLst/>
              <a:cxnLst/>
              <a:rect l="l" t="t" r="r" b="b"/>
              <a:pathLst>
                <a:path w="11572" h="2048" extrusionOk="0">
                  <a:moveTo>
                    <a:pt x="10105" y="1"/>
                  </a:moveTo>
                  <a:cubicBezTo>
                    <a:pt x="8973" y="1"/>
                    <a:pt x="7283" y="138"/>
                    <a:pt x="5589" y="785"/>
                  </a:cubicBezTo>
                  <a:cubicBezTo>
                    <a:pt x="2766" y="1843"/>
                    <a:pt x="271" y="1858"/>
                    <a:pt x="104" y="1858"/>
                  </a:cubicBezTo>
                  <a:cubicBezTo>
                    <a:pt x="99" y="1858"/>
                    <a:pt x="96" y="1858"/>
                    <a:pt x="95" y="1858"/>
                  </a:cubicBezTo>
                  <a:cubicBezTo>
                    <a:pt x="48" y="1858"/>
                    <a:pt x="1" y="1890"/>
                    <a:pt x="1" y="1953"/>
                  </a:cubicBezTo>
                  <a:cubicBezTo>
                    <a:pt x="1" y="2000"/>
                    <a:pt x="48" y="2047"/>
                    <a:pt x="95" y="2047"/>
                  </a:cubicBezTo>
                  <a:lnTo>
                    <a:pt x="127" y="2047"/>
                  </a:lnTo>
                  <a:cubicBezTo>
                    <a:pt x="379" y="2047"/>
                    <a:pt x="2858" y="2016"/>
                    <a:pt x="5652" y="958"/>
                  </a:cubicBezTo>
                  <a:cubicBezTo>
                    <a:pt x="7327" y="327"/>
                    <a:pt x="9002" y="194"/>
                    <a:pt x="10120" y="194"/>
                  </a:cubicBezTo>
                  <a:cubicBezTo>
                    <a:pt x="10930" y="194"/>
                    <a:pt x="11447" y="264"/>
                    <a:pt x="11461" y="264"/>
                  </a:cubicBezTo>
                  <a:cubicBezTo>
                    <a:pt x="11467" y="266"/>
                    <a:pt x="11473" y="267"/>
                    <a:pt x="11480" y="267"/>
                  </a:cubicBezTo>
                  <a:cubicBezTo>
                    <a:pt x="11520" y="267"/>
                    <a:pt x="11555" y="226"/>
                    <a:pt x="11555" y="185"/>
                  </a:cubicBezTo>
                  <a:cubicBezTo>
                    <a:pt x="11571" y="122"/>
                    <a:pt x="11524" y="74"/>
                    <a:pt x="11476" y="74"/>
                  </a:cubicBezTo>
                  <a:cubicBezTo>
                    <a:pt x="11463" y="74"/>
                    <a:pt x="10933" y="1"/>
                    <a:pt x="10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3"/>
            <p:cNvSpPr/>
            <p:nvPr/>
          </p:nvSpPr>
          <p:spPr>
            <a:xfrm>
              <a:off x="2013649" y="1760000"/>
              <a:ext cx="210732" cy="265968"/>
            </a:xfrm>
            <a:custGeom>
              <a:avLst/>
              <a:gdLst/>
              <a:ahLst/>
              <a:cxnLst/>
              <a:rect l="l" t="t" r="r" b="b"/>
              <a:pathLst>
                <a:path w="2827" h="3568" extrusionOk="0">
                  <a:moveTo>
                    <a:pt x="111" y="0"/>
                  </a:moveTo>
                  <a:cubicBezTo>
                    <a:pt x="64" y="0"/>
                    <a:pt x="16" y="48"/>
                    <a:pt x="1" y="95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111" y="206"/>
                    <a:pt x="1484" y="411"/>
                    <a:pt x="2621" y="3505"/>
                  </a:cubicBezTo>
                  <a:cubicBezTo>
                    <a:pt x="2637" y="3552"/>
                    <a:pt x="2684" y="3568"/>
                    <a:pt x="2716" y="3568"/>
                  </a:cubicBezTo>
                  <a:lnTo>
                    <a:pt x="2747" y="3568"/>
                  </a:lnTo>
                  <a:cubicBezTo>
                    <a:pt x="2795" y="3536"/>
                    <a:pt x="2826" y="3489"/>
                    <a:pt x="2810" y="3442"/>
                  </a:cubicBezTo>
                  <a:cubicBezTo>
                    <a:pt x="1611" y="206"/>
                    <a:pt x="174" y="16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1471197" y="2269803"/>
              <a:ext cx="629586" cy="768235"/>
            </a:xfrm>
            <a:custGeom>
              <a:avLst/>
              <a:gdLst/>
              <a:ahLst/>
              <a:cxnLst/>
              <a:rect l="l" t="t" r="r" b="b"/>
              <a:pathLst>
                <a:path w="8446" h="10306" extrusionOk="0">
                  <a:moveTo>
                    <a:pt x="4438" y="0"/>
                  </a:moveTo>
                  <a:cubicBezTo>
                    <a:pt x="3034" y="0"/>
                    <a:pt x="1942" y="1228"/>
                    <a:pt x="1942" y="1228"/>
                  </a:cubicBezTo>
                  <a:cubicBezTo>
                    <a:pt x="569" y="2222"/>
                    <a:pt x="1" y="4069"/>
                    <a:pt x="1" y="4069"/>
                  </a:cubicBezTo>
                  <a:cubicBezTo>
                    <a:pt x="553" y="4369"/>
                    <a:pt x="1200" y="4448"/>
                    <a:pt x="1832" y="4448"/>
                  </a:cubicBezTo>
                  <a:cubicBezTo>
                    <a:pt x="2305" y="6642"/>
                    <a:pt x="3315" y="9168"/>
                    <a:pt x="3394" y="9704"/>
                  </a:cubicBezTo>
                  <a:cubicBezTo>
                    <a:pt x="3452" y="10167"/>
                    <a:pt x="4019" y="10305"/>
                    <a:pt x="4758" y="10305"/>
                  </a:cubicBezTo>
                  <a:cubicBezTo>
                    <a:pt x="5434" y="10305"/>
                    <a:pt x="6254" y="10190"/>
                    <a:pt x="6962" y="10099"/>
                  </a:cubicBezTo>
                  <a:cubicBezTo>
                    <a:pt x="8446" y="9910"/>
                    <a:pt x="7830" y="2396"/>
                    <a:pt x="6441" y="959"/>
                  </a:cubicBezTo>
                  <a:cubicBezTo>
                    <a:pt x="5757" y="247"/>
                    <a:pt x="5066" y="0"/>
                    <a:pt x="4438" y="0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2013649" y="2148223"/>
              <a:ext cx="643749" cy="759290"/>
            </a:xfrm>
            <a:custGeom>
              <a:avLst/>
              <a:gdLst/>
              <a:ahLst/>
              <a:cxnLst/>
              <a:rect l="l" t="t" r="r" b="b"/>
              <a:pathLst>
                <a:path w="8636" h="10186" extrusionOk="0">
                  <a:moveTo>
                    <a:pt x="5082" y="0"/>
                  </a:moveTo>
                  <a:cubicBezTo>
                    <a:pt x="4437" y="0"/>
                    <a:pt x="3790" y="314"/>
                    <a:pt x="3268" y="665"/>
                  </a:cubicBezTo>
                  <a:cubicBezTo>
                    <a:pt x="1" y="1517"/>
                    <a:pt x="569" y="4706"/>
                    <a:pt x="806" y="5021"/>
                  </a:cubicBezTo>
                  <a:cubicBezTo>
                    <a:pt x="891" y="5149"/>
                    <a:pt x="1152" y="5190"/>
                    <a:pt x="1441" y="5190"/>
                  </a:cubicBezTo>
                  <a:cubicBezTo>
                    <a:pt x="1686" y="5190"/>
                    <a:pt x="1952" y="5161"/>
                    <a:pt x="2147" y="5132"/>
                  </a:cubicBezTo>
                  <a:cubicBezTo>
                    <a:pt x="2637" y="7073"/>
                    <a:pt x="3505" y="9094"/>
                    <a:pt x="3568" y="9599"/>
                  </a:cubicBezTo>
                  <a:cubicBezTo>
                    <a:pt x="3634" y="10050"/>
                    <a:pt x="4193" y="10186"/>
                    <a:pt x="4925" y="10186"/>
                  </a:cubicBezTo>
                  <a:cubicBezTo>
                    <a:pt x="5603" y="10186"/>
                    <a:pt x="6430" y="10069"/>
                    <a:pt x="7151" y="9978"/>
                  </a:cubicBezTo>
                  <a:cubicBezTo>
                    <a:pt x="8635" y="9789"/>
                    <a:pt x="7830" y="2433"/>
                    <a:pt x="6630" y="838"/>
                  </a:cubicBezTo>
                  <a:cubicBezTo>
                    <a:pt x="6168" y="224"/>
                    <a:pt x="5626" y="0"/>
                    <a:pt x="5082" y="0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2073656" y="2313635"/>
              <a:ext cx="114199" cy="248972"/>
            </a:xfrm>
            <a:custGeom>
              <a:avLst/>
              <a:gdLst/>
              <a:ahLst/>
              <a:cxnLst/>
              <a:rect l="l" t="t" r="r" b="b"/>
              <a:pathLst>
                <a:path w="1532" h="3340" extrusionOk="0">
                  <a:moveTo>
                    <a:pt x="1404" y="0"/>
                  </a:moveTo>
                  <a:cubicBezTo>
                    <a:pt x="1378" y="0"/>
                    <a:pt x="1350" y="8"/>
                    <a:pt x="1327" y="24"/>
                  </a:cubicBezTo>
                  <a:cubicBezTo>
                    <a:pt x="1311" y="40"/>
                    <a:pt x="1" y="1413"/>
                    <a:pt x="1342" y="3307"/>
                  </a:cubicBezTo>
                  <a:cubicBezTo>
                    <a:pt x="1358" y="3323"/>
                    <a:pt x="1390" y="3339"/>
                    <a:pt x="1421" y="3339"/>
                  </a:cubicBezTo>
                  <a:cubicBezTo>
                    <a:pt x="1437" y="3339"/>
                    <a:pt x="1453" y="3339"/>
                    <a:pt x="1484" y="3323"/>
                  </a:cubicBezTo>
                  <a:cubicBezTo>
                    <a:pt x="1516" y="3292"/>
                    <a:pt x="1532" y="3229"/>
                    <a:pt x="1500" y="3181"/>
                  </a:cubicBezTo>
                  <a:cubicBezTo>
                    <a:pt x="253" y="1445"/>
                    <a:pt x="1421" y="214"/>
                    <a:pt x="1469" y="166"/>
                  </a:cubicBezTo>
                  <a:cubicBezTo>
                    <a:pt x="1516" y="135"/>
                    <a:pt x="1516" y="71"/>
                    <a:pt x="1469" y="24"/>
                  </a:cubicBezTo>
                  <a:cubicBezTo>
                    <a:pt x="1453" y="8"/>
                    <a:pt x="1429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1568849" y="2430370"/>
              <a:ext cx="51882" cy="178082"/>
            </a:xfrm>
            <a:custGeom>
              <a:avLst/>
              <a:gdLst/>
              <a:ahLst/>
              <a:cxnLst/>
              <a:rect l="l" t="t" r="r" b="b"/>
              <a:pathLst>
                <a:path w="696" h="2389" extrusionOk="0">
                  <a:moveTo>
                    <a:pt x="306" y="1"/>
                  </a:moveTo>
                  <a:cubicBezTo>
                    <a:pt x="264" y="1"/>
                    <a:pt x="219" y="29"/>
                    <a:pt x="206" y="68"/>
                  </a:cubicBezTo>
                  <a:cubicBezTo>
                    <a:pt x="206" y="100"/>
                    <a:pt x="1" y="794"/>
                    <a:pt x="490" y="2310"/>
                  </a:cubicBezTo>
                  <a:cubicBezTo>
                    <a:pt x="490" y="2357"/>
                    <a:pt x="537" y="2389"/>
                    <a:pt x="585" y="2389"/>
                  </a:cubicBezTo>
                  <a:cubicBezTo>
                    <a:pt x="585" y="2373"/>
                    <a:pt x="601" y="2373"/>
                    <a:pt x="601" y="2373"/>
                  </a:cubicBezTo>
                  <a:cubicBezTo>
                    <a:pt x="664" y="2357"/>
                    <a:pt x="695" y="2310"/>
                    <a:pt x="679" y="2247"/>
                  </a:cubicBezTo>
                  <a:cubicBezTo>
                    <a:pt x="222" y="810"/>
                    <a:pt x="395" y="147"/>
                    <a:pt x="395" y="131"/>
                  </a:cubicBezTo>
                  <a:cubicBezTo>
                    <a:pt x="411" y="84"/>
                    <a:pt x="380" y="21"/>
                    <a:pt x="332" y="5"/>
                  </a:cubicBezTo>
                  <a:cubicBezTo>
                    <a:pt x="324" y="2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3"/>
            <p:cNvSpPr/>
            <p:nvPr/>
          </p:nvSpPr>
          <p:spPr>
            <a:xfrm>
              <a:off x="1413576" y="2243788"/>
              <a:ext cx="593060" cy="286989"/>
            </a:xfrm>
            <a:custGeom>
              <a:avLst/>
              <a:gdLst/>
              <a:ahLst/>
              <a:cxnLst/>
              <a:rect l="l" t="t" r="r" b="b"/>
              <a:pathLst>
                <a:path w="7956" h="3850" extrusionOk="0">
                  <a:moveTo>
                    <a:pt x="4939" y="0"/>
                  </a:moveTo>
                  <a:cubicBezTo>
                    <a:pt x="4597" y="0"/>
                    <a:pt x="4219" y="37"/>
                    <a:pt x="3804" y="125"/>
                  </a:cubicBezTo>
                  <a:cubicBezTo>
                    <a:pt x="1105" y="709"/>
                    <a:pt x="32" y="3676"/>
                    <a:pt x="16" y="3708"/>
                  </a:cubicBezTo>
                  <a:cubicBezTo>
                    <a:pt x="0" y="3755"/>
                    <a:pt x="16" y="3818"/>
                    <a:pt x="79" y="3834"/>
                  </a:cubicBezTo>
                  <a:cubicBezTo>
                    <a:pt x="79" y="3850"/>
                    <a:pt x="95" y="3850"/>
                    <a:pt x="111" y="3850"/>
                  </a:cubicBezTo>
                  <a:lnTo>
                    <a:pt x="111" y="3834"/>
                  </a:lnTo>
                  <a:cubicBezTo>
                    <a:pt x="142" y="3834"/>
                    <a:pt x="189" y="3818"/>
                    <a:pt x="205" y="3771"/>
                  </a:cubicBezTo>
                  <a:cubicBezTo>
                    <a:pt x="205" y="3739"/>
                    <a:pt x="1263" y="866"/>
                    <a:pt x="3836" y="330"/>
                  </a:cubicBezTo>
                  <a:cubicBezTo>
                    <a:pt x="4253" y="241"/>
                    <a:pt x="4630" y="203"/>
                    <a:pt x="4970" y="203"/>
                  </a:cubicBezTo>
                  <a:cubicBezTo>
                    <a:pt x="7002" y="203"/>
                    <a:pt x="7724" y="1557"/>
                    <a:pt x="7751" y="1624"/>
                  </a:cubicBezTo>
                  <a:cubicBezTo>
                    <a:pt x="7773" y="1658"/>
                    <a:pt x="7813" y="1684"/>
                    <a:pt x="7850" y="1684"/>
                  </a:cubicBezTo>
                  <a:cubicBezTo>
                    <a:pt x="7865" y="1684"/>
                    <a:pt x="7879" y="1680"/>
                    <a:pt x="7893" y="1671"/>
                  </a:cubicBezTo>
                  <a:cubicBezTo>
                    <a:pt x="7940" y="1656"/>
                    <a:pt x="7956" y="1593"/>
                    <a:pt x="7940" y="1545"/>
                  </a:cubicBezTo>
                  <a:cubicBezTo>
                    <a:pt x="7924" y="1514"/>
                    <a:pt x="7656" y="1008"/>
                    <a:pt x="7009" y="582"/>
                  </a:cubicBezTo>
                  <a:cubicBezTo>
                    <a:pt x="6578" y="291"/>
                    <a:pt x="5899" y="0"/>
                    <a:pt x="4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3"/>
            <p:cNvSpPr/>
            <p:nvPr/>
          </p:nvSpPr>
          <p:spPr>
            <a:xfrm>
              <a:off x="2028930" y="2181097"/>
              <a:ext cx="188369" cy="164963"/>
            </a:xfrm>
            <a:custGeom>
              <a:avLst/>
              <a:gdLst/>
              <a:ahLst/>
              <a:cxnLst/>
              <a:rect l="l" t="t" r="r" b="b"/>
              <a:pathLst>
                <a:path w="2527" h="2213" extrusionOk="0">
                  <a:moveTo>
                    <a:pt x="2345" y="0"/>
                  </a:moveTo>
                  <a:cubicBezTo>
                    <a:pt x="1963" y="0"/>
                    <a:pt x="432" y="121"/>
                    <a:pt x="17" y="2086"/>
                  </a:cubicBezTo>
                  <a:cubicBezTo>
                    <a:pt x="1" y="2149"/>
                    <a:pt x="48" y="2197"/>
                    <a:pt x="95" y="2213"/>
                  </a:cubicBezTo>
                  <a:lnTo>
                    <a:pt x="111" y="2213"/>
                  </a:lnTo>
                  <a:cubicBezTo>
                    <a:pt x="159" y="2213"/>
                    <a:pt x="206" y="2181"/>
                    <a:pt x="206" y="2134"/>
                  </a:cubicBezTo>
                  <a:cubicBezTo>
                    <a:pt x="581" y="366"/>
                    <a:pt x="1853" y="200"/>
                    <a:pt x="2279" y="200"/>
                  </a:cubicBezTo>
                  <a:cubicBezTo>
                    <a:pt x="2355" y="200"/>
                    <a:pt x="2404" y="205"/>
                    <a:pt x="2416" y="208"/>
                  </a:cubicBezTo>
                  <a:cubicBezTo>
                    <a:pt x="2463" y="208"/>
                    <a:pt x="2511" y="160"/>
                    <a:pt x="2526" y="113"/>
                  </a:cubicBezTo>
                  <a:cubicBezTo>
                    <a:pt x="2526" y="66"/>
                    <a:pt x="2495" y="18"/>
                    <a:pt x="2432" y="3"/>
                  </a:cubicBezTo>
                  <a:cubicBezTo>
                    <a:pt x="2430" y="3"/>
                    <a:pt x="2399" y="0"/>
                    <a:pt x="23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1286479" y="1678747"/>
              <a:ext cx="230709" cy="470810"/>
            </a:xfrm>
            <a:custGeom>
              <a:avLst/>
              <a:gdLst/>
              <a:ahLst/>
              <a:cxnLst/>
              <a:rect l="l" t="t" r="r" b="b"/>
              <a:pathLst>
                <a:path w="3095" h="6316" extrusionOk="0">
                  <a:moveTo>
                    <a:pt x="2093" y="1"/>
                  </a:moveTo>
                  <a:cubicBezTo>
                    <a:pt x="2059" y="1"/>
                    <a:pt x="2025" y="18"/>
                    <a:pt x="2005" y="49"/>
                  </a:cubicBezTo>
                  <a:cubicBezTo>
                    <a:pt x="1973" y="96"/>
                    <a:pt x="1989" y="159"/>
                    <a:pt x="2037" y="191"/>
                  </a:cubicBezTo>
                  <a:cubicBezTo>
                    <a:pt x="2037" y="191"/>
                    <a:pt x="2684" y="617"/>
                    <a:pt x="2763" y="1548"/>
                  </a:cubicBezTo>
                  <a:cubicBezTo>
                    <a:pt x="2842" y="2416"/>
                    <a:pt x="2431" y="3932"/>
                    <a:pt x="48" y="6142"/>
                  </a:cubicBezTo>
                  <a:cubicBezTo>
                    <a:pt x="0" y="6173"/>
                    <a:pt x="0" y="6236"/>
                    <a:pt x="32" y="6284"/>
                  </a:cubicBezTo>
                  <a:cubicBezTo>
                    <a:pt x="63" y="6300"/>
                    <a:pt x="79" y="6315"/>
                    <a:pt x="111" y="6315"/>
                  </a:cubicBezTo>
                  <a:cubicBezTo>
                    <a:pt x="127" y="6315"/>
                    <a:pt x="158" y="6300"/>
                    <a:pt x="174" y="6284"/>
                  </a:cubicBezTo>
                  <a:cubicBezTo>
                    <a:pt x="2147" y="4453"/>
                    <a:pt x="3094" y="2858"/>
                    <a:pt x="2968" y="1532"/>
                  </a:cubicBezTo>
                  <a:cubicBezTo>
                    <a:pt x="2873" y="506"/>
                    <a:pt x="2163" y="49"/>
                    <a:pt x="2147" y="17"/>
                  </a:cubicBezTo>
                  <a:cubicBezTo>
                    <a:pt x="2130" y="6"/>
                    <a:pt x="2112" y="1"/>
                    <a:pt x="2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1181746" y="2466748"/>
              <a:ext cx="35333" cy="81699"/>
            </a:xfrm>
            <a:custGeom>
              <a:avLst/>
              <a:gdLst/>
              <a:ahLst/>
              <a:cxnLst/>
              <a:rect l="l" t="t" r="r" b="b"/>
              <a:pathLst>
                <a:path w="474" h="1096" extrusionOk="0">
                  <a:moveTo>
                    <a:pt x="360" y="1"/>
                  </a:moveTo>
                  <a:cubicBezTo>
                    <a:pt x="320" y="1"/>
                    <a:pt x="281" y="21"/>
                    <a:pt x="269" y="70"/>
                  </a:cubicBezTo>
                  <a:cubicBezTo>
                    <a:pt x="221" y="164"/>
                    <a:pt x="16" y="654"/>
                    <a:pt x="16" y="827"/>
                  </a:cubicBezTo>
                  <a:lnTo>
                    <a:pt x="16" y="875"/>
                  </a:lnTo>
                  <a:cubicBezTo>
                    <a:pt x="0" y="890"/>
                    <a:pt x="16" y="922"/>
                    <a:pt x="16" y="1001"/>
                  </a:cubicBezTo>
                  <a:cubicBezTo>
                    <a:pt x="32" y="1048"/>
                    <a:pt x="64" y="1096"/>
                    <a:pt x="127" y="1096"/>
                  </a:cubicBezTo>
                  <a:lnTo>
                    <a:pt x="127" y="1080"/>
                  </a:lnTo>
                  <a:cubicBezTo>
                    <a:pt x="190" y="1080"/>
                    <a:pt x="221" y="1032"/>
                    <a:pt x="221" y="969"/>
                  </a:cubicBezTo>
                  <a:cubicBezTo>
                    <a:pt x="221" y="954"/>
                    <a:pt x="206" y="938"/>
                    <a:pt x="206" y="922"/>
                  </a:cubicBezTo>
                  <a:cubicBezTo>
                    <a:pt x="221" y="890"/>
                    <a:pt x="221" y="859"/>
                    <a:pt x="221" y="827"/>
                  </a:cubicBezTo>
                  <a:cubicBezTo>
                    <a:pt x="206" y="717"/>
                    <a:pt x="348" y="369"/>
                    <a:pt x="442" y="148"/>
                  </a:cubicBezTo>
                  <a:cubicBezTo>
                    <a:pt x="474" y="85"/>
                    <a:pt x="442" y="38"/>
                    <a:pt x="395" y="6"/>
                  </a:cubicBezTo>
                  <a:cubicBezTo>
                    <a:pt x="384" y="3"/>
                    <a:pt x="372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3"/>
            <p:cNvSpPr/>
            <p:nvPr/>
          </p:nvSpPr>
          <p:spPr>
            <a:xfrm>
              <a:off x="1139405" y="2372599"/>
              <a:ext cx="34140" cy="80506"/>
            </a:xfrm>
            <a:custGeom>
              <a:avLst/>
              <a:gdLst/>
              <a:ahLst/>
              <a:cxnLst/>
              <a:rect l="l" t="t" r="r" b="b"/>
              <a:pathLst>
                <a:path w="458" h="1080" extrusionOk="0">
                  <a:moveTo>
                    <a:pt x="350" y="1"/>
                  </a:moveTo>
                  <a:cubicBezTo>
                    <a:pt x="309" y="1"/>
                    <a:pt x="276" y="18"/>
                    <a:pt x="253" y="54"/>
                  </a:cubicBezTo>
                  <a:cubicBezTo>
                    <a:pt x="221" y="149"/>
                    <a:pt x="0" y="654"/>
                    <a:pt x="16" y="827"/>
                  </a:cubicBezTo>
                  <a:lnTo>
                    <a:pt x="16" y="875"/>
                  </a:lnTo>
                  <a:cubicBezTo>
                    <a:pt x="0" y="891"/>
                    <a:pt x="0" y="922"/>
                    <a:pt x="16" y="1001"/>
                  </a:cubicBezTo>
                  <a:cubicBezTo>
                    <a:pt x="16" y="1048"/>
                    <a:pt x="63" y="1080"/>
                    <a:pt x="111" y="1080"/>
                  </a:cubicBezTo>
                  <a:lnTo>
                    <a:pt x="126" y="1080"/>
                  </a:lnTo>
                  <a:cubicBezTo>
                    <a:pt x="190" y="1080"/>
                    <a:pt x="221" y="1017"/>
                    <a:pt x="205" y="970"/>
                  </a:cubicBezTo>
                  <a:cubicBezTo>
                    <a:pt x="205" y="938"/>
                    <a:pt x="205" y="922"/>
                    <a:pt x="205" y="906"/>
                  </a:cubicBezTo>
                  <a:cubicBezTo>
                    <a:pt x="205" y="891"/>
                    <a:pt x="205" y="843"/>
                    <a:pt x="205" y="812"/>
                  </a:cubicBezTo>
                  <a:cubicBezTo>
                    <a:pt x="205" y="717"/>
                    <a:pt x="347" y="354"/>
                    <a:pt x="442" y="133"/>
                  </a:cubicBezTo>
                  <a:cubicBezTo>
                    <a:pt x="458" y="86"/>
                    <a:pt x="442" y="22"/>
                    <a:pt x="395" y="7"/>
                  </a:cubicBezTo>
                  <a:cubicBezTo>
                    <a:pt x="379" y="3"/>
                    <a:pt x="364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3"/>
            <p:cNvSpPr/>
            <p:nvPr/>
          </p:nvSpPr>
          <p:spPr>
            <a:xfrm>
              <a:off x="1092294" y="2256087"/>
              <a:ext cx="35408" cy="80580"/>
            </a:xfrm>
            <a:custGeom>
              <a:avLst/>
              <a:gdLst/>
              <a:ahLst/>
              <a:cxnLst/>
              <a:rect l="l" t="t" r="r" b="b"/>
              <a:pathLst>
                <a:path w="475" h="1081" extrusionOk="0">
                  <a:moveTo>
                    <a:pt x="358" y="1"/>
                  </a:moveTo>
                  <a:cubicBezTo>
                    <a:pt x="319" y="1"/>
                    <a:pt x="281" y="19"/>
                    <a:pt x="269" y="54"/>
                  </a:cubicBezTo>
                  <a:cubicBezTo>
                    <a:pt x="222" y="165"/>
                    <a:pt x="16" y="654"/>
                    <a:pt x="16" y="828"/>
                  </a:cubicBezTo>
                  <a:lnTo>
                    <a:pt x="16" y="875"/>
                  </a:lnTo>
                  <a:cubicBezTo>
                    <a:pt x="1" y="891"/>
                    <a:pt x="16" y="922"/>
                    <a:pt x="16" y="1001"/>
                  </a:cubicBezTo>
                  <a:cubicBezTo>
                    <a:pt x="32" y="1049"/>
                    <a:pt x="64" y="1080"/>
                    <a:pt x="127" y="1080"/>
                  </a:cubicBezTo>
                  <a:cubicBezTo>
                    <a:pt x="190" y="1080"/>
                    <a:pt x="222" y="1033"/>
                    <a:pt x="222" y="970"/>
                  </a:cubicBezTo>
                  <a:cubicBezTo>
                    <a:pt x="222" y="954"/>
                    <a:pt x="206" y="922"/>
                    <a:pt x="206" y="922"/>
                  </a:cubicBezTo>
                  <a:cubicBezTo>
                    <a:pt x="222" y="891"/>
                    <a:pt x="222" y="859"/>
                    <a:pt x="222" y="828"/>
                  </a:cubicBezTo>
                  <a:cubicBezTo>
                    <a:pt x="206" y="717"/>
                    <a:pt x="348" y="370"/>
                    <a:pt x="443" y="133"/>
                  </a:cubicBezTo>
                  <a:cubicBezTo>
                    <a:pt x="474" y="86"/>
                    <a:pt x="443" y="38"/>
                    <a:pt x="395" y="7"/>
                  </a:cubicBezTo>
                  <a:cubicBezTo>
                    <a:pt x="383" y="3"/>
                    <a:pt x="37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1041679" y="2149416"/>
              <a:ext cx="41297" cy="78941"/>
            </a:xfrm>
            <a:custGeom>
              <a:avLst/>
              <a:gdLst/>
              <a:ahLst/>
              <a:cxnLst/>
              <a:rect l="l" t="t" r="r" b="b"/>
              <a:pathLst>
                <a:path w="554" h="1059" extrusionOk="0">
                  <a:moveTo>
                    <a:pt x="437" y="1"/>
                  </a:moveTo>
                  <a:cubicBezTo>
                    <a:pt x="404" y="1"/>
                    <a:pt x="374" y="18"/>
                    <a:pt x="364" y="49"/>
                  </a:cubicBezTo>
                  <a:cubicBezTo>
                    <a:pt x="301" y="143"/>
                    <a:pt x="32" y="601"/>
                    <a:pt x="17" y="791"/>
                  </a:cubicBezTo>
                  <a:cubicBezTo>
                    <a:pt x="17" y="806"/>
                    <a:pt x="17" y="822"/>
                    <a:pt x="17" y="822"/>
                  </a:cubicBezTo>
                  <a:cubicBezTo>
                    <a:pt x="1" y="854"/>
                    <a:pt x="1" y="885"/>
                    <a:pt x="1" y="964"/>
                  </a:cubicBezTo>
                  <a:cubicBezTo>
                    <a:pt x="1" y="1010"/>
                    <a:pt x="44" y="1055"/>
                    <a:pt x="104" y="1059"/>
                  </a:cubicBezTo>
                  <a:lnTo>
                    <a:pt x="104" y="1059"/>
                  </a:lnTo>
                  <a:cubicBezTo>
                    <a:pt x="163" y="1055"/>
                    <a:pt x="206" y="1009"/>
                    <a:pt x="206" y="949"/>
                  </a:cubicBezTo>
                  <a:lnTo>
                    <a:pt x="206" y="901"/>
                  </a:lnTo>
                  <a:cubicBezTo>
                    <a:pt x="206" y="870"/>
                    <a:pt x="206" y="838"/>
                    <a:pt x="222" y="806"/>
                  </a:cubicBezTo>
                  <a:cubicBezTo>
                    <a:pt x="222" y="696"/>
                    <a:pt x="411" y="364"/>
                    <a:pt x="522" y="159"/>
                  </a:cubicBezTo>
                  <a:cubicBezTo>
                    <a:pt x="553" y="112"/>
                    <a:pt x="538" y="49"/>
                    <a:pt x="490" y="17"/>
                  </a:cubicBezTo>
                  <a:cubicBezTo>
                    <a:pt x="473" y="6"/>
                    <a:pt x="455" y="1"/>
                    <a:pt x="437" y="1"/>
                  </a:cubicBezTo>
                  <a:close/>
                  <a:moveTo>
                    <a:pt x="104" y="1059"/>
                  </a:moveTo>
                  <a:cubicBezTo>
                    <a:pt x="101" y="1059"/>
                    <a:pt x="98" y="1059"/>
                    <a:pt x="96" y="1059"/>
                  </a:cubicBezTo>
                  <a:lnTo>
                    <a:pt x="111" y="1059"/>
                  </a:lnTo>
                  <a:cubicBezTo>
                    <a:pt x="109" y="1059"/>
                    <a:pt x="106" y="1059"/>
                    <a:pt x="104" y="10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3"/>
            <p:cNvSpPr/>
            <p:nvPr/>
          </p:nvSpPr>
          <p:spPr>
            <a:xfrm>
              <a:off x="1005228" y="2023511"/>
              <a:ext cx="41297" cy="78941"/>
            </a:xfrm>
            <a:custGeom>
              <a:avLst/>
              <a:gdLst/>
              <a:ahLst/>
              <a:cxnLst/>
              <a:rect l="l" t="t" r="r" b="b"/>
              <a:pathLst>
                <a:path w="554" h="1059" extrusionOk="0">
                  <a:moveTo>
                    <a:pt x="436" y="1"/>
                  </a:moveTo>
                  <a:cubicBezTo>
                    <a:pt x="404" y="1"/>
                    <a:pt x="374" y="18"/>
                    <a:pt x="364" y="49"/>
                  </a:cubicBezTo>
                  <a:cubicBezTo>
                    <a:pt x="301" y="143"/>
                    <a:pt x="32" y="617"/>
                    <a:pt x="16" y="791"/>
                  </a:cubicBezTo>
                  <a:cubicBezTo>
                    <a:pt x="16" y="806"/>
                    <a:pt x="16" y="822"/>
                    <a:pt x="16" y="838"/>
                  </a:cubicBezTo>
                  <a:cubicBezTo>
                    <a:pt x="1" y="854"/>
                    <a:pt x="1" y="885"/>
                    <a:pt x="1" y="964"/>
                  </a:cubicBezTo>
                  <a:cubicBezTo>
                    <a:pt x="1" y="1010"/>
                    <a:pt x="44" y="1055"/>
                    <a:pt x="103" y="1059"/>
                  </a:cubicBezTo>
                  <a:lnTo>
                    <a:pt x="103" y="1059"/>
                  </a:lnTo>
                  <a:cubicBezTo>
                    <a:pt x="162" y="1055"/>
                    <a:pt x="206" y="1009"/>
                    <a:pt x="206" y="948"/>
                  </a:cubicBezTo>
                  <a:lnTo>
                    <a:pt x="206" y="901"/>
                  </a:lnTo>
                  <a:cubicBezTo>
                    <a:pt x="206" y="870"/>
                    <a:pt x="206" y="838"/>
                    <a:pt x="222" y="806"/>
                  </a:cubicBezTo>
                  <a:cubicBezTo>
                    <a:pt x="222" y="696"/>
                    <a:pt x="395" y="364"/>
                    <a:pt x="521" y="159"/>
                  </a:cubicBezTo>
                  <a:cubicBezTo>
                    <a:pt x="553" y="112"/>
                    <a:pt x="537" y="49"/>
                    <a:pt x="490" y="17"/>
                  </a:cubicBezTo>
                  <a:cubicBezTo>
                    <a:pt x="473" y="6"/>
                    <a:pt x="454" y="1"/>
                    <a:pt x="436" y="1"/>
                  </a:cubicBezTo>
                  <a:close/>
                  <a:moveTo>
                    <a:pt x="103" y="1059"/>
                  </a:moveTo>
                  <a:lnTo>
                    <a:pt x="103" y="1059"/>
                  </a:lnTo>
                  <a:cubicBezTo>
                    <a:pt x="101" y="1059"/>
                    <a:pt x="98" y="1059"/>
                    <a:pt x="95" y="1059"/>
                  </a:cubicBezTo>
                  <a:lnTo>
                    <a:pt x="111" y="1059"/>
                  </a:lnTo>
                  <a:cubicBezTo>
                    <a:pt x="108" y="1059"/>
                    <a:pt x="106" y="1059"/>
                    <a:pt x="103" y="10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3"/>
            <p:cNvSpPr/>
            <p:nvPr/>
          </p:nvSpPr>
          <p:spPr>
            <a:xfrm>
              <a:off x="928746" y="1638345"/>
              <a:ext cx="51882" cy="73499"/>
            </a:xfrm>
            <a:custGeom>
              <a:avLst/>
              <a:gdLst/>
              <a:ahLst/>
              <a:cxnLst/>
              <a:rect l="l" t="t" r="r" b="b"/>
              <a:pathLst>
                <a:path w="696" h="986" extrusionOk="0">
                  <a:moveTo>
                    <a:pt x="579" y="0"/>
                  </a:moveTo>
                  <a:cubicBezTo>
                    <a:pt x="550" y="0"/>
                    <a:pt x="523" y="12"/>
                    <a:pt x="506" y="38"/>
                  </a:cubicBezTo>
                  <a:cubicBezTo>
                    <a:pt x="427" y="117"/>
                    <a:pt x="95" y="527"/>
                    <a:pt x="48" y="701"/>
                  </a:cubicBezTo>
                  <a:cubicBezTo>
                    <a:pt x="48" y="733"/>
                    <a:pt x="48" y="733"/>
                    <a:pt x="48" y="748"/>
                  </a:cubicBezTo>
                  <a:cubicBezTo>
                    <a:pt x="32" y="764"/>
                    <a:pt x="16" y="796"/>
                    <a:pt x="16" y="875"/>
                  </a:cubicBezTo>
                  <a:cubicBezTo>
                    <a:pt x="1" y="938"/>
                    <a:pt x="48" y="985"/>
                    <a:pt x="95" y="985"/>
                  </a:cubicBezTo>
                  <a:lnTo>
                    <a:pt x="111" y="985"/>
                  </a:lnTo>
                  <a:cubicBezTo>
                    <a:pt x="158" y="985"/>
                    <a:pt x="206" y="954"/>
                    <a:pt x="206" y="906"/>
                  </a:cubicBezTo>
                  <a:cubicBezTo>
                    <a:pt x="206" y="875"/>
                    <a:pt x="222" y="859"/>
                    <a:pt x="222" y="843"/>
                  </a:cubicBezTo>
                  <a:cubicBezTo>
                    <a:pt x="222" y="812"/>
                    <a:pt x="237" y="780"/>
                    <a:pt x="237" y="748"/>
                  </a:cubicBezTo>
                  <a:cubicBezTo>
                    <a:pt x="269" y="654"/>
                    <a:pt x="506" y="354"/>
                    <a:pt x="664" y="164"/>
                  </a:cubicBezTo>
                  <a:cubicBezTo>
                    <a:pt x="695" y="117"/>
                    <a:pt x="679" y="54"/>
                    <a:pt x="648" y="22"/>
                  </a:cubicBezTo>
                  <a:cubicBezTo>
                    <a:pt x="626" y="8"/>
                    <a:pt x="602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918161" y="1505359"/>
              <a:ext cx="53000" cy="72306"/>
            </a:xfrm>
            <a:custGeom>
              <a:avLst/>
              <a:gdLst/>
              <a:ahLst/>
              <a:cxnLst/>
              <a:rect l="l" t="t" r="r" b="b"/>
              <a:pathLst>
                <a:path w="711" h="970" extrusionOk="0">
                  <a:moveTo>
                    <a:pt x="606" y="1"/>
                  </a:moveTo>
                  <a:cubicBezTo>
                    <a:pt x="578" y="1"/>
                    <a:pt x="547" y="12"/>
                    <a:pt x="521" y="38"/>
                  </a:cubicBezTo>
                  <a:cubicBezTo>
                    <a:pt x="458" y="117"/>
                    <a:pt x="111" y="512"/>
                    <a:pt x="64" y="686"/>
                  </a:cubicBezTo>
                  <a:cubicBezTo>
                    <a:pt x="48" y="701"/>
                    <a:pt x="48" y="717"/>
                    <a:pt x="48" y="733"/>
                  </a:cubicBezTo>
                  <a:cubicBezTo>
                    <a:pt x="32" y="749"/>
                    <a:pt x="32" y="780"/>
                    <a:pt x="16" y="859"/>
                  </a:cubicBezTo>
                  <a:cubicBezTo>
                    <a:pt x="0" y="907"/>
                    <a:pt x="32" y="970"/>
                    <a:pt x="95" y="970"/>
                  </a:cubicBezTo>
                  <a:lnTo>
                    <a:pt x="111" y="970"/>
                  </a:lnTo>
                  <a:cubicBezTo>
                    <a:pt x="158" y="970"/>
                    <a:pt x="190" y="938"/>
                    <a:pt x="206" y="891"/>
                  </a:cubicBezTo>
                  <a:cubicBezTo>
                    <a:pt x="206" y="859"/>
                    <a:pt x="206" y="843"/>
                    <a:pt x="206" y="828"/>
                  </a:cubicBezTo>
                  <a:cubicBezTo>
                    <a:pt x="221" y="812"/>
                    <a:pt x="237" y="780"/>
                    <a:pt x="253" y="749"/>
                  </a:cubicBezTo>
                  <a:cubicBezTo>
                    <a:pt x="269" y="654"/>
                    <a:pt x="506" y="354"/>
                    <a:pt x="679" y="165"/>
                  </a:cubicBezTo>
                  <a:cubicBezTo>
                    <a:pt x="711" y="117"/>
                    <a:pt x="711" y="54"/>
                    <a:pt x="663" y="23"/>
                  </a:cubicBezTo>
                  <a:cubicBezTo>
                    <a:pt x="649" y="8"/>
                    <a:pt x="629" y="1"/>
                    <a:pt x="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3"/>
            <p:cNvSpPr/>
            <p:nvPr/>
          </p:nvSpPr>
          <p:spPr>
            <a:xfrm>
              <a:off x="907576" y="1371404"/>
              <a:ext cx="57696" cy="69772"/>
            </a:xfrm>
            <a:custGeom>
              <a:avLst/>
              <a:gdLst/>
              <a:ahLst/>
              <a:cxnLst/>
              <a:rect l="l" t="t" r="r" b="b"/>
              <a:pathLst>
                <a:path w="774" h="936" extrusionOk="0">
                  <a:moveTo>
                    <a:pt x="677" y="0"/>
                  </a:moveTo>
                  <a:cubicBezTo>
                    <a:pt x="652" y="0"/>
                    <a:pt x="624" y="12"/>
                    <a:pt x="600" y="36"/>
                  </a:cubicBezTo>
                  <a:cubicBezTo>
                    <a:pt x="521" y="99"/>
                    <a:pt x="142" y="478"/>
                    <a:pt x="79" y="652"/>
                  </a:cubicBezTo>
                  <a:cubicBezTo>
                    <a:pt x="79" y="667"/>
                    <a:pt x="64" y="683"/>
                    <a:pt x="64" y="683"/>
                  </a:cubicBezTo>
                  <a:cubicBezTo>
                    <a:pt x="48" y="699"/>
                    <a:pt x="32" y="730"/>
                    <a:pt x="16" y="809"/>
                  </a:cubicBezTo>
                  <a:cubicBezTo>
                    <a:pt x="0" y="857"/>
                    <a:pt x="32" y="920"/>
                    <a:pt x="95" y="936"/>
                  </a:cubicBezTo>
                  <a:lnTo>
                    <a:pt x="111" y="936"/>
                  </a:lnTo>
                  <a:cubicBezTo>
                    <a:pt x="158" y="936"/>
                    <a:pt x="206" y="904"/>
                    <a:pt x="206" y="857"/>
                  </a:cubicBezTo>
                  <a:cubicBezTo>
                    <a:pt x="221" y="825"/>
                    <a:pt x="221" y="809"/>
                    <a:pt x="221" y="809"/>
                  </a:cubicBezTo>
                  <a:cubicBezTo>
                    <a:pt x="237" y="778"/>
                    <a:pt x="253" y="746"/>
                    <a:pt x="269" y="715"/>
                  </a:cubicBezTo>
                  <a:cubicBezTo>
                    <a:pt x="300" y="620"/>
                    <a:pt x="569" y="352"/>
                    <a:pt x="742" y="178"/>
                  </a:cubicBezTo>
                  <a:cubicBezTo>
                    <a:pt x="774" y="131"/>
                    <a:pt x="774" y="67"/>
                    <a:pt x="742" y="36"/>
                  </a:cubicBezTo>
                  <a:cubicBezTo>
                    <a:pt x="727" y="12"/>
                    <a:pt x="703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3"/>
            <p:cNvSpPr/>
            <p:nvPr/>
          </p:nvSpPr>
          <p:spPr>
            <a:xfrm>
              <a:off x="909887" y="1245723"/>
              <a:ext cx="69548" cy="58963"/>
            </a:xfrm>
            <a:custGeom>
              <a:avLst/>
              <a:gdLst/>
              <a:ahLst/>
              <a:cxnLst/>
              <a:rect l="l" t="t" r="r" b="b"/>
              <a:pathLst>
                <a:path w="933" h="791" extrusionOk="0">
                  <a:moveTo>
                    <a:pt x="828" y="1"/>
                  </a:moveTo>
                  <a:cubicBezTo>
                    <a:pt x="810" y="1"/>
                    <a:pt x="791" y="6"/>
                    <a:pt x="774" y="17"/>
                  </a:cubicBezTo>
                  <a:cubicBezTo>
                    <a:pt x="680" y="80"/>
                    <a:pt x="222" y="349"/>
                    <a:pt x="127" y="491"/>
                  </a:cubicBezTo>
                  <a:cubicBezTo>
                    <a:pt x="111" y="506"/>
                    <a:pt x="96" y="522"/>
                    <a:pt x="96" y="522"/>
                  </a:cubicBezTo>
                  <a:cubicBezTo>
                    <a:pt x="80" y="538"/>
                    <a:pt x="64" y="570"/>
                    <a:pt x="17" y="633"/>
                  </a:cubicBezTo>
                  <a:cubicBezTo>
                    <a:pt x="1" y="680"/>
                    <a:pt x="17" y="743"/>
                    <a:pt x="64" y="775"/>
                  </a:cubicBezTo>
                  <a:cubicBezTo>
                    <a:pt x="80" y="775"/>
                    <a:pt x="96" y="791"/>
                    <a:pt x="111" y="791"/>
                  </a:cubicBezTo>
                  <a:cubicBezTo>
                    <a:pt x="143" y="791"/>
                    <a:pt x="175" y="759"/>
                    <a:pt x="190" y="727"/>
                  </a:cubicBezTo>
                  <a:cubicBezTo>
                    <a:pt x="206" y="712"/>
                    <a:pt x="222" y="696"/>
                    <a:pt x="222" y="680"/>
                  </a:cubicBezTo>
                  <a:cubicBezTo>
                    <a:pt x="238" y="664"/>
                    <a:pt x="269" y="633"/>
                    <a:pt x="285" y="601"/>
                  </a:cubicBezTo>
                  <a:cubicBezTo>
                    <a:pt x="332" y="522"/>
                    <a:pt x="664" y="317"/>
                    <a:pt x="869" y="191"/>
                  </a:cubicBezTo>
                  <a:cubicBezTo>
                    <a:pt x="917" y="159"/>
                    <a:pt x="932" y="96"/>
                    <a:pt x="901" y="49"/>
                  </a:cubicBezTo>
                  <a:cubicBezTo>
                    <a:pt x="891" y="18"/>
                    <a:pt x="861" y="1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918161" y="1113558"/>
              <a:ext cx="69474" cy="58143"/>
            </a:xfrm>
            <a:custGeom>
              <a:avLst/>
              <a:gdLst/>
              <a:ahLst/>
              <a:cxnLst/>
              <a:rect l="l" t="t" r="r" b="b"/>
              <a:pathLst>
                <a:path w="932" h="780" extrusionOk="0">
                  <a:moveTo>
                    <a:pt x="809" y="0"/>
                  </a:moveTo>
                  <a:cubicBezTo>
                    <a:pt x="798" y="0"/>
                    <a:pt x="786" y="2"/>
                    <a:pt x="774" y="6"/>
                  </a:cubicBezTo>
                  <a:cubicBezTo>
                    <a:pt x="679" y="69"/>
                    <a:pt x="221" y="338"/>
                    <a:pt x="111" y="480"/>
                  </a:cubicBezTo>
                  <a:cubicBezTo>
                    <a:pt x="111" y="496"/>
                    <a:pt x="95" y="511"/>
                    <a:pt x="95" y="527"/>
                  </a:cubicBezTo>
                  <a:cubicBezTo>
                    <a:pt x="64" y="527"/>
                    <a:pt x="64" y="559"/>
                    <a:pt x="16" y="638"/>
                  </a:cubicBezTo>
                  <a:cubicBezTo>
                    <a:pt x="0" y="685"/>
                    <a:pt x="16" y="732"/>
                    <a:pt x="64" y="764"/>
                  </a:cubicBezTo>
                  <a:cubicBezTo>
                    <a:pt x="79" y="780"/>
                    <a:pt x="95" y="780"/>
                    <a:pt x="111" y="780"/>
                  </a:cubicBezTo>
                  <a:cubicBezTo>
                    <a:pt x="143" y="780"/>
                    <a:pt x="174" y="764"/>
                    <a:pt x="190" y="732"/>
                  </a:cubicBezTo>
                  <a:cubicBezTo>
                    <a:pt x="206" y="701"/>
                    <a:pt x="221" y="685"/>
                    <a:pt x="221" y="669"/>
                  </a:cubicBezTo>
                  <a:cubicBezTo>
                    <a:pt x="237" y="654"/>
                    <a:pt x="269" y="622"/>
                    <a:pt x="285" y="590"/>
                  </a:cubicBezTo>
                  <a:cubicBezTo>
                    <a:pt x="332" y="511"/>
                    <a:pt x="663" y="306"/>
                    <a:pt x="869" y="180"/>
                  </a:cubicBezTo>
                  <a:cubicBezTo>
                    <a:pt x="916" y="148"/>
                    <a:pt x="932" y="101"/>
                    <a:pt x="900" y="54"/>
                  </a:cubicBezTo>
                  <a:cubicBezTo>
                    <a:pt x="877" y="18"/>
                    <a:pt x="844" y="0"/>
                    <a:pt x="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927554" y="957016"/>
              <a:ext cx="70666" cy="58218"/>
            </a:xfrm>
            <a:custGeom>
              <a:avLst/>
              <a:gdLst/>
              <a:ahLst/>
              <a:cxnLst/>
              <a:rect l="l" t="t" r="r" b="b"/>
              <a:pathLst>
                <a:path w="948" h="781" extrusionOk="0">
                  <a:moveTo>
                    <a:pt x="812" y="1"/>
                  </a:moveTo>
                  <a:cubicBezTo>
                    <a:pt x="799" y="1"/>
                    <a:pt x="786" y="3"/>
                    <a:pt x="774" y="7"/>
                  </a:cubicBezTo>
                  <a:cubicBezTo>
                    <a:pt x="695" y="70"/>
                    <a:pt x="238" y="338"/>
                    <a:pt x="127" y="480"/>
                  </a:cubicBezTo>
                  <a:cubicBezTo>
                    <a:pt x="127" y="496"/>
                    <a:pt x="111" y="512"/>
                    <a:pt x="111" y="528"/>
                  </a:cubicBezTo>
                  <a:cubicBezTo>
                    <a:pt x="80" y="528"/>
                    <a:pt x="64" y="559"/>
                    <a:pt x="32" y="638"/>
                  </a:cubicBezTo>
                  <a:cubicBezTo>
                    <a:pt x="1" y="686"/>
                    <a:pt x="32" y="733"/>
                    <a:pt x="80" y="765"/>
                  </a:cubicBezTo>
                  <a:cubicBezTo>
                    <a:pt x="95" y="780"/>
                    <a:pt x="111" y="780"/>
                    <a:pt x="127" y="780"/>
                  </a:cubicBezTo>
                  <a:cubicBezTo>
                    <a:pt x="159" y="780"/>
                    <a:pt x="190" y="765"/>
                    <a:pt x="206" y="733"/>
                  </a:cubicBezTo>
                  <a:cubicBezTo>
                    <a:pt x="222" y="701"/>
                    <a:pt x="222" y="686"/>
                    <a:pt x="238" y="670"/>
                  </a:cubicBezTo>
                  <a:cubicBezTo>
                    <a:pt x="253" y="654"/>
                    <a:pt x="269" y="623"/>
                    <a:pt x="285" y="591"/>
                  </a:cubicBezTo>
                  <a:cubicBezTo>
                    <a:pt x="348" y="512"/>
                    <a:pt x="664" y="307"/>
                    <a:pt x="885" y="181"/>
                  </a:cubicBezTo>
                  <a:cubicBezTo>
                    <a:pt x="932" y="149"/>
                    <a:pt x="948" y="102"/>
                    <a:pt x="916" y="54"/>
                  </a:cubicBezTo>
                  <a:cubicBezTo>
                    <a:pt x="893" y="19"/>
                    <a:pt x="851" y="1"/>
                    <a:pt x="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946413" y="815980"/>
              <a:ext cx="75362" cy="49794"/>
            </a:xfrm>
            <a:custGeom>
              <a:avLst/>
              <a:gdLst/>
              <a:ahLst/>
              <a:cxnLst/>
              <a:rect l="l" t="t" r="r" b="b"/>
              <a:pathLst>
                <a:path w="1011" h="668" extrusionOk="0">
                  <a:moveTo>
                    <a:pt x="895" y="1"/>
                  </a:moveTo>
                  <a:cubicBezTo>
                    <a:pt x="886" y="1"/>
                    <a:pt x="877" y="2"/>
                    <a:pt x="869" y="5"/>
                  </a:cubicBezTo>
                  <a:cubicBezTo>
                    <a:pt x="758" y="52"/>
                    <a:pt x="269" y="241"/>
                    <a:pt x="142" y="383"/>
                  </a:cubicBezTo>
                  <a:cubicBezTo>
                    <a:pt x="127" y="383"/>
                    <a:pt x="127" y="399"/>
                    <a:pt x="111" y="415"/>
                  </a:cubicBezTo>
                  <a:cubicBezTo>
                    <a:pt x="95" y="415"/>
                    <a:pt x="79" y="447"/>
                    <a:pt x="32" y="510"/>
                  </a:cubicBezTo>
                  <a:cubicBezTo>
                    <a:pt x="0" y="557"/>
                    <a:pt x="0" y="604"/>
                    <a:pt x="48" y="652"/>
                  </a:cubicBezTo>
                  <a:cubicBezTo>
                    <a:pt x="63" y="652"/>
                    <a:pt x="79" y="668"/>
                    <a:pt x="111" y="668"/>
                  </a:cubicBezTo>
                  <a:cubicBezTo>
                    <a:pt x="127" y="668"/>
                    <a:pt x="158" y="652"/>
                    <a:pt x="190" y="620"/>
                  </a:cubicBezTo>
                  <a:cubicBezTo>
                    <a:pt x="206" y="604"/>
                    <a:pt x="206" y="589"/>
                    <a:pt x="221" y="573"/>
                  </a:cubicBezTo>
                  <a:cubicBezTo>
                    <a:pt x="237" y="557"/>
                    <a:pt x="269" y="541"/>
                    <a:pt x="284" y="510"/>
                  </a:cubicBezTo>
                  <a:cubicBezTo>
                    <a:pt x="363" y="447"/>
                    <a:pt x="711" y="289"/>
                    <a:pt x="932" y="194"/>
                  </a:cubicBezTo>
                  <a:cubicBezTo>
                    <a:pt x="979" y="178"/>
                    <a:pt x="1011" y="115"/>
                    <a:pt x="995" y="68"/>
                  </a:cubicBezTo>
                  <a:cubicBezTo>
                    <a:pt x="982" y="29"/>
                    <a:pt x="937" y="1"/>
                    <a:pt x="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975783" y="686423"/>
              <a:ext cx="75437" cy="48751"/>
            </a:xfrm>
            <a:custGeom>
              <a:avLst/>
              <a:gdLst/>
              <a:ahLst/>
              <a:cxnLst/>
              <a:rect l="l" t="t" r="r" b="b"/>
              <a:pathLst>
                <a:path w="1012" h="654" extrusionOk="0">
                  <a:moveTo>
                    <a:pt x="904" y="1"/>
                  </a:moveTo>
                  <a:cubicBezTo>
                    <a:pt x="892" y="1"/>
                    <a:pt x="880" y="3"/>
                    <a:pt x="869" y="6"/>
                  </a:cubicBezTo>
                  <a:cubicBezTo>
                    <a:pt x="774" y="54"/>
                    <a:pt x="269" y="243"/>
                    <a:pt x="143" y="369"/>
                  </a:cubicBezTo>
                  <a:cubicBezTo>
                    <a:pt x="143" y="385"/>
                    <a:pt x="127" y="401"/>
                    <a:pt x="127" y="401"/>
                  </a:cubicBezTo>
                  <a:cubicBezTo>
                    <a:pt x="96" y="417"/>
                    <a:pt x="80" y="432"/>
                    <a:pt x="33" y="496"/>
                  </a:cubicBezTo>
                  <a:cubicBezTo>
                    <a:pt x="1" y="543"/>
                    <a:pt x="1" y="606"/>
                    <a:pt x="48" y="638"/>
                  </a:cubicBezTo>
                  <a:cubicBezTo>
                    <a:pt x="64" y="653"/>
                    <a:pt x="96" y="653"/>
                    <a:pt x="111" y="653"/>
                  </a:cubicBezTo>
                  <a:cubicBezTo>
                    <a:pt x="143" y="653"/>
                    <a:pt x="175" y="638"/>
                    <a:pt x="190" y="622"/>
                  </a:cubicBezTo>
                  <a:cubicBezTo>
                    <a:pt x="206" y="590"/>
                    <a:pt x="222" y="590"/>
                    <a:pt x="222" y="575"/>
                  </a:cubicBezTo>
                  <a:cubicBezTo>
                    <a:pt x="254" y="559"/>
                    <a:pt x="269" y="527"/>
                    <a:pt x="301" y="511"/>
                  </a:cubicBezTo>
                  <a:cubicBezTo>
                    <a:pt x="364" y="432"/>
                    <a:pt x="711" y="275"/>
                    <a:pt x="932" y="196"/>
                  </a:cubicBezTo>
                  <a:cubicBezTo>
                    <a:pt x="995" y="180"/>
                    <a:pt x="1011" y="117"/>
                    <a:pt x="995" y="69"/>
                  </a:cubicBezTo>
                  <a:cubicBezTo>
                    <a:pt x="983" y="21"/>
                    <a:pt x="944" y="1"/>
                    <a:pt x="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005228" y="555301"/>
              <a:ext cx="76555" cy="49273"/>
            </a:xfrm>
            <a:custGeom>
              <a:avLst/>
              <a:gdLst/>
              <a:ahLst/>
              <a:cxnLst/>
              <a:rect l="l" t="t" r="r" b="b"/>
              <a:pathLst>
                <a:path w="1027" h="661" extrusionOk="0">
                  <a:moveTo>
                    <a:pt x="911" y="0"/>
                  </a:moveTo>
                  <a:cubicBezTo>
                    <a:pt x="896" y="0"/>
                    <a:pt x="882" y="4"/>
                    <a:pt x="869" y="13"/>
                  </a:cubicBezTo>
                  <a:cubicBezTo>
                    <a:pt x="774" y="45"/>
                    <a:pt x="269" y="234"/>
                    <a:pt x="158" y="376"/>
                  </a:cubicBezTo>
                  <a:cubicBezTo>
                    <a:pt x="143" y="376"/>
                    <a:pt x="127" y="392"/>
                    <a:pt x="127" y="408"/>
                  </a:cubicBezTo>
                  <a:cubicBezTo>
                    <a:pt x="95" y="408"/>
                    <a:pt x="80" y="439"/>
                    <a:pt x="32" y="502"/>
                  </a:cubicBezTo>
                  <a:cubicBezTo>
                    <a:pt x="1" y="550"/>
                    <a:pt x="16" y="597"/>
                    <a:pt x="48" y="644"/>
                  </a:cubicBezTo>
                  <a:cubicBezTo>
                    <a:pt x="64" y="644"/>
                    <a:pt x="95" y="660"/>
                    <a:pt x="111" y="660"/>
                  </a:cubicBezTo>
                  <a:cubicBezTo>
                    <a:pt x="143" y="660"/>
                    <a:pt x="174" y="644"/>
                    <a:pt x="190" y="613"/>
                  </a:cubicBezTo>
                  <a:cubicBezTo>
                    <a:pt x="206" y="597"/>
                    <a:pt x="222" y="581"/>
                    <a:pt x="222" y="566"/>
                  </a:cubicBezTo>
                  <a:cubicBezTo>
                    <a:pt x="253" y="550"/>
                    <a:pt x="269" y="534"/>
                    <a:pt x="301" y="502"/>
                  </a:cubicBezTo>
                  <a:cubicBezTo>
                    <a:pt x="364" y="439"/>
                    <a:pt x="711" y="281"/>
                    <a:pt x="948" y="187"/>
                  </a:cubicBezTo>
                  <a:cubicBezTo>
                    <a:pt x="995" y="171"/>
                    <a:pt x="1027" y="108"/>
                    <a:pt x="995" y="60"/>
                  </a:cubicBezTo>
                  <a:cubicBezTo>
                    <a:pt x="984" y="26"/>
                    <a:pt x="948" y="0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3"/>
            <p:cNvSpPr/>
            <p:nvPr/>
          </p:nvSpPr>
          <p:spPr>
            <a:xfrm>
              <a:off x="1034672" y="446467"/>
              <a:ext cx="76555" cy="49869"/>
            </a:xfrm>
            <a:custGeom>
              <a:avLst/>
              <a:gdLst/>
              <a:ahLst/>
              <a:cxnLst/>
              <a:rect l="l" t="t" r="r" b="b"/>
              <a:pathLst>
                <a:path w="1027" h="669" extrusionOk="0">
                  <a:moveTo>
                    <a:pt x="900" y="1"/>
                  </a:moveTo>
                  <a:cubicBezTo>
                    <a:pt x="890" y="1"/>
                    <a:pt x="880" y="2"/>
                    <a:pt x="868" y="5"/>
                  </a:cubicBezTo>
                  <a:cubicBezTo>
                    <a:pt x="774" y="52"/>
                    <a:pt x="284" y="242"/>
                    <a:pt x="158" y="384"/>
                  </a:cubicBezTo>
                  <a:cubicBezTo>
                    <a:pt x="142" y="384"/>
                    <a:pt x="126" y="400"/>
                    <a:pt x="126" y="415"/>
                  </a:cubicBezTo>
                  <a:cubicBezTo>
                    <a:pt x="95" y="415"/>
                    <a:pt x="79" y="447"/>
                    <a:pt x="32" y="510"/>
                  </a:cubicBezTo>
                  <a:cubicBezTo>
                    <a:pt x="0" y="558"/>
                    <a:pt x="16" y="605"/>
                    <a:pt x="63" y="652"/>
                  </a:cubicBezTo>
                  <a:cubicBezTo>
                    <a:pt x="79" y="652"/>
                    <a:pt x="95" y="668"/>
                    <a:pt x="111" y="668"/>
                  </a:cubicBezTo>
                  <a:cubicBezTo>
                    <a:pt x="142" y="668"/>
                    <a:pt x="174" y="652"/>
                    <a:pt x="190" y="621"/>
                  </a:cubicBezTo>
                  <a:cubicBezTo>
                    <a:pt x="205" y="605"/>
                    <a:pt x="221" y="589"/>
                    <a:pt x="221" y="573"/>
                  </a:cubicBezTo>
                  <a:cubicBezTo>
                    <a:pt x="253" y="558"/>
                    <a:pt x="284" y="542"/>
                    <a:pt x="300" y="510"/>
                  </a:cubicBezTo>
                  <a:cubicBezTo>
                    <a:pt x="363" y="447"/>
                    <a:pt x="711" y="289"/>
                    <a:pt x="947" y="194"/>
                  </a:cubicBezTo>
                  <a:cubicBezTo>
                    <a:pt x="995" y="179"/>
                    <a:pt x="1026" y="116"/>
                    <a:pt x="995" y="68"/>
                  </a:cubicBezTo>
                  <a:cubicBezTo>
                    <a:pt x="982" y="29"/>
                    <a:pt x="947" y="1"/>
                    <a:pt x="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3"/>
            <p:cNvSpPr/>
            <p:nvPr/>
          </p:nvSpPr>
          <p:spPr>
            <a:xfrm>
              <a:off x="2685507" y="2416803"/>
              <a:ext cx="35408" cy="81028"/>
            </a:xfrm>
            <a:custGeom>
              <a:avLst/>
              <a:gdLst/>
              <a:ahLst/>
              <a:cxnLst/>
              <a:rect l="l" t="t" r="r" b="b"/>
              <a:pathLst>
                <a:path w="475" h="1087" extrusionOk="0">
                  <a:moveTo>
                    <a:pt x="354" y="1"/>
                  </a:moveTo>
                  <a:cubicBezTo>
                    <a:pt x="317" y="1"/>
                    <a:pt x="281" y="27"/>
                    <a:pt x="269" y="61"/>
                  </a:cubicBezTo>
                  <a:cubicBezTo>
                    <a:pt x="222" y="156"/>
                    <a:pt x="17" y="645"/>
                    <a:pt x="17" y="818"/>
                  </a:cubicBezTo>
                  <a:lnTo>
                    <a:pt x="17" y="866"/>
                  </a:lnTo>
                  <a:cubicBezTo>
                    <a:pt x="1" y="897"/>
                    <a:pt x="1" y="929"/>
                    <a:pt x="17" y="1008"/>
                  </a:cubicBezTo>
                  <a:cubicBezTo>
                    <a:pt x="32" y="1055"/>
                    <a:pt x="64" y="1087"/>
                    <a:pt x="111" y="1087"/>
                  </a:cubicBezTo>
                  <a:lnTo>
                    <a:pt x="127" y="1087"/>
                  </a:lnTo>
                  <a:cubicBezTo>
                    <a:pt x="175" y="1071"/>
                    <a:pt x="222" y="1024"/>
                    <a:pt x="206" y="976"/>
                  </a:cubicBezTo>
                  <a:cubicBezTo>
                    <a:pt x="206" y="945"/>
                    <a:pt x="206" y="929"/>
                    <a:pt x="206" y="913"/>
                  </a:cubicBezTo>
                  <a:cubicBezTo>
                    <a:pt x="206" y="882"/>
                    <a:pt x="206" y="850"/>
                    <a:pt x="206" y="818"/>
                  </a:cubicBezTo>
                  <a:cubicBezTo>
                    <a:pt x="206" y="724"/>
                    <a:pt x="348" y="361"/>
                    <a:pt x="443" y="140"/>
                  </a:cubicBezTo>
                  <a:cubicBezTo>
                    <a:pt x="474" y="92"/>
                    <a:pt x="443" y="29"/>
                    <a:pt x="396" y="13"/>
                  </a:cubicBezTo>
                  <a:cubicBezTo>
                    <a:pt x="382" y="5"/>
                    <a:pt x="368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3"/>
            <p:cNvSpPr/>
            <p:nvPr/>
          </p:nvSpPr>
          <p:spPr>
            <a:xfrm>
              <a:off x="2638470" y="2313262"/>
              <a:ext cx="35408" cy="81028"/>
            </a:xfrm>
            <a:custGeom>
              <a:avLst/>
              <a:gdLst/>
              <a:ahLst/>
              <a:cxnLst/>
              <a:rect l="l" t="t" r="r" b="b"/>
              <a:pathLst>
                <a:path w="475" h="1087" extrusionOk="0">
                  <a:moveTo>
                    <a:pt x="353" y="1"/>
                  </a:moveTo>
                  <a:cubicBezTo>
                    <a:pt x="316" y="1"/>
                    <a:pt x="280" y="27"/>
                    <a:pt x="269" y="61"/>
                  </a:cubicBezTo>
                  <a:cubicBezTo>
                    <a:pt x="222" y="155"/>
                    <a:pt x="16" y="645"/>
                    <a:pt x="16" y="818"/>
                  </a:cubicBezTo>
                  <a:lnTo>
                    <a:pt x="16" y="866"/>
                  </a:lnTo>
                  <a:cubicBezTo>
                    <a:pt x="1" y="897"/>
                    <a:pt x="1" y="929"/>
                    <a:pt x="16" y="992"/>
                  </a:cubicBezTo>
                  <a:cubicBezTo>
                    <a:pt x="16" y="1055"/>
                    <a:pt x="64" y="1087"/>
                    <a:pt x="111" y="1087"/>
                  </a:cubicBezTo>
                  <a:lnTo>
                    <a:pt x="127" y="1087"/>
                  </a:lnTo>
                  <a:cubicBezTo>
                    <a:pt x="174" y="1071"/>
                    <a:pt x="222" y="1024"/>
                    <a:pt x="206" y="976"/>
                  </a:cubicBezTo>
                  <a:cubicBezTo>
                    <a:pt x="206" y="945"/>
                    <a:pt x="206" y="929"/>
                    <a:pt x="206" y="913"/>
                  </a:cubicBezTo>
                  <a:cubicBezTo>
                    <a:pt x="206" y="882"/>
                    <a:pt x="206" y="850"/>
                    <a:pt x="206" y="818"/>
                  </a:cubicBezTo>
                  <a:cubicBezTo>
                    <a:pt x="206" y="724"/>
                    <a:pt x="348" y="361"/>
                    <a:pt x="443" y="140"/>
                  </a:cubicBezTo>
                  <a:cubicBezTo>
                    <a:pt x="474" y="92"/>
                    <a:pt x="443" y="29"/>
                    <a:pt x="395" y="13"/>
                  </a:cubicBezTo>
                  <a:cubicBezTo>
                    <a:pt x="382" y="5"/>
                    <a:pt x="367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2589048" y="2200329"/>
              <a:ext cx="35408" cy="81028"/>
            </a:xfrm>
            <a:custGeom>
              <a:avLst/>
              <a:gdLst/>
              <a:ahLst/>
              <a:cxnLst/>
              <a:rect l="l" t="t" r="r" b="b"/>
              <a:pathLst>
                <a:path w="475" h="1087" extrusionOk="0">
                  <a:moveTo>
                    <a:pt x="353" y="0"/>
                  </a:moveTo>
                  <a:cubicBezTo>
                    <a:pt x="316" y="0"/>
                    <a:pt x="280" y="26"/>
                    <a:pt x="269" y="60"/>
                  </a:cubicBezTo>
                  <a:cubicBezTo>
                    <a:pt x="222" y="155"/>
                    <a:pt x="16" y="644"/>
                    <a:pt x="16" y="818"/>
                  </a:cubicBezTo>
                  <a:lnTo>
                    <a:pt x="16" y="865"/>
                  </a:lnTo>
                  <a:cubicBezTo>
                    <a:pt x="1" y="881"/>
                    <a:pt x="1" y="913"/>
                    <a:pt x="16" y="992"/>
                  </a:cubicBezTo>
                  <a:cubicBezTo>
                    <a:pt x="32" y="1039"/>
                    <a:pt x="64" y="1086"/>
                    <a:pt x="111" y="1086"/>
                  </a:cubicBezTo>
                  <a:lnTo>
                    <a:pt x="127" y="1086"/>
                  </a:lnTo>
                  <a:cubicBezTo>
                    <a:pt x="190" y="1071"/>
                    <a:pt x="222" y="1023"/>
                    <a:pt x="222" y="976"/>
                  </a:cubicBezTo>
                  <a:cubicBezTo>
                    <a:pt x="206" y="944"/>
                    <a:pt x="206" y="928"/>
                    <a:pt x="206" y="913"/>
                  </a:cubicBezTo>
                  <a:cubicBezTo>
                    <a:pt x="206" y="881"/>
                    <a:pt x="206" y="850"/>
                    <a:pt x="206" y="818"/>
                  </a:cubicBezTo>
                  <a:cubicBezTo>
                    <a:pt x="206" y="723"/>
                    <a:pt x="348" y="360"/>
                    <a:pt x="443" y="139"/>
                  </a:cubicBezTo>
                  <a:cubicBezTo>
                    <a:pt x="474" y="92"/>
                    <a:pt x="443" y="29"/>
                    <a:pt x="395" y="13"/>
                  </a:cubicBezTo>
                  <a:cubicBezTo>
                    <a:pt x="382" y="4"/>
                    <a:pt x="367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2543129" y="2092539"/>
              <a:ext cx="47185" cy="75810"/>
            </a:xfrm>
            <a:custGeom>
              <a:avLst/>
              <a:gdLst/>
              <a:ahLst/>
              <a:cxnLst/>
              <a:rect l="l" t="t" r="r" b="b"/>
              <a:pathLst>
                <a:path w="633" h="1017" extrusionOk="0">
                  <a:moveTo>
                    <a:pt x="516" y="0"/>
                  </a:moveTo>
                  <a:cubicBezTo>
                    <a:pt x="487" y="0"/>
                    <a:pt x="460" y="12"/>
                    <a:pt x="443" y="38"/>
                  </a:cubicBezTo>
                  <a:cubicBezTo>
                    <a:pt x="380" y="117"/>
                    <a:pt x="64" y="559"/>
                    <a:pt x="32" y="733"/>
                  </a:cubicBezTo>
                  <a:cubicBezTo>
                    <a:pt x="32" y="749"/>
                    <a:pt x="32" y="764"/>
                    <a:pt x="32" y="780"/>
                  </a:cubicBezTo>
                  <a:cubicBezTo>
                    <a:pt x="17" y="796"/>
                    <a:pt x="17" y="828"/>
                    <a:pt x="1" y="906"/>
                  </a:cubicBezTo>
                  <a:cubicBezTo>
                    <a:pt x="1" y="954"/>
                    <a:pt x="32" y="1001"/>
                    <a:pt x="96" y="1017"/>
                  </a:cubicBezTo>
                  <a:cubicBezTo>
                    <a:pt x="159" y="1017"/>
                    <a:pt x="190" y="970"/>
                    <a:pt x="206" y="922"/>
                  </a:cubicBezTo>
                  <a:cubicBezTo>
                    <a:pt x="206" y="891"/>
                    <a:pt x="206" y="875"/>
                    <a:pt x="206" y="859"/>
                  </a:cubicBezTo>
                  <a:cubicBezTo>
                    <a:pt x="222" y="828"/>
                    <a:pt x="222" y="796"/>
                    <a:pt x="238" y="764"/>
                  </a:cubicBezTo>
                  <a:cubicBezTo>
                    <a:pt x="253" y="670"/>
                    <a:pt x="459" y="354"/>
                    <a:pt x="601" y="149"/>
                  </a:cubicBezTo>
                  <a:cubicBezTo>
                    <a:pt x="632" y="117"/>
                    <a:pt x="632" y="54"/>
                    <a:pt x="585" y="22"/>
                  </a:cubicBezTo>
                  <a:cubicBezTo>
                    <a:pt x="564" y="8"/>
                    <a:pt x="539" y="0"/>
                    <a:pt x="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2505485" y="1977667"/>
              <a:ext cx="47185" cy="75362"/>
            </a:xfrm>
            <a:custGeom>
              <a:avLst/>
              <a:gdLst/>
              <a:ahLst/>
              <a:cxnLst/>
              <a:rect l="l" t="t" r="r" b="b"/>
              <a:pathLst>
                <a:path w="633" h="1011" extrusionOk="0">
                  <a:moveTo>
                    <a:pt x="531" y="0"/>
                  </a:moveTo>
                  <a:cubicBezTo>
                    <a:pt x="497" y="0"/>
                    <a:pt x="463" y="18"/>
                    <a:pt x="443" y="48"/>
                  </a:cubicBezTo>
                  <a:cubicBezTo>
                    <a:pt x="380" y="127"/>
                    <a:pt x="64" y="553"/>
                    <a:pt x="32" y="727"/>
                  </a:cubicBezTo>
                  <a:cubicBezTo>
                    <a:pt x="32" y="758"/>
                    <a:pt x="32" y="774"/>
                    <a:pt x="32" y="774"/>
                  </a:cubicBezTo>
                  <a:cubicBezTo>
                    <a:pt x="17" y="790"/>
                    <a:pt x="1" y="822"/>
                    <a:pt x="1" y="901"/>
                  </a:cubicBezTo>
                  <a:cubicBezTo>
                    <a:pt x="1" y="964"/>
                    <a:pt x="32" y="1011"/>
                    <a:pt x="95" y="1011"/>
                  </a:cubicBezTo>
                  <a:cubicBezTo>
                    <a:pt x="143" y="1011"/>
                    <a:pt x="190" y="979"/>
                    <a:pt x="190" y="916"/>
                  </a:cubicBezTo>
                  <a:cubicBezTo>
                    <a:pt x="206" y="901"/>
                    <a:pt x="206" y="885"/>
                    <a:pt x="206" y="869"/>
                  </a:cubicBezTo>
                  <a:cubicBezTo>
                    <a:pt x="222" y="837"/>
                    <a:pt x="222" y="806"/>
                    <a:pt x="222" y="774"/>
                  </a:cubicBezTo>
                  <a:cubicBezTo>
                    <a:pt x="253" y="680"/>
                    <a:pt x="459" y="348"/>
                    <a:pt x="601" y="159"/>
                  </a:cubicBezTo>
                  <a:cubicBezTo>
                    <a:pt x="632" y="111"/>
                    <a:pt x="632" y="48"/>
                    <a:pt x="585" y="17"/>
                  </a:cubicBezTo>
                  <a:cubicBezTo>
                    <a:pt x="568" y="5"/>
                    <a:pt x="549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2469033" y="1844681"/>
              <a:ext cx="48304" cy="75437"/>
            </a:xfrm>
            <a:custGeom>
              <a:avLst/>
              <a:gdLst/>
              <a:ahLst/>
              <a:cxnLst/>
              <a:rect l="l" t="t" r="r" b="b"/>
              <a:pathLst>
                <a:path w="648" h="1012" extrusionOk="0">
                  <a:moveTo>
                    <a:pt x="542" y="0"/>
                  </a:moveTo>
                  <a:cubicBezTo>
                    <a:pt x="512" y="0"/>
                    <a:pt x="479" y="18"/>
                    <a:pt x="458" y="48"/>
                  </a:cubicBezTo>
                  <a:cubicBezTo>
                    <a:pt x="395" y="127"/>
                    <a:pt x="79" y="569"/>
                    <a:pt x="48" y="743"/>
                  </a:cubicBezTo>
                  <a:cubicBezTo>
                    <a:pt x="48" y="759"/>
                    <a:pt x="32" y="774"/>
                    <a:pt x="32" y="774"/>
                  </a:cubicBezTo>
                  <a:cubicBezTo>
                    <a:pt x="16" y="806"/>
                    <a:pt x="16" y="838"/>
                    <a:pt x="16" y="917"/>
                  </a:cubicBezTo>
                  <a:cubicBezTo>
                    <a:pt x="0" y="964"/>
                    <a:pt x="48" y="1011"/>
                    <a:pt x="95" y="1011"/>
                  </a:cubicBezTo>
                  <a:lnTo>
                    <a:pt x="111" y="1011"/>
                  </a:lnTo>
                  <a:cubicBezTo>
                    <a:pt x="158" y="1011"/>
                    <a:pt x="206" y="980"/>
                    <a:pt x="206" y="932"/>
                  </a:cubicBezTo>
                  <a:cubicBezTo>
                    <a:pt x="206" y="901"/>
                    <a:pt x="206" y="885"/>
                    <a:pt x="206" y="869"/>
                  </a:cubicBezTo>
                  <a:cubicBezTo>
                    <a:pt x="221" y="838"/>
                    <a:pt x="237" y="806"/>
                    <a:pt x="237" y="774"/>
                  </a:cubicBezTo>
                  <a:cubicBezTo>
                    <a:pt x="253" y="680"/>
                    <a:pt x="474" y="364"/>
                    <a:pt x="616" y="159"/>
                  </a:cubicBezTo>
                  <a:cubicBezTo>
                    <a:pt x="648" y="111"/>
                    <a:pt x="632" y="48"/>
                    <a:pt x="584" y="17"/>
                  </a:cubicBezTo>
                  <a:cubicBezTo>
                    <a:pt x="573" y="6"/>
                    <a:pt x="558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2401944" y="1421795"/>
              <a:ext cx="60081" cy="67610"/>
            </a:xfrm>
            <a:custGeom>
              <a:avLst/>
              <a:gdLst/>
              <a:ahLst/>
              <a:cxnLst/>
              <a:rect l="l" t="t" r="r" b="b"/>
              <a:pathLst>
                <a:path w="806" h="907" extrusionOk="0">
                  <a:moveTo>
                    <a:pt x="689" y="1"/>
                  </a:moveTo>
                  <a:cubicBezTo>
                    <a:pt x="667" y="1"/>
                    <a:pt x="646" y="9"/>
                    <a:pt x="632" y="23"/>
                  </a:cubicBezTo>
                  <a:cubicBezTo>
                    <a:pt x="553" y="102"/>
                    <a:pt x="143" y="449"/>
                    <a:pt x="80" y="623"/>
                  </a:cubicBezTo>
                  <a:cubicBezTo>
                    <a:pt x="64" y="638"/>
                    <a:pt x="64" y="654"/>
                    <a:pt x="64" y="654"/>
                  </a:cubicBezTo>
                  <a:cubicBezTo>
                    <a:pt x="32" y="670"/>
                    <a:pt x="32" y="702"/>
                    <a:pt x="16" y="781"/>
                  </a:cubicBezTo>
                  <a:cubicBezTo>
                    <a:pt x="1" y="828"/>
                    <a:pt x="16" y="891"/>
                    <a:pt x="80" y="907"/>
                  </a:cubicBezTo>
                  <a:lnTo>
                    <a:pt x="111" y="907"/>
                  </a:lnTo>
                  <a:cubicBezTo>
                    <a:pt x="143" y="907"/>
                    <a:pt x="190" y="875"/>
                    <a:pt x="206" y="844"/>
                  </a:cubicBezTo>
                  <a:cubicBezTo>
                    <a:pt x="206" y="812"/>
                    <a:pt x="222" y="796"/>
                    <a:pt x="222" y="781"/>
                  </a:cubicBezTo>
                  <a:cubicBezTo>
                    <a:pt x="237" y="765"/>
                    <a:pt x="253" y="733"/>
                    <a:pt x="269" y="702"/>
                  </a:cubicBezTo>
                  <a:cubicBezTo>
                    <a:pt x="301" y="607"/>
                    <a:pt x="569" y="339"/>
                    <a:pt x="758" y="181"/>
                  </a:cubicBezTo>
                  <a:cubicBezTo>
                    <a:pt x="806" y="133"/>
                    <a:pt x="806" y="70"/>
                    <a:pt x="774" y="39"/>
                  </a:cubicBezTo>
                  <a:cubicBezTo>
                    <a:pt x="748" y="13"/>
                    <a:pt x="717" y="1"/>
                    <a:pt x="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2393745" y="1298873"/>
              <a:ext cx="60081" cy="67014"/>
            </a:xfrm>
            <a:custGeom>
              <a:avLst/>
              <a:gdLst/>
              <a:ahLst/>
              <a:cxnLst/>
              <a:rect l="l" t="t" r="r" b="b"/>
              <a:pathLst>
                <a:path w="806" h="899" extrusionOk="0">
                  <a:moveTo>
                    <a:pt x="701" y="0"/>
                  </a:moveTo>
                  <a:cubicBezTo>
                    <a:pt x="678" y="0"/>
                    <a:pt x="653" y="9"/>
                    <a:pt x="632" y="30"/>
                  </a:cubicBezTo>
                  <a:cubicBezTo>
                    <a:pt x="553" y="93"/>
                    <a:pt x="158" y="456"/>
                    <a:pt x="95" y="614"/>
                  </a:cubicBezTo>
                  <a:cubicBezTo>
                    <a:pt x="79" y="630"/>
                    <a:pt x="79" y="646"/>
                    <a:pt x="63" y="662"/>
                  </a:cubicBezTo>
                  <a:cubicBezTo>
                    <a:pt x="48" y="677"/>
                    <a:pt x="48" y="693"/>
                    <a:pt x="16" y="772"/>
                  </a:cubicBezTo>
                  <a:cubicBezTo>
                    <a:pt x="0" y="819"/>
                    <a:pt x="32" y="883"/>
                    <a:pt x="79" y="898"/>
                  </a:cubicBezTo>
                  <a:lnTo>
                    <a:pt x="111" y="898"/>
                  </a:lnTo>
                  <a:cubicBezTo>
                    <a:pt x="158" y="898"/>
                    <a:pt x="190" y="883"/>
                    <a:pt x="205" y="835"/>
                  </a:cubicBezTo>
                  <a:cubicBezTo>
                    <a:pt x="221" y="804"/>
                    <a:pt x="221" y="788"/>
                    <a:pt x="221" y="788"/>
                  </a:cubicBezTo>
                  <a:cubicBezTo>
                    <a:pt x="253" y="756"/>
                    <a:pt x="253" y="725"/>
                    <a:pt x="269" y="693"/>
                  </a:cubicBezTo>
                  <a:cubicBezTo>
                    <a:pt x="316" y="598"/>
                    <a:pt x="584" y="330"/>
                    <a:pt x="774" y="172"/>
                  </a:cubicBezTo>
                  <a:cubicBezTo>
                    <a:pt x="805" y="141"/>
                    <a:pt x="805" y="78"/>
                    <a:pt x="774" y="30"/>
                  </a:cubicBezTo>
                  <a:cubicBezTo>
                    <a:pt x="756" y="13"/>
                    <a:pt x="730" y="0"/>
                    <a:pt x="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3"/>
            <p:cNvSpPr/>
            <p:nvPr/>
          </p:nvSpPr>
          <p:spPr>
            <a:xfrm>
              <a:off x="2387856" y="1167154"/>
              <a:ext cx="72977" cy="55161"/>
            </a:xfrm>
            <a:custGeom>
              <a:avLst/>
              <a:gdLst/>
              <a:ahLst/>
              <a:cxnLst/>
              <a:rect l="l" t="t" r="r" b="b"/>
              <a:pathLst>
                <a:path w="979" h="740" extrusionOk="0">
                  <a:moveTo>
                    <a:pt x="863" y="1"/>
                  </a:moveTo>
                  <a:cubicBezTo>
                    <a:pt x="849" y="1"/>
                    <a:pt x="834" y="5"/>
                    <a:pt x="821" y="13"/>
                  </a:cubicBezTo>
                  <a:cubicBezTo>
                    <a:pt x="726" y="61"/>
                    <a:pt x="253" y="313"/>
                    <a:pt x="142" y="455"/>
                  </a:cubicBezTo>
                  <a:cubicBezTo>
                    <a:pt x="127" y="455"/>
                    <a:pt x="111" y="471"/>
                    <a:pt x="111" y="487"/>
                  </a:cubicBezTo>
                  <a:cubicBezTo>
                    <a:pt x="95" y="487"/>
                    <a:pt x="79" y="519"/>
                    <a:pt x="32" y="582"/>
                  </a:cubicBezTo>
                  <a:cubicBezTo>
                    <a:pt x="0" y="629"/>
                    <a:pt x="16" y="692"/>
                    <a:pt x="63" y="724"/>
                  </a:cubicBezTo>
                  <a:cubicBezTo>
                    <a:pt x="79" y="740"/>
                    <a:pt x="95" y="740"/>
                    <a:pt x="111" y="740"/>
                  </a:cubicBezTo>
                  <a:cubicBezTo>
                    <a:pt x="142" y="740"/>
                    <a:pt x="174" y="724"/>
                    <a:pt x="190" y="692"/>
                  </a:cubicBezTo>
                  <a:cubicBezTo>
                    <a:pt x="205" y="661"/>
                    <a:pt x="221" y="645"/>
                    <a:pt x="221" y="645"/>
                  </a:cubicBezTo>
                  <a:cubicBezTo>
                    <a:pt x="253" y="613"/>
                    <a:pt x="269" y="598"/>
                    <a:pt x="300" y="566"/>
                  </a:cubicBezTo>
                  <a:cubicBezTo>
                    <a:pt x="348" y="487"/>
                    <a:pt x="695" y="298"/>
                    <a:pt x="900" y="187"/>
                  </a:cubicBezTo>
                  <a:cubicBezTo>
                    <a:pt x="947" y="171"/>
                    <a:pt x="979" y="108"/>
                    <a:pt x="947" y="61"/>
                  </a:cubicBezTo>
                  <a:cubicBezTo>
                    <a:pt x="936" y="27"/>
                    <a:pt x="900" y="1"/>
                    <a:pt x="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3"/>
            <p:cNvSpPr/>
            <p:nvPr/>
          </p:nvSpPr>
          <p:spPr>
            <a:xfrm>
              <a:off x="2394863" y="1040579"/>
              <a:ext cx="73052" cy="54640"/>
            </a:xfrm>
            <a:custGeom>
              <a:avLst/>
              <a:gdLst/>
              <a:ahLst/>
              <a:cxnLst/>
              <a:rect l="l" t="t" r="r" b="b"/>
              <a:pathLst>
                <a:path w="980" h="733" extrusionOk="0">
                  <a:moveTo>
                    <a:pt x="859" y="1"/>
                  </a:moveTo>
                  <a:cubicBezTo>
                    <a:pt x="846" y="1"/>
                    <a:pt x="834" y="3"/>
                    <a:pt x="822" y="7"/>
                  </a:cubicBezTo>
                  <a:cubicBezTo>
                    <a:pt x="727" y="54"/>
                    <a:pt x="254" y="307"/>
                    <a:pt x="143" y="449"/>
                  </a:cubicBezTo>
                  <a:cubicBezTo>
                    <a:pt x="127" y="449"/>
                    <a:pt x="127" y="464"/>
                    <a:pt x="111" y="480"/>
                  </a:cubicBezTo>
                  <a:cubicBezTo>
                    <a:pt x="96" y="480"/>
                    <a:pt x="80" y="512"/>
                    <a:pt x="33" y="575"/>
                  </a:cubicBezTo>
                  <a:cubicBezTo>
                    <a:pt x="1" y="622"/>
                    <a:pt x="17" y="685"/>
                    <a:pt x="64" y="717"/>
                  </a:cubicBezTo>
                  <a:cubicBezTo>
                    <a:pt x="80" y="733"/>
                    <a:pt x="96" y="733"/>
                    <a:pt x="111" y="733"/>
                  </a:cubicBezTo>
                  <a:cubicBezTo>
                    <a:pt x="159" y="733"/>
                    <a:pt x="190" y="717"/>
                    <a:pt x="206" y="685"/>
                  </a:cubicBezTo>
                  <a:cubicBezTo>
                    <a:pt x="222" y="654"/>
                    <a:pt x="222" y="638"/>
                    <a:pt x="238" y="638"/>
                  </a:cubicBezTo>
                  <a:cubicBezTo>
                    <a:pt x="254" y="606"/>
                    <a:pt x="285" y="591"/>
                    <a:pt x="301" y="559"/>
                  </a:cubicBezTo>
                  <a:cubicBezTo>
                    <a:pt x="364" y="480"/>
                    <a:pt x="696" y="291"/>
                    <a:pt x="917" y="180"/>
                  </a:cubicBezTo>
                  <a:cubicBezTo>
                    <a:pt x="964" y="164"/>
                    <a:pt x="980" y="101"/>
                    <a:pt x="948" y="54"/>
                  </a:cubicBezTo>
                  <a:cubicBezTo>
                    <a:pt x="936" y="18"/>
                    <a:pt x="898" y="1"/>
                    <a:pt x="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3"/>
            <p:cNvSpPr/>
            <p:nvPr/>
          </p:nvSpPr>
          <p:spPr>
            <a:xfrm>
              <a:off x="2410219" y="884112"/>
              <a:ext cx="71859" cy="54640"/>
            </a:xfrm>
            <a:custGeom>
              <a:avLst/>
              <a:gdLst/>
              <a:ahLst/>
              <a:cxnLst/>
              <a:rect l="l" t="t" r="r" b="b"/>
              <a:pathLst>
                <a:path w="964" h="733" extrusionOk="0">
                  <a:moveTo>
                    <a:pt x="843" y="0"/>
                  </a:moveTo>
                  <a:cubicBezTo>
                    <a:pt x="830" y="0"/>
                    <a:pt x="817" y="2"/>
                    <a:pt x="805" y="6"/>
                  </a:cubicBezTo>
                  <a:cubicBezTo>
                    <a:pt x="711" y="54"/>
                    <a:pt x="237" y="306"/>
                    <a:pt x="126" y="448"/>
                  </a:cubicBezTo>
                  <a:cubicBezTo>
                    <a:pt x="126" y="464"/>
                    <a:pt x="111" y="480"/>
                    <a:pt x="111" y="480"/>
                  </a:cubicBezTo>
                  <a:cubicBezTo>
                    <a:pt x="79" y="496"/>
                    <a:pt x="63" y="511"/>
                    <a:pt x="32" y="590"/>
                  </a:cubicBezTo>
                  <a:cubicBezTo>
                    <a:pt x="0" y="638"/>
                    <a:pt x="16" y="701"/>
                    <a:pt x="63" y="732"/>
                  </a:cubicBezTo>
                  <a:lnTo>
                    <a:pt x="111" y="732"/>
                  </a:lnTo>
                  <a:cubicBezTo>
                    <a:pt x="142" y="732"/>
                    <a:pt x="174" y="717"/>
                    <a:pt x="190" y="685"/>
                  </a:cubicBezTo>
                  <a:cubicBezTo>
                    <a:pt x="205" y="669"/>
                    <a:pt x="221" y="653"/>
                    <a:pt x="221" y="638"/>
                  </a:cubicBezTo>
                  <a:cubicBezTo>
                    <a:pt x="253" y="622"/>
                    <a:pt x="269" y="590"/>
                    <a:pt x="284" y="574"/>
                  </a:cubicBezTo>
                  <a:cubicBezTo>
                    <a:pt x="347" y="496"/>
                    <a:pt x="679" y="306"/>
                    <a:pt x="900" y="196"/>
                  </a:cubicBezTo>
                  <a:cubicBezTo>
                    <a:pt x="947" y="164"/>
                    <a:pt x="963" y="101"/>
                    <a:pt x="947" y="54"/>
                  </a:cubicBezTo>
                  <a:cubicBezTo>
                    <a:pt x="924" y="18"/>
                    <a:pt x="882" y="0"/>
                    <a:pt x="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3"/>
            <p:cNvSpPr/>
            <p:nvPr/>
          </p:nvSpPr>
          <p:spPr>
            <a:xfrm>
              <a:off x="2434893" y="742405"/>
              <a:ext cx="73052" cy="55161"/>
            </a:xfrm>
            <a:custGeom>
              <a:avLst/>
              <a:gdLst/>
              <a:ahLst/>
              <a:cxnLst/>
              <a:rect l="l" t="t" r="r" b="b"/>
              <a:pathLst>
                <a:path w="980" h="740" extrusionOk="0">
                  <a:moveTo>
                    <a:pt x="863" y="0"/>
                  </a:moveTo>
                  <a:cubicBezTo>
                    <a:pt x="849" y="0"/>
                    <a:pt x="835" y="4"/>
                    <a:pt x="821" y="13"/>
                  </a:cubicBezTo>
                  <a:cubicBezTo>
                    <a:pt x="727" y="60"/>
                    <a:pt x="253" y="313"/>
                    <a:pt x="143" y="455"/>
                  </a:cubicBezTo>
                  <a:cubicBezTo>
                    <a:pt x="127" y="471"/>
                    <a:pt x="111" y="471"/>
                    <a:pt x="111" y="487"/>
                  </a:cubicBezTo>
                  <a:cubicBezTo>
                    <a:pt x="95" y="502"/>
                    <a:pt x="80" y="518"/>
                    <a:pt x="32" y="581"/>
                  </a:cubicBezTo>
                  <a:cubicBezTo>
                    <a:pt x="1" y="629"/>
                    <a:pt x="16" y="692"/>
                    <a:pt x="64" y="723"/>
                  </a:cubicBezTo>
                  <a:cubicBezTo>
                    <a:pt x="80" y="739"/>
                    <a:pt x="95" y="739"/>
                    <a:pt x="111" y="739"/>
                  </a:cubicBezTo>
                  <a:cubicBezTo>
                    <a:pt x="143" y="739"/>
                    <a:pt x="174" y="723"/>
                    <a:pt x="206" y="692"/>
                  </a:cubicBezTo>
                  <a:cubicBezTo>
                    <a:pt x="206" y="660"/>
                    <a:pt x="222" y="644"/>
                    <a:pt x="222" y="644"/>
                  </a:cubicBezTo>
                  <a:cubicBezTo>
                    <a:pt x="253" y="629"/>
                    <a:pt x="269" y="597"/>
                    <a:pt x="301" y="565"/>
                  </a:cubicBezTo>
                  <a:cubicBezTo>
                    <a:pt x="348" y="487"/>
                    <a:pt x="695" y="297"/>
                    <a:pt x="900" y="187"/>
                  </a:cubicBezTo>
                  <a:cubicBezTo>
                    <a:pt x="948" y="171"/>
                    <a:pt x="979" y="108"/>
                    <a:pt x="948" y="60"/>
                  </a:cubicBezTo>
                  <a:cubicBezTo>
                    <a:pt x="936" y="26"/>
                    <a:pt x="900" y="0"/>
                    <a:pt x="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3"/>
            <p:cNvSpPr/>
            <p:nvPr/>
          </p:nvSpPr>
          <p:spPr>
            <a:xfrm>
              <a:off x="2463144" y="625222"/>
              <a:ext cx="71859" cy="54640"/>
            </a:xfrm>
            <a:custGeom>
              <a:avLst/>
              <a:gdLst/>
              <a:ahLst/>
              <a:cxnLst/>
              <a:rect l="l" t="t" r="r" b="b"/>
              <a:pathLst>
                <a:path w="964" h="733" extrusionOk="0">
                  <a:moveTo>
                    <a:pt x="843" y="0"/>
                  </a:moveTo>
                  <a:cubicBezTo>
                    <a:pt x="830" y="0"/>
                    <a:pt x="817" y="2"/>
                    <a:pt x="806" y="6"/>
                  </a:cubicBezTo>
                  <a:cubicBezTo>
                    <a:pt x="711" y="54"/>
                    <a:pt x="237" y="306"/>
                    <a:pt x="127" y="448"/>
                  </a:cubicBezTo>
                  <a:cubicBezTo>
                    <a:pt x="127" y="464"/>
                    <a:pt x="111" y="480"/>
                    <a:pt x="111" y="480"/>
                  </a:cubicBezTo>
                  <a:cubicBezTo>
                    <a:pt x="79" y="496"/>
                    <a:pt x="64" y="512"/>
                    <a:pt x="32" y="590"/>
                  </a:cubicBezTo>
                  <a:cubicBezTo>
                    <a:pt x="1" y="638"/>
                    <a:pt x="16" y="701"/>
                    <a:pt x="64" y="717"/>
                  </a:cubicBezTo>
                  <a:cubicBezTo>
                    <a:pt x="79" y="733"/>
                    <a:pt x="95" y="733"/>
                    <a:pt x="111" y="733"/>
                  </a:cubicBezTo>
                  <a:cubicBezTo>
                    <a:pt x="143" y="733"/>
                    <a:pt x="174" y="717"/>
                    <a:pt x="190" y="685"/>
                  </a:cubicBezTo>
                  <a:cubicBezTo>
                    <a:pt x="206" y="669"/>
                    <a:pt x="222" y="654"/>
                    <a:pt x="222" y="638"/>
                  </a:cubicBezTo>
                  <a:cubicBezTo>
                    <a:pt x="253" y="622"/>
                    <a:pt x="269" y="590"/>
                    <a:pt x="285" y="559"/>
                  </a:cubicBezTo>
                  <a:cubicBezTo>
                    <a:pt x="348" y="480"/>
                    <a:pt x="679" y="291"/>
                    <a:pt x="900" y="180"/>
                  </a:cubicBezTo>
                  <a:cubicBezTo>
                    <a:pt x="948" y="164"/>
                    <a:pt x="963" y="101"/>
                    <a:pt x="948" y="54"/>
                  </a:cubicBezTo>
                  <a:cubicBezTo>
                    <a:pt x="924" y="18"/>
                    <a:pt x="883" y="0"/>
                    <a:pt x="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2490204" y="523545"/>
              <a:ext cx="73052" cy="55087"/>
            </a:xfrm>
            <a:custGeom>
              <a:avLst/>
              <a:gdLst/>
              <a:ahLst/>
              <a:cxnLst/>
              <a:rect l="l" t="t" r="r" b="b"/>
              <a:pathLst>
                <a:path w="980" h="739" extrusionOk="0">
                  <a:moveTo>
                    <a:pt x="863" y="0"/>
                  </a:moveTo>
                  <a:cubicBezTo>
                    <a:pt x="849" y="0"/>
                    <a:pt x="835" y="4"/>
                    <a:pt x="821" y="13"/>
                  </a:cubicBezTo>
                  <a:cubicBezTo>
                    <a:pt x="727" y="60"/>
                    <a:pt x="253" y="313"/>
                    <a:pt x="143" y="455"/>
                  </a:cubicBezTo>
                  <a:cubicBezTo>
                    <a:pt x="127" y="455"/>
                    <a:pt x="127" y="471"/>
                    <a:pt x="111" y="486"/>
                  </a:cubicBezTo>
                  <a:cubicBezTo>
                    <a:pt x="95" y="486"/>
                    <a:pt x="79" y="518"/>
                    <a:pt x="32" y="581"/>
                  </a:cubicBezTo>
                  <a:cubicBezTo>
                    <a:pt x="1" y="629"/>
                    <a:pt x="16" y="692"/>
                    <a:pt x="64" y="723"/>
                  </a:cubicBezTo>
                  <a:cubicBezTo>
                    <a:pt x="79" y="739"/>
                    <a:pt x="95" y="739"/>
                    <a:pt x="111" y="739"/>
                  </a:cubicBezTo>
                  <a:cubicBezTo>
                    <a:pt x="158" y="739"/>
                    <a:pt x="190" y="723"/>
                    <a:pt x="206" y="692"/>
                  </a:cubicBezTo>
                  <a:cubicBezTo>
                    <a:pt x="222" y="660"/>
                    <a:pt x="222" y="644"/>
                    <a:pt x="237" y="644"/>
                  </a:cubicBezTo>
                  <a:cubicBezTo>
                    <a:pt x="253" y="613"/>
                    <a:pt x="285" y="597"/>
                    <a:pt x="300" y="565"/>
                  </a:cubicBezTo>
                  <a:cubicBezTo>
                    <a:pt x="364" y="486"/>
                    <a:pt x="695" y="297"/>
                    <a:pt x="916" y="187"/>
                  </a:cubicBezTo>
                  <a:cubicBezTo>
                    <a:pt x="963" y="171"/>
                    <a:pt x="979" y="108"/>
                    <a:pt x="948" y="60"/>
                  </a:cubicBezTo>
                  <a:cubicBezTo>
                    <a:pt x="936" y="26"/>
                    <a:pt x="900" y="0"/>
                    <a:pt x="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3"/>
            <p:cNvSpPr/>
            <p:nvPr/>
          </p:nvSpPr>
          <p:spPr>
            <a:xfrm>
              <a:off x="1734782" y="3050797"/>
              <a:ext cx="518965" cy="269024"/>
            </a:xfrm>
            <a:custGeom>
              <a:avLst/>
              <a:gdLst/>
              <a:ahLst/>
              <a:cxnLst/>
              <a:rect l="l" t="t" r="r" b="b"/>
              <a:pathLst>
                <a:path w="6962" h="3609" extrusionOk="0">
                  <a:moveTo>
                    <a:pt x="4136" y="1"/>
                  </a:moveTo>
                  <a:cubicBezTo>
                    <a:pt x="4136" y="1"/>
                    <a:pt x="1184" y="190"/>
                    <a:pt x="853" y="254"/>
                  </a:cubicBezTo>
                  <a:cubicBezTo>
                    <a:pt x="521" y="301"/>
                    <a:pt x="0" y="3379"/>
                    <a:pt x="1405" y="3537"/>
                  </a:cubicBezTo>
                  <a:cubicBezTo>
                    <a:pt x="1833" y="3586"/>
                    <a:pt x="2268" y="3609"/>
                    <a:pt x="2694" y="3609"/>
                  </a:cubicBezTo>
                  <a:cubicBezTo>
                    <a:pt x="4598" y="3609"/>
                    <a:pt x="6344" y="3157"/>
                    <a:pt x="6614" y="2590"/>
                  </a:cubicBezTo>
                  <a:cubicBezTo>
                    <a:pt x="6962" y="1895"/>
                    <a:pt x="4136" y="1"/>
                    <a:pt x="41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3"/>
            <p:cNvSpPr/>
            <p:nvPr/>
          </p:nvSpPr>
          <p:spPr>
            <a:xfrm>
              <a:off x="2019538" y="3088143"/>
              <a:ext cx="167124" cy="143942"/>
            </a:xfrm>
            <a:custGeom>
              <a:avLst/>
              <a:gdLst/>
              <a:ahLst/>
              <a:cxnLst/>
              <a:rect l="l" t="t" r="r" b="b"/>
              <a:pathLst>
                <a:path w="2242" h="1931" extrusionOk="0">
                  <a:moveTo>
                    <a:pt x="231" y="1"/>
                  </a:moveTo>
                  <a:cubicBezTo>
                    <a:pt x="222" y="1"/>
                    <a:pt x="214" y="2"/>
                    <a:pt x="206" y="5"/>
                  </a:cubicBezTo>
                  <a:cubicBezTo>
                    <a:pt x="143" y="37"/>
                    <a:pt x="127" y="84"/>
                    <a:pt x="143" y="131"/>
                  </a:cubicBezTo>
                  <a:cubicBezTo>
                    <a:pt x="143" y="147"/>
                    <a:pt x="253" y="400"/>
                    <a:pt x="458" y="668"/>
                  </a:cubicBezTo>
                  <a:cubicBezTo>
                    <a:pt x="190" y="1000"/>
                    <a:pt x="32" y="1363"/>
                    <a:pt x="16" y="1378"/>
                  </a:cubicBezTo>
                  <a:cubicBezTo>
                    <a:pt x="0" y="1426"/>
                    <a:pt x="16" y="1489"/>
                    <a:pt x="64" y="1520"/>
                  </a:cubicBezTo>
                  <a:lnTo>
                    <a:pt x="111" y="1520"/>
                  </a:lnTo>
                  <a:cubicBezTo>
                    <a:pt x="143" y="1520"/>
                    <a:pt x="190" y="1505"/>
                    <a:pt x="206" y="1457"/>
                  </a:cubicBezTo>
                  <a:cubicBezTo>
                    <a:pt x="206" y="1457"/>
                    <a:pt x="348" y="1126"/>
                    <a:pt x="600" y="810"/>
                  </a:cubicBezTo>
                  <a:cubicBezTo>
                    <a:pt x="727" y="952"/>
                    <a:pt x="884" y="1063"/>
                    <a:pt x="1074" y="1157"/>
                  </a:cubicBezTo>
                  <a:cubicBezTo>
                    <a:pt x="979" y="1489"/>
                    <a:pt x="979" y="1805"/>
                    <a:pt x="979" y="1836"/>
                  </a:cubicBezTo>
                  <a:cubicBezTo>
                    <a:pt x="979" y="1884"/>
                    <a:pt x="1027" y="1931"/>
                    <a:pt x="1074" y="1931"/>
                  </a:cubicBezTo>
                  <a:cubicBezTo>
                    <a:pt x="1137" y="1931"/>
                    <a:pt x="1169" y="1884"/>
                    <a:pt x="1169" y="1836"/>
                  </a:cubicBezTo>
                  <a:cubicBezTo>
                    <a:pt x="1169" y="1836"/>
                    <a:pt x="1169" y="1536"/>
                    <a:pt x="1248" y="1236"/>
                  </a:cubicBezTo>
                  <a:cubicBezTo>
                    <a:pt x="1405" y="1299"/>
                    <a:pt x="1563" y="1331"/>
                    <a:pt x="1737" y="1331"/>
                  </a:cubicBezTo>
                  <a:cubicBezTo>
                    <a:pt x="1863" y="1331"/>
                    <a:pt x="2005" y="1315"/>
                    <a:pt x="2147" y="1268"/>
                  </a:cubicBezTo>
                  <a:cubicBezTo>
                    <a:pt x="2210" y="1268"/>
                    <a:pt x="2242" y="1205"/>
                    <a:pt x="2226" y="1157"/>
                  </a:cubicBezTo>
                  <a:cubicBezTo>
                    <a:pt x="2213" y="1116"/>
                    <a:pt x="2175" y="1075"/>
                    <a:pt x="2135" y="1075"/>
                  </a:cubicBezTo>
                  <a:cubicBezTo>
                    <a:pt x="2128" y="1075"/>
                    <a:pt x="2122" y="1076"/>
                    <a:pt x="2116" y="1078"/>
                  </a:cubicBezTo>
                  <a:cubicBezTo>
                    <a:pt x="1983" y="1112"/>
                    <a:pt x="1859" y="1125"/>
                    <a:pt x="1743" y="1125"/>
                  </a:cubicBezTo>
                  <a:cubicBezTo>
                    <a:pt x="1583" y="1125"/>
                    <a:pt x="1439" y="1099"/>
                    <a:pt x="1311" y="1063"/>
                  </a:cubicBezTo>
                  <a:cubicBezTo>
                    <a:pt x="1358" y="921"/>
                    <a:pt x="1437" y="810"/>
                    <a:pt x="1532" y="731"/>
                  </a:cubicBezTo>
                  <a:cubicBezTo>
                    <a:pt x="1579" y="684"/>
                    <a:pt x="1595" y="636"/>
                    <a:pt x="1547" y="589"/>
                  </a:cubicBezTo>
                  <a:cubicBezTo>
                    <a:pt x="1530" y="563"/>
                    <a:pt x="1503" y="551"/>
                    <a:pt x="1477" y="551"/>
                  </a:cubicBezTo>
                  <a:cubicBezTo>
                    <a:pt x="1456" y="551"/>
                    <a:pt x="1435" y="559"/>
                    <a:pt x="1421" y="573"/>
                  </a:cubicBezTo>
                  <a:cubicBezTo>
                    <a:pt x="1279" y="668"/>
                    <a:pt x="1200" y="826"/>
                    <a:pt x="1137" y="984"/>
                  </a:cubicBezTo>
                  <a:cubicBezTo>
                    <a:pt x="963" y="905"/>
                    <a:pt x="837" y="794"/>
                    <a:pt x="727" y="668"/>
                  </a:cubicBezTo>
                  <a:cubicBezTo>
                    <a:pt x="806" y="589"/>
                    <a:pt x="900" y="494"/>
                    <a:pt x="995" y="431"/>
                  </a:cubicBezTo>
                  <a:cubicBezTo>
                    <a:pt x="1042" y="400"/>
                    <a:pt x="1058" y="352"/>
                    <a:pt x="1027" y="305"/>
                  </a:cubicBezTo>
                  <a:cubicBezTo>
                    <a:pt x="1006" y="274"/>
                    <a:pt x="973" y="257"/>
                    <a:pt x="939" y="257"/>
                  </a:cubicBezTo>
                  <a:cubicBezTo>
                    <a:pt x="920" y="257"/>
                    <a:pt x="901" y="262"/>
                    <a:pt x="884" y="273"/>
                  </a:cubicBezTo>
                  <a:cubicBezTo>
                    <a:pt x="774" y="337"/>
                    <a:pt x="679" y="431"/>
                    <a:pt x="600" y="526"/>
                  </a:cubicBezTo>
                  <a:cubicBezTo>
                    <a:pt x="427" y="289"/>
                    <a:pt x="332" y="84"/>
                    <a:pt x="332" y="68"/>
                  </a:cubicBezTo>
                  <a:cubicBezTo>
                    <a:pt x="306" y="29"/>
                    <a:pt x="269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3"/>
            <p:cNvSpPr/>
            <p:nvPr/>
          </p:nvSpPr>
          <p:spPr>
            <a:xfrm>
              <a:off x="1810071" y="3228509"/>
              <a:ext cx="376589" cy="77748"/>
            </a:xfrm>
            <a:custGeom>
              <a:avLst/>
              <a:gdLst/>
              <a:ahLst/>
              <a:cxnLst/>
              <a:rect l="l" t="t" r="r" b="b"/>
              <a:pathLst>
                <a:path w="5052" h="1043" extrusionOk="0">
                  <a:moveTo>
                    <a:pt x="4945" y="1"/>
                  </a:moveTo>
                  <a:cubicBezTo>
                    <a:pt x="4927" y="1"/>
                    <a:pt x="4910" y="6"/>
                    <a:pt x="4894" y="16"/>
                  </a:cubicBezTo>
                  <a:cubicBezTo>
                    <a:pt x="4870" y="16"/>
                    <a:pt x="3114" y="842"/>
                    <a:pt x="1555" y="842"/>
                  </a:cubicBezTo>
                  <a:cubicBezTo>
                    <a:pt x="1046" y="842"/>
                    <a:pt x="558" y="754"/>
                    <a:pt x="159" y="521"/>
                  </a:cubicBezTo>
                  <a:cubicBezTo>
                    <a:pt x="142" y="510"/>
                    <a:pt x="125" y="505"/>
                    <a:pt x="109" y="505"/>
                  </a:cubicBezTo>
                  <a:cubicBezTo>
                    <a:pt x="80" y="505"/>
                    <a:pt x="53" y="522"/>
                    <a:pt x="32" y="553"/>
                  </a:cubicBezTo>
                  <a:cubicBezTo>
                    <a:pt x="1" y="600"/>
                    <a:pt x="16" y="664"/>
                    <a:pt x="64" y="695"/>
                  </a:cubicBezTo>
                  <a:cubicBezTo>
                    <a:pt x="506" y="948"/>
                    <a:pt x="1027" y="1042"/>
                    <a:pt x="1579" y="1042"/>
                  </a:cubicBezTo>
                  <a:cubicBezTo>
                    <a:pt x="3158" y="1042"/>
                    <a:pt x="4878" y="237"/>
                    <a:pt x="4989" y="190"/>
                  </a:cubicBezTo>
                  <a:cubicBezTo>
                    <a:pt x="5036" y="158"/>
                    <a:pt x="5052" y="111"/>
                    <a:pt x="5036" y="64"/>
                  </a:cubicBezTo>
                  <a:cubicBezTo>
                    <a:pt x="5015" y="22"/>
                    <a:pt x="4980" y="1"/>
                    <a:pt x="4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3"/>
            <p:cNvSpPr/>
            <p:nvPr/>
          </p:nvSpPr>
          <p:spPr>
            <a:xfrm>
              <a:off x="1685360" y="2883745"/>
              <a:ext cx="398579" cy="243381"/>
            </a:xfrm>
            <a:custGeom>
              <a:avLst/>
              <a:gdLst/>
              <a:ahLst/>
              <a:cxnLst/>
              <a:rect l="l" t="t" r="r" b="b"/>
              <a:pathLst>
                <a:path w="5347" h="3265" extrusionOk="0">
                  <a:moveTo>
                    <a:pt x="3980" y="0"/>
                  </a:moveTo>
                  <a:cubicBezTo>
                    <a:pt x="2586" y="0"/>
                    <a:pt x="434" y="333"/>
                    <a:pt x="253" y="695"/>
                  </a:cubicBezTo>
                  <a:cubicBezTo>
                    <a:pt x="0" y="1216"/>
                    <a:pt x="758" y="2984"/>
                    <a:pt x="1279" y="3205"/>
                  </a:cubicBezTo>
                  <a:cubicBezTo>
                    <a:pt x="1381" y="3245"/>
                    <a:pt x="1601" y="3264"/>
                    <a:pt x="1888" y="3264"/>
                  </a:cubicBezTo>
                  <a:cubicBezTo>
                    <a:pt x="3061" y="3264"/>
                    <a:pt x="5346" y="2945"/>
                    <a:pt x="5194" y="2463"/>
                  </a:cubicBezTo>
                  <a:cubicBezTo>
                    <a:pt x="5194" y="2463"/>
                    <a:pt x="5194" y="774"/>
                    <a:pt x="5162" y="269"/>
                  </a:cubicBezTo>
                  <a:cubicBezTo>
                    <a:pt x="5152" y="78"/>
                    <a:pt x="4655" y="0"/>
                    <a:pt x="3980" y="0"/>
                  </a:cubicBezTo>
                  <a:close/>
                </a:path>
              </a:pathLst>
            </a:custGeom>
            <a:solidFill>
              <a:srgbClr val="C97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3"/>
            <p:cNvSpPr/>
            <p:nvPr/>
          </p:nvSpPr>
          <p:spPr>
            <a:xfrm>
              <a:off x="1995982" y="2924669"/>
              <a:ext cx="29519" cy="143867"/>
            </a:xfrm>
            <a:custGeom>
              <a:avLst/>
              <a:gdLst/>
              <a:ahLst/>
              <a:cxnLst/>
              <a:rect l="l" t="t" r="r" b="b"/>
              <a:pathLst>
                <a:path w="396" h="1930" extrusionOk="0">
                  <a:moveTo>
                    <a:pt x="225" y="1"/>
                  </a:moveTo>
                  <a:cubicBezTo>
                    <a:pt x="218" y="1"/>
                    <a:pt x="212" y="2"/>
                    <a:pt x="206" y="4"/>
                  </a:cubicBezTo>
                  <a:cubicBezTo>
                    <a:pt x="159" y="4"/>
                    <a:pt x="111" y="51"/>
                    <a:pt x="111" y="99"/>
                  </a:cubicBezTo>
                  <a:cubicBezTo>
                    <a:pt x="143" y="793"/>
                    <a:pt x="127" y="1598"/>
                    <a:pt x="64" y="1740"/>
                  </a:cubicBezTo>
                  <a:cubicBezTo>
                    <a:pt x="17" y="1756"/>
                    <a:pt x="1" y="1803"/>
                    <a:pt x="1" y="1835"/>
                  </a:cubicBezTo>
                  <a:cubicBezTo>
                    <a:pt x="17" y="1898"/>
                    <a:pt x="48" y="1930"/>
                    <a:pt x="95" y="1930"/>
                  </a:cubicBezTo>
                  <a:lnTo>
                    <a:pt x="95" y="1914"/>
                  </a:lnTo>
                  <a:lnTo>
                    <a:pt x="111" y="1914"/>
                  </a:lnTo>
                  <a:cubicBezTo>
                    <a:pt x="190" y="1914"/>
                    <a:pt x="395" y="1867"/>
                    <a:pt x="301" y="99"/>
                  </a:cubicBezTo>
                  <a:cubicBezTo>
                    <a:pt x="301" y="44"/>
                    <a:pt x="265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3"/>
            <p:cNvSpPr/>
            <p:nvPr/>
          </p:nvSpPr>
          <p:spPr>
            <a:xfrm>
              <a:off x="1932471" y="2928173"/>
              <a:ext cx="35333" cy="147445"/>
            </a:xfrm>
            <a:custGeom>
              <a:avLst/>
              <a:gdLst/>
              <a:ahLst/>
              <a:cxnLst/>
              <a:rect l="l" t="t" r="r" b="b"/>
              <a:pathLst>
                <a:path w="474" h="1978" extrusionOk="0">
                  <a:moveTo>
                    <a:pt x="196" y="0"/>
                  </a:moveTo>
                  <a:cubicBezTo>
                    <a:pt x="158" y="0"/>
                    <a:pt x="124" y="28"/>
                    <a:pt x="111" y="67"/>
                  </a:cubicBezTo>
                  <a:cubicBezTo>
                    <a:pt x="0" y="525"/>
                    <a:pt x="253" y="1835"/>
                    <a:pt x="269" y="1899"/>
                  </a:cubicBezTo>
                  <a:cubicBezTo>
                    <a:pt x="284" y="1946"/>
                    <a:pt x="316" y="1977"/>
                    <a:pt x="363" y="1977"/>
                  </a:cubicBezTo>
                  <a:lnTo>
                    <a:pt x="395" y="1977"/>
                  </a:lnTo>
                  <a:cubicBezTo>
                    <a:pt x="442" y="1962"/>
                    <a:pt x="474" y="1914"/>
                    <a:pt x="458" y="1851"/>
                  </a:cubicBezTo>
                  <a:cubicBezTo>
                    <a:pt x="395" y="1488"/>
                    <a:pt x="221" y="462"/>
                    <a:pt x="300" y="115"/>
                  </a:cubicBezTo>
                  <a:cubicBezTo>
                    <a:pt x="316" y="67"/>
                    <a:pt x="284" y="4"/>
                    <a:pt x="221" y="4"/>
                  </a:cubicBezTo>
                  <a:cubicBezTo>
                    <a:pt x="213" y="1"/>
                    <a:pt x="205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1868886" y="2937863"/>
              <a:ext cx="34215" cy="149532"/>
            </a:xfrm>
            <a:custGeom>
              <a:avLst/>
              <a:gdLst/>
              <a:ahLst/>
              <a:cxnLst/>
              <a:rect l="l" t="t" r="r" b="b"/>
              <a:pathLst>
                <a:path w="459" h="2006" extrusionOk="0">
                  <a:moveTo>
                    <a:pt x="143" y="1"/>
                  </a:moveTo>
                  <a:cubicBezTo>
                    <a:pt x="96" y="1"/>
                    <a:pt x="48" y="48"/>
                    <a:pt x="33" y="95"/>
                  </a:cubicBezTo>
                  <a:cubicBezTo>
                    <a:pt x="1" y="742"/>
                    <a:pt x="238" y="1879"/>
                    <a:pt x="254" y="1926"/>
                  </a:cubicBezTo>
                  <a:cubicBezTo>
                    <a:pt x="254" y="1974"/>
                    <a:pt x="301" y="2005"/>
                    <a:pt x="348" y="2005"/>
                  </a:cubicBezTo>
                  <a:lnTo>
                    <a:pt x="364" y="2005"/>
                  </a:lnTo>
                  <a:cubicBezTo>
                    <a:pt x="427" y="1990"/>
                    <a:pt x="459" y="1926"/>
                    <a:pt x="443" y="1879"/>
                  </a:cubicBezTo>
                  <a:cubicBezTo>
                    <a:pt x="443" y="1863"/>
                    <a:pt x="190" y="727"/>
                    <a:pt x="238" y="111"/>
                  </a:cubicBezTo>
                  <a:cubicBezTo>
                    <a:pt x="238" y="64"/>
                    <a:pt x="206" y="16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1799486" y="2949641"/>
              <a:ext cx="34215" cy="149532"/>
            </a:xfrm>
            <a:custGeom>
              <a:avLst/>
              <a:gdLst/>
              <a:ahLst/>
              <a:cxnLst/>
              <a:rect l="l" t="t" r="r" b="b"/>
              <a:pathLst>
                <a:path w="459" h="2006" extrusionOk="0">
                  <a:moveTo>
                    <a:pt x="158" y="0"/>
                  </a:moveTo>
                  <a:cubicBezTo>
                    <a:pt x="95" y="0"/>
                    <a:pt x="48" y="48"/>
                    <a:pt x="48" y="95"/>
                  </a:cubicBezTo>
                  <a:cubicBezTo>
                    <a:pt x="1" y="742"/>
                    <a:pt x="253" y="1879"/>
                    <a:pt x="253" y="1926"/>
                  </a:cubicBezTo>
                  <a:cubicBezTo>
                    <a:pt x="269" y="1974"/>
                    <a:pt x="316" y="2005"/>
                    <a:pt x="348" y="2005"/>
                  </a:cubicBezTo>
                  <a:cubicBezTo>
                    <a:pt x="364" y="2005"/>
                    <a:pt x="364" y="1989"/>
                    <a:pt x="379" y="1989"/>
                  </a:cubicBezTo>
                  <a:cubicBezTo>
                    <a:pt x="427" y="1989"/>
                    <a:pt x="458" y="1926"/>
                    <a:pt x="443" y="1879"/>
                  </a:cubicBezTo>
                  <a:cubicBezTo>
                    <a:pt x="443" y="1863"/>
                    <a:pt x="206" y="727"/>
                    <a:pt x="237" y="111"/>
                  </a:cubicBezTo>
                  <a:cubicBezTo>
                    <a:pt x="253" y="64"/>
                    <a:pt x="206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2277234" y="2934360"/>
              <a:ext cx="520158" cy="268949"/>
            </a:xfrm>
            <a:custGeom>
              <a:avLst/>
              <a:gdLst/>
              <a:ahLst/>
              <a:cxnLst/>
              <a:rect l="l" t="t" r="r" b="b"/>
              <a:pathLst>
                <a:path w="6978" h="3608" extrusionOk="0">
                  <a:moveTo>
                    <a:pt x="4136" y="0"/>
                  </a:moveTo>
                  <a:cubicBezTo>
                    <a:pt x="4136" y="0"/>
                    <a:pt x="1184" y="190"/>
                    <a:pt x="853" y="237"/>
                  </a:cubicBezTo>
                  <a:cubicBezTo>
                    <a:pt x="537" y="284"/>
                    <a:pt x="0" y="3362"/>
                    <a:pt x="1421" y="3536"/>
                  </a:cubicBezTo>
                  <a:cubicBezTo>
                    <a:pt x="1846" y="3585"/>
                    <a:pt x="2278" y="3608"/>
                    <a:pt x="2703" y="3608"/>
                  </a:cubicBezTo>
                  <a:cubicBezTo>
                    <a:pt x="4599" y="3608"/>
                    <a:pt x="6347" y="3156"/>
                    <a:pt x="6630" y="2589"/>
                  </a:cubicBezTo>
                  <a:cubicBezTo>
                    <a:pt x="6978" y="1894"/>
                    <a:pt x="4136" y="0"/>
                    <a:pt x="4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3"/>
            <p:cNvSpPr/>
            <p:nvPr/>
          </p:nvSpPr>
          <p:spPr>
            <a:xfrm>
              <a:off x="2561989" y="2971035"/>
              <a:ext cx="167124" cy="143420"/>
            </a:xfrm>
            <a:custGeom>
              <a:avLst/>
              <a:gdLst/>
              <a:ahLst/>
              <a:cxnLst/>
              <a:rect l="l" t="t" r="r" b="b"/>
              <a:pathLst>
                <a:path w="2242" h="1924" extrusionOk="0">
                  <a:moveTo>
                    <a:pt x="248" y="1"/>
                  </a:moveTo>
                  <a:cubicBezTo>
                    <a:pt x="233" y="1"/>
                    <a:pt x="219" y="5"/>
                    <a:pt x="206" y="13"/>
                  </a:cubicBezTo>
                  <a:cubicBezTo>
                    <a:pt x="158" y="29"/>
                    <a:pt x="127" y="76"/>
                    <a:pt x="143" y="140"/>
                  </a:cubicBezTo>
                  <a:cubicBezTo>
                    <a:pt x="158" y="140"/>
                    <a:pt x="253" y="392"/>
                    <a:pt x="474" y="661"/>
                  </a:cubicBezTo>
                  <a:cubicBezTo>
                    <a:pt x="206" y="992"/>
                    <a:pt x="32" y="1355"/>
                    <a:pt x="32" y="1387"/>
                  </a:cubicBezTo>
                  <a:cubicBezTo>
                    <a:pt x="0" y="1434"/>
                    <a:pt x="32" y="1481"/>
                    <a:pt x="79" y="1513"/>
                  </a:cubicBezTo>
                  <a:lnTo>
                    <a:pt x="111" y="1513"/>
                  </a:lnTo>
                  <a:cubicBezTo>
                    <a:pt x="158" y="1513"/>
                    <a:pt x="190" y="1497"/>
                    <a:pt x="206" y="1466"/>
                  </a:cubicBezTo>
                  <a:cubicBezTo>
                    <a:pt x="206" y="1450"/>
                    <a:pt x="364" y="1118"/>
                    <a:pt x="600" y="818"/>
                  </a:cubicBezTo>
                  <a:cubicBezTo>
                    <a:pt x="727" y="945"/>
                    <a:pt x="884" y="1071"/>
                    <a:pt x="1074" y="1166"/>
                  </a:cubicBezTo>
                  <a:cubicBezTo>
                    <a:pt x="979" y="1481"/>
                    <a:pt x="979" y="1813"/>
                    <a:pt x="979" y="1829"/>
                  </a:cubicBezTo>
                  <a:cubicBezTo>
                    <a:pt x="979" y="1876"/>
                    <a:pt x="1027" y="1923"/>
                    <a:pt x="1090" y="1923"/>
                  </a:cubicBezTo>
                  <a:cubicBezTo>
                    <a:pt x="1137" y="1923"/>
                    <a:pt x="1184" y="1876"/>
                    <a:pt x="1184" y="1829"/>
                  </a:cubicBezTo>
                  <a:cubicBezTo>
                    <a:pt x="1184" y="1829"/>
                    <a:pt x="1184" y="1529"/>
                    <a:pt x="1263" y="1245"/>
                  </a:cubicBezTo>
                  <a:cubicBezTo>
                    <a:pt x="1405" y="1292"/>
                    <a:pt x="1563" y="1324"/>
                    <a:pt x="1753" y="1324"/>
                  </a:cubicBezTo>
                  <a:cubicBezTo>
                    <a:pt x="1879" y="1324"/>
                    <a:pt x="2021" y="1308"/>
                    <a:pt x="2163" y="1276"/>
                  </a:cubicBezTo>
                  <a:cubicBezTo>
                    <a:pt x="2210" y="1260"/>
                    <a:pt x="2242" y="1213"/>
                    <a:pt x="2242" y="1150"/>
                  </a:cubicBezTo>
                  <a:cubicBezTo>
                    <a:pt x="2229" y="1111"/>
                    <a:pt x="2184" y="1083"/>
                    <a:pt x="2142" y="1083"/>
                  </a:cubicBezTo>
                  <a:cubicBezTo>
                    <a:pt x="2133" y="1083"/>
                    <a:pt x="2124" y="1084"/>
                    <a:pt x="2116" y="1087"/>
                  </a:cubicBezTo>
                  <a:cubicBezTo>
                    <a:pt x="1984" y="1113"/>
                    <a:pt x="1863" y="1126"/>
                    <a:pt x="1751" y="1126"/>
                  </a:cubicBezTo>
                  <a:cubicBezTo>
                    <a:pt x="1595" y="1126"/>
                    <a:pt x="1455" y="1101"/>
                    <a:pt x="1326" y="1055"/>
                  </a:cubicBezTo>
                  <a:cubicBezTo>
                    <a:pt x="1374" y="929"/>
                    <a:pt x="1437" y="803"/>
                    <a:pt x="1547" y="724"/>
                  </a:cubicBezTo>
                  <a:cubicBezTo>
                    <a:pt x="1595" y="692"/>
                    <a:pt x="1595" y="629"/>
                    <a:pt x="1563" y="582"/>
                  </a:cubicBezTo>
                  <a:cubicBezTo>
                    <a:pt x="1546" y="556"/>
                    <a:pt x="1519" y="544"/>
                    <a:pt x="1490" y="544"/>
                  </a:cubicBezTo>
                  <a:cubicBezTo>
                    <a:pt x="1467" y="544"/>
                    <a:pt x="1442" y="552"/>
                    <a:pt x="1421" y="566"/>
                  </a:cubicBezTo>
                  <a:cubicBezTo>
                    <a:pt x="1295" y="661"/>
                    <a:pt x="1200" y="818"/>
                    <a:pt x="1137" y="976"/>
                  </a:cubicBezTo>
                  <a:cubicBezTo>
                    <a:pt x="979" y="897"/>
                    <a:pt x="837" y="787"/>
                    <a:pt x="727" y="661"/>
                  </a:cubicBezTo>
                  <a:cubicBezTo>
                    <a:pt x="806" y="582"/>
                    <a:pt x="900" y="503"/>
                    <a:pt x="995" y="440"/>
                  </a:cubicBezTo>
                  <a:cubicBezTo>
                    <a:pt x="1042" y="408"/>
                    <a:pt x="1058" y="345"/>
                    <a:pt x="1027" y="297"/>
                  </a:cubicBezTo>
                  <a:cubicBezTo>
                    <a:pt x="1006" y="267"/>
                    <a:pt x="973" y="249"/>
                    <a:pt x="943" y="249"/>
                  </a:cubicBezTo>
                  <a:cubicBezTo>
                    <a:pt x="927" y="249"/>
                    <a:pt x="911" y="255"/>
                    <a:pt x="900" y="266"/>
                  </a:cubicBezTo>
                  <a:cubicBezTo>
                    <a:pt x="790" y="329"/>
                    <a:pt x="695" y="424"/>
                    <a:pt x="600" y="518"/>
                  </a:cubicBezTo>
                  <a:cubicBezTo>
                    <a:pt x="427" y="297"/>
                    <a:pt x="348" y="76"/>
                    <a:pt x="332" y="61"/>
                  </a:cubicBezTo>
                  <a:cubicBezTo>
                    <a:pt x="321" y="27"/>
                    <a:pt x="285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3"/>
            <p:cNvSpPr/>
            <p:nvPr/>
          </p:nvSpPr>
          <p:spPr>
            <a:xfrm>
              <a:off x="2352522" y="3111103"/>
              <a:ext cx="376589" cy="77450"/>
            </a:xfrm>
            <a:custGeom>
              <a:avLst/>
              <a:gdLst/>
              <a:ahLst/>
              <a:cxnLst/>
              <a:rect l="l" t="t" r="r" b="b"/>
              <a:pathLst>
                <a:path w="5052" h="1039" extrusionOk="0">
                  <a:moveTo>
                    <a:pt x="4949" y="0"/>
                  </a:moveTo>
                  <a:cubicBezTo>
                    <a:pt x="4936" y="0"/>
                    <a:pt x="4923" y="4"/>
                    <a:pt x="4910" y="13"/>
                  </a:cubicBezTo>
                  <a:cubicBezTo>
                    <a:pt x="4886" y="25"/>
                    <a:pt x="3129" y="841"/>
                    <a:pt x="1574" y="841"/>
                  </a:cubicBezTo>
                  <a:cubicBezTo>
                    <a:pt x="1063" y="841"/>
                    <a:pt x="573" y="752"/>
                    <a:pt x="174" y="518"/>
                  </a:cubicBezTo>
                  <a:cubicBezTo>
                    <a:pt x="158" y="507"/>
                    <a:pt x="139" y="501"/>
                    <a:pt x="120" y="501"/>
                  </a:cubicBezTo>
                  <a:cubicBezTo>
                    <a:pt x="86" y="501"/>
                    <a:pt x="53" y="519"/>
                    <a:pt x="32" y="549"/>
                  </a:cubicBezTo>
                  <a:cubicBezTo>
                    <a:pt x="1" y="597"/>
                    <a:pt x="16" y="660"/>
                    <a:pt x="64" y="692"/>
                  </a:cubicBezTo>
                  <a:cubicBezTo>
                    <a:pt x="506" y="944"/>
                    <a:pt x="1043" y="1039"/>
                    <a:pt x="1579" y="1039"/>
                  </a:cubicBezTo>
                  <a:cubicBezTo>
                    <a:pt x="3158" y="1039"/>
                    <a:pt x="4894" y="234"/>
                    <a:pt x="4989" y="186"/>
                  </a:cubicBezTo>
                  <a:cubicBezTo>
                    <a:pt x="5036" y="171"/>
                    <a:pt x="5052" y="107"/>
                    <a:pt x="5036" y="60"/>
                  </a:cubicBezTo>
                  <a:cubicBezTo>
                    <a:pt x="5013" y="26"/>
                    <a:pt x="4982" y="0"/>
                    <a:pt x="4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2247789" y="2766338"/>
              <a:ext cx="379645" cy="243679"/>
            </a:xfrm>
            <a:custGeom>
              <a:avLst/>
              <a:gdLst/>
              <a:ahLst/>
              <a:cxnLst/>
              <a:rect l="l" t="t" r="r" b="b"/>
              <a:pathLst>
                <a:path w="5093" h="3269" extrusionOk="0">
                  <a:moveTo>
                    <a:pt x="3807" y="0"/>
                  </a:moveTo>
                  <a:cubicBezTo>
                    <a:pt x="2493" y="0"/>
                    <a:pt x="435" y="339"/>
                    <a:pt x="253" y="691"/>
                  </a:cubicBezTo>
                  <a:cubicBezTo>
                    <a:pt x="1" y="1228"/>
                    <a:pt x="490" y="2980"/>
                    <a:pt x="1011" y="3201"/>
                  </a:cubicBezTo>
                  <a:cubicBezTo>
                    <a:pt x="1118" y="3247"/>
                    <a:pt x="1355" y="3268"/>
                    <a:pt x="1663" y="3268"/>
                  </a:cubicBezTo>
                  <a:cubicBezTo>
                    <a:pt x="2852" y="3268"/>
                    <a:pt x="5092" y="2948"/>
                    <a:pt x="4942" y="2459"/>
                  </a:cubicBezTo>
                  <a:cubicBezTo>
                    <a:pt x="4942" y="2459"/>
                    <a:pt x="4926" y="770"/>
                    <a:pt x="4894" y="265"/>
                  </a:cubicBezTo>
                  <a:cubicBezTo>
                    <a:pt x="4889" y="77"/>
                    <a:pt x="4432" y="0"/>
                    <a:pt x="3807" y="0"/>
                  </a:cubicBezTo>
                  <a:close/>
                </a:path>
              </a:pathLst>
            </a:custGeom>
            <a:solidFill>
              <a:srgbClr val="C979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2538433" y="2807263"/>
              <a:ext cx="29519" cy="143643"/>
            </a:xfrm>
            <a:custGeom>
              <a:avLst/>
              <a:gdLst/>
              <a:ahLst/>
              <a:cxnLst/>
              <a:rect l="l" t="t" r="r" b="b"/>
              <a:pathLst>
                <a:path w="396" h="1927" extrusionOk="0">
                  <a:moveTo>
                    <a:pt x="206" y="0"/>
                  </a:moveTo>
                  <a:cubicBezTo>
                    <a:pt x="159" y="0"/>
                    <a:pt x="111" y="48"/>
                    <a:pt x="111" y="95"/>
                  </a:cubicBezTo>
                  <a:cubicBezTo>
                    <a:pt x="159" y="790"/>
                    <a:pt x="143" y="1610"/>
                    <a:pt x="64" y="1737"/>
                  </a:cubicBezTo>
                  <a:cubicBezTo>
                    <a:pt x="17" y="1753"/>
                    <a:pt x="1" y="1800"/>
                    <a:pt x="1" y="1847"/>
                  </a:cubicBezTo>
                  <a:cubicBezTo>
                    <a:pt x="17" y="1895"/>
                    <a:pt x="64" y="1926"/>
                    <a:pt x="111" y="1926"/>
                  </a:cubicBezTo>
                  <a:lnTo>
                    <a:pt x="127" y="1926"/>
                  </a:lnTo>
                  <a:cubicBezTo>
                    <a:pt x="190" y="1910"/>
                    <a:pt x="395" y="1879"/>
                    <a:pt x="316" y="95"/>
                  </a:cubicBezTo>
                  <a:cubicBezTo>
                    <a:pt x="316" y="32"/>
                    <a:pt x="269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3"/>
            <p:cNvSpPr/>
            <p:nvPr/>
          </p:nvSpPr>
          <p:spPr>
            <a:xfrm>
              <a:off x="2474922" y="2810468"/>
              <a:ext cx="35333" cy="147445"/>
            </a:xfrm>
            <a:custGeom>
              <a:avLst/>
              <a:gdLst/>
              <a:ahLst/>
              <a:cxnLst/>
              <a:rect l="l" t="t" r="r" b="b"/>
              <a:pathLst>
                <a:path w="474" h="1978" extrusionOk="0">
                  <a:moveTo>
                    <a:pt x="206" y="1"/>
                  </a:moveTo>
                  <a:cubicBezTo>
                    <a:pt x="159" y="1"/>
                    <a:pt x="124" y="31"/>
                    <a:pt x="111" y="84"/>
                  </a:cubicBezTo>
                  <a:cubicBezTo>
                    <a:pt x="0" y="526"/>
                    <a:pt x="269" y="1852"/>
                    <a:pt x="284" y="1899"/>
                  </a:cubicBezTo>
                  <a:cubicBezTo>
                    <a:pt x="284" y="1946"/>
                    <a:pt x="332" y="1978"/>
                    <a:pt x="379" y="1978"/>
                  </a:cubicBezTo>
                  <a:lnTo>
                    <a:pt x="395" y="1978"/>
                  </a:lnTo>
                  <a:cubicBezTo>
                    <a:pt x="442" y="1962"/>
                    <a:pt x="474" y="1915"/>
                    <a:pt x="474" y="1867"/>
                  </a:cubicBezTo>
                  <a:cubicBezTo>
                    <a:pt x="395" y="1489"/>
                    <a:pt x="221" y="463"/>
                    <a:pt x="300" y="115"/>
                  </a:cubicBezTo>
                  <a:cubicBezTo>
                    <a:pt x="316" y="68"/>
                    <a:pt x="284" y="21"/>
                    <a:pt x="237" y="5"/>
                  </a:cubicBezTo>
                  <a:cubicBezTo>
                    <a:pt x="226" y="2"/>
                    <a:pt x="216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3"/>
            <p:cNvSpPr/>
            <p:nvPr/>
          </p:nvSpPr>
          <p:spPr>
            <a:xfrm>
              <a:off x="2411337" y="2821352"/>
              <a:ext cx="34215" cy="148340"/>
            </a:xfrm>
            <a:custGeom>
              <a:avLst/>
              <a:gdLst/>
              <a:ahLst/>
              <a:cxnLst/>
              <a:rect l="l" t="t" r="r" b="b"/>
              <a:pathLst>
                <a:path w="459" h="1990" extrusionOk="0">
                  <a:moveTo>
                    <a:pt x="159" y="1"/>
                  </a:moveTo>
                  <a:cubicBezTo>
                    <a:pt x="96" y="1"/>
                    <a:pt x="48" y="32"/>
                    <a:pt x="48" y="96"/>
                  </a:cubicBezTo>
                  <a:cubicBezTo>
                    <a:pt x="1" y="727"/>
                    <a:pt x="254" y="1863"/>
                    <a:pt x="254" y="1911"/>
                  </a:cubicBezTo>
                  <a:cubicBezTo>
                    <a:pt x="269" y="1958"/>
                    <a:pt x="317" y="1990"/>
                    <a:pt x="348" y="1990"/>
                  </a:cubicBezTo>
                  <a:lnTo>
                    <a:pt x="380" y="1990"/>
                  </a:lnTo>
                  <a:cubicBezTo>
                    <a:pt x="427" y="1974"/>
                    <a:pt x="459" y="1927"/>
                    <a:pt x="459" y="1863"/>
                  </a:cubicBezTo>
                  <a:cubicBezTo>
                    <a:pt x="443" y="1848"/>
                    <a:pt x="206" y="711"/>
                    <a:pt x="238" y="96"/>
                  </a:cubicBezTo>
                  <a:cubicBezTo>
                    <a:pt x="254" y="48"/>
                    <a:pt x="206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2343130" y="2832906"/>
              <a:ext cx="33022" cy="148563"/>
            </a:xfrm>
            <a:custGeom>
              <a:avLst/>
              <a:gdLst/>
              <a:ahLst/>
              <a:cxnLst/>
              <a:rect l="l" t="t" r="r" b="b"/>
              <a:pathLst>
                <a:path w="443" h="1993" extrusionOk="0">
                  <a:moveTo>
                    <a:pt x="118" y="1"/>
                  </a:moveTo>
                  <a:cubicBezTo>
                    <a:pt x="68" y="1"/>
                    <a:pt x="32" y="42"/>
                    <a:pt x="32" y="83"/>
                  </a:cubicBezTo>
                  <a:cubicBezTo>
                    <a:pt x="0" y="730"/>
                    <a:pt x="237" y="1866"/>
                    <a:pt x="253" y="1914"/>
                  </a:cubicBezTo>
                  <a:cubicBezTo>
                    <a:pt x="253" y="1961"/>
                    <a:pt x="300" y="1993"/>
                    <a:pt x="348" y="1993"/>
                  </a:cubicBezTo>
                  <a:lnTo>
                    <a:pt x="363" y="1993"/>
                  </a:lnTo>
                  <a:cubicBezTo>
                    <a:pt x="411" y="1977"/>
                    <a:pt x="442" y="1929"/>
                    <a:pt x="442" y="1866"/>
                  </a:cubicBezTo>
                  <a:cubicBezTo>
                    <a:pt x="442" y="1851"/>
                    <a:pt x="190" y="714"/>
                    <a:pt x="237" y="98"/>
                  </a:cubicBezTo>
                  <a:cubicBezTo>
                    <a:pt x="237" y="51"/>
                    <a:pt x="190" y="4"/>
                    <a:pt x="142" y="4"/>
                  </a:cubicBezTo>
                  <a:cubicBezTo>
                    <a:pt x="134" y="2"/>
                    <a:pt x="126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1793597" y="2319822"/>
              <a:ext cx="187176" cy="175697"/>
            </a:xfrm>
            <a:custGeom>
              <a:avLst/>
              <a:gdLst/>
              <a:ahLst/>
              <a:cxnLst/>
              <a:rect l="l" t="t" r="r" b="b"/>
              <a:pathLst>
                <a:path w="2511" h="2357" extrusionOk="0">
                  <a:moveTo>
                    <a:pt x="433" y="0"/>
                  </a:moveTo>
                  <a:cubicBezTo>
                    <a:pt x="391" y="0"/>
                    <a:pt x="345" y="31"/>
                    <a:pt x="332" y="83"/>
                  </a:cubicBezTo>
                  <a:cubicBezTo>
                    <a:pt x="316" y="131"/>
                    <a:pt x="1" y="1457"/>
                    <a:pt x="664" y="2072"/>
                  </a:cubicBezTo>
                  <a:cubicBezTo>
                    <a:pt x="869" y="2262"/>
                    <a:pt x="1169" y="2356"/>
                    <a:pt x="1516" y="2356"/>
                  </a:cubicBezTo>
                  <a:cubicBezTo>
                    <a:pt x="1784" y="2356"/>
                    <a:pt x="2084" y="2309"/>
                    <a:pt x="2432" y="2198"/>
                  </a:cubicBezTo>
                  <a:cubicBezTo>
                    <a:pt x="2479" y="2183"/>
                    <a:pt x="2511" y="2119"/>
                    <a:pt x="2495" y="2072"/>
                  </a:cubicBezTo>
                  <a:cubicBezTo>
                    <a:pt x="2482" y="2033"/>
                    <a:pt x="2437" y="2005"/>
                    <a:pt x="2395" y="2005"/>
                  </a:cubicBezTo>
                  <a:cubicBezTo>
                    <a:pt x="2386" y="2005"/>
                    <a:pt x="2377" y="2006"/>
                    <a:pt x="2368" y="2009"/>
                  </a:cubicBezTo>
                  <a:cubicBezTo>
                    <a:pt x="2048" y="2113"/>
                    <a:pt x="1765" y="2166"/>
                    <a:pt x="1521" y="2166"/>
                  </a:cubicBezTo>
                  <a:cubicBezTo>
                    <a:pt x="1212" y="2166"/>
                    <a:pt x="966" y="2082"/>
                    <a:pt x="790" y="1914"/>
                  </a:cubicBezTo>
                  <a:cubicBezTo>
                    <a:pt x="222" y="1378"/>
                    <a:pt x="522" y="131"/>
                    <a:pt x="522" y="115"/>
                  </a:cubicBezTo>
                  <a:cubicBezTo>
                    <a:pt x="537" y="67"/>
                    <a:pt x="506" y="20"/>
                    <a:pt x="458" y="4"/>
                  </a:cubicBezTo>
                  <a:cubicBezTo>
                    <a:pt x="450" y="2"/>
                    <a:pt x="442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3"/>
            <p:cNvSpPr/>
            <p:nvPr/>
          </p:nvSpPr>
          <p:spPr>
            <a:xfrm>
              <a:off x="2381967" y="2205621"/>
              <a:ext cx="128288" cy="126350"/>
            </a:xfrm>
            <a:custGeom>
              <a:avLst/>
              <a:gdLst/>
              <a:ahLst/>
              <a:cxnLst/>
              <a:rect l="l" t="t" r="r" b="b"/>
              <a:pathLst>
                <a:path w="1721" h="1695" extrusionOk="0">
                  <a:moveTo>
                    <a:pt x="426" y="1"/>
                  </a:moveTo>
                  <a:cubicBezTo>
                    <a:pt x="379" y="1"/>
                    <a:pt x="342" y="29"/>
                    <a:pt x="316" y="68"/>
                  </a:cubicBezTo>
                  <a:cubicBezTo>
                    <a:pt x="316" y="100"/>
                    <a:pt x="0" y="936"/>
                    <a:pt x="395" y="1410"/>
                  </a:cubicBezTo>
                  <a:cubicBezTo>
                    <a:pt x="553" y="1599"/>
                    <a:pt x="805" y="1694"/>
                    <a:pt x="1153" y="1694"/>
                  </a:cubicBezTo>
                  <a:cubicBezTo>
                    <a:pt x="1295" y="1694"/>
                    <a:pt x="1468" y="1678"/>
                    <a:pt x="1642" y="1647"/>
                  </a:cubicBezTo>
                  <a:cubicBezTo>
                    <a:pt x="1689" y="1631"/>
                    <a:pt x="1721" y="1584"/>
                    <a:pt x="1721" y="1536"/>
                  </a:cubicBezTo>
                  <a:cubicBezTo>
                    <a:pt x="1708" y="1484"/>
                    <a:pt x="1673" y="1453"/>
                    <a:pt x="1626" y="1453"/>
                  </a:cubicBezTo>
                  <a:cubicBezTo>
                    <a:pt x="1616" y="1453"/>
                    <a:pt x="1605" y="1455"/>
                    <a:pt x="1595" y="1457"/>
                  </a:cubicBezTo>
                  <a:cubicBezTo>
                    <a:pt x="1436" y="1486"/>
                    <a:pt x="1293" y="1500"/>
                    <a:pt x="1166" y="1500"/>
                  </a:cubicBezTo>
                  <a:cubicBezTo>
                    <a:pt x="877" y="1500"/>
                    <a:pt x="669" y="1426"/>
                    <a:pt x="537" y="1284"/>
                  </a:cubicBezTo>
                  <a:cubicBezTo>
                    <a:pt x="221" y="905"/>
                    <a:pt x="505" y="147"/>
                    <a:pt x="505" y="131"/>
                  </a:cubicBezTo>
                  <a:cubicBezTo>
                    <a:pt x="521" y="84"/>
                    <a:pt x="505" y="21"/>
                    <a:pt x="458" y="5"/>
                  </a:cubicBezTo>
                  <a:cubicBezTo>
                    <a:pt x="447" y="2"/>
                    <a:pt x="436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33"/>
          <p:cNvSpPr/>
          <p:nvPr/>
        </p:nvSpPr>
        <p:spPr>
          <a:xfrm>
            <a:off x="2886853" y="1299070"/>
            <a:ext cx="329112" cy="340814"/>
          </a:xfrm>
          <a:custGeom>
            <a:avLst/>
            <a:gdLst/>
            <a:ahLst/>
            <a:cxnLst/>
            <a:rect l="l" t="t" r="r" b="b"/>
            <a:pathLst>
              <a:path w="1800" h="1864" extrusionOk="0">
                <a:moveTo>
                  <a:pt x="979" y="0"/>
                </a:moveTo>
                <a:cubicBezTo>
                  <a:pt x="916" y="0"/>
                  <a:pt x="884" y="48"/>
                  <a:pt x="869" y="95"/>
                </a:cubicBezTo>
                <a:lnTo>
                  <a:pt x="869" y="663"/>
                </a:lnTo>
                <a:lnTo>
                  <a:pt x="537" y="300"/>
                </a:lnTo>
                <a:cubicBezTo>
                  <a:pt x="511" y="283"/>
                  <a:pt x="480" y="270"/>
                  <a:pt x="453" y="270"/>
                </a:cubicBezTo>
                <a:cubicBezTo>
                  <a:pt x="430" y="270"/>
                  <a:pt x="409" y="279"/>
                  <a:pt x="395" y="300"/>
                </a:cubicBezTo>
                <a:cubicBezTo>
                  <a:pt x="348" y="332"/>
                  <a:pt x="348" y="395"/>
                  <a:pt x="379" y="442"/>
                </a:cubicBezTo>
                <a:lnTo>
                  <a:pt x="726" y="805"/>
                </a:lnTo>
                <a:lnTo>
                  <a:pt x="95" y="805"/>
                </a:lnTo>
                <a:cubicBezTo>
                  <a:pt x="48" y="805"/>
                  <a:pt x="0" y="853"/>
                  <a:pt x="0" y="900"/>
                </a:cubicBezTo>
                <a:cubicBezTo>
                  <a:pt x="0" y="963"/>
                  <a:pt x="48" y="1011"/>
                  <a:pt x="95" y="1011"/>
                </a:cubicBezTo>
                <a:lnTo>
                  <a:pt x="679" y="1011"/>
                </a:lnTo>
                <a:lnTo>
                  <a:pt x="221" y="1311"/>
                </a:lnTo>
                <a:cubicBezTo>
                  <a:pt x="174" y="1342"/>
                  <a:pt x="158" y="1405"/>
                  <a:pt x="190" y="1453"/>
                </a:cubicBezTo>
                <a:cubicBezTo>
                  <a:pt x="221" y="1468"/>
                  <a:pt x="253" y="1484"/>
                  <a:pt x="284" y="1484"/>
                </a:cubicBezTo>
                <a:cubicBezTo>
                  <a:pt x="300" y="1484"/>
                  <a:pt x="316" y="1484"/>
                  <a:pt x="332" y="1468"/>
                </a:cubicBezTo>
                <a:lnTo>
                  <a:pt x="853" y="1121"/>
                </a:lnTo>
                <a:lnTo>
                  <a:pt x="853" y="1753"/>
                </a:lnTo>
                <a:cubicBezTo>
                  <a:pt x="853" y="1816"/>
                  <a:pt x="884" y="1863"/>
                  <a:pt x="947" y="1863"/>
                </a:cubicBezTo>
                <a:cubicBezTo>
                  <a:pt x="995" y="1863"/>
                  <a:pt x="1042" y="1816"/>
                  <a:pt x="1042" y="1768"/>
                </a:cubicBezTo>
                <a:lnTo>
                  <a:pt x="1058" y="1153"/>
                </a:lnTo>
                <a:lnTo>
                  <a:pt x="1405" y="1547"/>
                </a:lnTo>
                <a:cubicBezTo>
                  <a:pt x="1437" y="1563"/>
                  <a:pt x="1453" y="1579"/>
                  <a:pt x="1484" y="1579"/>
                </a:cubicBezTo>
                <a:cubicBezTo>
                  <a:pt x="1500" y="1579"/>
                  <a:pt x="1532" y="1563"/>
                  <a:pt x="1547" y="1547"/>
                </a:cubicBezTo>
                <a:cubicBezTo>
                  <a:pt x="1595" y="1516"/>
                  <a:pt x="1595" y="1453"/>
                  <a:pt x="1563" y="1405"/>
                </a:cubicBezTo>
                <a:lnTo>
                  <a:pt x="1184" y="1011"/>
                </a:lnTo>
                <a:lnTo>
                  <a:pt x="1689" y="1011"/>
                </a:lnTo>
                <a:cubicBezTo>
                  <a:pt x="1753" y="1011"/>
                  <a:pt x="1800" y="963"/>
                  <a:pt x="1800" y="916"/>
                </a:cubicBezTo>
                <a:cubicBezTo>
                  <a:pt x="1800" y="853"/>
                  <a:pt x="1753" y="805"/>
                  <a:pt x="1689" y="805"/>
                </a:cubicBezTo>
                <a:lnTo>
                  <a:pt x="1311" y="805"/>
                </a:lnTo>
                <a:lnTo>
                  <a:pt x="1721" y="537"/>
                </a:lnTo>
                <a:cubicBezTo>
                  <a:pt x="1768" y="505"/>
                  <a:pt x="1768" y="442"/>
                  <a:pt x="1737" y="395"/>
                </a:cubicBezTo>
                <a:cubicBezTo>
                  <a:pt x="1719" y="369"/>
                  <a:pt x="1692" y="357"/>
                  <a:pt x="1666" y="357"/>
                </a:cubicBezTo>
                <a:cubicBezTo>
                  <a:pt x="1645" y="357"/>
                  <a:pt x="1625" y="365"/>
                  <a:pt x="1610" y="379"/>
                </a:cubicBezTo>
                <a:lnTo>
                  <a:pt x="1058" y="742"/>
                </a:lnTo>
                <a:lnTo>
                  <a:pt x="1074" y="111"/>
                </a:lnTo>
                <a:cubicBezTo>
                  <a:pt x="1074" y="48"/>
                  <a:pt x="1026" y="0"/>
                  <a:pt x="979" y="0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3"/>
          <p:cNvSpPr/>
          <p:nvPr/>
        </p:nvSpPr>
        <p:spPr>
          <a:xfrm>
            <a:off x="4868928" y="534998"/>
            <a:ext cx="103197" cy="95751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5" name="Google Shape;855;p33"/>
          <p:cNvGrpSpPr/>
          <p:nvPr/>
        </p:nvGrpSpPr>
        <p:grpSpPr>
          <a:xfrm flipH="1">
            <a:off x="830492" y="3319816"/>
            <a:ext cx="455861" cy="440532"/>
            <a:chOff x="2994987" y="1523060"/>
            <a:chExt cx="305026" cy="294769"/>
          </a:xfrm>
        </p:grpSpPr>
        <p:sp>
          <p:nvSpPr>
            <p:cNvPr id="856" name="Google Shape;856;p33"/>
            <p:cNvSpPr/>
            <p:nvPr/>
          </p:nvSpPr>
          <p:spPr>
            <a:xfrm>
              <a:off x="2994987" y="1592397"/>
              <a:ext cx="88796" cy="34703"/>
            </a:xfrm>
            <a:custGeom>
              <a:avLst/>
              <a:gdLst/>
              <a:ahLst/>
              <a:cxnLst/>
              <a:rect l="l" t="t" r="r" b="b"/>
              <a:pathLst>
                <a:path w="1264" h="494" extrusionOk="0">
                  <a:moveTo>
                    <a:pt x="427" y="0"/>
                  </a:moveTo>
                  <a:cubicBezTo>
                    <a:pt x="337" y="0"/>
                    <a:pt x="258" y="18"/>
                    <a:pt x="190" y="52"/>
                  </a:cubicBezTo>
                  <a:cubicBezTo>
                    <a:pt x="1" y="162"/>
                    <a:pt x="1" y="383"/>
                    <a:pt x="1" y="399"/>
                  </a:cubicBezTo>
                  <a:cubicBezTo>
                    <a:pt x="1" y="447"/>
                    <a:pt x="48" y="494"/>
                    <a:pt x="95" y="494"/>
                  </a:cubicBezTo>
                  <a:cubicBezTo>
                    <a:pt x="158" y="494"/>
                    <a:pt x="206" y="447"/>
                    <a:pt x="206" y="399"/>
                  </a:cubicBezTo>
                  <a:cubicBezTo>
                    <a:pt x="206" y="383"/>
                    <a:pt x="206" y="273"/>
                    <a:pt x="300" y="226"/>
                  </a:cubicBezTo>
                  <a:cubicBezTo>
                    <a:pt x="328" y="209"/>
                    <a:pt x="371" y="194"/>
                    <a:pt x="436" y="194"/>
                  </a:cubicBezTo>
                  <a:cubicBezTo>
                    <a:pt x="559" y="194"/>
                    <a:pt x="760" y="246"/>
                    <a:pt x="1090" y="431"/>
                  </a:cubicBezTo>
                  <a:cubicBezTo>
                    <a:pt x="1106" y="442"/>
                    <a:pt x="1125" y="447"/>
                    <a:pt x="1144" y="447"/>
                  </a:cubicBezTo>
                  <a:cubicBezTo>
                    <a:pt x="1178" y="447"/>
                    <a:pt x="1211" y="430"/>
                    <a:pt x="1232" y="399"/>
                  </a:cubicBezTo>
                  <a:cubicBezTo>
                    <a:pt x="1263" y="352"/>
                    <a:pt x="1248" y="289"/>
                    <a:pt x="1200" y="273"/>
                  </a:cubicBezTo>
                  <a:cubicBezTo>
                    <a:pt x="884" y="88"/>
                    <a:pt x="628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7" name="Google Shape;857;p33"/>
            <p:cNvGrpSpPr/>
            <p:nvPr/>
          </p:nvGrpSpPr>
          <p:grpSpPr>
            <a:xfrm>
              <a:off x="3029339" y="1523060"/>
              <a:ext cx="270673" cy="294769"/>
              <a:chOff x="3029339" y="1523060"/>
              <a:chExt cx="270673" cy="294769"/>
            </a:xfrm>
          </p:grpSpPr>
          <p:sp>
            <p:nvSpPr>
              <p:cNvPr id="858" name="Google Shape;858;p33"/>
              <p:cNvSpPr/>
              <p:nvPr/>
            </p:nvSpPr>
            <p:spPr>
              <a:xfrm>
                <a:off x="3080340" y="1615790"/>
                <a:ext cx="81069" cy="81209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6" extrusionOk="0">
                    <a:moveTo>
                      <a:pt x="553" y="204"/>
                    </a:moveTo>
                    <a:cubicBezTo>
                      <a:pt x="656" y="204"/>
                      <a:pt x="781" y="232"/>
                      <a:pt x="885" y="271"/>
                    </a:cubicBezTo>
                    <a:lnTo>
                      <a:pt x="364" y="855"/>
                    </a:lnTo>
                    <a:cubicBezTo>
                      <a:pt x="301" y="540"/>
                      <a:pt x="301" y="256"/>
                      <a:pt x="364" y="224"/>
                    </a:cubicBezTo>
                    <a:cubicBezTo>
                      <a:pt x="396" y="208"/>
                      <a:pt x="443" y="208"/>
                      <a:pt x="490" y="208"/>
                    </a:cubicBezTo>
                    <a:cubicBezTo>
                      <a:pt x="510" y="205"/>
                      <a:pt x="531" y="204"/>
                      <a:pt x="553" y="204"/>
                    </a:cubicBezTo>
                    <a:close/>
                    <a:moveTo>
                      <a:pt x="493" y="1"/>
                    </a:moveTo>
                    <a:cubicBezTo>
                      <a:pt x="408" y="1"/>
                      <a:pt x="330" y="14"/>
                      <a:pt x="269" y="50"/>
                    </a:cubicBezTo>
                    <a:cubicBezTo>
                      <a:pt x="1" y="208"/>
                      <a:pt x="159" y="887"/>
                      <a:pt x="206" y="1076"/>
                    </a:cubicBezTo>
                    <a:cubicBezTo>
                      <a:pt x="222" y="1124"/>
                      <a:pt x="254" y="1140"/>
                      <a:pt x="285" y="1155"/>
                    </a:cubicBezTo>
                    <a:lnTo>
                      <a:pt x="301" y="1155"/>
                    </a:lnTo>
                    <a:cubicBezTo>
                      <a:pt x="332" y="1155"/>
                      <a:pt x="364" y="1140"/>
                      <a:pt x="380" y="1124"/>
                    </a:cubicBezTo>
                    <a:lnTo>
                      <a:pt x="1122" y="287"/>
                    </a:lnTo>
                    <a:cubicBezTo>
                      <a:pt x="1138" y="271"/>
                      <a:pt x="1153" y="240"/>
                      <a:pt x="1138" y="208"/>
                    </a:cubicBezTo>
                    <a:cubicBezTo>
                      <a:pt x="1138" y="177"/>
                      <a:pt x="1122" y="145"/>
                      <a:pt x="1090" y="129"/>
                    </a:cubicBezTo>
                    <a:cubicBezTo>
                      <a:pt x="1043" y="118"/>
                      <a:pt x="742" y="1"/>
                      <a:pt x="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3029339" y="1567598"/>
                <a:ext cx="270673" cy="250231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562" extrusionOk="0">
                    <a:moveTo>
                      <a:pt x="2544" y="1"/>
                    </a:moveTo>
                    <a:cubicBezTo>
                      <a:pt x="1847" y="1"/>
                      <a:pt x="1343" y="1021"/>
                      <a:pt x="1343" y="1021"/>
                    </a:cubicBezTo>
                    <a:cubicBezTo>
                      <a:pt x="1343" y="1021"/>
                      <a:pt x="1" y="1762"/>
                      <a:pt x="538" y="2567"/>
                    </a:cubicBezTo>
                    <a:cubicBezTo>
                      <a:pt x="1058" y="3388"/>
                      <a:pt x="2369" y="3562"/>
                      <a:pt x="2369" y="3562"/>
                    </a:cubicBezTo>
                    <a:lnTo>
                      <a:pt x="2242" y="1810"/>
                    </a:lnTo>
                    <a:lnTo>
                      <a:pt x="3852" y="2236"/>
                    </a:lnTo>
                    <a:cubicBezTo>
                      <a:pt x="3852" y="2236"/>
                      <a:pt x="3852" y="657"/>
                      <a:pt x="2953" y="121"/>
                    </a:cubicBezTo>
                    <a:cubicBezTo>
                      <a:pt x="2811" y="36"/>
                      <a:pt x="2674" y="1"/>
                      <a:pt x="2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3136962" y="1658151"/>
                <a:ext cx="3997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20" extrusionOk="0">
                    <a:moveTo>
                      <a:pt x="291" y="1"/>
                    </a:moveTo>
                    <a:cubicBezTo>
                      <a:pt x="233" y="1"/>
                      <a:pt x="175" y="21"/>
                      <a:pt x="126" y="63"/>
                    </a:cubicBezTo>
                    <a:cubicBezTo>
                      <a:pt x="16" y="158"/>
                      <a:pt x="0" y="316"/>
                      <a:pt x="95" y="426"/>
                    </a:cubicBezTo>
                    <a:cubicBezTo>
                      <a:pt x="139" y="488"/>
                      <a:pt x="212" y="520"/>
                      <a:pt x="285" y="520"/>
                    </a:cubicBezTo>
                    <a:cubicBezTo>
                      <a:pt x="343" y="520"/>
                      <a:pt x="400" y="500"/>
                      <a:pt x="442" y="458"/>
                    </a:cubicBezTo>
                    <a:cubicBezTo>
                      <a:pt x="553" y="363"/>
                      <a:pt x="568" y="205"/>
                      <a:pt x="489" y="95"/>
                    </a:cubicBezTo>
                    <a:cubicBezTo>
                      <a:pt x="437" y="33"/>
                      <a:pt x="364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3166888" y="1592537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1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6" y="145"/>
                      <a:pt x="0" y="318"/>
                      <a:pt x="95" y="429"/>
                    </a:cubicBezTo>
                    <a:cubicBezTo>
                      <a:pt x="138" y="489"/>
                      <a:pt x="208" y="516"/>
                      <a:pt x="282" y="516"/>
                    </a:cubicBezTo>
                    <a:cubicBezTo>
                      <a:pt x="344" y="516"/>
                      <a:pt x="407" y="496"/>
                      <a:pt x="458" y="460"/>
                    </a:cubicBezTo>
                    <a:cubicBezTo>
                      <a:pt x="568" y="366"/>
                      <a:pt x="584" y="208"/>
                      <a:pt x="490" y="97"/>
                    </a:cubicBezTo>
                    <a:cubicBezTo>
                      <a:pt x="434" y="33"/>
                      <a:pt x="358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3069311" y="1697420"/>
                <a:ext cx="39972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17" extrusionOk="0">
                    <a:moveTo>
                      <a:pt x="297" y="1"/>
                    </a:moveTo>
                    <a:cubicBezTo>
                      <a:pt x="238" y="1"/>
                      <a:pt x="177" y="20"/>
                      <a:pt x="126" y="56"/>
                    </a:cubicBezTo>
                    <a:cubicBezTo>
                      <a:pt x="16" y="151"/>
                      <a:pt x="0" y="309"/>
                      <a:pt x="79" y="420"/>
                    </a:cubicBezTo>
                    <a:cubicBezTo>
                      <a:pt x="134" y="484"/>
                      <a:pt x="211" y="516"/>
                      <a:pt x="287" y="516"/>
                    </a:cubicBezTo>
                    <a:cubicBezTo>
                      <a:pt x="342" y="516"/>
                      <a:pt x="396" y="500"/>
                      <a:pt x="442" y="467"/>
                    </a:cubicBezTo>
                    <a:cubicBezTo>
                      <a:pt x="553" y="372"/>
                      <a:pt x="568" y="199"/>
                      <a:pt x="489" y="88"/>
                    </a:cubicBezTo>
                    <a:cubicBezTo>
                      <a:pt x="438" y="28"/>
                      <a:pt x="368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3231167" y="1647964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2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7" y="145"/>
                      <a:pt x="1" y="319"/>
                      <a:pt x="95" y="429"/>
                    </a:cubicBezTo>
                    <a:cubicBezTo>
                      <a:pt x="138" y="489"/>
                      <a:pt x="209" y="516"/>
                      <a:pt x="282" y="516"/>
                    </a:cubicBezTo>
                    <a:cubicBezTo>
                      <a:pt x="344" y="516"/>
                      <a:pt x="408" y="497"/>
                      <a:pt x="459" y="461"/>
                    </a:cubicBezTo>
                    <a:cubicBezTo>
                      <a:pt x="569" y="366"/>
                      <a:pt x="585" y="208"/>
                      <a:pt x="490" y="98"/>
                    </a:cubicBezTo>
                    <a:cubicBezTo>
                      <a:pt x="435" y="33"/>
                      <a:pt x="358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3116941" y="1755728"/>
                <a:ext cx="4004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20" extrusionOk="0">
                    <a:moveTo>
                      <a:pt x="284" y="1"/>
                    </a:moveTo>
                    <a:cubicBezTo>
                      <a:pt x="226" y="1"/>
                      <a:pt x="169" y="21"/>
                      <a:pt x="127" y="63"/>
                    </a:cubicBezTo>
                    <a:cubicBezTo>
                      <a:pt x="17" y="158"/>
                      <a:pt x="1" y="316"/>
                      <a:pt x="80" y="426"/>
                    </a:cubicBezTo>
                    <a:cubicBezTo>
                      <a:pt x="133" y="488"/>
                      <a:pt x="205" y="520"/>
                      <a:pt x="278" y="520"/>
                    </a:cubicBezTo>
                    <a:cubicBezTo>
                      <a:pt x="336" y="520"/>
                      <a:pt x="394" y="500"/>
                      <a:pt x="443" y="458"/>
                    </a:cubicBezTo>
                    <a:cubicBezTo>
                      <a:pt x="553" y="363"/>
                      <a:pt x="569" y="205"/>
                      <a:pt x="474" y="95"/>
                    </a:cubicBezTo>
                    <a:cubicBezTo>
                      <a:pt x="430" y="33"/>
                      <a:pt x="357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3078163" y="1523060"/>
                <a:ext cx="46646" cy="84089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97" extrusionOk="0">
                    <a:moveTo>
                      <a:pt x="548" y="0"/>
                    </a:moveTo>
                    <a:cubicBezTo>
                      <a:pt x="533" y="0"/>
                      <a:pt x="519" y="4"/>
                      <a:pt x="506" y="13"/>
                    </a:cubicBezTo>
                    <a:cubicBezTo>
                      <a:pt x="490" y="29"/>
                      <a:pt x="64" y="250"/>
                      <a:pt x="16" y="613"/>
                    </a:cubicBezTo>
                    <a:cubicBezTo>
                      <a:pt x="0" y="818"/>
                      <a:pt x="95" y="1007"/>
                      <a:pt x="316" y="1181"/>
                    </a:cubicBezTo>
                    <a:cubicBezTo>
                      <a:pt x="332" y="1197"/>
                      <a:pt x="348" y="1197"/>
                      <a:pt x="379" y="1197"/>
                    </a:cubicBezTo>
                    <a:cubicBezTo>
                      <a:pt x="411" y="1197"/>
                      <a:pt x="427" y="1197"/>
                      <a:pt x="458" y="1165"/>
                    </a:cubicBezTo>
                    <a:cubicBezTo>
                      <a:pt x="490" y="1134"/>
                      <a:pt x="474" y="1070"/>
                      <a:pt x="442" y="1023"/>
                    </a:cubicBezTo>
                    <a:cubicBezTo>
                      <a:pt x="285" y="897"/>
                      <a:pt x="206" y="771"/>
                      <a:pt x="221" y="644"/>
                    </a:cubicBezTo>
                    <a:cubicBezTo>
                      <a:pt x="237" y="376"/>
                      <a:pt x="600" y="186"/>
                      <a:pt x="600" y="186"/>
                    </a:cubicBezTo>
                    <a:cubicBezTo>
                      <a:pt x="648" y="155"/>
                      <a:pt x="663" y="108"/>
                      <a:pt x="648" y="60"/>
                    </a:cubicBezTo>
                    <a:cubicBezTo>
                      <a:pt x="625" y="26"/>
                      <a:pt x="586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3184591" y="1702689"/>
                <a:ext cx="85494" cy="79663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134" extrusionOk="0">
                    <a:moveTo>
                      <a:pt x="823" y="0"/>
                    </a:moveTo>
                    <a:cubicBezTo>
                      <a:pt x="801" y="0"/>
                      <a:pt x="778" y="9"/>
                      <a:pt x="758" y="29"/>
                    </a:cubicBezTo>
                    <a:cubicBezTo>
                      <a:pt x="711" y="60"/>
                      <a:pt x="711" y="124"/>
                      <a:pt x="743" y="155"/>
                    </a:cubicBezTo>
                    <a:cubicBezTo>
                      <a:pt x="758" y="171"/>
                      <a:pt x="979" y="487"/>
                      <a:pt x="806" y="802"/>
                    </a:cubicBezTo>
                    <a:cubicBezTo>
                      <a:pt x="774" y="865"/>
                      <a:pt x="727" y="913"/>
                      <a:pt x="664" y="929"/>
                    </a:cubicBezTo>
                    <a:cubicBezTo>
                      <a:pt x="637" y="936"/>
                      <a:pt x="609" y="939"/>
                      <a:pt x="579" y="939"/>
                    </a:cubicBezTo>
                    <a:cubicBezTo>
                      <a:pt x="417" y="939"/>
                      <a:pt x="225" y="842"/>
                      <a:pt x="159" y="802"/>
                    </a:cubicBezTo>
                    <a:cubicBezTo>
                      <a:pt x="147" y="798"/>
                      <a:pt x="134" y="796"/>
                      <a:pt x="121" y="796"/>
                    </a:cubicBezTo>
                    <a:cubicBezTo>
                      <a:pt x="82" y="796"/>
                      <a:pt x="40" y="814"/>
                      <a:pt x="17" y="850"/>
                    </a:cubicBezTo>
                    <a:cubicBezTo>
                      <a:pt x="1" y="897"/>
                      <a:pt x="17" y="944"/>
                      <a:pt x="64" y="976"/>
                    </a:cubicBezTo>
                    <a:cubicBezTo>
                      <a:pt x="64" y="992"/>
                      <a:pt x="316" y="1134"/>
                      <a:pt x="569" y="1134"/>
                    </a:cubicBezTo>
                    <a:cubicBezTo>
                      <a:pt x="616" y="1134"/>
                      <a:pt x="664" y="1134"/>
                      <a:pt x="711" y="1118"/>
                    </a:cubicBezTo>
                    <a:cubicBezTo>
                      <a:pt x="822" y="1086"/>
                      <a:pt x="916" y="1008"/>
                      <a:pt x="979" y="897"/>
                    </a:cubicBezTo>
                    <a:cubicBezTo>
                      <a:pt x="1216" y="471"/>
                      <a:pt x="916" y="60"/>
                      <a:pt x="901" y="45"/>
                    </a:cubicBezTo>
                    <a:cubicBezTo>
                      <a:pt x="882" y="17"/>
                      <a:pt x="853" y="0"/>
                      <a:pt x="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3184591" y="1699949"/>
                <a:ext cx="36671" cy="3582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10" extrusionOk="0">
                    <a:moveTo>
                      <a:pt x="419" y="1"/>
                    </a:moveTo>
                    <a:cubicBezTo>
                      <a:pt x="395" y="1"/>
                      <a:pt x="372" y="13"/>
                      <a:pt x="348" y="36"/>
                    </a:cubicBezTo>
                    <a:lnTo>
                      <a:pt x="48" y="336"/>
                    </a:lnTo>
                    <a:cubicBezTo>
                      <a:pt x="1" y="368"/>
                      <a:pt x="1" y="431"/>
                      <a:pt x="48" y="478"/>
                    </a:cubicBezTo>
                    <a:cubicBezTo>
                      <a:pt x="64" y="494"/>
                      <a:pt x="96" y="510"/>
                      <a:pt x="111" y="510"/>
                    </a:cubicBezTo>
                    <a:lnTo>
                      <a:pt x="111" y="494"/>
                    </a:lnTo>
                    <a:cubicBezTo>
                      <a:pt x="143" y="494"/>
                      <a:pt x="159" y="494"/>
                      <a:pt x="190" y="478"/>
                    </a:cubicBezTo>
                    <a:lnTo>
                      <a:pt x="490" y="178"/>
                    </a:lnTo>
                    <a:cubicBezTo>
                      <a:pt x="522" y="131"/>
                      <a:pt x="522" y="68"/>
                      <a:pt x="490" y="36"/>
                    </a:cubicBezTo>
                    <a:cubicBezTo>
                      <a:pt x="466" y="13"/>
                      <a:pt x="443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3195691" y="1719760"/>
                <a:ext cx="45522" cy="4151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91" extrusionOk="0">
                    <a:moveTo>
                      <a:pt x="543" y="1"/>
                    </a:moveTo>
                    <a:cubicBezTo>
                      <a:pt x="520" y="1"/>
                      <a:pt x="495" y="8"/>
                      <a:pt x="474" y="23"/>
                    </a:cubicBezTo>
                    <a:lnTo>
                      <a:pt x="48" y="417"/>
                    </a:lnTo>
                    <a:cubicBezTo>
                      <a:pt x="1" y="465"/>
                      <a:pt x="1" y="528"/>
                      <a:pt x="48" y="559"/>
                    </a:cubicBezTo>
                    <a:cubicBezTo>
                      <a:pt x="64" y="591"/>
                      <a:pt x="95" y="591"/>
                      <a:pt x="111" y="591"/>
                    </a:cubicBezTo>
                    <a:cubicBezTo>
                      <a:pt x="143" y="591"/>
                      <a:pt x="158" y="591"/>
                      <a:pt x="190" y="575"/>
                    </a:cubicBezTo>
                    <a:lnTo>
                      <a:pt x="616" y="180"/>
                    </a:lnTo>
                    <a:cubicBezTo>
                      <a:pt x="648" y="133"/>
                      <a:pt x="648" y="70"/>
                      <a:pt x="616" y="38"/>
                    </a:cubicBezTo>
                    <a:cubicBezTo>
                      <a:pt x="599" y="12"/>
                      <a:pt x="572" y="1"/>
                      <a:pt x="5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627622" y="3404213"/>
            <a:ext cx="3615890" cy="7122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9" name="Google Shape;869;p33"/>
          <p:cNvGrpSpPr/>
          <p:nvPr/>
        </p:nvGrpSpPr>
        <p:grpSpPr>
          <a:xfrm rot="1882054">
            <a:off x="7632033" y="3650117"/>
            <a:ext cx="1041730" cy="685381"/>
            <a:chOff x="3631750" y="-342700"/>
            <a:chExt cx="259300" cy="170600"/>
          </a:xfrm>
        </p:grpSpPr>
        <p:sp>
          <p:nvSpPr>
            <p:cNvPr id="870" name="Google Shape;870;p33"/>
            <p:cNvSpPr/>
            <p:nvPr/>
          </p:nvSpPr>
          <p:spPr>
            <a:xfrm>
              <a:off x="3774600" y="-235650"/>
              <a:ext cx="116450" cy="63550"/>
            </a:xfrm>
            <a:custGeom>
              <a:avLst/>
              <a:gdLst/>
              <a:ahLst/>
              <a:cxnLst/>
              <a:rect l="l" t="t" r="r" b="b"/>
              <a:pathLst>
                <a:path w="4658" h="2542" extrusionOk="0">
                  <a:moveTo>
                    <a:pt x="2068" y="774"/>
                  </a:moveTo>
                  <a:cubicBezTo>
                    <a:pt x="2116" y="774"/>
                    <a:pt x="2163" y="789"/>
                    <a:pt x="2211" y="805"/>
                  </a:cubicBezTo>
                  <a:cubicBezTo>
                    <a:pt x="2353" y="868"/>
                    <a:pt x="2353" y="947"/>
                    <a:pt x="2337" y="995"/>
                  </a:cubicBezTo>
                  <a:cubicBezTo>
                    <a:pt x="2305" y="1153"/>
                    <a:pt x="2116" y="1326"/>
                    <a:pt x="1847" y="1452"/>
                  </a:cubicBezTo>
                  <a:lnTo>
                    <a:pt x="1847" y="1452"/>
                  </a:lnTo>
                  <a:cubicBezTo>
                    <a:pt x="1784" y="1168"/>
                    <a:pt x="1816" y="916"/>
                    <a:pt x="1926" y="821"/>
                  </a:cubicBezTo>
                  <a:cubicBezTo>
                    <a:pt x="1974" y="789"/>
                    <a:pt x="2005" y="774"/>
                    <a:pt x="2068" y="774"/>
                  </a:cubicBezTo>
                  <a:close/>
                  <a:moveTo>
                    <a:pt x="253" y="0"/>
                  </a:moveTo>
                  <a:cubicBezTo>
                    <a:pt x="206" y="0"/>
                    <a:pt x="143" y="32"/>
                    <a:pt x="143" y="79"/>
                  </a:cubicBezTo>
                  <a:cubicBezTo>
                    <a:pt x="127" y="127"/>
                    <a:pt x="1" y="916"/>
                    <a:pt x="379" y="1405"/>
                  </a:cubicBezTo>
                  <a:cubicBezTo>
                    <a:pt x="553" y="1626"/>
                    <a:pt x="806" y="1752"/>
                    <a:pt x="1121" y="1768"/>
                  </a:cubicBezTo>
                  <a:cubicBezTo>
                    <a:pt x="1158" y="1771"/>
                    <a:pt x="1194" y="1772"/>
                    <a:pt x="1230" y="1772"/>
                  </a:cubicBezTo>
                  <a:cubicBezTo>
                    <a:pt x="1399" y="1772"/>
                    <a:pt x="1565" y="1744"/>
                    <a:pt x="1721" y="1705"/>
                  </a:cubicBezTo>
                  <a:cubicBezTo>
                    <a:pt x="1879" y="2179"/>
                    <a:pt x="2211" y="2494"/>
                    <a:pt x="2621" y="2526"/>
                  </a:cubicBezTo>
                  <a:cubicBezTo>
                    <a:pt x="2653" y="2542"/>
                    <a:pt x="2684" y="2542"/>
                    <a:pt x="2716" y="2542"/>
                  </a:cubicBezTo>
                  <a:cubicBezTo>
                    <a:pt x="3300" y="2542"/>
                    <a:pt x="3600" y="1973"/>
                    <a:pt x="3805" y="1563"/>
                  </a:cubicBezTo>
                  <a:cubicBezTo>
                    <a:pt x="3950" y="1301"/>
                    <a:pt x="4042" y="1133"/>
                    <a:pt x="4130" y="1133"/>
                  </a:cubicBezTo>
                  <a:cubicBezTo>
                    <a:pt x="4137" y="1133"/>
                    <a:pt x="4145" y="1134"/>
                    <a:pt x="4152" y="1137"/>
                  </a:cubicBezTo>
                  <a:cubicBezTo>
                    <a:pt x="4263" y="1200"/>
                    <a:pt x="4326" y="1263"/>
                    <a:pt x="4357" y="1358"/>
                  </a:cubicBezTo>
                  <a:cubicBezTo>
                    <a:pt x="4436" y="1658"/>
                    <a:pt x="4121" y="2163"/>
                    <a:pt x="3994" y="2321"/>
                  </a:cubicBezTo>
                  <a:cubicBezTo>
                    <a:pt x="3963" y="2368"/>
                    <a:pt x="3979" y="2431"/>
                    <a:pt x="4010" y="2463"/>
                  </a:cubicBezTo>
                  <a:cubicBezTo>
                    <a:pt x="4028" y="2475"/>
                    <a:pt x="4049" y="2480"/>
                    <a:pt x="4069" y="2480"/>
                  </a:cubicBezTo>
                  <a:cubicBezTo>
                    <a:pt x="4101" y="2480"/>
                    <a:pt x="4133" y="2466"/>
                    <a:pt x="4152" y="2447"/>
                  </a:cubicBezTo>
                  <a:cubicBezTo>
                    <a:pt x="4168" y="2415"/>
                    <a:pt x="4657" y="1768"/>
                    <a:pt x="4547" y="1310"/>
                  </a:cubicBezTo>
                  <a:cubicBezTo>
                    <a:pt x="4499" y="1153"/>
                    <a:pt x="4389" y="1042"/>
                    <a:pt x="4231" y="963"/>
                  </a:cubicBezTo>
                  <a:cubicBezTo>
                    <a:pt x="4192" y="947"/>
                    <a:pt x="4156" y="940"/>
                    <a:pt x="4121" y="940"/>
                  </a:cubicBezTo>
                  <a:cubicBezTo>
                    <a:pt x="3917" y="940"/>
                    <a:pt x="3780" y="1200"/>
                    <a:pt x="3631" y="1484"/>
                  </a:cubicBezTo>
                  <a:cubicBezTo>
                    <a:pt x="3435" y="1861"/>
                    <a:pt x="3181" y="2340"/>
                    <a:pt x="2704" y="2340"/>
                  </a:cubicBezTo>
                  <a:cubicBezTo>
                    <a:pt x="2682" y="2340"/>
                    <a:pt x="2660" y="2339"/>
                    <a:pt x="2637" y="2336"/>
                  </a:cubicBezTo>
                  <a:cubicBezTo>
                    <a:pt x="2179" y="2289"/>
                    <a:pt x="1974" y="1816"/>
                    <a:pt x="1911" y="1642"/>
                  </a:cubicBezTo>
                  <a:cubicBezTo>
                    <a:pt x="2242" y="1500"/>
                    <a:pt x="2479" y="1279"/>
                    <a:pt x="2526" y="1042"/>
                  </a:cubicBezTo>
                  <a:cubicBezTo>
                    <a:pt x="2574" y="868"/>
                    <a:pt x="2495" y="711"/>
                    <a:pt x="2305" y="632"/>
                  </a:cubicBezTo>
                  <a:cubicBezTo>
                    <a:pt x="2216" y="592"/>
                    <a:pt x="2138" y="577"/>
                    <a:pt x="2071" y="577"/>
                  </a:cubicBezTo>
                  <a:cubicBezTo>
                    <a:pt x="1949" y="577"/>
                    <a:pt x="1861" y="628"/>
                    <a:pt x="1800" y="679"/>
                  </a:cubicBezTo>
                  <a:cubicBezTo>
                    <a:pt x="1611" y="853"/>
                    <a:pt x="1595" y="1200"/>
                    <a:pt x="1658" y="1516"/>
                  </a:cubicBezTo>
                  <a:cubicBezTo>
                    <a:pt x="1540" y="1551"/>
                    <a:pt x="1412" y="1569"/>
                    <a:pt x="1276" y="1569"/>
                  </a:cubicBezTo>
                  <a:cubicBezTo>
                    <a:pt x="1231" y="1569"/>
                    <a:pt x="1185" y="1567"/>
                    <a:pt x="1137" y="1563"/>
                  </a:cubicBezTo>
                  <a:cubicBezTo>
                    <a:pt x="885" y="1547"/>
                    <a:pt x="679" y="1452"/>
                    <a:pt x="537" y="1279"/>
                  </a:cubicBezTo>
                  <a:cubicBezTo>
                    <a:pt x="206" y="853"/>
                    <a:pt x="332" y="127"/>
                    <a:pt x="332" y="127"/>
                  </a:cubicBezTo>
                  <a:cubicBezTo>
                    <a:pt x="348" y="63"/>
                    <a:pt x="301" y="16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3"/>
            <p:cNvSpPr/>
            <p:nvPr/>
          </p:nvSpPr>
          <p:spPr>
            <a:xfrm>
              <a:off x="3631750" y="-340250"/>
              <a:ext cx="168925" cy="135825"/>
            </a:xfrm>
            <a:custGeom>
              <a:avLst/>
              <a:gdLst/>
              <a:ahLst/>
              <a:cxnLst/>
              <a:rect l="l" t="t" r="r" b="b"/>
              <a:pathLst>
                <a:path w="6757" h="5433" extrusionOk="0">
                  <a:moveTo>
                    <a:pt x="4063" y="1"/>
                  </a:moveTo>
                  <a:cubicBezTo>
                    <a:pt x="3599" y="1"/>
                    <a:pt x="458" y="1027"/>
                    <a:pt x="458" y="1027"/>
                  </a:cubicBezTo>
                  <a:cubicBezTo>
                    <a:pt x="0" y="1169"/>
                    <a:pt x="1579" y="4989"/>
                    <a:pt x="2100" y="5368"/>
                  </a:cubicBezTo>
                  <a:cubicBezTo>
                    <a:pt x="2164" y="5413"/>
                    <a:pt x="2278" y="5432"/>
                    <a:pt x="2430" y="5432"/>
                  </a:cubicBezTo>
                  <a:cubicBezTo>
                    <a:pt x="3517" y="5432"/>
                    <a:pt x="6519" y="4418"/>
                    <a:pt x="6630" y="4168"/>
                  </a:cubicBezTo>
                  <a:cubicBezTo>
                    <a:pt x="6756" y="3869"/>
                    <a:pt x="4515" y="33"/>
                    <a:pt x="4073" y="1"/>
                  </a:cubicBezTo>
                  <a:cubicBezTo>
                    <a:pt x="4070" y="1"/>
                    <a:pt x="4066" y="1"/>
                    <a:pt x="4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3"/>
            <p:cNvSpPr/>
            <p:nvPr/>
          </p:nvSpPr>
          <p:spPr>
            <a:xfrm>
              <a:off x="3640425" y="-342700"/>
              <a:ext cx="159850" cy="139025"/>
            </a:xfrm>
            <a:custGeom>
              <a:avLst/>
              <a:gdLst/>
              <a:ahLst/>
              <a:cxnLst/>
              <a:rect l="l" t="t" r="r" b="b"/>
              <a:pathLst>
                <a:path w="6394" h="5561" extrusionOk="0">
                  <a:moveTo>
                    <a:pt x="3731" y="0"/>
                  </a:moveTo>
                  <a:cubicBezTo>
                    <a:pt x="3689" y="0"/>
                    <a:pt x="3644" y="29"/>
                    <a:pt x="3631" y="68"/>
                  </a:cubicBezTo>
                  <a:lnTo>
                    <a:pt x="2779" y="2372"/>
                  </a:lnTo>
                  <a:lnTo>
                    <a:pt x="158" y="1030"/>
                  </a:lnTo>
                  <a:cubicBezTo>
                    <a:pt x="145" y="1022"/>
                    <a:pt x="131" y="1018"/>
                    <a:pt x="116" y="1018"/>
                  </a:cubicBezTo>
                  <a:cubicBezTo>
                    <a:pt x="78" y="1018"/>
                    <a:pt x="39" y="1044"/>
                    <a:pt x="16" y="1078"/>
                  </a:cubicBezTo>
                  <a:cubicBezTo>
                    <a:pt x="1" y="1125"/>
                    <a:pt x="16" y="1188"/>
                    <a:pt x="64" y="1204"/>
                  </a:cubicBezTo>
                  <a:lnTo>
                    <a:pt x="2716" y="2562"/>
                  </a:lnTo>
                  <a:lnTo>
                    <a:pt x="1658" y="5419"/>
                  </a:lnTo>
                  <a:cubicBezTo>
                    <a:pt x="1642" y="5482"/>
                    <a:pt x="1674" y="5529"/>
                    <a:pt x="1721" y="5545"/>
                  </a:cubicBezTo>
                  <a:cubicBezTo>
                    <a:pt x="1737" y="5561"/>
                    <a:pt x="1737" y="5561"/>
                    <a:pt x="1753" y="5561"/>
                  </a:cubicBezTo>
                  <a:cubicBezTo>
                    <a:pt x="1784" y="5561"/>
                    <a:pt x="1832" y="5529"/>
                    <a:pt x="1848" y="5498"/>
                  </a:cubicBezTo>
                  <a:lnTo>
                    <a:pt x="2889" y="2641"/>
                  </a:lnTo>
                  <a:lnTo>
                    <a:pt x="6236" y="4345"/>
                  </a:lnTo>
                  <a:cubicBezTo>
                    <a:pt x="6252" y="4361"/>
                    <a:pt x="6267" y="4361"/>
                    <a:pt x="6283" y="4361"/>
                  </a:cubicBezTo>
                  <a:cubicBezTo>
                    <a:pt x="6315" y="4361"/>
                    <a:pt x="6346" y="4345"/>
                    <a:pt x="6362" y="4314"/>
                  </a:cubicBezTo>
                  <a:cubicBezTo>
                    <a:pt x="6394" y="4251"/>
                    <a:pt x="6378" y="4203"/>
                    <a:pt x="6331" y="4172"/>
                  </a:cubicBezTo>
                  <a:lnTo>
                    <a:pt x="2968" y="2467"/>
                  </a:lnTo>
                  <a:lnTo>
                    <a:pt x="3821" y="131"/>
                  </a:lnTo>
                  <a:cubicBezTo>
                    <a:pt x="3836" y="83"/>
                    <a:pt x="3805" y="36"/>
                    <a:pt x="3758" y="4"/>
                  </a:cubicBezTo>
                  <a:cubicBezTo>
                    <a:pt x="3749" y="2"/>
                    <a:pt x="3740" y="0"/>
                    <a:pt x="3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09" y="3228509"/>
            <a:ext cx="1817161" cy="16013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6"/>
          <p:cNvSpPr txBox="1">
            <a:spLocks noGrp="1"/>
          </p:cNvSpPr>
          <p:nvPr>
            <p:ph type="title" idx="2"/>
          </p:nvPr>
        </p:nvSpPr>
        <p:spPr>
          <a:xfrm>
            <a:off x="3964707" y="2063478"/>
            <a:ext cx="403843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KHỞI ĐỘNG</a:t>
            </a:r>
            <a:endParaRPr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anose="020B0502040204020203" pitchFamily="34" charset="0"/>
            </a:endParaRPr>
          </a:p>
        </p:txBody>
      </p:sp>
      <p:grpSp>
        <p:nvGrpSpPr>
          <p:cNvPr id="424" name="Google Shape;424;p26"/>
          <p:cNvGrpSpPr/>
          <p:nvPr/>
        </p:nvGrpSpPr>
        <p:grpSpPr>
          <a:xfrm>
            <a:off x="8200967" y="1225991"/>
            <a:ext cx="455861" cy="440532"/>
            <a:chOff x="2994987" y="1523060"/>
            <a:chExt cx="305025" cy="294769"/>
          </a:xfrm>
        </p:grpSpPr>
        <p:sp>
          <p:nvSpPr>
            <p:cNvPr id="425" name="Google Shape;425;p26"/>
            <p:cNvSpPr/>
            <p:nvPr/>
          </p:nvSpPr>
          <p:spPr>
            <a:xfrm>
              <a:off x="2994987" y="1592397"/>
              <a:ext cx="88796" cy="34703"/>
            </a:xfrm>
            <a:custGeom>
              <a:avLst/>
              <a:gdLst/>
              <a:ahLst/>
              <a:cxnLst/>
              <a:rect l="l" t="t" r="r" b="b"/>
              <a:pathLst>
                <a:path w="1264" h="494" extrusionOk="0">
                  <a:moveTo>
                    <a:pt x="427" y="0"/>
                  </a:moveTo>
                  <a:cubicBezTo>
                    <a:pt x="337" y="0"/>
                    <a:pt x="258" y="18"/>
                    <a:pt x="190" y="52"/>
                  </a:cubicBezTo>
                  <a:cubicBezTo>
                    <a:pt x="1" y="162"/>
                    <a:pt x="1" y="383"/>
                    <a:pt x="1" y="399"/>
                  </a:cubicBezTo>
                  <a:cubicBezTo>
                    <a:pt x="1" y="447"/>
                    <a:pt x="48" y="494"/>
                    <a:pt x="95" y="494"/>
                  </a:cubicBezTo>
                  <a:cubicBezTo>
                    <a:pt x="158" y="494"/>
                    <a:pt x="206" y="447"/>
                    <a:pt x="206" y="399"/>
                  </a:cubicBezTo>
                  <a:cubicBezTo>
                    <a:pt x="206" y="383"/>
                    <a:pt x="206" y="273"/>
                    <a:pt x="300" y="226"/>
                  </a:cubicBezTo>
                  <a:cubicBezTo>
                    <a:pt x="328" y="209"/>
                    <a:pt x="371" y="194"/>
                    <a:pt x="436" y="194"/>
                  </a:cubicBezTo>
                  <a:cubicBezTo>
                    <a:pt x="559" y="194"/>
                    <a:pt x="760" y="246"/>
                    <a:pt x="1090" y="431"/>
                  </a:cubicBezTo>
                  <a:cubicBezTo>
                    <a:pt x="1106" y="442"/>
                    <a:pt x="1125" y="447"/>
                    <a:pt x="1144" y="447"/>
                  </a:cubicBezTo>
                  <a:cubicBezTo>
                    <a:pt x="1178" y="447"/>
                    <a:pt x="1211" y="430"/>
                    <a:pt x="1232" y="399"/>
                  </a:cubicBezTo>
                  <a:cubicBezTo>
                    <a:pt x="1263" y="352"/>
                    <a:pt x="1248" y="289"/>
                    <a:pt x="1200" y="273"/>
                  </a:cubicBezTo>
                  <a:cubicBezTo>
                    <a:pt x="884" y="88"/>
                    <a:pt x="628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6" name="Google Shape;426;p26"/>
            <p:cNvGrpSpPr/>
            <p:nvPr/>
          </p:nvGrpSpPr>
          <p:grpSpPr>
            <a:xfrm>
              <a:off x="3029339" y="1523060"/>
              <a:ext cx="270673" cy="294769"/>
              <a:chOff x="3029339" y="1523060"/>
              <a:chExt cx="270673" cy="294769"/>
            </a:xfrm>
          </p:grpSpPr>
          <p:sp>
            <p:nvSpPr>
              <p:cNvPr id="427" name="Google Shape;427;p26"/>
              <p:cNvSpPr/>
              <p:nvPr/>
            </p:nvSpPr>
            <p:spPr>
              <a:xfrm>
                <a:off x="3080340" y="1615790"/>
                <a:ext cx="81069" cy="81209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6" extrusionOk="0">
                    <a:moveTo>
                      <a:pt x="553" y="204"/>
                    </a:moveTo>
                    <a:cubicBezTo>
                      <a:pt x="656" y="204"/>
                      <a:pt x="781" y="232"/>
                      <a:pt x="885" y="271"/>
                    </a:cubicBezTo>
                    <a:lnTo>
                      <a:pt x="364" y="855"/>
                    </a:lnTo>
                    <a:cubicBezTo>
                      <a:pt x="301" y="540"/>
                      <a:pt x="301" y="256"/>
                      <a:pt x="364" y="224"/>
                    </a:cubicBezTo>
                    <a:cubicBezTo>
                      <a:pt x="396" y="208"/>
                      <a:pt x="443" y="208"/>
                      <a:pt x="490" y="208"/>
                    </a:cubicBezTo>
                    <a:cubicBezTo>
                      <a:pt x="510" y="205"/>
                      <a:pt x="531" y="204"/>
                      <a:pt x="553" y="204"/>
                    </a:cubicBezTo>
                    <a:close/>
                    <a:moveTo>
                      <a:pt x="493" y="1"/>
                    </a:moveTo>
                    <a:cubicBezTo>
                      <a:pt x="408" y="1"/>
                      <a:pt x="330" y="14"/>
                      <a:pt x="269" y="50"/>
                    </a:cubicBezTo>
                    <a:cubicBezTo>
                      <a:pt x="1" y="208"/>
                      <a:pt x="159" y="887"/>
                      <a:pt x="206" y="1076"/>
                    </a:cubicBezTo>
                    <a:cubicBezTo>
                      <a:pt x="222" y="1124"/>
                      <a:pt x="254" y="1140"/>
                      <a:pt x="285" y="1155"/>
                    </a:cubicBezTo>
                    <a:lnTo>
                      <a:pt x="301" y="1155"/>
                    </a:lnTo>
                    <a:cubicBezTo>
                      <a:pt x="332" y="1155"/>
                      <a:pt x="364" y="1140"/>
                      <a:pt x="380" y="1124"/>
                    </a:cubicBezTo>
                    <a:lnTo>
                      <a:pt x="1122" y="287"/>
                    </a:lnTo>
                    <a:cubicBezTo>
                      <a:pt x="1138" y="271"/>
                      <a:pt x="1153" y="240"/>
                      <a:pt x="1138" y="208"/>
                    </a:cubicBezTo>
                    <a:cubicBezTo>
                      <a:pt x="1138" y="177"/>
                      <a:pt x="1122" y="145"/>
                      <a:pt x="1090" y="129"/>
                    </a:cubicBezTo>
                    <a:cubicBezTo>
                      <a:pt x="1043" y="118"/>
                      <a:pt x="742" y="1"/>
                      <a:pt x="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6"/>
              <p:cNvSpPr/>
              <p:nvPr/>
            </p:nvSpPr>
            <p:spPr>
              <a:xfrm>
                <a:off x="3029339" y="1567598"/>
                <a:ext cx="270673" cy="250231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562" extrusionOk="0">
                    <a:moveTo>
                      <a:pt x="2544" y="1"/>
                    </a:moveTo>
                    <a:cubicBezTo>
                      <a:pt x="1847" y="1"/>
                      <a:pt x="1343" y="1021"/>
                      <a:pt x="1343" y="1021"/>
                    </a:cubicBezTo>
                    <a:cubicBezTo>
                      <a:pt x="1343" y="1021"/>
                      <a:pt x="1" y="1762"/>
                      <a:pt x="538" y="2567"/>
                    </a:cubicBezTo>
                    <a:cubicBezTo>
                      <a:pt x="1058" y="3388"/>
                      <a:pt x="2369" y="3562"/>
                      <a:pt x="2369" y="3562"/>
                    </a:cubicBezTo>
                    <a:lnTo>
                      <a:pt x="2242" y="1810"/>
                    </a:lnTo>
                    <a:lnTo>
                      <a:pt x="3852" y="2236"/>
                    </a:lnTo>
                    <a:cubicBezTo>
                      <a:pt x="3852" y="2236"/>
                      <a:pt x="3852" y="657"/>
                      <a:pt x="2953" y="121"/>
                    </a:cubicBezTo>
                    <a:cubicBezTo>
                      <a:pt x="2811" y="36"/>
                      <a:pt x="2674" y="1"/>
                      <a:pt x="2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6"/>
              <p:cNvSpPr/>
              <p:nvPr/>
            </p:nvSpPr>
            <p:spPr>
              <a:xfrm>
                <a:off x="3136962" y="1658151"/>
                <a:ext cx="3997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20" extrusionOk="0">
                    <a:moveTo>
                      <a:pt x="291" y="1"/>
                    </a:moveTo>
                    <a:cubicBezTo>
                      <a:pt x="233" y="1"/>
                      <a:pt x="175" y="21"/>
                      <a:pt x="126" y="63"/>
                    </a:cubicBezTo>
                    <a:cubicBezTo>
                      <a:pt x="16" y="158"/>
                      <a:pt x="0" y="316"/>
                      <a:pt x="95" y="426"/>
                    </a:cubicBezTo>
                    <a:cubicBezTo>
                      <a:pt x="139" y="488"/>
                      <a:pt x="212" y="520"/>
                      <a:pt x="285" y="520"/>
                    </a:cubicBezTo>
                    <a:cubicBezTo>
                      <a:pt x="343" y="520"/>
                      <a:pt x="400" y="500"/>
                      <a:pt x="442" y="458"/>
                    </a:cubicBezTo>
                    <a:cubicBezTo>
                      <a:pt x="553" y="363"/>
                      <a:pt x="568" y="205"/>
                      <a:pt x="489" y="95"/>
                    </a:cubicBezTo>
                    <a:cubicBezTo>
                      <a:pt x="437" y="33"/>
                      <a:pt x="364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6"/>
              <p:cNvSpPr/>
              <p:nvPr/>
            </p:nvSpPr>
            <p:spPr>
              <a:xfrm>
                <a:off x="3166888" y="1592537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1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6" y="145"/>
                      <a:pt x="0" y="318"/>
                      <a:pt x="95" y="429"/>
                    </a:cubicBezTo>
                    <a:cubicBezTo>
                      <a:pt x="138" y="489"/>
                      <a:pt x="208" y="516"/>
                      <a:pt x="282" y="516"/>
                    </a:cubicBezTo>
                    <a:cubicBezTo>
                      <a:pt x="344" y="516"/>
                      <a:pt x="407" y="496"/>
                      <a:pt x="458" y="460"/>
                    </a:cubicBezTo>
                    <a:cubicBezTo>
                      <a:pt x="568" y="366"/>
                      <a:pt x="584" y="208"/>
                      <a:pt x="490" y="97"/>
                    </a:cubicBezTo>
                    <a:cubicBezTo>
                      <a:pt x="434" y="33"/>
                      <a:pt x="358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6"/>
              <p:cNvSpPr/>
              <p:nvPr/>
            </p:nvSpPr>
            <p:spPr>
              <a:xfrm>
                <a:off x="3069311" y="1697420"/>
                <a:ext cx="39972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17" extrusionOk="0">
                    <a:moveTo>
                      <a:pt x="297" y="1"/>
                    </a:moveTo>
                    <a:cubicBezTo>
                      <a:pt x="238" y="1"/>
                      <a:pt x="177" y="20"/>
                      <a:pt x="126" y="56"/>
                    </a:cubicBezTo>
                    <a:cubicBezTo>
                      <a:pt x="16" y="151"/>
                      <a:pt x="0" y="309"/>
                      <a:pt x="79" y="420"/>
                    </a:cubicBezTo>
                    <a:cubicBezTo>
                      <a:pt x="134" y="484"/>
                      <a:pt x="211" y="516"/>
                      <a:pt x="287" y="516"/>
                    </a:cubicBezTo>
                    <a:cubicBezTo>
                      <a:pt x="342" y="516"/>
                      <a:pt x="396" y="500"/>
                      <a:pt x="442" y="467"/>
                    </a:cubicBezTo>
                    <a:cubicBezTo>
                      <a:pt x="553" y="372"/>
                      <a:pt x="568" y="199"/>
                      <a:pt x="489" y="88"/>
                    </a:cubicBezTo>
                    <a:cubicBezTo>
                      <a:pt x="438" y="28"/>
                      <a:pt x="368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6"/>
              <p:cNvSpPr/>
              <p:nvPr/>
            </p:nvSpPr>
            <p:spPr>
              <a:xfrm>
                <a:off x="3231167" y="1647964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2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7" y="145"/>
                      <a:pt x="1" y="319"/>
                      <a:pt x="95" y="429"/>
                    </a:cubicBezTo>
                    <a:cubicBezTo>
                      <a:pt x="138" y="489"/>
                      <a:pt x="209" y="516"/>
                      <a:pt x="282" y="516"/>
                    </a:cubicBezTo>
                    <a:cubicBezTo>
                      <a:pt x="344" y="516"/>
                      <a:pt x="408" y="497"/>
                      <a:pt x="459" y="461"/>
                    </a:cubicBezTo>
                    <a:cubicBezTo>
                      <a:pt x="569" y="366"/>
                      <a:pt x="585" y="208"/>
                      <a:pt x="490" y="98"/>
                    </a:cubicBezTo>
                    <a:cubicBezTo>
                      <a:pt x="435" y="33"/>
                      <a:pt x="358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6"/>
              <p:cNvSpPr/>
              <p:nvPr/>
            </p:nvSpPr>
            <p:spPr>
              <a:xfrm>
                <a:off x="3116941" y="1755728"/>
                <a:ext cx="4004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20" extrusionOk="0">
                    <a:moveTo>
                      <a:pt x="284" y="1"/>
                    </a:moveTo>
                    <a:cubicBezTo>
                      <a:pt x="226" y="1"/>
                      <a:pt x="169" y="21"/>
                      <a:pt x="127" y="63"/>
                    </a:cubicBezTo>
                    <a:cubicBezTo>
                      <a:pt x="17" y="158"/>
                      <a:pt x="1" y="316"/>
                      <a:pt x="80" y="426"/>
                    </a:cubicBezTo>
                    <a:cubicBezTo>
                      <a:pt x="133" y="488"/>
                      <a:pt x="205" y="520"/>
                      <a:pt x="278" y="520"/>
                    </a:cubicBezTo>
                    <a:cubicBezTo>
                      <a:pt x="336" y="520"/>
                      <a:pt x="394" y="500"/>
                      <a:pt x="443" y="458"/>
                    </a:cubicBezTo>
                    <a:cubicBezTo>
                      <a:pt x="553" y="363"/>
                      <a:pt x="569" y="205"/>
                      <a:pt x="474" y="95"/>
                    </a:cubicBezTo>
                    <a:cubicBezTo>
                      <a:pt x="430" y="33"/>
                      <a:pt x="357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6"/>
              <p:cNvSpPr/>
              <p:nvPr/>
            </p:nvSpPr>
            <p:spPr>
              <a:xfrm>
                <a:off x="3078163" y="1523060"/>
                <a:ext cx="46646" cy="84089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97" extrusionOk="0">
                    <a:moveTo>
                      <a:pt x="548" y="0"/>
                    </a:moveTo>
                    <a:cubicBezTo>
                      <a:pt x="533" y="0"/>
                      <a:pt x="519" y="4"/>
                      <a:pt x="506" y="13"/>
                    </a:cubicBezTo>
                    <a:cubicBezTo>
                      <a:pt x="490" y="29"/>
                      <a:pt x="64" y="250"/>
                      <a:pt x="16" y="613"/>
                    </a:cubicBezTo>
                    <a:cubicBezTo>
                      <a:pt x="0" y="818"/>
                      <a:pt x="95" y="1007"/>
                      <a:pt x="316" y="1181"/>
                    </a:cubicBezTo>
                    <a:cubicBezTo>
                      <a:pt x="332" y="1197"/>
                      <a:pt x="348" y="1197"/>
                      <a:pt x="379" y="1197"/>
                    </a:cubicBezTo>
                    <a:cubicBezTo>
                      <a:pt x="411" y="1197"/>
                      <a:pt x="427" y="1197"/>
                      <a:pt x="458" y="1165"/>
                    </a:cubicBezTo>
                    <a:cubicBezTo>
                      <a:pt x="490" y="1134"/>
                      <a:pt x="474" y="1070"/>
                      <a:pt x="442" y="1023"/>
                    </a:cubicBezTo>
                    <a:cubicBezTo>
                      <a:pt x="285" y="897"/>
                      <a:pt x="206" y="771"/>
                      <a:pt x="221" y="644"/>
                    </a:cubicBezTo>
                    <a:cubicBezTo>
                      <a:pt x="237" y="376"/>
                      <a:pt x="600" y="186"/>
                      <a:pt x="600" y="186"/>
                    </a:cubicBezTo>
                    <a:cubicBezTo>
                      <a:pt x="648" y="155"/>
                      <a:pt x="663" y="108"/>
                      <a:pt x="648" y="60"/>
                    </a:cubicBezTo>
                    <a:cubicBezTo>
                      <a:pt x="625" y="26"/>
                      <a:pt x="586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6"/>
              <p:cNvSpPr/>
              <p:nvPr/>
            </p:nvSpPr>
            <p:spPr>
              <a:xfrm>
                <a:off x="3184591" y="1702689"/>
                <a:ext cx="85494" cy="79663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134" extrusionOk="0">
                    <a:moveTo>
                      <a:pt x="823" y="0"/>
                    </a:moveTo>
                    <a:cubicBezTo>
                      <a:pt x="801" y="0"/>
                      <a:pt x="778" y="9"/>
                      <a:pt x="758" y="29"/>
                    </a:cubicBezTo>
                    <a:cubicBezTo>
                      <a:pt x="711" y="60"/>
                      <a:pt x="711" y="124"/>
                      <a:pt x="743" y="155"/>
                    </a:cubicBezTo>
                    <a:cubicBezTo>
                      <a:pt x="758" y="171"/>
                      <a:pt x="979" y="487"/>
                      <a:pt x="806" y="802"/>
                    </a:cubicBezTo>
                    <a:cubicBezTo>
                      <a:pt x="774" y="865"/>
                      <a:pt x="727" y="913"/>
                      <a:pt x="664" y="929"/>
                    </a:cubicBezTo>
                    <a:cubicBezTo>
                      <a:pt x="637" y="936"/>
                      <a:pt x="609" y="939"/>
                      <a:pt x="579" y="939"/>
                    </a:cubicBezTo>
                    <a:cubicBezTo>
                      <a:pt x="417" y="939"/>
                      <a:pt x="225" y="842"/>
                      <a:pt x="159" y="802"/>
                    </a:cubicBezTo>
                    <a:cubicBezTo>
                      <a:pt x="147" y="798"/>
                      <a:pt x="134" y="796"/>
                      <a:pt x="121" y="796"/>
                    </a:cubicBezTo>
                    <a:cubicBezTo>
                      <a:pt x="82" y="796"/>
                      <a:pt x="40" y="814"/>
                      <a:pt x="17" y="850"/>
                    </a:cubicBezTo>
                    <a:cubicBezTo>
                      <a:pt x="1" y="897"/>
                      <a:pt x="17" y="944"/>
                      <a:pt x="64" y="976"/>
                    </a:cubicBezTo>
                    <a:cubicBezTo>
                      <a:pt x="64" y="992"/>
                      <a:pt x="316" y="1134"/>
                      <a:pt x="569" y="1134"/>
                    </a:cubicBezTo>
                    <a:cubicBezTo>
                      <a:pt x="616" y="1134"/>
                      <a:pt x="664" y="1134"/>
                      <a:pt x="711" y="1118"/>
                    </a:cubicBezTo>
                    <a:cubicBezTo>
                      <a:pt x="822" y="1086"/>
                      <a:pt x="916" y="1008"/>
                      <a:pt x="979" y="897"/>
                    </a:cubicBezTo>
                    <a:cubicBezTo>
                      <a:pt x="1216" y="471"/>
                      <a:pt x="916" y="60"/>
                      <a:pt x="901" y="45"/>
                    </a:cubicBezTo>
                    <a:cubicBezTo>
                      <a:pt x="882" y="17"/>
                      <a:pt x="853" y="0"/>
                      <a:pt x="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6"/>
              <p:cNvSpPr/>
              <p:nvPr/>
            </p:nvSpPr>
            <p:spPr>
              <a:xfrm>
                <a:off x="3184591" y="1699949"/>
                <a:ext cx="36671" cy="3582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10" extrusionOk="0">
                    <a:moveTo>
                      <a:pt x="419" y="1"/>
                    </a:moveTo>
                    <a:cubicBezTo>
                      <a:pt x="395" y="1"/>
                      <a:pt x="372" y="13"/>
                      <a:pt x="348" y="36"/>
                    </a:cubicBezTo>
                    <a:lnTo>
                      <a:pt x="48" y="336"/>
                    </a:lnTo>
                    <a:cubicBezTo>
                      <a:pt x="1" y="368"/>
                      <a:pt x="1" y="431"/>
                      <a:pt x="48" y="478"/>
                    </a:cubicBezTo>
                    <a:cubicBezTo>
                      <a:pt x="64" y="494"/>
                      <a:pt x="96" y="510"/>
                      <a:pt x="111" y="510"/>
                    </a:cubicBezTo>
                    <a:lnTo>
                      <a:pt x="111" y="494"/>
                    </a:lnTo>
                    <a:cubicBezTo>
                      <a:pt x="143" y="494"/>
                      <a:pt x="159" y="494"/>
                      <a:pt x="190" y="478"/>
                    </a:cubicBezTo>
                    <a:lnTo>
                      <a:pt x="490" y="178"/>
                    </a:lnTo>
                    <a:cubicBezTo>
                      <a:pt x="522" y="131"/>
                      <a:pt x="522" y="68"/>
                      <a:pt x="490" y="36"/>
                    </a:cubicBezTo>
                    <a:cubicBezTo>
                      <a:pt x="466" y="13"/>
                      <a:pt x="443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6"/>
              <p:cNvSpPr/>
              <p:nvPr/>
            </p:nvSpPr>
            <p:spPr>
              <a:xfrm>
                <a:off x="3195691" y="1719760"/>
                <a:ext cx="45522" cy="4151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91" extrusionOk="0">
                    <a:moveTo>
                      <a:pt x="543" y="1"/>
                    </a:moveTo>
                    <a:cubicBezTo>
                      <a:pt x="520" y="1"/>
                      <a:pt x="495" y="8"/>
                      <a:pt x="474" y="23"/>
                    </a:cubicBezTo>
                    <a:lnTo>
                      <a:pt x="48" y="417"/>
                    </a:lnTo>
                    <a:cubicBezTo>
                      <a:pt x="1" y="465"/>
                      <a:pt x="1" y="528"/>
                      <a:pt x="48" y="559"/>
                    </a:cubicBezTo>
                    <a:cubicBezTo>
                      <a:pt x="64" y="591"/>
                      <a:pt x="95" y="591"/>
                      <a:pt x="111" y="591"/>
                    </a:cubicBezTo>
                    <a:cubicBezTo>
                      <a:pt x="143" y="591"/>
                      <a:pt x="158" y="591"/>
                      <a:pt x="190" y="575"/>
                    </a:cubicBezTo>
                    <a:lnTo>
                      <a:pt x="616" y="180"/>
                    </a:lnTo>
                    <a:cubicBezTo>
                      <a:pt x="648" y="133"/>
                      <a:pt x="648" y="70"/>
                      <a:pt x="616" y="38"/>
                    </a:cubicBezTo>
                    <a:cubicBezTo>
                      <a:pt x="599" y="12"/>
                      <a:pt x="572" y="1"/>
                      <a:pt x="5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8" name="Google Shape;438;p26"/>
          <p:cNvSpPr/>
          <p:nvPr/>
        </p:nvSpPr>
        <p:spPr>
          <a:xfrm>
            <a:off x="5077365" y="609210"/>
            <a:ext cx="103197" cy="95751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6"/>
          <p:cNvSpPr/>
          <p:nvPr/>
        </p:nvSpPr>
        <p:spPr>
          <a:xfrm>
            <a:off x="1718023" y="4560625"/>
            <a:ext cx="103197" cy="95751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63" y="196"/>
                </a:moveTo>
                <a:cubicBezTo>
                  <a:pt x="867" y="196"/>
                  <a:pt x="972" y="230"/>
                  <a:pt x="1058" y="303"/>
                </a:cubicBezTo>
                <a:cubicBezTo>
                  <a:pt x="1153" y="382"/>
                  <a:pt x="1216" y="492"/>
                  <a:pt x="1247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7" y="1167"/>
                  <a:pt x="551" y="1133"/>
                  <a:pt x="458" y="1060"/>
                </a:cubicBezTo>
                <a:cubicBezTo>
                  <a:pt x="253" y="902"/>
                  <a:pt x="206" y="603"/>
                  <a:pt x="379" y="382"/>
                </a:cubicBezTo>
                <a:cubicBezTo>
                  <a:pt x="471" y="262"/>
                  <a:pt x="617" y="196"/>
                  <a:pt x="763" y="196"/>
                </a:cubicBezTo>
                <a:close/>
                <a:moveTo>
                  <a:pt x="771" y="0"/>
                </a:moveTo>
                <a:cubicBezTo>
                  <a:pt x="565" y="0"/>
                  <a:pt x="361" y="95"/>
                  <a:pt x="221" y="271"/>
                </a:cubicBezTo>
                <a:cubicBezTo>
                  <a:pt x="0" y="555"/>
                  <a:pt x="48" y="997"/>
                  <a:pt x="348" y="1218"/>
                </a:cubicBezTo>
                <a:cubicBezTo>
                  <a:pt x="471" y="1316"/>
                  <a:pt x="617" y="1363"/>
                  <a:pt x="760" y="1363"/>
                </a:cubicBezTo>
                <a:cubicBezTo>
                  <a:pt x="964" y="1363"/>
                  <a:pt x="1165" y="1268"/>
                  <a:pt x="1295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1" y="47"/>
                  <a:pt x="915" y="0"/>
                  <a:pt x="77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6"/>
          <p:cNvSpPr/>
          <p:nvPr/>
        </p:nvSpPr>
        <p:spPr>
          <a:xfrm>
            <a:off x="4494894" y="2144966"/>
            <a:ext cx="154199" cy="156447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6"/>
          <p:cNvSpPr/>
          <p:nvPr/>
        </p:nvSpPr>
        <p:spPr>
          <a:xfrm>
            <a:off x="7939920" y="4349273"/>
            <a:ext cx="126450" cy="129752"/>
          </a:xfrm>
          <a:custGeom>
            <a:avLst/>
            <a:gdLst/>
            <a:ahLst/>
            <a:cxnLst/>
            <a:rect l="l" t="t" r="r" b="b"/>
            <a:pathLst>
              <a:path w="1800" h="1847" extrusionOk="0">
                <a:moveTo>
                  <a:pt x="979" y="0"/>
                </a:moveTo>
                <a:cubicBezTo>
                  <a:pt x="932" y="0"/>
                  <a:pt x="884" y="32"/>
                  <a:pt x="884" y="95"/>
                </a:cubicBezTo>
                <a:lnTo>
                  <a:pt x="869" y="647"/>
                </a:lnTo>
                <a:lnTo>
                  <a:pt x="537" y="284"/>
                </a:lnTo>
                <a:cubicBezTo>
                  <a:pt x="513" y="268"/>
                  <a:pt x="490" y="260"/>
                  <a:pt x="466" y="260"/>
                </a:cubicBezTo>
                <a:cubicBezTo>
                  <a:pt x="442" y="260"/>
                  <a:pt x="419" y="268"/>
                  <a:pt x="395" y="284"/>
                </a:cubicBezTo>
                <a:cubicBezTo>
                  <a:pt x="348" y="316"/>
                  <a:pt x="348" y="379"/>
                  <a:pt x="395" y="426"/>
                </a:cubicBezTo>
                <a:lnTo>
                  <a:pt x="727" y="805"/>
                </a:lnTo>
                <a:lnTo>
                  <a:pt x="95" y="805"/>
                </a:lnTo>
                <a:cubicBezTo>
                  <a:pt x="89" y="803"/>
                  <a:pt x="83" y="802"/>
                  <a:pt x="77" y="802"/>
                </a:cubicBezTo>
                <a:cubicBezTo>
                  <a:pt x="36" y="802"/>
                  <a:pt x="0" y="845"/>
                  <a:pt x="0" y="900"/>
                </a:cubicBezTo>
                <a:cubicBezTo>
                  <a:pt x="0" y="947"/>
                  <a:pt x="48" y="994"/>
                  <a:pt x="95" y="994"/>
                </a:cubicBezTo>
                <a:lnTo>
                  <a:pt x="679" y="994"/>
                </a:lnTo>
                <a:lnTo>
                  <a:pt x="221" y="1294"/>
                </a:lnTo>
                <a:cubicBezTo>
                  <a:pt x="174" y="1326"/>
                  <a:pt x="174" y="1389"/>
                  <a:pt x="206" y="1436"/>
                </a:cubicBezTo>
                <a:cubicBezTo>
                  <a:pt x="221" y="1468"/>
                  <a:pt x="253" y="1484"/>
                  <a:pt x="285" y="1484"/>
                </a:cubicBezTo>
                <a:cubicBezTo>
                  <a:pt x="300" y="1484"/>
                  <a:pt x="316" y="1468"/>
                  <a:pt x="332" y="1468"/>
                </a:cubicBezTo>
                <a:lnTo>
                  <a:pt x="853" y="1105"/>
                </a:lnTo>
                <a:lnTo>
                  <a:pt x="853" y="1752"/>
                </a:lnTo>
                <a:cubicBezTo>
                  <a:pt x="853" y="1800"/>
                  <a:pt x="884" y="1847"/>
                  <a:pt x="948" y="1847"/>
                </a:cubicBezTo>
                <a:cubicBezTo>
                  <a:pt x="995" y="1847"/>
                  <a:pt x="1042" y="1800"/>
                  <a:pt x="1042" y="1752"/>
                </a:cubicBezTo>
                <a:lnTo>
                  <a:pt x="1058" y="1152"/>
                </a:lnTo>
                <a:lnTo>
                  <a:pt x="1405" y="1531"/>
                </a:lnTo>
                <a:cubicBezTo>
                  <a:pt x="1437" y="1547"/>
                  <a:pt x="1453" y="1563"/>
                  <a:pt x="1484" y="1563"/>
                </a:cubicBezTo>
                <a:cubicBezTo>
                  <a:pt x="1500" y="1563"/>
                  <a:pt x="1532" y="1563"/>
                  <a:pt x="1547" y="1531"/>
                </a:cubicBezTo>
                <a:cubicBezTo>
                  <a:pt x="1595" y="1500"/>
                  <a:pt x="1595" y="1436"/>
                  <a:pt x="1563" y="1405"/>
                </a:cubicBezTo>
                <a:lnTo>
                  <a:pt x="1184" y="994"/>
                </a:lnTo>
                <a:lnTo>
                  <a:pt x="1705" y="994"/>
                </a:lnTo>
                <a:cubicBezTo>
                  <a:pt x="1753" y="994"/>
                  <a:pt x="1800" y="947"/>
                  <a:pt x="1800" y="900"/>
                </a:cubicBezTo>
                <a:cubicBezTo>
                  <a:pt x="1800" y="837"/>
                  <a:pt x="1753" y="805"/>
                  <a:pt x="1705" y="805"/>
                </a:cubicBezTo>
                <a:lnTo>
                  <a:pt x="1311" y="805"/>
                </a:lnTo>
                <a:lnTo>
                  <a:pt x="1721" y="521"/>
                </a:lnTo>
                <a:cubicBezTo>
                  <a:pt x="1768" y="489"/>
                  <a:pt x="1768" y="426"/>
                  <a:pt x="1737" y="395"/>
                </a:cubicBezTo>
                <a:cubicBezTo>
                  <a:pt x="1716" y="364"/>
                  <a:pt x="1689" y="347"/>
                  <a:pt x="1660" y="347"/>
                </a:cubicBezTo>
                <a:cubicBezTo>
                  <a:pt x="1644" y="347"/>
                  <a:pt x="1627" y="352"/>
                  <a:pt x="1610" y="363"/>
                </a:cubicBezTo>
                <a:lnTo>
                  <a:pt x="1058" y="726"/>
                </a:lnTo>
                <a:lnTo>
                  <a:pt x="1074" y="95"/>
                </a:lnTo>
                <a:cubicBezTo>
                  <a:pt x="1074" y="32"/>
                  <a:pt x="1026" y="0"/>
                  <a:pt x="9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26"/>
          <p:cNvGrpSpPr/>
          <p:nvPr/>
        </p:nvGrpSpPr>
        <p:grpSpPr>
          <a:xfrm>
            <a:off x="1042847" y="1317475"/>
            <a:ext cx="2763996" cy="2909956"/>
            <a:chOff x="-4107598" y="1782103"/>
            <a:chExt cx="3041034" cy="3201624"/>
          </a:xfrm>
        </p:grpSpPr>
        <p:sp>
          <p:nvSpPr>
            <p:cNvPr id="443" name="Google Shape;443;p26"/>
            <p:cNvSpPr/>
            <p:nvPr/>
          </p:nvSpPr>
          <p:spPr>
            <a:xfrm>
              <a:off x="-1816532" y="3861147"/>
              <a:ext cx="749968" cy="1041238"/>
            </a:xfrm>
            <a:custGeom>
              <a:avLst/>
              <a:gdLst/>
              <a:ahLst/>
              <a:cxnLst/>
              <a:rect l="l" t="t" r="r" b="b"/>
              <a:pathLst>
                <a:path w="9756" h="13545" extrusionOk="0">
                  <a:moveTo>
                    <a:pt x="0" y="1"/>
                  </a:moveTo>
                  <a:lnTo>
                    <a:pt x="2384" y="13545"/>
                  </a:lnTo>
                  <a:cubicBezTo>
                    <a:pt x="2384" y="13545"/>
                    <a:pt x="9756" y="10419"/>
                    <a:pt x="8051" y="5510"/>
                  </a:cubicBezTo>
                  <a:cubicBezTo>
                    <a:pt x="6330" y="60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6"/>
            <p:cNvSpPr/>
            <p:nvPr/>
          </p:nvSpPr>
          <p:spPr>
            <a:xfrm>
              <a:off x="-2447511" y="4151191"/>
              <a:ext cx="332550" cy="515814"/>
            </a:xfrm>
            <a:custGeom>
              <a:avLst/>
              <a:gdLst/>
              <a:ahLst/>
              <a:cxnLst/>
              <a:rect l="l" t="t" r="r" b="b"/>
              <a:pathLst>
                <a:path w="4326" h="6710" extrusionOk="0">
                  <a:moveTo>
                    <a:pt x="3268" y="1"/>
                  </a:moveTo>
                  <a:cubicBezTo>
                    <a:pt x="2226" y="79"/>
                    <a:pt x="1121" y="143"/>
                    <a:pt x="0" y="222"/>
                  </a:cubicBezTo>
                  <a:cubicBezTo>
                    <a:pt x="300" y="2195"/>
                    <a:pt x="663" y="4673"/>
                    <a:pt x="884" y="6709"/>
                  </a:cubicBezTo>
                  <a:cubicBezTo>
                    <a:pt x="2084" y="6599"/>
                    <a:pt x="3236" y="6504"/>
                    <a:pt x="4325" y="6394"/>
                  </a:cubicBezTo>
                  <a:cubicBezTo>
                    <a:pt x="3962" y="4373"/>
                    <a:pt x="3552" y="1942"/>
                    <a:pt x="3268" y="1"/>
                  </a:cubicBezTo>
                  <a:close/>
                </a:path>
              </a:pathLst>
            </a:custGeom>
            <a:solidFill>
              <a:srgbClr val="75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6"/>
            <p:cNvSpPr/>
            <p:nvPr/>
          </p:nvSpPr>
          <p:spPr>
            <a:xfrm>
              <a:off x="-3869751" y="4230063"/>
              <a:ext cx="536416" cy="545410"/>
            </a:xfrm>
            <a:custGeom>
              <a:avLst/>
              <a:gdLst/>
              <a:ahLst/>
              <a:cxnLst/>
              <a:rect l="l" t="t" r="r" b="b"/>
              <a:pathLst>
                <a:path w="6978" h="7095" extrusionOk="0">
                  <a:moveTo>
                    <a:pt x="6394" y="1"/>
                  </a:moveTo>
                  <a:cubicBezTo>
                    <a:pt x="3458" y="190"/>
                    <a:pt x="1" y="427"/>
                    <a:pt x="1" y="427"/>
                  </a:cubicBezTo>
                  <a:lnTo>
                    <a:pt x="900" y="7057"/>
                  </a:lnTo>
                  <a:cubicBezTo>
                    <a:pt x="930" y="7082"/>
                    <a:pt x="1086" y="7094"/>
                    <a:pt x="1352" y="7094"/>
                  </a:cubicBezTo>
                  <a:cubicBezTo>
                    <a:pt x="2231" y="7094"/>
                    <a:pt x="4312" y="6963"/>
                    <a:pt x="6978" y="6757"/>
                  </a:cubicBezTo>
                  <a:lnTo>
                    <a:pt x="63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6"/>
            <p:cNvSpPr/>
            <p:nvPr/>
          </p:nvSpPr>
          <p:spPr>
            <a:xfrm>
              <a:off x="-3378298" y="4203388"/>
              <a:ext cx="453932" cy="546102"/>
            </a:xfrm>
            <a:custGeom>
              <a:avLst/>
              <a:gdLst/>
              <a:ahLst/>
              <a:cxnLst/>
              <a:rect l="l" t="t" r="r" b="b"/>
              <a:pathLst>
                <a:path w="5905" h="7104" extrusionOk="0">
                  <a:moveTo>
                    <a:pt x="5194" y="0"/>
                  </a:moveTo>
                  <a:cubicBezTo>
                    <a:pt x="3316" y="127"/>
                    <a:pt x="1532" y="237"/>
                    <a:pt x="1" y="348"/>
                  </a:cubicBezTo>
                  <a:lnTo>
                    <a:pt x="17" y="348"/>
                  </a:lnTo>
                  <a:lnTo>
                    <a:pt x="585" y="7104"/>
                  </a:lnTo>
                  <a:cubicBezTo>
                    <a:pt x="2195" y="6977"/>
                    <a:pt x="4010" y="6835"/>
                    <a:pt x="5904" y="6662"/>
                  </a:cubicBezTo>
                  <a:cubicBezTo>
                    <a:pt x="5652" y="4610"/>
                    <a:pt x="5368" y="2021"/>
                    <a:pt x="5194" y="0"/>
                  </a:cubicBezTo>
                  <a:close/>
                </a:path>
              </a:pathLst>
            </a:custGeom>
            <a:solidFill>
              <a:srgbClr val="75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-2115033" y="4600210"/>
              <a:ext cx="481760" cy="347079"/>
            </a:xfrm>
            <a:custGeom>
              <a:avLst/>
              <a:gdLst/>
              <a:ahLst/>
              <a:cxnLst/>
              <a:rect l="l" t="t" r="r" b="b"/>
              <a:pathLst>
                <a:path w="6267" h="4515" extrusionOk="0">
                  <a:moveTo>
                    <a:pt x="5762" y="0"/>
                  </a:moveTo>
                  <a:cubicBezTo>
                    <a:pt x="4420" y="142"/>
                    <a:pt x="2384" y="332"/>
                    <a:pt x="0" y="553"/>
                  </a:cubicBezTo>
                  <a:cubicBezTo>
                    <a:pt x="395" y="2778"/>
                    <a:pt x="726" y="4515"/>
                    <a:pt x="726" y="4515"/>
                  </a:cubicBezTo>
                  <a:cubicBezTo>
                    <a:pt x="726" y="4515"/>
                    <a:pt x="736" y="4515"/>
                    <a:pt x="756" y="4515"/>
                  </a:cubicBezTo>
                  <a:cubicBezTo>
                    <a:pt x="1124" y="4515"/>
                    <a:pt x="4842" y="4500"/>
                    <a:pt x="6267" y="3931"/>
                  </a:cubicBezTo>
                  <a:cubicBezTo>
                    <a:pt x="6267" y="3931"/>
                    <a:pt x="6156" y="2178"/>
                    <a:pt x="5762" y="0"/>
                  </a:cubicBezTo>
                  <a:close/>
                </a:path>
              </a:pathLst>
            </a:custGeom>
            <a:solidFill>
              <a:srgbClr val="75A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-2227883" y="3860840"/>
              <a:ext cx="464771" cy="290424"/>
            </a:xfrm>
            <a:custGeom>
              <a:avLst/>
              <a:gdLst/>
              <a:ahLst/>
              <a:cxnLst/>
              <a:rect l="l" t="t" r="r" b="b"/>
              <a:pathLst>
                <a:path w="6046" h="3778" extrusionOk="0">
                  <a:moveTo>
                    <a:pt x="4640" y="0"/>
                  </a:moveTo>
                  <a:cubicBezTo>
                    <a:pt x="3262" y="0"/>
                    <a:pt x="339" y="46"/>
                    <a:pt x="111" y="431"/>
                  </a:cubicBezTo>
                  <a:cubicBezTo>
                    <a:pt x="0" y="605"/>
                    <a:pt x="158" y="1978"/>
                    <a:pt x="411" y="3778"/>
                  </a:cubicBezTo>
                  <a:cubicBezTo>
                    <a:pt x="2652" y="3635"/>
                    <a:pt x="4625" y="3509"/>
                    <a:pt x="6046" y="3414"/>
                  </a:cubicBezTo>
                  <a:cubicBezTo>
                    <a:pt x="5651" y="1457"/>
                    <a:pt x="5351" y="5"/>
                    <a:pt x="5351" y="5"/>
                  </a:cubicBezTo>
                  <a:cubicBezTo>
                    <a:pt x="5351" y="5"/>
                    <a:pt x="5071" y="0"/>
                    <a:pt x="4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-2196365" y="4123286"/>
              <a:ext cx="524270" cy="519427"/>
            </a:xfrm>
            <a:custGeom>
              <a:avLst/>
              <a:gdLst/>
              <a:ahLst/>
              <a:cxnLst/>
              <a:rect l="l" t="t" r="r" b="b"/>
              <a:pathLst>
                <a:path w="6820" h="6757" extrusionOk="0">
                  <a:moveTo>
                    <a:pt x="5636" y="0"/>
                  </a:moveTo>
                  <a:cubicBezTo>
                    <a:pt x="4215" y="95"/>
                    <a:pt x="2242" y="221"/>
                    <a:pt x="1" y="364"/>
                  </a:cubicBezTo>
                  <a:cubicBezTo>
                    <a:pt x="285" y="2305"/>
                    <a:pt x="711" y="4736"/>
                    <a:pt x="1058" y="6757"/>
                  </a:cubicBezTo>
                  <a:cubicBezTo>
                    <a:pt x="3442" y="6536"/>
                    <a:pt x="5478" y="6346"/>
                    <a:pt x="6820" y="6204"/>
                  </a:cubicBezTo>
                  <a:cubicBezTo>
                    <a:pt x="6473" y="4247"/>
                    <a:pt x="6015" y="1895"/>
                    <a:pt x="5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-2924436" y="4666936"/>
              <a:ext cx="565551" cy="316792"/>
            </a:xfrm>
            <a:custGeom>
              <a:avLst/>
              <a:gdLst/>
              <a:ahLst/>
              <a:cxnLst/>
              <a:rect l="l" t="t" r="r" b="b"/>
              <a:pathLst>
                <a:path w="7357" h="4121" extrusionOk="0">
                  <a:moveTo>
                    <a:pt x="7088" y="0"/>
                  </a:moveTo>
                  <a:cubicBezTo>
                    <a:pt x="4768" y="221"/>
                    <a:pt x="2321" y="426"/>
                    <a:pt x="0" y="632"/>
                  </a:cubicBezTo>
                  <a:cubicBezTo>
                    <a:pt x="237" y="2621"/>
                    <a:pt x="427" y="4120"/>
                    <a:pt x="427" y="4120"/>
                  </a:cubicBezTo>
                  <a:lnTo>
                    <a:pt x="442" y="4120"/>
                  </a:lnTo>
                  <a:cubicBezTo>
                    <a:pt x="442" y="4120"/>
                    <a:pt x="4704" y="4120"/>
                    <a:pt x="7356" y="3773"/>
                  </a:cubicBezTo>
                  <a:cubicBezTo>
                    <a:pt x="7356" y="3773"/>
                    <a:pt x="7309" y="2163"/>
                    <a:pt x="70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-2992392" y="3907272"/>
              <a:ext cx="544949" cy="296190"/>
            </a:xfrm>
            <a:custGeom>
              <a:avLst/>
              <a:gdLst/>
              <a:ahLst/>
              <a:cxnLst/>
              <a:rect l="l" t="t" r="r" b="b"/>
              <a:pathLst>
                <a:path w="7089" h="3853" extrusionOk="0">
                  <a:moveTo>
                    <a:pt x="6536" y="1"/>
                  </a:moveTo>
                  <a:cubicBezTo>
                    <a:pt x="6536" y="1"/>
                    <a:pt x="727" y="159"/>
                    <a:pt x="158" y="601"/>
                  </a:cubicBezTo>
                  <a:cubicBezTo>
                    <a:pt x="0" y="727"/>
                    <a:pt x="32" y="2069"/>
                    <a:pt x="190" y="3852"/>
                  </a:cubicBezTo>
                  <a:cubicBezTo>
                    <a:pt x="2431" y="3694"/>
                    <a:pt x="4815" y="3537"/>
                    <a:pt x="7088" y="3395"/>
                  </a:cubicBezTo>
                  <a:cubicBezTo>
                    <a:pt x="6788" y="1437"/>
                    <a:pt x="6551" y="1"/>
                    <a:pt x="6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-2979016" y="4168180"/>
              <a:ext cx="599452" cy="547332"/>
            </a:xfrm>
            <a:custGeom>
              <a:avLst/>
              <a:gdLst/>
              <a:ahLst/>
              <a:cxnLst/>
              <a:rect l="l" t="t" r="r" b="b"/>
              <a:pathLst>
                <a:path w="7798" h="7120" extrusionOk="0">
                  <a:moveTo>
                    <a:pt x="6914" y="1"/>
                  </a:moveTo>
                  <a:cubicBezTo>
                    <a:pt x="4641" y="143"/>
                    <a:pt x="2257" y="300"/>
                    <a:pt x="0" y="458"/>
                  </a:cubicBezTo>
                  <a:cubicBezTo>
                    <a:pt x="174" y="2479"/>
                    <a:pt x="458" y="5068"/>
                    <a:pt x="710" y="7120"/>
                  </a:cubicBezTo>
                  <a:cubicBezTo>
                    <a:pt x="3031" y="6930"/>
                    <a:pt x="5478" y="6709"/>
                    <a:pt x="7798" y="6488"/>
                  </a:cubicBezTo>
                  <a:cubicBezTo>
                    <a:pt x="7577" y="4452"/>
                    <a:pt x="7214" y="1974"/>
                    <a:pt x="6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-3385524" y="4221607"/>
              <a:ext cx="59499" cy="535186"/>
            </a:xfrm>
            <a:custGeom>
              <a:avLst/>
              <a:gdLst/>
              <a:ahLst/>
              <a:cxnLst/>
              <a:rect l="l" t="t" r="r" b="b"/>
              <a:pathLst>
                <a:path w="774" h="6962" extrusionOk="0">
                  <a:moveTo>
                    <a:pt x="95" y="0"/>
                  </a:moveTo>
                  <a:cubicBezTo>
                    <a:pt x="32" y="16"/>
                    <a:pt x="0" y="63"/>
                    <a:pt x="0" y="111"/>
                  </a:cubicBezTo>
                  <a:lnTo>
                    <a:pt x="568" y="6867"/>
                  </a:lnTo>
                  <a:cubicBezTo>
                    <a:pt x="584" y="6930"/>
                    <a:pt x="616" y="6961"/>
                    <a:pt x="679" y="6961"/>
                  </a:cubicBezTo>
                  <a:cubicBezTo>
                    <a:pt x="742" y="6961"/>
                    <a:pt x="774" y="6914"/>
                    <a:pt x="774" y="6867"/>
                  </a:cubicBezTo>
                  <a:lnTo>
                    <a:pt x="205" y="95"/>
                  </a:lnTo>
                  <a:cubicBezTo>
                    <a:pt x="189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-2986319" y="4194855"/>
              <a:ext cx="69262" cy="527960"/>
            </a:xfrm>
            <a:custGeom>
              <a:avLst/>
              <a:gdLst/>
              <a:ahLst/>
              <a:cxnLst/>
              <a:rect l="l" t="t" r="r" b="b"/>
              <a:pathLst>
                <a:path w="901" h="6868" extrusionOk="0">
                  <a:moveTo>
                    <a:pt x="95" y="1"/>
                  </a:moveTo>
                  <a:cubicBezTo>
                    <a:pt x="32" y="17"/>
                    <a:pt x="0" y="64"/>
                    <a:pt x="0" y="111"/>
                  </a:cubicBezTo>
                  <a:lnTo>
                    <a:pt x="711" y="6788"/>
                  </a:lnTo>
                  <a:cubicBezTo>
                    <a:pt x="711" y="6836"/>
                    <a:pt x="758" y="6867"/>
                    <a:pt x="805" y="6867"/>
                  </a:cubicBezTo>
                  <a:lnTo>
                    <a:pt x="821" y="6867"/>
                  </a:lnTo>
                  <a:cubicBezTo>
                    <a:pt x="869" y="6867"/>
                    <a:pt x="900" y="6820"/>
                    <a:pt x="900" y="6757"/>
                  </a:cubicBezTo>
                  <a:lnTo>
                    <a:pt x="206" y="95"/>
                  </a:lnTo>
                  <a:cubicBezTo>
                    <a:pt x="190" y="48"/>
                    <a:pt x="142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-2456044" y="4160647"/>
              <a:ext cx="83791" cy="514815"/>
            </a:xfrm>
            <a:custGeom>
              <a:avLst/>
              <a:gdLst/>
              <a:ahLst/>
              <a:cxnLst/>
              <a:rect l="l" t="t" r="r" b="b"/>
              <a:pathLst>
                <a:path w="1090" h="6697" extrusionOk="0">
                  <a:moveTo>
                    <a:pt x="120" y="1"/>
                  </a:moveTo>
                  <a:cubicBezTo>
                    <a:pt x="112" y="1"/>
                    <a:pt x="104" y="2"/>
                    <a:pt x="95" y="4"/>
                  </a:cubicBezTo>
                  <a:cubicBezTo>
                    <a:pt x="48" y="4"/>
                    <a:pt x="1" y="51"/>
                    <a:pt x="16" y="114"/>
                  </a:cubicBezTo>
                  <a:lnTo>
                    <a:pt x="885" y="6602"/>
                  </a:lnTo>
                  <a:cubicBezTo>
                    <a:pt x="900" y="6649"/>
                    <a:pt x="948" y="6697"/>
                    <a:pt x="995" y="6697"/>
                  </a:cubicBezTo>
                  <a:cubicBezTo>
                    <a:pt x="1058" y="6681"/>
                    <a:pt x="1090" y="6634"/>
                    <a:pt x="1090" y="6586"/>
                  </a:cubicBezTo>
                  <a:lnTo>
                    <a:pt x="206" y="83"/>
                  </a:lnTo>
                  <a:cubicBezTo>
                    <a:pt x="206" y="42"/>
                    <a:pt x="17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-1825065" y="3853460"/>
              <a:ext cx="200330" cy="1056228"/>
            </a:xfrm>
            <a:custGeom>
              <a:avLst/>
              <a:gdLst/>
              <a:ahLst/>
              <a:cxnLst/>
              <a:rect l="l" t="t" r="r" b="b"/>
              <a:pathLst>
                <a:path w="2606" h="13740" extrusionOk="0">
                  <a:moveTo>
                    <a:pt x="100" y="0"/>
                  </a:moveTo>
                  <a:cubicBezTo>
                    <a:pt x="87" y="0"/>
                    <a:pt x="75" y="2"/>
                    <a:pt x="64" y="6"/>
                  </a:cubicBezTo>
                  <a:cubicBezTo>
                    <a:pt x="17" y="38"/>
                    <a:pt x="1" y="101"/>
                    <a:pt x="17" y="148"/>
                  </a:cubicBezTo>
                  <a:cubicBezTo>
                    <a:pt x="522" y="1301"/>
                    <a:pt x="2384" y="13534"/>
                    <a:pt x="2400" y="13660"/>
                  </a:cubicBezTo>
                  <a:cubicBezTo>
                    <a:pt x="2416" y="13708"/>
                    <a:pt x="2448" y="13739"/>
                    <a:pt x="2495" y="13739"/>
                  </a:cubicBezTo>
                  <a:lnTo>
                    <a:pt x="2511" y="13739"/>
                  </a:lnTo>
                  <a:cubicBezTo>
                    <a:pt x="2574" y="13724"/>
                    <a:pt x="2605" y="13676"/>
                    <a:pt x="2605" y="13629"/>
                  </a:cubicBezTo>
                  <a:cubicBezTo>
                    <a:pt x="2527" y="13124"/>
                    <a:pt x="711" y="1237"/>
                    <a:pt x="206" y="69"/>
                  </a:cubicBezTo>
                  <a:cubicBezTo>
                    <a:pt x="182" y="21"/>
                    <a:pt x="139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-2203668" y="4143658"/>
              <a:ext cx="97167" cy="506359"/>
            </a:xfrm>
            <a:custGeom>
              <a:avLst/>
              <a:gdLst/>
              <a:ahLst/>
              <a:cxnLst/>
              <a:rect l="l" t="t" r="r" b="b"/>
              <a:pathLst>
                <a:path w="1264" h="6587" extrusionOk="0">
                  <a:moveTo>
                    <a:pt x="104" y="1"/>
                  </a:moveTo>
                  <a:cubicBezTo>
                    <a:pt x="96" y="1"/>
                    <a:pt x="88" y="2"/>
                    <a:pt x="80" y="4"/>
                  </a:cubicBezTo>
                  <a:cubicBezTo>
                    <a:pt x="32" y="4"/>
                    <a:pt x="1" y="67"/>
                    <a:pt x="1" y="114"/>
                  </a:cubicBezTo>
                  <a:lnTo>
                    <a:pt x="1058" y="6507"/>
                  </a:lnTo>
                  <a:cubicBezTo>
                    <a:pt x="1074" y="6555"/>
                    <a:pt x="1106" y="6586"/>
                    <a:pt x="1153" y="6586"/>
                  </a:cubicBezTo>
                  <a:lnTo>
                    <a:pt x="1169" y="6586"/>
                  </a:lnTo>
                  <a:cubicBezTo>
                    <a:pt x="1232" y="6586"/>
                    <a:pt x="1264" y="6523"/>
                    <a:pt x="1248" y="6476"/>
                  </a:cubicBezTo>
                  <a:lnTo>
                    <a:pt x="206" y="83"/>
                  </a:lnTo>
                  <a:cubicBezTo>
                    <a:pt x="192" y="42"/>
                    <a:pt x="155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-3751750" y="3220330"/>
              <a:ext cx="764266" cy="588536"/>
            </a:xfrm>
            <a:custGeom>
              <a:avLst/>
              <a:gdLst/>
              <a:ahLst/>
              <a:cxnLst/>
              <a:rect l="l" t="t" r="r" b="b"/>
              <a:pathLst>
                <a:path w="9942" h="7656" extrusionOk="0">
                  <a:moveTo>
                    <a:pt x="7337" y="0"/>
                  </a:moveTo>
                  <a:cubicBezTo>
                    <a:pt x="7316" y="0"/>
                    <a:pt x="7295" y="1"/>
                    <a:pt x="7274" y="2"/>
                  </a:cubicBezTo>
                  <a:cubicBezTo>
                    <a:pt x="6058" y="81"/>
                    <a:pt x="5474" y="1628"/>
                    <a:pt x="4575" y="2307"/>
                  </a:cubicBezTo>
                  <a:cubicBezTo>
                    <a:pt x="3814" y="2881"/>
                    <a:pt x="2375" y="3297"/>
                    <a:pt x="1061" y="3297"/>
                  </a:cubicBezTo>
                  <a:cubicBezTo>
                    <a:pt x="822" y="3297"/>
                    <a:pt x="586" y="3283"/>
                    <a:pt x="360" y="3254"/>
                  </a:cubicBezTo>
                  <a:cubicBezTo>
                    <a:pt x="357" y="3254"/>
                    <a:pt x="354" y="3253"/>
                    <a:pt x="351" y="3253"/>
                  </a:cubicBezTo>
                  <a:cubicBezTo>
                    <a:pt x="12" y="3253"/>
                    <a:pt x="0" y="5789"/>
                    <a:pt x="360" y="6790"/>
                  </a:cubicBezTo>
                  <a:cubicBezTo>
                    <a:pt x="528" y="7258"/>
                    <a:pt x="1600" y="7656"/>
                    <a:pt x="2926" y="7656"/>
                  </a:cubicBezTo>
                  <a:cubicBezTo>
                    <a:pt x="4459" y="7656"/>
                    <a:pt x="6332" y="7125"/>
                    <a:pt x="7542" y="5559"/>
                  </a:cubicBezTo>
                  <a:cubicBezTo>
                    <a:pt x="9815" y="2654"/>
                    <a:pt x="9942" y="2165"/>
                    <a:pt x="9942" y="2165"/>
                  </a:cubicBezTo>
                  <a:cubicBezTo>
                    <a:pt x="9942" y="2165"/>
                    <a:pt x="8539" y="0"/>
                    <a:pt x="7337" y="0"/>
                  </a:cubicBezTo>
                  <a:close/>
                </a:path>
              </a:pathLst>
            </a:custGeom>
            <a:solidFill>
              <a:srgbClr val="D37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-4107598" y="3454486"/>
              <a:ext cx="341160" cy="455316"/>
            </a:xfrm>
            <a:custGeom>
              <a:avLst/>
              <a:gdLst/>
              <a:ahLst/>
              <a:cxnLst/>
              <a:rect l="l" t="t" r="r" b="b"/>
              <a:pathLst>
                <a:path w="4438" h="5923" extrusionOk="0">
                  <a:moveTo>
                    <a:pt x="2122" y="1"/>
                  </a:moveTo>
                  <a:cubicBezTo>
                    <a:pt x="1658" y="1"/>
                    <a:pt x="1260" y="152"/>
                    <a:pt x="1090" y="571"/>
                  </a:cubicBezTo>
                  <a:cubicBezTo>
                    <a:pt x="190" y="2734"/>
                    <a:pt x="1" y="5322"/>
                    <a:pt x="569" y="5843"/>
                  </a:cubicBezTo>
                  <a:cubicBezTo>
                    <a:pt x="631" y="5898"/>
                    <a:pt x="715" y="5923"/>
                    <a:pt x="815" y="5923"/>
                  </a:cubicBezTo>
                  <a:cubicBezTo>
                    <a:pt x="1670" y="5923"/>
                    <a:pt x="3742" y="4154"/>
                    <a:pt x="3742" y="4154"/>
                  </a:cubicBezTo>
                  <a:cubicBezTo>
                    <a:pt x="3742" y="4154"/>
                    <a:pt x="4373" y="1250"/>
                    <a:pt x="4405" y="934"/>
                  </a:cubicBezTo>
                  <a:cubicBezTo>
                    <a:pt x="4437" y="707"/>
                    <a:pt x="3126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-4016580" y="3710937"/>
              <a:ext cx="162662" cy="169734"/>
            </a:xfrm>
            <a:custGeom>
              <a:avLst/>
              <a:gdLst/>
              <a:ahLst/>
              <a:cxnLst/>
              <a:rect l="l" t="t" r="r" b="b"/>
              <a:pathLst>
                <a:path w="2116" h="2208" extrusionOk="0">
                  <a:moveTo>
                    <a:pt x="773" y="0"/>
                  </a:moveTo>
                  <a:cubicBezTo>
                    <a:pt x="743" y="0"/>
                    <a:pt x="714" y="17"/>
                    <a:pt x="695" y="45"/>
                  </a:cubicBezTo>
                  <a:cubicBezTo>
                    <a:pt x="664" y="76"/>
                    <a:pt x="664" y="140"/>
                    <a:pt x="711" y="171"/>
                  </a:cubicBezTo>
                  <a:cubicBezTo>
                    <a:pt x="711" y="187"/>
                    <a:pt x="995" y="408"/>
                    <a:pt x="1216" y="739"/>
                  </a:cubicBezTo>
                  <a:cubicBezTo>
                    <a:pt x="1058" y="818"/>
                    <a:pt x="900" y="929"/>
                    <a:pt x="758" y="1087"/>
                  </a:cubicBezTo>
                  <a:cubicBezTo>
                    <a:pt x="458" y="913"/>
                    <a:pt x="159" y="834"/>
                    <a:pt x="143" y="818"/>
                  </a:cubicBezTo>
                  <a:cubicBezTo>
                    <a:pt x="132" y="816"/>
                    <a:pt x="122" y="814"/>
                    <a:pt x="112" y="814"/>
                  </a:cubicBezTo>
                  <a:cubicBezTo>
                    <a:pt x="64" y="814"/>
                    <a:pt x="30" y="845"/>
                    <a:pt x="16" y="897"/>
                  </a:cubicBezTo>
                  <a:cubicBezTo>
                    <a:pt x="1" y="945"/>
                    <a:pt x="32" y="992"/>
                    <a:pt x="80" y="1008"/>
                  </a:cubicBezTo>
                  <a:cubicBezTo>
                    <a:pt x="95" y="1008"/>
                    <a:pt x="364" y="1087"/>
                    <a:pt x="632" y="1244"/>
                  </a:cubicBezTo>
                  <a:cubicBezTo>
                    <a:pt x="474" y="1465"/>
                    <a:pt x="380" y="1750"/>
                    <a:pt x="348" y="2097"/>
                  </a:cubicBezTo>
                  <a:cubicBezTo>
                    <a:pt x="348" y="2160"/>
                    <a:pt x="395" y="2207"/>
                    <a:pt x="443" y="2207"/>
                  </a:cubicBezTo>
                  <a:lnTo>
                    <a:pt x="458" y="2207"/>
                  </a:lnTo>
                  <a:cubicBezTo>
                    <a:pt x="506" y="2207"/>
                    <a:pt x="553" y="2160"/>
                    <a:pt x="553" y="2113"/>
                  </a:cubicBezTo>
                  <a:cubicBezTo>
                    <a:pt x="569" y="1797"/>
                    <a:pt x="664" y="1544"/>
                    <a:pt x="790" y="1355"/>
                  </a:cubicBezTo>
                  <a:cubicBezTo>
                    <a:pt x="916" y="1434"/>
                    <a:pt x="1011" y="1544"/>
                    <a:pt x="1058" y="1655"/>
                  </a:cubicBezTo>
                  <a:cubicBezTo>
                    <a:pt x="1074" y="1702"/>
                    <a:pt x="1106" y="1718"/>
                    <a:pt x="1153" y="1718"/>
                  </a:cubicBezTo>
                  <a:lnTo>
                    <a:pt x="1185" y="1718"/>
                  </a:lnTo>
                  <a:cubicBezTo>
                    <a:pt x="1232" y="1686"/>
                    <a:pt x="1264" y="1639"/>
                    <a:pt x="1232" y="1592"/>
                  </a:cubicBezTo>
                  <a:cubicBezTo>
                    <a:pt x="1169" y="1434"/>
                    <a:pt x="1058" y="1308"/>
                    <a:pt x="916" y="1197"/>
                  </a:cubicBezTo>
                  <a:cubicBezTo>
                    <a:pt x="1043" y="1071"/>
                    <a:pt x="1185" y="960"/>
                    <a:pt x="1327" y="897"/>
                  </a:cubicBezTo>
                  <a:cubicBezTo>
                    <a:pt x="1390" y="992"/>
                    <a:pt x="1437" y="1102"/>
                    <a:pt x="1485" y="1213"/>
                  </a:cubicBezTo>
                  <a:cubicBezTo>
                    <a:pt x="1500" y="1260"/>
                    <a:pt x="1532" y="1276"/>
                    <a:pt x="1579" y="1276"/>
                  </a:cubicBezTo>
                  <a:lnTo>
                    <a:pt x="1611" y="1276"/>
                  </a:lnTo>
                  <a:cubicBezTo>
                    <a:pt x="1658" y="1260"/>
                    <a:pt x="1690" y="1213"/>
                    <a:pt x="1674" y="1150"/>
                  </a:cubicBezTo>
                  <a:cubicBezTo>
                    <a:pt x="1627" y="1039"/>
                    <a:pt x="1579" y="913"/>
                    <a:pt x="1516" y="802"/>
                  </a:cubicBezTo>
                  <a:cubicBezTo>
                    <a:pt x="1769" y="692"/>
                    <a:pt x="1990" y="676"/>
                    <a:pt x="2021" y="676"/>
                  </a:cubicBezTo>
                  <a:cubicBezTo>
                    <a:pt x="2069" y="660"/>
                    <a:pt x="2116" y="613"/>
                    <a:pt x="2100" y="566"/>
                  </a:cubicBezTo>
                  <a:cubicBezTo>
                    <a:pt x="2100" y="518"/>
                    <a:pt x="2053" y="471"/>
                    <a:pt x="2005" y="471"/>
                  </a:cubicBezTo>
                  <a:lnTo>
                    <a:pt x="2005" y="487"/>
                  </a:lnTo>
                  <a:cubicBezTo>
                    <a:pt x="2005" y="487"/>
                    <a:pt x="1721" y="503"/>
                    <a:pt x="1406" y="645"/>
                  </a:cubicBezTo>
                  <a:cubicBezTo>
                    <a:pt x="1153" y="297"/>
                    <a:pt x="853" y="45"/>
                    <a:pt x="837" y="29"/>
                  </a:cubicBezTo>
                  <a:cubicBezTo>
                    <a:pt x="817" y="9"/>
                    <a:pt x="795" y="0"/>
                    <a:pt x="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-4091762" y="3480854"/>
              <a:ext cx="122612" cy="382825"/>
            </a:xfrm>
            <a:custGeom>
              <a:avLst/>
              <a:gdLst/>
              <a:ahLst/>
              <a:cxnLst/>
              <a:rect l="l" t="t" r="r" b="b"/>
              <a:pathLst>
                <a:path w="1595" h="4980" extrusionOk="0">
                  <a:moveTo>
                    <a:pt x="1490" y="1"/>
                  </a:moveTo>
                  <a:cubicBezTo>
                    <a:pt x="1466" y="1"/>
                    <a:pt x="1442" y="9"/>
                    <a:pt x="1421" y="23"/>
                  </a:cubicBezTo>
                  <a:cubicBezTo>
                    <a:pt x="0" y="1396"/>
                    <a:pt x="537" y="4758"/>
                    <a:pt x="568" y="4900"/>
                  </a:cubicBezTo>
                  <a:cubicBezTo>
                    <a:pt x="568" y="4948"/>
                    <a:pt x="616" y="4979"/>
                    <a:pt x="663" y="4979"/>
                  </a:cubicBezTo>
                  <a:lnTo>
                    <a:pt x="679" y="4979"/>
                  </a:lnTo>
                  <a:cubicBezTo>
                    <a:pt x="726" y="4964"/>
                    <a:pt x="773" y="4916"/>
                    <a:pt x="758" y="4869"/>
                  </a:cubicBezTo>
                  <a:cubicBezTo>
                    <a:pt x="758" y="4837"/>
                    <a:pt x="205" y="1475"/>
                    <a:pt x="1563" y="165"/>
                  </a:cubicBezTo>
                  <a:cubicBezTo>
                    <a:pt x="1594" y="133"/>
                    <a:pt x="1594" y="70"/>
                    <a:pt x="1563" y="39"/>
                  </a:cubicBezTo>
                  <a:cubicBezTo>
                    <a:pt x="1545" y="13"/>
                    <a:pt x="1518" y="1"/>
                    <a:pt x="1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6"/>
            <p:cNvSpPr/>
            <p:nvPr/>
          </p:nvSpPr>
          <p:spPr>
            <a:xfrm>
              <a:off x="-3862141" y="3452027"/>
              <a:ext cx="253372" cy="343005"/>
            </a:xfrm>
            <a:custGeom>
              <a:avLst/>
              <a:gdLst/>
              <a:ahLst/>
              <a:cxnLst/>
              <a:rect l="l" t="t" r="r" b="b"/>
              <a:pathLst>
                <a:path w="3296" h="4462" extrusionOk="0">
                  <a:moveTo>
                    <a:pt x="1420" y="1"/>
                  </a:moveTo>
                  <a:cubicBezTo>
                    <a:pt x="902" y="1"/>
                    <a:pt x="418" y="97"/>
                    <a:pt x="281" y="335"/>
                  </a:cubicBezTo>
                  <a:cubicBezTo>
                    <a:pt x="1" y="816"/>
                    <a:pt x="73" y="4205"/>
                    <a:pt x="678" y="4205"/>
                  </a:cubicBezTo>
                  <a:cubicBezTo>
                    <a:pt x="687" y="4205"/>
                    <a:pt x="697" y="4204"/>
                    <a:pt x="707" y="4202"/>
                  </a:cubicBezTo>
                  <a:cubicBezTo>
                    <a:pt x="707" y="4202"/>
                    <a:pt x="1703" y="4462"/>
                    <a:pt x="2386" y="4462"/>
                  </a:cubicBezTo>
                  <a:cubicBezTo>
                    <a:pt x="2727" y="4462"/>
                    <a:pt x="2990" y="4397"/>
                    <a:pt x="3011" y="4202"/>
                  </a:cubicBezTo>
                  <a:cubicBezTo>
                    <a:pt x="3059" y="3634"/>
                    <a:pt x="3296" y="603"/>
                    <a:pt x="2806" y="272"/>
                  </a:cubicBezTo>
                  <a:cubicBezTo>
                    <a:pt x="2554" y="109"/>
                    <a:pt x="1968" y="1"/>
                    <a:pt x="1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-3817554" y="3707093"/>
              <a:ext cx="146903" cy="41281"/>
            </a:xfrm>
            <a:custGeom>
              <a:avLst/>
              <a:gdLst/>
              <a:ahLst/>
              <a:cxnLst/>
              <a:rect l="l" t="t" r="r" b="b"/>
              <a:pathLst>
                <a:path w="1911" h="537" extrusionOk="0">
                  <a:moveTo>
                    <a:pt x="95" y="0"/>
                  </a:moveTo>
                  <a:cubicBezTo>
                    <a:pt x="48" y="0"/>
                    <a:pt x="0" y="47"/>
                    <a:pt x="0" y="95"/>
                  </a:cubicBezTo>
                  <a:cubicBezTo>
                    <a:pt x="16" y="174"/>
                    <a:pt x="16" y="379"/>
                    <a:pt x="1800" y="537"/>
                  </a:cubicBezTo>
                  <a:cubicBezTo>
                    <a:pt x="1847" y="537"/>
                    <a:pt x="1895" y="505"/>
                    <a:pt x="1895" y="442"/>
                  </a:cubicBezTo>
                  <a:cubicBezTo>
                    <a:pt x="1910" y="395"/>
                    <a:pt x="1863" y="347"/>
                    <a:pt x="1816" y="347"/>
                  </a:cubicBezTo>
                  <a:cubicBezTo>
                    <a:pt x="1121" y="284"/>
                    <a:pt x="316" y="158"/>
                    <a:pt x="206" y="63"/>
                  </a:cubicBezTo>
                  <a:cubicBezTo>
                    <a:pt x="190" y="16"/>
                    <a:pt x="143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-3818784" y="3659585"/>
              <a:ext cx="154206" cy="23292"/>
            </a:xfrm>
            <a:custGeom>
              <a:avLst/>
              <a:gdLst/>
              <a:ahLst/>
              <a:cxnLst/>
              <a:rect l="l" t="t" r="r" b="b"/>
              <a:pathLst>
                <a:path w="2006" h="303" extrusionOk="0">
                  <a:moveTo>
                    <a:pt x="818" y="0"/>
                  </a:moveTo>
                  <a:cubicBezTo>
                    <a:pt x="445" y="0"/>
                    <a:pt x="125" y="18"/>
                    <a:pt x="95" y="18"/>
                  </a:cubicBezTo>
                  <a:cubicBezTo>
                    <a:pt x="48" y="18"/>
                    <a:pt x="1" y="66"/>
                    <a:pt x="1" y="129"/>
                  </a:cubicBezTo>
                  <a:cubicBezTo>
                    <a:pt x="16" y="176"/>
                    <a:pt x="48" y="223"/>
                    <a:pt x="111" y="223"/>
                  </a:cubicBezTo>
                  <a:cubicBezTo>
                    <a:pt x="281" y="209"/>
                    <a:pt x="583" y="195"/>
                    <a:pt x="894" y="195"/>
                  </a:cubicBezTo>
                  <a:cubicBezTo>
                    <a:pt x="1280" y="195"/>
                    <a:pt x="1680" y="217"/>
                    <a:pt x="1863" y="287"/>
                  </a:cubicBezTo>
                  <a:cubicBezTo>
                    <a:pt x="1863" y="302"/>
                    <a:pt x="1879" y="302"/>
                    <a:pt x="1895" y="302"/>
                  </a:cubicBezTo>
                  <a:cubicBezTo>
                    <a:pt x="1926" y="302"/>
                    <a:pt x="1974" y="271"/>
                    <a:pt x="1990" y="239"/>
                  </a:cubicBezTo>
                  <a:cubicBezTo>
                    <a:pt x="2005" y="192"/>
                    <a:pt x="1974" y="129"/>
                    <a:pt x="1926" y="113"/>
                  </a:cubicBezTo>
                  <a:cubicBezTo>
                    <a:pt x="1703" y="22"/>
                    <a:pt x="1229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6"/>
            <p:cNvSpPr/>
            <p:nvPr/>
          </p:nvSpPr>
          <p:spPr>
            <a:xfrm>
              <a:off x="-3821167" y="3590629"/>
              <a:ext cx="155359" cy="20679"/>
            </a:xfrm>
            <a:custGeom>
              <a:avLst/>
              <a:gdLst/>
              <a:ahLst/>
              <a:cxnLst/>
              <a:rect l="l" t="t" r="r" b="b"/>
              <a:pathLst>
                <a:path w="2021" h="269" extrusionOk="0">
                  <a:moveTo>
                    <a:pt x="955" y="0"/>
                  </a:moveTo>
                  <a:cubicBezTo>
                    <a:pt x="510" y="0"/>
                    <a:pt x="122" y="31"/>
                    <a:pt x="95" y="31"/>
                  </a:cubicBezTo>
                  <a:cubicBezTo>
                    <a:pt x="32" y="31"/>
                    <a:pt x="0" y="79"/>
                    <a:pt x="0" y="142"/>
                  </a:cubicBezTo>
                  <a:cubicBezTo>
                    <a:pt x="0" y="189"/>
                    <a:pt x="63" y="236"/>
                    <a:pt x="111" y="236"/>
                  </a:cubicBezTo>
                  <a:cubicBezTo>
                    <a:pt x="120" y="236"/>
                    <a:pt x="539" y="202"/>
                    <a:pt x="1005" y="202"/>
                  </a:cubicBezTo>
                  <a:cubicBezTo>
                    <a:pt x="1316" y="202"/>
                    <a:pt x="1648" y="218"/>
                    <a:pt x="1894" y="268"/>
                  </a:cubicBezTo>
                  <a:lnTo>
                    <a:pt x="1910" y="268"/>
                  </a:lnTo>
                  <a:cubicBezTo>
                    <a:pt x="1957" y="268"/>
                    <a:pt x="1989" y="236"/>
                    <a:pt x="2005" y="189"/>
                  </a:cubicBezTo>
                  <a:cubicBezTo>
                    <a:pt x="2021" y="142"/>
                    <a:pt x="1989" y="79"/>
                    <a:pt x="1926" y="79"/>
                  </a:cubicBezTo>
                  <a:cubicBezTo>
                    <a:pt x="1655" y="18"/>
                    <a:pt x="1289" y="0"/>
                    <a:pt x="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6"/>
            <p:cNvSpPr/>
            <p:nvPr/>
          </p:nvSpPr>
          <p:spPr>
            <a:xfrm>
              <a:off x="-3823627" y="3518445"/>
              <a:ext cx="155436" cy="21217"/>
            </a:xfrm>
            <a:custGeom>
              <a:avLst/>
              <a:gdLst/>
              <a:ahLst/>
              <a:cxnLst/>
              <a:rect l="l" t="t" r="r" b="b"/>
              <a:pathLst>
                <a:path w="2022" h="276" extrusionOk="0">
                  <a:moveTo>
                    <a:pt x="960" y="0"/>
                  </a:moveTo>
                  <a:cubicBezTo>
                    <a:pt x="513" y="0"/>
                    <a:pt x="122" y="30"/>
                    <a:pt x="95" y="39"/>
                  </a:cubicBezTo>
                  <a:cubicBezTo>
                    <a:pt x="48" y="39"/>
                    <a:pt x="1" y="86"/>
                    <a:pt x="1" y="134"/>
                  </a:cubicBezTo>
                  <a:cubicBezTo>
                    <a:pt x="16" y="197"/>
                    <a:pt x="64" y="228"/>
                    <a:pt x="111" y="228"/>
                  </a:cubicBezTo>
                  <a:cubicBezTo>
                    <a:pt x="120" y="228"/>
                    <a:pt x="528" y="201"/>
                    <a:pt x="985" y="201"/>
                  </a:cubicBezTo>
                  <a:cubicBezTo>
                    <a:pt x="1304" y="201"/>
                    <a:pt x="1648" y="214"/>
                    <a:pt x="1895" y="260"/>
                  </a:cubicBezTo>
                  <a:cubicBezTo>
                    <a:pt x="1895" y="276"/>
                    <a:pt x="1911" y="276"/>
                    <a:pt x="1911" y="276"/>
                  </a:cubicBezTo>
                  <a:cubicBezTo>
                    <a:pt x="1958" y="276"/>
                    <a:pt x="2005" y="244"/>
                    <a:pt x="2005" y="197"/>
                  </a:cubicBezTo>
                  <a:cubicBezTo>
                    <a:pt x="2021" y="134"/>
                    <a:pt x="1989" y="86"/>
                    <a:pt x="1926" y="71"/>
                  </a:cubicBezTo>
                  <a:cubicBezTo>
                    <a:pt x="1657" y="17"/>
                    <a:pt x="1293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6"/>
            <p:cNvSpPr/>
            <p:nvPr/>
          </p:nvSpPr>
          <p:spPr>
            <a:xfrm>
              <a:off x="-2765692" y="1908560"/>
              <a:ext cx="937076" cy="1168078"/>
            </a:xfrm>
            <a:custGeom>
              <a:avLst/>
              <a:gdLst/>
              <a:ahLst/>
              <a:cxnLst/>
              <a:rect l="l" t="t" r="r" b="b"/>
              <a:pathLst>
                <a:path w="12190" h="15195" extrusionOk="0">
                  <a:moveTo>
                    <a:pt x="5605" y="1"/>
                  </a:moveTo>
                  <a:cubicBezTo>
                    <a:pt x="2568" y="1"/>
                    <a:pt x="1454" y="4419"/>
                    <a:pt x="2197" y="6159"/>
                  </a:cubicBezTo>
                  <a:cubicBezTo>
                    <a:pt x="2781" y="7548"/>
                    <a:pt x="3350" y="8337"/>
                    <a:pt x="3713" y="8574"/>
                  </a:cubicBezTo>
                  <a:cubicBezTo>
                    <a:pt x="4070" y="8797"/>
                    <a:pt x="3249" y="10423"/>
                    <a:pt x="2929" y="10423"/>
                  </a:cubicBezTo>
                  <a:cubicBezTo>
                    <a:pt x="2909" y="10423"/>
                    <a:pt x="2892" y="10417"/>
                    <a:pt x="2876" y="10405"/>
                  </a:cubicBezTo>
                  <a:cubicBezTo>
                    <a:pt x="2456" y="10059"/>
                    <a:pt x="2093" y="9912"/>
                    <a:pt x="1784" y="9912"/>
                  </a:cubicBezTo>
                  <a:cubicBezTo>
                    <a:pt x="0" y="9912"/>
                    <a:pt x="1" y="14822"/>
                    <a:pt x="1171" y="15077"/>
                  </a:cubicBezTo>
                  <a:cubicBezTo>
                    <a:pt x="1567" y="15158"/>
                    <a:pt x="1946" y="15195"/>
                    <a:pt x="2304" y="15195"/>
                  </a:cubicBezTo>
                  <a:cubicBezTo>
                    <a:pt x="5160" y="15195"/>
                    <a:pt x="6734" y="12867"/>
                    <a:pt x="5654" y="12110"/>
                  </a:cubicBezTo>
                  <a:cubicBezTo>
                    <a:pt x="5654" y="12110"/>
                    <a:pt x="6049" y="10752"/>
                    <a:pt x="6665" y="10405"/>
                  </a:cubicBezTo>
                  <a:cubicBezTo>
                    <a:pt x="7028" y="10200"/>
                    <a:pt x="11905" y="10926"/>
                    <a:pt x="11306" y="6522"/>
                  </a:cubicBezTo>
                  <a:cubicBezTo>
                    <a:pt x="11100" y="5054"/>
                    <a:pt x="12190" y="4943"/>
                    <a:pt x="10737" y="2449"/>
                  </a:cubicBezTo>
                  <a:cubicBezTo>
                    <a:pt x="9566" y="402"/>
                    <a:pt x="7713" y="214"/>
                    <a:pt x="7068" y="214"/>
                  </a:cubicBezTo>
                  <a:cubicBezTo>
                    <a:pt x="6922" y="214"/>
                    <a:pt x="6838" y="223"/>
                    <a:pt x="6838" y="223"/>
                  </a:cubicBezTo>
                  <a:cubicBezTo>
                    <a:pt x="6397" y="70"/>
                    <a:pt x="5985" y="1"/>
                    <a:pt x="5605" y="1"/>
                  </a:cubicBezTo>
                  <a:close/>
                </a:path>
              </a:pathLst>
            </a:custGeom>
            <a:solidFill>
              <a:srgbClr val="D37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-2453585" y="2599268"/>
              <a:ext cx="268208" cy="115232"/>
            </a:xfrm>
            <a:custGeom>
              <a:avLst/>
              <a:gdLst/>
              <a:ahLst/>
              <a:cxnLst/>
              <a:rect l="l" t="t" r="r" b="b"/>
              <a:pathLst>
                <a:path w="3489" h="1499" extrusionOk="0">
                  <a:moveTo>
                    <a:pt x="104" y="1"/>
                  </a:moveTo>
                  <a:cubicBezTo>
                    <a:pt x="82" y="1"/>
                    <a:pt x="62" y="9"/>
                    <a:pt x="47" y="31"/>
                  </a:cubicBezTo>
                  <a:cubicBezTo>
                    <a:pt x="0" y="62"/>
                    <a:pt x="0" y="125"/>
                    <a:pt x="32" y="157"/>
                  </a:cubicBezTo>
                  <a:cubicBezTo>
                    <a:pt x="47" y="173"/>
                    <a:pt x="1168" y="1499"/>
                    <a:pt x="2984" y="1499"/>
                  </a:cubicBezTo>
                  <a:cubicBezTo>
                    <a:pt x="3126" y="1499"/>
                    <a:pt x="3252" y="1483"/>
                    <a:pt x="3394" y="1467"/>
                  </a:cubicBezTo>
                  <a:cubicBezTo>
                    <a:pt x="3441" y="1467"/>
                    <a:pt x="3489" y="1420"/>
                    <a:pt x="3489" y="1372"/>
                  </a:cubicBezTo>
                  <a:cubicBezTo>
                    <a:pt x="3473" y="1309"/>
                    <a:pt x="3426" y="1278"/>
                    <a:pt x="3378" y="1278"/>
                  </a:cubicBezTo>
                  <a:cubicBezTo>
                    <a:pt x="3249" y="1291"/>
                    <a:pt x="3122" y="1298"/>
                    <a:pt x="2999" y="1298"/>
                  </a:cubicBezTo>
                  <a:cubicBezTo>
                    <a:pt x="1276" y="1298"/>
                    <a:pt x="188" y="45"/>
                    <a:pt x="174" y="31"/>
                  </a:cubicBezTo>
                  <a:cubicBezTo>
                    <a:pt x="156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-2431752" y="2382870"/>
              <a:ext cx="108083" cy="95322"/>
            </a:xfrm>
            <a:custGeom>
              <a:avLst/>
              <a:gdLst/>
              <a:ahLst/>
              <a:cxnLst/>
              <a:rect l="l" t="t" r="r" b="b"/>
              <a:pathLst>
                <a:path w="1406" h="1240" extrusionOk="0">
                  <a:moveTo>
                    <a:pt x="710" y="1"/>
                  </a:moveTo>
                  <a:cubicBezTo>
                    <a:pt x="461" y="1"/>
                    <a:pt x="226" y="151"/>
                    <a:pt x="127" y="399"/>
                  </a:cubicBezTo>
                  <a:cubicBezTo>
                    <a:pt x="0" y="715"/>
                    <a:pt x="158" y="1078"/>
                    <a:pt x="474" y="1204"/>
                  </a:cubicBezTo>
                  <a:cubicBezTo>
                    <a:pt x="542" y="1228"/>
                    <a:pt x="612" y="1239"/>
                    <a:pt x="682" y="1239"/>
                  </a:cubicBezTo>
                  <a:cubicBezTo>
                    <a:pt x="935" y="1239"/>
                    <a:pt x="1180" y="1089"/>
                    <a:pt x="1279" y="841"/>
                  </a:cubicBezTo>
                  <a:cubicBezTo>
                    <a:pt x="1405" y="525"/>
                    <a:pt x="1247" y="162"/>
                    <a:pt x="916" y="36"/>
                  </a:cubicBezTo>
                  <a:cubicBezTo>
                    <a:pt x="848" y="12"/>
                    <a:pt x="778" y="1"/>
                    <a:pt x="710" y="1"/>
                  </a:cubicBezTo>
                  <a:close/>
                </a:path>
              </a:pathLst>
            </a:custGeom>
            <a:solidFill>
              <a:srgbClr val="C35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-2051920" y="2434452"/>
              <a:ext cx="108006" cy="95322"/>
            </a:xfrm>
            <a:custGeom>
              <a:avLst/>
              <a:gdLst/>
              <a:ahLst/>
              <a:cxnLst/>
              <a:rect l="l" t="t" r="r" b="b"/>
              <a:pathLst>
                <a:path w="1405" h="1240" extrusionOk="0">
                  <a:moveTo>
                    <a:pt x="705" y="0"/>
                  </a:moveTo>
                  <a:cubicBezTo>
                    <a:pt x="458" y="0"/>
                    <a:pt x="223" y="149"/>
                    <a:pt x="126" y="391"/>
                  </a:cubicBezTo>
                  <a:cubicBezTo>
                    <a:pt x="0" y="707"/>
                    <a:pt x="158" y="1070"/>
                    <a:pt x="474" y="1196"/>
                  </a:cubicBezTo>
                  <a:cubicBezTo>
                    <a:pt x="551" y="1226"/>
                    <a:pt x="630" y="1240"/>
                    <a:pt x="706" y="1240"/>
                  </a:cubicBezTo>
                  <a:cubicBezTo>
                    <a:pt x="956" y="1240"/>
                    <a:pt x="1182" y="1090"/>
                    <a:pt x="1279" y="849"/>
                  </a:cubicBezTo>
                  <a:cubicBezTo>
                    <a:pt x="1405" y="517"/>
                    <a:pt x="1247" y="170"/>
                    <a:pt x="931" y="44"/>
                  </a:cubicBezTo>
                  <a:cubicBezTo>
                    <a:pt x="857" y="14"/>
                    <a:pt x="781" y="0"/>
                    <a:pt x="705" y="0"/>
                  </a:cubicBezTo>
                  <a:close/>
                </a:path>
              </a:pathLst>
            </a:custGeom>
            <a:solidFill>
              <a:srgbClr val="C35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-2537377" y="2288546"/>
              <a:ext cx="82638" cy="106853"/>
            </a:xfrm>
            <a:custGeom>
              <a:avLst/>
              <a:gdLst/>
              <a:ahLst/>
              <a:cxnLst/>
              <a:rect l="l" t="t" r="r" b="b"/>
              <a:pathLst>
                <a:path w="1075" h="1390" extrusionOk="0">
                  <a:moveTo>
                    <a:pt x="443" y="0"/>
                  </a:moveTo>
                  <a:cubicBezTo>
                    <a:pt x="206" y="0"/>
                    <a:pt x="48" y="268"/>
                    <a:pt x="32" y="300"/>
                  </a:cubicBezTo>
                  <a:cubicBezTo>
                    <a:pt x="1" y="347"/>
                    <a:pt x="17" y="410"/>
                    <a:pt x="64" y="442"/>
                  </a:cubicBezTo>
                  <a:cubicBezTo>
                    <a:pt x="77" y="451"/>
                    <a:pt x="92" y="455"/>
                    <a:pt x="106" y="455"/>
                  </a:cubicBezTo>
                  <a:cubicBezTo>
                    <a:pt x="144" y="455"/>
                    <a:pt x="183" y="429"/>
                    <a:pt x="206" y="395"/>
                  </a:cubicBezTo>
                  <a:cubicBezTo>
                    <a:pt x="238" y="347"/>
                    <a:pt x="332" y="205"/>
                    <a:pt x="443" y="205"/>
                  </a:cubicBezTo>
                  <a:cubicBezTo>
                    <a:pt x="522" y="205"/>
                    <a:pt x="601" y="300"/>
                    <a:pt x="648" y="379"/>
                  </a:cubicBezTo>
                  <a:cubicBezTo>
                    <a:pt x="838" y="695"/>
                    <a:pt x="680" y="1058"/>
                    <a:pt x="538" y="1168"/>
                  </a:cubicBezTo>
                  <a:cubicBezTo>
                    <a:pt x="511" y="1188"/>
                    <a:pt x="492" y="1194"/>
                    <a:pt x="480" y="1194"/>
                  </a:cubicBezTo>
                  <a:cubicBezTo>
                    <a:pt x="464" y="1194"/>
                    <a:pt x="459" y="1184"/>
                    <a:pt x="459" y="1184"/>
                  </a:cubicBezTo>
                  <a:cubicBezTo>
                    <a:pt x="317" y="1026"/>
                    <a:pt x="490" y="805"/>
                    <a:pt x="506" y="789"/>
                  </a:cubicBezTo>
                  <a:cubicBezTo>
                    <a:pt x="538" y="758"/>
                    <a:pt x="522" y="695"/>
                    <a:pt x="490" y="663"/>
                  </a:cubicBezTo>
                  <a:cubicBezTo>
                    <a:pt x="469" y="649"/>
                    <a:pt x="445" y="641"/>
                    <a:pt x="421" y="641"/>
                  </a:cubicBezTo>
                  <a:cubicBezTo>
                    <a:pt x="393" y="641"/>
                    <a:pt x="366" y="653"/>
                    <a:pt x="348" y="679"/>
                  </a:cubicBezTo>
                  <a:cubicBezTo>
                    <a:pt x="253" y="789"/>
                    <a:pt x="111" y="1089"/>
                    <a:pt x="301" y="1310"/>
                  </a:cubicBezTo>
                  <a:cubicBezTo>
                    <a:pt x="348" y="1358"/>
                    <a:pt x="411" y="1389"/>
                    <a:pt x="474" y="1389"/>
                  </a:cubicBezTo>
                  <a:cubicBezTo>
                    <a:pt x="538" y="1389"/>
                    <a:pt x="601" y="1358"/>
                    <a:pt x="664" y="1310"/>
                  </a:cubicBezTo>
                  <a:cubicBezTo>
                    <a:pt x="885" y="1152"/>
                    <a:pt x="1074" y="679"/>
                    <a:pt x="822" y="268"/>
                  </a:cubicBezTo>
                  <a:cubicBezTo>
                    <a:pt x="711" y="95"/>
                    <a:pt x="585" y="0"/>
                    <a:pt x="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-2288383" y="2448520"/>
              <a:ext cx="211092" cy="116923"/>
            </a:xfrm>
            <a:custGeom>
              <a:avLst/>
              <a:gdLst/>
              <a:ahLst/>
              <a:cxnLst/>
              <a:rect l="l" t="t" r="r" b="b"/>
              <a:pathLst>
                <a:path w="2746" h="1521" extrusionOk="0">
                  <a:moveTo>
                    <a:pt x="548" y="1"/>
                  </a:moveTo>
                  <a:cubicBezTo>
                    <a:pt x="0" y="1"/>
                    <a:pt x="417" y="1474"/>
                    <a:pt x="1324" y="1518"/>
                  </a:cubicBezTo>
                  <a:cubicBezTo>
                    <a:pt x="1350" y="1520"/>
                    <a:pt x="1377" y="1520"/>
                    <a:pt x="1402" y="1520"/>
                  </a:cubicBezTo>
                  <a:cubicBezTo>
                    <a:pt x="2466" y="1520"/>
                    <a:pt x="2745" y="314"/>
                    <a:pt x="2305" y="314"/>
                  </a:cubicBezTo>
                  <a:cubicBezTo>
                    <a:pt x="2289" y="314"/>
                    <a:pt x="2273" y="315"/>
                    <a:pt x="2255" y="318"/>
                  </a:cubicBezTo>
                  <a:cubicBezTo>
                    <a:pt x="2208" y="326"/>
                    <a:pt x="2155" y="329"/>
                    <a:pt x="2098" y="329"/>
                  </a:cubicBezTo>
                  <a:cubicBezTo>
                    <a:pt x="1554" y="329"/>
                    <a:pt x="661" y="19"/>
                    <a:pt x="661" y="19"/>
                  </a:cubicBezTo>
                  <a:cubicBezTo>
                    <a:pt x="620" y="7"/>
                    <a:pt x="582" y="1"/>
                    <a:pt x="5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6"/>
            <p:cNvSpPr/>
            <p:nvPr/>
          </p:nvSpPr>
          <p:spPr>
            <a:xfrm>
              <a:off x="-2163617" y="2361268"/>
              <a:ext cx="57116" cy="97167"/>
            </a:xfrm>
            <a:custGeom>
              <a:avLst/>
              <a:gdLst/>
              <a:ahLst/>
              <a:cxnLst/>
              <a:rect l="l" t="t" r="r" b="b"/>
              <a:pathLst>
                <a:path w="743" h="1264" extrusionOk="0">
                  <a:moveTo>
                    <a:pt x="181" y="1"/>
                  </a:moveTo>
                  <a:cubicBezTo>
                    <a:pt x="163" y="1"/>
                    <a:pt x="144" y="6"/>
                    <a:pt x="127" y="17"/>
                  </a:cubicBezTo>
                  <a:cubicBezTo>
                    <a:pt x="80" y="33"/>
                    <a:pt x="64" y="96"/>
                    <a:pt x="80" y="143"/>
                  </a:cubicBezTo>
                  <a:cubicBezTo>
                    <a:pt x="95" y="159"/>
                    <a:pt x="269" y="475"/>
                    <a:pt x="537" y="617"/>
                  </a:cubicBezTo>
                  <a:cubicBezTo>
                    <a:pt x="537" y="696"/>
                    <a:pt x="316" y="901"/>
                    <a:pt x="64" y="1075"/>
                  </a:cubicBezTo>
                  <a:cubicBezTo>
                    <a:pt x="17" y="1106"/>
                    <a:pt x="1" y="1169"/>
                    <a:pt x="32" y="1217"/>
                  </a:cubicBezTo>
                  <a:cubicBezTo>
                    <a:pt x="48" y="1248"/>
                    <a:pt x="80" y="1264"/>
                    <a:pt x="111" y="1264"/>
                  </a:cubicBezTo>
                  <a:cubicBezTo>
                    <a:pt x="143" y="1264"/>
                    <a:pt x="159" y="1248"/>
                    <a:pt x="174" y="1248"/>
                  </a:cubicBezTo>
                  <a:cubicBezTo>
                    <a:pt x="348" y="1122"/>
                    <a:pt x="743" y="822"/>
                    <a:pt x="727" y="617"/>
                  </a:cubicBezTo>
                  <a:cubicBezTo>
                    <a:pt x="727" y="554"/>
                    <a:pt x="695" y="491"/>
                    <a:pt x="632" y="459"/>
                  </a:cubicBezTo>
                  <a:cubicBezTo>
                    <a:pt x="427" y="333"/>
                    <a:pt x="253" y="49"/>
                    <a:pt x="253" y="49"/>
                  </a:cubicBezTo>
                  <a:cubicBezTo>
                    <a:pt x="243" y="18"/>
                    <a:pt x="213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-2074982" y="2278552"/>
              <a:ext cx="86174" cy="125302"/>
            </a:xfrm>
            <a:custGeom>
              <a:avLst/>
              <a:gdLst/>
              <a:ahLst/>
              <a:cxnLst/>
              <a:rect l="l" t="t" r="r" b="b"/>
              <a:pathLst>
                <a:path w="1121" h="1630" extrusionOk="0">
                  <a:moveTo>
                    <a:pt x="119" y="1"/>
                  </a:moveTo>
                  <a:cubicBezTo>
                    <a:pt x="111" y="1"/>
                    <a:pt x="103" y="2"/>
                    <a:pt x="95" y="4"/>
                  </a:cubicBezTo>
                  <a:cubicBezTo>
                    <a:pt x="47" y="4"/>
                    <a:pt x="0" y="51"/>
                    <a:pt x="16" y="98"/>
                  </a:cubicBezTo>
                  <a:cubicBezTo>
                    <a:pt x="47" y="430"/>
                    <a:pt x="190" y="1488"/>
                    <a:pt x="505" y="1614"/>
                  </a:cubicBezTo>
                  <a:cubicBezTo>
                    <a:pt x="521" y="1630"/>
                    <a:pt x="553" y="1630"/>
                    <a:pt x="584" y="1630"/>
                  </a:cubicBezTo>
                  <a:cubicBezTo>
                    <a:pt x="632" y="1630"/>
                    <a:pt x="679" y="1614"/>
                    <a:pt x="710" y="1582"/>
                  </a:cubicBezTo>
                  <a:cubicBezTo>
                    <a:pt x="1105" y="1298"/>
                    <a:pt x="1121" y="335"/>
                    <a:pt x="1121" y="225"/>
                  </a:cubicBezTo>
                  <a:cubicBezTo>
                    <a:pt x="1121" y="177"/>
                    <a:pt x="1074" y="130"/>
                    <a:pt x="1026" y="130"/>
                  </a:cubicBezTo>
                  <a:cubicBezTo>
                    <a:pt x="963" y="130"/>
                    <a:pt x="931" y="177"/>
                    <a:pt x="931" y="225"/>
                  </a:cubicBezTo>
                  <a:cubicBezTo>
                    <a:pt x="916" y="493"/>
                    <a:pt x="853" y="1235"/>
                    <a:pt x="584" y="1440"/>
                  </a:cubicBezTo>
                  <a:cubicBezTo>
                    <a:pt x="474" y="1424"/>
                    <a:pt x="300" y="840"/>
                    <a:pt x="205" y="83"/>
                  </a:cubicBezTo>
                  <a:cubicBezTo>
                    <a:pt x="205" y="42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>
              <a:off x="-2331048" y="2258181"/>
              <a:ext cx="95937" cy="121382"/>
            </a:xfrm>
            <a:custGeom>
              <a:avLst/>
              <a:gdLst/>
              <a:ahLst/>
              <a:cxnLst/>
              <a:rect l="l" t="t" r="r" b="b"/>
              <a:pathLst>
                <a:path w="1248" h="1579" extrusionOk="0">
                  <a:moveTo>
                    <a:pt x="95" y="0"/>
                  </a:moveTo>
                  <a:cubicBezTo>
                    <a:pt x="32" y="16"/>
                    <a:pt x="0" y="64"/>
                    <a:pt x="16" y="127"/>
                  </a:cubicBezTo>
                  <a:cubicBezTo>
                    <a:pt x="48" y="332"/>
                    <a:pt x="269" y="1405"/>
                    <a:pt x="616" y="1563"/>
                  </a:cubicBezTo>
                  <a:cubicBezTo>
                    <a:pt x="648" y="1579"/>
                    <a:pt x="679" y="1579"/>
                    <a:pt x="695" y="1579"/>
                  </a:cubicBezTo>
                  <a:lnTo>
                    <a:pt x="711" y="1579"/>
                  </a:lnTo>
                  <a:cubicBezTo>
                    <a:pt x="742" y="1579"/>
                    <a:pt x="790" y="1563"/>
                    <a:pt x="821" y="1547"/>
                  </a:cubicBezTo>
                  <a:cubicBezTo>
                    <a:pt x="1216" y="1311"/>
                    <a:pt x="1247" y="316"/>
                    <a:pt x="1247" y="206"/>
                  </a:cubicBezTo>
                  <a:cubicBezTo>
                    <a:pt x="1247" y="142"/>
                    <a:pt x="1216" y="95"/>
                    <a:pt x="1153" y="95"/>
                  </a:cubicBezTo>
                  <a:cubicBezTo>
                    <a:pt x="1090" y="95"/>
                    <a:pt x="1058" y="142"/>
                    <a:pt x="1058" y="190"/>
                  </a:cubicBezTo>
                  <a:cubicBezTo>
                    <a:pt x="1042" y="584"/>
                    <a:pt x="948" y="1247"/>
                    <a:pt x="727" y="1374"/>
                  </a:cubicBezTo>
                  <a:cubicBezTo>
                    <a:pt x="721" y="1379"/>
                    <a:pt x="718" y="1381"/>
                    <a:pt x="715" y="1381"/>
                  </a:cubicBezTo>
                  <a:cubicBezTo>
                    <a:pt x="709" y="1381"/>
                    <a:pt x="705" y="1374"/>
                    <a:pt x="695" y="1374"/>
                  </a:cubicBezTo>
                  <a:cubicBezTo>
                    <a:pt x="521" y="1295"/>
                    <a:pt x="300" y="569"/>
                    <a:pt x="206" y="79"/>
                  </a:cubicBezTo>
                  <a:cubicBezTo>
                    <a:pt x="190" y="32"/>
                    <a:pt x="142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-3006306" y="3595319"/>
              <a:ext cx="441094" cy="586537"/>
            </a:xfrm>
            <a:custGeom>
              <a:avLst/>
              <a:gdLst/>
              <a:ahLst/>
              <a:cxnLst/>
              <a:rect l="l" t="t" r="r" b="b"/>
              <a:pathLst>
                <a:path w="5738" h="7630" extrusionOk="0">
                  <a:moveTo>
                    <a:pt x="2450" y="0"/>
                  </a:moveTo>
                  <a:cubicBezTo>
                    <a:pt x="0" y="0"/>
                    <a:pt x="1337" y="6008"/>
                    <a:pt x="1681" y="6916"/>
                  </a:cubicBezTo>
                  <a:cubicBezTo>
                    <a:pt x="1848" y="7364"/>
                    <a:pt x="2677" y="7629"/>
                    <a:pt x="3497" y="7629"/>
                  </a:cubicBezTo>
                  <a:cubicBezTo>
                    <a:pt x="4381" y="7629"/>
                    <a:pt x="5256" y="7321"/>
                    <a:pt x="5280" y="6600"/>
                  </a:cubicBezTo>
                  <a:cubicBezTo>
                    <a:pt x="5343" y="5211"/>
                    <a:pt x="5722" y="838"/>
                    <a:pt x="5722" y="838"/>
                  </a:cubicBezTo>
                  <a:lnTo>
                    <a:pt x="5738" y="838"/>
                  </a:lnTo>
                  <a:cubicBezTo>
                    <a:pt x="5738" y="838"/>
                    <a:pt x="5059" y="112"/>
                    <a:pt x="2518" y="2"/>
                  </a:cubicBezTo>
                  <a:cubicBezTo>
                    <a:pt x="2495" y="1"/>
                    <a:pt x="2472" y="0"/>
                    <a:pt x="2450" y="0"/>
                  </a:cubicBezTo>
                  <a:close/>
                </a:path>
              </a:pathLst>
            </a:custGeom>
            <a:solidFill>
              <a:srgbClr val="D37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6"/>
            <p:cNvSpPr/>
            <p:nvPr/>
          </p:nvSpPr>
          <p:spPr>
            <a:xfrm>
              <a:off x="-2914750" y="4239673"/>
              <a:ext cx="544949" cy="278125"/>
            </a:xfrm>
            <a:custGeom>
              <a:avLst/>
              <a:gdLst/>
              <a:ahLst/>
              <a:cxnLst/>
              <a:rect l="l" t="t" r="r" b="b"/>
              <a:pathLst>
                <a:path w="7089" h="3618" extrusionOk="0">
                  <a:moveTo>
                    <a:pt x="1269" y="0"/>
                  </a:moveTo>
                  <a:cubicBezTo>
                    <a:pt x="1233" y="0"/>
                    <a:pt x="1204" y="1"/>
                    <a:pt x="1185" y="2"/>
                  </a:cubicBezTo>
                  <a:cubicBezTo>
                    <a:pt x="869" y="18"/>
                    <a:pt x="1" y="3017"/>
                    <a:pt x="1390" y="3333"/>
                  </a:cubicBezTo>
                  <a:cubicBezTo>
                    <a:pt x="2251" y="3529"/>
                    <a:pt x="3152" y="3617"/>
                    <a:pt x="3963" y="3617"/>
                  </a:cubicBezTo>
                  <a:cubicBezTo>
                    <a:pt x="5308" y="3617"/>
                    <a:pt x="6406" y="3373"/>
                    <a:pt x="6662" y="2969"/>
                  </a:cubicBezTo>
                  <a:cubicBezTo>
                    <a:pt x="7088" y="2306"/>
                    <a:pt x="4484" y="128"/>
                    <a:pt x="4484" y="128"/>
                  </a:cubicBezTo>
                  <a:lnTo>
                    <a:pt x="4484" y="112"/>
                  </a:lnTo>
                  <a:cubicBezTo>
                    <a:pt x="4484" y="112"/>
                    <a:pt x="1855" y="0"/>
                    <a:pt x="1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-2611329" y="4285566"/>
              <a:ext cx="173578" cy="154514"/>
            </a:xfrm>
            <a:custGeom>
              <a:avLst/>
              <a:gdLst/>
              <a:ahLst/>
              <a:cxnLst/>
              <a:rect l="l" t="t" r="r" b="b"/>
              <a:pathLst>
                <a:path w="2258" h="2010" extrusionOk="0">
                  <a:moveTo>
                    <a:pt x="389" y="1"/>
                  </a:moveTo>
                  <a:cubicBezTo>
                    <a:pt x="380" y="1"/>
                    <a:pt x="371" y="2"/>
                    <a:pt x="363" y="5"/>
                  </a:cubicBezTo>
                  <a:cubicBezTo>
                    <a:pt x="316" y="20"/>
                    <a:pt x="268" y="84"/>
                    <a:pt x="300" y="131"/>
                  </a:cubicBezTo>
                  <a:cubicBezTo>
                    <a:pt x="300" y="131"/>
                    <a:pt x="363" y="399"/>
                    <a:pt x="553" y="683"/>
                  </a:cubicBezTo>
                  <a:cubicBezTo>
                    <a:pt x="253" y="999"/>
                    <a:pt x="47" y="1331"/>
                    <a:pt x="32" y="1362"/>
                  </a:cubicBezTo>
                  <a:cubicBezTo>
                    <a:pt x="0" y="1410"/>
                    <a:pt x="16" y="1457"/>
                    <a:pt x="79" y="1489"/>
                  </a:cubicBezTo>
                  <a:cubicBezTo>
                    <a:pt x="95" y="1504"/>
                    <a:pt x="111" y="1504"/>
                    <a:pt x="126" y="1504"/>
                  </a:cubicBezTo>
                  <a:cubicBezTo>
                    <a:pt x="158" y="1504"/>
                    <a:pt x="189" y="1489"/>
                    <a:pt x="205" y="1457"/>
                  </a:cubicBezTo>
                  <a:cubicBezTo>
                    <a:pt x="205" y="1457"/>
                    <a:pt x="395" y="1125"/>
                    <a:pt x="663" y="857"/>
                  </a:cubicBezTo>
                  <a:cubicBezTo>
                    <a:pt x="789" y="999"/>
                    <a:pt x="931" y="1141"/>
                    <a:pt x="1105" y="1252"/>
                  </a:cubicBezTo>
                  <a:cubicBezTo>
                    <a:pt x="979" y="1567"/>
                    <a:pt x="947" y="1883"/>
                    <a:pt x="931" y="1915"/>
                  </a:cubicBezTo>
                  <a:cubicBezTo>
                    <a:pt x="931" y="1962"/>
                    <a:pt x="979" y="2009"/>
                    <a:pt x="1026" y="2009"/>
                  </a:cubicBezTo>
                  <a:lnTo>
                    <a:pt x="1042" y="2009"/>
                  </a:lnTo>
                  <a:cubicBezTo>
                    <a:pt x="1089" y="2009"/>
                    <a:pt x="1137" y="1978"/>
                    <a:pt x="1137" y="1930"/>
                  </a:cubicBezTo>
                  <a:cubicBezTo>
                    <a:pt x="1137" y="1930"/>
                    <a:pt x="1168" y="1631"/>
                    <a:pt x="1279" y="1346"/>
                  </a:cubicBezTo>
                  <a:cubicBezTo>
                    <a:pt x="1468" y="1441"/>
                    <a:pt x="1689" y="1489"/>
                    <a:pt x="1942" y="1489"/>
                  </a:cubicBezTo>
                  <a:lnTo>
                    <a:pt x="2163" y="1489"/>
                  </a:lnTo>
                  <a:cubicBezTo>
                    <a:pt x="2226" y="1473"/>
                    <a:pt x="2257" y="1425"/>
                    <a:pt x="2257" y="1378"/>
                  </a:cubicBezTo>
                  <a:cubicBezTo>
                    <a:pt x="2242" y="1315"/>
                    <a:pt x="2194" y="1283"/>
                    <a:pt x="2147" y="1283"/>
                  </a:cubicBezTo>
                  <a:cubicBezTo>
                    <a:pt x="2073" y="1294"/>
                    <a:pt x="2002" y="1299"/>
                    <a:pt x="1933" y="1299"/>
                  </a:cubicBezTo>
                  <a:cubicBezTo>
                    <a:pt x="1709" y="1299"/>
                    <a:pt x="1515" y="1245"/>
                    <a:pt x="1358" y="1173"/>
                  </a:cubicBezTo>
                  <a:cubicBezTo>
                    <a:pt x="1421" y="1047"/>
                    <a:pt x="1500" y="936"/>
                    <a:pt x="1610" y="857"/>
                  </a:cubicBezTo>
                  <a:cubicBezTo>
                    <a:pt x="1657" y="841"/>
                    <a:pt x="1673" y="778"/>
                    <a:pt x="1642" y="731"/>
                  </a:cubicBezTo>
                  <a:cubicBezTo>
                    <a:pt x="1621" y="700"/>
                    <a:pt x="1594" y="683"/>
                    <a:pt x="1565" y="683"/>
                  </a:cubicBezTo>
                  <a:cubicBezTo>
                    <a:pt x="1549" y="683"/>
                    <a:pt x="1532" y="688"/>
                    <a:pt x="1515" y="699"/>
                  </a:cubicBezTo>
                  <a:cubicBezTo>
                    <a:pt x="1373" y="778"/>
                    <a:pt x="1263" y="920"/>
                    <a:pt x="1184" y="1078"/>
                  </a:cubicBezTo>
                  <a:cubicBezTo>
                    <a:pt x="1026" y="968"/>
                    <a:pt x="916" y="841"/>
                    <a:pt x="805" y="715"/>
                  </a:cubicBezTo>
                  <a:cubicBezTo>
                    <a:pt x="900" y="636"/>
                    <a:pt x="994" y="573"/>
                    <a:pt x="1105" y="526"/>
                  </a:cubicBezTo>
                  <a:cubicBezTo>
                    <a:pt x="1152" y="494"/>
                    <a:pt x="1168" y="431"/>
                    <a:pt x="1152" y="384"/>
                  </a:cubicBezTo>
                  <a:cubicBezTo>
                    <a:pt x="1129" y="348"/>
                    <a:pt x="1087" y="330"/>
                    <a:pt x="1048" y="330"/>
                  </a:cubicBezTo>
                  <a:cubicBezTo>
                    <a:pt x="1035" y="330"/>
                    <a:pt x="1022" y="332"/>
                    <a:pt x="1010" y="336"/>
                  </a:cubicBezTo>
                  <a:cubicBezTo>
                    <a:pt x="900" y="399"/>
                    <a:pt x="789" y="478"/>
                    <a:pt x="695" y="557"/>
                  </a:cubicBezTo>
                  <a:cubicBezTo>
                    <a:pt x="553" y="320"/>
                    <a:pt x="489" y="99"/>
                    <a:pt x="489" y="84"/>
                  </a:cubicBezTo>
                  <a:cubicBezTo>
                    <a:pt x="476" y="31"/>
                    <a:pt x="431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-2834647" y="4443541"/>
              <a:ext cx="390820" cy="55963"/>
            </a:xfrm>
            <a:custGeom>
              <a:avLst/>
              <a:gdLst/>
              <a:ahLst/>
              <a:cxnLst/>
              <a:rect l="l" t="t" r="r" b="b"/>
              <a:pathLst>
                <a:path w="5084" h="728" extrusionOk="0">
                  <a:moveTo>
                    <a:pt x="120" y="0"/>
                  </a:moveTo>
                  <a:cubicBezTo>
                    <a:pt x="91" y="0"/>
                    <a:pt x="61" y="14"/>
                    <a:pt x="32" y="33"/>
                  </a:cubicBezTo>
                  <a:cubicBezTo>
                    <a:pt x="1" y="81"/>
                    <a:pt x="16" y="144"/>
                    <a:pt x="64" y="175"/>
                  </a:cubicBezTo>
                  <a:cubicBezTo>
                    <a:pt x="616" y="586"/>
                    <a:pt x="1358" y="728"/>
                    <a:pt x="2116" y="728"/>
                  </a:cubicBezTo>
                  <a:cubicBezTo>
                    <a:pt x="3521" y="728"/>
                    <a:pt x="4910" y="254"/>
                    <a:pt x="5004" y="223"/>
                  </a:cubicBezTo>
                  <a:cubicBezTo>
                    <a:pt x="5052" y="207"/>
                    <a:pt x="5083" y="144"/>
                    <a:pt x="5068" y="96"/>
                  </a:cubicBezTo>
                  <a:cubicBezTo>
                    <a:pt x="5056" y="48"/>
                    <a:pt x="5016" y="28"/>
                    <a:pt x="4977" y="28"/>
                  </a:cubicBezTo>
                  <a:cubicBezTo>
                    <a:pt x="4965" y="28"/>
                    <a:pt x="4952" y="30"/>
                    <a:pt x="4941" y="33"/>
                  </a:cubicBezTo>
                  <a:cubicBezTo>
                    <a:pt x="4920" y="44"/>
                    <a:pt x="3506" y="523"/>
                    <a:pt x="2112" y="523"/>
                  </a:cubicBezTo>
                  <a:cubicBezTo>
                    <a:pt x="1397" y="523"/>
                    <a:pt x="688" y="397"/>
                    <a:pt x="174" y="18"/>
                  </a:cubicBezTo>
                  <a:cubicBezTo>
                    <a:pt x="156" y="6"/>
                    <a:pt x="138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-2918363" y="4060096"/>
              <a:ext cx="362608" cy="261520"/>
            </a:xfrm>
            <a:custGeom>
              <a:avLst/>
              <a:gdLst/>
              <a:ahLst/>
              <a:cxnLst/>
              <a:rect l="l" t="t" r="r" b="b"/>
              <a:pathLst>
                <a:path w="4717" h="3402" extrusionOk="0">
                  <a:moveTo>
                    <a:pt x="2246" y="1"/>
                  </a:moveTo>
                  <a:cubicBezTo>
                    <a:pt x="1315" y="1"/>
                    <a:pt x="379" y="62"/>
                    <a:pt x="253" y="349"/>
                  </a:cubicBezTo>
                  <a:cubicBezTo>
                    <a:pt x="0" y="886"/>
                    <a:pt x="253" y="3159"/>
                    <a:pt x="774" y="3364"/>
                  </a:cubicBezTo>
                  <a:cubicBezTo>
                    <a:pt x="841" y="3389"/>
                    <a:pt x="952" y="3401"/>
                    <a:pt x="1096" y="3401"/>
                  </a:cubicBezTo>
                  <a:cubicBezTo>
                    <a:pt x="2105" y="3401"/>
                    <a:pt x="4695" y="2818"/>
                    <a:pt x="4515" y="2306"/>
                  </a:cubicBezTo>
                  <a:cubicBezTo>
                    <a:pt x="4515" y="2306"/>
                    <a:pt x="4716" y="32"/>
                    <a:pt x="4154" y="32"/>
                  </a:cubicBezTo>
                  <a:cubicBezTo>
                    <a:pt x="4148" y="32"/>
                    <a:pt x="4142" y="33"/>
                    <a:pt x="4136" y="33"/>
                  </a:cubicBezTo>
                  <a:cubicBezTo>
                    <a:pt x="4100" y="35"/>
                    <a:pt x="4054" y="36"/>
                    <a:pt x="4000" y="36"/>
                  </a:cubicBezTo>
                  <a:cubicBezTo>
                    <a:pt x="3652" y="36"/>
                    <a:pt x="295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6"/>
            <p:cNvSpPr/>
            <p:nvPr/>
          </p:nvSpPr>
          <p:spPr>
            <a:xfrm>
              <a:off x="-2639311" y="4107527"/>
              <a:ext cx="31671" cy="148133"/>
            </a:xfrm>
            <a:custGeom>
              <a:avLst/>
              <a:gdLst/>
              <a:ahLst/>
              <a:cxnLst/>
              <a:rect l="l" t="t" r="r" b="b"/>
              <a:pathLst>
                <a:path w="412" h="1927" extrusionOk="0">
                  <a:moveTo>
                    <a:pt x="159" y="0"/>
                  </a:moveTo>
                  <a:cubicBezTo>
                    <a:pt x="111" y="16"/>
                    <a:pt x="64" y="63"/>
                    <a:pt x="64" y="111"/>
                  </a:cubicBezTo>
                  <a:cubicBezTo>
                    <a:pt x="127" y="805"/>
                    <a:pt x="143" y="1610"/>
                    <a:pt x="64" y="1752"/>
                  </a:cubicBezTo>
                  <a:cubicBezTo>
                    <a:pt x="33" y="1768"/>
                    <a:pt x="1" y="1800"/>
                    <a:pt x="17" y="1847"/>
                  </a:cubicBezTo>
                  <a:cubicBezTo>
                    <a:pt x="17" y="1894"/>
                    <a:pt x="64" y="1926"/>
                    <a:pt x="111" y="1926"/>
                  </a:cubicBezTo>
                  <a:lnTo>
                    <a:pt x="127" y="1926"/>
                  </a:lnTo>
                  <a:cubicBezTo>
                    <a:pt x="206" y="1910"/>
                    <a:pt x="411" y="1879"/>
                    <a:pt x="269" y="95"/>
                  </a:cubicBezTo>
                  <a:cubicBezTo>
                    <a:pt x="269" y="48"/>
                    <a:pt x="222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6"/>
            <p:cNvSpPr/>
            <p:nvPr/>
          </p:nvSpPr>
          <p:spPr>
            <a:xfrm>
              <a:off x="-2707268" y="4113293"/>
              <a:ext cx="40127" cy="152054"/>
            </a:xfrm>
            <a:custGeom>
              <a:avLst/>
              <a:gdLst/>
              <a:ahLst/>
              <a:cxnLst/>
              <a:rect l="l" t="t" r="r" b="b"/>
              <a:pathLst>
                <a:path w="522" h="1978" extrusionOk="0">
                  <a:moveTo>
                    <a:pt x="191" y="0"/>
                  </a:moveTo>
                  <a:cubicBezTo>
                    <a:pt x="144" y="0"/>
                    <a:pt x="109" y="31"/>
                    <a:pt x="96" y="83"/>
                  </a:cubicBezTo>
                  <a:cubicBezTo>
                    <a:pt x="1" y="525"/>
                    <a:pt x="301" y="1835"/>
                    <a:pt x="317" y="1898"/>
                  </a:cubicBezTo>
                  <a:cubicBezTo>
                    <a:pt x="332" y="1946"/>
                    <a:pt x="364" y="1977"/>
                    <a:pt x="411" y="1977"/>
                  </a:cubicBezTo>
                  <a:cubicBezTo>
                    <a:pt x="427" y="1977"/>
                    <a:pt x="427" y="1962"/>
                    <a:pt x="443" y="1962"/>
                  </a:cubicBezTo>
                  <a:cubicBezTo>
                    <a:pt x="490" y="1962"/>
                    <a:pt x="522" y="1898"/>
                    <a:pt x="506" y="1851"/>
                  </a:cubicBezTo>
                  <a:cubicBezTo>
                    <a:pt x="427" y="1488"/>
                    <a:pt x="222" y="462"/>
                    <a:pt x="301" y="115"/>
                  </a:cubicBezTo>
                  <a:cubicBezTo>
                    <a:pt x="301" y="67"/>
                    <a:pt x="269" y="4"/>
                    <a:pt x="222" y="4"/>
                  </a:cubicBezTo>
                  <a:cubicBezTo>
                    <a:pt x="211" y="1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6"/>
            <p:cNvSpPr/>
            <p:nvPr/>
          </p:nvSpPr>
          <p:spPr>
            <a:xfrm>
              <a:off x="-2771534" y="4125746"/>
              <a:ext cx="37668" cy="152899"/>
            </a:xfrm>
            <a:custGeom>
              <a:avLst/>
              <a:gdLst/>
              <a:ahLst/>
              <a:cxnLst/>
              <a:rect l="l" t="t" r="r" b="b"/>
              <a:pathLst>
                <a:path w="490" h="1989" extrusionOk="0">
                  <a:moveTo>
                    <a:pt x="127" y="0"/>
                  </a:moveTo>
                  <a:cubicBezTo>
                    <a:pt x="64" y="0"/>
                    <a:pt x="16" y="47"/>
                    <a:pt x="16" y="95"/>
                  </a:cubicBezTo>
                  <a:cubicBezTo>
                    <a:pt x="0" y="742"/>
                    <a:pt x="269" y="1863"/>
                    <a:pt x="284" y="1910"/>
                  </a:cubicBezTo>
                  <a:cubicBezTo>
                    <a:pt x="300" y="1957"/>
                    <a:pt x="332" y="1989"/>
                    <a:pt x="379" y="1989"/>
                  </a:cubicBezTo>
                  <a:lnTo>
                    <a:pt x="411" y="1989"/>
                  </a:lnTo>
                  <a:cubicBezTo>
                    <a:pt x="458" y="1973"/>
                    <a:pt x="490" y="1926"/>
                    <a:pt x="474" y="1863"/>
                  </a:cubicBezTo>
                  <a:cubicBezTo>
                    <a:pt x="474" y="1863"/>
                    <a:pt x="190" y="726"/>
                    <a:pt x="221" y="111"/>
                  </a:cubicBezTo>
                  <a:cubicBezTo>
                    <a:pt x="221" y="47"/>
                    <a:pt x="174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-2841950" y="4140045"/>
              <a:ext cx="37744" cy="153207"/>
            </a:xfrm>
            <a:custGeom>
              <a:avLst/>
              <a:gdLst/>
              <a:ahLst/>
              <a:cxnLst/>
              <a:rect l="l" t="t" r="r" b="b"/>
              <a:pathLst>
                <a:path w="491" h="1993" extrusionOk="0">
                  <a:moveTo>
                    <a:pt x="103" y="0"/>
                  </a:moveTo>
                  <a:cubicBezTo>
                    <a:pt x="52" y="0"/>
                    <a:pt x="17" y="43"/>
                    <a:pt x="17" y="98"/>
                  </a:cubicBezTo>
                  <a:cubicBezTo>
                    <a:pt x="1" y="745"/>
                    <a:pt x="269" y="1866"/>
                    <a:pt x="285" y="1913"/>
                  </a:cubicBezTo>
                  <a:cubicBezTo>
                    <a:pt x="301" y="1961"/>
                    <a:pt x="332" y="1992"/>
                    <a:pt x="380" y="1992"/>
                  </a:cubicBezTo>
                  <a:cubicBezTo>
                    <a:pt x="395" y="1992"/>
                    <a:pt x="395" y="1977"/>
                    <a:pt x="411" y="1977"/>
                  </a:cubicBezTo>
                  <a:cubicBezTo>
                    <a:pt x="459" y="1961"/>
                    <a:pt x="490" y="1913"/>
                    <a:pt x="474" y="1866"/>
                  </a:cubicBezTo>
                  <a:cubicBezTo>
                    <a:pt x="474" y="1850"/>
                    <a:pt x="190" y="714"/>
                    <a:pt x="222" y="98"/>
                  </a:cubicBezTo>
                  <a:cubicBezTo>
                    <a:pt x="222" y="51"/>
                    <a:pt x="174" y="3"/>
                    <a:pt x="127" y="3"/>
                  </a:cubicBezTo>
                  <a:cubicBezTo>
                    <a:pt x="119" y="1"/>
                    <a:pt x="111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-2328665" y="2908377"/>
              <a:ext cx="1034012" cy="624051"/>
            </a:xfrm>
            <a:custGeom>
              <a:avLst/>
              <a:gdLst/>
              <a:ahLst/>
              <a:cxnLst/>
              <a:rect l="l" t="t" r="r" b="b"/>
              <a:pathLst>
                <a:path w="13451" h="8118" extrusionOk="0">
                  <a:moveTo>
                    <a:pt x="1170" y="1"/>
                  </a:moveTo>
                  <a:cubicBezTo>
                    <a:pt x="1153" y="1"/>
                    <a:pt x="1137" y="2"/>
                    <a:pt x="1122" y="3"/>
                  </a:cubicBezTo>
                  <a:cubicBezTo>
                    <a:pt x="1" y="145"/>
                    <a:pt x="601" y="4171"/>
                    <a:pt x="585" y="4486"/>
                  </a:cubicBezTo>
                  <a:cubicBezTo>
                    <a:pt x="585" y="4786"/>
                    <a:pt x="6599" y="8101"/>
                    <a:pt x="8699" y="8117"/>
                  </a:cubicBezTo>
                  <a:cubicBezTo>
                    <a:pt x="8727" y="8117"/>
                    <a:pt x="8754" y="8117"/>
                    <a:pt x="8782" y="8117"/>
                  </a:cubicBezTo>
                  <a:cubicBezTo>
                    <a:pt x="10852" y="8117"/>
                    <a:pt x="12839" y="7543"/>
                    <a:pt x="13150" y="7091"/>
                  </a:cubicBezTo>
                  <a:cubicBezTo>
                    <a:pt x="13450" y="6633"/>
                    <a:pt x="11382" y="6523"/>
                    <a:pt x="11382" y="6523"/>
                  </a:cubicBezTo>
                  <a:cubicBezTo>
                    <a:pt x="11382" y="6523"/>
                    <a:pt x="12629" y="4660"/>
                    <a:pt x="12424" y="4250"/>
                  </a:cubicBezTo>
                  <a:cubicBezTo>
                    <a:pt x="12391" y="4191"/>
                    <a:pt x="12343" y="4166"/>
                    <a:pt x="12285" y="4166"/>
                  </a:cubicBezTo>
                  <a:cubicBezTo>
                    <a:pt x="12061" y="4166"/>
                    <a:pt x="11686" y="4533"/>
                    <a:pt x="11461" y="4771"/>
                  </a:cubicBezTo>
                  <a:cubicBezTo>
                    <a:pt x="11808" y="4360"/>
                    <a:pt x="12503" y="3445"/>
                    <a:pt x="12045" y="3224"/>
                  </a:cubicBezTo>
                  <a:cubicBezTo>
                    <a:pt x="11996" y="3201"/>
                    <a:pt x="11945" y="3190"/>
                    <a:pt x="11891" y="3190"/>
                  </a:cubicBezTo>
                  <a:cubicBezTo>
                    <a:pt x="11614" y="3190"/>
                    <a:pt x="11278" y="3472"/>
                    <a:pt x="10988" y="3776"/>
                  </a:cubicBezTo>
                  <a:cubicBezTo>
                    <a:pt x="11327" y="3304"/>
                    <a:pt x="11584" y="2790"/>
                    <a:pt x="11151" y="2790"/>
                  </a:cubicBezTo>
                  <a:cubicBezTo>
                    <a:pt x="11121" y="2790"/>
                    <a:pt x="11087" y="2792"/>
                    <a:pt x="11051" y="2797"/>
                  </a:cubicBezTo>
                  <a:cubicBezTo>
                    <a:pt x="10025" y="2939"/>
                    <a:pt x="9093" y="4486"/>
                    <a:pt x="9093" y="4486"/>
                  </a:cubicBezTo>
                  <a:cubicBezTo>
                    <a:pt x="9093" y="4486"/>
                    <a:pt x="2426" y="1"/>
                    <a:pt x="1170" y="1"/>
                  </a:cubicBezTo>
                  <a:close/>
                </a:path>
              </a:pathLst>
            </a:custGeom>
            <a:solidFill>
              <a:srgbClr val="D37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6"/>
            <p:cNvSpPr/>
            <p:nvPr/>
          </p:nvSpPr>
          <p:spPr>
            <a:xfrm>
              <a:off x="-3753211" y="1992583"/>
              <a:ext cx="1061840" cy="916397"/>
            </a:xfrm>
            <a:custGeom>
              <a:avLst/>
              <a:gdLst/>
              <a:ahLst/>
              <a:cxnLst/>
              <a:rect l="l" t="t" r="r" b="b"/>
              <a:pathLst>
                <a:path w="13813" h="11921" extrusionOk="0">
                  <a:moveTo>
                    <a:pt x="3477" y="0"/>
                  </a:moveTo>
                  <a:cubicBezTo>
                    <a:pt x="3157" y="0"/>
                    <a:pt x="3041" y="813"/>
                    <a:pt x="2999" y="1245"/>
                  </a:cubicBezTo>
                  <a:cubicBezTo>
                    <a:pt x="3015" y="812"/>
                    <a:pt x="3015" y="13"/>
                    <a:pt x="2702" y="13"/>
                  </a:cubicBezTo>
                  <a:cubicBezTo>
                    <a:pt x="2696" y="13"/>
                    <a:pt x="2690" y="14"/>
                    <a:pt x="2684" y="14"/>
                  </a:cubicBezTo>
                  <a:cubicBezTo>
                    <a:pt x="2226" y="46"/>
                    <a:pt x="1642" y="2272"/>
                    <a:pt x="1642" y="2272"/>
                  </a:cubicBezTo>
                  <a:cubicBezTo>
                    <a:pt x="1642" y="2272"/>
                    <a:pt x="712" y="1008"/>
                    <a:pt x="334" y="1008"/>
                  </a:cubicBezTo>
                  <a:cubicBezTo>
                    <a:pt x="277" y="1008"/>
                    <a:pt x="232" y="1037"/>
                    <a:pt x="205" y="1103"/>
                  </a:cubicBezTo>
                  <a:cubicBezTo>
                    <a:pt x="0" y="1624"/>
                    <a:pt x="616" y="3645"/>
                    <a:pt x="1784" y="5381"/>
                  </a:cubicBezTo>
                  <a:cubicBezTo>
                    <a:pt x="2932" y="7103"/>
                    <a:pt x="11216" y="11921"/>
                    <a:pt x="11740" y="11921"/>
                  </a:cubicBezTo>
                  <a:cubicBezTo>
                    <a:pt x="11749" y="11921"/>
                    <a:pt x="11756" y="11919"/>
                    <a:pt x="11760" y="11916"/>
                  </a:cubicBezTo>
                  <a:cubicBezTo>
                    <a:pt x="12013" y="11743"/>
                    <a:pt x="13812" y="9612"/>
                    <a:pt x="13307" y="8586"/>
                  </a:cubicBezTo>
                  <a:lnTo>
                    <a:pt x="13323" y="8586"/>
                  </a:lnTo>
                  <a:cubicBezTo>
                    <a:pt x="12818" y="7575"/>
                    <a:pt x="4720" y="3266"/>
                    <a:pt x="4720" y="3266"/>
                  </a:cubicBezTo>
                  <a:cubicBezTo>
                    <a:pt x="4720" y="3266"/>
                    <a:pt x="5178" y="1561"/>
                    <a:pt x="4720" y="630"/>
                  </a:cubicBezTo>
                  <a:cubicBezTo>
                    <a:pt x="4642" y="472"/>
                    <a:pt x="4567" y="407"/>
                    <a:pt x="4495" y="407"/>
                  </a:cubicBezTo>
                  <a:cubicBezTo>
                    <a:pt x="4156" y="407"/>
                    <a:pt x="3894" y="1860"/>
                    <a:pt x="3867" y="2003"/>
                  </a:cubicBezTo>
                  <a:cubicBezTo>
                    <a:pt x="3883" y="1877"/>
                    <a:pt x="4152" y="362"/>
                    <a:pt x="3615" y="46"/>
                  </a:cubicBezTo>
                  <a:cubicBezTo>
                    <a:pt x="3565" y="14"/>
                    <a:pt x="3519" y="0"/>
                    <a:pt x="3477" y="0"/>
                  </a:cubicBezTo>
                  <a:close/>
                </a:path>
              </a:pathLst>
            </a:custGeom>
            <a:solidFill>
              <a:srgbClr val="D37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6"/>
            <p:cNvSpPr/>
            <p:nvPr/>
          </p:nvSpPr>
          <p:spPr>
            <a:xfrm>
              <a:off x="-3398900" y="3674268"/>
              <a:ext cx="91094" cy="115386"/>
            </a:xfrm>
            <a:custGeom>
              <a:avLst/>
              <a:gdLst/>
              <a:ahLst/>
              <a:cxnLst/>
              <a:rect l="l" t="t" r="r" b="b"/>
              <a:pathLst>
                <a:path w="1185" h="1501" extrusionOk="0">
                  <a:moveTo>
                    <a:pt x="1074" y="1"/>
                  </a:moveTo>
                  <a:cubicBezTo>
                    <a:pt x="727" y="48"/>
                    <a:pt x="458" y="175"/>
                    <a:pt x="300" y="411"/>
                  </a:cubicBezTo>
                  <a:cubicBezTo>
                    <a:pt x="0" y="838"/>
                    <a:pt x="127" y="1390"/>
                    <a:pt x="127" y="1422"/>
                  </a:cubicBezTo>
                  <a:cubicBezTo>
                    <a:pt x="142" y="1469"/>
                    <a:pt x="190" y="1500"/>
                    <a:pt x="221" y="1500"/>
                  </a:cubicBezTo>
                  <a:lnTo>
                    <a:pt x="221" y="1485"/>
                  </a:lnTo>
                  <a:lnTo>
                    <a:pt x="253" y="1485"/>
                  </a:lnTo>
                  <a:cubicBezTo>
                    <a:pt x="300" y="1469"/>
                    <a:pt x="332" y="1422"/>
                    <a:pt x="316" y="1374"/>
                  </a:cubicBezTo>
                  <a:cubicBezTo>
                    <a:pt x="316" y="1358"/>
                    <a:pt x="206" y="869"/>
                    <a:pt x="458" y="522"/>
                  </a:cubicBezTo>
                  <a:cubicBezTo>
                    <a:pt x="584" y="332"/>
                    <a:pt x="805" y="222"/>
                    <a:pt x="1090" y="190"/>
                  </a:cubicBezTo>
                  <a:cubicBezTo>
                    <a:pt x="1153" y="190"/>
                    <a:pt x="1184" y="143"/>
                    <a:pt x="1184" y="96"/>
                  </a:cubicBezTo>
                  <a:cubicBezTo>
                    <a:pt x="1168" y="32"/>
                    <a:pt x="1121" y="1"/>
                    <a:pt x="1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6"/>
            <p:cNvSpPr/>
            <p:nvPr/>
          </p:nvSpPr>
          <p:spPr>
            <a:xfrm>
              <a:off x="-2697505" y="3851154"/>
              <a:ext cx="103240" cy="153284"/>
            </a:xfrm>
            <a:custGeom>
              <a:avLst/>
              <a:gdLst/>
              <a:ahLst/>
              <a:cxnLst/>
              <a:rect l="l" t="t" r="r" b="b"/>
              <a:pathLst>
                <a:path w="1343" h="1994" extrusionOk="0">
                  <a:moveTo>
                    <a:pt x="284" y="0"/>
                  </a:moveTo>
                  <a:cubicBezTo>
                    <a:pt x="237" y="0"/>
                    <a:pt x="203" y="29"/>
                    <a:pt x="190" y="68"/>
                  </a:cubicBezTo>
                  <a:cubicBezTo>
                    <a:pt x="174" y="99"/>
                    <a:pt x="0" y="873"/>
                    <a:pt x="363" y="1441"/>
                  </a:cubicBezTo>
                  <a:cubicBezTo>
                    <a:pt x="537" y="1725"/>
                    <a:pt x="837" y="1915"/>
                    <a:pt x="1216" y="1978"/>
                  </a:cubicBezTo>
                  <a:lnTo>
                    <a:pt x="1247" y="1978"/>
                  </a:lnTo>
                  <a:lnTo>
                    <a:pt x="1247" y="1993"/>
                  </a:lnTo>
                  <a:cubicBezTo>
                    <a:pt x="1279" y="1993"/>
                    <a:pt x="1326" y="1962"/>
                    <a:pt x="1342" y="1915"/>
                  </a:cubicBezTo>
                  <a:cubicBezTo>
                    <a:pt x="1342" y="1851"/>
                    <a:pt x="1310" y="1804"/>
                    <a:pt x="1263" y="1788"/>
                  </a:cubicBezTo>
                  <a:cubicBezTo>
                    <a:pt x="932" y="1725"/>
                    <a:pt x="679" y="1567"/>
                    <a:pt x="521" y="1331"/>
                  </a:cubicBezTo>
                  <a:cubicBezTo>
                    <a:pt x="205" y="841"/>
                    <a:pt x="379" y="131"/>
                    <a:pt x="379" y="131"/>
                  </a:cubicBezTo>
                  <a:cubicBezTo>
                    <a:pt x="395" y="68"/>
                    <a:pt x="363" y="20"/>
                    <a:pt x="316" y="5"/>
                  </a:cubicBezTo>
                  <a:cubicBezTo>
                    <a:pt x="305" y="2"/>
                    <a:pt x="294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6"/>
            <p:cNvSpPr/>
            <p:nvPr/>
          </p:nvSpPr>
          <p:spPr>
            <a:xfrm>
              <a:off x="-3559105" y="2044626"/>
              <a:ext cx="44970" cy="166275"/>
            </a:xfrm>
            <a:custGeom>
              <a:avLst/>
              <a:gdLst/>
              <a:ahLst/>
              <a:cxnLst/>
              <a:rect l="l" t="t" r="r" b="b"/>
              <a:pathLst>
                <a:path w="585" h="2163" extrusionOk="0">
                  <a:moveTo>
                    <a:pt x="474" y="0"/>
                  </a:moveTo>
                  <a:cubicBezTo>
                    <a:pt x="427" y="0"/>
                    <a:pt x="380" y="32"/>
                    <a:pt x="380" y="95"/>
                  </a:cubicBezTo>
                  <a:cubicBezTo>
                    <a:pt x="380" y="111"/>
                    <a:pt x="348" y="1531"/>
                    <a:pt x="32" y="2005"/>
                  </a:cubicBezTo>
                  <a:cubicBezTo>
                    <a:pt x="1" y="2052"/>
                    <a:pt x="17" y="2115"/>
                    <a:pt x="64" y="2147"/>
                  </a:cubicBezTo>
                  <a:cubicBezTo>
                    <a:pt x="80" y="2147"/>
                    <a:pt x="95" y="2163"/>
                    <a:pt x="111" y="2163"/>
                  </a:cubicBezTo>
                  <a:cubicBezTo>
                    <a:pt x="143" y="2163"/>
                    <a:pt x="174" y="2147"/>
                    <a:pt x="190" y="2115"/>
                  </a:cubicBezTo>
                  <a:cubicBezTo>
                    <a:pt x="537" y="1595"/>
                    <a:pt x="569" y="158"/>
                    <a:pt x="569" y="95"/>
                  </a:cubicBezTo>
                  <a:cubicBezTo>
                    <a:pt x="585" y="32"/>
                    <a:pt x="537" y="0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-3492378" y="2079757"/>
              <a:ext cx="64419" cy="149363"/>
            </a:xfrm>
            <a:custGeom>
              <a:avLst/>
              <a:gdLst/>
              <a:ahLst/>
              <a:cxnLst/>
              <a:rect l="l" t="t" r="r" b="b"/>
              <a:pathLst>
                <a:path w="838" h="1943" extrusionOk="0">
                  <a:moveTo>
                    <a:pt x="743" y="1"/>
                  </a:moveTo>
                  <a:cubicBezTo>
                    <a:pt x="680" y="1"/>
                    <a:pt x="632" y="33"/>
                    <a:pt x="632" y="96"/>
                  </a:cubicBezTo>
                  <a:cubicBezTo>
                    <a:pt x="538" y="711"/>
                    <a:pt x="301" y="1643"/>
                    <a:pt x="64" y="1753"/>
                  </a:cubicBezTo>
                  <a:cubicBezTo>
                    <a:pt x="17" y="1785"/>
                    <a:pt x="1" y="1832"/>
                    <a:pt x="17" y="1879"/>
                  </a:cubicBezTo>
                  <a:cubicBezTo>
                    <a:pt x="32" y="1927"/>
                    <a:pt x="80" y="1943"/>
                    <a:pt x="111" y="1943"/>
                  </a:cubicBezTo>
                  <a:lnTo>
                    <a:pt x="143" y="1943"/>
                  </a:lnTo>
                  <a:cubicBezTo>
                    <a:pt x="569" y="1753"/>
                    <a:pt x="790" y="396"/>
                    <a:pt x="822" y="111"/>
                  </a:cubicBezTo>
                  <a:cubicBezTo>
                    <a:pt x="838" y="64"/>
                    <a:pt x="790" y="17"/>
                    <a:pt x="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-1560466" y="3171438"/>
              <a:ext cx="89864" cy="127993"/>
            </a:xfrm>
            <a:custGeom>
              <a:avLst/>
              <a:gdLst/>
              <a:ahLst/>
              <a:cxnLst/>
              <a:rect l="l" t="t" r="r" b="b"/>
              <a:pathLst>
                <a:path w="1169" h="1665" extrusionOk="0">
                  <a:moveTo>
                    <a:pt x="1052" y="1"/>
                  </a:moveTo>
                  <a:cubicBezTo>
                    <a:pt x="1023" y="1"/>
                    <a:pt x="996" y="12"/>
                    <a:pt x="979" y="38"/>
                  </a:cubicBezTo>
                  <a:cubicBezTo>
                    <a:pt x="821" y="228"/>
                    <a:pt x="0" y="1175"/>
                    <a:pt x="95" y="1585"/>
                  </a:cubicBezTo>
                  <a:cubicBezTo>
                    <a:pt x="95" y="1633"/>
                    <a:pt x="142" y="1664"/>
                    <a:pt x="189" y="1664"/>
                  </a:cubicBezTo>
                  <a:lnTo>
                    <a:pt x="205" y="1664"/>
                  </a:lnTo>
                  <a:cubicBezTo>
                    <a:pt x="268" y="1648"/>
                    <a:pt x="300" y="1601"/>
                    <a:pt x="284" y="1554"/>
                  </a:cubicBezTo>
                  <a:cubicBezTo>
                    <a:pt x="237" y="1301"/>
                    <a:pt x="774" y="575"/>
                    <a:pt x="1121" y="165"/>
                  </a:cubicBezTo>
                  <a:cubicBezTo>
                    <a:pt x="1168" y="133"/>
                    <a:pt x="1168" y="70"/>
                    <a:pt x="1121" y="23"/>
                  </a:cubicBezTo>
                  <a:cubicBezTo>
                    <a:pt x="1100" y="8"/>
                    <a:pt x="1075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-1487667" y="3245467"/>
              <a:ext cx="92247" cy="95168"/>
            </a:xfrm>
            <a:custGeom>
              <a:avLst/>
              <a:gdLst/>
              <a:ahLst/>
              <a:cxnLst/>
              <a:rect l="l" t="t" r="r" b="b"/>
              <a:pathLst>
                <a:path w="1200" h="1238" extrusionOk="0">
                  <a:moveTo>
                    <a:pt x="1095" y="0"/>
                  </a:moveTo>
                  <a:cubicBezTo>
                    <a:pt x="1072" y="0"/>
                    <a:pt x="1047" y="8"/>
                    <a:pt x="1026" y="22"/>
                  </a:cubicBezTo>
                  <a:cubicBezTo>
                    <a:pt x="995" y="38"/>
                    <a:pt x="174" y="717"/>
                    <a:pt x="16" y="1096"/>
                  </a:cubicBezTo>
                  <a:cubicBezTo>
                    <a:pt x="0" y="1143"/>
                    <a:pt x="16" y="1206"/>
                    <a:pt x="79" y="1222"/>
                  </a:cubicBezTo>
                  <a:cubicBezTo>
                    <a:pt x="79" y="1222"/>
                    <a:pt x="95" y="1238"/>
                    <a:pt x="111" y="1238"/>
                  </a:cubicBezTo>
                  <a:cubicBezTo>
                    <a:pt x="142" y="1238"/>
                    <a:pt x="190" y="1206"/>
                    <a:pt x="205" y="1175"/>
                  </a:cubicBezTo>
                  <a:cubicBezTo>
                    <a:pt x="316" y="891"/>
                    <a:pt x="931" y="354"/>
                    <a:pt x="1152" y="165"/>
                  </a:cubicBezTo>
                  <a:cubicBezTo>
                    <a:pt x="1200" y="133"/>
                    <a:pt x="1200" y="70"/>
                    <a:pt x="1168" y="38"/>
                  </a:cubicBezTo>
                  <a:cubicBezTo>
                    <a:pt x="1151" y="12"/>
                    <a:pt x="1124" y="0"/>
                    <a:pt x="1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-3525126" y="2607186"/>
              <a:ext cx="1344577" cy="1267935"/>
            </a:xfrm>
            <a:custGeom>
              <a:avLst/>
              <a:gdLst/>
              <a:ahLst/>
              <a:cxnLst/>
              <a:rect l="l" t="t" r="r" b="b"/>
              <a:pathLst>
                <a:path w="17491" h="16494" extrusionOk="0">
                  <a:moveTo>
                    <a:pt x="10943" y="0"/>
                  </a:moveTo>
                  <a:cubicBezTo>
                    <a:pt x="10319" y="0"/>
                    <a:pt x="9970" y="2116"/>
                    <a:pt x="8256" y="3416"/>
                  </a:cubicBezTo>
                  <a:cubicBezTo>
                    <a:pt x="6488" y="4742"/>
                    <a:pt x="2305" y="5721"/>
                    <a:pt x="1153" y="7441"/>
                  </a:cubicBezTo>
                  <a:cubicBezTo>
                    <a:pt x="1" y="9178"/>
                    <a:pt x="1627" y="10299"/>
                    <a:pt x="5273" y="13219"/>
                  </a:cubicBezTo>
                  <a:cubicBezTo>
                    <a:pt x="7912" y="15344"/>
                    <a:pt x="10783" y="16493"/>
                    <a:pt x="12532" y="16493"/>
                  </a:cubicBezTo>
                  <a:cubicBezTo>
                    <a:pt x="13200" y="16493"/>
                    <a:pt x="13705" y="16326"/>
                    <a:pt x="13971" y="15981"/>
                  </a:cubicBezTo>
                  <a:cubicBezTo>
                    <a:pt x="14949" y="14750"/>
                    <a:pt x="17491" y="4000"/>
                    <a:pt x="17491" y="4000"/>
                  </a:cubicBezTo>
                  <a:cubicBezTo>
                    <a:pt x="17491" y="4000"/>
                    <a:pt x="16525" y="3007"/>
                    <a:pt x="15702" y="3007"/>
                  </a:cubicBezTo>
                  <a:cubicBezTo>
                    <a:pt x="15645" y="3007"/>
                    <a:pt x="15589" y="3011"/>
                    <a:pt x="15533" y="3022"/>
                  </a:cubicBezTo>
                  <a:cubicBezTo>
                    <a:pt x="15533" y="3022"/>
                    <a:pt x="16023" y="4269"/>
                    <a:pt x="15360" y="4742"/>
                  </a:cubicBezTo>
                  <a:cubicBezTo>
                    <a:pt x="15210" y="4846"/>
                    <a:pt x="14989" y="4893"/>
                    <a:pt x="14730" y="4893"/>
                  </a:cubicBezTo>
                  <a:cubicBezTo>
                    <a:pt x="13809" y="4893"/>
                    <a:pt x="12404" y="4304"/>
                    <a:pt x="11998" y="3590"/>
                  </a:cubicBezTo>
                  <a:cubicBezTo>
                    <a:pt x="11492" y="2659"/>
                    <a:pt x="12013" y="954"/>
                    <a:pt x="12013" y="954"/>
                  </a:cubicBezTo>
                  <a:cubicBezTo>
                    <a:pt x="12013" y="954"/>
                    <a:pt x="11666" y="149"/>
                    <a:pt x="11003" y="7"/>
                  </a:cubicBezTo>
                  <a:cubicBezTo>
                    <a:pt x="10983" y="2"/>
                    <a:pt x="10962" y="0"/>
                    <a:pt x="109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-3061578" y="1785639"/>
              <a:ext cx="1221043" cy="943456"/>
            </a:xfrm>
            <a:custGeom>
              <a:avLst/>
              <a:gdLst/>
              <a:ahLst/>
              <a:cxnLst/>
              <a:rect l="l" t="t" r="r" b="b"/>
              <a:pathLst>
                <a:path w="15884" h="12273" extrusionOk="0">
                  <a:moveTo>
                    <a:pt x="8278" y="1"/>
                  </a:moveTo>
                  <a:cubicBezTo>
                    <a:pt x="5833" y="1"/>
                    <a:pt x="3848" y="2919"/>
                    <a:pt x="3110" y="4995"/>
                  </a:cubicBezTo>
                  <a:cubicBezTo>
                    <a:pt x="2100" y="7836"/>
                    <a:pt x="1" y="6558"/>
                    <a:pt x="364" y="8389"/>
                  </a:cubicBezTo>
                  <a:cubicBezTo>
                    <a:pt x="703" y="10102"/>
                    <a:pt x="3227" y="12272"/>
                    <a:pt x="5723" y="12272"/>
                  </a:cubicBezTo>
                  <a:cubicBezTo>
                    <a:pt x="5894" y="12272"/>
                    <a:pt x="6066" y="12262"/>
                    <a:pt x="6236" y="12241"/>
                  </a:cubicBezTo>
                  <a:cubicBezTo>
                    <a:pt x="8904" y="11909"/>
                    <a:pt x="7657" y="9257"/>
                    <a:pt x="6930" y="8642"/>
                  </a:cubicBezTo>
                  <a:cubicBezTo>
                    <a:pt x="6204" y="8042"/>
                    <a:pt x="5431" y="5674"/>
                    <a:pt x="8130" y="5611"/>
                  </a:cubicBezTo>
                  <a:cubicBezTo>
                    <a:pt x="10829" y="5548"/>
                    <a:pt x="10356" y="2438"/>
                    <a:pt x="10356" y="2438"/>
                  </a:cubicBezTo>
                  <a:lnTo>
                    <a:pt x="10356" y="2438"/>
                  </a:lnTo>
                  <a:cubicBezTo>
                    <a:pt x="10356" y="2438"/>
                    <a:pt x="14034" y="5942"/>
                    <a:pt x="14949" y="6005"/>
                  </a:cubicBezTo>
                  <a:cubicBezTo>
                    <a:pt x="14959" y="6006"/>
                    <a:pt x="14968" y="6006"/>
                    <a:pt x="14977" y="6006"/>
                  </a:cubicBezTo>
                  <a:cubicBezTo>
                    <a:pt x="15881" y="6006"/>
                    <a:pt x="15884" y="3667"/>
                    <a:pt x="14586" y="1901"/>
                  </a:cubicBezTo>
                  <a:cubicBezTo>
                    <a:pt x="14043" y="1168"/>
                    <a:pt x="13355" y="953"/>
                    <a:pt x="12737" y="953"/>
                  </a:cubicBezTo>
                  <a:cubicBezTo>
                    <a:pt x="11864" y="953"/>
                    <a:pt x="11129" y="1380"/>
                    <a:pt x="11129" y="1380"/>
                  </a:cubicBezTo>
                  <a:cubicBezTo>
                    <a:pt x="10143" y="398"/>
                    <a:pt x="9179" y="1"/>
                    <a:pt x="8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-2623475" y="1782103"/>
              <a:ext cx="507282" cy="269822"/>
            </a:xfrm>
            <a:custGeom>
              <a:avLst/>
              <a:gdLst/>
              <a:ahLst/>
              <a:cxnLst/>
              <a:rect l="l" t="t" r="r" b="b"/>
              <a:pathLst>
                <a:path w="6599" h="3510" extrusionOk="0">
                  <a:moveTo>
                    <a:pt x="4071" y="1"/>
                  </a:moveTo>
                  <a:cubicBezTo>
                    <a:pt x="3559" y="1"/>
                    <a:pt x="2973" y="142"/>
                    <a:pt x="2321" y="527"/>
                  </a:cubicBezTo>
                  <a:cubicBezTo>
                    <a:pt x="0" y="1900"/>
                    <a:pt x="916" y="3510"/>
                    <a:pt x="916" y="3510"/>
                  </a:cubicBezTo>
                  <a:cubicBezTo>
                    <a:pt x="916" y="3510"/>
                    <a:pt x="2145" y="1400"/>
                    <a:pt x="4893" y="1400"/>
                  </a:cubicBezTo>
                  <a:cubicBezTo>
                    <a:pt x="5066" y="1400"/>
                    <a:pt x="5245" y="1409"/>
                    <a:pt x="5430" y="1426"/>
                  </a:cubicBezTo>
                  <a:cubicBezTo>
                    <a:pt x="5430" y="1426"/>
                    <a:pt x="6598" y="1316"/>
                    <a:pt x="6362" y="1079"/>
                  </a:cubicBezTo>
                  <a:cubicBezTo>
                    <a:pt x="6181" y="909"/>
                    <a:pt x="5366" y="1"/>
                    <a:pt x="40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-3441411" y="3213104"/>
              <a:ext cx="883496" cy="597146"/>
            </a:xfrm>
            <a:custGeom>
              <a:avLst/>
              <a:gdLst/>
              <a:ahLst/>
              <a:cxnLst/>
              <a:rect l="l" t="t" r="r" b="b"/>
              <a:pathLst>
                <a:path w="11493" h="7768" extrusionOk="0">
                  <a:moveTo>
                    <a:pt x="2562" y="1596"/>
                  </a:moveTo>
                  <a:cubicBezTo>
                    <a:pt x="2607" y="1597"/>
                    <a:pt x="2638" y="1612"/>
                    <a:pt x="2669" y="1627"/>
                  </a:cubicBezTo>
                  <a:cubicBezTo>
                    <a:pt x="2842" y="1754"/>
                    <a:pt x="2763" y="1911"/>
                    <a:pt x="2716" y="1990"/>
                  </a:cubicBezTo>
                  <a:cubicBezTo>
                    <a:pt x="2605" y="2117"/>
                    <a:pt x="2432" y="2243"/>
                    <a:pt x="2195" y="2275"/>
                  </a:cubicBezTo>
                  <a:cubicBezTo>
                    <a:pt x="2195" y="1927"/>
                    <a:pt x="2353" y="1675"/>
                    <a:pt x="2495" y="1612"/>
                  </a:cubicBezTo>
                  <a:cubicBezTo>
                    <a:pt x="2509" y="1598"/>
                    <a:pt x="2535" y="1596"/>
                    <a:pt x="2562" y="1596"/>
                  </a:cubicBezTo>
                  <a:close/>
                  <a:moveTo>
                    <a:pt x="4547" y="3095"/>
                  </a:moveTo>
                  <a:cubicBezTo>
                    <a:pt x="4594" y="3095"/>
                    <a:pt x="4610" y="3111"/>
                    <a:pt x="4626" y="3143"/>
                  </a:cubicBezTo>
                  <a:cubicBezTo>
                    <a:pt x="4689" y="3316"/>
                    <a:pt x="4642" y="3522"/>
                    <a:pt x="4500" y="3648"/>
                  </a:cubicBezTo>
                  <a:cubicBezTo>
                    <a:pt x="4389" y="3743"/>
                    <a:pt x="4231" y="3806"/>
                    <a:pt x="4026" y="3822"/>
                  </a:cubicBezTo>
                  <a:cubicBezTo>
                    <a:pt x="4026" y="3790"/>
                    <a:pt x="4026" y="3774"/>
                    <a:pt x="4026" y="3743"/>
                  </a:cubicBezTo>
                  <a:cubicBezTo>
                    <a:pt x="4089" y="3380"/>
                    <a:pt x="4373" y="3111"/>
                    <a:pt x="4531" y="3095"/>
                  </a:cubicBezTo>
                  <a:close/>
                  <a:moveTo>
                    <a:pt x="7152" y="4500"/>
                  </a:moveTo>
                  <a:cubicBezTo>
                    <a:pt x="7215" y="4500"/>
                    <a:pt x="7262" y="4532"/>
                    <a:pt x="7262" y="4548"/>
                  </a:cubicBezTo>
                  <a:cubicBezTo>
                    <a:pt x="7278" y="4595"/>
                    <a:pt x="7231" y="4690"/>
                    <a:pt x="7088" y="4816"/>
                  </a:cubicBezTo>
                  <a:cubicBezTo>
                    <a:pt x="7010" y="4879"/>
                    <a:pt x="6867" y="4958"/>
                    <a:pt x="6710" y="5021"/>
                  </a:cubicBezTo>
                  <a:cubicBezTo>
                    <a:pt x="6741" y="4848"/>
                    <a:pt x="6804" y="4690"/>
                    <a:pt x="6883" y="4595"/>
                  </a:cubicBezTo>
                  <a:cubicBezTo>
                    <a:pt x="6946" y="4532"/>
                    <a:pt x="7025" y="4500"/>
                    <a:pt x="7104" y="4500"/>
                  </a:cubicBezTo>
                  <a:close/>
                  <a:moveTo>
                    <a:pt x="9046" y="5400"/>
                  </a:moveTo>
                  <a:cubicBezTo>
                    <a:pt x="9109" y="5400"/>
                    <a:pt x="9172" y="5416"/>
                    <a:pt x="9235" y="5432"/>
                  </a:cubicBezTo>
                  <a:cubicBezTo>
                    <a:pt x="9567" y="5542"/>
                    <a:pt x="9519" y="5700"/>
                    <a:pt x="9504" y="5763"/>
                  </a:cubicBezTo>
                  <a:cubicBezTo>
                    <a:pt x="9425" y="5984"/>
                    <a:pt x="9093" y="6237"/>
                    <a:pt x="8667" y="6379"/>
                  </a:cubicBezTo>
                  <a:cubicBezTo>
                    <a:pt x="8588" y="6016"/>
                    <a:pt x="8651" y="5653"/>
                    <a:pt x="8809" y="5495"/>
                  </a:cubicBezTo>
                  <a:cubicBezTo>
                    <a:pt x="8872" y="5432"/>
                    <a:pt x="8951" y="5400"/>
                    <a:pt x="9046" y="5400"/>
                  </a:cubicBezTo>
                  <a:close/>
                  <a:moveTo>
                    <a:pt x="969" y="0"/>
                  </a:moveTo>
                  <a:cubicBezTo>
                    <a:pt x="938" y="0"/>
                    <a:pt x="910" y="14"/>
                    <a:pt x="901" y="33"/>
                  </a:cubicBezTo>
                  <a:cubicBezTo>
                    <a:pt x="885" y="49"/>
                    <a:pt x="1" y="1422"/>
                    <a:pt x="1137" y="2196"/>
                  </a:cubicBezTo>
                  <a:cubicBezTo>
                    <a:pt x="1437" y="2401"/>
                    <a:pt x="1737" y="2480"/>
                    <a:pt x="1990" y="2496"/>
                  </a:cubicBezTo>
                  <a:cubicBezTo>
                    <a:pt x="2037" y="2811"/>
                    <a:pt x="2195" y="3316"/>
                    <a:pt x="2826" y="3664"/>
                  </a:cubicBezTo>
                  <a:cubicBezTo>
                    <a:pt x="3221" y="3900"/>
                    <a:pt x="3553" y="3995"/>
                    <a:pt x="3821" y="4011"/>
                  </a:cubicBezTo>
                  <a:cubicBezTo>
                    <a:pt x="3853" y="4327"/>
                    <a:pt x="4058" y="4737"/>
                    <a:pt x="4705" y="5069"/>
                  </a:cubicBezTo>
                  <a:cubicBezTo>
                    <a:pt x="5136" y="5279"/>
                    <a:pt x="5568" y="5363"/>
                    <a:pt x="5957" y="5363"/>
                  </a:cubicBezTo>
                  <a:cubicBezTo>
                    <a:pt x="6152" y="5363"/>
                    <a:pt x="6336" y="5342"/>
                    <a:pt x="6504" y="5305"/>
                  </a:cubicBezTo>
                  <a:cubicBezTo>
                    <a:pt x="6504" y="5400"/>
                    <a:pt x="6520" y="5511"/>
                    <a:pt x="6552" y="5605"/>
                  </a:cubicBezTo>
                  <a:cubicBezTo>
                    <a:pt x="6662" y="6095"/>
                    <a:pt x="6994" y="6458"/>
                    <a:pt x="7436" y="6616"/>
                  </a:cubicBezTo>
                  <a:cubicBezTo>
                    <a:pt x="7617" y="6671"/>
                    <a:pt x="7803" y="6694"/>
                    <a:pt x="7986" y="6694"/>
                  </a:cubicBezTo>
                  <a:cubicBezTo>
                    <a:pt x="8170" y="6694"/>
                    <a:pt x="8351" y="6671"/>
                    <a:pt x="8525" y="6631"/>
                  </a:cubicBezTo>
                  <a:cubicBezTo>
                    <a:pt x="8714" y="7231"/>
                    <a:pt x="9156" y="7657"/>
                    <a:pt x="9709" y="7752"/>
                  </a:cubicBezTo>
                  <a:cubicBezTo>
                    <a:pt x="9804" y="7768"/>
                    <a:pt x="9882" y="7768"/>
                    <a:pt x="9961" y="7768"/>
                  </a:cubicBezTo>
                  <a:cubicBezTo>
                    <a:pt x="10230" y="7768"/>
                    <a:pt x="10467" y="7689"/>
                    <a:pt x="10688" y="7531"/>
                  </a:cubicBezTo>
                  <a:cubicBezTo>
                    <a:pt x="11351" y="7026"/>
                    <a:pt x="11477" y="5874"/>
                    <a:pt x="11493" y="5810"/>
                  </a:cubicBezTo>
                  <a:cubicBezTo>
                    <a:pt x="11493" y="5763"/>
                    <a:pt x="11445" y="5716"/>
                    <a:pt x="11398" y="5716"/>
                  </a:cubicBezTo>
                  <a:cubicBezTo>
                    <a:pt x="11392" y="5714"/>
                    <a:pt x="11385" y="5713"/>
                    <a:pt x="11379" y="5713"/>
                  </a:cubicBezTo>
                  <a:cubicBezTo>
                    <a:pt x="11338" y="5713"/>
                    <a:pt x="11301" y="5754"/>
                    <a:pt x="11287" y="5795"/>
                  </a:cubicBezTo>
                  <a:cubicBezTo>
                    <a:pt x="11287" y="5810"/>
                    <a:pt x="11161" y="6915"/>
                    <a:pt x="10561" y="7373"/>
                  </a:cubicBezTo>
                  <a:cubicBezTo>
                    <a:pt x="10385" y="7503"/>
                    <a:pt x="10190" y="7571"/>
                    <a:pt x="9972" y="7571"/>
                  </a:cubicBezTo>
                  <a:cubicBezTo>
                    <a:pt x="9898" y="7571"/>
                    <a:pt x="9821" y="7563"/>
                    <a:pt x="9740" y="7547"/>
                  </a:cubicBezTo>
                  <a:cubicBezTo>
                    <a:pt x="9267" y="7468"/>
                    <a:pt x="8888" y="7105"/>
                    <a:pt x="8714" y="6568"/>
                  </a:cubicBezTo>
                  <a:cubicBezTo>
                    <a:pt x="9204" y="6410"/>
                    <a:pt x="9598" y="6110"/>
                    <a:pt x="9693" y="5826"/>
                  </a:cubicBezTo>
                  <a:cubicBezTo>
                    <a:pt x="9725" y="5700"/>
                    <a:pt x="9772" y="5400"/>
                    <a:pt x="9298" y="5242"/>
                  </a:cubicBezTo>
                  <a:cubicBezTo>
                    <a:pt x="9207" y="5215"/>
                    <a:pt x="9126" y="5203"/>
                    <a:pt x="9053" y="5203"/>
                  </a:cubicBezTo>
                  <a:cubicBezTo>
                    <a:pt x="8872" y="5203"/>
                    <a:pt x="8746" y="5274"/>
                    <a:pt x="8667" y="5353"/>
                  </a:cubicBezTo>
                  <a:cubicBezTo>
                    <a:pt x="8446" y="5574"/>
                    <a:pt x="8383" y="5984"/>
                    <a:pt x="8478" y="6426"/>
                  </a:cubicBezTo>
                  <a:cubicBezTo>
                    <a:pt x="8313" y="6467"/>
                    <a:pt x="8139" y="6491"/>
                    <a:pt x="7966" y="6491"/>
                  </a:cubicBezTo>
                  <a:cubicBezTo>
                    <a:pt x="7808" y="6491"/>
                    <a:pt x="7650" y="6471"/>
                    <a:pt x="7499" y="6426"/>
                  </a:cubicBezTo>
                  <a:cubicBezTo>
                    <a:pt x="6978" y="6252"/>
                    <a:pt x="6789" y="5810"/>
                    <a:pt x="6741" y="5558"/>
                  </a:cubicBezTo>
                  <a:cubicBezTo>
                    <a:pt x="6710" y="5463"/>
                    <a:pt x="6694" y="5353"/>
                    <a:pt x="6694" y="5242"/>
                  </a:cubicBezTo>
                  <a:cubicBezTo>
                    <a:pt x="6899" y="5179"/>
                    <a:pt x="7073" y="5069"/>
                    <a:pt x="7215" y="4958"/>
                  </a:cubicBezTo>
                  <a:cubicBezTo>
                    <a:pt x="7404" y="4800"/>
                    <a:pt x="7483" y="4642"/>
                    <a:pt x="7452" y="4500"/>
                  </a:cubicBezTo>
                  <a:cubicBezTo>
                    <a:pt x="7436" y="4437"/>
                    <a:pt x="7373" y="4327"/>
                    <a:pt x="7183" y="4295"/>
                  </a:cubicBezTo>
                  <a:cubicBezTo>
                    <a:pt x="7162" y="4293"/>
                    <a:pt x="7141" y="4292"/>
                    <a:pt x="7121" y="4292"/>
                  </a:cubicBezTo>
                  <a:cubicBezTo>
                    <a:pt x="6972" y="4292"/>
                    <a:pt x="6838" y="4344"/>
                    <a:pt x="6741" y="4469"/>
                  </a:cubicBezTo>
                  <a:cubicBezTo>
                    <a:pt x="6599" y="4611"/>
                    <a:pt x="6520" y="4832"/>
                    <a:pt x="6504" y="5100"/>
                  </a:cubicBezTo>
                  <a:cubicBezTo>
                    <a:pt x="6337" y="5142"/>
                    <a:pt x="6146" y="5170"/>
                    <a:pt x="5938" y="5170"/>
                  </a:cubicBezTo>
                  <a:cubicBezTo>
                    <a:pt x="5598" y="5170"/>
                    <a:pt x="5211" y="5095"/>
                    <a:pt x="4800" y="4879"/>
                  </a:cubicBezTo>
                  <a:cubicBezTo>
                    <a:pt x="4342" y="4658"/>
                    <a:pt x="4073" y="4358"/>
                    <a:pt x="4026" y="4011"/>
                  </a:cubicBezTo>
                  <a:cubicBezTo>
                    <a:pt x="4342" y="3995"/>
                    <a:pt x="4547" y="3869"/>
                    <a:pt x="4626" y="3790"/>
                  </a:cubicBezTo>
                  <a:cubicBezTo>
                    <a:pt x="4831" y="3601"/>
                    <a:pt x="4910" y="3332"/>
                    <a:pt x="4800" y="3080"/>
                  </a:cubicBezTo>
                  <a:cubicBezTo>
                    <a:pt x="4752" y="2953"/>
                    <a:pt x="4642" y="2890"/>
                    <a:pt x="4515" y="2890"/>
                  </a:cubicBezTo>
                  <a:cubicBezTo>
                    <a:pt x="4263" y="2922"/>
                    <a:pt x="3916" y="3269"/>
                    <a:pt x="3837" y="3711"/>
                  </a:cubicBezTo>
                  <a:cubicBezTo>
                    <a:pt x="3821" y="3743"/>
                    <a:pt x="3821" y="3774"/>
                    <a:pt x="3821" y="3822"/>
                  </a:cubicBezTo>
                  <a:cubicBezTo>
                    <a:pt x="3568" y="3790"/>
                    <a:pt x="3268" y="3695"/>
                    <a:pt x="2921" y="3506"/>
                  </a:cubicBezTo>
                  <a:cubicBezTo>
                    <a:pt x="2369" y="3190"/>
                    <a:pt x="2227" y="2764"/>
                    <a:pt x="2195" y="2480"/>
                  </a:cubicBezTo>
                  <a:cubicBezTo>
                    <a:pt x="2511" y="2432"/>
                    <a:pt x="2748" y="2275"/>
                    <a:pt x="2874" y="2101"/>
                  </a:cubicBezTo>
                  <a:cubicBezTo>
                    <a:pt x="3032" y="1880"/>
                    <a:pt x="3000" y="1627"/>
                    <a:pt x="2779" y="1485"/>
                  </a:cubicBezTo>
                  <a:cubicBezTo>
                    <a:pt x="2713" y="1428"/>
                    <a:pt x="2635" y="1400"/>
                    <a:pt x="2556" y="1400"/>
                  </a:cubicBezTo>
                  <a:cubicBezTo>
                    <a:pt x="2504" y="1400"/>
                    <a:pt x="2451" y="1413"/>
                    <a:pt x="2400" y="1438"/>
                  </a:cubicBezTo>
                  <a:cubicBezTo>
                    <a:pt x="2179" y="1548"/>
                    <a:pt x="2006" y="1896"/>
                    <a:pt x="1990" y="2275"/>
                  </a:cubicBezTo>
                  <a:lnTo>
                    <a:pt x="1990" y="2290"/>
                  </a:lnTo>
                  <a:cubicBezTo>
                    <a:pt x="1769" y="2290"/>
                    <a:pt x="1501" y="2211"/>
                    <a:pt x="1248" y="2038"/>
                  </a:cubicBezTo>
                  <a:cubicBezTo>
                    <a:pt x="269" y="1375"/>
                    <a:pt x="1027" y="191"/>
                    <a:pt x="1059" y="144"/>
                  </a:cubicBezTo>
                  <a:cubicBezTo>
                    <a:pt x="1090" y="96"/>
                    <a:pt x="1074" y="49"/>
                    <a:pt x="1027" y="17"/>
                  </a:cubicBezTo>
                  <a:cubicBezTo>
                    <a:pt x="1009" y="5"/>
                    <a:pt x="988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-2755775" y="2862176"/>
              <a:ext cx="263365" cy="212706"/>
            </a:xfrm>
            <a:custGeom>
              <a:avLst/>
              <a:gdLst/>
              <a:ahLst/>
              <a:cxnLst/>
              <a:rect l="l" t="t" r="r" b="b"/>
              <a:pathLst>
                <a:path w="3426" h="2767" extrusionOk="0">
                  <a:moveTo>
                    <a:pt x="111" y="0"/>
                  </a:moveTo>
                  <a:cubicBezTo>
                    <a:pt x="101" y="0"/>
                    <a:pt x="90" y="2"/>
                    <a:pt x="79" y="5"/>
                  </a:cubicBezTo>
                  <a:cubicBezTo>
                    <a:pt x="32" y="20"/>
                    <a:pt x="1" y="83"/>
                    <a:pt x="16" y="131"/>
                  </a:cubicBezTo>
                  <a:cubicBezTo>
                    <a:pt x="32" y="162"/>
                    <a:pt x="222" y="825"/>
                    <a:pt x="711" y="1488"/>
                  </a:cubicBezTo>
                  <a:cubicBezTo>
                    <a:pt x="1358" y="2325"/>
                    <a:pt x="2211" y="2767"/>
                    <a:pt x="3189" y="2767"/>
                  </a:cubicBezTo>
                  <a:cubicBezTo>
                    <a:pt x="3237" y="2767"/>
                    <a:pt x="3284" y="2751"/>
                    <a:pt x="3315" y="2751"/>
                  </a:cubicBezTo>
                  <a:cubicBezTo>
                    <a:pt x="3379" y="2751"/>
                    <a:pt x="3426" y="2704"/>
                    <a:pt x="3410" y="2656"/>
                  </a:cubicBezTo>
                  <a:cubicBezTo>
                    <a:pt x="3410" y="2593"/>
                    <a:pt x="3363" y="2562"/>
                    <a:pt x="3315" y="2562"/>
                  </a:cubicBezTo>
                  <a:cubicBezTo>
                    <a:pt x="3273" y="2563"/>
                    <a:pt x="3231" y="2564"/>
                    <a:pt x="3190" y="2564"/>
                  </a:cubicBezTo>
                  <a:cubicBezTo>
                    <a:pt x="952" y="2564"/>
                    <a:pt x="221" y="99"/>
                    <a:pt x="206" y="83"/>
                  </a:cubicBezTo>
                  <a:cubicBezTo>
                    <a:pt x="193" y="31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-2139325" y="1931776"/>
              <a:ext cx="218472" cy="243993"/>
            </a:xfrm>
            <a:custGeom>
              <a:avLst/>
              <a:gdLst/>
              <a:ahLst/>
              <a:cxnLst/>
              <a:rect l="l" t="t" r="r" b="b"/>
              <a:pathLst>
                <a:path w="2842" h="3174" extrusionOk="0">
                  <a:moveTo>
                    <a:pt x="95" y="0"/>
                  </a:moveTo>
                  <a:cubicBezTo>
                    <a:pt x="48" y="0"/>
                    <a:pt x="0" y="32"/>
                    <a:pt x="0" y="95"/>
                  </a:cubicBezTo>
                  <a:cubicBezTo>
                    <a:pt x="0" y="142"/>
                    <a:pt x="32" y="190"/>
                    <a:pt x="95" y="190"/>
                  </a:cubicBezTo>
                  <a:cubicBezTo>
                    <a:pt x="111" y="190"/>
                    <a:pt x="1611" y="221"/>
                    <a:pt x="2242" y="1121"/>
                  </a:cubicBezTo>
                  <a:cubicBezTo>
                    <a:pt x="2589" y="1594"/>
                    <a:pt x="2637" y="2242"/>
                    <a:pt x="2368" y="3047"/>
                  </a:cubicBezTo>
                  <a:cubicBezTo>
                    <a:pt x="2352" y="3094"/>
                    <a:pt x="2384" y="3141"/>
                    <a:pt x="2431" y="3173"/>
                  </a:cubicBezTo>
                  <a:lnTo>
                    <a:pt x="2463" y="3173"/>
                  </a:lnTo>
                  <a:cubicBezTo>
                    <a:pt x="2510" y="3173"/>
                    <a:pt x="2542" y="3141"/>
                    <a:pt x="2558" y="3110"/>
                  </a:cubicBezTo>
                  <a:cubicBezTo>
                    <a:pt x="2842" y="2242"/>
                    <a:pt x="2794" y="1531"/>
                    <a:pt x="2400" y="995"/>
                  </a:cubicBezTo>
                  <a:cubicBezTo>
                    <a:pt x="1705" y="16"/>
                    <a:pt x="15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-2493636" y="1823691"/>
              <a:ext cx="243993" cy="100857"/>
            </a:xfrm>
            <a:custGeom>
              <a:avLst/>
              <a:gdLst/>
              <a:ahLst/>
              <a:cxnLst/>
              <a:rect l="l" t="t" r="r" b="b"/>
              <a:pathLst>
                <a:path w="3174" h="1312" extrusionOk="0">
                  <a:moveTo>
                    <a:pt x="1964" y="0"/>
                  </a:moveTo>
                  <a:cubicBezTo>
                    <a:pt x="1294" y="0"/>
                    <a:pt x="490" y="229"/>
                    <a:pt x="16" y="1169"/>
                  </a:cubicBezTo>
                  <a:cubicBezTo>
                    <a:pt x="0" y="1217"/>
                    <a:pt x="16" y="1280"/>
                    <a:pt x="63" y="1311"/>
                  </a:cubicBezTo>
                  <a:lnTo>
                    <a:pt x="111" y="1311"/>
                  </a:lnTo>
                  <a:cubicBezTo>
                    <a:pt x="142" y="1311"/>
                    <a:pt x="190" y="1296"/>
                    <a:pt x="205" y="1264"/>
                  </a:cubicBezTo>
                  <a:cubicBezTo>
                    <a:pt x="634" y="399"/>
                    <a:pt x="1363" y="188"/>
                    <a:pt x="1974" y="188"/>
                  </a:cubicBezTo>
                  <a:cubicBezTo>
                    <a:pt x="2533" y="188"/>
                    <a:pt x="2993" y="365"/>
                    <a:pt x="3031" y="380"/>
                  </a:cubicBezTo>
                  <a:cubicBezTo>
                    <a:pt x="3044" y="389"/>
                    <a:pt x="3059" y="393"/>
                    <a:pt x="3073" y="393"/>
                  </a:cubicBezTo>
                  <a:cubicBezTo>
                    <a:pt x="3110" y="393"/>
                    <a:pt x="3146" y="367"/>
                    <a:pt x="3157" y="333"/>
                  </a:cubicBezTo>
                  <a:cubicBezTo>
                    <a:pt x="3173" y="285"/>
                    <a:pt x="3157" y="222"/>
                    <a:pt x="3110" y="206"/>
                  </a:cubicBezTo>
                  <a:cubicBezTo>
                    <a:pt x="3095" y="199"/>
                    <a:pt x="2588" y="0"/>
                    <a:pt x="1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-2493636" y="2003268"/>
              <a:ext cx="162662" cy="172502"/>
            </a:xfrm>
            <a:custGeom>
              <a:avLst/>
              <a:gdLst/>
              <a:ahLst/>
              <a:cxnLst/>
              <a:rect l="l" t="t" r="r" b="b"/>
              <a:pathLst>
                <a:path w="2116" h="2244" extrusionOk="0">
                  <a:moveTo>
                    <a:pt x="1881" y="1"/>
                  </a:moveTo>
                  <a:cubicBezTo>
                    <a:pt x="1865" y="1"/>
                    <a:pt x="1848" y="6"/>
                    <a:pt x="1831" y="17"/>
                  </a:cubicBezTo>
                  <a:cubicBezTo>
                    <a:pt x="1784" y="33"/>
                    <a:pt x="1768" y="96"/>
                    <a:pt x="1784" y="144"/>
                  </a:cubicBezTo>
                  <a:cubicBezTo>
                    <a:pt x="1800" y="159"/>
                    <a:pt x="1894" y="349"/>
                    <a:pt x="1800" y="649"/>
                  </a:cubicBezTo>
                  <a:cubicBezTo>
                    <a:pt x="1673" y="996"/>
                    <a:pt x="1279" y="1517"/>
                    <a:pt x="63" y="2054"/>
                  </a:cubicBezTo>
                  <a:cubicBezTo>
                    <a:pt x="16" y="2069"/>
                    <a:pt x="0" y="2133"/>
                    <a:pt x="16" y="2180"/>
                  </a:cubicBezTo>
                  <a:cubicBezTo>
                    <a:pt x="32" y="2211"/>
                    <a:pt x="79" y="2243"/>
                    <a:pt x="111" y="2243"/>
                  </a:cubicBezTo>
                  <a:cubicBezTo>
                    <a:pt x="126" y="2243"/>
                    <a:pt x="142" y="2243"/>
                    <a:pt x="142" y="2227"/>
                  </a:cubicBezTo>
                  <a:cubicBezTo>
                    <a:pt x="1184" y="1769"/>
                    <a:pt x="1800" y="1264"/>
                    <a:pt x="1989" y="696"/>
                  </a:cubicBezTo>
                  <a:cubicBezTo>
                    <a:pt x="2115" y="317"/>
                    <a:pt x="1973" y="65"/>
                    <a:pt x="1958" y="49"/>
                  </a:cubicBezTo>
                  <a:cubicBezTo>
                    <a:pt x="1937" y="18"/>
                    <a:pt x="1910" y="1"/>
                    <a:pt x="1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-2696275" y="2119808"/>
              <a:ext cx="151746" cy="495213"/>
            </a:xfrm>
            <a:custGeom>
              <a:avLst/>
              <a:gdLst/>
              <a:ahLst/>
              <a:cxnLst/>
              <a:rect l="l" t="t" r="r" b="b"/>
              <a:pathLst>
                <a:path w="1974" h="6442" extrusionOk="0">
                  <a:moveTo>
                    <a:pt x="1866" y="1"/>
                  </a:moveTo>
                  <a:cubicBezTo>
                    <a:pt x="1849" y="1"/>
                    <a:pt x="1831" y="6"/>
                    <a:pt x="1815" y="17"/>
                  </a:cubicBezTo>
                  <a:cubicBezTo>
                    <a:pt x="1768" y="32"/>
                    <a:pt x="537" y="617"/>
                    <a:pt x="174" y="1658"/>
                  </a:cubicBezTo>
                  <a:cubicBezTo>
                    <a:pt x="0" y="2132"/>
                    <a:pt x="47" y="2621"/>
                    <a:pt x="284" y="3126"/>
                  </a:cubicBezTo>
                  <a:cubicBezTo>
                    <a:pt x="489" y="3568"/>
                    <a:pt x="742" y="3947"/>
                    <a:pt x="947" y="4295"/>
                  </a:cubicBezTo>
                  <a:cubicBezTo>
                    <a:pt x="1310" y="4879"/>
                    <a:pt x="1610" y="5336"/>
                    <a:pt x="1468" y="5652"/>
                  </a:cubicBezTo>
                  <a:cubicBezTo>
                    <a:pt x="1358" y="5905"/>
                    <a:pt x="947" y="6094"/>
                    <a:pt x="205" y="6236"/>
                  </a:cubicBezTo>
                  <a:cubicBezTo>
                    <a:pt x="142" y="6252"/>
                    <a:pt x="111" y="6299"/>
                    <a:pt x="126" y="6362"/>
                  </a:cubicBezTo>
                  <a:cubicBezTo>
                    <a:pt x="126" y="6410"/>
                    <a:pt x="174" y="6441"/>
                    <a:pt x="221" y="6441"/>
                  </a:cubicBezTo>
                  <a:lnTo>
                    <a:pt x="221" y="6426"/>
                  </a:lnTo>
                  <a:lnTo>
                    <a:pt x="237" y="6426"/>
                  </a:lnTo>
                  <a:cubicBezTo>
                    <a:pt x="1073" y="6268"/>
                    <a:pt x="1500" y="6062"/>
                    <a:pt x="1642" y="5731"/>
                  </a:cubicBezTo>
                  <a:cubicBezTo>
                    <a:pt x="1831" y="5321"/>
                    <a:pt x="1515" y="4831"/>
                    <a:pt x="1121" y="4200"/>
                  </a:cubicBezTo>
                  <a:cubicBezTo>
                    <a:pt x="900" y="3853"/>
                    <a:pt x="663" y="3474"/>
                    <a:pt x="458" y="3032"/>
                  </a:cubicBezTo>
                  <a:cubicBezTo>
                    <a:pt x="237" y="2590"/>
                    <a:pt x="205" y="2148"/>
                    <a:pt x="363" y="1722"/>
                  </a:cubicBezTo>
                  <a:cubicBezTo>
                    <a:pt x="695" y="759"/>
                    <a:pt x="1878" y="190"/>
                    <a:pt x="1894" y="190"/>
                  </a:cubicBezTo>
                  <a:cubicBezTo>
                    <a:pt x="1942" y="159"/>
                    <a:pt x="1973" y="111"/>
                    <a:pt x="1942" y="64"/>
                  </a:cubicBezTo>
                  <a:cubicBezTo>
                    <a:pt x="1931" y="22"/>
                    <a:pt x="1900" y="1"/>
                    <a:pt x="1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-2934122" y="2045472"/>
              <a:ext cx="288887" cy="448167"/>
            </a:xfrm>
            <a:custGeom>
              <a:avLst/>
              <a:gdLst/>
              <a:ahLst/>
              <a:cxnLst/>
              <a:rect l="l" t="t" r="r" b="b"/>
              <a:pathLst>
                <a:path w="3758" h="5830" extrusionOk="0">
                  <a:moveTo>
                    <a:pt x="3655" y="1"/>
                  </a:moveTo>
                  <a:cubicBezTo>
                    <a:pt x="3647" y="1"/>
                    <a:pt x="3639" y="2"/>
                    <a:pt x="3631" y="5"/>
                  </a:cubicBezTo>
                  <a:cubicBezTo>
                    <a:pt x="3599" y="5"/>
                    <a:pt x="1563" y="542"/>
                    <a:pt x="1958" y="2578"/>
                  </a:cubicBezTo>
                  <a:cubicBezTo>
                    <a:pt x="2257" y="4157"/>
                    <a:pt x="2163" y="5198"/>
                    <a:pt x="1705" y="5514"/>
                  </a:cubicBezTo>
                  <a:cubicBezTo>
                    <a:pt x="1600" y="5588"/>
                    <a:pt x="1472" y="5625"/>
                    <a:pt x="1322" y="5625"/>
                  </a:cubicBezTo>
                  <a:cubicBezTo>
                    <a:pt x="1023" y="5625"/>
                    <a:pt x="637" y="5477"/>
                    <a:pt x="174" y="5183"/>
                  </a:cubicBezTo>
                  <a:cubicBezTo>
                    <a:pt x="157" y="5171"/>
                    <a:pt x="138" y="5166"/>
                    <a:pt x="120" y="5166"/>
                  </a:cubicBezTo>
                  <a:cubicBezTo>
                    <a:pt x="86" y="5166"/>
                    <a:pt x="52" y="5184"/>
                    <a:pt x="32" y="5214"/>
                  </a:cubicBezTo>
                  <a:cubicBezTo>
                    <a:pt x="0" y="5262"/>
                    <a:pt x="16" y="5325"/>
                    <a:pt x="63" y="5356"/>
                  </a:cubicBezTo>
                  <a:cubicBezTo>
                    <a:pt x="568" y="5672"/>
                    <a:pt x="995" y="5830"/>
                    <a:pt x="1326" y="5830"/>
                  </a:cubicBezTo>
                  <a:lnTo>
                    <a:pt x="1326" y="5814"/>
                  </a:lnTo>
                  <a:cubicBezTo>
                    <a:pt x="1516" y="5814"/>
                    <a:pt x="1673" y="5767"/>
                    <a:pt x="1815" y="5688"/>
                  </a:cubicBezTo>
                  <a:cubicBezTo>
                    <a:pt x="2494" y="5214"/>
                    <a:pt x="2368" y="3715"/>
                    <a:pt x="2147" y="2531"/>
                  </a:cubicBezTo>
                  <a:cubicBezTo>
                    <a:pt x="1800" y="684"/>
                    <a:pt x="3599" y="210"/>
                    <a:pt x="3678" y="194"/>
                  </a:cubicBezTo>
                  <a:cubicBezTo>
                    <a:pt x="3725" y="179"/>
                    <a:pt x="3757" y="131"/>
                    <a:pt x="3741" y="84"/>
                  </a:cubicBezTo>
                  <a:cubicBezTo>
                    <a:pt x="3728" y="32"/>
                    <a:pt x="3693" y="1"/>
                    <a:pt x="3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-2562822" y="2742561"/>
              <a:ext cx="240303" cy="174577"/>
            </a:xfrm>
            <a:custGeom>
              <a:avLst/>
              <a:gdLst/>
              <a:ahLst/>
              <a:cxnLst/>
              <a:rect l="l" t="t" r="r" b="b"/>
              <a:pathLst>
                <a:path w="3126" h="2271" extrusionOk="0">
                  <a:moveTo>
                    <a:pt x="109" y="1"/>
                  </a:moveTo>
                  <a:cubicBezTo>
                    <a:pt x="71" y="1"/>
                    <a:pt x="43" y="27"/>
                    <a:pt x="32" y="61"/>
                  </a:cubicBezTo>
                  <a:cubicBezTo>
                    <a:pt x="0" y="124"/>
                    <a:pt x="32" y="171"/>
                    <a:pt x="79" y="187"/>
                  </a:cubicBezTo>
                  <a:cubicBezTo>
                    <a:pt x="490" y="345"/>
                    <a:pt x="584" y="945"/>
                    <a:pt x="663" y="1434"/>
                  </a:cubicBezTo>
                  <a:cubicBezTo>
                    <a:pt x="727" y="1845"/>
                    <a:pt x="774" y="2160"/>
                    <a:pt x="963" y="2255"/>
                  </a:cubicBezTo>
                  <a:cubicBezTo>
                    <a:pt x="1007" y="2270"/>
                    <a:pt x="1038" y="2271"/>
                    <a:pt x="1092" y="2271"/>
                  </a:cubicBezTo>
                  <a:lnTo>
                    <a:pt x="1092" y="2271"/>
                  </a:lnTo>
                  <a:cubicBezTo>
                    <a:pt x="1614" y="2268"/>
                    <a:pt x="2811" y="1513"/>
                    <a:pt x="3079" y="1340"/>
                  </a:cubicBezTo>
                  <a:cubicBezTo>
                    <a:pt x="3126" y="1308"/>
                    <a:pt x="3126" y="1245"/>
                    <a:pt x="3110" y="1213"/>
                  </a:cubicBezTo>
                  <a:cubicBezTo>
                    <a:pt x="3090" y="1183"/>
                    <a:pt x="3056" y="1165"/>
                    <a:pt x="3022" y="1165"/>
                  </a:cubicBezTo>
                  <a:cubicBezTo>
                    <a:pt x="3004" y="1165"/>
                    <a:pt x="2985" y="1170"/>
                    <a:pt x="2968" y="1182"/>
                  </a:cubicBezTo>
                  <a:cubicBezTo>
                    <a:pt x="2362" y="1571"/>
                    <a:pt x="1453" y="2080"/>
                    <a:pt x="1120" y="2080"/>
                  </a:cubicBezTo>
                  <a:cubicBezTo>
                    <a:pt x="1089" y="2080"/>
                    <a:pt x="1063" y="2075"/>
                    <a:pt x="1042" y="2066"/>
                  </a:cubicBezTo>
                  <a:cubicBezTo>
                    <a:pt x="948" y="2034"/>
                    <a:pt x="900" y="1703"/>
                    <a:pt x="853" y="1403"/>
                  </a:cubicBezTo>
                  <a:cubicBezTo>
                    <a:pt x="774" y="866"/>
                    <a:pt x="663" y="187"/>
                    <a:pt x="158" y="14"/>
                  </a:cubicBezTo>
                  <a:cubicBezTo>
                    <a:pt x="141" y="5"/>
                    <a:pt x="124" y="1"/>
                    <a:pt x="109" y="1"/>
                  </a:cubicBezTo>
                  <a:close/>
                  <a:moveTo>
                    <a:pt x="1092" y="2271"/>
                  </a:moveTo>
                  <a:lnTo>
                    <a:pt x="1092" y="2271"/>
                  </a:lnTo>
                  <a:cubicBezTo>
                    <a:pt x="1091" y="2271"/>
                    <a:pt x="1090" y="2271"/>
                    <a:pt x="1090" y="2271"/>
                  </a:cubicBezTo>
                  <a:lnTo>
                    <a:pt x="1105" y="2271"/>
                  </a:lnTo>
                  <a:cubicBezTo>
                    <a:pt x="1101" y="2271"/>
                    <a:pt x="1096" y="2271"/>
                    <a:pt x="1092" y="2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-2972943" y="2955962"/>
              <a:ext cx="72875" cy="40051"/>
            </a:xfrm>
            <a:custGeom>
              <a:avLst/>
              <a:gdLst/>
              <a:ahLst/>
              <a:cxnLst/>
              <a:rect l="l" t="t" r="r" b="b"/>
              <a:pathLst>
                <a:path w="948" h="521" extrusionOk="0">
                  <a:moveTo>
                    <a:pt x="673" y="1"/>
                  </a:moveTo>
                  <a:cubicBezTo>
                    <a:pt x="479" y="1"/>
                    <a:pt x="223" y="81"/>
                    <a:pt x="32" y="363"/>
                  </a:cubicBezTo>
                  <a:cubicBezTo>
                    <a:pt x="0" y="410"/>
                    <a:pt x="16" y="474"/>
                    <a:pt x="63" y="505"/>
                  </a:cubicBezTo>
                  <a:cubicBezTo>
                    <a:pt x="79" y="505"/>
                    <a:pt x="95" y="521"/>
                    <a:pt x="111" y="521"/>
                  </a:cubicBezTo>
                  <a:lnTo>
                    <a:pt x="126" y="521"/>
                  </a:lnTo>
                  <a:cubicBezTo>
                    <a:pt x="158" y="521"/>
                    <a:pt x="189" y="505"/>
                    <a:pt x="205" y="474"/>
                  </a:cubicBezTo>
                  <a:cubicBezTo>
                    <a:pt x="355" y="234"/>
                    <a:pt x="548" y="190"/>
                    <a:pt x="675" y="190"/>
                  </a:cubicBezTo>
                  <a:cubicBezTo>
                    <a:pt x="748" y="190"/>
                    <a:pt x="799" y="205"/>
                    <a:pt x="805" y="205"/>
                  </a:cubicBezTo>
                  <a:cubicBezTo>
                    <a:pt x="818" y="214"/>
                    <a:pt x="832" y="218"/>
                    <a:pt x="844" y="218"/>
                  </a:cubicBezTo>
                  <a:cubicBezTo>
                    <a:pt x="878" y="218"/>
                    <a:pt x="909" y="192"/>
                    <a:pt x="931" y="158"/>
                  </a:cubicBezTo>
                  <a:cubicBezTo>
                    <a:pt x="947" y="95"/>
                    <a:pt x="916" y="47"/>
                    <a:pt x="868" y="32"/>
                  </a:cubicBezTo>
                  <a:cubicBezTo>
                    <a:pt x="819" y="14"/>
                    <a:pt x="751" y="1"/>
                    <a:pt x="6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6"/>
            <p:cNvSpPr/>
            <p:nvPr/>
          </p:nvSpPr>
          <p:spPr>
            <a:xfrm>
              <a:off x="-2991162" y="3023303"/>
              <a:ext cx="71645" cy="39512"/>
            </a:xfrm>
            <a:custGeom>
              <a:avLst/>
              <a:gdLst/>
              <a:ahLst/>
              <a:cxnLst/>
              <a:rect l="l" t="t" r="r" b="b"/>
              <a:pathLst>
                <a:path w="932" h="514" extrusionOk="0">
                  <a:moveTo>
                    <a:pt x="669" y="0"/>
                  </a:moveTo>
                  <a:cubicBezTo>
                    <a:pt x="479" y="0"/>
                    <a:pt x="226" y="74"/>
                    <a:pt x="32" y="371"/>
                  </a:cubicBezTo>
                  <a:cubicBezTo>
                    <a:pt x="0" y="418"/>
                    <a:pt x="16" y="466"/>
                    <a:pt x="63" y="497"/>
                  </a:cubicBezTo>
                  <a:cubicBezTo>
                    <a:pt x="79" y="513"/>
                    <a:pt x="95" y="513"/>
                    <a:pt x="111" y="513"/>
                  </a:cubicBezTo>
                  <a:cubicBezTo>
                    <a:pt x="142" y="513"/>
                    <a:pt x="174" y="497"/>
                    <a:pt x="205" y="466"/>
                  </a:cubicBezTo>
                  <a:cubicBezTo>
                    <a:pt x="353" y="240"/>
                    <a:pt x="536" y="197"/>
                    <a:pt x="658" y="197"/>
                  </a:cubicBezTo>
                  <a:cubicBezTo>
                    <a:pt x="732" y="197"/>
                    <a:pt x="784" y="213"/>
                    <a:pt x="789" y="213"/>
                  </a:cubicBezTo>
                  <a:cubicBezTo>
                    <a:pt x="801" y="216"/>
                    <a:pt x="811" y="217"/>
                    <a:pt x="821" y="217"/>
                  </a:cubicBezTo>
                  <a:cubicBezTo>
                    <a:pt x="868" y="217"/>
                    <a:pt x="903" y="189"/>
                    <a:pt x="916" y="150"/>
                  </a:cubicBezTo>
                  <a:cubicBezTo>
                    <a:pt x="932" y="103"/>
                    <a:pt x="916" y="40"/>
                    <a:pt x="853" y="24"/>
                  </a:cubicBezTo>
                  <a:cubicBezTo>
                    <a:pt x="805" y="11"/>
                    <a:pt x="741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-3071264" y="2997781"/>
              <a:ext cx="71645" cy="40742"/>
            </a:xfrm>
            <a:custGeom>
              <a:avLst/>
              <a:gdLst/>
              <a:ahLst/>
              <a:cxnLst/>
              <a:rect l="l" t="t" r="r" b="b"/>
              <a:pathLst>
                <a:path w="932" h="530" extrusionOk="0">
                  <a:moveTo>
                    <a:pt x="676" y="1"/>
                  </a:moveTo>
                  <a:cubicBezTo>
                    <a:pt x="487" y="1"/>
                    <a:pt x="226" y="74"/>
                    <a:pt x="32" y="372"/>
                  </a:cubicBezTo>
                  <a:cubicBezTo>
                    <a:pt x="0" y="419"/>
                    <a:pt x="16" y="482"/>
                    <a:pt x="64" y="514"/>
                  </a:cubicBezTo>
                  <a:cubicBezTo>
                    <a:pt x="79" y="514"/>
                    <a:pt x="95" y="529"/>
                    <a:pt x="111" y="529"/>
                  </a:cubicBezTo>
                  <a:cubicBezTo>
                    <a:pt x="142" y="529"/>
                    <a:pt x="174" y="514"/>
                    <a:pt x="206" y="482"/>
                  </a:cubicBezTo>
                  <a:cubicBezTo>
                    <a:pt x="355" y="243"/>
                    <a:pt x="549" y="199"/>
                    <a:pt x="671" y="199"/>
                  </a:cubicBezTo>
                  <a:cubicBezTo>
                    <a:pt x="743" y="199"/>
                    <a:pt x="790" y="214"/>
                    <a:pt x="790" y="214"/>
                  </a:cubicBezTo>
                  <a:cubicBezTo>
                    <a:pt x="805" y="217"/>
                    <a:pt x="819" y="219"/>
                    <a:pt x="832" y="219"/>
                  </a:cubicBezTo>
                  <a:cubicBezTo>
                    <a:pt x="873" y="219"/>
                    <a:pt x="904" y="199"/>
                    <a:pt x="916" y="151"/>
                  </a:cubicBezTo>
                  <a:cubicBezTo>
                    <a:pt x="932" y="103"/>
                    <a:pt x="916" y="56"/>
                    <a:pt x="853" y="24"/>
                  </a:cubicBezTo>
                  <a:cubicBezTo>
                    <a:pt x="809" y="11"/>
                    <a:pt x="748" y="1"/>
                    <a:pt x="6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-3101629" y="3067582"/>
              <a:ext cx="72875" cy="40127"/>
            </a:xfrm>
            <a:custGeom>
              <a:avLst/>
              <a:gdLst/>
              <a:ahLst/>
              <a:cxnLst/>
              <a:rect l="l" t="t" r="r" b="b"/>
              <a:pathLst>
                <a:path w="948" h="522" extrusionOk="0">
                  <a:moveTo>
                    <a:pt x="674" y="1"/>
                  </a:moveTo>
                  <a:cubicBezTo>
                    <a:pt x="480" y="1"/>
                    <a:pt x="224" y="81"/>
                    <a:pt x="32" y="363"/>
                  </a:cubicBezTo>
                  <a:cubicBezTo>
                    <a:pt x="1" y="411"/>
                    <a:pt x="17" y="474"/>
                    <a:pt x="64" y="505"/>
                  </a:cubicBezTo>
                  <a:cubicBezTo>
                    <a:pt x="80" y="505"/>
                    <a:pt x="95" y="521"/>
                    <a:pt x="111" y="521"/>
                  </a:cubicBezTo>
                  <a:lnTo>
                    <a:pt x="127" y="521"/>
                  </a:lnTo>
                  <a:cubicBezTo>
                    <a:pt x="159" y="521"/>
                    <a:pt x="190" y="505"/>
                    <a:pt x="206" y="474"/>
                  </a:cubicBezTo>
                  <a:cubicBezTo>
                    <a:pt x="356" y="235"/>
                    <a:pt x="549" y="190"/>
                    <a:pt x="675" y="190"/>
                  </a:cubicBezTo>
                  <a:cubicBezTo>
                    <a:pt x="749" y="190"/>
                    <a:pt x="800" y="205"/>
                    <a:pt x="806" y="205"/>
                  </a:cubicBezTo>
                  <a:cubicBezTo>
                    <a:pt x="819" y="214"/>
                    <a:pt x="832" y="218"/>
                    <a:pt x="845" y="218"/>
                  </a:cubicBezTo>
                  <a:cubicBezTo>
                    <a:pt x="877" y="218"/>
                    <a:pt x="905" y="192"/>
                    <a:pt x="916" y="158"/>
                  </a:cubicBezTo>
                  <a:cubicBezTo>
                    <a:pt x="948" y="95"/>
                    <a:pt x="916" y="48"/>
                    <a:pt x="869" y="32"/>
                  </a:cubicBezTo>
                  <a:cubicBezTo>
                    <a:pt x="819" y="14"/>
                    <a:pt x="752" y="1"/>
                    <a:pt x="6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-3022757" y="3090644"/>
              <a:ext cx="72875" cy="40127"/>
            </a:xfrm>
            <a:custGeom>
              <a:avLst/>
              <a:gdLst/>
              <a:ahLst/>
              <a:cxnLst/>
              <a:rect l="l" t="t" r="r" b="b"/>
              <a:pathLst>
                <a:path w="948" h="522" extrusionOk="0">
                  <a:moveTo>
                    <a:pt x="674" y="1"/>
                  </a:moveTo>
                  <a:cubicBezTo>
                    <a:pt x="480" y="1"/>
                    <a:pt x="224" y="81"/>
                    <a:pt x="32" y="363"/>
                  </a:cubicBezTo>
                  <a:cubicBezTo>
                    <a:pt x="1" y="411"/>
                    <a:pt x="17" y="474"/>
                    <a:pt x="64" y="505"/>
                  </a:cubicBezTo>
                  <a:cubicBezTo>
                    <a:pt x="80" y="521"/>
                    <a:pt x="96" y="521"/>
                    <a:pt x="111" y="521"/>
                  </a:cubicBezTo>
                  <a:lnTo>
                    <a:pt x="127" y="521"/>
                  </a:lnTo>
                  <a:cubicBezTo>
                    <a:pt x="159" y="521"/>
                    <a:pt x="190" y="505"/>
                    <a:pt x="206" y="474"/>
                  </a:cubicBezTo>
                  <a:cubicBezTo>
                    <a:pt x="354" y="246"/>
                    <a:pt x="546" y="198"/>
                    <a:pt x="673" y="198"/>
                  </a:cubicBezTo>
                  <a:cubicBezTo>
                    <a:pt x="748" y="198"/>
                    <a:pt x="800" y="215"/>
                    <a:pt x="806" y="221"/>
                  </a:cubicBezTo>
                  <a:cubicBezTo>
                    <a:pt x="814" y="224"/>
                    <a:pt x="823" y="225"/>
                    <a:pt x="831" y="225"/>
                  </a:cubicBezTo>
                  <a:cubicBezTo>
                    <a:pt x="870" y="225"/>
                    <a:pt x="906" y="197"/>
                    <a:pt x="932" y="158"/>
                  </a:cubicBezTo>
                  <a:cubicBezTo>
                    <a:pt x="948" y="111"/>
                    <a:pt x="916" y="48"/>
                    <a:pt x="869" y="32"/>
                  </a:cubicBezTo>
                  <a:cubicBezTo>
                    <a:pt x="819" y="14"/>
                    <a:pt x="752" y="1"/>
                    <a:pt x="6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6"/>
            <p:cNvSpPr/>
            <p:nvPr/>
          </p:nvSpPr>
          <p:spPr>
            <a:xfrm>
              <a:off x="-3180502" y="3050593"/>
              <a:ext cx="71722" cy="40127"/>
            </a:xfrm>
            <a:custGeom>
              <a:avLst/>
              <a:gdLst/>
              <a:ahLst/>
              <a:cxnLst/>
              <a:rect l="l" t="t" r="r" b="b"/>
              <a:pathLst>
                <a:path w="933" h="522" extrusionOk="0">
                  <a:moveTo>
                    <a:pt x="661" y="1"/>
                  </a:moveTo>
                  <a:cubicBezTo>
                    <a:pt x="472" y="1"/>
                    <a:pt x="224" y="81"/>
                    <a:pt x="32" y="363"/>
                  </a:cubicBezTo>
                  <a:cubicBezTo>
                    <a:pt x="1" y="411"/>
                    <a:pt x="17" y="474"/>
                    <a:pt x="64" y="505"/>
                  </a:cubicBezTo>
                  <a:cubicBezTo>
                    <a:pt x="80" y="521"/>
                    <a:pt x="95" y="521"/>
                    <a:pt x="111" y="521"/>
                  </a:cubicBezTo>
                  <a:cubicBezTo>
                    <a:pt x="143" y="521"/>
                    <a:pt x="174" y="505"/>
                    <a:pt x="190" y="474"/>
                  </a:cubicBezTo>
                  <a:cubicBezTo>
                    <a:pt x="349" y="246"/>
                    <a:pt x="538" y="198"/>
                    <a:pt x="661" y="198"/>
                  </a:cubicBezTo>
                  <a:cubicBezTo>
                    <a:pt x="734" y="198"/>
                    <a:pt x="784" y="215"/>
                    <a:pt x="790" y="221"/>
                  </a:cubicBezTo>
                  <a:cubicBezTo>
                    <a:pt x="798" y="224"/>
                    <a:pt x="807" y="225"/>
                    <a:pt x="816" y="225"/>
                  </a:cubicBezTo>
                  <a:cubicBezTo>
                    <a:pt x="858" y="225"/>
                    <a:pt x="903" y="197"/>
                    <a:pt x="916" y="158"/>
                  </a:cubicBezTo>
                  <a:cubicBezTo>
                    <a:pt x="932" y="111"/>
                    <a:pt x="900" y="48"/>
                    <a:pt x="853" y="32"/>
                  </a:cubicBezTo>
                  <a:cubicBezTo>
                    <a:pt x="804" y="14"/>
                    <a:pt x="737" y="1"/>
                    <a:pt x="6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6"/>
            <p:cNvSpPr/>
            <p:nvPr/>
          </p:nvSpPr>
          <p:spPr>
            <a:xfrm>
              <a:off x="-3186575" y="3108786"/>
              <a:ext cx="63189" cy="54733"/>
            </a:xfrm>
            <a:custGeom>
              <a:avLst/>
              <a:gdLst/>
              <a:ahLst/>
              <a:cxnLst/>
              <a:rect l="l" t="t" r="r" b="b"/>
              <a:pathLst>
                <a:path w="822" h="712" extrusionOk="0">
                  <a:moveTo>
                    <a:pt x="711" y="1"/>
                  </a:moveTo>
                  <a:cubicBezTo>
                    <a:pt x="538" y="1"/>
                    <a:pt x="174" y="111"/>
                    <a:pt x="17" y="585"/>
                  </a:cubicBezTo>
                  <a:cubicBezTo>
                    <a:pt x="1" y="632"/>
                    <a:pt x="32" y="680"/>
                    <a:pt x="80" y="711"/>
                  </a:cubicBezTo>
                  <a:lnTo>
                    <a:pt x="111" y="711"/>
                  </a:lnTo>
                  <a:cubicBezTo>
                    <a:pt x="143" y="711"/>
                    <a:pt x="190" y="680"/>
                    <a:pt x="206" y="648"/>
                  </a:cubicBezTo>
                  <a:cubicBezTo>
                    <a:pt x="339" y="220"/>
                    <a:pt x="651" y="206"/>
                    <a:pt x="704" y="206"/>
                  </a:cubicBezTo>
                  <a:cubicBezTo>
                    <a:pt x="708" y="206"/>
                    <a:pt x="710" y="206"/>
                    <a:pt x="711" y="206"/>
                  </a:cubicBezTo>
                  <a:cubicBezTo>
                    <a:pt x="758" y="206"/>
                    <a:pt x="806" y="159"/>
                    <a:pt x="806" y="111"/>
                  </a:cubicBezTo>
                  <a:cubicBezTo>
                    <a:pt x="822" y="64"/>
                    <a:pt x="774" y="17"/>
                    <a:pt x="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Penguin Dance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547270FD-0031-1787-8944-7802642CCC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7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4"/>
          <p:cNvSpPr txBox="1">
            <a:spLocks noGrp="1"/>
          </p:cNvSpPr>
          <p:nvPr>
            <p:ph type="ctrTitle"/>
          </p:nvPr>
        </p:nvSpPr>
        <p:spPr>
          <a:xfrm>
            <a:off x="1114450" y="530695"/>
            <a:ext cx="7157033" cy="7704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26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10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2023</a:t>
            </a: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868053" y="4044570"/>
            <a:ext cx="329112" cy="340814"/>
          </a:xfrm>
          <a:custGeom>
            <a:avLst/>
            <a:gdLst/>
            <a:ahLst/>
            <a:cxnLst/>
            <a:rect l="l" t="t" r="r" b="b"/>
            <a:pathLst>
              <a:path w="1800" h="1864" extrusionOk="0">
                <a:moveTo>
                  <a:pt x="979" y="0"/>
                </a:moveTo>
                <a:cubicBezTo>
                  <a:pt x="916" y="0"/>
                  <a:pt x="884" y="48"/>
                  <a:pt x="869" y="95"/>
                </a:cubicBezTo>
                <a:lnTo>
                  <a:pt x="869" y="663"/>
                </a:lnTo>
                <a:lnTo>
                  <a:pt x="537" y="300"/>
                </a:lnTo>
                <a:cubicBezTo>
                  <a:pt x="511" y="283"/>
                  <a:pt x="480" y="270"/>
                  <a:pt x="453" y="270"/>
                </a:cubicBezTo>
                <a:cubicBezTo>
                  <a:pt x="430" y="270"/>
                  <a:pt x="409" y="279"/>
                  <a:pt x="395" y="300"/>
                </a:cubicBezTo>
                <a:cubicBezTo>
                  <a:pt x="348" y="332"/>
                  <a:pt x="348" y="395"/>
                  <a:pt x="379" y="442"/>
                </a:cubicBezTo>
                <a:lnTo>
                  <a:pt x="726" y="805"/>
                </a:lnTo>
                <a:lnTo>
                  <a:pt x="95" y="805"/>
                </a:lnTo>
                <a:cubicBezTo>
                  <a:pt x="48" y="805"/>
                  <a:pt x="0" y="853"/>
                  <a:pt x="0" y="900"/>
                </a:cubicBezTo>
                <a:cubicBezTo>
                  <a:pt x="0" y="963"/>
                  <a:pt x="48" y="1011"/>
                  <a:pt x="95" y="1011"/>
                </a:cubicBezTo>
                <a:lnTo>
                  <a:pt x="679" y="1011"/>
                </a:lnTo>
                <a:lnTo>
                  <a:pt x="221" y="1311"/>
                </a:lnTo>
                <a:cubicBezTo>
                  <a:pt x="174" y="1342"/>
                  <a:pt x="158" y="1405"/>
                  <a:pt x="190" y="1453"/>
                </a:cubicBezTo>
                <a:cubicBezTo>
                  <a:pt x="221" y="1468"/>
                  <a:pt x="253" y="1484"/>
                  <a:pt x="284" y="1484"/>
                </a:cubicBezTo>
                <a:cubicBezTo>
                  <a:pt x="300" y="1484"/>
                  <a:pt x="316" y="1484"/>
                  <a:pt x="332" y="1468"/>
                </a:cubicBezTo>
                <a:lnTo>
                  <a:pt x="853" y="1121"/>
                </a:lnTo>
                <a:lnTo>
                  <a:pt x="853" y="1753"/>
                </a:lnTo>
                <a:cubicBezTo>
                  <a:pt x="853" y="1816"/>
                  <a:pt x="884" y="1863"/>
                  <a:pt x="947" y="1863"/>
                </a:cubicBezTo>
                <a:cubicBezTo>
                  <a:pt x="995" y="1863"/>
                  <a:pt x="1042" y="1816"/>
                  <a:pt x="1042" y="1768"/>
                </a:cubicBezTo>
                <a:lnTo>
                  <a:pt x="1058" y="1153"/>
                </a:lnTo>
                <a:lnTo>
                  <a:pt x="1405" y="1547"/>
                </a:lnTo>
                <a:cubicBezTo>
                  <a:pt x="1437" y="1563"/>
                  <a:pt x="1453" y="1579"/>
                  <a:pt x="1484" y="1579"/>
                </a:cubicBezTo>
                <a:cubicBezTo>
                  <a:pt x="1500" y="1579"/>
                  <a:pt x="1532" y="1563"/>
                  <a:pt x="1547" y="1547"/>
                </a:cubicBezTo>
                <a:cubicBezTo>
                  <a:pt x="1595" y="1516"/>
                  <a:pt x="1595" y="1453"/>
                  <a:pt x="1563" y="1405"/>
                </a:cubicBezTo>
                <a:lnTo>
                  <a:pt x="1184" y="1011"/>
                </a:lnTo>
                <a:lnTo>
                  <a:pt x="1689" y="1011"/>
                </a:lnTo>
                <a:cubicBezTo>
                  <a:pt x="1753" y="1011"/>
                  <a:pt x="1800" y="963"/>
                  <a:pt x="1800" y="916"/>
                </a:cubicBezTo>
                <a:cubicBezTo>
                  <a:pt x="1800" y="853"/>
                  <a:pt x="1753" y="805"/>
                  <a:pt x="1689" y="805"/>
                </a:cubicBezTo>
                <a:lnTo>
                  <a:pt x="1311" y="805"/>
                </a:lnTo>
                <a:lnTo>
                  <a:pt x="1721" y="537"/>
                </a:lnTo>
                <a:cubicBezTo>
                  <a:pt x="1768" y="505"/>
                  <a:pt x="1768" y="442"/>
                  <a:pt x="1737" y="395"/>
                </a:cubicBezTo>
                <a:cubicBezTo>
                  <a:pt x="1719" y="369"/>
                  <a:pt x="1692" y="357"/>
                  <a:pt x="1666" y="357"/>
                </a:cubicBezTo>
                <a:cubicBezTo>
                  <a:pt x="1645" y="357"/>
                  <a:pt x="1625" y="365"/>
                  <a:pt x="1610" y="379"/>
                </a:cubicBezTo>
                <a:lnTo>
                  <a:pt x="1058" y="742"/>
                </a:lnTo>
                <a:lnTo>
                  <a:pt x="1074" y="111"/>
                </a:lnTo>
                <a:cubicBezTo>
                  <a:pt x="1074" y="48"/>
                  <a:pt x="1026" y="0"/>
                  <a:pt x="979" y="0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24"/>
          <p:cNvGrpSpPr/>
          <p:nvPr/>
        </p:nvGrpSpPr>
        <p:grpSpPr>
          <a:xfrm>
            <a:off x="1324219" y="3840893"/>
            <a:ext cx="1041740" cy="599029"/>
            <a:chOff x="2396800" y="1168500"/>
            <a:chExt cx="454650" cy="261425"/>
          </a:xfrm>
        </p:grpSpPr>
        <p:sp>
          <p:nvSpPr>
            <p:cNvPr id="311" name="Google Shape;311;p24"/>
            <p:cNvSpPr/>
            <p:nvPr/>
          </p:nvSpPr>
          <p:spPr>
            <a:xfrm>
              <a:off x="2396800" y="1271500"/>
              <a:ext cx="141700" cy="99225"/>
            </a:xfrm>
            <a:custGeom>
              <a:avLst/>
              <a:gdLst/>
              <a:ahLst/>
              <a:cxnLst/>
              <a:rect l="l" t="t" r="r" b="b"/>
              <a:pathLst>
                <a:path w="5668" h="3969" extrusionOk="0">
                  <a:moveTo>
                    <a:pt x="3416" y="1"/>
                  </a:moveTo>
                  <a:cubicBezTo>
                    <a:pt x="3404" y="1"/>
                    <a:pt x="3391" y="3"/>
                    <a:pt x="3379" y="7"/>
                  </a:cubicBezTo>
                  <a:cubicBezTo>
                    <a:pt x="3236" y="101"/>
                    <a:pt x="1" y="2106"/>
                    <a:pt x="727" y="3353"/>
                  </a:cubicBezTo>
                  <a:cubicBezTo>
                    <a:pt x="1011" y="3827"/>
                    <a:pt x="1800" y="3969"/>
                    <a:pt x="2652" y="3969"/>
                  </a:cubicBezTo>
                  <a:cubicBezTo>
                    <a:pt x="3978" y="3969"/>
                    <a:pt x="5478" y="3622"/>
                    <a:pt x="5588" y="3590"/>
                  </a:cubicBezTo>
                  <a:cubicBezTo>
                    <a:pt x="5636" y="3590"/>
                    <a:pt x="5667" y="3527"/>
                    <a:pt x="5652" y="3479"/>
                  </a:cubicBezTo>
                  <a:cubicBezTo>
                    <a:pt x="5636" y="3432"/>
                    <a:pt x="5588" y="3401"/>
                    <a:pt x="5541" y="3401"/>
                  </a:cubicBezTo>
                  <a:cubicBezTo>
                    <a:pt x="4920" y="3551"/>
                    <a:pt x="3699" y="3767"/>
                    <a:pt x="2655" y="3767"/>
                  </a:cubicBezTo>
                  <a:cubicBezTo>
                    <a:pt x="1842" y="3767"/>
                    <a:pt x="1135" y="3637"/>
                    <a:pt x="900" y="3243"/>
                  </a:cubicBezTo>
                  <a:cubicBezTo>
                    <a:pt x="364" y="2359"/>
                    <a:pt x="2574" y="733"/>
                    <a:pt x="3473" y="180"/>
                  </a:cubicBezTo>
                  <a:cubicBezTo>
                    <a:pt x="3521" y="149"/>
                    <a:pt x="3536" y="86"/>
                    <a:pt x="3505" y="38"/>
                  </a:cubicBezTo>
                  <a:cubicBezTo>
                    <a:pt x="3482" y="15"/>
                    <a:pt x="3450" y="1"/>
                    <a:pt x="341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2471000" y="1305875"/>
              <a:ext cx="72225" cy="40775"/>
            </a:xfrm>
            <a:custGeom>
              <a:avLst/>
              <a:gdLst/>
              <a:ahLst/>
              <a:cxnLst/>
              <a:rect l="l" t="t" r="r" b="b"/>
              <a:pathLst>
                <a:path w="2889" h="1631" extrusionOk="0">
                  <a:moveTo>
                    <a:pt x="1358" y="1"/>
                  </a:moveTo>
                  <a:cubicBezTo>
                    <a:pt x="1348" y="1"/>
                    <a:pt x="1337" y="2"/>
                    <a:pt x="1326" y="5"/>
                  </a:cubicBezTo>
                  <a:cubicBezTo>
                    <a:pt x="1279" y="21"/>
                    <a:pt x="0" y="400"/>
                    <a:pt x="79" y="1331"/>
                  </a:cubicBezTo>
                  <a:cubicBezTo>
                    <a:pt x="79" y="1378"/>
                    <a:pt x="95" y="1442"/>
                    <a:pt x="174" y="1505"/>
                  </a:cubicBezTo>
                  <a:cubicBezTo>
                    <a:pt x="300" y="1599"/>
                    <a:pt x="568" y="1631"/>
                    <a:pt x="884" y="1631"/>
                  </a:cubicBezTo>
                  <a:cubicBezTo>
                    <a:pt x="1626" y="1631"/>
                    <a:pt x="2652" y="1442"/>
                    <a:pt x="2810" y="1410"/>
                  </a:cubicBezTo>
                  <a:cubicBezTo>
                    <a:pt x="2857" y="1410"/>
                    <a:pt x="2889" y="1347"/>
                    <a:pt x="2889" y="1299"/>
                  </a:cubicBezTo>
                  <a:cubicBezTo>
                    <a:pt x="2876" y="1247"/>
                    <a:pt x="2841" y="1216"/>
                    <a:pt x="2794" y="1216"/>
                  </a:cubicBezTo>
                  <a:cubicBezTo>
                    <a:pt x="2784" y="1216"/>
                    <a:pt x="2773" y="1218"/>
                    <a:pt x="2763" y="1221"/>
                  </a:cubicBezTo>
                  <a:cubicBezTo>
                    <a:pt x="2220" y="1327"/>
                    <a:pt x="1413" y="1440"/>
                    <a:pt x="861" y="1440"/>
                  </a:cubicBezTo>
                  <a:cubicBezTo>
                    <a:pt x="594" y="1440"/>
                    <a:pt x="388" y="1414"/>
                    <a:pt x="300" y="1347"/>
                  </a:cubicBezTo>
                  <a:cubicBezTo>
                    <a:pt x="268" y="1331"/>
                    <a:pt x="268" y="1315"/>
                    <a:pt x="268" y="1315"/>
                  </a:cubicBezTo>
                  <a:cubicBezTo>
                    <a:pt x="205" y="542"/>
                    <a:pt x="1373" y="194"/>
                    <a:pt x="1389" y="194"/>
                  </a:cubicBezTo>
                  <a:cubicBezTo>
                    <a:pt x="1437" y="179"/>
                    <a:pt x="1468" y="131"/>
                    <a:pt x="1452" y="68"/>
                  </a:cubicBezTo>
                  <a:cubicBezTo>
                    <a:pt x="1439" y="29"/>
                    <a:pt x="1405" y="1"/>
                    <a:pt x="13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2736175" y="1241025"/>
              <a:ext cx="71075" cy="63400"/>
            </a:xfrm>
            <a:custGeom>
              <a:avLst/>
              <a:gdLst/>
              <a:ahLst/>
              <a:cxnLst/>
              <a:rect l="l" t="t" r="r" b="b"/>
              <a:pathLst>
                <a:path w="2843" h="2536" extrusionOk="0">
                  <a:moveTo>
                    <a:pt x="1715" y="0"/>
                  </a:moveTo>
                  <a:cubicBezTo>
                    <a:pt x="1389" y="0"/>
                    <a:pt x="1113" y="42"/>
                    <a:pt x="1090" y="42"/>
                  </a:cubicBezTo>
                  <a:cubicBezTo>
                    <a:pt x="1043" y="42"/>
                    <a:pt x="1011" y="105"/>
                    <a:pt x="1011" y="152"/>
                  </a:cubicBezTo>
                  <a:cubicBezTo>
                    <a:pt x="1024" y="205"/>
                    <a:pt x="1059" y="235"/>
                    <a:pt x="1097" y="235"/>
                  </a:cubicBezTo>
                  <a:cubicBezTo>
                    <a:pt x="1105" y="235"/>
                    <a:pt x="1113" y="234"/>
                    <a:pt x="1122" y="231"/>
                  </a:cubicBezTo>
                  <a:cubicBezTo>
                    <a:pt x="1247" y="211"/>
                    <a:pt x="1463" y="189"/>
                    <a:pt x="1694" y="189"/>
                  </a:cubicBezTo>
                  <a:cubicBezTo>
                    <a:pt x="2016" y="189"/>
                    <a:pt x="2368" y="233"/>
                    <a:pt x="2542" y="389"/>
                  </a:cubicBezTo>
                  <a:cubicBezTo>
                    <a:pt x="2605" y="452"/>
                    <a:pt x="2653" y="531"/>
                    <a:pt x="2653" y="626"/>
                  </a:cubicBezTo>
                  <a:cubicBezTo>
                    <a:pt x="2653" y="1115"/>
                    <a:pt x="1074" y="1936"/>
                    <a:pt x="80" y="2346"/>
                  </a:cubicBezTo>
                  <a:cubicBezTo>
                    <a:pt x="32" y="2362"/>
                    <a:pt x="1" y="2425"/>
                    <a:pt x="32" y="2473"/>
                  </a:cubicBezTo>
                  <a:cubicBezTo>
                    <a:pt x="48" y="2504"/>
                    <a:pt x="80" y="2536"/>
                    <a:pt x="111" y="2536"/>
                  </a:cubicBezTo>
                  <a:lnTo>
                    <a:pt x="127" y="2536"/>
                  </a:lnTo>
                  <a:cubicBezTo>
                    <a:pt x="127" y="2536"/>
                    <a:pt x="143" y="2520"/>
                    <a:pt x="159" y="2520"/>
                  </a:cubicBezTo>
                  <a:cubicBezTo>
                    <a:pt x="427" y="2410"/>
                    <a:pt x="2842" y="1415"/>
                    <a:pt x="2842" y="626"/>
                  </a:cubicBezTo>
                  <a:cubicBezTo>
                    <a:pt x="2842" y="468"/>
                    <a:pt x="2779" y="326"/>
                    <a:pt x="2669" y="231"/>
                  </a:cubicBezTo>
                  <a:cubicBezTo>
                    <a:pt x="2451" y="46"/>
                    <a:pt x="2056" y="0"/>
                    <a:pt x="17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2750000" y="1204550"/>
              <a:ext cx="101450" cy="129475"/>
            </a:xfrm>
            <a:custGeom>
              <a:avLst/>
              <a:gdLst/>
              <a:ahLst/>
              <a:cxnLst/>
              <a:rect l="l" t="t" r="r" b="b"/>
              <a:pathLst>
                <a:path w="4058" h="5179" extrusionOk="0">
                  <a:moveTo>
                    <a:pt x="887" y="1"/>
                  </a:moveTo>
                  <a:cubicBezTo>
                    <a:pt x="834" y="1"/>
                    <a:pt x="800" y="1"/>
                    <a:pt x="790" y="1"/>
                  </a:cubicBezTo>
                  <a:cubicBezTo>
                    <a:pt x="726" y="1"/>
                    <a:pt x="695" y="49"/>
                    <a:pt x="695" y="112"/>
                  </a:cubicBezTo>
                  <a:cubicBezTo>
                    <a:pt x="695" y="159"/>
                    <a:pt x="742" y="206"/>
                    <a:pt x="790" y="206"/>
                  </a:cubicBezTo>
                  <a:cubicBezTo>
                    <a:pt x="793" y="206"/>
                    <a:pt x="825" y="206"/>
                    <a:pt x="881" y="206"/>
                  </a:cubicBezTo>
                  <a:cubicBezTo>
                    <a:pt x="1308" y="206"/>
                    <a:pt x="3114" y="255"/>
                    <a:pt x="3631" y="1122"/>
                  </a:cubicBezTo>
                  <a:cubicBezTo>
                    <a:pt x="3820" y="1406"/>
                    <a:pt x="3852" y="1722"/>
                    <a:pt x="3741" y="2053"/>
                  </a:cubicBezTo>
                  <a:cubicBezTo>
                    <a:pt x="3268" y="3553"/>
                    <a:pt x="95" y="4989"/>
                    <a:pt x="63" y="4989"/>
                  </a:cubicBezTo>
                  <a:cubicBezTo>
                    <a:pt x="16" y="5021"/>
                    <a:pt x="0" y="5084"/>
                    <a:pt x="16" y="5131"/>
                  </a:cubicBezTo>
                  <a:cubicBezTo>
                    <a:pt x="32" y="5163"/>
                    <a:pt x="79" y="5179"/>
                    <a:pt x="111" y="5179"/>
                  </a:cubicBezTo>
                  <a:lnTo>
                    <a:pt x="142" y="5179"/>
                  </a:lnTo>
                  <a:cubicBezTo>
                    <a:pt x="284" y="5116"/>
                    <a:pt x="3426" y="3711"/>
                    <a:pt x="3931" y="2116"/>
                  </a:cubicBezTo>
                  <a:cubicBezTo>
                    <a:pt x="4057" y="1722"/>
                    <a:pt x="4010" y="1359"/>
                    <a:pt x="3805" y="1011"/>
                  </a:cubicBezTo>
                  <a:cubicBezTo>
                    <a:pt x="3225" y="51"/>
                    <a:pt x="1345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2461125" y="1168500"/>
              <a:ext cx="323225" cy="210925"/>
            </a:xfrm>
            <a:custGeom>
              <a:avLst/>
              <a:gdLst/>
              <a:ahLst/>
              <a:cxnLst/>
              <a:rect l="l" t="t" r="r" b="b"/>
              <a:pathLst>
                <a:path w="12929" h="8437" extrusionOk="0">
                  <a:moveTo>
                    <a:pt x="9524" y="1"/>
                  </a:moveTo>
                  <a:cubicBezTo>
                    <a:pt x="9420" y="1"/>
                    <a:pt x="9312" y="3"/>
                    <a:pt x="9203" y="7"/>
                  </a:cubicBezTo>
                  <a:cubicBezTo>
                    <a:pt x="9203" y="7"/>
                    <a:pt x="6725" y="1506"/>
                    <a:pt x="6488" y="1522"/>
                  </a:cubicBezTo>
                  <a:lnTo>
                    <a:pt x="3236" y="1238"/>
                  </a:lnTo>
                  <a:cubicBezTo>
                    <a:pt x="2889" y="1380"/>
                    <a:pt x="2305" y="1680"/>
                    <a:pt x="2210" y="1822"/>
                  </a:cubicBezTo>
                  <a:cubicBezTo>
                    <a:pt x="1" y="5390"/>
                    <a:pt x="7719" y="8436"/>
                    <a:pt x="7719" y="8436"/>
                  </a:cubicBezTo>
                  <a:cubicBezTo>
                    <a:pt x="7719" y="8436"/>
                    <a:pt x="12929" y="4332"/>
                    <a:pt x="11003" y="322"/>
                  </a:cubicBezTo>
                  <a:cubicBezTo>
                    <a:pt x="10892" y="101"/>
                    <a:pt x="10272" y="1"/>
                    <a:pt x="9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2513600" y="1173200"/>
              <a:ext cx="201300" cy="52300"/>
            </a:xfrm>
            <a:custGeom>
              <a:avLst/>
              <a:gdLst/>
              <a:ahLst/>
              <a:cxnLst/>
              <a:rect l="l" t="t" r="r" b="b"/>
              <a:pathLst>
                <a:path w="8052" h="2092" extrusionOk="0">
                  <a:moveTo>
                    <a:pt x="7939" y="0"/>
                  </a:moveTo>
                  <a:cubicBezTo>
                    <a:pt x="7913" y="0"/>
                    <a:pt x="7886" y="8"/>
                    <a:pt x="7862" y="24"/>
                  </a:cubicBezTo>
                  <a:cubicBezTo>
                    <a:pt x="6422" y="1512"/>
                    <a:pt x="4443" y="1877"/>
                    <a:pt x="2850" y="1877"/>
                  </a:cubicBezTo>
                  <a:cubicBezTo>
                    <a:pt x="1334" y="1877"/>
                    <a:pt x="166" y="1547"/>
                    <a:pt x="143" y="1539"/>
                  </a:cubicBezTo>
                  <a:cubicBezTo>
                    <a:pt x="135" y="1537"/>
                    <a:pt x="127" y="1535"/>
                    <a:pt x="119" y="1535"/>
                  </a:cubicBezTo>
                  <a:cubicBezTo>
                    <a:pt x="80" y="1535"/>
                    <a:pt x="46" y="1566"/>
                    <a:pt x="33" y="1618"/>
                  </a:cubicBezTo>
                  <a:cubicBezTo>
                    <a:pt x="1" y="1666"/>
                    <a:pt x="33" y="1713"/>
                    <a:pt x="96" y="1729"/>
                  </a:cubicBezTo>
                  <a:cubicBezTo>
                    <a:pt x="111" y="1745"/>
                    <a:pt x="1311" y="2092"/>
                    <a:pt x="2858" y="2092"/>
                  </a:cubicBezTo>
                  <a:lnTo>
                    <a:pt x="2937" y="2092"/>
                  </a:lnTo>
                  <a:cubicBezTo>
                    <a:pt x="4421" y="2076"/>
                    <a:pt x="6489" y="1729"/>
                    <a:pt x="8004" y="166"/>
                  </a:cubicBezTo>
                  <a:cubicBezTo>
                    <a:pt x="8051" y="134"/>
                    <a:pt x="8051" y="71"/>
                    <a:pt x="8004" y="24"/>
                  </a:cubicBezTo>
                  <a:cubicBezTo>
                    <a:pt x="7988" y="8"/>
                    <a:pt x="7965" y="0"/>
                    <a:pt x="793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2651725" y="1376625"/>
              <a:ext cx="11875" cy="53300"/>
            </a:xfrm>
            <a:custGeom>
              <a:avLst/>
              <a:gdLst/>
              <a:ahLst/>
              <a:cxnLst/>
              <a:rect l="l" t="t" r="r" b="b"/>
              <a:pathLst>
                <a:path w="475" h="2132" extrusionOk="0">
                  <a:moveTo>
                    <a:pt x="95" y="1"/>
                  </a:moveTo>
                  <a:cubicBezTo>
                    <a:pt x="32" y="16"/>
                    <a:pt x="1" y="64"/>
                    <a:pt x="1" y="111"/>
                  </a:cubicBezTo>
                  <a:lnTo>
                    <a:pt x="269" y="2053"/>
                  </a:lnTo>
                  <a:cubicBezTo>
                    <a:pt x="269" y="2100"/>
                    <a:pt x="316" y="2132"/>
                    <a:pt x="364" y="2132"/>
                  </a:cubicBezTo>
                  <a:lnTo>
                    <a:pt x="380" y="2132"/>
                  </a:lnTo>
                  <a:cubicBezTo>
                    <a:pt x="427" y="2132"/>
                    <a:pt x="474" y="2084"/>
                    <a:pt x="459" y="2021"/>
                  </a:cubicBezTo>
                  <a:lnTo>
                    <a:pt x="206" y="95"/>
                  </a:ln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2520725" y="1228150"/>
              <a:ext cx="224550" cy="61300"/>
            </a:xfrm>
            <a:custGeom>
              <a:avLst/>
              <a:gdLst/>
              <a:ahLst/>
              <a:cxnLst/>
              <a:rect l="l" t="t" r="r" b="b"/>
              <a:pathLst>
                <a:path w="8982" h="2452" extrusionOk="0">
                  <a:moveTo>
                    <a:pt x="8879" y="0"/>
                  </a:moveTo>
                  <a:cubicBezTo>
                    <a:pt x="8856" y="0"/>
                    <a:pt x="8832" y="12"/>
                    <a:pt x="8808" y="36"/>
                  </a:cubicBezTo>
                  <a:cubicBezTo>
                    <a:pt x="6878" y="1945"/>
                    <a:pt x="3623" y="2254"/>
                    <a:pt x="1694" y="2254"/>
                  </a:cubicBezTo>
                  <a:cubicBezTo>
                    <a:pt x="767" y="2254"/>
                    <a:pt x="147" y="2183"/>
                    <a:pt x="126" y="2183"/>
                  </a:cubicBezTo>
                  <a:cubicBezTo>
                    <a:pt x="120" y="2181"/>
                    <a:pt x="113" y="2180"/>
                    <a:pt x="107" y="2180"/>
                  </a:cubicBezTo>
                  <a:cubicBezTo>
                    <a:pt x="63" y="2180"/>
                    <a:pt x="16" y="2221"/>
                    <a:pt x="16" y="2262"/>
                  </a:cubicBezTo>
                  <a:cubicBezTo>
                    <a:pt x="0" y="2325"/>
                    <a:pt x="47" y="2372"/>
                    <a:pt x="95" y="2372"/>
                  </a:cubicBezTo>
                  <a:cubicBezTo>
                    <a:pt x="111" y="2372"/>
                    <a:pt x="742" y="2451"/>
                    <a:pt x="1689" y="2451"/>
                  </a:cubicBezTo>
                  <a:cubicBezTo>
                    <a:pt x="3646" y="2451"/>
                    <a:pt x="6961" y="2135"/>
                    <a:pt x="8950" y="178"/>
                  </a:cubicBezTo>
                  <a:cubicBezTo>
                    <a:pt x="8982" y="131"/>
                    <a:pt x="8982" y="67"/>
                    <a:pt x="8950" y="36"/>
                  </a:cubicBezTo>
                  <a:cubicBezTo>
                    <a:pt x="8927" y="12"/>
                    <a:pt x="8903" y="0"/>
                    <a:pt x="88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2542025" y="1168650"/>
              <a:ext cx="149200" cy="42925"/>
            </a:xfrm>
            <a:custGeom>
              <a:avLst/>
              <a:gdLst/>
              <a:ahLst/>
              <a:cxnLst/>
              <a:rect l="l" t="t" r="r" b="b"/>
              <a:pathLst>
                <a:path w="5968" h="1717" extrusionOk="0">
                  <a:moveTo>
                    <a:pt x="5866" y="0"/>
                  </a:moveTo>
                  <a:cubicBezTo>
                    <a:pt x="3157" y="0"/>
                    <a:pt x="0" y="1232"/>
                    <a:pt x="0" y="1232"/>
                  </a:cubicBezTo>
                  <a:cubicBezTo>
                    <a:pt x="0" y="1232"/>
                    <a:pt x="851" y="1716"/>
                    <a:pt x="2293" y="1716"/>
                  </a:cubicBezTo>
                  <a:cubicBezTo>
                    <a:pt x="2598" y="1716"/>
                    <a:pt x="2929" y="1695"/>
                    <a:pt x="3284" y="1642"/>
                  </a:cubicBezTo>
                  <a:cubicBezTo>
                    <a:pt x="5336" y="1343"/>
                    <a:pt x="5967" y="1"/>
                    <a:pt x="5967" y="1"/>
                  </a:cubicBezTo>
                  <a:cubicBezTo>
                    <a:pt x="5934" y="0"/>
                    <a:pt x="5900" y="0"/>
                    <a:pt x="5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4"/>
            <p:cNvSpPr/>
            <p:nvPr/>
          </p:nvSpPr>
          <p:spPr>
            <a:xfrm>
              <a:off x="2552275" y="1235750"/>
              <a:ext cx="22125" cy="22525"/>
            </a:xfrm>
            <a:custGeom>
              <a:avLst/>
              <a:gdLst/>
              <a:ahLst/>
              <a:cxnLst/>
              <a:rect l="l" t="t" r="r" b="b"/>
              <a:pathLst>
                <a:path w="885" h="901" extrusionOk="0">
                  <a:moveTo>
                    <a:pt x="443" y="0"/>
                  </a:moveTo>
                  <a:cubicBezTo>
                    <a:pt x="206" y="0"/>
                    <a:pt x="1" y="205"/>
                    <a:pt x="1" y="442"/>
                  </a:cubicBezTo>
                  <a:cubicBezTo>
                    <a:pt x="1" y="695"/>
                    <a:pt x="206" y="900"/>
                    <a:pt x="443" y="900"/>
                  </a:cubicBezTo>
                  <a:cubicBezTo>
                    <a:pt x="695" y="900"/>
                    <a:pt x="885" y="695"/>
                    <a:pt x="885" y="442"/>
                  </a:cubicBezTo>
                  <a:cubicBezTo>
                    <a:pt x="885" y="205"/>
                    <a:pt x="695" y="0"/>
                    <a:pt x="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4"/>
            <p:cNvSpPr/>
            <p:nvPr/>
          </p:nvSpPr>
          <p:spPr>
            <a:xfrm>
              <a:off x="2598450" y="1239300"/>
              <a:ext cx="22525" cy="22525"/>
            </a:xfrm>
            <a:custGeom>
              <a:avLst/>
              <a:gdLst/>
              <a:ahLst/>
              <a:cxnLst/>
              <a:rect l="l" t="t" r="r" b="b"/>
              <a:pathLst>
                <a:path w="901" h="901" extrusionOk="0">
                  <a:moveTo>
                    <a:pt x="443" y="0"/>
                  </a:moveTo>
                  <a:cubicBezTo>
                    <a:pt x="206" y="0"/>
                    <a:pt x="1" y="206"/>
                    <a:pt x="1" y="442"/>
                  </a:cubicBezTo>
                  <a:cubicBezTo>
                    <a:pt x="1" y="695"/>
                    <a:pt x="206" y="900"/>
                    <a:pt x="443" y="900"/>
                  </a:cubicBezTo>
                  <a:cubicBezTo>
                    <a:pt x="695" y="900"/>
                    <a:pt x="901" y="695"/>
                    <a:pt x="901" y="442"/>
                  </a:cubicBezTo>
                  <a:cubicBezTo>
                    <a:pt x="901" y="206"/>
                    <a:pt x="695" y="0"/>
                    <a:pt x="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2649750" y="1224700"/>
              <a:ext cx="22525" cy="22125"/>
            </a:xfrm>
            <a:custGeom>
              <a:avLst/>
              <a:gdLst/>
              <a:ahLst/>
              <a:cxnLst/>
              <a:rect l="l" t="t" r="r" b="b"/>
              <a:pathLst>
                <a:path w="901" h="885" extrusionOk="0">
                  <a:moveTo>
                    <a:pt x="443" y="0"/>
                  </a:moveTo>
                  <a:cubicBezTo>
                    <a:pt x="206" y="0"/>
                    <a:pt x="1" y="190"/>
                    <a:pt x="1" y="442"/>
                  </a:cubicBezTo>
                  <a:cubicBezTo>
                    <a:pt x="1" y="695"/>
                    <a:pt x="206" y="884"/>
                    <a:pt x="443" y="884"/>
                  </a:cubicBezTo>
                  <a:cubicBezTo>
                    <a:pt x="695" y="884"/>
                    <a:pt x="901" y="695"/>
                    <a:pt x="901" y="442"/>
                  </a:cubicBezTo>
                  <a:cubicBezTo>
                    <a:pt x="901" y="190"/>
                    <a:pt x="695" y="0"/>
                    <a:pt x="4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2692775" y="1204975"/>
              <a:ext cx="22525" cy="22100"/>
            </a:xfrm>
            <a:custGeom>
              <a:avLst/>
              <a:gdLst/>
              <a:ahLst/>
              <a:cxnLst/>
              <a:rect l="l" t="t" r="r" b="b"/>
              <a:pathLst>
                <a:path w="901" h="884" extrusionOk="0">
                  <a:moveTo>
                    <a:pt x="442" y="0"/>
                  </a:moveTo>
                  <a:cubicBezTo>
                    <a:pt x="206" y="0"/>
                    <a:pt x="0" y="189"/>
                    <a:pt x="0" y="442"/>
                  </a:cubicBezTo>
                  <a:cubicBezTo>
                    <a:pt x="0" y="679"/>
                    <a:pt x="206" y="884"/>
                    <a:pt x="442" y="884"/>
                  </a:cubicBezTo>
                  <a:cubicBezTo>
                    <a:pt x="695" y="884"/>
                    <a:pt x="900" y="679"/>
                    <a:pt x="900" y="442"/>
                  </a:cubicBezTo>
                  <a:cubicBezTo>
                    <a:pt x="900" y="189"/>
                    <a:pt x="695" y="0"/>
                    <a:pt x="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579900" y="1310175"/>
              <a:ext cx="138150" cy="35700"/>
            </a:xfrm>
            <a:custGeom>
              <a:avLst/>
              <a:gdLst/>
              <a:ahLst/>
              <a:cxnLst/>
              <a:rect l="l" t="t" r="r" b="b"/>
              <a:pathLst>
                <a:path w="5526" h="1428" extrusionOk="0">
                  <a:moveTo>
                    <a:pt x="5405" y="1"/>
                  </a:moveTo>
                  <a:cubicBezTo>
                    <a:pt x="5393" y="1"/>
                    <a:pt x="5380" y="3"/>
                    <a:pt x="5368" y="7"/>
                  </a:cubicBezTo>
                  <a:cubicBezTo>
                    <a:pt x="3469" y="1045"/>
                    <a:pt x="1787" y="1226"/>
                    <a:pt x="862" y="1226"/>
                  </a:cubicBezTo>
                  <a:cubicBezTo>
                    <a:pt x="395" y="1226"/>
                    <a:pt x="122" y="1180"/>
                    <a:pt x="111" y="1175"/>
                  </a:cubicBezTo>
                  <a:cubicBezTo>
                    <a:pt x="64" y="1175"/>
                    <a:pt x="17" y="1206"/>
                    <a:pt x="1" y="1254"/>
                  </a:cubicBezTo>
                  <a:cubicBezTo>
                    <a:pt x="1" y="1317"/>
                    <a:pt x="32" y="1364"/>
                    <a:pt x="80" y="1380"/>
                  </a:cubicBezTo>
                  <a:cubicBezTo>
                    <a:pt x="96" y="1380"/>
                    <a:pt x="380" y="1427"/>
                    <a:pt x="869" y="1427"/>
                  </a:cubicBezTo>
                  <a:cubicBezTo>
                    <a:pt x="1816" y="1427"/>
                    <a:pt x="3537" y="1238"/>
                    <a:pt x="5463" y="180"/>
                  </a:cubicBezTo>
                  <a:cubicBezTo>
                    <a:pt x="5510" y="165"/>
                    <a:pt x="5526" y="101"/>
                    <a:pt x="5494" y="54"/>
                  </a:cubicBezTo>
                  <a:cubicBezTo>
                    <a:pt x="5482" y="19"/>
                    <a:pt x="5444" y="1"/>
                    <a:pt x="540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24"/>
          <p:cNvSpPr/>
          <p:nvPr/>
        </p:nvSpPr>
        <p:spPr>
          <a:xfrm>
            <a:off x="7576820" y="993323"/>
            <a:ext cx="126450" cy="129752"/>
          </a:xfrm>
          <a:custGeom>
            <a:avLst/>
            <a:gdLst/>
            <a:ahLst/>
            <a:cxnLst/>
            <a:rect l="l" t="t" r="r" b="b"/>
            <a:pathLst>
              <a:path w="1800" h="1847" extrusionOk="0">
                <a:moveTo>
                  <a:pt x="979" y="0"/>
                </a:moveTo>
                <a:cubicBezTo>
                  <a:pt x="932" y="0"/>
                  <a:pt x="884" y="32"/>
                  <a:pt x="884" y="95"/>
                </a:cubicBezTo>
                <a:lnTo>
                  <a:pt x="869" y="647"/>
                </a:lnTo>
                <a:lnTo>
                  <a:pt x="537" y="284"/>
                </a:lnTo>
                <a:cubicBezTo>
                  <a:pt x="513" y="268"/>
                  <a:pt x="490" y="260"/>
                  <a:pt x="466" y="260"/>
                </a:cubicBezTo>
                <a:cubicBezTo>
                  <a:pt x="442" y="260"/>
                  <a:pt x="419" y="268"/>
                  <a:pt x="395" y="284"/>
                </a:cubicBezTo>
                <a:cubicBezTo>
                  <a:pt x="348" y="316"/>
                  <a:pt x="348" y="379"/>
                  <a:pt x="395" y="426"/>
                </a:cubicBezTo>
                <a:lnTo>
                  <a:pt x="727" y="805"/>
                </a:lnTo>
                <a:lnTo>
                  <a:pt x="95" y="805"/>
                </a:lnTo>
                <a:cubicBezTo>
                  <a:pt x="89" y="803"/>
                  <a:pt x="83" y="802"/>
                  <a:pt x="77" y="802"/>
                </a:cubicBezTo>
                <a:cubicBezTo>
                  <a:pt x="36" y="802"/>
                  <a:pt x="0" y="845"/>
                  <a:pt x="0" y="900"/>
                </a:cubicBezTo>
                <a:cubicBezTo>
                  <a:pt x="0" y="947"/>
                  <a:pt x="48" y="994"/>
                  <a:pt x="95" y="994"/>
                </a:cubicBezTo>
                <a:lnTo>
                  <a:pt x="679" y="994"/>
                </a:lnTo>
                <a:lnTo>
                  <a:pt x="221" y="1294"/>
                </a:lnTo>
                <a:cubicBezTo>
                  <a:pt x="174" y="1326"/>
                  <a:pt x="174" y="1389"/>
                  <a:pt x="206" y="1436"/>
                </a:cubicBezTo>
                <a:cubicBezTo>
                  <a:pt x="221" y="1468"/>
                  <a:pt x="253" y="1484"/>
                  <a:pt x="285" y="1484"/>
                </a:cubicBezTo>
                <a:cubicBezTo>
                  <a:pt x="300" y="1484"/>
                  <a:pt x="316" y="1468"/>
                  <a:pt x="332" y="1468"/>
                </a:cubicBezTo>
                <a:lnTo>
                  <a:pt x="853" y="1105"/>
                </a:lnTo>
                <a:lnTo>
                  <a:pt x="853" y="1752"/>
                </a:lnTo>
                <a:cubicBezTo>
                  <a:pt x="853" y="1800"/>
                  <a:pt x="884" y="1847"/>
                  <a:pt x="948" y="1847"/>
                </a:cubicBezTo>
                <a:cubicBezTo>
                  <a:pt x="995" y="1847"/>
                  <a:pt x="1042" y="1800"/>
                  <a:pt x="1042" y="1752"/>
                </a:cubicBezTo>
                <a:lnTo>
                  <a:pt x="1058" y="1152"/>
                </a:lnTo>
                <a:lnTo>
                  <a:pt x="1405" y="1531"/>
                </a:lnTo>
                <a:cubicBezTo>
                  <a:pt x="1437" y="1547"/>
                  <a:pt x="1453" y="1563"/>
                  <a:pt x="1484" y="1563"/>
                </a:cubicBezTo>
                <a:cubicBezTo>
                  <a:pt x="1500" y="1563"/>
                  <a:pt x="1532" y="1563"/>
                  <a:pt x="1547" y="1531"/>
                </a:cubicBezTo>
                <a:cubicBezTo>
                  <a:pt x="1595" y="1500"/>
                  <a:pt x="1595" y="1436"/>
                  <a:pt x="1563" y="1405"/>
                </a:cubicBezTo>
                <a:lnTo>
                  <a:pt x="1184" y="994"/>
                </a:lnTo>
                <a:lnTo>
                  <a:pt x="1705" y="994"/>
                </a:lnTo>
                <a:cubicBezTo>
                  <a:pt x="1753" y="994"/>
                  <a:pt x="1800" y="947"/>
                  <a:pt x="1800" y="900"/>
                </a:cubicBezTo>
                <a:cubicBezTo>
                  <a:pt x="1800" y="837"/>
                  <a:pt x="1753" y="805"/>
                  <a:pt x="1705" y="805"/>
                </a:cubicBezTo>
                <a:lnTo>
                  <a:pt x="1311" y="805"/>
                </a:lnTo>
                <a:lnTo>
                  <a:pt x="1721" y="521"/>
                </a:lnTo>
                <a:cubicBezTo>
                  <a:pt x="1768" y="489"/>
                  <a:pt x="1768" y="426"/>
                  <a:pt x="1737" y="395"/>
                </a:cubicBezTo>
                <a:cubicBezTo>
                  <a:pt x="1716" y="364"/>
                  <a:pt x="1689" y="347"/>
                  <a:pt x="1660" y="347"/>
                </a:cubicBezTo>
                <a:cubicBezTo>
                  <a:pt x="1644" y="347"/>
                  <a:pt x="1627" y="352"/>
                  <a:pt x="1610" y="363"/>
                </a:cubicBezTo>
                <a:lnTo>
                  <a:pt x="1058" y="726"/>
                </a:lnTo>
                <a:lnTo>
                  <a:pt x="1074" y="95"/>
                </a:lnTo>
                <a:cubicBezTo>
                  <a:pt x="1074" y="32"/>
                  <a:pt x="1026" y="0"/>
                  <a:pt x="9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6" name="Google Shape;326;p24"/>
          <p:cNvGrpSpPr/>
          <p:nvPr/>
        </p:nvGrpSpPr>
        <p:grpSpPr>
          <a:xfrm>
            <a:off x="6428768" y="1233719"/>
            <a:ext cx="2296103" cy="2617944"/>
            <a:chOff x="5203607" y="1123075"/>
            <a:chExt cx="2797579" cy="2921498"/>
          </a:xfrm>
        </p:grpSpPr>
        <p:sp>
          <p:nvSpPr>
            <p:cNvPr id="327" name="Google Shape;327;p24"/>
            <p:cNvSpPr/>
            <p:nvPr/>
          </p:nvSpPr>
          <p:spPr>
            <a:xfrm>
              <a:off x="6341301" y="3057513"/>
              <a:ext cx="521738" cy="692369"/>
            </a:xfrm>
            <a:custGeom>
              <a:avLst/>
              <a:gdLst/>
              <a:ahLst/>
              <a:cxnLst/>
              <a:rect l="l" t="t" r="r" b="b"/>
              <a:pathLst>
                <a:path w="6889" h="9142" extrusionOk="0">
                  <a:moveTo>
                    <a:pt x="4209" y="1"/>
                  </a:moveTo>
                  <a:cubicBezTo>
                    <a:pt x="2946" y="1"/>
                    <a:pt x="1" y="1829"/>
                    <a:pt x="180" y="2328"/>
                  </a:cubicBezTo>
                  <a:cubicBezTo>
                    <a:pt x="401" y="2944"/>
                    <a:pt x="2153" y="7900"/>
                    <a:pt x="2611" y="8832"/>
                  </a:cubicBezTo>
                  <a:cubicBezTo>
                    <a:pt x="2723" y="9052"/>
                    <a:pt x="2980" y="9142"/>
                    <a:pt x="3312" y="9142"/>
                  </a:cubicBezTo>
                  <a:cubicBezTo>
                    <a:pt x="4382" y="9142"/>
                    <a:pt x="6233" y="8209"/>
                    <a:pt x="6510" y="7727"/>
                  </a:cubicBezTo>
                  <a:cubicBezTo>
                    <a:pt x="6889" y="7095"/>
                    <a:pt x="4758" y="339"/>
                    <a:pt x="4758" y="339"/>
                  </a:cubicBezTo>
                  <a:cubicBezTo>
                    <a:pt x="4707" y="100"/>
                    <a:pt x="4504" y="1"/>
                    <a:pt x="4209" y="1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6907422" y="2875445"/>
              <a:ext cx="673436" cy="502729"/>
            </a:xfrm>
            <a:custGeom>
              <a:avLst/>
              <a:gdLst/>
              <a:ahLst/>
              <a:cxnLst/>
              <a:rect l="l" t="t" r="r" b="b"/>
              <a:pathLst>
                <a:path w="8892" h="6638" extrusionOk="0">
                  <a:moveTo>
                    <a:pt x="1223" y="1"/>
                  </a:moveTo>
                  <a:cubicBezTo>
                    <a:pt x="351" y="1"/>
                    <a:pt x="1" y="3258"/>
                    <a:pt x="535" y="3532"/>
                  </a:cubicBezTo>
                  <a:cubicBezTo>
                    <a:pt x="1134" y="3832"/>
                    <a:pt x="5791" y="6247"/>
                    <a:pt x="6770" y="6611"/>
                  </a:cubicBezTo>
                  <a:cubicBezTo>
                    <a:pt x="6821" y="6629"/>
                    <a:pt x="6873" y="6637"/>
                    <a:pt x="6925" y="6637"/>
                  </a:cubicBezTo>
                  <a:cubicBezTo>
                    <a:pt x="7865" y="6637"/>
                    <a:pt x="8892" y="3794"/>
                    <a:pt x="8727" y="3106"/>
                  </a:cubicBezTo>
                  <a:cubicBezTo>
                    <a:pt x="8569" y="2396"/>
                    <a:pt x="1482" y="91"/>
                    <a:pt x="1482" y="91"/>
                  </a:cubicBezTo>
                  <a:cubicBezTo>
                    <a:pt x="1391" y="29"/>
                    <a:pt x="1305" y="1"/>
                    <a:pt x="1223" y="1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6163702" y="2701707"/>
              <a:ext cx="1085510" cy="740234"/>
            </a:xfrm>
            <a:custGeom>
              <a:avLst/>
              <a:gdLst/>
              <a:ahLst/>
              <a:cxnLst/>
              <a:rect l="l" t="t" r="r" b="b"/>
              <a:pathLst>
                <a:path w="14333" h="9774" extrusionOk="0">
                  <a:moveTo>
                    <a:pt x="9770" y="0"/>
                  </a:moveTo>
                  <a:cubicBezTo>
                    <a:pt x="7604" y="0"/>
                    <a:pt x="205" y="3143"/>
                    <a:pt x="205" y="3143"/>
                  </a:cubicBezTo>
                  <a:lnTo>
                    <a:pt x="189" y="3143"/>
                  </a:lnTo>
                  <a:cubicBezTo>
                    <a:pt x="0" y="3992"/>
                    <a:pt x="1847" y="9773"/>
                    <a:pt x="3359" y="9773"/>
                  </a:cubicBezTo>
                  <a:cubicBezTo>
                    <a:pt x="3365" y="9773"/>
                    <a:pt x="3371" y="9773"/>
                    <a:pt x="3378" y="9773"/>
                  </a:cubicBezTo>
                  <a:cubicBezTo>
                    <a:pt x="4877" y="9725"/>
                    <a:pt x="8413" y="8636"/>
                    <a:pt x="9329" y="8115"/>
                  </a:cubicBezTo>
                  <a:cubicBezTo>
                    <a:pt x="10260" y="7579"/>
                    <a:pt x="8760" y="5227"/>
                    <a:pt x="8760" y="5227"/>
                  </a:cubicBezTo>
                  <a:lnTo>
                    <a:pt x="8760" y="5227"/>
                  </a:lnTo>
                  <a:cubicBezTo>
                    <a:pt x="8761" y="5227"/>
                    <a:pt x="10544" y="7200"/>
                    <a:pt x="10844" y="7263"/>
                  </a:cubicBezTo>
                  <a:cubicBezTo>
                    <a:pt x="10850" y="7265"/>
                    <a:pt x="10857" y="7265"/>
                    <a:pt x="10865" y="7265"/>
                  </a:cubicBezTo>
                  <a:cubicBezTo>
                    <a:pt x="11227" y="7265"/>
                    <a:pt x="13169" y="5472"/>
                    <a:pt x="14112" y="2906"/>
                  </a:cubicBezTo>
                  <a:cubicBezTo>
                    <a:pt x="14333" y="2306"/>
                    <a:pt x="11381" y="838"/>
                    <a:pt x="10244" y="96"/>
                  </a:cubicBezTo>
                  <a:cubicBezTo>
                    <a:pt x="10144" y="30"/>
                    <a:pt x="9982" y="0"/>
                    <a:pt x="97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6114626" y="1371563"/>
              <a:ext cx="947445" cy="1099445"/>
            </a:xfrm>
            <a:custGeom>
              <a:avLst/>
              <a:gdLst/>
              <a:ahLst/>
              <a:cxnLst/>
              <a:rect l="l" t="t" r="r" b="b"/>
              <a:pathLst>
                <a:path w="12510" h="14517" extrusionOk="0">
                  <a:moveTo>
                    <a:pt x="6014" y="1"/>
                  </a:moveTo>
                  <a:cubicBezTo>
                    <a:pt x="4919" y="1"/>
                    <a:pt x="4168" y="438"/>
                    <a:pt x="4168" y="438"/>
                  </a:cubicBezTo>
                  <a:cubicBezTo>
                    <a:pt x="0" y="769"/>
                    <a:pt x="711" y="6310"/>
                    <a:pt x="2289" y="7730"/>
                  </a:cubicBezTo>
                  <a:cubicBezTo>
                    <a:pt x="2779" y="8188"/>
                    <a:pt x="3520" y="8993"/>
                    <a:pt x="3962" y="9056"/>
                  </a:cubicBezTo>
                  <a:cubicBezTo>
                    <a:pt x="4404" y="9119"/>
                    <a:pt x="3441" y="10430"/>
                    <a:pt x="3078" y="10461"/>
                  </a:cubicBezTo>
                  <a:cubicBezTo>
                    <a:pt x="1186" y="10629"/>
                    <a:pt x="4459" y="14516"/>
                    <a:pt x="5933" y="14516"/>
                  </a:cubicBezTo>
                  <a:cubicBezTo>
                    <a:pt x="5983" y="14516"/>
                    <a:pt x="6032" y="14512"/>
                    <a:pt x="6078" y="14502"/>
                  </a:cubicBezTo>
                  <a:cubicBezTo>
                    <a:pt x="9614" y="13745"/>
                    <a:pt x="8808" y="11961"/>
                    <a:pt x="6820" y="10887"/>
                  </a:cubicBezTo>
                  <a:cubicBezTo>
                    <a:pt x="6820" y="10887"/>
                    <a:pt x="6475" y="9701"/>
                    <a:pt x="6984" y="9701"/>
                  </a:cubicBezTo>
                  <a:cubicBezTo>
                    <a:pt x="7020" y="9701"/>
                    <a:pt x="7059" y="9707"/>
                    <a:pt x="7104" y="9719"/>
                  </a:cubicBezTo>
                  <a:cubicBezTo>
                    <a:pt x="7190" y="9746"/>
                    <a:pt x="7294" y="9758"/>
                    <a:pt x="7410" y="9758"/>
                  </a:cubicBezTo>
                  <a:cubicBezTo>
                    <a:pt x="8899" y="9758"/>
                    <a:pt x="12510" y="7637"/>
                    <a:pt x="10782" y="4415"/>
                  </a:cubicBezTo>
                  <a:cubicBezTo>
                    <a:pt x="10071" y="3105"/>
                    <a:pt x="10955" y="2616"/>
                    <a:pt x="8635" y="911"/>
                  </a:cubicBezTo>
                  <a:cubicBezTo>
                    <a:pt x="7688" y="209"/>
                    <a:pt x="6769" y="1"/>
                    <a:pt x="6014" y="1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5886284" y="2130131"/>
              <a:ext cx="1358156" cy="924876"/>
            </a:xfrm>
            <a:custGeom>
              <a:avLst/>
              <a:gdLst/>
              <a:ahLst/>
              <a:cxnLst/>
              <a:rect l="l" t="t" r="r" b="b"/>
              <a:pathLst>
                <a:path w="17933" h="12212" extrusionOk="0">
                  <a:moveTo>
                    <a:pt x="12637" y="0"/>
                  </a:moveTo>
                  <a:cubicBezTo>
                    <a:pt x="11837" y="0"/>
                    <a:pt x="10918" y="262"/>
                    <a:pt x="9835" y="871"/>
                  </a:cubicBezTo>
                  <a:cubicBezTo>
                    <a:pt x="9835" y="871"/>
                    <a:pt x="10845" y="2450"/>
                    <a:pt x="9740" y="2592"/>
                  </a:cubicBezTo>
                  <a:cubicBezTo>
                    <a:pt x="9631" y="2608"/>
                    <a:pt x="9523" y="2615"/>
                    <a:pt x="9416" y="2615"/>
                  </a:cubicBezTo>
                  <a:cubicBezTo>
                    <a:pt x="7574" y="2615"/>
                    <a:pt x="6093" y="429"/>
                    <a:pt x="6093" y="429"/>
                  </a:cubicBezTo>
                  <a:cubicBezTo>
                    <a:pt x="5975" y="380"/>
                    <a:pt x="5832" y="355"/>
                    <a:pt x="5676" y="355"/>
                  </a:cubicBezTo>
                  <a:cubicBezTo>
                    <a:pt x="5582" y="355"/>
                    <a:pt x="5484" y="364"/>
                    <a:pt x="5383" y="382"/>
                  </a:cubicBezTo>
                  <a:cubicBezTo>
                    <a:pt x="5383" y="382"/>
                    <a:pt x="2479" y="540"/>
                    <a:pt x="253" y="2845"/>
                  </a:cubicBezTo>
                  <a:cubicBezTo>
                    <a:pt x="0" y="3097"/>
                    <a:pt x="1989" y="5497"/>
                    <a:pt x="2258" y="5670"/>
                  </a:cubicBezTo>
                  <a:cubicBezTo>
                    <a:pt x="2290" y="5690"/>
                    <a:pt x="2329" y="5699"/>
                    <a:pt x="2373" y="5699"/>
                  </a:cubicBezTo>
                  <a:cubicBezTo>
                    <a:pt x="2614" y="5699"/>
                    <a:pt x="3026" y="5441"/>
                    <a:pt x="3505" y="5228"/>
                  </a:cubicBezTo>
                  <a:lnTo>
                    <a:pt x="3505" y="5228"/>
                  </a:lnTo>
                  <a:cubicBezTo>
                    <a:pt x="3631" y="7580"/>
                    <a:pt x="2258" y="11148"/>
                    <a:pt x="4389" y="12016"/>
                  </a:cubicBezTo>
                  <a:cubicBezTo>
                    <a:pt x="4717" y="12151"/>
                    <a:pt x="5181" y="12212"/>
                    <a:pt x="5736" y="12212"/>
                  </a:cubicBezTo>
                  <a:cubicBezTo>
                    <a:pt x="9528" y="12212"/>
                    <a:pt x="17578" y="9380"/>
                    <a:pt x="15801" y="8085"/>
                  </a:cubicBezTo>
                  <a:cubicBezTo>
                    <a:pt x="14728" y="7296"/>
                    <a:pt x="14586" y="6270"/>
                    <a:pt x="14460" y="5212"/>
                  </a:cubicBezTo>
                  <a:cubicBezTo>
                    <a:pt x="15754" y="5118"/>
                    <a:pt x="17932" y="4865"/>
                    <a:pt x="17585" y="4313"/>
                  </a:cubicBezTo>
                  <a:cubicBezTo>
                    <a:pt x="16209" y="2096"/>
                    <a:pt x="14901" y="0"/>
                    <a:pt x="126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5793054" y="2370667"/>
              <a:ext cx="884282" cy="425706"/>
            </a:xfrm>
            <a:custGeom>
              <a:avLst/>
              <a:gdLst/>
              <a:ahLst/>
              <a:cxnLst/>
              <a:rect l="l" t="t" r="r" b="b"/>
              <a:pathLst>
                <a:path w="11676" h="5621" extrusionOk="0">
                  <a:moveTo>
                    <a:pt x="1579" y="0"/>
                  </a:moveTo>
                  <a:cubicBezTo>
                    <a:pt x="1579" y="0"/>
                    <a:pt x="0" y="853"/>
                    <a:pt x="32" y="3599"/>
                  </a:cubicBezTo>
                  <a:cubicBezTo>
                    <a:pt x="44" y="5102"/>
                    <a:pt x="758" y="5621"/>
                    <a:pt x="1783" y="5621"/>
                  </a:cubicBezTo>
                  <a:cubicBezTo>
                    <a:pt x="3427" y="5621"/>
                    <a:pt x="5868" y="4285"/>
                    <a:pt x="7482" y="3536"/>
                  </a:cubicBezTo>
                  <a:cubicBezTo>
                    <a:pt x="7656" y="3867"/>
                    <a:pt x="8035" y="4546"/>
                    <a:pt x="8256" y="4625"/>
                  </a:cubicBezTo>
                  <a:cubicBezTo>
                    <a:pt x="8331" y="4647"/>
                    <a:pt x="8399" y="4657"/>
                    <a:pt x="8461" y="4657"/>
                  </a:cubicBezTo>
                  <a:cubicBezTo>
                    <a:pt x="9149" y="4657"/>
                    <a:pt x="9029" y="3394"/>
                    <a:pt x="9029" y="3394"/>
                  </a:cubicBezTo>
                  <a:lnTo>
                    <a:pt x="9029" y="3394"/>
                  </a:lnTo>
                  <a:cubicBezTo>
                    <a:pt x="9029" y="3394"/>
                    <a:pt x="9221" y="4310"/>
                    <a:pt x="9718" y="4310"/>
                  </a:cubicBezTo>
                  <a:cubicBezTo>
                    <a:pt x="9755" y="4310"/>
                    <a:pt x="9794" y="4305"/>
                    <a:pt x="9834" y="4294"/>
                  </a:cubicBezTo>
                  <a:cubicBezTo>
                    <a:pt x="10229" y="4183"/>
                    <a:pt x="10339" y="3915"/>
                    <a:pt x="10371" y="3757"/>
                  </a:cubicBezTo>
                  <a:cubicBezTo>
                    <a:pt x="10387" y="3867"/>
                    <a:pt x="10466" y="3994"/>
                    <a:pt x="10766" y="4057"/>
                  </a:cubicBezTo>
                  <a:cubicBezTo>
                    <a:pt x="10778" y="4059"/>
                    <a:pt x="10790" y="4061"/>
                    <a:pt x="10803" y="4061"/>
                  </a:cubicBezTo>
                  <a:cubicBezTo>
                    <a:pt x="11320" y="4061"/>
                    <a:pt x="11675" y="1821"/>
                    <a:pt x="10766" y="742"/>
                  </a:cubicBezTo>
                  <a:cubicBezTo>
                    <a:pt x="10521" y="443"/>
                    <a:pt x="9993" y="299"/>
                    <a:pt x="9365" y="299"/>
                  </a:cubicBezTo>
                  <a:cubicBezTo>
                    <a:pt x="8370" y="299"/>
                    <a:pt x="7126" y="659"/>
                    <a:pt x="6362" y="1326"/>
                  </a:cubicBezTo>
                  <a:cubicBezTo>
                    <a:pt x="4941" y="1547"/>
                    <a:pt x="3489" y="2494"/>
                    <a:pt x="3489" y="2494"/>
                  </a:cubicBezTo>
                  <a:cubicBezTo>
                    <a:pt x="3489" y="2494"/>
                    <a:pt x="2084" y="837"/>
                    <a:pt x="1579" y="0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6456494" y="1867253"/>
              <a:ext cx="95729" cy="94669"/>
            </a:xfrm>
            <a:custGeom>
              <a:avLst/>
              <a:gdLst/>
              <a:ahLst/>
              <a:cxnLst/>
              <a:rect l="l" t="t" r="r" b="b"/>
              <a:pathLst>
                <a:path w="1264" h="1250" extrusionOk="0">
                  <a:moveTo>
                    <a:pt x="644" y="1"/>
                  </a:moveTo>
                  <a:cubicBezTo>
                    <a:pt x="635" y="1"/>
                    <a:pt x="626" y="1"/>
                    <a:pt x="617" y="1"/>
                  </a:cubicBezTo>
                  <a:cubicBezTo>
                    <a:pt x="269" y="17"/>
                    <a:pt x="1" y="301"/>
                    <a:pt x="17" y="649"/>
                  </a:cubicBezTo>
                  <a:cubicBezTo>
                    <a:pt x="32" y="986"/>
                    <a:pt x="301" y="1249"/>
                    <a:pt x="635" y="1249"/>
                  </a:cubicBezTo>
                  <a:cubicBezTo>
                    <a:pt x="644" y="1249"/>
                    <a:pt x="654" y="1249"/>
                    <a:pt x="664" y="1249"/>
                  </a:cubicBezTo>
                  <a:cubicBezTo>
                    <a:pt x="995" y="1233"/>
                    <a:pt x="1264" y="949"/>
                    <a:pt x="1248" y="601"/>
                  </a:cubicBezTo>
                  <a:cubicBezTo>
                    <a:pt x="1248" y="264"/>
                    <a:pt x="965" y="1"/>
                    <a:pt x="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6819948" y="1764480"/>
              <a:ext cx="96941" cy="93381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45" y="0"/>
                  </a:moveTo>
                  <a:cubicBezTo>
                    <a:pt x="636" y="0"/>
                    <a:pt x="626" y="1"/>
                    <a:pt x="616" y="1"/>
                  </a:cubicBezTo>
                  <a:cubicBezTo>
                    <a:pt x="269" y="17"/>
                    <a:pt x="1" y="301"/>
                    <a:pt x="16" y="648"/>
                  </a:cubicBezTo>
                  <a:cubicBezTo>
                    <a:pt x="32" y="970"/>
                    <a:pt x="301" y="1233"/>
                    <a:pt x="634" y="1233"/>
                  </a:cubicBezTo>
                  <a:cubicBezTo>
                    <a:pt x="644" y="1233"/>
                    <a:pt x="654" y="1233"/>
                    <a:pt x="664" y="1232"/>
                  </a:cubicBezTo>
                  <a:cubicBezTo>
                    <a:pt x="1011" y="1216"/>
                    <a:pt x="1279" y="932"/>
                    <a:pt x="1263" y="585"/>
                  </a:cubicBezTo>
                  <a:cubicBezTo>
                    <a:pt x="1248" y="263"/>
                    <a:pt x="979" y="0"/>
                    <a:pt x="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6315476" y="1833853"/>
              <a:ext cx="84899" cy="99289"/>
            </a:xfrm>
            <a:custGeom>
              <a:avLst/>
              <a:gdLst/>
              <a:ahLst/>
              <a:cxnLst/>
              <a:rect l="l" t="t" r="r" b="b"/>
              <a:pathLst>
                <a:path w="1121" h="1311" extrusionOk="0">
                  <a:moveTo>
                    <a:pt x="405" y="0"/>
                  </a:moveTo>
                  <a:cubicBezTo>
                    <a:pt x="356" y="0"/>
                    <a:pt x="311" y="11"/>
                    <a:pt x="269" y="32"/>
                  </a:cubicBezTo>
                  <a:cubicBezTo>
                    <a:pt x="48" y="127"/>
                    <a:pt x="16" y="442"/>
                    <a:pt x="0" y="474"/>
                  </a:cubicBezTo>
                  <a:cubicBezTo>
                    <a:pt x="0" y="537"/>
                    <a:pt x="48" y="585"/>
                    <a:pt x="95" y="585"/>
                  </a:cubicBezTo>
                  <a:cubicBezTo>
                    <a:pt x="142" y="585"/>
                    <a:pt x="190" y="553"/>
                    <a:pt x="205" y="490"/>
                  </a:cubicBezTo>
                  <a:cubicBezTo>
                    <a:pt x="205" y="427"/>
                    <a:pt x="253" y="253"/>
                    <a:pt x="347" y="206"/>
                  </a:cubicBezTo>
                  <a:cubicBezTo>
                    <a:pt x="362" y="200"/>
                    <a:pt x="378" y="197"/>
                    <a:pt x="393" y="197"/>
                  </a:cubicBezTo>
                  <a:cubicBezTo>
                    <a:pt x="461" y="197"/>
                    <a:pt x="536" y="246"/>
                    <a:pt x="600" y="285"/>
                  </a:cubicBezTo>
                  <a:cubicBezTo>
                    <a:pt x="916" y="506"/>
                    <a:pt x="916" y="900"/>
                    <a:pt x="821" y="1058"/>
                  </a:cubicBezTo>
                  <a:cubicBezTo>
                    <a:pt x="789" y="1100"/>
                    <a:pt x="772" y="1107"/>
                    <a:pt x="759" y="1107"/>
                  </a:cubicBezTo>
                  <a:cubicBezTo>
                    <a:pt x="753" y="1107"/>
                    <a:pt x="747" y="1105"/>
                    <a:pt x="742" y="1105"/>
                  </a:cubicBezTo>
                  <a:cubicBezTo>
                    <a:pt x="553" y="1027"/>
                    <a:pt x="632" y="742"/>
                    <a:pt x="632" y="727"/>
                  </a:cubicBezTo>
                  <a:cubicBezTo>
                    <a:pt x="647" y="679"/>
                    <a:pt x="616" y="632"/>
                    <a:pt x="568" y="616"/>
                  </a:cubicBezTo>
                  <a:cubicBezTo>
                    <a:pt x="560" y="613"/>
                    <a:pt x="551" y="612"/>
                    <a:pt x="542" y="612"/>
                  </a:cubicBezTo>
                  <a:cubicBezTo>
                    <a:pt x="500" y="612"/>
                    <a:pt x="455" y="640"/>
                    <a:pt x="442" y="679"/>
                  </a:cubicBezTo>
                  <a:cubicBezTo>
                    <a:pt x="411" y="837"/>
                    <a:pt x="395" y="1153"/>
                    <a:pt x="663" y="1279"/>
                  </a:cubicBezTo>
                  <a:cubicBezTo>
                    <a:pt x="695" y="1295"/>
                    <a:pt x="726" y="1311"/>
                    <a:pt x="758" y="1311"/>
                  </a:cubicBezTo>
                  <a:cubicBezTo>
                    <a:pt x="853" y="1311"/>
                    <a:pt x="932" y="1248"/>
                    <a:pt x="995" y="1153"/>
                  </a:cubicBezTo>
                  <a:cubicBezTo>
                    <a:pt x="1121" y="916"/>
                    <a:pt x="1105" y="411"/>
                    <a:pt x="726" y="127"/>
                  </a:cubicBezTo>
                  <a:cubicBezTo>
                    <a:pt x="611" y="43"/>
                    <a:pt x="502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4"/>
            <p:cNvSpPr/>
            <p:nvPr/>
          </p:nvSpPr>
          <p:spPr>
            <a:xfrm>
              <a:off x="6677717" y="1761980"/>
              <a:ext cx="69373" cy="89897"/>
            </a:xfrm>
            <a:custGeom>
              <a:avLst/>
              <a:gdLst/>
              <a:ahLst/>
              <a:cxnLst/>
              <a:rect l="l" t="t" r="r" b="b"/>
              <a:pathLst>
                <a:path w="916" h="1187" extrusionOk="0">
                  <a:moveTo>
                    <a:pt x="115" y="1"/>
                  </a:moveTo>
                  <a:cubicBezTo>
                    <a:pt x="83" y="1"/>
                    <a:pt x="51" y="14"/>
                    <a:pt x="32" y="34"/>
                  </a:cubicBezTo>
                  <a:cubicBezTo>
                    <a:pt x="0" y="81"/>
                    <a:pt x="0" y="144"/>
                    <a:pt x="48" y="176"/>
                  </a:cubicBezTo>
                  <a:cubicBezTo>
                    <a:pt x="63" y="192"/>
                    <a:pt x="363" y="397"/>
                    <a:pt x="647" y="429"/>
                  </a:cubicBezTo>
                  <a:cubicBezTo>
                    <a:pt x="679" y="492"/>
                    <a:pt x="568" y="776"/>
                    <a:pt x="395" y="1044"/>
                  </a:cubicBezTo>
                  <a:cubicBezTo>
                    <a:pt x="379" y="1092"/>
                    <a:pt x="395" y="1139"/>
                    <a:pt x="426" y="1170"/>
                  </a:cubicBezTo>
                  <a:cubicBezTo>
                    <a:pt x="442" y="1186"/>
                    <a:pt x="474" y="1186"/>
                    <a:pt x="489" y="1186"/>
                  </a:cubicBezTo>
                  <a:cubicBezTo>
                    <a:pt x="521" y="1186"/>
                    <a:pt x="553" y="1170"/>
                    <a:pt x="568" y="1139"/>
                  </a:cubicBezTo>
                  <a:cubicBezTo>
                    <a:pt x="679" y="965"/>
                    <a:pt x="916" y="539"/>
                    <a:pt x="821" y="350"/>
                  </a:cubicBezTo>
                  <a:cubicBezTo>
                    <a:pt x="789" y="287"/>
                    <a:pt x="742" y="255"/>
                    <a:pt x="679" y="239"/>
                  </a:cubicBezTo>
                  <a:cubicBezTo>
                    <a:pt x="426" y="208"/>
                    <a:pt x="174" y="18"/>
                    <a:pt x="174" y="18"/>
                  </a:cubicBezTo>
                  <a:cubicBezTo>
                    <a:pt x="156" y="6"/>
                    <a:pt x="135" y="1"/>
                    <a:pt x="1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4"/>
            <p:cNvSpPr/>
            <p:nvPr/>
          </p:nvSpPr>
          <p:spPr>
            <a:xfrm>
              <a:off x="6720735" y="1634972"/>
              <a:ext cx="113678" cy="120040"/>
            </a:xfrm>
            <a:custGeom>
              <a:avLst/>
              <a:gdLst/>
              <a:ahLst/>
              <a:cxnLst/>
              <a:rect l="l" t="t" r="r" b="b"/>
              <a:pathLst>
                <a:path w="1501" h="1585" extrusionOk="0">
                  <a:moveTo>
                    <a:pt x="997" y="0"/>
                  </a:moveTo>
                  <a:cubicBezTo>
                    <a:pt x="986" y="0"/>
                    <a:pt x="975" y="2"/>
                    <a:pt x="963" y="6"/>
                  </a:cubicBezTo>
                  <a:cubicBezTo>
                    <a:pt x="900" y="38"/>
                    <a:pt x="884" y="85"/>
                    <a:pt x="900" y="148"/>
                  </a:cubicBezTo>
                  <a:cubicBezTo>
                    <a:pt x="1011" y="385"/>
                    <a:pt x="1247" y="1095"/>
                    <a:pt x="1074" y="1379"/>
                  </a:cubicBezTo>
                  <a:cubicBezTo>
                    <a:pt x="1069" y="1382"/>
                    <a:pt x="1064" y="1383"/>
                    <a:pt x="1059" y="1383"/>
                  </a:cubicBezTo>
                  <a:cubicBezTo>
                    <a:pt x="941" y="1383"/>
                    <a:pt x="551" y="923"/>
                    <a:pt x="190" y="290"/>
                  </a:cubicBezTo>
                  <a:cubicBezTo>
                    <a:pt x="169" y="260"/>
                    <a:pt x="142" y="242"/>
                    <a:pt x="113" y="242"/>
                  </a:cubicBezTo>
                  <a:cubicBezTo>
                    <a:pt x="97" y="242"/>
                    <a:pt x="80" y="248"/>
                    <a:pt x="64" y="259"/>
                  </a:cubicBezTo>
                  <a:cubicBezTo>
                    <a:pt x="16" y="290"/>
                    <a:pt x="0" y="353"/>
                    <a:pt x="16" y="401"/>
                  </a:cubicBezTo>
                  <a:cubicBezTo>
                    <a:pt x="190" y="669"/>
                    <a:pt x="742" y="1585"/>
                    <a:pt x="1074" y="1585"/>
                  </a:cubicBezTo>
                  <a:cubicBezTo>
                    <a:pt x="1153" y="1585"/>
                    <a:pt x="1216" y="1537"/>
                    <a:pt x="1263" y="1474"/>
                  </a:cubicBezTo>
                  <a:cubicBezTo>
                    <a:pt x="1500" y="1048"/>
                    <a:pt x="1137" y="164"/>
                    <a:pt x="1090" y="69"/>
                  </a:cubicBezTo>
                  <a:cubicBezTo>
                    <a:pt x="1065" y="21"/>
                    <a:pt x="1032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6480427" y="1712146"/>
              <a:ext cx="123221" cy="118222"/>
            </a:xfrm>
            <a:custGeom>
              <a:avLst/>
              <a:gdLst/>
              <a:ahLst/>
              <a:cxnLst/>
              <a:rect l="l" t="t" r="r" b="b"/>
              <a:pathLst>
                <a:path w="1627" h="1561" extrusionOk="0">
                  <a:moveTo>
                    <a:pt x="1116" y="0"/>
                  </a:moveTo>
                  <a:cubicBezTo>
                    <a:pt x="1102" y="0"/>
                    <a:pt x="1087" y="4"/>
                    <a:pt x="1074" y="13"/>
                  </a:cubicBezTo>
                  <a:cubicBezTo>
                    <a:pt x="1027" y="29"/>
                    <a:pt x="1011" y="92"/>
                    <a:pt x="1027" y="139"/>
                  </a:cubicBezTo>
                  <a:cubicBezTo>
                    <a:pt x="1169" y="487"/>
                    <a:pt x="1358" y="1134"/>
                    <a:pt x="1200" y="1355"/>
                  </a:cubicBezTo>
                  <a:cubicBezTo>
                    <a:pt x="1184" y="1371"/>
                    <a:pt x="1184" y="1371"/>
                    <a:pt x="1169" y="1371"/>
                  </a:cubicBezTo>
                  <a:cubicBezTo>
                    <a:pt x="979" y="1355"/>
                    <a:pt x="490" y="787"/>
                    <a:pt x="206" y="376"/>
                  </a:cubicBezTo>
                  <a:cubicBezTo>
                    <a:pt x="185" y="346"/>
                    <a:pt x="152" y="328"/>
                    <a:pt x="118" y="328"/>
                  </a:cubicBezTo>
                  <a:cubicBezTo>
                    <a:pt x="99" y="328"/>
                    <a:pt x="81" y="333"/>
                    <a:pt x="64" y="345"/>
                  </a:cubicBezTo>
                  <a:cubicBezTo>
                    <a:pt x="16" y="376"/>
                    <a:pt x="1" y="439"/>
                    <a:pt x="32" y="487"/>
                  </a:cubicBezTo>
                  <a:cubicBezTo>
                    <a:pt x="158" y="660"/>
                    <a:pt x="790" y="1560"/>
                    <a:pt x="1169" y="1560"/>
                  </a:cubicBezTo>
                  <a:cubicBezTo>
                    <a:pt x="1248" y="1560"/>
                    <a:pt x="1311" y="1529"/>
                    <a:pt x="1358" y="1465"/>
                  </a:cubicBezTo>
                  <a:cubicBezTo>
                    <a:pt x="1626" y="1087"/>
                    <a:pt x="1248" y="171"/>
                    <a:pt x="1200" y="61"/>
                  </a:cubicBezTo>
                  <a:cubicBezTo>
                    <a:pt x="1189" y="26"/>
                    <a:pt x="1153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6500724" y="2046216"/>
              <a:ext cx="325282" cy="72251"/>
            </a:xfrm>
            <a:custGeom>
              <a:avLst/>
              <a:gdLst/>
              <a:ahLst/>
              <a:cxnLst/>
              <a:rect l="l" t="t" r="r" b="b"/>
              <a:pathLst>
                <a:path w="4295" h="954" extrusionOk="0">
                  <a:moveTo>
                    <a:pt x="4178" y="0"/>
                  </a:moveTo>
                  <a:cubicBezTo>
                    <a:pt x="4156" y="0"/>
                    <a:pt x="4135" y="8"/>
                    <a:pt x="4121" y="22"/>
                  </a:cubicBezTo>
                  <a:cubicBezTo>
                    <a:pt x="4067" y="65"/>
                    <a:pt x="3203" y="770"/>
                    <a:pt x="1998" y="770"/>
                  </a:cubicBezTo>
                  <a:cubicBezTo>
                    <a:pt x="1447" y="770"/>
                    <a:pt x="824" y="622"/>
                    <a:pt x="175" y="196"/>
                  </a:cubicBezTo>
                  <a:cubicBezTo>
                    <a:pt x="156" y="184"/>
                    <a:pt x="136" y="178"/>
                    <a:pt x="116" y="178"/>
                  </a:cubicBezTo>
                  <a:cubicBezTo>
                    <a:pt x="84" y="178"/>
                    <a:pt x="52" y="192"/>
                    <a:pt x="33" y="211"/>
                  </a:cubicBezTo>
                  <a:cubicBezTo>
                    <a:pt x="1" y="259"/>
                    <a:pt x="17" y="322"/>
                    <a:pt x="64" y="354"/>
                  </a:cubicBezTo>
                  <a:cubicBezTo>
                    <a:pt x="743" y="796"/>
                    <a:pt x="1390" y="953"/>
                    <a:pt x="1974" y="953"/>
                  </a:cubicBezTo>
                  <a:cubicBezTo>
                    <a:pt x="3284" y="953"/>
                    <a:pt x="4231" y="196"/>
                    <a:pt x="4247" y="180"/>
                  </a:cubicBezTo>
                  <a:cubicBezTo>
                    <a:pt x="4279" y="148"/>
                    <a:pt x="4295" y="85"/>
                    <a:pt x="4263" y="38"/>
                  </a:cubicBezTo>
                  <a:cubicBezTo>
                    <a:pt x="4237" y="12"/>
                    <a:pt x="4206" y="0"/>
                    <a:pt x="4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7490280" y="3058952"/>
              <a:ext cx="414043" cy="416164"/>
            </a:xfrm>
            <a:custGeom>
              <a:avLst/>
              <a:gdLst/>
              <a:ahLst/>
              <a:cxnLst/>
              <a:rect l="l" t="t" r="r" b="b"/>
              <a:pathLst>
                <a:path w="5467" h="5495" extrusionOk="0">
                  <a:moveTo>
                    <a:pt x="4596" y="0"/>
                  </a:moveTo>
                  <a:cubicBezTo>
                    <a:pt x="3624" y="0"/>
                    <a:pt x="1552" y="1015"/>
                    <a:pt x="1552" y="1015"/>
                  </a:cubicBezTo>
                  <a:cubicBezTo>
                    <a:pt x="1552" y="1015"/>
                    <a:pt x="226" y="3651"/>
                    <a:pt x="100" y="3967"/>
                  </a:cubicBezTo>
                  <a:cubicBezTo>
                    <a:pt x="1" y="4202"/>
                    <a:pt x="1454" y="5494"/>
                    <a:pt x="2497" y="5494"/>
                  </a:cubicBezTo>
                  <a:cubicBezTo>
                    <a:pt x="2785" y="5494"/>
                    <a:pt x="3041" y="5396"/>
                    <a:pt x="3225" y="5150"/>
                  </a:cubicBezTo>
                  <a:cubicBezTo>
                    <a:pt x="4630" y="3272"/>
                    <a:pt x="5467" y="809"/>
                    <a:pt x="5041" y="162"/>
                  </a:cubicBezTo>
                  <a:cubicBezTo>
                    <a:pt x="4965" y="47"/>
                    <a:pt x="4806" y="0"/>
                    <a:pt x="45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635313" y="3072130"/>
              <a:ext cx="161467" cy="156923"/>
            </a:xfrm>
            <a:custGeom>
              <a:avLst/>
              <a:gdLst/>
              <a:ahLst/>
              <a:cxnLst/>
              <a:rect l="l" t="t" r="r" b="b"/>
              <a:pathLst>
                <a:path w="2132" h="2072" extrusionOk="0">
                  <a:moveTo>
                    <a:pt x="1995" y="0"/>
                  </a:moveTo>
                  <a:cubicBezTo>
                    <a:pt x="1953" y="0"/>
                    <a:pt x="1907" y="31"/>
                    <a:pt x="1894" y="83"/>
                  </a:cubicBezTo>
                  <a:cubicBezTo>
                    <a:pt x="1800" y="383"/>
                    <a:pt x="1658" y="588"/>
                    <a:pt x="1468" y="746"/>
                  </a:cubicBezTo>
                  <a:cubicBezTo>
                    <a:pt x="1389" y="635"/>
                    <a:pt x="1310" y="509"/>
                    <a:pt x="1295" y="383"/>
                  </a:cubicBezTo>
                  <a:cubicBezTo>
                    <a:pt x="1295" y="342"/>
                    <a:pt x="1259" y="301"/>
                    <a:pt x="1208" y="301"/>
                  </a:cubicBezTo>
                  <a:cubicBezTo>
                    <a:pt x="1201" y="301"/>
                    <a:pt x="1193" y="302"/>
                    <a:pt x="1184" y="304"/>
                  </a:cubicBezTo>
                  <a:cubicBezTo>
                    <a:pt x="1137" y="304"/>
                    <a:pt x="1105" y="351"/>
                    <a:pt x="1105" y="414"/>
                  </a:cubicBezTo>
                  <a:cubicBezTo>
                    <a:pt x="1121" y="572"/>
                    <a:pt x="1216" y="730"/>
                    <a:pt x="1310" y="872"/>
                  </a:cubicBezTo>
                  <a:cubicBezTo>
                    <a:pt x="1168" y="967"/>
                    <a:pt x="995" y="1030"/>
                    <a:pt x="837" y="1062"/>
                  </a:cubicBezTo>
                  <a:cubicBezTo>
                    <a:pt x="805" y="951"/>
                    <a:pt x="789" y="825"/>
                    <a:pt x="774" y="714"/>
                  </a:cubicBezTo>
                  <a:cubicBezTo>
                    <a:pt x="774" y="651"/>
                    <a:pt x="726" y="620"/>
                    <a:pt x="679" y="620"/>
                  </a:cubicBezTo>
                  <a:cubicBezTo>
                    <a:pt x="616" y="620"/>
                    <a:pt x="584" y="667"/>
                    <a:pt x="584" y="714"/>
                  </a:cubicBezTo>
                  <a:cubicBezTo>
                    <a:pt x="584" y="841"/>
                    <a:pt x="616" y="983"/>
                    <a:pt x="647" y="1093"/>
                  </a:cubicBezTo>
                  <a:cubicBezTo>
                    <a:pt x="536" y="1112"/>
                    <a:pt x="434" y="1118"/>
                    <a:pt x="351" y="1118"/>
                  </a:cubicBezTo>
                  <a:cubicBezTo>
                    <a:pt x="221" y="1118"/>
                    <a:pt x="136" y="1103"/>
                    <a:pt x="126" y="1093"/>
                  </a:cubicBezTo>
                  <a:cubicBezTo>
                    <a:pt x="63" y="1093"/>
                    <a:pt x="16" y="1125"/>
                    <a:pt x="16" y="1188"/>
                  </a:cubicBezTo>
                  <a:cubicBezTo>
                    <a:pt x="0" y="1235"/>
                    <a:pt x="32" y="1283"/>
                    <a:pt x="95" y="1298"/>
                  </a:cubicBezTo>
                  <a:cubicBezTo>
                    <a:pt x="95" y="1298"/>
                    <a:pt x="190" y="1314"/>
                    <a:pt x="347" y="1314"/>
                  </a:cubicBezTo>
                  <a:cubicBezTo>
                    <a:pt x="458" y="1314"/>
                    <a:pt x="568" y="1298"/>
                    <a:pt x="710" y="1283"/>
                  </a:cubicBezTo>
                  <a:cubicBezTo>
                    <a:pt x="868" y="1677"/>
                    <a:pt x="1089" y="2009"/>
                    <a:pt x="1105" y="2025"/>
                  </a:cubicBezTo>
                  <a:cubicBezTo>
                    <a:pt x="1121" y="2056"/>
                    <a:pt x="1152" y="2072"/>
                    <a:pt x="1184" y="2072"/>
                  </a:cubicBezTo>
                  <a:cubicBezTo>
                    <a:pt x="1200" y="2072"/>
                    <a:pt x="1231" y="2056"/>
                    <a:pt x="1247" y="2056"/>
                  </a:cubicBezTo>
                  <a:cubicBezTo>
                    <a:pt x="1279" y="2025"/>
                    <a:pt x="1295" y="1961"/>
                    <a:pt x="1263" y="1914"/>
                  </a:cubicBezTo>
                  <a:cubicBezTo>
                    <a:pt x="1263" y="1914"/>
                    <a:pt x="1042" y="1614"/>
                    <a:pt x="900" y="1251"/>
                  </a:cubicBezTo>
                  <a:cubicBezTo>
                    <a:pt x="1074" y="1204"/>
                    <a:pt x="1263" y="1125"/>
                    <a:pt x="1437" y="1014"/>
                  </a:cubicBezTo>
                  <a:cubicBezTo>
                    <a:pt x="1673" y="1251"/>
                    <a:pt x="1958" y="1409"/>
                    <a:pt x="1973" y="1425"/>
                  </a:cubicBezTo>
                  <a:cubicBezTo>
                    <a:pt x="1989" y="1441"/>
                    <a:pt x="2005" y="1441"/>
                    <a:pt x="2021" y="1441"/>
                  </a:cubicBezTo>
                  <a:cubicBezTo>
                    <a:pt x="2052" y="1441"/>
                    <a:pt x="2084" y="1425"/>
                    <a:pt x="2115" y="1393"/>
                  </a:cubicBezTo>
                  <a:cubicBezTo>
                    <a:pt x="2131" y="1346"/>
                    <a:pt x="2115" y="1283"/>
                    <a:pt x="2068" y="1251"/>
                  </a:cubicBezTo>
                  <a:lnTo>
                    <a:pt x="2068" y="1267"/>
                  </a:lnTo>
                  <a:cubicBezTo>
                    <a:pt x="2068" y="1267"/>
                    <a:pt x="1815" y="1109"/>
                    <a:pt x="1610" y="904"/>
                  </a:cubicBezTo>
                  <a:cubicBezTo>
                    <a:pt x="1800" y="730"/>
                    <a:pt x="1973" y="478"/>
                    <a:pt x="2084" y="130"/>
                  </a:cubicBezTo>
                  <a:cubicBezTo>
                    <a:pt x="2100" y="83"/>
                    <a:pt x="2068" y="36"/>
                    <a:pt x="2021" y="4"/>
                  </a:cubicBezTo>
                  <a:cubicBezTo>
                    <a:pt x="2013" y="1"/>
                    <a:pt x="2004" y="0"/>
                    <a:pt x="1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678330" y="3103485"/>
              <a:ext cx="167450" cy="350350"/>
            </a:xfrm>
            <a:custGeom>
              <a:avLst/>
              <a:gdLst/>
              <a:ahLst/>
              <a:cxnLst/>
              <a:rect l="l" t="t" r="r" b="b"/>
              <a:pathLst>
                <a:path w="2211" h="4626" extrusionOk="0">
                  <a:moveTo>
                    <a:pt x="2116" y="0"/>
                  </a:moveTo>
                  <a:cubicBezTo>
                    <a:pt x="2068" y="0"/>
                    <a:pt x="2021" y="32"/>
                    <a:pt x="2021" y="95"/>
                  </a:cubicBezTo>
                  <a:cubicBezTo>
                    <a:pt x="2021" y="127"/>
                    <a:pt x="1705" y="3505"/>
                    <a:pt x="64" y="4436"/>
                  </a:cubicBezTo>
                  <a:cubicBezTo>
                    <a:pt x="16" y="4468"/>
                    <a:pt x="0" y="4515"/>
                    <a:pt x="32" y="4578"/>
                  </a:cubicBezTo>
                  <a:cubicBezTo>
                    <a:pt x="47" y="4608"/>
                    <a:pt x="75" y="4623"/>
                    <a:pt x="117" y="4625"/>
                  </a:cubicBezTo>
                  <a:lnTo>
                    <a:pt x="117" y="4625"/>
                  </a:lnTo>
                  <a:cubicBezTo>
                    <a:pt x="143" y="4623"/>
                    <a:pt x="145" y="4610"/>
                    <a:pt x="174" y="4610"/>
                  </a:cubicBezTo>
                  <a:cubicBezTo>
                    <a:pt x="1895" y="3631"/>
                    <a:pt x="2195" y="253"/>
                    <a:pt x="2210" y="111"/>
                  </a:cubicBezTo>
                  <a:cubicBezTo>
                    <a:pt x="2210" y="48"/>
                    <a:pt x="2179" y="0"/>
                    <a:pt x="2116" y="0"/>
                  </a:cubicBezTo>
                  <a:close/>
                  <a:moveTo>
                    <a:pt x="117" y="4625"/>
                  </a:moveTo>
                  <a:cubicBezTo>
                    <a:pt x="115" y="4626"/>
                    <a:pt x="113" y="4626"/>
                    <a:pt x="111" y="4626"/>
                  </a:cubicBezTo>
                  <a:lnTo>
                    <a:pt x="127" y="4626"/>
                  </a:lnTo>
                  <a:cubicBezTo>
                    <a:pt x="123" y="4626"/>
                    <a:pt x="120" y="4626"/>
                    <a:pt x="117" y="46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7308591" y="3034338"/>
              <a:ext cx="374585" cy="374888"/>
            </a:xfrm>
            <a:custGeom>
              <a:avLst/>
              <a:gdLst/>
              <a:ahLst/>
              <a:cxnLst/>
              <a:rect l="l" t="t" r="r" b="b"/>
              <a:pathLst>
                <a:path w="4946" h="4950" extrusionOk="0">
                  <a:moveTo>
                    <a:pt x="2362" y="0"/>
                  </a:moveTo>
                  <a:cubicBezTo>
                    <a:pt x="1772" y="0"/>
                    <a:pt x="0" y="3566"/>
                    <a:pt x="320" y="4039"/>
                  </a:cubicBezTo>
                  <a:cubicBezTo>
                    <a:pt x="590" y="4437"/>
                    <a:pt x="1892" y="4949"/>
                    <a:pt x="2607" y="4949"/>
                  </a:cubicBezTo>
                  <a:cubicBezTo>
                    <a:pt x="2772" y="4949"/>
                    <a:pt x="2905" y="4922"/>
                    <a:pt x="2988" y="4860"/>
                  </a:cubicBezTo>
                  <a:cubicBezTo>
                    <a:pt x="3446" y="4513"/>
                    <a:pt x="4946" y="1229"/>
                    <a:pt x="4330" y="1103"/>
                  </a:cubicBezTo>
                  <a:cubicBezTo>
                    <a:pt x="4330" y="1103"/>
                    <a:pt x="2862" y="251"/>
                    <a:pt x="2420" y="14"/>
                  </a:cubicBezTo>
                  <a:cubicBezTo>
                    <a:pt x="2402" y="5"/>
                    <a:pt x="2383" y="0"/>
                    <a:pt x="23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7478692" y="3094699"/>
              <a:ext cx="131552" cy="87777"/>
            </a:xfrm>
            <a:custGeom>
              <a:avLst/>
              <a:gdLst/>
              <a:ahLst/>
              <a:cxnLst/>
              <a:rect l="l" t="t" r="r" b="b"/>
              <a:pathLst>
                <a:path w="1737" h="1159" extrusionOk="0">
                  <a:moveTo>
                    <a:pt x="120" y="0"/>
                  </a:moveTo>
                  <a:cubicBezTo>
                    <a:pt x="81" y="0"/>
                    <a:pt x="40" y="18"/>
                    <a:pt x="16" y="53"/>
                  </a:cubicBezTo>
                  <a:cubicBezTo>
                    <a:pt x="0" y="101"/>
                    <a:pt x="16" y="164"/>
                    <a:pt x="63" y="180"/>
                  </a:cubicBezTo>
                  <a:cubicBezTo>
                    <a:pt x="679" y="495"/>
                    <a:pt x="1374" y="922"/>
                    <a:pt x="1437" y="1048"/>
                  </a:cubicBezTo>
                  <a:cubicBezTo>
                    <a:pt x="1437" y="1095"/>
                    <a:pt x="1468" y="1143"/>
                    <a:pt x="1500" y="1158"/>
                  </a:cubicBezTo>
                  <a:lnTo>
                    <a:pt x="1531" y="1158"/>
                  </a:lnTo>
                  <a:cubicBezTo>
                    <a:pt x="1579" y="1158"/>
                    <a:pt x="1610" y="1143"/>
                    <a:pt x="1626" y="1095"/>
                  </a:cubicBezTo>
                  <a:cubicBezTo>
                    <a:pt x="1658" y="1032"/>
                    <a:pt x="1737" y="827"/>
                    <a:pt x="158" y="6"/>
                  </a:cubicBezTo>
                  <a:cubicBezTo>
                    <a:pt x="146" y="2"/>
                    <a:pt x="13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7448777" y="3151880"/>
              <a:ext cx="139958" cy="72403"/>
            </a:xfrm>
            <a:custGeom>
              <a:avLst/>
              <a:gdLst/>
              <a:ahLst/>
              <a:cxnLst/>
              <a:rect l="l" t="t" r="r" b="b"/>
              <a:pathLst>
                <a:path w="1848" h="956" extrusionOk="0">
                  <a:moveTo>
                    <a:pt x="97" y="1"/>
                  </a:moveTo>
                  <a:cubicBezTo>
                    <a:pt x="72" y="1"/>
                    <a:pt x="48" y="9"/>
                    <a:pt x="32" y="24"/>
                  </a:cubicBezTo>
                  <a:cubicBezTo>
                    <a:pt x="1" y="72"/>
                    <a:pt x="1" y="135"/>
                    <a:pt x="32" y="167"/>
                  </a:cubicBezTo>
                  <a:cubicBezTo>
                    <a:pt x="379" y="498"/>
                    <a:pt x="1642" y="940"/>
                    <a:pt x="1690" y="956"/>
                  </a:cubicBezTo>
                  <a:lnTo>
                    <a:pt x="1737" y="956"/>
                  </a:lnTo>
                  <a:cubicBezTo>
                    <a:pt x="1769" y="956"/>
                    <a:pt x="1816" y="924"/>
                    <a:pt x="1816" y="893"/>
                  </a:cubicBezTo>
                  <a:cubicBezTo>
                    <a:pt x="1848" y="830"/>
                    <a:pt x="1816" y="782"/>
                    <a:pt x="1769" y="766"/>
                  </a:cubicBezTo>
                  <a:cubicBezTo>
                    <a:pt x="1406" y="640"/>
                    <a:pt x="427" y="261"/>
                    <a:pt x="174" y="24"/>
                  </a:cubicBezTo>
                  <a:cubicBezTo>
                    <a:pt x="151" y="9"/>
                    <a:pt x="12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7422497" y="3217770"/>
              <a:ext cx="142306" cy="69903"/>
            </a:xfrm>
            <a:custGeom>
              <a:avLst/>
              <a:gdLst/>
              <a:ahLst/>
              <a:cxnLst/>
              <a:rect l="l" t="t" r="r" b="b"/>
              <a:pathLst>
                <a:path w="1879" h="923" extrusionOk="0">
                  <a:moveTo>
                    <a:pt x="105" y="1"/>
                  </a:moveTo>
                  <a:cubicBezTo>
                    <a:pt x="76" y="1"/>
                    <a:pt x="49" y="12"/>
                    <a:pt x="32" y="38"/>
                  </a:cubicBezTo>
                  <a:cubicBezTo>
                    <a:pt x="0" y="86"/>
                    <a:pt x="16" y="149"/>
                    <a:pt x="64" y="181"/>
                  </a:cubicBezTo>
                  <a:cubicBezTo>
                    <a:pt x="584" y="544"/>
                    <a:pt x="1689" y="891"/>
                    <a:pt x="1737" y="907"/>
                  </a:cubicBezTo>
                  <a:cubicBezTo>
                    <a:pt x="1753" y="922"/>
                    <a:pt x="1753" y="922"/>
                    <a:pt x="1768" y="922"/>
                  </a:cubicBezTo>
                  <a:cubicBezTo>
                    <a:pt x="1816" y="922"/>
                    <a:pt x="1847" y="891"/>
                    <a:pt x="1863" y="859"/>
                  </a:cubicBezTo>
                  <a:cubicBezTo>
                    <a:pt x="1879" y="796"/>
                    <a:pt x="1847" y="749"/>
                    <a:pt x="1800" y="733"/>
                  </a:cubicBezTo>
                  <a:cubicBezTo>
                    <a:pt x="1784" y="717"/>
                    <a:pt x="679" y="354"/>
                    <a:pt x="174" y="23"/>
                  </a:cubicBezTo>
                  <a:cubicBezTo>
                    <a:pt x="153" y="8"/>
                    <a:pt x="128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397353" y="3283963"/>
              <a:ext cx="142382" cy="70661"/>
            </a:xfrm>
            <a:custGeom>
              <a:avLst/>
              <a:gdLst/>
              <a:ahLst/>
              <a:cxnLst/>
              <a:rect l="l" t="t" r="r" b="b"/>
              <a:pathLst>
                <a:path w="1880" h="933" extrusionOk="0">
                  <a:moveTo>
                    <a:pt x="116" y="0"/>
                  </a:moveTo>
                  <a:cubicBezTo>
                    <a:pt x="86" y="0"/>
                    <a:pt x="53" y="18"/>
                    <a:pt x="32" y="48"/>
                  </a:cubicBezTo>
                  <a:cubicBezTo>
                    <a:pt x="1" y="96"/>
                    <a:pt x="17" y="159"/>
                    <a:pt x="48" y="175"/>
                  </a:cubicBezTo>
                  <a:cubicBezTo>
                    <a:pt x="585" y="538"/>
                    <a:pt x="1690" y="901"/>
                    <a:pt x="1737" y="917"/>
                  </a:cubicBezTo>
                  <a:lnTo>
                    <a:pt x="1769" y="917"/>
                  </a:lnTo>
                  <a:lnTo>
                    <a:pt x="1769" y="932"/>
                  </a:lnTo>
                  <a:cubicBezTo>
                    <a:pt x="1800" y="932"/>
                    <a:pt x="1848" y="901"/>
                    <a:pt x="1864" y="853"/>
                  </a:cubicBezTo>
                  <a:cubicBezTo>
                    <a:pt x="1879" y="806"/>
                    <a:pt x="1848" y="743"/>
                    <a:pt x="1800" y="727"/>
                  </a:cubicBezTo>
                  <a:cubicBezTo>
                    <a:pt x="1785" y="727"/>
                    <a:pt x="680" y="364"/>
                    <a:pt x="159" y="17"/>
                  </a:cubicBezTo>
                  <a:cubicBezTo>
                    <a:pt x="148" y="6"/>
                    <a:pt x="132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6594333" y="3744283"/>
              <a:ext cx="500684" cy="300289"/>
            </a:xfrm>
            <a:custGeom>
              <a:avLst/>
              <a:gdLst/>
              <a:ahLst/>
              <a:cxnLst/>
              <a:rect l="l" t="t" r="r" b="b"/>
              <a:pathLst>
                <a:path w="6611" h="3965" extrusionOk="0">
                  <a:moveTo>
                    <a:pt x="3485" y="0"/>
                  </a:moveTo>
                  <a:cubicBezTo>
                    <a:pt x="3485" y="0"/>
                    <a:pt x="612" y="711"/>
                    <a:pt x="296" y="821"/>
                  </a:cubicBezTo>
                  <a:cubicBezTo>
                    <a:pt x="1" y="930"/>
                    <a:pt x="27" y="3965"/>
                    <a:pt x="1386" y="3965"/>
                  </a:cubicBezTo>
                  <a:cubicBezTo>
                    <a:pt x="1406" y="3965"/>
                    <a:pt x="1427" y="3964"/>
                    <a:pt x="1448" y="3963"/>
                  </a:cubicBezTo>
                  <a:cubicBezTo>
                    <a:pt x="3785" y="3805"/>
                    <a:pt x="6184" y="2826"/>
                    <a:pt x="6405" y="2084"/>
                  </a:cubicBezTo>
                  <a:cubicBezTo>
                    <a:pt x="6610" y="1342"/>
                    <a:pt x="3485" y="0"/>
                    <a:pt x="34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6852211" y="3781318"/>
              <a:ext cx="173433" cy="131627"/>
            </a:xfrm>
            <a:custGeom>
              <a:avLst/>
              <a:gdLst/>
              <a:ahLst/>
              <a:cxnLst/>
              <a:rect l="l" t="t" r="r" b="b"/>
              <a:pathLst>
                <a:path w="2290" h="1738" extrusionOk="0">
                  <a:moveTo>
                    <a:pt x="114" y="0"/>
                  </a:moveTo>
                  <a:cubicBezTo>
                    <a:pt x="97" y="0"/>
                    <a:pt x="81" y="5"/>
                    <a:pt x="64" y="17"/>
                  </a:cubicBezTo>
                  <a:cubicBezTo>
                    <a:pt x="17" y="48"/>
                    <a:pt x="1" y="111"/>
                    <a:pt x="32" y="159"/>
                  </a:cubicBezTo>
                  <a:cubicBezTo>
                    <a:pt x="32" y="159"/>
                    <a:pt x="174" y="395"/>
                    <a:pt x="443" y="616"/>
                  </a:cubicBezTo>
                  <a:cubicBezTo>
                    <a:pt x="238" y="995"/>
                    <a:pt x="143" y="1374"/>
                    <a:pt x="127" y="1406"/>
                  </a:cubicBezTo>
                  <a:cubicBezTo>
                    <a:pt x="127" y="1453"/>
                    <a:pt x="159" y="1500"/>
                    <a:pt x="206" y="1516"/>
                  </a:cubicBezTo>
                  <a:lnTo>
                    <a:pt x="238" y="1516"/>
                  </a:lnTo>
                  <a:cubicBezTo>
                    <a:pt x="285" y="1516"/>
                    <a:pt x="317" y="1485"/>
                    <a:pt x="332" y="1437"/>
                  </a:cubicBezTo>
                  <a:cubicBezTo>
                    <a:pt x="332" y="1437"/>
                    <a:pt x="411" y="1090"/>
                    <a:pt x="601" y="743"/>
                  </a:cubicBezTo>
                  <a:cubicBezTo>
                    <a:pt x="743" y="837"/>
                    <a:pt x="932" y="932"/>
                    <a:pt x="1122" y="995"/>
                  </a:cubicBezTo>
                  <a:cubicBezTo>
                    <a:pt x="1106" y="1327"/>
                    <a:pt x="1153" y="1642"/>
                    <a:pt x="1169" y="1658"/>
                  </a:cubicBezTo>
                  <a:cubicBezTo>
                    <a:pt x="1169" y="1721"/>
                    <a:pt x="1216" y="1737"/>
                    <a:pt x="1264" y="1737"/>
                  </a:cubicBezTo>
                  <a:lnTo>
                    <a:pt x="1279" y="1737"/>
                  </a:lnTo>
                  <a:cubicBezTo>
                    <a:pt x="1327" y="1737"/>
                    <a:pt x="1374" y="1690"/>
                    <a:pt x="1358" y="1627"/>
                  </a:cubicBezTo>
                  <a:cubicBezTo>
                    <a:pt x="1358" y="1627"/>
                    <a:pt x="1295" y="1343"/>
                    <a:pt x="1327" y="1043"/>
                  </a:cubicBezTo>
                  <a:cubicBezTo>
                    <a:pt x="1390" y="1043"/>
                    <a:pt x="1469" y="1058"/>
                    <a:pt x="1548" y="1058"/>
                  </a:cubicBezTo>
                  <a:cubicBezTo>
                    <a:pt x="1753" y="1058"/>
                    <a:pt x="1974" y="1011"/>
                    <a:pt x="2211" y="901"/>
                  </a:cubicBezTo>
                  <a:cubicBezTo>
                    <a:pt x="2258" y="885"/>
                    <a:pt x="2290" y="822"/>
                    <a:pt x="2258" y="774"/>
                  </a:cubicBezTo>
                  <a:cubicBezTo>
                    <a:pt x="2246" y="739"/>
                    <a:pt x="2208" y="721"/>
                    <a:pt x="2169" y="721"/>
                  </a:cubicBezTo>
                  <a:cubicBezTo>
                    <a:pt x="2156" y="721"/>
                    <a:pt x="2144" y="723"/>
                    <a:pt x="2132" y="727"/>
                  </a:cubicBezTo>
                  <a:cubicBezTo>
                    <a:pt x="1915" y="823"/>
                    <a:pt x="1707" y="865"/>
                    <a:pt x="1515" y="865"/>
                  </a:cubicBezTo>
                  <a:cubicBezTo>
                    <a:pt x="1456" y="865"/>
                    <a:pt x="1398" y="861"/>
                    <a:pt x="1343" y="853"/>
                  </a:cubicBezTo>
                  <a:cubicBezTo>
                    <a:pt x="1374" y="711"/>
                    <a:pt x="1421" y="569"/>
                    <a:pt x="1500" y="474"/>
                  </a:cubicBezTo>
                  <a:cubicBezTo>
                    <a:pt x="1548" y="443"/>
                    <a:pt x="1532" y="380"/>
                    <a:pt x="1500" y="332"/>
                  </a:cubicBezTo>
                  <a:cubicBezTo>
                    <a:pt x="1479" y="318"/>
                    <a:pt x="1455" y="310"/>
                    <a:pt x="1431" y="310"/>
                  </a:cubicBezTo>
                  <a:cubicBezTo>
                    <a:pt x="1403" y="310"/>
                    <a:pt x="1376" y="322"/>
                    <a:pt x="1358" y="348"/>
                  </a:cubicBezTo>
                  <a:cubicBezTo>
                    <a:pt x="1248" y="474"/>
                    <a:pt x="1185" y="632"/>
                    <a:pt x="1153" y="806"/>
                  </a:cubicBezTo>
                  <a:cubicBezTo>
                    <a:pt x="979" y="743"/>
                    <a:pt x="822" y="664"/>
                    <a:pt x="695" y="569"/>
                  </a:cubicBezTo>
                  <a:cubicBezTo>
                    <a:pt x="758" y="474"/>
                    <a:pt x="837" y="380"/>
                    <a:pt x="916" y="285"/>
                  </a:cubicBezTo>
                  <a:cubicBezTo>
                    <a:pt x="948" y="253"/>
                    <a:pt x="964" y="190"/>
                    <a:pt x="916" y="159"/>
                  </a:cubicBezTo>
                  <a:cubicBezTo>
                    <a:pt x="899" y="133"/>
                    <a:pt x="872" y="121"/>
                    <a:pt x="843" y="121"/>
                  </a:cubicBezTo>
                  <a:cubicBezTo>
                    <a:pt x="820" y="121"/>
                    <a:pt x="796" y="129"/>
                    <a:pt x="774" y="143"/>
                  </a:cubicBezTo>
                  <a:cubicBezTo>
                    <a:pt x="695" y="238"/>
                    <a:pt x="601" y="332"/>
                    <a:pt x="538" y="443"/>
                  </a:cubicBezTo>
                  <a:cubicBezTo>
                    <a:pt x="332" y="253"/>
                    <a:pt x="206" y="64"/>
                    <a:pt x="190" y="48"/>
                  </a:cubicBezTo>
                  <a:cubicBezTo>
                    <a:pt x="170" y="18"/>
                    <a:pt x="143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6666963" y="3895603"/>
              <a:ext cx="369435" cy="128522"/>
            </a:xfrm>
            <a:custGeom>
              <a:avLst/>
              <a:gdLst/>
              <a:ahLst/>
              <a:cxnLst/>
              <a:rect l="l" t="t" r="r" b="b"/>
              <a:pathLst>
                <a:path w="4878" h="1697" extrusionOk="0">
                  <a:moveTo>
                    <a:pt x="4773" y="1"/>
                  </a:moveTo>
                  <a:cubicBezTo>
                    <a:pt x="4750" y="1"/>
                    <a:pt x="4725" y="9"/>
                    <a:pt x="4704" y="23"/>
                  </a:cubicBezTo>
                  <a:cubicBezTo>
                    <a:pt x="4677" y="37"/>
                    <a:pt x="2620" y="1505"/>
                    <a:pt x="920" y="1505"/>
                  </a:cubicBezTo>
                  <a:cubicBezTo>
                    <a:pt x="648" y="1505"/>
                    <a:pt x="386" y="1468"/>
                    <a:pt x="142" y="1380"/>
                  </a:cubicBezTo>
                  <a:cubicBezTo>
                    <a:pt x="131" y="1377"/>
                    <a:pt x="119" y="1375"/>
                    <a:pt x="107" y="1375"/>
                  </a:cubicBezTo>
                  <a:cubicBezTo>
                    <a:pt x="68" y="1375"/>
                    <a:pt x="28" y="1395"/>
                    <a:pt x="16" y="1444"/>
                  </a:cubicBezTo>
                  <a:cubicBezTo>
                    <a:pt x="0" y="1491"/>
                    <a:pt x="32" y="1538"/>
                    <a:pt x="79" y="1554"/>
                  </a:cubicBezTo>
                  <a:cubicBezTo>
                    <a:pt x="347" y="1665"/>
                    <a:pt x="631" y="1696"/>
                    <a:pt x="931" y="1696"/>
                  </a:cubicBezTo>
                  <a:cubicBezTo>
                    <a:pt x="2684" y="1696"/>
                    <a:pt x="4720" y="244"/>
                    <a:pt x="4815" y="181"/>
                  </a:cubicBezTo>
                  <a:cubicBezTo>
                    <a:pt x="4862" y="149"/>
                    <a:pt x="4878" y="86"/>
                    <a:pt x="4846" y="39"/>
                  </a:cubicBezTo>
                  <a:cubicBezTo>
                    <a:pt x="4829" y="13"/>
                    <a:pt x="4802" y="1"/>
                    <a:pt x="4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6511554" y="3578650"/>
              <a:ext cx="400411" cy="284915"/>
            </a:xfrm>
            <a:custGeom>
              <a:avLst/>
              <a:gdLst/>
              <a:ahLst/>
              <a:cxnLst/>
              <a:rect l="l" t="t" r="r" b="b"/>
              <a:pathLst>
                <a:path w="5287" h="3762" extrusionOk="0">
                  <a:moveTo>
                    <a:pt x="4062" y="1"/>
                  </a:moveTo>
                  <a:cubicBezTo>
                    <a:pt x="2921" y="1"/>
                    <a:pt x="283" y="741"/>
                    <a:pt x="158" y="1193"/>
                  </a:cubicBezTo>
                  <a:cubicBezTo>
                    <a:pt x="0" y="1761"/>
                    <a:pt x="742" y="3640"/>
                    <a:pt x="1294" y="3750"/>
                  </a:cubicBezTo>
                  <a:cubicBezTo>
                    <a:pt x="1327" y="3758"/>
                    <a:pt x="1369" y="3761"/>
                    <a:pt x="1420" y="3761"/>
                  </a:cubicBezTo>
                  <a:cubicBezTo>
                    <a:pt x="2240" y="3761"/>
                    <a:pt x="5286" y="2850"/>
                    <a:pt x="5004" y="2329"/>
                  </a:cubicBezTo>
                  <a:lnTo>
                    <a:pt x="5020" y="2314"/>
                  </a:lnTo>
                  <a:cubicBezTo>
                    <a:pt x="5020" y="2314"/>
                    <a:pt x="4704" y="656"/>
                    <a:pt x="4578" y="167"/>
                  </a:cubicBezTo>
                  <a:cubicBezTo>
                    <a:pt x="4552" y="50"/>
                    <a:pt x="4357" y="1"/>
                    <a:pt x="40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6797227" y="3623182"/>
              <a:ext cx="46728" cy="145108"/>
            </a:xfrm>
            <a:custGeom>
              <a:avLst/>
              <a:gdLst/>
              <a:ahLst/>
              <a:cxnLst/>
              <a:rect l="l" t="t" r="r" b="b"/>
              <a:pathLst>
                <a:path w="617" h="1916" extrusionOk="0">
                  <a:moveTo>
                    <a:pt x="106" y="1"/>
                  </a:moveTo>
                  <a:cubicBezTo>
                    <a:pt x="97" y="1"/>
                    <a:pt x="88" y="2"/>
                    <a:pt x="80" y="5"/>
                  </a:cubicBezTo>
                  <a:cubicBezTo>
                    <a:pt x="32" y="5"/>
                    <a:pt x="1" y="68"/>
                    <a:pt x="1" y="116"/>
                  </a:cubicBezTo>
                  <a:cubicBezTo>
                    <a:pt x="174" y="794"/>
                    <a:pt x="301" y="1584"/>
                    <a:pt x="253" y="1726"/>
                  </a:cubicBezTo>
                  <a:cubicBezTo>
                    <a:pt x="222" y="1757"/>
                    <a:pt x="206" y="1805"/>
                    <a:pt x="222" y="1852"/>
                  </a:cubicBezTo>
                  <a:cubicBezTo>
                    <a:pt x="222" y="1884"/>
                    <a:pt x="269" y="1915"/>
                    <a:pt x="301" y="1915"/>
                  </a:cubicBezTo>
                  <a:cubicBezTo>
                    <a:pt x="316" y="1915"/>
                    <a:pt x="332" y="1915"/>
                    <a:pt x="348" y="1899"/>
                  </a:cubicBezTo>
                  <a:cubicBezTo>
                    <a:pt x="411" y="1884"/>
                    <a:pt x="616" y="1805"/>
                    <a:pt x="206" y="68"/>
                  </a:cubicBezTo>
                  <a:cubicBezTo>
                    <a:pt x="193" y="29"/>
                    <a:pt x="148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6732701" y="3637875"/>
              <a:ext cx="53848" cy="145941"/>
            </a:xfrm>
            <a:custGeom>
              <a:avLst/>
              <a:gdLst/>
              <a:ahLst/>
              <a:cxnLst/>
              <a:rect l="l" t="t" r="r" b="b"/>
              <a:pathLst>
                <a:path w="711" h="1927" extrusionOk="0">
                  <a:moveTo>
                    <a:pt x="127" y="1"/>
                  </a:moveTo>
                  <a:cubicBezTo>
                    <a:pt x="79" y="1"/>
                    <a:pt x="32" y="32"/>
                    <a:pt x="16" y="95"/>
                  </a:cubicBezTo>
                  <a:cubicBezTo>
                    <a:pt x="0" y="553"/>
                    <a:pt x="490" y="1800"/>
                    <a:pt x="521" y="1863"/>
                  </a:cubicBezTo>
                  <a:cubicBezTo>
                    <a:pt x="521" y="1895"/>
                    <a:pt x="569" y="1926"/>
                    <a:pt x="600" y="1926"/>
                  </a:cubicBezTo>
                  <a:cubicBezTo>
                    <a:pt x="616" y="1926"/>
                    <a:pt x="632" y="1911"/>
                    <a:pt x="647" y="1911"/>
                  </a:cubicBezTo>
                  <a:cubicBezTo>
                    <a:pt x="695" y="1895"/>
                    <a:pt x="711" y="1832"/>
                    <a:pt x="695" y="1784"/>
                  </a:cubicBezTo>
                  <a:cubicBezTo>
                    <a:pt x="553" y="1437"/>
                    <a:pt x="205" y="458"/>
                    <a:pt x="221" y="111"/>
                  </a:cubicBezTo>
                  <a:cubicBezTo>
                    <a:pt x="221" y="48"/>
                    <a:pt x="174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6668099" y="3660596"/>
              <a:ext cx="56271" cy="145941"/>
            </a:xfrm>
            <a:custGeom>
              <a:avLst/>
              <a:gdLst/>
              <a:ahLst/>
              <a:cxnLst/>
              <a:rect l="l" t="t" r="r" b="b"/>
              <a:pathLst>
                <a:path w="743" h="1927" extrusionOk="0">
                  <a:moveTo>
                    <a:pt x="80" y="0"/>
                  </a:moveTo>
                  <a:cubicBezTo>
                    <a:pt x="32" y="16"/>
                    <a:pt x="1" y="64"/>
                    <a:pt x="1" y="111"/>
                  </a:cubicBezTo>
                  <a:cubicBezTo>
                    <a:pt x="80" y="758"/>
                    <a:pt x="522" y="1832"/>
                    <a:pt x="538" y="1863"/>
                  </a:cubicBezTo>
                  <a:cubicBezTo>
                    <a:pt x="553" y="1910"/>
                    <a:pt x="585" y="1926"/>
                    <a:pt x="632" y="1926"/>
                  </a:cubicBezTo>
                  <a:lnTo>
                    <a:pt x="664" y="1926"/>
                  </a:lnTo>
                  <a:cubicBezTo>
                    <a:pt x="711" y="1910"/>
                    <a:pt x="743" y="1847"/>
                    <a:pt x="711" y="1800"/>
                  </a:cubicBezTo>
                  <a:cubicBezTo>
                    <a:pt x="711" y="1784"/>
                    <a:pt x="269" y="711"/>
                    <a:pt x="190" y="95"/>
                  </a:cubicBezTo>
                  <a:cubicBezTo>
                    <a:pt x="190" y="32"/>
                    <a:pt x="14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6601149" y="3685437"/>
              <a:ext cx="56271" cy="146169"/>
            </a:xfrm>
            <a:custGeom>
              <a:avLst/>
              <a:gdLst/>
              <a:ahLst/>
              <a:cxnLst/>
              <a:rect l="l" t="t" r="r" b="b"/>
              <a:pathLst>
                <a:path w="743" h="1930" extrusionOk="0">
                  <a:moveTo>
                    <a:pt x="115" y="1"/>
                  </a:moveTo>
                  <a:cubicBezTo>
                    <a:pt x="108" y="1"/>
                    <a:pt x="102" y="2"/>
                    <a:pt x="96" y="4"/>
                  </a:cubicBezTo>
                  <a:cubicBezTo>
                    <a:pt x="32" y="4"/>
                    <a:pt x="1" y="51"/>
                    <a:pt x="1" y="114"/>
                  </a:cubicBezTo>
                  <a:cubicBezTo>
                    <a:pt x="80" y="746"/>
                    <a:pt x="522" y="1819"/>
                    <a:pt x="538" y="1867"/>
                  </a:cubicBezTo>
                  <a:cubicBezTo>
                    <a:pt x="553" y="1898"/>
                    <a:pt x="585" y="1930"/>
                    <a:pt x="632" y="1930"/>
                  </a:cubicBezTo>
                  <a:cubicBezTo>
                    <a:pt x="648" y="1930"/>
                    <a:pt x="664" y="1914"/>
                    <a:pt x="664" y="1914"/>
                  </a:cubicBezTo>
                  <a:cubicBezTo>
                    <a:pt x="711" y="1898"/>
                    <a:pt x="743" y="1835"/>
                    <a:pt x="727" y="1788"/>
                  </a:cubicBezTo>
                  <a:cubicBezTo>
                    <a:pt x="711" y="1772"/>
                    <a:pt x="269" y="698"/>
                    <a:pt x="190" y="83"/>
                  </a:cubicBezTo>
                  <a:cubicBezTo>
                    <a:pt x="190" y="42"/>
                    <a:pt x="155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5206031" y="2532060"/>
              <a:ext cx="1133374" cy="1282799"/>
            </a:xfrm>
            <a:custGeom>
              <a:avLst/>
              <a:gdLst/>
              <a:ahLst/>
              <a:cxnLst/>
              <a:rect l="l" t="t" r="r" b="b"/>
              <a:pathLst>
                <a:path w="14965" h="16938" extrusionOk="0">
                  <a:moveTo>
                    <a:pt x="14776" y="0"/>
                  </a:moveTo>
                  <a:cubicBezTo>
                    <a:pt x="12676" y="284"/>
                    <a:pt x="10908" y="616"/>
                    <a:pt x="9487" y="979"/>
                  </a:cubicBezTo>
                  <a:lnTo>
                    <a:pt x="9472" y="979"/>
                  </a:lnTo>
                  <a:cubicBezTo>
                    <a:pt x="7814" y="1405"/>
                    <a:pt x="6693" y="2147"/>
                    <a:pt x="6078" y="3252"/>
                  </a:cubicBezTo>
                  <a:cubicBezTo>
                    <a:pt x="4957" y="5209"/>
                    <a:pt x="5731" y="7909"/>
                    <a:pt x="6425" y="10292"/>
                  </a:cubicBezTo>
                  <a:cubicBezTo>
                    <a:pt x="7120" y="12739"/>
                    <a:pt x="7735" y="14854"/>
                    <a:pt x="6330" y="15659"/>
                  </a:cubicBezTo>
                  <a:cubicBezTo>
                    <a:pt x="5755" y="15981"/>
                    <a:pt x="5203" y="16140"/>
                    <a:pt x="4679" y="16140"/>
                  </a:cubicBezTo>
                  <a:cubicBezTo>
                    <a:pt x="4356" y="16140"/>
                    <a:pt x="4043" y="16080"/>
                    <a:pt x="3742" y="15959"/>
                  </a:cubicBezTo>
                  <a:cubicBezTo>
                    <a:pt x="1768" y="15154"/>
                    <a:pt x="821" y="12013"/>
                    <a:pt x="821" y="11981"/>
                  </a:cubicBezTo>
                  <a:cubicBezTo>
                    <a:pt x="768" y="11794"/>
                    <a:pt x="601" y="11686"/>
                    <a:pt x="427" y="11686"/>
                  </a:cubicBezTo>
                  <a:cubicBezTo>
                    <a:pt x="395" y="11686"/>
                    <a:pt x="364" y="11690"/>
                    <a:pt x="332" y="11697"/>
                  </a:cubicBezTo>
                  <a:cubicBezTo>
                    <a:pt x="111" y="11760"/>
                    <a:pt x="1" y="11981"/>
                    <a:pt x="64" y="12186"/>
                  </a:cubicBezTo>
                  <a:cubicBezTo>
                    <a:pt x="95" y="12344"/>
                    <a:pt x="1121" y="15738"/>
                    <a:pt x="3442" y="16685"/>
                  </a:cubicBezTo>
                  <a:cubicBezTo>
                    <a:pt x="3836" y="16859"/>
                    <a:pt x="4247" y="16938"/>
                    <a:pt x="4673" y="16938"/>
                  </a:cubicBezTo>
                  <a:cubicBezTo>
                    <a:pt x="5336" y="16938"/>
                    <a:pt x="6015" y="16733"/>
                    <a:pt x="6725" y="16338"/>
                  </a:cubicBezTo>
                  <a:cubicBezTo>
                    <a:pt x="8667" y="15233"/>
                    <a:pt x="7940" y="12723"/>
                    <a:pt x="7183" y="10071"/>
                  </a:cubicBezTo>
                  <a:cubicBezTo>
                    <a:pt x="6504" y="7735"/>
                    <a:pt x="5809" y="5320"/>
                    <a:pt x="6772" y="3631"/>
                  </a:cubicBezTo>
                  <a:cubicBezTo>
                    <a:pt x="7278" y="2731"/>
                    <a:pt x="8225" y="2115"/>
                    <a:pt x="9677" y="1736"/>
                  </a:cubicBezTo>
                  <a:cubicBezTo>
                    <a:pt x="11176" y="1358"/>
                    <a:pt x="12992" y="1042"/>
                    <a:pt x="14965" y="774"/>
                  </a:cubicBezTo>
                  <a:cubicBezTo>
                    <a:pt x="14918" y="521"/>
                    <a:pt x="14854" y="221"/>
                    <a:pt x="14776" y="0"/>
                  </a:cubicBezTo>
                  <a:close/>
                </a:path>
              </a:pathLst>
            </a:custGeom>
            <a:solidFill>
              <a:srgbClr val="9F5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6641818" y="2436406"/>
              <a:ext cx="1359368" cy="119586"/>
            </a:xfrm>
            <a:custGeom>
              <a:avLst/>
              <a:gdLst/>
              <a:ahLst/>
              <a:cxnLst/>
              <a:rect l="l" t="t" r="r" b="b"/>
              <a:pathLst>
                <a:path w="17949" h="1579" extrusionOk="0">
                  <a:moveTo>
                    <a:pt x="17554" y="0"/>
                  </a:moveTo>
                  <a:cubicBezTo>
                    <a:pt x="17506" y="0"/>
                    <a:pt x="12866" y="16"/>
                    <a:pt x="7246" y="284"/>
                  </a:cubicBezTo>
                  <a:cubicBezTo>
                    <a:pt x="4594" y="426"/>
                    <a:pt x="2179" y="600"/>
                    <a:pt x="1" y="790"/>
                  </a:cubicBezTo>
                  <a:cubicBezTo>
                    <a:pt x="80" y="1026"/>
                    <a:pt x="143" y="1295"/>
                    <a:pt x="143" y="1579"/>
                  </a:cubicBezTo>
                  <a:cubicBezTo>
                    <a:pt x="8414" y="821"/>
                    <a:pt x="17428" y="790"/>
                    <a:pt x="17554" y="790"/>
                  </a:cubicBezTo>
                  <a:cubicBezTo>
                    <a:pt x="17775" y="790"/>
                    <a:pt x="17948" y="600"/>
                    <a:pt x="17948" y="395"/>
                  </a:cubicBezTo>
                  <a:cubicBezTo>
                    <a:pt x="17948" y="174"/>
                    <a:pt x="17775" y="0"/>
                    <a:pt x="17554" y="0"/>
                  </a:cubicBezTo>
                  <a:close/>
                </a:path>
              </a:pathLst>
            </a:custGeom>
            <a:solidFill>
              <a:srgbClr val="9F5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6981339" y="2309700"/>
              <a:ext cx="781964" cy="451078"/>
            </a:xfrm>
            <a:custGeom>
              <a:avLst/>
              <a:gdLst/>
              <a:ahLst/>
              <a:cxnLst/>
              <a:rect l="l" t="t" r="r" b="b"/>
              <a:pathLst>
                <a:path w="10325" h="5956" extrusionOk="0">
                  <a:moveTo>
                    <a:pt x="8242" y="0"/>
                  </a:moveTo>
                  <a:cubicBezTo>
                    <a:pt x="6896" y="0"/>
                    <a:pt x="5841" y="1847"/>
                    <a:pt x="5841" y="1847"/>
                  </a:cubicBezTo>
                  <a:lnTo>
                    <a:pt x="6394" y="1926"/>
                  </a:lnTo>
                  <a:cubicBezTo>
                    <a:pt x="6394" y="2021"/>
                    <a:pt x="6173" y="2431"/>
                    <a:pt x="6204" y="2557"/>
                  </a:cubicBezTo>
                  <a:lnTo>
                    <a:pt x="1" y="2936"/>
                  </a:lnTo>
                  <a:cubicBezTo>
                    <a:pt x="1" y="2936"/>
                    <a:pt x="1" y="4231"/>
                    <a:pt x="1721" y="5462"/>
                  </a:cubicBezTo>
                  <a:cubicBezTo>
                    <a:pt x="2209" y="5808"/>
                    <a:pt x="2912" y="5955"/>
                    <a:pt x="3664" y="5955"/>
                  </a:cubicBezTo>
                  <a:cubicBezTo>
                    <a:pt x="5177" y="5955"/>
                    <a:pt x="6887" y="5358"/>
                    <a:pt x="7435" y="4578"/>
                  </a:cubicBezTo>
                  <a:cubicBezTo>
                    <a:pt x="7679" y="4757"/>
                    <a:pt x="7964" y="4864"/>
                    <a:pt x="8274" y="4864"/>
                  </a:cubicBezTo>
                  <a:cubicBezTo>
                    <a:pt x="8346" y="4864"/>
                    <a:pt x="8419" y="4858"/>
                    <a:pt x="8493" y="4846"/>
                  </a:cubicBezTo>
                  <a:cubicBezTo>
                    <a:pt x="9693" y="4672"/>
                    <a:pt x="10103" y="4010"/>
                    <a:pt x="10261" y="3646"/>
                  </a:cubicBezTo>
                  <a:cubicBezTo>
                    <a:pt x="10261" y="3631"/>
                    <a:pt x="10261" y="3631"/>
                    <a:pt x="10261" y="3615"/>
                  </a:cubicBezTo>
                  <a:cubicBezTo>
                    <a:pt x="10324" y="3473"/>
                    <a:pt x="10324" y="3378"/>
                    <a:pt x="10324" y="3378"/>
                  </a:cubicBezTo>
                  <a:cubicBezTo>
                    <a:pt x="10324" y="3378"/>
                    <a:pt x="10324" y="3331"/>
                    <a:pt x="10308" y="3252"/>
                  </a:cubicBezTo>
                  <a:cubicBezTo>
                    <a:pt x="10308" y="2463"/>
                    <a:pt x="9961" y="931"/>
                    <a:pt x="9282" y="395"/>
                  </a:cubicBezTo>
                  <a:cubicBezTo>
                    <a:pt x="8926" y="113"/>
                    <a:pt x="8575" y="0"/>
                    <a:pt x="8242" y="0"/>
                  </a:cubicBezTo>
                  <a:close/>
                </a:path>
              </a:pathLst>
            </a:custGeom>
            <a:solidFill>
              <a:srgbClr val="DD9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5840540" y="1123075"/>
              <a:ext cx="1114668" cy="873225"/>
            </a:xfrm>
            <a:custGeom>
              <a:avLst/>
              <a:gdLst/>
              <a:ahLst/>
              <a:cxnLst/>
              <a:rect l="l" t="t" r="r" b="b"/>
              <a:pathLst>
                <a:path w="14718" h="11530" extrusionOk="0">
                  <a:moveTo>
                    <a:pt x="9557" y="1"/>
                  </a:moveTo>
                  <a:cubicBezTo>
                    <a:pt x="7906" y="1"/>
                    <a:pt x="6808" y="1745"/>
                    <a:pt x="6808" y="1745"/>
                  </a:cubicBezTo>
                  <a:cubicBezTo>
                    <a:pt x="6376" y="1635"/>
                    <a:pt x="5960" y="1585"/>
                    <a:pt x="5562" y="1585"/>
                  </a:cubicBezTo>
                  <a:cubicBezTo>
                    <a:pt x="2093" y="1585"/>
                    <a:pt x="0" y="5391"/>
                    <a:pt x="652" y="6213"/>
                  </a:cubicBezTo>
                  <a:cubicBezTo>
                    <a:pt x="866" y="6489"/>
                    <a:pt x="1121" y="6586"/>
                    <a:pt x="1380" y="6586"/>
                  </a:cubicBezTo>
                  <a:cubicBezTo>
                    <a:pt x="1522" y="6586"/>
                    <a:pt x="1665" y="6557"/>
                    <a:pt x="1804" y="6513"/>
                  </a:cubicBezTo>
                  <a:lnTo>
                    <a:pt x="1804" y="6513"/>
                  </a:lnTo>
                  <a:cubicBezTo>
                    <a:pt x="1409" y="6939"/>
                    <a:pt x="1173" y="7712"/>
                    <a:pt x="1788" y="9086"/>
                  </a:cubicBezTo>
                  <a:cubicBezTo>
                    <a:pt x="2701" y="11139"/>
                    <a:pt x="4061" y="11530"/>
                    <a:pt x="5285" y="11530"/>
                  </a:cubicBezTo>
                  <a:cubicBezTo>
                    <a:pt x="5670" y="11530"/>
                    <a:pt x="6042" y="11491"/>
                    <a:pt x="6382" y="11453"/>
                  </a:cubicBezTo>
                  <a:cubicBezTo>
                    <a:pt x="7787" y="11296"/>
                    <a:pt x="4551" y="9480"/>
                    <a:pt x="6287" y="8675"/>
                  </a:cubicBezTo>
                  <a:cubicBezTo>
                    <a:pt x="7345" y="8186"/>
                    <a:pt x="7329" y="7097"/>
                    <a:pt x="7155" y="6323"/>
                  </a:cubicBezTo>
                  <a:lnTo>
                    <a:pt x="7155" y="6323"/>
                  </a:lnTo>
                  <a:cubicBezTo>
                    <a:pt x="7695" y="7066"/>
                    <a:pt x="8917" y="7400"/>
                    <a:pt x="9944" y="7400"/>
                  </a:cubicBezTo>
                  <a:cubicBezTo>
                    <a:pt x="10269" y="7400"/>
                    <a:pt x="10575" y="7366"/>
                    <a:pt x="10833" y="7302"/>
                  </a:cubicBezTo>
                  <a:cubicBezTo>
                    <a:pt x="12175" y="6970"/>
                    <a:pt x="10660" y="5313"/>
                    <a:pt x="10660" y="5313"/>
                  </a:cubicBezTo>
                  <a:lnTo>
                    <a:pt x="10660" y="5313"/>
                  </a:lnTo>
                  <a:cubicBezTo>
                    <a:pt x="11034" y="5663"/>
                    <a:pt x="11410" y="5806"/>
                    <a:pt x="11770" y="5806"/>
                  </a:cubicBezTo>
                  <a:cubicBezTo>
                    <a:pt x="13404" y="5806"/>
                    <a:pt x="14718" y="2864"/>
                    <a:pt x="14096" y="2864"/>
                  </a:cubicBezTo>
                  <a:cubicBezTo>
                    <a:pt x="14050" y="2864"/>
                    <a:pt x="13994" y="2880"/>
                    <a:pt x="13927" y="2914"/>
                  </a:cubicBezTo>
                  <a:cubicBezTo>
                    <a:pt x="13804" y="2978"/>
                    <a:pt x="13692" y="3008"/>
                    <a:pt x="13588" y="3008"/>
                  </a:cubicBezTo>
                  <a:cubicBezTo>
                    <a:pt x="12701" y="3008"/>
                    <a:pt x="12360" y="873"/>
                    <a:pt x="10439" y="167"/>
                  </a:cubicBezTo>
                  <a:cubicBezTo>
                    <a:pt x="10131" y="51"/>
                    <a:pt x="9836" y="1"/>
                    <a:pt x="9557" y="1"/>
                  </a:cubicBezTo>
                  <a:close/>
                </a:path>
              </a:pathLst>
            </a:custGeom>
            <a:solidFill>
              <a:srgbClr val="4039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7439234" y="2388541"/>
              <a:ext cx="314452" cy="276281"/>
            </a:xfrm>
            <a:custGeom>
              <a:avLst/>
              <a:gdLst/>
              <a:ahLst/>
              <a:cxnLst/>
              <a:rect l="l" t="t" r="r" b="b"/>
              <a:pathLst>
                <a:path w="4152" h="3648" extrusionOk="0">
                  <a:moveTo>
                    <a:pt x="2352" y="269"/>
                  </a:moveTo>
                  <a:cubicBezTo>
                    <a:pt x="2400" y="364"/>
                    <a:pt x="2463" y="474"/>
                    <a:pt x="2542" y="601"/>
                  </a:cubicBezTo>
                  <a:cubicBezTo>
                    <a:pt x="2416" y="490"/>
                    <a:pt x="2289" y="427"/>
                    <a:pt x="2195" y="411"/>
                  </a:cubicBezTo>
                  <a:cubicBezTo>
                    <a:pt x="2242" y="364"/>
                    <a:pt x="2305" y="317"/>
                    <a:pt x="2352" y="269"/>
                  </a:cubicBezTo>
                  <a:close/>
                  <a:moveTo>
                    <a:pt x="1910" y="601"/>
                  </a:moveTo>
                  <a:cubicBezTo>
                    <a:pt x="1910" y="617"/>
                    <a:pt x="1910" y="632"/>
                    <a:pt x="1910" y="648"/>
                  </a:cubicBezTo>
                  <a:cubicBezTo>
                    <a:pt x="1895" y="759"/>
                    <a:pt x="1942" y="964"/>
                    <a:pt x="2037" y="1185"/>
                  </a:cubicBezTo>
                  <a:cubicBezTo>
                    <a:pt x="1863" y="1011"/>
                    <a:pt x="1689" y="869"/>
                    <a:pt x="1516" y="806"/>
                  </a:cubicBezTo>
                  <a:cubicBezTo>
                    <a:pt x="1484" y="806"/>
                    <a:pt x="1468" y="790"/>
                    <a:pt x="1437" y="790"/>
                  </a:cubicBezTo>
                  <a:cubicBezTo>
                    <a:pt x="1595" y="759"/>
                    <a:pt x="1753" y="695"/>
                    <a:pt x="1910" y="601"/>
                  </a:cubicBezTo>
                  <a:close/>
                  <a:moveTo>
                    <a:pt x="2384" y="1"/>
                  </a:moveTo>
                  <a:cubicBezTo>
                    <a:pt x="2352" y="1"/>
                    <a:pt x="2321" y="17"/>
                    <a:pt x="2305" y="32"/>
                  </a:cubicBezTo>
                  <a:cubicBezTo>
                    <a:pt x="1942" y="411"/>
                    <a:pt x="1563" y="617"/>
                    <a:pt x="1200" y="617"/>
                  </a:cubicBezTo>
                  <a:cubicBezTo>
                    <a:pt x="758" y="617"/>
                    <a:pt x="474" y="301"/>
                    <a:pt x="458" y="301"/>
                  </a:cubicBezTo>
                  <a:cubicBezTo>
                    <a:pt x="441" y="283"/>
                    <a:pt x="414" y="271"/>
                    <a:pt x="385" y="271"/>
                  </a:cubicBezTo>
                  <a:cubicBezTo>
                    <a:pt x="362" y="271"/>
                    <a:pt x="337" y="279"/>
                    <a:pt x="316" y="301"/>
                  </a:cubicBezTo>
                  <a:cubicBezTo>
                    <a:pt x="285" y="332"/>
                    <a:pt x="285" y="396"/>
                    <a:pt x="316" y="427"/>
                  </a:cubicBezTo>
                  <a:cubicBezTo>
                    <a:pt x="332" y="443"/>
                    <a:pt x="663" y="806"/>
                    <a:pt x="1184" y="806"/>
                  </a:cubicBezTo>
                  <a:lnTo>
                    <a:pt x="1200" y="806"/>
                  </a:lnTo>
                  <a:cubicBezTo>
                    <a:pt x="1184" y="822"/>
                    <a:pt x="1168" y="822"/>
                    <a:pt x="1153" y="837"/>
                  </a:cubicBezTo>
                  <a:cubicBezTo>
                    <a:pt x="1058" y="964"/>
                    <a:pt x="1105" y="1248"/>
                    <a:pt x="1232" y="1564"/>
                  </a:cubicBezTo>
                  <a:cubicBezTo>
                    <a:pt x="922" y="1181"/>
                    <a:pt x="613" y="880"/>
                    <a:pt x="406" y="880"/>
                  </a:cubicBezTo>
                  <a:cubicBezTo>
                    <a:pt x="391" y="880"/>
                    <a:pt x="377" y="882"/>
                    <a:pt x="363" y="885"/>
                  </a:cubicBezTo>
                  <a:cubicBezTo>
                    <a:pt x="237" y="916"/>
                    <a:pt x="158" y="1027"/>
                    <a:pt x="127" y="1216"/>
                  </a:cubicBezTo>
                  <a:cubicBezTo>
                    <a:pt x="0" y="2353"/>
                    <a:pt x="1484" y="3568"/>
                    <a:pt x="1547" y="3616"/>
                  </a:cubicBezTo>
                  <a:cubicBezTo>
                    <a:pt x="1563" y="3631"/>
                    <a:pt x="1579" y="3647"/>
                    <a:pt x="1610" y="3647"/>
                  </a:cubicBezTo>
                  <a:cubicBezTo>
                    <a:pt x="1642" y="3647"/>
                    <a:pt x="1658" y="3631"/>
                    <a:pt x="1689" y="3600"/>
                  </a:cubicBezTo>
                  <a:cubicBezTo>
                    <a:pt x="1721" y="3568"/>
                    <a:pt x="1705" y="3505"/>
                    <a:pt x="1674" y="3474"/>
                  </a:cubicBezTo>
                  <a:cubicBezTo>
                    <a:pt x="1658" y="3458"/>
                    <a:pt x="206" y="2274"/>
                    <a:pt x="332" y="1248"/>
                  </a:cubicBezTo>
                  <a:cubicBezTo>
                    <a:pt x="348" y="1137"/>
                    <a:pt x="379" y="1090"/>
                    <a:pt x="395" y="1074"/>
                  </a:cubicBezTo>
                  <a:cubicBezTo>
                    <a:pt x="400" y="1073"/>
                    <a:pt x="406" y="1073"/>
                    <a:pt x="411" y="1073"/>
                  </a:cubicBezTo>
                  <a:cubicBezTo>
                    <a:pt x="651" y="1073"/>
                    <a:pt x="1371" y="2027"/>
                    <a:pt x="1910" y="2921"/>
                  </a:cubicBezTo>
                  <a:cubicBezTo>
                    <a:pt x="1931" y="2952"/>
                    <a:pt x="1964" y="2969"/>
                    <a:pt x="1998" y="2969"/>
                  </a:cubicBezTo>
                  <a:cubicBezTo>
                    <a:pt x="2017" y="2969"/>
                    <a:pt x="2036" y="2964"/>
                    <a:pt x="2052" y="2953"/>
                  </a:cubicBezTo>
                  <a:cubicBezTo>
                    <a:pt x="2100" y="2937"/>
                    <a:pt x="2116" y="2874"/>
                    <a:pt x="2084" y="2826"/>
                  </a:cubicBezTo>
                  <a:cubicBezTo>
                    <a:pt x="1563" y="1942"/>
                    <a:pt x="1200" y="1106"/>
                    <a:pt x="1311" y="980"/>
                  </a:cubicBezTo>
                  <a:cubicBezTo>
                    <a:pt x="1311" y="973"/>
                    <a:pt x="1319" y="969"/>
                    <a:pt x="1335" y="969"/>
                  </a:cubicBezTo>
                  <a:cubicBezTo>
                    <a:pt x="1358" y="969"/>
                    <a:pt x="1397" y="977"/>
                    <a:pt x="1453" y="995"/>
                  </a:cubicBezTo>
                  <a:cubicBezTo>
                    <a:pt x="1800" y="1122"/>
                    <a:pt x="2179" y="1658"/>
                    <a:pt x="2447" y="2100"/>
                  </a:cubicBezTo>
                  <a:cubicBezTo>
                    <a:pt x="2605" y="2400"/>
                    <a:pt x="2747" y="2653"/>
                    <a:pt x="2810" y="2748"/>
                  </a:cubicBezTo>
                  <a:cubicBezTo>
                    <a:pt x="2822" y="2783"/>
                    <a:pt x="2860" y="2801"/>
                    <a:pt x="2899" y="2801"/>
                  </a:cubicBezTo>
                  <a:cubicBezTo>
                    <a:pt x="2912" y="2801"/>
                    <a:pt x="2925" y="2799"/>
                    <a:pt x="2936" y="2795"/>
                  </a:cubicBezTo>
                  <a:cubicBezTo>
                    <a:pt x="2984" y="2763"/>
                    <a:pt x="3000" y="2700"/>
                    <a:pt x="2984" y="2653"/>
                  </a:cubicBezTo>
                  <a:cubicBezTo>
                    <a:pt x="2968" y="2637"/>
                    <a:pt x="2842" y="2337"/>
                    <a:pt x="2637" y="2006"/>
                  </a:cubicBezTo>
                  <a:cubicBezTo>
                    <a:pt x="2337" y="1437"/>
                    <a:pt x="2068" y="853"/>
                    <a:pt x="2100" y="680"/>
                  </a:cubicBezTo>
                  <a:cubicBezTo>
                    <a:pt x="2116" y="601"/>
                    <a:pt x="2131" y="601"/>
                    <a:pt x="2147" y="601"/>
                  </a:cubicBezTo>
                  <a:cubicBezTo>
                    <a:pt x="2416" y="601"/>
                    <a:pt x="3205" y="1579"/>
                    <a:pt x="3284" y="1879"/>
                  </a:cubicBezTo>
                  <a:cubicBezTo>
                    <a:pt x="3299" y="1927"/>
                    <a:pt x="3347" y="1958"/>
                    <a:pt x="3410" y="1958"/>
                  </a:cubicBezTo>
                  <a:cubicBezTo>
                    <a:pt x="3426" y="1942"/>
                    <a:pt x="3442" y="1927"/>
                    <a:pt x="3457" y="1911"/>
                  </a:cubicBezTo>
                  <a:cubicBezTo>
                    <a:pt x="3568" y="2021"/>
                    <a:pt x="3663" y="2100"/>
                    <a:pt x="3741" y="2100"/>
                  </a:cubicBezTo>
                  <a:lnTo>
                    <a:pt x="3757" y="2100"/>
                  </a:lnTo>
                  <a:cubicBezTo>
                    <a:pt x="3820" y="2100"/>
                    <a:pt x="3868" y="2085"/>
                    <a:pt x="3899" y="2037"/>
                  </a:cubicBezTo>
                  <a:cubicBezTo>
                    <a:pt x="4152" y="1785"/>
                    <a:pt x="3994" y="553"/>
                    <a:pt x="3962" y="301"/>
                  </a:cubicBezTo>
                  <a:lnTo>
                    <a:pt x="3962" y="301"/>
                  </a:lnTo>
                  <a:lnTo>
                    <a:pt x="3962" y="317"/>
                  </a:lnTo>
                  <a:cubicBezTo>
                    <a:pt x="3947" y="253"/>
                    <a:pt x="3899" y="222"/>
                    <a:pt x="3852" y="222"/>
                  </a:cubicBezTo>
                  <a:cubicBezTo>
                    <a:pt x="3789" y="238"/>
                    <a:pt x="3757" y="285"/>
                    <a:pt x="3757" y="332"/>
                  </a:cubicBezTo>
                  <a:cubicBezTo>
                    <a:pt x="3868" y="1106"/>
                    <a:pt x="3868" y="1848"/>
                    <a:pt x="3757" y="1911"/>
                  </a:cubicBezTo>
                  <a:cubicBezTo>
                    <a:pt x="3568" y="1895"/>
                    <a:pt x="2936" y="932"/>
                    <a:pt x="2463" y="48"/>
                  </a:cubicBezTo>
                  <a:cubicBezTo>
                    <a:pt x="2447" y="32"/>
                    <a:pt x="2416" y="1"/>
                    <a:pt x="2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6786473" y="2192083"/>
              <a:ext cx="209332" cy="286203"/>
            </a:xfrm>
            <a:custGeom>
              <a:avLst/>
              <a:gdLst/>
              <a:ahLst/>
              <a:cxnLst/>
              <a:rect l="l" t="t" r="r" b="b"/>
              <a:pathLst>
                <a:path w="2764" h="3779" extrusionOk="0">
                  <a:moveTo>
                    <a:pt x="107" y="0"/>
                  </a:moveTo>
                  <a:cubicBezTo>
                    <a:pt x="68" y="0"/>
                    <a:pt x="28" y="21"/>
                    <a:pt x="16" y="69"/>
                  </a:cubicBezTo>
                  <a:cubicBezTo>
                    <a:pt x="1" y="117"/>
                    <a:pt x="32" y="180"/>
                    <a:pt x="95" y="196"/>
                  </a:cubicBezTo>
                  <a:cubicBezTo>
                    <a:pt x="111" y="196"/>
                    <a:pt x="2195" y="827"/>
                    <a:pt x="2558" y="3684"/>
                  </a:cubicBezTo>
                  <a:cubicBezTo>
                    <a:pt x="2574" y="3731"/>
                    <a:pt x="2605" y="3779"/>
                    <a:pt x="2653" y="3779"/>
                  </a:cubicBezTo>
                  <a:lnTo>
                    <a:pt x="2668" y="3779"/>
                  </a:lnTo>
                  <a:cubicBezTo>
                    <a:pt x="2731" y="3763"/>
                    <a:pt x="2763" y="3716"/>
                    <a:pt x="2763" y="3668"/>
                  </a:cubicBezTo>
                  <a:cubicBezTo>
                    <a:pt x="2384" y="669"/>
                    <a:pt x="158" y="6"/>
                    <a:pt x="143" y="6"/>
                  </a:cubicBezTo>
                  <a:cubicBezTo>
                    <a:pt x="132" y="2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6322595" y="2191931"/>
              <a:ext cx="425706" cy="193124"/>
            </a:xfrm>
            <a:custGeom>
              <a:avLst/>
              <a:gdLst/>
              <a:ahLst/>
              <a:cxnLst/>
              <a:rect l="l" t="t" r="r" b="b"/>
              <a:pathLst>
                <a:path w="5621" h="2550" extrusionOk="0">
                  <a:moveTo>
                    <a:pt x="4786" y="0"/>
                  </a:moveTo>
                  <a:cubicBezTo>
                    <a:pt x="4760" y="0"/>
                    <a:pt x="4737" y="8"/>
                    <a:pt x="4721" y="24"/>
                  </a:cubicBezTo>
                  <a:cubicBezTo>
                    <a:pt x="4689" y="71"/>
                    <a:pt x="4689" y="134"/>
                    <a:pt x="4737" y="166"/>
                  </a:cubicBezTo>
                  <a:cubicBezTo>
                    <a:pt x="4737" y="182"/>
                    <a:pt x="5415" y="766"/>
                    <a:pt x="5384" y="1350"/>
                  </a:cubicBezTo>
                  <a:cubicBezTo>
                    <a:pt x="5368" y="1587"/>
                    <a:pt x="5226" y="1792"/>
                    <a:pt x="4973" y="1981"/>
                  </a:cubicBezTo>
                  <a:cubicBezTo>
                    <a:pt x="4590" y="2243"/>
                    <a:pt x="4193" y="2351"/>
                    <a:pt x="3798" y="2351"/>
                  </a:cubicBezTo>
                  <a:cubicBezTo>
                    <a:pt x="1979" y="2351"/>
                    <a:pt x="216" y="66"/>
                    <a:pt x="190" y="40"/>
                  </a:cubicBezTo>
                  <a:cubicBezTo>
                    <a:pt x="173" y="14"/>
                    <a:pt x="146" y="2"/>
                    <a:pt x="117" y="2"/>
                  </a:cubicBezTo>
                  <a:cubicBezTo>
                    <a:pt x="94" y="2"/>
                    <a:pt x="70" y="10"/>
                    <a:pt x="48" y="24"/>
                  </a:cubicBezTo>
                  <a:cubicBezTo>
                    <a:pt x="17" y="55"/>
                    <a:pt x="1" y="119"/>
                    <a:pt x="33" y="150"/>
                  </a:cubicBezTo>
                  <a:cubicBezTo>
                    <a:pt x="64" y="182"/>
                    <a:pt x="1879" y="2550"/>
                    <a:pt x="3805" y="2550"/>
                  </a:cubicBezTo>
                  <a:cubicBezTo>
                    <a:pt x="4231" y="2550"/>
                    <a:pt x="4658" y="2423"/>
                    <a:pt x="5084" y="2139"/>
                  </a:cubicBezTo>
                  <a:cubicBezTo>
                    <a:pt x="5399" y="1918"/>
                    <a:pt x="5557" y="1666"/>
                    <a:pt x="5573" y="1350"/>
                  </a:cubicBezTo>
                  <a:cubicBezTo>
                    <a:pt x="5620" y="671"/>
                    <a:pt x="4894" y="40"/>
                    <a:pt x="4863" y="24"/>
                  </a:cubicBezTo>
                  <a:cubicBezTo>
                    <a:pt x="4839" y="8"/>
                    <a:pt x="4811" y="0"/>
                    <a:pt x="4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6160067" y="2242371"/>
              <a:ext cx="69373" cy="257423"/>
            </a:xfrm>
            <a:custGeom>
              <a:avLst/>
              <a:gdLst/>
              <a:ahLst/>
              <a:cxnLst/>
              <a:rect l="l" t="t" r="r" b="b"/>
              <a:pathLst>
                <a:path w="916" h="3399" extrusionOk="0">
                  <a:moveTo>
                    <a:pt x="232" y="1"/>
                  </a:moveTo>
                  <a:cubicBezTo>
                    <a:pt x="223" y="1"/>
                    <a:pt x="214" y="2"/>
                    <a:pt x="205" y="5"/>
                  </a:cubicBezTo>
                  <a:cubicBezTo>
                    <a:pt x="158" y="21"/>
                    <a:pt x="126" y="84"/>
                    <a:pt x="142" y="131"/>
                  </a:cubicBezTo>
                  <a:cubicBezTo>
                    <a:pt x="142" y="147"/>
                    <a:pt x="695" y="1915"/>
                    <a:pt x="32" y="3257"/>
                  </a:cubicBezTo>
                  <a:cubicBezTo>
                    <a:pt x="0" y="3304"/>
                    <a:pt x="32" y="3367"/>
                    <a:pt x="79" y="3383"/>
                  </a:cubicBezTo>
                  <a:cubicBezTo>
                    <a:pt x="95" y="3399"/>
                    <a:pt x="95" y="3399"/>
                    <a:pt x="111" y="3399"/>
                  </a:cubicBezTo>
                  <a:cubicBezTo>
                    <a:pt x="158" y="3399"/>
                    <a:pt x="190" y="3367"/>
                    <a:pt x="205" y="3336"/>
                  </a:cubicBezTo>
                  <a:cubicBezTo>
                    <a:pt x="916" y="1931"/>
                    <a:pt x="347" y="147"/>
                    <a:pt x="332" y="68"/>
                  </a:cubicBezTo>
                  <a:cubicBezTo>
                    <a:pt x="319" y="29"/>
                    <a:pt x="274" y="1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6186347" y="2745710"/>
              <a:ext cx="859668" cy="244245"/>
            </a:xfrm>
            <a:custGeom>
              <a:avLst/>
              <a:gdLst/>
              <a:ahLst/>
              <a:cxnLst/>
              <a:rect l="l" t="t" r="r" b="b"/>
              <a:pathLst>
                <a:path w="11351" h="3225" extrusionOk="0">
                  <a:moveTo>
                    <a:pt x="11253" y="1"/>
                  </a:moveTo>
                  <a:cubicBezTo>
                    <a:pt x="11228" y="1"/>
                    <a:pt x="11200" y="13"/>
                    <a:pt x="11176" y="36"/>
                  </a:cubicBezTo>
                  <a:cubicBezTo>
                    <a:pt x="11161" y="36"/>
                    <a:pt x="9850" y="1252"/>
                    <a:pt x="6693" y="2388"/>
                  </a:cubicBezTo>
                  <a:cubicBezTo>
                    <a:pt x="5273" y="2892"/>
                    <a:pt x="3808" y="3032"/>
                    <a:pt x="2623" y="3032"/>
                  </a:cubicBezTo>
                  <a:cubicBezTo>
                    <a:pt x="1174" y="3032"/>
                    <a:pt x="144" y="2823"/>
                    <a:pt x="127" y="2814"/>
                  </a:cubicBezTo>
                  <a:cubicBezTo>
                    <a:pt x="79" y="2814"/>
                    <a:pt x="32" y="2846"/>
                    <a:pt x="16" y="2893"/>
                  </a:cubicBezTo>
                  <a:cubicBezTo>
                    <a:pt x="0" y="2957"/>
                    <a:pt x="32" y="3004"/>
                    <a:pt x="95" y="3020"/>
                  </a:cubicBezTo>
                  <a:cubicBezTo>
                    <a:pt x="111" y="3020"/>
                    <a:pt x="1153" y="3225"/>
                    <a:pt x="2621" y="3225"/>
                  </a:cubicBezTo>
                  <a:cubicBezTo>
                    <a:pt x="3820" y="3225"/>
                    <a:pt x="5304" y="3083"/>
                    <a:pt x="6757" y="2578"/>
                  </a:cubicBezTo>
                  <a:cubicBezTo>
                    <a:pt x="9961" y="1425"/>
                    <a:pt x="11255" y="226"/>
                    <a:pt x="11318" y="178"/>
                  </a:cubicBezTo>
                  <a:cubicBezTo>
                    <a:pt x="11350" y="131"/>
                    <a:pt x="11350" y="68"/>
                    <a:pt x="11318" y="36"/>
                  </a:cubicBezTo>
                  <a:cubicBezTo>
                    <a:pt x="11303" y="13"/>
                    <a:pt x="11279" y="1"/>
                    <a:pt x="11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6739820" y="2951332"/>
              <a:ext cx="111330" cy="154651"/>
            </a:xfrm>
            <a:custGeom>
              <a:avLst/>
              <a:gdLst/>
              <a:ahLst/>
              <a:cxnLst/>
              <a:rect l="l" t="t" r="r" b="b"/>
              <a:pathLst>
                <a:path w="1470" h="2042" extrusionOk="0">
                  <a:moveTo>
                    <a:pt x="722" y="1"/>
                  </a:moveTo>
                  <a:cubicBezTo>
                    <a:pt x="713" y="1"/>
                    <a:pt x="704" y="2"/>
                    <a:pt x="696" y="5"/>
                  </a:cubicBezTo>
                  <a:cubicBezTo>
                    <a:pt x="648" y="36"/>
                    <a:pt x="617" y="84"/>
                    <a:pt x="648" y="147"/>
                  </a:cubicBezTo>
                  <a:cubicBezTo>
                    <a:pt x="980" y="968"/>
                    <a:pt x="1185" y="1741"/>
                    <a:pt x="1106" y="1852"/>
                  </a:cubicBezTo>
                  <a:cubicBezTo>
                    <a:pt x="980" y="1852"/>
                    <a:pt x="569" y="1299"/>
                    <a:pt x="206" y="636"/>
                  </a:cubicBezTo>
                  <a:cubicBezTo>
                    <a:pt x="186" y="606"/>
                    <a:pt x="152" y="588"/>
                    <a:pt x="118" y="588"/>
                  </a:cubicBezTo>
                  <a:cubicBezTo>
                    <a:pt x="100" y="588"/>
                    <a:pt x="81" y="593"/>
                    <a:pt x="64" y="605"/>
                  </a:cubicBezTo>
                  <a:cubicBezTo>
                    <a:pt x="17" y="636"/>
                    <a:pt x="1" y="699"/>
                    <a:pt x="33" y="747"/>
                  </a:cubicBezTo>
                  <a:cubicBezTo>
                    <a:pt x="190" y="1031"/>
                    <a:pt x="759" y="1978"/>
                    <a:pt x="1074" y="2041"/>
                  </a:cubicBezTo>
                  <a:lnTo>
                    <a:pt x="1106" y="2041"/>
                  </a:lnTo>
                  <a:cubicBezTo>
                    <a:pt x="1153" y="2041"/>
                    <a:pt x="1201" y="2025"/>
                    <a:pt x="1216" y="2009"/>
                  </a:cubicBezTo>
                  <a:cubicBezTo>
                    <a:pt x="1469" y="1804"/>
                    <a:pt x="1074" y="699"/>
                    <a:pt x="822" y="68"/>
                  </a:cubicBezTo>
                  <a:cubicBezTo>
                    <a:pt x="809" y="29"/>
                    <a:pt x="764" y="1"/>
                    <a:pt x="722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6971797" y="2903619"/>
              <a:ext cx="217662" cy="263331"/>
            </a:xfrm>
            <a:custGeom>
              <a:avLst/>
              <a:gdLst/>
              <a:ahLst/>
              <a:cxnLst/>
              <a:rect l="l" t="t" r="r" b="b"/>
              <a:pathLst>
                <a:path w="2874" h="3477" extrusionOk="0">
                  <a:moveTo>
                    <a:pt x="2760" y="0"/>
                  </a:moveTo>
                  <a:cubicBezTo>
                    <a:pt x="2719" y="0"/>
                    <a:pt x="2682" y="41"/>
                    <a:pt x="2668" y="82"/>
                  </a:cubicBezTo>
                  <a:cubicBezTo>
                    <a:pt x="2384" y="1866"/>
                    <a:pt x="95" y="3287"/>
                    <a:pt x="63" y="3287"/>
                  </a:cubicBezTo>
                  <a:cubicBezTo>
                    <a:pt x="16" y="3318"/>
                    <a:pt x="0" y="3381"/>
                    <a:pt x="32" y="3429"/>
                  </a:cubicBezTo>
                  <a:cubicBezTo>
                    <a:pt x="47" y="3459"/>
                    <a:pt x="77" y="3475"/>
                    <a:pt x="121" y="3476"/>
                  </a:cubicBezTo>
                  <a:lnTo>
                    <a:pt x="121" y="3476"/>
                  </a:lnTo>
                  <a:cubicBezTo>
                    <a:pt x="137" y="3476"/>
                    <a:pt x="161" y="3473"/>
                    <a:pt x="174" y="3460"/>
                  </a:cubicBezTo>
                  <a:cubicBezTo>
                    <a:pt x="269" y="3397"/>
                    <a:pt x="2558" y="1992"/>
                    <a:pt x="2873" y="114"/>
                  </a:cubicBezTo>
                  <a:cubicBezTo>
                    <a:pt x="2873" y="66"/>
                    <a:pt x="2842" y="3"/>
                    <a:pt x="2779" y="3"/>
                  </a:cubicBezTo>
                  <a:cubicBezTo>
                    <a:pt x="2772" y="1"/>
                    <a:pt x="2766" y="0"/>
                    <a:pt x="2760" y="0"/>
                  </a:cubicBezTo>
                  <a:close/>
                  <a:moveTo>
                    <a:pt x="121" y="3476"/>
                  </a:moveTo>
                  <a:cubicBezTo>
                    <a:pt x="117" y="3476"/>
                    <a:pt x="114" y="3476"/>
                    <a:pt x="111" y="3476"/>
                  </a:cubicBezTo>
                  <a:lnTo>
                    <a:pt x="127" y="3476"/>
                  </a:lnTo>
                  <a:cubicBezTo>
                    <a:pt x="125" y="3476"/>
                    <a:pt x="123" y="3476"/>
                    <a:pt x="121" y="3476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6419460" y="3244807"/>
              <a:ext cx="379054" cy="126553"/>
            </a:xfrm>
            <a:custGeom>
              <a:avLst/>
              <a:gdLst/>
              <a:ahLst/>
              <a:cxnLst/>
              <a:rect l="l" t="t" r="r" b="b"/>
              <a:pathLst>
                <a:path w="5005" h="1671" extrusionOk="0">
                  <a:moveTo>
                    <a:pt x="4889" y="0"/>
                  </a:moveTo>
                  <a:cubicBezTo>
                    <a:pt x="4874" y="0"/>
                    <a:pt x="4860" y="4"/>
                    <a:pt x="4847" y="13"/>
                  </a:cubicBezTo>
                  <a:cubicBezTo>
                    <a:pt x="4818" y="27"/>
                    <a:pt x="1925" y="1467"/>
                    <a:pt x="557" y="1467"/>
                  </a:cubicBezTo>
                  <a:cubicBezTo>
                    <a:pt x="395" y="1467"/>
                    <a:pt x="255" y="1447"/>
                    <a:pt x="143" y="1402"/>
                  </a:cubicBezTo>
                  <a:cubicBezTo>
                    <a:pt x="134" y="1399"/>
                    <a:pt x="125" y="1398"/>
                    <a:pt x="116" y="1398"/>
                  </a:cubicBezTo>
                  <a:cubicBezTo>
                    <a:pt x="74" y="1398"/>
                    <a:pt x="29" y="1426"/>
                    <a:pt x="16" y="1465"/>
                  </a:cubicBezTo>
                  <a:cubicBezTo>
                    <a:pt x="1" y="1513"/>
                    <a:pt x="16" y="1576"/>
                    <a:pt x="79" y="1591"/>
                  </a:cubicBezTo>
                  <a:cubicBezTo>
                    <a:pt x="206" y="1639"/>
                    <a:pt x="364" y="1670"/>
                    <a:pt x="553" y="1670"/>
                  </a:cubicBezTo>
                  <a:cubicBezTo>
                    <a:pt x="1989" y="1670"/>
                    <a:pt x="4799" y="250"/>
                    <a:pt x="4941" y="187"/>
                  </a:cubicBezTo>
                  <a:cubicBezTo>
                    <a:pt x="4989" y="171"/>
                    <a:pt x="5004" y="108"/>
                    <a:pt x="4973" y="60"/>
                  </a:cubicBezTo>
                  <a:cubicBezTo>
                    <a:pt x="4962" y="26"/>
                    <a:pt x="4926" y="0"/>
                    <a:pt x="4889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6406282" y="2462686"/>
              <a:ext cx="92169" cy="190171"/>
            </a:xfrm>
            <a:custGeom>
              <a:avLst/>
              <a:gdLst/>
              <a:ahLst/>
              <a:cxnLst/>
              <a:rect l="l" t="t" r="r" b="b"/>
              <a:pathLst>
                <a:path w="1217" h="2511" extrusionOk="0">
                  <a:moveTo>
                    <a:pt x="111" y="1"/>
                  </a:moveTo>
                  <a:cubicBezTo>
                    <a:pt x="64" y="1"/>
                    <a:pt x="17" y="32"/>
                    <a:pt x="1" y="95"/>
                  </a:cubicBezTo>
                  <a:cubicBezTo>
                    <a:pt x="1" y="143"/>
                    <a:pt x="32" y="190"/>
                    <a:pt x="80" y="206"/>
                  </a:cubicBezTo>
                  <a:cubicBezTo>
                    <a:pt x="80" y="206"/>
                    <a:pt x="443" y="253"/>
                    <a:pt x="695" y="632"/>
                  </a:cubicBezTo>
                  <a:cubicBezTo>
                    <a:pt x="964" y="1027"/>
                    <a:pt x="1011" y="1626"/>
                    <a:pt x="853" y="2400"/>
                  </a:cubicBezTo>
                  <a:cubicBezTo>
                    <a:pt x="838" y="2447"/>
                    <a:pt x="869" y="2510"/>
                    <a:pt x="916" y="2510"/>
                  </a:cubicBezTo>
                  <a:lnTo>
                    <a:pt x="948" y="2510"/>
                  </a:lnTo>
                  <a:cubicBezTo>
                    <a:pt x="980" y="2510"/>
                    <a:pt x="1027" y="2479"/>
                    <a:pt x="1043" y="2447"/>
                  </a:cubicBezTo>
                  <a:cubicBezTo>
                    <a:pt x="1216" y="1611"/>
                    <a:pt x="1153" y="963"/>
                    <a:pt x="853" y="506"/>
                  </a:cubicBezTo>
                  <a:cubicBezTo>
                    <a:pt x="553" y="79"/>
                    <a:pt x="127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6234136" y="2491390"/>
              <a:ext cx="163891" cy="202137"/>
            </a:xfrm>
            <a:custGeom>
              <a:avLst/>
              <a:gdLst/>
              <a:ahLst/>
              <a:cxnLst/>
              <a:rect l="l" t="t" r="r" b="b"/>
              <a:pathLst>
                <a:path w="2164" h="2669" extrusionOk="0">
                  <a:moveTo>
                    <a:pt x="96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27"/>
                    <a:pt x="17" y="221"/>
                    <a:pt x="127" y="332"/>
                  </a:cubicBezTo>
                  <a:cubicBezTo>
                    <a:pt x="301" y="491"/>
                    <a:pt x="620" y="571"/>
                    <a:pt x="1074" y="571"/>
                  </a:cubicBezTo>
                  <a:cubicBezTo>
                    <a:pt x="1115" y="571"/>
                    <a:pt x="1157" y="570"/>
                    <a:pt x="1201" y="569"/>
                  </a:cubicBezTo>
                  <a:cubicBezTo>
                    <a:pt x="1279" y="869"/>
                    <a:pt x="1595" y="1974"/>
                    <a:pt x="1974" y="2621"/>
                  </a:cubicBezTo>
                  <a:cubicBezTo>
                    <a:pt x="1990" y="2652"/>
                    <a:pt x="2021" y="2668"/>
                    <a:pt x="2053" y="2668"/>
                  </a:cubicBezTo>
                  <a:cubicBezTo>
                    <a:pt x="2069" y="2668"/>
                    <a:pt x="2084" y="2668"/>
                    <a:pt x="2100" y="2652"/>
                  </a:cubicBezTo>
                  <a:cubicBezTo>
                    <a:pt x="2148" y="2637"/>
                    <a:pt x="2163" y="2573"/>
                    <a:pt x="2148" y="2526"/>
                  </a:cubicBezTo>
                  <a:cubicBezTo>
                    <a:pt x="1721" y="1800"/>
                    <a:pt x="1374" y="442"/>
                    <a:pt x="1374" y="442"/>
                  </a:cubicBezTo>
                  <a:cubicBezTo>
                    <a:pt x="1358" y="395"/>
                    <a:pt x="1327" y="363"/>
                    <a:pt x="1279" y="363"/>
                  </a:cubicBezTo>
                  <a:cubicBezTo>
                    <a:pt x="1207" y="367"/>
                    <a:pt x="1139" y="369"/>
                    <a:pt x="1076" y="369"/>
                  </a:cubicBezTo>
                  <a:cubicBezTo>
                    <a:pt x="274" y="369"/>
                    <a:pt x="206" y="110"/>
                    <a:pt x="206" y="95"/>
                  </a:cubicBezTo>
                  <a:cubicBezTo>
                    <a:pt x="206" y="48"/>
                    <a:pt x="159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6524656" y="2456930"/>
              <a:ext cx="75432" cy="195926"/>
            </a:xfrm>
            <a:custGeom>
              <a:avLst/>
              <a:gdLst/>
              <a:ahLst/>
              <a:cxnLst/>
              <a:rect l="l" t="t" r="r" b="b"/>
              <a:pathLst>
                <a:path w="996" h="2587" extrusionOk="0">
                  <a:moveTo>
                    <a:pt x="117" y="1"/>
                  </a:moveTo>
                  <a:cubicBezTo>
                    <a:pt x="80" y="1"/>
                    <a:pt x="44" y="27"/>
                    <a:pt x="32" y="61"/>
                  </a:cubicBezTo>
                  <a:cubicBezTo>
                    <a:pt x="1" y="108"/>
                    <a:pt x="32" y="171"/>
                    <a:pt x="80" y="187"/>
                  </a:cubicBezTo>
                  <a:cubicBezTo>
                    <a:pt x="80" y="187"/>
                    <a:pt x="790" y="566"/>
                    <a:pt x="632" y="2492"/>
                  </a:cubicBezTo>
                  <a:cubicBezTo>
                    <a:pt x="632" y="2539"/>
                    <a:pt x="664" y="2586"/>
                    <a:pt x="727" y="2586"/>
                  </a:cubicBezTo>
                  <a:cubicBezTo>
                    <a:pt x="790" y="2586"/>
                    <a:pt x="821" y="2555"/>
                    <a:pt x="837" y="2508"/>
                  </a:cubicBezTo>
                  <a:cubicBezTo>
                    <a:pt x="995" y="424"/>
                    <a:pt x="190" y="29"/>
                    <a:pt x="158" y="13"/>
                  </a:cubicBezTo>
                  <a:cubicBezTo>
                    <a:pt x="145" y="5"/>
                    <a:pt x="131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6699226" y="3396354"/>
              <a:ext cx="98077" cy="87398"/>
            </a:xfrm>
            <a:custGeom>
              <a:avLst/>
              <a:gdLst/>
              <a:ahLst/>
              <a:cxnLst/>
              <a:rect l="l" t="t" r="r" b="b"/>
              <a:pathLst>
                <a:path w="1295" h="1154" extrusionOk="0">
                  <a:moveTo>
                    <a:pt x="111" y="1"/>
                  </a:moveTo>
                  <a:cubicBezTo>
                    <a:pt x="48" y="1"/>
                    <a:pt x="16" y="32"/>
                    <a:pt x="16" y="96"/>
                  </a:cubicBezTo>
                  <a:cubicBezTo>
                    <a:pt x="16" y="111"/>
                    <a:pt x="0" y="648"/>
                    <a:pt x="363" y="948"/>
                  </a:cubicBezTo>
                  <a:cubicBezTo>
                    <a:pt x="521" y="1090"/>
                    <a:pt x="725" y="1153"/>
                    <a:pt x="961" y="1153"/>
                  </a:cubicBezTo>
                  <a:lnTo>
                    <a:pt x="961" y="1153"/>
                  </a:lnTo>
                  <a:cubicBezTo>
                    <a:pt x="1050" y="1153"/>
                    <a:pt x="1126" y="1152"/>
                    <a:pt x="1216" y="1137"/>
                  </a:cubicBezTo>
                  <a:cubicBezTo>
                    <a:pt x="1263" y="1122"/>
                    <a:pt x="1295" y="1074"/>
                    <a:pt x="1295" y="1011"/>
                  </a:cubicBezTo>
                  <a:cubicBezTo>
                    <a:pt x="1279" y="964"/>
                    <a:pt x="1232" y="932"/>
                    <a:pt x="1184" y="932"/>
                  </a:cubicBezTo>
                  <a:cubicBezTo>
                    <a:pt x="1097" y="951"/>
                    <a:pt x="1015" y="960"/>
                    <a:pt x="938" y="960"/>
                  </a:cubicBezTo>
                  <a:cubicBezTo>
                    <a:pt x="753" y="960"/>
                    <a:pt x="601" y="907"/>
                    <a:pt x="490" y="806"/>
                  </a:cubicBezTo>
                  <a:cubicBezTo>
                    <a:pt x="205" y="569"/>
                    <a:pt x="205" y="96"/>
                    <a:pt x="205" y="96"/>
                  </a:cubicBezTo>
                  <a:cubicBezTo>
                    <a:pt x="205" y="48"/>
                    <a:pt x="158" y="1"/>
                    <a:pt x="111" y="1"/>
                  </a:cubicBezTo>
                  <a:close/>
                  <a:moveTo>
                    <a:pt x="961" y="1153"/>
                  </a:moveTo>
                  <a:cubicBezTo>
                    <a:pt x="957" y="1153"/>
                    <a:pt x="952" y="1153"/>
                    <a:pt x="947" y="1153"/>
                  </a:cubicBezTo>
                  <a:lnTo>
                    <a:pt x="963" y="1153"/>
                  </a:lnTo>
                  <a:cubicBezTo>
                    <a:pt x="962" y="1153"/>
                    <a:pt x="962" y="1153"/>
                    <a:pt x="961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7200138" y="2975567"/>
              <a:ext cx="138747" cy="74220"/>
            </a:xfrm>
            <a:custGeom>
              <a:avLst/>
              <a:gdLst/>
              <a:ahLst/>
              <a:cxnLst/>
              <a:rect l="l" t="t" r="r" b="b"/>
              <a:pathLst>
                <a:path w="1832" h="980" extrusionOk="0">
                  <a:moveTo>
                    <a:pt x="1702" y="0"/>
                  </a:moveTo>
                  <a:cubicBezTo>
                    <a:pt x="1668" y="0"/>
                    <a:pt x="1637" y="22"/>
                    <a:pt x="1626" y="64"/>
                  </a:cubicBezTo>
                  <a:cubicBezTo>
                    <a:pt x="1626" y="64"/>
                    <a:pt x="1358" y="600"/>
                    <a:pt x="884" y="742"/>
                  </a:cubicBezTo>
                  <a:cubicBezTo>
                    <a:pt x="814" y="762"/>
                    <a:pt x="741" y="773"/>
                    <a:pt x="666" y="773"/>
                  </a:cubicBezTo>
                  <a:cubicBezTo>
                    <a:pt x="505" y="773"/>
                    <a:pt x="336" y="724"/>
                    <a:pt x="174" y="616"/>
                  </a:cubicBezTo>
                  <a:cubicBezTo>
                    <a:pt x="157" y="610"/>
                    <a:pt x="137" y="607"/>
                    <a:pt x="118" y="607"/>
                  </a:cubicBezTo>
                  <a:cubicBezTo>
                    <a:pt x="85" y="607"/>
                    <a:pt x="52" y="618"/>
                    <a:pt x="32" y="648"/>
                  </a:cubicBezTo>
                  <a:cubicBezTo>
                    <a:pt x="0" y="695"/>
                    <a:pt x="16" y="758"/>
                    <a:pt x="63" y="790"/>
                  </a:cubicBezTo>
                  <a:cubicBezTo>
                    <a:pt x="269" y="916"/>
                    <a:pt x="474" y="979"/>
                    <a:pt x="663" y="979"/>
                  </a:cubicBezTo>
                  <a:cubicBezTo>
                    <a:pt x="758" y="979"/>
                    <a:pt x="853" y="963"/>
                    <a:pt x="947" y="932"/>
                  </a:cubicBezTo>
                  <a:cubicBezTo>
                    <a:pt x="1484" y="774"/>
                    <a:pt x="1784" y="174"/>
                    <a:pt x="1800" y="143"/>
                  </a:cubicBezTo>
                  <a:cubicBezTo>
                    <a:pt x="1831" y="95"/>
                    <a:pt x="1800" y="32"/>
                    <a:pt x="1752" y="16"/>
                  </a:cubicBezTo>
                  <a:cubicBezTo>
                    <a:pt x="1737" y="6"/>
                    <a:pt x="1719" y="0"/>
                    <a:pt x="1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6291543" y="3048198"/>
              <a:ext cx="123221" cy="197593"/>
            </a:xfrm>
            <a:custGeom>
              <a:avLst/>
              <a:gdLst/>
              <a:ahLst/>
              <a:cxnLst/>
              <a:rect l="l" t="t" r="r" b="b"/>
              <a:pathLst>
                <a:path w="1627" h="2609" extrusionOk="0">
                  <a:moveTo>
                    <a:pt x="1327" y="0"/>
                  </a:moveTo>
                  <a:cubicBezTo>
                    <a:pt x="1317" y="0"/>
                    <a:pt x="1306" y="2"/>
                    <a:pt x="1295" y="4"/>
                  </a:cubicBezTo>
                  <a:cubicBezTo>
                    <a:pt x="1248" y="20"/>
                    <a:pt x="1216" y="68"/>
                    <a:pt x="1232" y="131"/>
                  </a:cubicBezTo>
                  <a:cubicBezTo>
                    <a:pt x="1421" y="699"/>
                    <a:pt x="1390" y="1188"/>
                    <a:pt x="1169" y="1599"/>
                  </a:cubicBezTo>
                  <a:cubicBezTo>
                    <a:pt x="821" y="2230"/>
                    <a:pt x="95" y="2420"/>
                    <a:pt x="79" y="2420"/>
                  </a:cubicBezTo>
                  <a:cubicBezTo>
                    <a:pt x="32" y="2435"/>
                    <a:pt x="1" y="2483"/>
                    <a:pt x="16" y="2546"/>
                  </a:cubicBezTo>
                  <a:cubicBezTo>
                    <a:pt x="16" y="2577"/>
                    <a:pt x="64" y="2609"/>
                    <a:pt x="111" y="2609"/>
                  </a:cubicBezTo>
                  <a:lnTo>
                    <a:pt x="127" y="2609"/>
                  </a:lnTo>
                  <a:cubicBezTo>
                    <a:pt x="158" y="2593"/>
                    <a:pt x="948" y="2388"/>
                    <a:pt x="1342" y="1693"/>
                  </a:cubicBezTo>
                  <a:cubicBezTo>
                    <a:pt x="1595" y="1236"/>
                    <a:pt x="1626" y="699"/>
                    <a:pt x="1421" y="68"/>
                  </a:cubicBezTo>
                  <a:cubicBezTo>
                    <a:pt x="1408" y="29"/>
                    <a:pt x="1374" y="0"/>
                    <a:pt x="1327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6391968" y="1207823"/>
              <a:ext cx="431614" cy="214860"/>
            </a:xfrm>
            <a:custGeom>
              <a:avLst/>
              <a:gdLst/>
              <a:ahLst/>
              <a:cxnLst/>
              <a:rect l="l" t="t" r="r" b="b"/>
              <a:pathLst>
                <a:path w="5699" h="2837" extrusionOk="0">
                  <a:moveTo>
                    <a:pt x="1621" y="0"/>
                  </a:moveTo>
                  <a:cubicBezTo>
                    <a:pt x="1491" y="0"/>
                    <a:pt x="1361" y="20"/>
                    <a:pt x="1232" y="58"/>
                  </a:cubicBezTo>
                  <a:cubicBezTo>
                    <a:pt x="442" y="311"/>
                    <a:pt x="48" y="1242"/>
                    <a:pt x="32" y="1274"/>
                  </a:cubicBezTo>
                  <a:cubicBezTo>
                    <a:pt x="0" y="1337"/>
                    <a:pt x="32" y="1384"/>
                    <a:pt x="79" y="1416"/>
                  </a:cubicBezTo>
                  <a:cubicBezTo>
                    <a:pt x="88" y="1418"/>
                    <a:pt x="97" y="1420"/>
                    <a:pt x="106" y="1420"/>
                  </a:cubicBezTo>
                  <a:cubicBezTo>
                    <a:pt x="148" y="1420"/>
                    <a:pt x="193" y="1391"/>
                    <a:pt x="206" y="1353"/>
                  </a:cubicBezTo>
                  <a:cubicBezTo>
                    <a:pt x="206" y="1353"/>
                    <a:pt x="585" y="469"/>
                    <a:pt x="1295" y="248"/>
                  </a:cubicBezTo>
                  <a:cubicBezTo>
                    <a:pt x="1402" y="215"/>
                    <a:pt x="1511" y="199"/>
                    <a:pt x="1621" y="199"/>
                  </a:cubicBezTo>
                  <a:cubicBezTo>
                    <a:pt x="1883" y="199"/>
                    <a:pt x="2153" y="291"/>
                    <a:pt x="2431" y="469"/>
                  </a:cubicBezTo>
                  <a:cubicBezTo>
                    <a:pt x="3015" y="847"/>
                    <a:pt x="3315" y="1368"/>
                    <a:pt x="3568" y="1842"/>
                  </a:cubicBezTo>
                  <a:cubicBezTo>
                    <a:pt x="3868" y="2363"/>
                    <a:pt x="4136" y="2836"/>
                    <a:pt x="4704" y="2836"/>
                  </a:cubicBezTo>
                  <a:cubicBezTo>
                    <a:pt x="4957" y="2836"/>
                    <a:pt x="5257" y="2757"/>
                    <a:pt x="5620" y="2552"/>
                  </a:cubicBezTo>
                  <a:cubicBezTo>
                    <a:pt x="5683" y="2536"/>
                    <a:pt x="5699" y="2473"/>
                    <a:pt x="5667" y="2426"/>
                  </a:cubicBezTo>
                  <a:cubicBezTo>
                    <a:pt x="5656" y="2390"/>
                    <a:pt x="5617" y="2373"/>
                    <a:pt x="5579" y="2373"/>
                  </a:cubicBezTo>
                  <a:cubicBezTo>
                    <a:pt x="5566" y="2373"/>
                    <a:pt x="5553" y="2375"/>
                    <a:pt x="5541" y="2379"/>
                  </a:cubicBezTo>
                  <a:cubicBezTo>
                    <a:pt x="5187" y="2563"/>
                    <a:pt x="4920" y="2644"/>
                    <a:pt x="4706" y="2644"/>
                  </a:cubicBezTo>
                  <a:cubicBezTo>
                    <a:pt x="4244" y="2644"/>
                    <a:pt x="4033" y="2266"/>
                    <a:pt x="3742" y="1747"/>
                  </a:cubicBezTo>
                  <a:cubicBezTo>
                    <a:pt x="3489" y="1289"/>
                    <a:pt x="3158" y="705"/>
                    <a:pt x="2542" y="311"/>
                  </a:cubicBezTo>
                  <a:cubicBezTo>
                    <a:pt x="2223" y="102"/>
                    <a:pt x="1920" y="0"/>
                    <a:pt x="1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6393180" y="1421170"/>
              <a:ext cx="194942" cy="191610"/>
            </a:xfrm>
            <a:custGeom>
              <a:avLst/>
              <a:gdLst/>
              <a:ahLst/>
              <a:cxnLst/>
              <a:rect l="l" t="t" r="r" b="b"/>
              <a:pathLst>
                <a:path w="2574" h="2530" extrusionOk="0">
                  <a:moveTo>
                    <a:pt x="92" y="0"/>
                  </a:moveTo>
                  <a:cubicBezTo>
                    <a:pt x="51" y="0"/>
                    <a:pt x="14" y="41"/>
                    <a:pt x="0" y="82"/>
                  </a:cubicBezTo>
                  <a:cubicBezTo>
                    <a:pt x="0" y="130"/>
                    <a:pt x="32" y="177"/>
                    <a:pt x="79" y="193"/>
                  </a:cubicBezTo>
                  <a:cubicBezTo>
                    <a:pt x="95" y="193"/>
                    <a:pt x="1910" y="509"/>
                    <a:pt x="2368" y="2466"/>
                  </a:cubicBezTo>
                  <a:cubicBezTo>
                    <a:pt x="2384" y="2498"/>
                    <a:pt x="2431" y="2529"/>
                    <a:pt x="2463" y="2529"/>
                  </a:cubicBezTo>
                  <a:lnTo>
                    <a:pt x="2494" y="2529"/>
                  </a:lnTo>
                  <a:cubicBezTo>
                    <a:pt x="2542" y="2513"/>
                    <a:pt x="2573" y="2466"/>
                    <a:pt x="2557" y="2419"/>
                  </a:cubicBezTo>
                  <a:cubicBezTo>
                    <a:pt x="2084" y="335"/>
                    <a:pt x="127" y="4"/>
                    <a:pt x="111" y="4"/>
                  </a:cubicBezTo>
                  <a:cubicBezTo>
                    <a:pt x="104" y="1"/>
                    <a:pt x="98" y="0"/>
                    <a:pt x="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6001023" y="1348161"/>
              <a:ext cx="252349" cy="155787"/>
            </a:xfrm>
            <a:custGeom>
              <a:avLst/>
              <a:gdLst/>
              <a:ahLst/>
              <a:cxnLst/>
              <a:rect l="l" t="t" r="r" b="b"/>
              <a:pathLst>
                <a:path w="3332" h="2057" extrusionOk="0">
                  <a:moveTo>
                    <a:pt x="2202" y="1"/>
                  </a:moveTo>
                  <a:cubicBezTo>
                    <a:pt x="1928" y="1"/>
                    <a:pt x="1626" y="46"/>
                    <a:pt x="1327" y="178"/>
                  </a:cubicBezTo>
                  <a:cubicBezTo>
                    <a:pt x="711" y="462"/>
                    <a:pt x="269" y="1046"/>
                    <a:pt x="1" y="1930"/>
                  </a:cubicBezTo>
                  <a:cubicBezTo>
                    <a:pt x="1" y="1978"/>
                    <a:pt x="16" y="2025"/>
                    <a:pt x="80" y="2041"/>
                  </a:cubicBezTo>
                  <a:cubicBezTo>
                    <a:pt x="80" y="2057"/>
                    <a:pt x="95" y="2057"/>
                    <a:pt x="95" y="2057"/>
                  </a:cubicBezTo>
                  <a:cubicBezTo>
                    <a:pt x="143" y="2057"/>
                    <a:pt x="190" y="2025"/>
                    <a:pt x="190" y="1978"/>
                  </a:cubicBezTo>
                  <a:cubicBezTo>
                    <a:pt x="443" y="1157"/>
                    <a:pt x="853" y="620"/>
                    <a:pt x="1406" y="368"/>
                  </a:cubicBezTo>
                  <a:cubicBezTo>
                    <a:pt x="1675" y="248"/>
                    <a:pt x="1950" y="207"/>
                    <a:pt x="2201" y="207"/>
                  </a:cubicBezTo>
                  <a:cubicBezTo>
                    <a:pt x="2745" y="207"/>
                    <a:pt x="3174" y="399"/>
                    <a:pt x="3174" y="399"/>
                  </a:cubicBezTo>
                  <a:cubicBezTo>
                    <a:pt x="3189" y="403"/>
                    <a:pt x="3204" y="405"/>
                    <a:pt x="3218" y="405"/>
                  </a:cubicBezTo>
                  <a:cubicBezTo>
                    <a:pt x="3259" y="405"/>
                    <a:pt x="3292" y="387"/>
                    <a:pt x="3316" y="352"/>
                  </a:cubicBezTo>
                  <a:cubicBezTo>
                    <a:pt x="3331" y="305"/>
                    <a:pt x="3316" y="241"/>
                    <a:pt x="3268" y="226"/>
                  </a:cubicBezTo>
                  <a:cubicBezTo>
                    <a:pt x="3236" y="204"/>
                    <a:pt x="2782" y="1"/>
                    <a:pt x="2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6046464" y="1457523"/>
              <a:ext cx="190171" cy="445776"/>
            </a:xfrm>
            <a:custGeom>
              <a:avLst/>
              <a:gdLst/>
              <a:ahLst/>
              <a:cxnLst/>
              <a:rect l="l" t="t" r="r" b="b"/>
              <a:pathLst>
                <a:path w="2511" h="5886" extrusionOk="0">
                  <a:moveTo>
                    <a:pt x="2395" y="0"/>
                  </a:moveTo>
                  <a:cubicBezTo>
                    <a:pt x="2380" y="0"/>
                    <a:pt x="2366" y="4"/>
                    <a:pt x="2353" y="13"/>
                  </a:cubicBezTo>
                  <a:cubicBezTo>
                    <a:pt x="2289" y="44"/>
                    <a:pt x="506" y="897"/>
                    <a:pt x="190" y="2539"/>
                  </a:cubicBezTo>
                  <a:cubicBezTo>
                    <a:pt x="1" y="3580"/>
                    <a:pt x="443" y="4701"/>
                    <a:pt x="1547" y="5853"/>
                  </a:cubicBezTo>
                  <a:cubicBezTo>
                    <a:pt x="1563" y="5869"/>
                    <a:pt x="1595" y="5885"/>
                    <a:pt x="1611" y="5885"/>
                  </a:cubicBezTo>
                  <a:lnTo>
                    <a:pt x="1626" y="5885"/>
                  </a:lnTo>
                  <a:cubicBezTo>
                    <a:pt x="1642" y="5885"/>
                    <a:pt x="1674" y="5869"/>
                    <a:pt x="1690" y="5853"/>
                  </a:cubicBezTo>
                  <a:cubicBezTo>
                    <a:pt x="1721" y="5822"/>
                    <a:pt x="1721" y="5759"/>
                    <a:pt x="1690" y="5711"/>
                  </a:cubicBezTo>
                  <a:cubicBezTo>
                    <a:pt x="648" y="4606"/>
                    <a:pt x="206" y="3549"/>
                    <a:pt x="379" y="2570"/>
                  </a:cubicBezTo>
                  <a:cubicBezTo>
                    <a:pt x="679" y="1039"/>
                    <a:pt x="2431" y="202"/>
                    <a:pt x="2447" y="187"/>
                  </a:cubicBezTo>
                  <a:cubicBezTo>
                    <a:pt x="2495" y="171"/>
                    <a:pt x="2510" y="108"/>
                    <a:pt x="2495" y="60"/>
                  </a:cubicBezTo>
                  <a:cubicBezTo>
                    <a:pt x="2472" y="26"/>
                    <a:pt x="2433" y="0"/>
                    <a:pt x="23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6236559" y="1525155"/>
              <a:ext cx="75356" cy="202364"/>
            </a:xfrm>
            <a:custGeom>
              <a:avLst/>
              <a:gdLst/>
              <a:ahLst/>
              <a:cxnLst/>
              <a:rect l="l" t="t" r="r" b="b"/>
              <a:pathLst>
                <a:path w="995" h="2672" extrusionOk="0">
                  <a:moveTo>
                    <a:pt x="682" y="1"/>
                  </a:moveTo>
                  <a:cubicBezTo>
                    <a:pt x="676" y="1"/>
                    <a:pt x="670" y="2"/>
                    <a:pt x="663" y="4"/>
                  </a:cubicBezTo>
                  <a:cubicBezTo>
                    <a:pt x="600" y="4"/>
                    <a:pt x="569" y="51"/>
                    <a:pt x="569" y="114"/>
                  </a:cubicBezTo>
                  <a:cubicBezTo>
                    <a:pt x="569" y="130"/>
                    <a:pt x="774" y="2024"/>
                    <a:pt x="64" y="2482"/>
                  </a:cubicBezTo>
                  <a:cubicBezTo>
                    <a:pt x="16" y="2514"/>
                    <a:pt x="0" y="2577"/>
                    <a:pt x="32" y="2624"/>
                  </a:cubicBezTo>
                  <a:cubicBezTo>
                    <a:pt x="48" y="2656"/>
                    <a:pt x="79" y="2672"/>
                    <a:pt x="111" y="2672"/>
                  </a:cubicBezTo>
                  <a:cubicBezTo>
                    <a:pt x="127" y="2672"/>
                    <a:pt x="142" y="2656"/>
                    <a:pt x="158" y="2656"/>
                  </a:cubicBezTo>
                  <a:cubicBezTo>
                    <a:pt x="995" y="2119"/>
                    <a:pt x="774" y="178"/>
                    <a:pt x="758" y="83"/>
                  </a:cubicBezTo>
                  <a:cubicBezTo>
                    <a:pt x="758" y="42"/>
                    <a:pt x="723" y="1"/>
                    <a:pt x="6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6553360" y="1847562"/>
              <a:ext cx="249926" cy="147910"/>
            </a:xfrm>
            <a:custGeom>
              <a:avLst/>
              <a:gdLst/>
              <a:ahLst/>
              <a:cxnLst/>
              <a:rect l="l" t="t" r="r" b="b"/>
              <a:pathLst>
                <a:path w="3300" h="1953" extrusionOk="0">
                  <a:moveTo>
                    <a:pt x="2666" y="0"/>
                  </a:moveTo>
                  <a:cubicBezTo>
                    <a:pt x="2574" y="0"/>
                    <a:pt x="2468" y="46"/>
                    <a:pt x="2352" y="151"/>
                  </a:cubicBezTo>
                  <a:cubicBezTo>
                    <a:pt x="2116" y="365"/>
                    <a:pt x="1905" y="440"/>
                    <a:pt x="1714" y="440"/>
                  </a:cubicBezTo>
                  <a:cubicBezTo>
                    <a:pt x="1275" y="440"/>
                    <a:pt x="951" y="42"/>
                    <a:pt x="708" y="42"/>
                  </a:cubicBezTo>
                  <a:cubicBezTo>
                    <a:pt x="599" y="42"/>
                    <a:pt x="506" y="122"/>
                    <a:pt x="427" y="356"/>
                  </a:cubicBezTo>
                  <a:cubicBezTo>
                    <a:pt x="0" y="1587"/>
                    <a:pt x="1626" y="1951"/>
                    <a:pt x="1626" y="1951"/>
                  </a:cubicBezTo>
                  <a:cubicBezTo>
                    <a:pt x="1654" y="1952"/>
                    <a:pt x="1682" y="1952"/>
                    <a:pt x="1709" y="1952"/>
                  </a:cubicBezTo>
                  <a:cubicBezTo>
                    <a:pt x="3300" y="1952"/>
                    <a:pt x="3270" y="0"/>
                    <a:pt x="2666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857671" y="2429211"/>
              <a:ext cx="122009" cy="74220"/>
            </a:xfrm>
            <a:custGeom>
              <a:avLst/>
              <a:gdLst/>
              <a:ahLst/>
              <a:cxnLst/>
              <a:rect l="l" t="t" r="r" b="b"/>
              <a:pathLst>
                <a:path w="1611" h="980" extrusionOk="0">
                  <a:moveTo>
                    <a:pt x="126" y="1"/>
                  </a:moveTo>
                  <a:cubicBezTo>
                    <a:pt x="79" y="1"/>
                    <a:pt x="32" y="32"/>
                    <a:pt x="16" y="80"/>
                  </a:cubicBezTo>
                  <a:cubicBezTo>
                    <a:pt x="0" y="143"/>
                    <a:pt x="32" y="190"/>
                    <a:pt x="95" y="206"/>
                  </a:cubicBezTo>
                  <a:cubicBezTo>
                    <a:pt x="584" y="300"/>
                    <a:pt x="1374" y="569"/>
                    <a:pt x="1405" y="885"/>
                  </a:cubicBezTo>
                  <a:cubicBezTo>
                    <a:pt x="1405" y="932"/>
                    <a:pt x="1452" y="979"/>
                    <a:pt x="1500" y="979"/>
                  </a:cubicBezTo>
                  <a:lnTo>
                    <a:pt x="1516" y="979"/>
                  </a:lnTo>
                  <a:cubicBezTo>
                    <a:pt x="1579" y="963"/>
                    <a:pt x="1610" y="916"/>
                    <a:pt x="1610" y="869"/>
                  </a:cubicBezTo>
                  <a:cubicBezTo>
                    <a:pt x="1531" y="300"/>
                    <a:pt x="269" y="32"/>
                    <a:pt x="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183401" y="2450417"/>
              <a:ext cx="122009" cy="69752"/>
            </a:xfrm>
            <a:custGeom>
              <a:avLst/>
              <a:gdLst/>
              <a:ahLst/>
              <a:cxnLst/>
              <a:rect l="l" t="t" r="r" b="b"/>
              <a:pathLst>
                <a:path w="1611" h="921" extrusionOk="0">
                  <a:moveTo>
                    <a:pt x="116" y="1"/>
                  </a:moveTo>
                  <a:cubicBezTo>
                    <a:pt x="74" y="1"/>
                    <a:pt x="29" y="29"/>
                    <a:pt x="16" y="68"/>
                  </a:cubicBezTo>
                  <a:cubicBezTo>
                    <a:pt x="0" y="115"/>
                    <a:pt x="16" y="178"/>
                    <a:pt x="63" y="194"/>
                  </a:cubicBezTo>
                  <a:cubicBezTo>
                    <a:pt x="663" y="431"/>
                    <a:pt x="1342" y="747"/>
                    <a:pt x="1405" y="841"/>
                  </a:cubicBezTo>
                  <a:cubicBezTo>
                    <a:pt x="1421" y="889"/>
                    <a:pt x="1453" y="920"/>
                    <a:pt x="1500" y="920"/>
                  </a:cubicBezTo>
                  <a:lnTo>
                    <a:pt x="1500" y="904"/>
                  </a:lnTo>
                  <a:lnTo>
                    <a:pt x="1531" y="904"/>
                  </a:lnTo>
                  <a:cubicBezTo>
                    <a:pt x="1579" y="889"/>
                    <a:pt x="1610" y="826"/>
                    <a:pt x="1595" y="778"/>
                  </a:cubicBezTo>
                  <a:cubicBezTo>
                    <a:pt x="1531" y="589"/>
                    <a:pt x="648" y="210"/>
                    <a:pt x="142" y="5"/>
                  </a:cubicBezTo>
                  <a:cubicBezTo>
                    <a:pt x="134" y="2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038747" y="2458823"/>
              <a:ext cx="110043" cy="78083"/>
            </a:xfrm>
            <a:custGeom>
              <a:avLst/>
              <a:gdLst/>
              <a:ahLst/>
              <a:cxnLst/>
              <a:rect l="l" t="t" r="r" b="b"/>
              <a:pathLst>
                <a:path w="1453" h="1031" extrusionOk="0">
                  <a:moveTo>
                    <a:pt x="126" y="0"/>
                  </a:moveTo>
                  <a:cubicBezTo>
                    <a:pt x="79" y="0"/>
                    <a:pt x="45" y="28"/>
                    <a:pt x="32" y="67"/>
                  </a:cubicBezTo>
                  <a:cubicBezTo>
                    <a:pt x="0" y="115"/>
                    <a:pt x="32" y="178"/>
                    <a:pt x="79" y="194"/>
                  </a:cubicBezTo>
                  <a:cubicBezTo>
                    <a:pt x="490" y="351"/>
                    <a:pt x="1184" y="683"/>
                    <a:pt x="1247" y="951"/>
                  </a:cubicBezTo>
                  <a:cubicBezTo>
                    <a:pt x="1263" y="983"/>
                    <a:pt x="1310" y="1014"/>
                    <a:pt x="1342" y="1014"/>
                  </a:cubicBezTo>
                  <a:lnTo>
                    <a:pt x="1342" y="1030"/>
                  </a:lnTo>
                  <a:cubicBezTo>
                    <a:pt x="1358" y="1030"/>
                    <a:pt x="1374" y="1014"/>
                    <a:pt x="1374" y="1014"/>
                  </a:cubicBezTo>
                  <a:cubicBezTo>
                    <a:pt x="1421" y="999"/>
                    <a:pt x="1453" y="951"/>
                    <a:pt x="1437" y="904"/>
                  </a:cubicBezTo>
                  <a:cubicBezTo>
                    <a:pt x="1326" y="462"/>
                    <a:pt x="269" y="52"/>
                    <a:pt x="158" y="4"/>
                  </a:cubicBezTo>
                  <a:cubicBezTo>
                    <a:pt x="147" y="1"/>
                    <a:pt x="136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6852211" y="2470790"/>
              <a:ext cx="100500" cy="69676"/>
            </a:xfrm>
            <a:custGeom>
              <a:avLst/>
              <a:gdLst/>
              <a:ahLst/>
              <a:cxnLst/>
              <a:rect l="l" t="t" r="r" b="b"/>
              <a:pathLst>
                <a:path w="1327" h="920" extrusionOk="0">
                  <a:moveTo>
                    <a:pt x="112" y="0"/>
                  </a:moveTo>
                  <a:cubicBezTo>
                    <a:pt x="64" y="0"/>
                    <a:pt x="30" y="31"/>
                    <a:pt x="17" y="83"/>
                  </a:cubicBezTo>
                  <a:cubicBezTo>
                    <a:pt x="1" y="130"/>
                    <a:pt x="32" y="178"/>
                    <a:pt x="80" y="193"/>
                  </a:cubicBezTo>
                  <a:cubicBezTo>
                    <a:pt x="459" y="304"/>
                    <a:pt x="1074" y="572"/>
                    <a:pt x="1122" y="841"/>
                  </a:cubicBezTo>
                  <a:cubicBezTo>
                    <a:pt x="1122" y="888"/>
                    <a:pt x="1169" y="920"/>
                    <a:pt x="1216" y="920"/>
                  </a:cubicBezTo>
                  <a:lnTo>
                    <a:pt x="1232" y="920"/>
                  </a:lnTo>
                  <a:cubicBezTo>
                    <a:pt x="1279" y="904"/>
                    <a:pt x="1327" y="856"/>
                    <a:pt x="1311" y="809"/>
                  </a:cubicBezTo>
                  <a:cubicBezTo>
                    <a:pt x="1232" y="336"/>
                    <a:pt x="253" y="36"/>
                    <a:pt x="143" y="4"/>
                  </a:cubicBezTo>
                  <a:cubicBezTo>
                    <a:pt x="132" y="1"/>
                    <a:pt x="122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6696802" y="2490102"/>
              <a:ext cx="95729" cy="73084"/>
            </a:xfrm>
            <a:custGeom>
              <a:avLst/>
              <a:gdLst/>
              <a:ahLst/>
              <a:cxnLst/>
              <a:rect l="l" t="t" r="r" b="b"/>
              <a:pathLst>
                <a:path w="1264" h="965" extrusionOk="0">
                  <a:moveTo>
                    <a:pt x="105" y="1"/>
                  </a:moveTo>
                  <a:cubicBezTo>
                    <a:pt x="72" y="1"/>
                    <a:pt x="42" y="18"/>
                    <a:pt x="32" y="49"/>
                  </a:cubicBezTo>
                  <a:cubicBezTo>
                    <a:pt x="1" y="96"/>
                    <a:pt x="17" y="159"/>
                    <a:pt x="64" y="191"/>
                  </a:cubicBezTo>
                  <a:cubicBezTo>
                    <a:pt x="80" y="191"/>
                    <a:pt x="853" y="586"/>
                    <a:pt x="1074" y="917"/>
                  </a:cubicBezTo>
                  <a:cubicBezTo>
                    <a:pt x="1106" y="949"/>
                    <a:pt x="1121" y="965"/>
                    <a:pt x="1153" y="965"/>
                  </a:cubicBezTo>
                  <a:cubicBezTo>
                    <a:pt x="1185" y="965"/>
                    <a:pt x="1200" y="949"/>
                    <a:pt x="1216" y="949"/>
                  </a:cubicBezTo>
                  <a:cubicBezTo>
                    <a:pt x="1264" y="917"/>
                    <a:pt x="1264" y="854"/>
                    <a:pt x="1232" y="807"/>
                  </a:cubicBezTo>
                  <a:cubicBezTo>
                    <a:pt x="979" y="428"/>
                    <a:pt x="190" y="33"/>
                    <a:pt x="159" y="17"/>
                  </a:cubicBezTo>
                  <a:cubicBezTo>
                    <a:pt x="142" y="6"/>
                    <a:pt x="123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7320860" y="2442616"/>
              <a:ext cx="89746" cy="70358"/>
            </a:xfrm>
            <a:custGeom>
              <a:avLst/>
              <a:gdLst/>
              <a:ahLst/>
              <a:cxnLst/>
              <a:rect l="l" t="t" r="r" b="b"/>
              <a:pathLst>
                <a:path w="1185" h="929" extrusionOk="0">
                  <a:moveTo>
                    <a:pt x="116" y="0"/>
                  </a:moveTo>
                  <a:cubicBezTo>
                    <a:pt x="80" y="0"/>
                    <a:pt x="44" y="26"/>
                    <a:pt x="32" y="60"/>
                  </a:cubicBezTo>
                  <a:cubicBezTo>
                    <a:pt x="1" y="108"/>
                    <a:pt x="32" y="171"/>
                    <a:pt x="80" y="187"/>
                  </a:cubicBezTo>
                  <a:cubicBezTo>
                    <a:pt x="395" y="329"/>
                    <a:pt x="932" y="613"/>
                    <a:pt x="979" y="850"/>
                  </a:cubicBezTo>
                  <a:cubicBezTo>
                    <a:pt x="995" y="897"/>
                    <a:pt x="1027" y="929"/>
                    <a:pt x="1074" y="929"/>
                  </a:cubicBezTo>
                  <a:lnTo>
                    <a:pt x="1090" y="929"/>
                  </a:lnTo>
                  <a:cubicBezTo>
                    <a:pt x="1153" y="913"/>
                    <a:pt x="1185" y="865"/>
                    <a:pt x="1169" y="818"/>
                  </a:cubicBezTo>
                  <a:cubicBezTo>
                    <a:pt x="1090" y="408"/>
                    <a:pt x="253" y="45"/>
                    <a:pt x="158" y="13"/>
                  </a:cubicBezTo>
                  <a:cubicBezTo>
                    <a:pt x="145" y="4"/>
                    <a:pt x="131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7773984" y="2435951"/>
              <a:ext cx="89746" cy="69828"/>
            </a:xfrm>
            <a:custGeom>
              <a:avLst/>
              <a:gdLst/>
              <a:ahLst/>
              <a:cxnLst/>
              <a:rect l="l" t="t" r="r" b="b"/>
              <a:pathLst>
                <a:path w="1185" h="922" extrusionOk="0">
                  <a:moveTo>
                    <a:pt x="121" y="0"/>
                  </a:moveTo>
                  <a:cubicBezTo>
                    <a:pt x="82" y="0"/>
                    <a:pt x="44" y="18"/>
                    <a:pt x="32" y="54"/>
                  </a:cubicBezTo>
                  <a:cubicBezTo>
                    <a:pt x="0" y="101"/>
                    <a:pt x="32" y="164"/>
                    <a:pt x="79" y="196"/>
                  </a:cubicBezTo>
                  <a:cubicBezTo>
                    <a:pt x="395" y="322"/>
                    <a:pt x="932" y="606"/>
                    <a:pt x="979" y="843"/>
                  </a:cubicBezTo>
                  <a:cubicBezTo>
                    <a:pt x="979" y="890"/>
                    <a:pt x="1026" y="922"/>
                    <a:pt x="1074" y="922"/>
                  </a:cubicBezTo>
                  <a:lnTo>
                    <a:pt x="1089" y="922"/>
                  </a:lnTo>
                  <a:cubicBezTo>
                    <a:pt x="1137" y="922"/>
                    <a:pt x="1184" y="859"/>
                    <a:pt x="1168" y="811"/>
                  </a:cubicBezTo>
                  <a:cubicBezTo>
                    <a:pt x="1089" y="401"/>
                    <a:pt x="253" y="38"/>
                    <a:pt x="158" y="6"/>
                  </a:cubicBezTo>
                  <a:cubicBezTo>
                    <a:pt x="146" y="2"/>
                    <a:pt x="13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6169610" y="2540088"/>
              <a:ext cx="83763" cy="64981"/>
            </a:xfrm>
            <a:custGeom>
              <a:avLst/>
              <a:gdLst/>
              <a:ahLst/>
              <a:cxnLst/>
              <a:rect l="l" t="t" r="r" b="b"/>
              <a:pathLst>
                <a:path w="1106" h="858" extrusionOk="0">
                  <a:moveTo>
                    <a:pt x="111" y="1"/>
                  </a:moveTo>
                  <a:cubicBezTo>
                    <a:pt x="64" y="1"/>
                    <a:pt x="29" y="29"/>
                    <a:pt x="16" y="68"/>
                  </a:cubicBezTo>
                  <a:cubicBezTo>
                    <a:pt x="0" y="131"/>
                    <a:pt x="32" y="178"/>
                    <a:pt x="79" y="194"/>
                  </a:cubicBezTo>
                  <a:cubicBezTo>
                    <a:pt x="269" y="257"/>
                    <a:pt x="805" y="478"/>
                    <a:pt x="900" y="778"/>
                  </a:cubicBezTo>
                  <a:cubicBezTo>
                    <a:pt x="916" y="825"/>
                    <a:pt x="948" y="857"/>
                    <a:pt x="995" y="857"/>
                  </a:cubicBezTo>
                  <a:cubicBezTo>
                    <a:pt x="1011" y="857"/>
                    <a:pt x="1011" y="841"/>
                    <a:pt x="1026" y="841"/>
                  </a:cubicBezTo>
                  <a:cubicBezTo>
                    <a:pt x="1074" y="825"/>
                    <a:pt x="1105" y="778"/>
                    <a:pt x="1090" y="731"/>
                  </a:cubicBezTo>
                  <a:cubicBezTo>
                    <a:pt x="948" y="257"/>
                    <a:pt x="174" y="20"/>
                    <a:pt x="142" y="5"/>
                  </a:cubicBezTo>
                  <a:cubicBezTo>
                    <a:pt x="131" y="2"/>
                    <a:pt x="121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5958005" y="2587877"/>
              <a:ext cx="112466" cy="55438"/>
            </a:xfrm>
            <a:custGeom>
              <a:avLst/>
              <a:gdLst/>
              <a:ahLst/>
              <a:cxnLst/>
              <a:rect l="l" t="t" r="r" b="b"/>
              <a:pathLst>
                <a:path w="1485" h="732" extrusionOk="0">
                  <a:moveTo>
                    <a:pt x="116" y="1"/>
                  </a:moveTo>
                  <a:cubicBezTo>
                    <a:pt x="74" y="1"/>
                    <a:pt x="29" y="29"/>
                    <a:pt x="16" y="68"/>
                  </a:cubicBezTo>
                  <a:cubicBezTo>
                    <a:pt x="0" y="131"/>
                    <a:pt x="32" y="179"/>
                    <a:pt x="79" y="194"/>
                  </a:cubicBezTo>
                  <a:cubicBezTo>
                    <a:pt x="616" y="368"/>
                    <a:pt x="1232" y="621"/>
                    <a:pt x="1295" y="684"/>
                  </a:cubicBezTo>
                  <a:cubicBezTo>
                    <a:pt x="1311" y="715"/>
                    <a:pt x="1342" y="731"/>
                    <a:pt x="1374" y="731"/>
                  </a:cubicBezTo>
                  <a:cubicBezTo>
                    <a:pt x="1390" y="731"/>
                    <a:pt x="1421" y="731"/>
                    <a:pt x="1437" y="715"/>
                  </a:cubicBezTo>
                  <a:cubicBezTo>
                    <a:pt x="1468" y="684"/>
                    <a:pt x="1484" y="636"/>
                    <a:pt x="1453" y="589"/>
                  </a:cubicBezTo>
                  <a:cubicBezTo>
                    <a:pt x="1358" y="431"/>
                    <a:pt x="600" y="163"/>
                    <a:pt x="143" y="5"/>
                  </a:cubicBezTo>
                  <a:cubicBezTo>
                    <a:pt x="134" y="2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5806156" y="2638468"/>
              <a:ext cx="81415" cy="52636"/>
            </a:xfrm>
            <a:custGeom>
              <a:avLst/>
              <a:gdLst/>
              <a:ahLst/>
              <a:cxnLst/>
              <a:rect l="l" t="t" r="r" b="b"/>
              <a:pathLst>
                <a:path w="1075" h="695" extrusionOk="0">
                  <a:moveTo>
                    <a:pt x="111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142"/>
                    <a:pt x="32" y="189"/>
                    <a:pt x="95" y="189"/>
                  </a:cubicBezTo>
                  <a:cubicBezTo>
                    <a:pt x="95" y="189"/>
                    <a:pt x="664" y="237"/>
                    <a:pt x="869" y="631"/>
                  </a:cubicBezTo>
                  <a:cubicBezTo>
                    <a:pt x="885" y="663"/>
                    <a:pt x="916" y="695"/>
                    <a:pt x="948" y="695"/>
                  </a:cubicBezTo>
                  <a:lnTo>
                    <a:pt x="964" y="695"/>
                  </a:lnTo>
                  <a:cubicBezTo>
                    <a:pt x="979" y="695"/>
                    <a:pt x="995" y="679"/>
                    <a:pt x="995" y="679"/>
                  </a:cubicBezTo>
                  <a:cubicBezTo>
                    <a:pt x="1043" y="647"/>
                    <a:pt x="1074" y="584"/>
                    <a:pt x="1043" y="537"/>
                  </a:cubicBezTo>
                  <a:cubicBezTo>
                    <a:pt x="790" y="47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5657943" y="2740484"/>
              <a:ext cx="111255" cy="45062"/>
            </a:xfrm>
            <a:custGeom>
              <a:avLst/>
              <a:gdLst/>
              <a:ahLst/>
              <a:cxnLst/>
              <a:rect l="l" t="t" r="r" b="b"/>
              <a:pathLst>
                <a:path w="1469" h="595" extrusionOk="0">
                  <a:moveTo>
                    <a:pt x="1031" y="1"/>
                  </a:moveTo>
                  <a:cubicBezTo>
                    <a:pt x="794" y="1"/>
                    <a:pt x="455" y="86"/>
                    <a:pt x="48" y="421"/>
                  </a:cubicBezTo>
                  <a:cubicBezTo>
                    <a:pt x="0" y="453"/>
                    <a:pt x="0" y="516"/>
                    <a:pt x="32" y="563"/>
                  </a:cubicBezTo>
                  <a:cubicBezTo>
                    <a:pt x="48" y="579"/>
                    <a:pt x="79" y="595"/>
                    <a:pt x="111" y="595"/>
                  </a:cubicBezTo>
                  <a:cubicBezTo>
                    <a:pt x="127" y="595"/>
                    <a:pt x="158" y="579"/>
                    <a:pt x="174" y="563"/>
                  </a:cubicBezTo>
                  <a:cubicBezTo>
                    <a:pt x="533" y="271"/>
                    <a:pt x="822" y="199"/>
                    <a:pt x="1016" y="199"/>
                  </a:cubicBezTo>
                  <a:cubicBezTo>
                    <a:pt x="1189" y="199"/>
                    <a:pt x="1287" y="256"/>
                    <a:pt x="1295" y="263"/>
                  </a:cubicBezTo>
                  <a:cubicBezTo>
                    <a:pt x="1307" y="267"/>
                    <a:pt x="1321" y="269"/>
                    <a:pt x="1335" y="269"/>
                  </a:cubicBezTo>
                  <a:cubicBezTo>
                    <a:pt x="1374" y="269"/>
                    <a:pt x="1414" y="255"/>
                    <a:pt x="1437" y="232"/>
                  </a:cubicBezTo>
                  <a:cubicBezTo>
                    <a:pt x="1468" y="184"/>
                    <a:pt x="1453" y="121"/>
                    <a:pt x="1405" y="89"/>
                  </a:cubicBezTo>
                  <a:cubicBezTo>
                    <a:pt x="1397" y="82"/>
                    <a:pt x="1262" y="1"/>
                    <a:pt x="1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5611290" y="2925355"/>
              <a:ext cx="80203" cy="78992"/>
            </a:xfrm>
            <a:custGeom>
              <a:avLst/>
              <a:gdLst/>
              <a:ahLst/>
              <a:cxnLst/>
              <a:rect l="l" t="t" r="r" b="b"/>
              <a:pathLst>
                <a:path w="1059" h="1043" extrusionOk="0">
                  <a:moveTo>
                    <a:pt x="932" y="0"/>
                  </a:moveTo>
                  <a:cubicBezTo>
                    <a:pt x="616" y="48"/>
                    <a:pt x="1" y="300"/>
                    <a:pt x="80" y="948"/>
                  </a:cubicBezTo>
                  <a:cubicBezTo>
                    <a:pt x="80" y="1011"/>
                    <a:pt x="127" y="1042"/>
                    <a:pt x="174" y="1042"/>
                  </a:cubicBezTo>
                  <a:cubicBezTo>
                    <a:pt x="237" y="1042"/>
                    <a:pt x="269" y="979"/>
                    <a:pt x="269" y="932"/>
                  </a:cubicBezTo>
                  <a:cubicBezTo>
                    <a:pt x="206" y="316"/>
                    <a:pt x="932" y="206"/>
                    <a:pt x="964" y="206"/>
                  </a:cubicBezTo>
                  <a:cubicBezTo>
                    <a:pt x="1011" y="190"/>
                    <a:pt x="1058" y="143"/>
                    <a:pt x="1043" y="95"/>
                  </a:cubicBezTo>
                  <a:cubicBezTo>
                    <a:pt x="1043" y="32"/>
                    <a:pt x="995" y="0"/>
                    <a:pt x="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5628027" y="3091518"/>
              <a:ext cx="78992" cy="101712"/>
            </a:xfrm>
            <a:custGeom>
              <a:avLst/>
              <a:gdLst/>
              <a:ahLst/>
              <a:cxnLst/>
              <a:rect l="l" t="t" r="r" b="b"/>
              <a:pathLst>
                <a:path w="1043" h="1343" extrusionOk="0">
                  <a:moveTo>
                    <a:pt x="934" y="0"/>
                  </a:moveTo>
                  <a:cubicBezTo>
                    <a:pt x="918" y="0"/>
                    <a:pt x="901" y="5"/>
                    <a:pt x="885" y="16"/>
                  </a:cubicBezTo>
                  <a:cubicBezTo>
                    <a:pt x="837" y="32"/>
                    <a:pt x="1" y="537"/>
                    <a:pt x="253" y="1263"/>
                  </a:cubicBezTo>
                  <a:cubicBezTo>
                    <a:pt x="253" y="1311"/>
                    <a:pt x="301" y="1342"/>
                    <a:pt x="332" y="1342"/>
                  </a:cubicBezTo>
                  <a:cubicBezTo>
                    <a:pt x="348" y="1342"/>
                    <a:pt x="364" y="1342"/>
                    <a:pt x="364" y="1327"/>
                  </a:cubicBezTo>
                  <a:cubicBezTo>
                    <a:pt x="427" y="1311"/>
                    <a:pt x="458" y="1263"/>
                    <a:pt x="427" y="1216"/>
                  </a:cubicBezTo>
                  <a:cubicBezTo>
                    <a:pt x="237" y="632"/>
                    <a:pt x="979" y="190"/>
                    <a:pt x="979" y="174"/>
                  </a:cubicBezTo>
                  <a:cubicBezTo>
                    <a:pt x="1027" y="143"/>
                    <a:pt x="1043" y="95"/>
                    <a:pt x="1011" y="48"/>
                  </a:cubicBezTo>
                  <a:cubicBezTo>
                    <a:pt x="991" y="17"/>
                    <a:pt x="964" y="0"/>
                    <a:pt x="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5687782" y="3287522"/>
              <a:ext cx="70661" cy="97017"/>
            </a:xfrm>
            <a:custGeom>
              <a:avLst/>
              <a:gdLst/>
              <a:ahLst/>
              <a:cxnLst/>
              <a:rect l="l" t="t" r="r" b="b"/>
              <a:pathLst>
                <a:path w="933" h="1281" extrusionOk="0">
                  <a:moveTo>
                    <a:pt x="824" y="1"/>
                  </a:moveTo>
                  <a:cubicBezTo>
                    <a:pt x="808" y="1"/>
                    <a:pt x="791" y="6"/>
                    <a:pt x="774" y="17"/>
                  </a:cubicBezTo>
                  <a:cubicBezTo>
                    <a:pt x="759" y="17"/>
                    <a:pt x="1" y="459"/>
                    <a:pt x="206" y="1217"/>
                  </a:cubicBezTo>
                  <a:cubicBezTo>
                    <a:pt x="222" y="1248"/>
                    <a:pt x="254" y="1280"/>
                    <a:pt x="301" y="1280"/>
                  </a:cubicBezTo>
                  <a:lnTo>
                    <a:pt x="332" y="1280"/>
                  </a:lnTo>
                  <a:cubicBezTo>
                    <a:pt x="380" y="1264"/>
                    <a:pt x="411" y="1217"/>
                    <a:pt x="396" y="1154"/>
                  </a:cubicBezTo>
                  <a:cubicBezTo>
                    <a:pt x="238" y="554"/>
                    <a:pt x="838" y="207"/>
                    <a:pt x="869" y="191"/>
                  </a:cubicBezTo>
                  <a:cubicBezTo>
                    <a:pt x="917" y="159"/>
                    <a:pt x="932" y="96"/>
                    <a:pt x="901" y="49"/>
                  </a:cubicBezTo>
                  <a:cubicBezTo>
                    <a:pt x="880" y="18"/>
                    <a:pt x="853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5741630" y="3428163"/>
              <a:ext cx="55059" cy="95047"/>
            </a:xfrm>
            <a:custGeom>
              <a:avLst/>
              <a:gdLst/>
              <a:ahLst/>
              <a:cxnLst/>
              <a:rect l="l" t="t" r="r" b="b"/>
              <a:pathLst>
                <a:path w="727" h="1255" extrusionOk="0">
                  <a:moveTo>
                    <a:pt x="610" y="1"/>
                  </a:moveTo>
                  <a:cubicBezTo>
                    <a:pt x="581" y="1"/>
                    <a:pt x="554" y="13"/>
                    <a:pt x="537" y="39"/>
                  </a:cubicBezTo>
                  <a:cubicBezTo>
                    <a:pt x="521" y="54"/>
                    <a:pt x="32" y="607"/>
                    <a:pt x="0" y="1159"/>
                  </a:cubicBezTo>
                  <a:cubicBezTo>
                    <a:pt x="0" y="1207"/>
                    <a:pt x="48" y="1254"/>
                    <a:pt x="95" y="1254"/>
                  </a:cubicBezTo>
                  <a:lnTo>
                    <a:pt x="111" y="1254"/>
                  </a:lnTo>
                  <a:cubicBezTo>
                    <a:pt x="158" y="1254"/>
                    <a:pt x="206" y="1207"/>
                    <a:pt x="206" y="1159"/>
                  </a:cubicBezTo>
                  <a:cubicBezTo>
                    <a:pt x="221" y="686"/>
                    <a:pt x="679" y="181"/>
                    <a:pt x="679" y="165"/>
                  </a:cubicBezTo>
                  <a:cubicBezTo>
                    <a:pt x="726" y="133"/>
                    <a:pt x="711" y="70"/>
                    <a:pt x="679" y="23"/>
                  </a:cubicBezTo>
                  <a:cubicBezTo>
                    <a:pt x="658" y="9"/>
                    <a:pt x="633" y="1"/>
                    <a:pt x="6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5740418" y="3564639"/>
              <a:ext cx="76568" cy="55362"/>
            </a:xfrm>
            <a:custGeom>
              <a:avLst/>
              <a:gdLst/>
              <a:ahLst/>
              <a:cxnLst/>
              <a:rect l="l" t="t" r="r" b="b"/>
              <a:pathLst>
                <a:path w="1011" h="731" extrusionOk="0">
                  <a:moveTo>
                    <a:pt x="906" y="1"/>
                  </a:moveTo>
                  <a:cubicBezTo>
                    <a:pt x="864" y="1"/>
                    <a:pt x="819" y="29"/>
                    <a:pt x="806" y="68"/>
                  </a:cubicBezTo>
                  <a:cubicBezTo>
                    <a:pt x="663" y="510"/>
                    <a:pt x="127" y="541"/>
                    <a:pt x="95" y="541"/>
                  </a:cubicBezTo>
                  <a:cubicBezTo>
                    <a:pt x="48" y="541"/>
                    <a:pt x="1" y="589"/>
                    <a:pt x="1" y="636"/>
                  </a:cubicBezTo>
                  <a:cubicBezTo>
                    <a:pt x="1" y="699"/>
                    <a:pt x="48" y="731"/>
                    <a:pt x="95" y="731"/>
                  </a:cubicBezTo>
                  <a:lnTo>
                    <a:pt x="111" y="731"/>
                  </a:lnTo>
                  <a:cubicBezTo>
                    <a:pt x="143" y="731"/>
                    <a:pt x="821" y="699"/>
                    <a:pt x="995" y="131"/>
                  </a:cubicBezTo>
                  <a:cubicBezTo>
                    <a:pt x="1011" y="68"/>
                    <a:pt x="979" y="20"/>
                    <a:pt x="932" y="5"/>
                  </a:cubicBezTo>
                  <a:cubicBezTo>
                    <a:pt x="923" y="2"/>
                    <a:pt x="915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5699748" y="3692632"/>
              <a:ext cx="87398" cy="18252"/>
            </a:xfrm>
            <a:custGeom>
              <a:avLst/>
              <a:gdLst/>
              <a:ahLst/>
              <a:cxnLst/>
              <a:rect l="l" t="t" r="r" b="b"/>
              <a:pathLst>
                <a:path w="1154" h="241" extrusionOk="0">
                  <a:moveTo>
                    <a:pt x="108" y="1"/>
                  </a:moveTo>
                  <a:cubicBezTo>
                    <a:pt x="68" y="1"/>
                    <a:pt x="30" y="42"/>
                    <a:pt x="17" y="83"/>
                  </a:cubicBezTo>
                  <a:cubicBezTo>
                    <a:pt x="1" y="130"/>
                    <a:pt x="48" y="193"/>
                    <a:pt x="96" y="193"/>
                  </a:cubicBezTo>
                  <a:cubicBezTo>
                    <a:pt x="111" y="209"/>
                    <a:pt x="317" y="240"/>
                    <a:pt x="601" y="240"/>
                  </a:cubicBezTo>
                  <a:cubicBezTo>
                    <a:pt x="743" y="240"/>
                    <a:pt x="901" y="240"/>
                    <a:pt x="1058" y="193"/>
                  </a:cubicBezTo>
                  <a:cubicBezTo>
                    <a:pt x="1122" y="193"/>
                    <a:pt x="1153" y="130"/>
                    <a:pt x="1137" y="83"/>
                  </a:cubicBezTo>
                  <a:cubicBezTo>
                    <a:pt x="1124" y="42"/>
                    <a:pt x="1086" y="1"/>
                    <a:pt x="1046" y="1"/>
                  </a:cubicBezTo>
                  <a:cubicBezTo>
                    <a:pt x="1040" y="1"/>
                    <a:pt x="1033" y="2"/>
                    <a:pt x="1027" y="4"/>
                  </a:cubicBezTo>
                  <a:cubicBezTo>
                    <a:pt x="880" y="35"/>
                    <a:pt x="732" y="46"/>
                    <a:pt x="601" y="46"/>
                  </a:cubicBezTo>
                  <a:cubicBezTo>
                    <a:pt x="338" y="46"/>
                    <a:pt x="138" y="4"/>
                    <a:pt x="127" y="4"/>
                  </a:cubicBezTo>
                  <a:cubicBezTo>
                    <a:pt x="121" y="2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5581450" y="3742617"/>
              <a:ext cx="101636" cy="54302"/>
            </a:xfrm>
            <a:custGeom>
              <a:avLst/>
              <a:gdLst/>
              <a:ahLst/>
              <a:cxnLst/>
              <a:rect l="l" t="t" r="r" b="b"/>
              <a:pathLst>
                <a:path w="1342" h="717" extrusionOk="0">
                  <a:moveTo>
                    <a:pt x="120" y="1"/>
                  </a:moveTo>
                  <a:cubicBezTo>
                    <a:pt x="81" y="1"/>
                    <a:pt x="40" y="18"/>
                    <a:pt x="16" y="54"/>
                  </a:cubicBezTo>
                  <a:cubicBezTo>
                    <a:pt x="0" y="101"/>
                    <a:pt x="0" y="149"/>
                    <a:pt x="47" y="180"/>
                  </a:cubicBezTo>
                  <a:cubicBezTo>
                    <a:pt x="79" y="196"/>
                    <a:pt x="568" y="496"/>
                    <a:pt x="1200" y="717"/>
                  </a:cubicBezTo>
                  <a:lnTo>
                    <a:pt x="1231" y="717"/>
                  </a:lnTo>
                  <a:cubicBezTo>
                    <a:pt x="1279" y="717"/>
                    <a:pt x="1310" y="685"/>
                    <a:pt x="1326" y="654"/>
                  </a:cubicBezTo>
                  <a:cubicBezTo>
                    <a:pt x="1342" y="591"/>
                    <a:pt x="1310" y="543"/>
                    <a:pt x="1263" y="528"/>
                  </a:cubicBezTo>
                  <a:cubicBezTo>
                    <a:pt x="663" y="307"/>
                    <a:pt x="158" y="22"/>
                    <a:pt x="158" y="7"/>
                  </a:cubicBezTo>
                  <a:cubicBezTo>
                    <a:pt x="146" y="3"/>
                    <a:pt x="133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5477390" y="3733226"/>
              <a:ext cx="49076" cy="85278"/>
            </a:xfrm>
            <a:custGeom>
              <a:avLst/>
              <a:gdLst/>
              <a:ahLst/>
              <a:cxnLst/>
              <a:rect l="l" t="t" r="r" b="b"/>
              <a:pathLst>
                <a:path w="648" h="1126" extrusionOk="0">
                  <a:moveTo>
                    <a:pt x="149" y="0"/>
                  </a:moveTo>
                  <a:cubicBezTo>
                    <a:pt x="107" y="0"/>
                    <a:pt x="64" y="31"/>
                    <a:pt x="64" y="83"/>
                  </a:cubicBezTo>
                  <a:cubicBezTo>
                    <a:pt x="1" y="320"/>
                    <a:pt x="17" y="857"/>
                    <a:pt x="490" y="1109"/>
                  </a:cubicBezTo>
                  <a:cubicBezTo>
                    <a:pt x="506" y="1125"/>
                    <a:pt x="522" y="1125"/>
                    <a:pt x="537" y="1125"/>
                  </a:cubicBezTo>
                  <a:cubicBezTo>
                    <a:pt x="569" y="1125"/>
                    <a:pt x="601" y="1109"/>
                    <a:pt x="616" y="1078"/>
                  </a:cubicBezTo>
                  <a:cubicBezTo>
                    <a:pt x="648" y="1030"/>
                    <a:pt x="632" y="967"/>
                    <a:pt x="585" y="936"/>
                  </a:cubicBezTo>
                  <a:cubicBezTo>
                    <a:pt x="127" y="699"/>
                    <a:pt x="238" y="146"/>
                    <a:pt x="253" y="131"/>
                  </a:cubicBezTo>
                  <a:cubicBezTo>
                    <a:pt x="269" y="67"/>
                    <a:pt x="222" y="20"/>
                    <a:pt x="174" y="4"/>
                  </a:cubicBezTo>
                  <a:cubicBezTo>
                    <a:pt x="166" y="2"/>
                    <a:pt x="158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5339930" y="3652795"/>
              <a:ext cx="52712" cy="96335"/>
            </a:xfrm>
            <a:custGeom>
              <a:avLst/>
              <a:gdLst/>
              <a:ahLst/>
              <a:cxnLst/>
              <a:rect l="l" t="t" r="r" b="b"/>
              <a:pathLst>
                <a:path w="696" h="1272" extrusionOk="0">
                  <a:moveTo>
                    <a:pt x="586" y="1"/>
                  </a:moveTo>
                  <a:cubicBezTo>
                    <a:pt x="561" y="1"/>
                    <a:pt x="537" y="9"/>
                    <a:pt x="521" y="25"/>
                  </a:cubicBezTo>
                  <a:cubicBezTo>
                    <a:pt x="521" y="25"/>
                    <a:pt x="0" y="530"/>
                    <a:pt x="506" y="1224"/>
                  </a:cubicBezTo>
                  <a:cubicBezTo>
                    <a:pt x="521" y="1256"/>
                    <a:pt x="553" y="1256"/>
                    <a:pt x="585" y="1256"/>
                  </a:cubicBezTo>
                  <a:lnTo>
                    <a:pt x="585" y="1272"/>
                  </a:lnTo>
                  <a:cubicBezTo>
                    <a:pt x="616" y="1272"/>
                    <a:pt x="632" y="1256"/>
                    <a:pt x="648" y="1240"/>
                  </a:cubicBezTo>
                  <a:cubicBezTo>
                    <a:pt x="695" y="1208"/>
                    <a:pt x="695" y="1145"/>
                    <a:pt x="663" y="1114"/>
                  </a:cubicBezTo>
                  <a:cubicBezTo>
                    <a:pt x="269" y="561"/>
                    <a:pt x="648" y="182"/>
                    <a:pt x="663" y="167"/>
                  </a:cubicBezTo>
                  <a:cubicBezTo>
                    <a:pt x="695" y="135"/>
                    <a:pt x="695" y="72"/>
                    <a:pt x="663" y="25"/>
                  </a:cubicBezTo>
                  <a:cubicBezTo>
                    <a:pt x="640" y="9"/>
                    <a:pt x="612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5268209" y="3564487"/>
              <a:ext cx="64602" cy="93760"/>
            </a:xfrm>
            <a:custGeom>
              <a:avLst/>
              <a:gdLst/>
              <a:ahLst/>
              <a:cxnLst/>
              <a:rect l="l" t="t" r="r" b="b"/>
              <a:pathLst>
                <a:path w="853" h="1238" extrusionOk="0">
                  <a:moveTo>
                    <a:pt x="748" y="0"/>
                  </a:moveTo>
                  <a:cubicBezTo>
                    <a:pt x="725" y="0"/>
                    <a:pt x="700" y="8"/>
                    <a:pt x="679" y="22"/>
                  </a:cubicBezTo>
                  <a:cubicBezTo>
                    <a:pt x="648" y="54"/>
                    <a:pt x="0" y="685"/>
                    <a:pt x="379" y="1206"/>
                  </a:cubicBezTo>
                  <a:cubicBezTo>
                    <a:pt x="395" y="1222"/>
                    <a:pt x="427" y="1238"/>
                    <a:pt x="458" y="1238"/>
                  </a:cubicBezTo>
                  <a:cubicBezTo>
                    <a:pt x="474" y="1238"/>
                    <a:pt x="505" y="1238"/>
                    <a:pt x="521" y="1222"/>
                  </a:cubicBezTo>
                  <a:cubicBezTo>
                    <a:pt x="553" y="1191"/>
                    <a:pt x="569" y="1127"/>
                    <a:pt x="537" y="1080"/>
                  </a:cubicBezTo>
                  <a:cubicBezTo>
                    <a:pt x="253" y="701"/>
                    <a:pt x="805" y="180"/>
                    <a:pt x="821" y="164"/>
                  </a:cubicBezTo>
                  <a:cubicBezTo>
                    <a:pt x="853" y="133"/>
                    <a:pt x="853" y="70"/>
                    <a:pt x="821" y="38"/>
                  </a:cubicBezTo>
                  <a:cubicBezTo>
                    <a:pt x="804" y="12"/>
                    <a:pt x="777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5203607" y="3431041"/>
              <a:ext cx="73009" cy="83763"/>
            </a:xfrm>
            <a:custGeom>
              <a:avLst/>
              <a:gdLst/>
              <a:ahLst/>
              <a:cxnLst/>
              <a:rect l="l" t="t" r="r" b="b"/>
              <a:pathLst>
                <a:path w="964" h="1106" extrusionOk="0">
                  <a:moveTo>
                    <a:pt x="844" y="0"/>
                  </a:moveTo>
                  <a:cubicBezTo>
                    <a:pt x="826" y="0"/>
                    <a:pt x="807" y="5"/>
                    <a:pt x="790" y="16"/>
                  </a:cubicBezTo>
                  <a:cubicBezTo>
                    <a:pt x="759" y="32"/>
                    <a:pt x="1" y="506"/>
                    <a:pt x="238" y="1042"/>
                  </a:cubicBezTo>
                  <a:cubicBezTo>
                    <a:pt x="254" y="1090"/>
                    <a:pt x="285" y="1106"/>
                    <a:pt x="332" y="1106"/>
                  </a:cubicBezTo>
                  <a:lnTo>
                    <a:pt x="364" y="1106"/>
                  </a:lnTo>
                  <a:cubicBezTo>
                    <a:pt x="411" y="1074"/>
                    <a:pt x="443" y="1027"/>
                    <a:pt x="427" y="979"/>
                  </a:cubicBezTo>
                  <a:cubicBezTo>
                    <a:pt x="254" y="585"/>
                    <a:pt x="885" y="190"/>
                    <a:pt x="901" y="190"/>
                  </a:cubicBezTo>
                  <a:cubicBezTo>
                    <a:pt x="948" y="159"/>
                    <a:pt x="964" y="95"/>
                    <a:pt x="932" y="48"/>
                  </a:cubicBezTo>
                  <a:cubicBezTo>
                    <a:pt x="912" y="17"/>
                    <a:pt x="878" y="0"/>
                    <a:pt x="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24"/>
          <p:cNvSpPr/>
          <p:nvPr/>
        </p:nvSpPr>
        <p:spPr>
          <a:xfrm rot="3110361">
            <a:off x="344354" y="183567"/>
            <a:ext cx="352586" cy="1172123"/>
          </a:xfrm>
          <a:custGeom>
            <a:avLst/>
            <a:gdLst/>
            <a:ahLst/>
            <a:cxnLst/>
            <a:rect l="l" t="t" r="r" b="b"/>
            <a:pathLst>
              <a:path w="5763" h="14930" extrusionOk="0">
                <a:moveTo>
                  <a:pt x="1076" y="1"/>
                </a:moveTo>
                <a:cubicBezTo>
                  <a:pt x="1011" y="1"/>
                  <a:pt x="948" y="4"/>
                  <a:pt x="885" y="12"/>
                </a:cubicBezTo>
                <a:cubicBezTo>
                  <a:pt x="822" y="12"/>
                  <a:pt x="790" y="60"/>
                  <a:pt x="790" y="107"/>
                </a:cubicBezTo>
                <a:cubicBezTo>
                  <a:pt x="790" y="154"/>
                  <a:pt x="837" y="202"/>
                  <a:pt x="885" y="202"/>
                </a:cubicBezTo>
                <a:lnTo>
                  <a:pt x="1279" y="202"/>
                </a:lnTo>
                <a:cubicBezTo>
                  <a:pt x="1327" y="202"/>
                  <a:pt x="1374" y="170"/>
                  <a:pt x="1374" y="107"/>
                </a:cubicBezTo>
                <a:cubicBezTo>
                  <a:pt x="1374" y="60"/>
                  <a:pt x="1342" y="12"/>
                  <a:pt x="1279" y="12"/>
                </a:cubicBezTo>
                <a:cubicBezTo>
                  <a:pt x="1208" y="4"/>
                  <a:pt x="1141" y="1"/>
                  <a:pt x="1076" y="1"/>
                </a:cubicBezTo>
                <a:close/>
                <a:moveTo>
                  <a:pt x="490" y="28"/>
                </a:moveTo>
                <a:cubicBezTo>
                  <a:pt x="237" y="60"/>
                  <a:pt x="80" y="91"/>
                  <a:pt x="80" y="91"/>
                </a:cubicBezTo>
                <a:cubicBezTo>
                  <a:pt x="32" y="107"/>
                  <a:pt x="1" y="170"/>
                  <a:pt x="1" y="218"/>
                </a:cubicBezTo>
                <a:cubicBezTo>
                  <a:pt x="16" y="265"/>
                  <a:pt x="64" y="296"/>
                  <a:pt x="111" y="296"/>
                </a:cubicBezTo>
                <a:lnTo>
                  <a:pt x="127" y="296"/>
                </a:lnTo>
                <a:cubicBezTo>
                  <a:pt x="127" y="296"/>
                  <a:pt x="269" y="249"/>
                  <a:pt x="506" y="233"/>
                </a:cubicBezTo>
                <a:cubicBezTo>
                  <a:pt x="553" y="218"/>
                  <a:pt x="601" y="170"/>
                  <a:pt x="585" y="123"/>
                </a:cubicBezTo>
                <a:cubicBezTo>
                  <a:pt x="585" y="75"/>
                  <a:pt x="537" y="28"/>
                  <a:pt x="490" y="28"/>
                </a:cubicBezTo>
                <a:close/>
                <a:moveTo>
                  <a:pt x="1690" y="44"/>
                </a:moveTo>
                <a:cubicBezTo>
                  <a:pt x="1627" y="44"/>
                  <a:pt x="1579" y="75"/>
                  <a:pt x="1579" y="139"/>
                </a:cubicBezTo>
                <a:cubicBezTo>
                  <a:pt x="1563" y="186"/>
                  <a:pt x="1611" y="233"/>
                  <a:pt x="1658" y="249"/>
                </a:cubicBezTo>
                <a:cubicBezTo>
                  <a:pt x="1784" y="265"/>
                  <a:pt x="1911" y="281"/>
                  <a:pt x="2037" y="312"/>
                </a:cubicBezTo>
                <a:lnTo>
                  <a:pt x="2053" y="312"/>
                </a:lnTo>
                <a:cubicBezTo>
                  <a:pt x="2100" y="312"/>
                  <a:pt x="2147" y="281"/>
                  <a:pt x="2163" y="249"/>
                </a:cubicBezTo>
                <a:cubicBezTo>
                  <a:pt x="2163" y="186"/>
                  <a:pt x="2132" y="139"/>
                  <a:pt x="2084" y="123"/>
                </a:cubicBezTo>
                <a:cubicBezTo>
                  <a:pt x="1958" y="91"/>
                  <a:pt x="1816" y="75"/>
                  <a:pt x="1690" y="44"/>
                </a:cubicBezTo>
                <a:close/>
                <a:moveTo>
                  <a:pt x="2453" y="229"/>
                </a:moveTo>
                <a:cubicBezTo>
                  <a:pt x="2411" y="229"/>
                  <a:pt x="2366" y="258"/>
                  <a:pt x="2353" y="296"/>
                </a:cubicBezTo>
                <a:cubicBezTo>
                  <a:pt x="2337" y="344"/>
                  <a:pt x="2353" y="407"/>
                  <a:pt x="2416" y="423"/>
                </a:cubicBezTo>
                <a:cubicBezTo>
                  <a:pt x="2526" y="470"/>
                  <a:pt x="2653" y="517"/>
                  <a:pt x="2763" y="581"/>
                </a:cubicBezTo>
                <a:lnTo>
                  <a:pt x="2810" y="581"/>
                </a:lnTo>
                <a:cubicBezTo>
                  <a:pt x="2842" y="581"/>
                  <a:pt x="2874" y="565"/>
                  <a:pt x="2889" y="533"/>
                </a:cubicBezTo>
                <a:cubicBezTo>
                  <a:pt x="2921" y="486"/>
                  <a:pt x="2905" y="423"/>
                  <a:pt x="2842" y="407"/>
                </a:cubicBezTo>
                <a:cubicBezTo>
                  <a:pt x="2732" y="344"/>
                  <a:pt x="2605" y="281"/>
                  <a:pt x="2479" y="233"/>
                </a:cubicBezTo>
                <a:cubicBezTo>
                  <a:pt x="2471" y="231"/>
                  <a:pt x="2462" y="229"/>
                  <a:pt x="2453" y="229"/>
                </a:cubicBezTo>
                <a:close/>
                <a:moveTo>
                  <a:pt x="3136" y="590"/>
                </a:moveTo>
                <a:cubicBezTo>
                  <a:pt x="3107" y="590"/>
                  <a:pt x="3080" y="602"/>
                  <a:pt x="3063" y="628"/>
                </a:cubicBezTo>
                <a:cubicBezTo>
                  <a:pt x="3031" y="675"/>
                  <a:pt x="3047" y="738"/>
                  <a:pt x="3095" y="770"/>
                </a:cubicBezTo>
                <a:cubicBezTo>
                  <a:pt x="3189" y="833"/>
                  <a:pt x="3300" y="912"/>
                  <a:pt x="3395" y="1007"/>
                </a:cubicBezTo>
                <a:cubicBezTo>
                  <a:pt x="3410" y="1023"/>
                  <a:pt x="3426" y="1023"/>
                  <a:pt x="3458" y="1023"/>
                </a:cubicBezTo>
                <a:cubicBezTo>
                  <a:pt x="3473" y="1023"/>
                  <a:pt x="3505" y="1023"/>
                  <a:pt x="3521" y="991"/>
                </a:cubicBezTo>
                <a:cubicBezTo>
                  <a:pt x="3568" y="959"/>
                  <a:pt x="3568" y="896"/>
                  <a:pt x="3521" y="849"/>
                </a:cubicBezTo>
                <a:cubicBezTo>
                  <a:pt x="3426" y="770"/>
                  <a:pt x="3316" y="675"/>
                  <a:pt x="3205" y="612"/>
                </a:cubicBezTo>
                <a:cubicBezTo>
                  <a:pt x="3184" y="598"/>
                  <a:pt x="3159" y="590"/>
                  <a:pt x="3136" y="590"/>
                </a:cubicBezTo>
                <a:close/>
                <a:moveTo>
                  <a:pt x="3732" y="1111"/>
                </a:moveTo>
                <a:cubicBezTo>
                  <a:pt x="3709" y="1111"/>
                  <a:pt x="3684" y="1119"/>
                  <a:pt x="3663" y="1133"/>
                </a:cubicBezTo>
                <a:cubicBezTo>
                  <a:pt x="3631" y="1165"/>
                  <a:pt x="3616" y="1228"/>
                  <a:pt x="3663" y="1275"/>
                </a:cubicBezTo>
                <a:cubicBezTo>
                  <a:pt x="3742" y="1370"/>
                  <a:pt x="3821" y="1465"/>
                  <a:pt x="3884" y="1575"/>
                </a:cubicBezTo>
                <a:cubicBezTo>
                  <a:pt x="3915" y="1607"/>
                  <a:pt x="3931" y="1622"/>
                  <a:pt x="3963" y="1622"/>
                </a:cubicBezTo>
                <a:lnTo>
                  <a:pt x="3979" y="1622"/>
                </a:lnTo>
                <a:cubicBezTo>
                  <a:pt x="3994" y="1622"/>
                  <a:pt x="4010" y="1607"/>
                  <a:pt x="4026" y="1607"/>
                </a:cubicBezTo>
                <a:cubicBezTo>
                  <a:pt x="4073" y="1575"/>
                  <a:pt x="4089" y="1512"/>
                  <a:pt x="4058" y="1465"/>
                </a:cubicBezTo>
                <a:cubicBezTo>
                  <a:pt x="3979" y="1354"/>
                  <a:pt x="3900" y="1244"/>
                  <a:pt x="3805" y="1149"/>
                </a:cubicBezTo>
                <a:cubicBezTo>
                  <a:pt x="3788" y="1123"/>
                  <a:pt x="3761" y="1111"/>
                  <a:pt x="3732" y="1111"/>
                </a:cubicBezTo>
                <a:close/>
                <a:moveTo>
                  <a:pt x="4158" y="1759"/>
                </a:moveTo>
                <a:cubicBezTo>
                  <a:pt x="4145" y="1759"/>
                  <a:pt x="4132" y="1761"/>
                  <a:pt x="4121" y="1765"/>
                </a:cubicBezTo>
                <a:cubicBezTo>
                  <a:pt x="4073" y="1796"/>
                  <a:pt x="4058" y="1859"/>
                  <a:pt x="4073" y="1907"/>
                </a:cubicBezTo>
                <a:cubicBezTo>
                  <a:pt x="4136" y="2017"/>
                  <a:pt x="4200" y="2128"/>
                  <a:pt x="4247" y="2254"/>
                </a:cubicBezTo>
                <a:cubicBezTo>
                  <a:pt x="4263" y="2301"/>
                  <a:pt x="4294" y="2317"/>
                  <a:pt x="4326" y="2317"/>
                </a:cubicBezTo>
                <a:lnTo>
                  <a:pt x="4373" y="2317"/>
                </a:lnTo>
                <a:cubicBezTo>
                  <a:pt x="4421" y="2285"/>
                  <a:pt x="4436" y="2238"/>
                  <a:pt x="4421" y="2191"/>
                </a:cubicBezTo>
                <a:cubicBezTo>
                  <a:pt x="4373" y="2049"/>
                  <a:pt x="4310" y="1938"/>
                  <a:pt x="4263" y="1812"/>
                </a:cubicBezTo>
                <a:cubicBezTo>
                  <a:pt x="4239" y="1776"/>
                  <a:pt x="4198" y="1759"/>
                  <a:pt x="4158" y="1759"/>
                </a:cubicBezTo>
                <a:close/>
                <a:moveTo>
                  <a:pt x="4436" y="2491"/>
                </a:moveTo>
                <a:cubicBezTo>
                  <a:pt x="4373" y="2506"/>
                  <a:pt x="4342" y="2570"/>
                  <a:pt x="4357" y="2617"/>
                </a:cubicBezTo>
                <a:cubicBezTo>
                  <a:pt x="4405" y="2743"/>
                  <a:pt x="4421" y="2869"/>
                  <a:pt x="4436" y="2996"/>
                </a:cubicBezTo>
                <a:cubicBezTo>
                  <a:pt x="4452" y="3043"/>
                  <a:pt x="4484" y="3075"/>
                  <a:pt x="4531" y="3075"/>
                </a:cubicBezTo>
                <a:lnTo>
                  <a:pt x="4547" y="3075"/>
                </a:lnTo>
                <a:cubicBezTo>
                  <a:pt x="4594" y="3075"/>
                  <a:pt x="4642" y="3027"/>
                  <a:pt x="4626" y="2964"/>
                </a:cubicBezTo>
                <a:cubicBezTo>
                  <a:pt x="4610" y="2838"/>
                  <a:pt x="4594" y="2696"/>
                  <a:pt x="4547" y="2570"/>
                </a:cubicBezTo>
                <a:cubicBezTo>
                  <a:pt x="4531" y="2506"/>
                  <a:pt x="4484" y="2491"/>
                  <a:pt x="4436" y="2491"/>
                </a:cubicBezTo>
                <a:close/>
                <a:moveTo>
                  <a:pt x="4563" y="3280"/>
                </a:moveTo>
                <a:cubicBezTo>
                  <a:pt x="4500" y="3280"/>
                  <a:pt x="4452" y="3311"/>
                  <a:pt x="4452" y="3375"/>
                </a:cubicBezTo>
                <a:cubicBezTo>
                  <a:pt x="4452" y="3501"/>
                  <a:pt x="4436" y="3627"/>
                  <a:pt x="4405" y="3738"/>
                </a:cubicBezTo>
                <a:cubicBezTo>
                  <a:pt x="4389" y="3801"/>
                  <a:pt x="4421" y="3848"/>
                  <a:pt x="4484" y="3864"/>
                </a:cubicBezTo>
                <a:lnTo>
                  <a:pt x="4500" y="3864"/>
                </a:lnTo>
                <a:cubicBezTo>
                  <a:pt x="4547" y="3864"/>
                  <a:pt x="4594" y="3832"/>
                  <a:pt x="4594" y="3785"/>
                </a:cubicBezTo>
                <a:cubicBezTo>
                  <a:pt x="4626" y="3659"/>
                  <a:pt x="4642" y="3517"/>
                  <a:pt x="4657" y="3375"/>
                </a:cubicBezTo>
                <a:cubicBezTo>
                  <a:pt x="4657" y="3327"/>
                  <a:pt x="4610" y="3280"/>
                  <a:pt x="4563" y="3280"/>
                </a:cubicBezTo>
                <a:close/>
                <a:moveTo>
                  <a:pt x="4378" y="4032"/>
                </a:moveTo>
                <a:cubicBezTo>
                  <a:pt x="4336" y="4032"/>
                  <a:pt x="4303" y="4053"/>
                  <a:pt x="4279" y="4101"/>
                </a:cubicBezTo>
                <a:cubicBezTo>
                  <a:pt x="4231" y="4211"/>
                  <a:pt x="4168" y="4322"/>
                  <a:pt x="4105" y="4416"/>
                </a:cubicBezTo>
                <a:cubicBezTo>
                  <a:pt x="4073" y="4464"/>
                  <a:pt x="4073" y="4527"/>
                  <a:pt x="4121" y="4559"/>
                </a:cubicBezTo>
                <a:cubicBezTo>
                  <a:pt x="4136" y="4574"/>
                  <a:pt x="4168" y="4574"/>
                  <a:pt x="4184" y="4574"/>
                </a:cubicBezTo>
                <a:cubicBezTo>
                  <a:pt x="4215" y="4574"/>
                  <a:pt x="4247" y="4559"/>
                  <a:pt x="4263" y="4527"/>
                </a:cubicBezTo>
                <a:cubicBezTo>
                  <a:pt x="4342" y="4416"/>
                  <a:pt x="4405" y="4306"/>
                  <a:pt x="4468" y="4180"/>
                </a:cubicBezTo>
                <a:cubicBezTo>
                  <a:pt x="4484" y="4132"/>
                  <a:pt x="4468" y="4069"/>
                  <a:pt x="4421" y="4038"/>
                </a:cubicBezTo>
                <a:cubicBezTo>
                  <a:pt x="4406" y="4034"/>
                  <a:pt x="4392" y="4032"/>
                  <a:pt x="4378" y="4032"/>
                </a:cubicBezTo>
                <a:close/>
                <a:moveTo>
                  <a:pt x="2337" y="4622"/>
                </a:moveTo>
                <a:cubicBezTo>
                  <a:pt x="2274" y="4622"/>
                  <a:pt x="2242" y="4669"/>
                  <a:pt x="2242" y="4716"/>
                </a:cubicBezTo>
                <a:cubicBezTo>
                  <a:pt x="2242" y="4780"/>
                  <a:pt x="2290" y="4811"/>
                  <a:pt x="2337" y="4811"/>
                </a:cubicBezTo>
                <a:lnTo>
                  <a:pt x="2384" y="4811"/>
                </a:lnTo>
                <a:cubicBezTo>
                  <a:pt x="2495" y="4811"/>
                  <a:pt x="2605" y="4827"/>
                  <a:pt x="2716" y="4843"/>
                </a:cubicBezTo>
                <a:lnTo>
                  <a:pt x="2732" y="4843"/>
                </a:lnTo>
                <a:cubicBezTo>
                  <a:pt x="2779" y="4843"/>
                  <a:pt x="2826" y="4811"/>
                  <a:pt x="2826" y="4764"/>
                </a:cubicBezTo>
                <a:cubicBezTo>
                  <a:pt x="2842" y="4716"/>
                  <a:pt x="2795" y="4669"/>
                  <a:pt x="2747" y="4653"/>
                </a:cubicBezTo>
                <a:cubicBezTo>
                  <a:pt x="2637" y="4637"/>
                  <a:pt x="2511" y="4622"/>
                  <a:pt x="2384" y="4622"/>
                </a:cubicBezTo>
                <a:close/>
                <a:moveTo>
                  <a:pt x="1951" y="4665"/>
                </a:moveTo>
                <a:cubicBezTo>
                  <a:pt x="1943" y="4665"/>
                  <a:pt x="1935" y="4666"/>
                  <a:pt x="1927" y="4669"/>
                </a:cubicBezTo>
                <a:cubicBezTo>
                  <a:pt x="1784" y="4716"/>
                  <a:pt x="1642" y="4764"/>
                  <a:pt x="1532" y="4827"/>
                </a:cubicBezTo>
                <a:cubicBezTo>
                  <a:pt x="1485" y="4858"/>
                  <a:pt x="1469" y="4922"/>
                  <a:pt x="1485" y="4969"/>
                </a:cubicBezTo>
                <a:cubicBezTo>
                  <a:pt x="1516" y="5001"/>
                  <a:pt x="1548" y="5016"/>
                  <a:pt x="1579" y="5016"/>
                </a:cubicBezTo>
                <a:cubicBezTo>
                  <a:pt x="1595" y="5016"/>
                  <a:pt x="1611" y="5001"/>
                  <a:pt x="1627" y="5001"/>
                </a:cubicBezTo>
                <a:cubicBezTo>
                  <a:pt x="1721" y="4937"/>
                  <a:pt x="1848" y="4890"/>
                  <a:pt x="1974" y="4858"/>
                </a:cubicBezTo>
                <a:cubicBezTo>
                  <a:pt x="2021" y="4858"/>
                  <a:pt x="2053" y="4795"/>
                  <a:pt x="2037" y="4748"/>
                </a:cubicBezTo>
                <a:cubicBezTo>
                  <a:pt x="2024" y="4696"/>
                  <a:pt x="1989" y="4665"/>
                  <a:pt x="1951" y="4665"/>
                </a:cubicBezTo>
                <a:close/>
                <a:moveTo>
                  <a:pt x="3941" y="4686"/>
                </a:moveTo>
                <a:cubicBezTo>
                  <a:pt x="3912" y="4686"/>
                  <a:pt x="3885" y="4699"/>
                  <a:pt x="3868" y="4716"/>
                </a:cubicBezTo>
                <a:cubicBezTo>
                  <a:pt x="3773" y="4811"/>
                  <a:pt x="3679" y="4890"/>
                  <a:pt x="3584" y="4969"/>
                </a:cubicBezTo>
                <a:cubicBezTo>
                  <a:pt x="3568" y="4985"/>
                  <a:pt x="3568" y="5001"/>
                  <a:pt x="3552" y="5001"/>
                </a:cubicBezTo>
                <a:cubicBezTo>
                  <a:pt x="3552" y="4985"/>
                  <a:pt x="3537" y="4953"/>
                  <a:pt x="3521" y="4937"/>
                </a:cubicBezTo>
                <a:cubicBezTo>
                  <a:pt x="3395" y="4874"/>
                  <a:pt x="3268" y="4811"/>
                  <a:pt x="3142" y="4764"/>
                </a:cubicBezTo>
                <a:cubicBezTo>
                  <a:pt x="3129" y="4755"/>
                  <a:pt x="3114" y="4751"/>
                  <a:pt x="3100" y="4751"/>
                </a:cubicBezTo>
                <a:cubicBezTo>
                  <a:pt x="3063" y="4751"/>
                  <a:pt x="3027" y="4777"/>
                  <a:pt x="3016" y="4811"/>
                </a:cubicBezTo>
                <a:cubicBezTo>
                  <a:pt x="3000" y="4858"/>
                  <a:pt x="3016" y="4922"/>
                  <a:pt x="3063" y="4937"/>
                </a:cubicBezTo>
                <a:cubicBezTo>
                  <a:pt x="3189" y="4985"/>
                  <a:pt x="3300" y="5048"/>
                  <a:pt x="3410" y="5111"/>
                </a:cubicBezTo>
                <a:cubicBezTo>
                  <a:pt x="3427" y="5122"/>
                  <a:pt x="3444" y="5127"/>
                  <a:pt x="3460" y="5127"/>
                </a:cubicBezTo>
                <a:cubicBezTo>
                  <a:pt x="3489" y="5127"/>
                  <a:pt x="3516" y="5110"/>
                  <a:pt x="3537" y="5079"/>
                </a:cubicBezTo>
                <a:lnTo>
                  <a:pt x="3552" y="5079"/>
                </a:lnTo>
                <a:cubicBezTo>
                  <a:pt x="3552" y="5095"/>
                  <a:pt x="3552" y="5095"/>
                  <a:pt x="3568" y="5111"/>
                </a:cubicBezTo>
                <a:cubicBezTo>
                  <a:pt x="3584" y="5143"/>
                  <a:pt x="3616" y="5158"/>
                  <a:pt x="3647" y="5158"/>
                </a:cubicBezTo>
                <a:cubicBezTo>
                  <a:pt x="3663" y="5158"/>
                  <a:pt x="3694" y="5143"/>
                  <a:pt x="3710" y="5127"/>
                </a:cubicBezTo>
                <a:cubicBezTo>
                  <a:pt x="3821" y="5048"/>
                  <a:pt x="3915" y="4953"/>
                  <a:pt x="4010" y="4858"/>
                </a:cubicBezTo>
                <a:cubicBezTo>
                  <a:pt x="4042" y="4811"/>
                  <a:pt x="4042" y="4748"/>
                  <a:pt x="4010" y="4716"/>
                </a:cubicBezTo>
                <a:cubicBezTo>
                  <a:pt x="3989" y="4695"/>
                  <a:pt x="3964" y="4686"/>
                  <a:pt x="3941" y="4686"/>
                </a:cubicBezTo>
                <a:close/>
                <a:moveTo>
                  <a:pt x="3322" y="5174"/>
                </a:moveTo>
                <a:cubicBezTo>
                  <a:pt x="3304" y="5174"/>
                  <a:pt x="3285" y="5179"/>
                  <a:pt x="3268" y="5190"/>
                </a:cubicBezTo>
                <a:cubicBezTo>
                  <a:pt x="3158" y="5269"/>
                  <a:pt x="3047" y="5316"/>
                  <a:pt x="2937" y="5379"/>
                </a:cubicBezTo>
                <a:cubicBezTo>
                  <a:pt x="2889" y="5395"/>
                  <a:pt x="2858" y="5458"/>
                  <a:pt x="2889" y="5506"/>
                </a:cubicBezTo>
                <a:cubicBezTo>
                  <a:pt x="2905" y="5553"/>
                  <a:pt x="2937" y="5569"/>
                  <a:pt x="2968" y="5569"/>
                </a:cubicBezTo>
                <a:lnTo>
                  <a:pt x="2984" y="5569"/>
                </a:lnTo>
                <a:cubicBezTo>
                  <a:pt x="2984" y="5569"/>
                  <a:pt x="3000" y="5569"/>
                  <a:pt x="3016" y="5553"/>
                </a:cubicBezTo>
                <a:cubicBezTo>
                  <a:pt x="3142" y="5506"/>
                  <a:pt x="3268" y="5427"/>
                  <a:pt x="3379" y="5364"/>
                </a:cubicBezTo>
                <a:cubicBezTo>
                  <a:pt x="3426" y="5332"/>
                  <a:pt x="3426" y="5269"/>
                  <a:pt x="3410" y="5222"/>
                </a:cubicBezTo>
                <a:cubicBezTo>
                  <a:pt x="3390" y="5191"/>
                  <a:pt x="3356" y="5174"/>
                  <a:pt x="3322" y="5174"/>
                </a:cubicBezTo>
                <a:close/>
                <a:moveTo>
                  <a:pt x="1284" y="5062"/>
                </a:moveTo>
                <a:cubicBezTo>
                  <a:pt x="1251" y="5062"/>
                  <a:pt x="1220" y="5076"/>
                  <a:pt x="1200" y="5095"/>
                </a:cubicBezTo>
                <a:cubicBezTo>
                  <a:pt x="1121" y="5190"/>
                  <a:pt x="1074" y="5300"/>
                  <a:pt x="1058" y="5411"/>
                </a:cubicBezTo>
                <a:cubicBezTo>
                  <a:pt x="1058" y="5427"/>
                  <a:pt x="1058" y="5458"/>
                  <a:pt x="1058" y="5474"/>
                </a:cubicBezTo>
                <a:cubicBezTo>
                  <a:pt x="1058" y="5506"/>
                  <a:pt x="1058" y="5521"/>
                  <a:pt x="1058" y="5553"/>
                </a:cubicBezTo>
                <a:cubicBezTo>
                  <a:pt x="1074" y="5585"/>
                  <a:pt x="1106" y="5632"/>
                  <a:pt x="1153" y="5632"/>
                </a:cubicBezTo>
                <a:lnTo>
                  <a:pt x="1153" y="5616"/>
                </a:lnTo>
                <a:lnTo>
                  <a:pt x="1169" y="5616"/>
                </a:lnTo>
                <a:cubicBezTo>
                  <a:pt x="1232" y="5616"/>
                  <a:pt x="1264" y="5553"/>
                  <a:pt x="1248" y="5506"/>
                </a:cubicBezTo>
                <a:cubicBezTo>
                  <a:pt x="1248" y="5490"/>
                  <a:pt x="1248" y="5490"/>
                  <a:pt x="1248" y="5474"/>
                </a:cubicBezTo>
                <a:cubicBezTo>
                  <a:pt x="1248" y="5458"/>
                  <a:pt x="1248" y="5458"/>
                  <a:pt x="1248" y="5442"/>
                </a:cubicBezTo>
                <a:cubicBezTo>
                  <a:pt x="1264" y="5364"/>
                  <a:pt x="1295" y="5300"/>
                  <a:pt x="1358" y="5222"/>
                </a:cubicBezTo>
                <a:cubicBezTo>
                  <a:pt x="1390" y="5174"/>
                  <a:pt x="1374" y="5111"/>
                  <a:pt x="1342" y="5079"/>
                </a:cubicBezTo>
                <a:cubicBezTo>
                  <a:pt x="1324" y="5067"/>
                  <a:pt x="1304" y="5062"/>
                  <a:pt x="1284" y="5062"/>
                </a:cubicBezTo>
                <a:close/>
                <a:moveTo>
                  <a:pt x="3781" y="5168"/>
                </a:moveTo>
                <a:cubicBezTo>
                  <a:pt x="3755" y="5168"/>
                  <a:pt x="3728" y="5180"/>
                  <a:pt x="3710" y="5206"/>
                </a:cubicBezTo>
                <a:cubicBezTo>
                  <a:pt x="3663" y="5237"/>
                  <a:pt x="3663" y="5300"/>
                  <a:pt x="3710" y="5332"/>
                </a:cubicBezTo>
                <a:cubicBezTo>
                  <a:pt x="3805" y="5427"/>
                  <a:pt x="3884" y="5506"/>
                  <a:pt x="3979" y="5616"/>
                </a:cubicBezTo>
                <a:cubicBezTo>
                  <a:pt x="3994" y="5632"/>
                  <a:pt x="4026" y="5648"/>
                  <a:pt x="4042" y="5648"/>
                </a:cubicBezTo>
                <a:lnTo>
                  <a:pt x="4058" y="5648"/>
                </a:lnTo>
                <a:cubicBezTo>
                  <a:pt x="4073" y="5648"/>
                  <a:pt x="4105" y="5632"/>
                  <a:pt x="4121" y="5616"/>
                </a:cubicBezTo>
                <a:cubicBezTo>
                  <a:pt x="4152" y="5585"/>
                  <a:pt x="4168" y="5521"/>
                  <a:pt x="4121" y="5490"/>
                </a:cubicBezTo>
                <a:cubicBezTo>
                  <a:pt x="4042" y="5379"/>
                  <a:pt x="3947" y="5285"/>
                  <a:pt x="3837" y="5190"/>
                </a:cubicBezTo>
                <a:cubicBezTo>
                  <a:pt x="3822" y="5176"/>
                  <a:pt x="3802" y="5168"/>
                  <a:pt x="3781" y="5168"/>
                </a:cubicBezTo>
                <a:close/>
                <a:moveTo>
                  <a:pt x="2600" y="5517"/>
                </a:moveTo>
                <a:cubicBezTo>
                  <a:pt x="2591" y="5517"/>
                  <a:pt x="2582" y="5519"/>
                  <a:pt x="2574" y="5521"/>
                </a:cubicBezTo>
                <a:cubicBezTo>
                  <a:pt x="2447" y="5569"/>
                  <a:pt x="2321" y="5600"/>
                  <a:pt x="2211" y="5632"/>
                </a:cubicBezTo>
                <a:cubicBezTo>
                  <a:pt x="2147" y="5648"/>
                  <a:pt x="2116" y="5695"/>
                  <a:pt x="2132" y="5742"/>
                </a:cubicBezTo>
                <a:cubicBezTo>
                  <a:pt x="2147" y="5790"/>
                  <a:pt x="2179" y="5821"/>
                  <a:pt x="2226" y="5821"/>
                </a:cubicBezTo>
                <a:lnTo>
                  <a:pt x="2258" y="5821"/>
                </a:lnTo>
                <a:cubicBezTo>
                  <a:pt x="2384" y="5790"/>
                  <a:pt x="2511" y="5758"/>
                  <a:pt x="2637" y="5711"/>
                </a:cubicBezTo>
                <a:cubicBezTo>
                  <a:pt x="2700" y="5695"/>
                  <a:pt x="2716" y="5632"/>
                  <a:pt x="2700" y="5585"/>
                </a:cubicBezTo>
                <a:cubicBezTo>
                  <a:pt x="2687" y="5546"/>
                  <a:pt x="2642" y="5517"/>
                  <a:pt x="2600" y="5517"/>
                </a:cubicBezTo>
                <a:close/>
                <a:moveTo>
                  <a:pt x="1443" y="5659"/>
                </a:moveTo>
                <a:cubicBezTo>
                  <a:pt x="1402" y="5659"/>
                  <a:pt x="1358" y="5690"/>
                  <a:pt x="1358" y="5742"/>
                </a:cubicBezTo>
                <a:cubicBezTo>
                  <a:pt x="1342" y="5790"/>
                  <a:pt x="1374" y="5837"/>
                  <a:pt x="1421" y="5853"/>
                </a:cubicBezTo>
                <a:cubicBezTo>
                  <a:pt x="1516" y="5869"/>
                  <a:pt x="1611" y="5884"/>
                  <a:pt x="1721" y="5884"/>
                </a:cubicBezTo>
                <a:lnTo>
                  <a:pt x="1848" y="5884"/>
                </a:lnTo>
                <a:cubicBezTo>
                  <a:pt x="1895" y="5884"/>
                  <a:pt x="1942" y="5837"/>
                  <a:pt x="1942" y="5774"/>
                </a:cubicBezTo>
                <a:cubicBezTo>
                  <a:pt x="1927" y="5727"/>
                  <a:pt x="1895" y="5679"/>
                  <a:pt x="1832" y="5679"/>
                </a:cubicBezTo>
                <a:cubicBezTo>
                  <a:pt x="1790" y="5684"/>
                  <a:pt x="1750" y="5686"/>
                  <a:pt x="1711" y="5686"/>
                </a:cubicBezTo>
                <a:cubicBezTo>
                  <a:pt x="1618" y="5686"/>
                  <a:pt x="1536" y="5675"/>
                  <a:pt x="1469" y="5663"/>
                </a:cubicBezTo>
                <a:cubicBezTo>
                  <a:pt x="1461" y="5661"/>
                  <a:pt x="1452" y="5659"/>
                  <a:pt x="1443" y="5659"/>
                </a:cubicBezTo>
                <a:close/>
                <a:moveTo>
                  <a:pt x="4285" y="5773"/>
                </a:moveTo>
                <a:cubicBezTo>
                  <a:pt x="4267" y="5773"/>
                  <a:pt x="4248" y="5779"/>
                  <a:pt x="4231" y="5790"/>
                </a:cubicBezTo>
                <a:cubicBezTo>
                  <a:pt x="4184" y="5806"/>
                  <a:pt x="4168" y="5869"/>
                  <a:pt x="4200" y="5916"/>
                </a:cubicBezTo>
                <a:cubicBezTo>
                  <a:pt x="4263" y="6027"/>
                  <a:pt x="4326" y="6137"/>
                  <a:pt x="4389" y="6248"/>
                </a:cubicBezTo>
                <a:cubicBezTo>
                  <a:pt x="4405" y="6295"/>
                  <a:pt x="4436" y="6311"/>
                  <a:pt x="4468" y="6311"/>
                </a:cubicBezTo>
                <a:cubicBezTo>
                  <a:pt x="4484" y="6311"/>
                  <a:pt x="4500" y="6311"/>
                  <a:pt x="4515" y="6295"/>
                </a:cubicBezTo>
                <a:cubicBezTo>
                  <a:pt x="4563" y="6279"/>
                  <a:pt x="4594" y="6216"/>
                  <a:pt x="4563" y="6169"/>
                </a:cubicBezTo>
                <a:cubicBezTo>
                  <a:pt x="4500" y="6042"/>
                  <a:pt x="4436" y="5932"/>
                  <a:pt x="4357" y="5821"/>
                </a:cubicBezTo>
                <a:cubicBezTo>
                  <a:pt x="4347" y="5791"/>
                  <a:pt x="4317" y="5773"/>
                  <a:pt x="4285" y="5773"/>
                </a:cubicBezTo>
                <a:close/>
                <a:moveTo>
                  <a:pt x="4632" y="6478"/>
                </a:moveTo>
                <a:cubicBezTo>
                  <a:pt x="4619" y="6478"/>
                  <a:pt x="4606" y="6480"/>
                  <a:pt x="4594" y="6484"/>
                </a:cubicBezTo>
                <a:cubicBezTo>
                  <a:pt x="4547" y="6500"/>
                  <a:pt x="4515" y="6563"/>
                  <a:pt x="4531" y="6611"/>
                </a:cubicBezTo>
                <a:cubicBezTo>
                  <a:pt x="4578" y="6721"/>
                  <a:pt x="4626" y="6847"/>
                  <a:pt x="4657" y="6974"/>
                </a:cubicBezTo>
                <a:cubicBezTo>
                  <a:pt x="4673" y="7021"/>
                  <a:pt x="4705" y="7053"/>
                  <a:pt x="4752" y="7053"/>
                </a:cubicBezTo>
                <a:cubicBezTo>
                  <a:pt x="4752" y="7053"/>
                  <a:pt x="4768" y="7037"/>
                  <a:pt x="4784" y="7037"/>
                </a:cubicBezTo>
                <a:cubicBezTo>
                  <a:pt x="4831" y="7021"/>
                  <a:pt x="4863" y="6974"/>
                  <a:pt x="4847" y="6926"/>
                </a:cubicBezTo>
                <a:cubicBezTo>
                  <a:pt x="4799" y="6784"/>
                  <a:pt x="4768" y="6658"/>
                  <a:pt x="4720" y="6532"/>
                </a:cubicBezTo>
                <a:cubicBezTo>
                  <a:pt x="4709" y="6496"/>
                  <a:pt x="4670" y="6478"/>
                  <a:pt x="4632" y="6478"/>
                </a:cubicBezTo>
                <a:close/>
                <a:moveTo>
                  <a:pt x="4831" y="7226"/>
                </a:moveTo>
                <a:cubicBezTo>
                  <a:pt x="4768" y="7242"/>
                  <a:pt x="4736" y="7289"/>
                  <a:pt x="4752" y="7353"/>
                </a:cubicBezTo>
                <a:cubicBezTo>
                  <a:pt x="4784" y="7479"/>
                  <a:pt x="4799" y="7605"/>
                  <a:pt x="4831" y="7731"/>
                </a:cubicBezTo>
                <a:cubicBezTo>
                  <a:pt x="4831" y="7779"/>
                  <a:pt x="4878" y="7810"/>
                  <a:pt x="4926" y="7810"/>
                </a:cubicBezTo>
                <a:lnTo>
                  <a:pt x="4941" y="7810"/>
                </a:lnTo>
                <a:cubicBezTo>
                  <a:pt x="4989" y="7810"/>
                  <a:pt x="5020" y="7747"/>
                  <a:pt x="5020" y="7700"/>
                </a:cubicBezTo>
                <a:cubicBezTo>
                  <a:pt x="5005" y="7558"/>
                  <a:pt x="4973" y="7431"/>
                  <a:pt x="4941" y="7305"/>
                </a:cubicBezTo>
                <a:cubicBezTo>
                  <a:pt x="4941" y="7258"/>
                  <a:pt x="4878" y="7226"/>
                  <a:pt x="4831" y="7226"/>
                </a:cubicBezTo>
                <a:close/>
                <a:moveTo>
                  <a:pt x="4982" y="8012"/>
                </a:moveTo>
                <a:cubicBezTo>
                  <a:pt x="4974" y="8012"/>
                  <a:pt x="4966" y="8013"/>
                  <a:pt x="4957" y="8016"/>
                </a:cubicBezTo>
                <a:cubicBezTo>
                  <a:pt x="4910" y="8016"/>
                  <a:pt x="4863" y="8063"/>
                  <a:pt x="4878" y="8110"/>
                </a:cubicBezTo>
                <a:cubicBezTo>
                  <a:pt x="4894" y="8252"/>
                  <a:pt x="4894" y="8379"/>
                  <a:pt x="4894" y="8505"/>
                </a:cubicBezTo>
                <a:cubicBezTo>
                  <a:pt x="4894" y="8552"/>
                  <a:pt x="4941" y="8600"/>
                  <a:pt x="4989" y="8600"/>
                </a:cubicBezTo>
                <a:cubicBezTo>
                  <a:pt x="5052" y="8600"/>
                  <a:pt x="5099" y="8552"/>
                  <a:pt x="5099" y="8505"/>
                </a:cubicBezTo>
                <a:cubicBezTo>
                  <a:pt x="5084" y="8363"/>
                  <a:pt x="5084" y="8236"/>
                  <a:pt x="5068" y="8094"/>
                </a:cubicBezTo>
                <a:cubicBezTo>
                  <a:pt x="5068" y="8053"/>
                  <a:pt x="5032" y="8012"/>
                  <a:pt x="4982" y="8012"/>
                </a:cubicBezTo>
                <a:close/>
                <a:moveTo>
                  <a:pt x="4970" y="8802"/>
                </a:moveTo>
                <a:cubicBezTo>
                  <a:pt x="4929" y="8802"/>
                  <a:pt x="4892" y="8843"/>
                  <a:pt x="4878" y="8884"/>
                </a:cubicBezTo>
                <a:cubicBezTo>
                  <a:pt x="4878" y="9026"/>
                  <a:pt x="4863" y="9152"/>
                  <a:pt x="4831" y="9278"/>
                </a:cubicBezTo>
                <a:cubicBezTo>
                  <a:pt x="4831" y="9326"/>
                  <a:pt x="4863" y="9373"/>
                  <a:pt x="4910" y="9389"/>
                </a:cubicBezTo>
                <a:lnTo>
                  <a:pt x="4926" y="9389"/>
                </a:lnTo>
                <a:cubicBezTo>
                  <a:pt x="4973" y="9389"/>
                  <a:pt x="5020" y="9357"/>
                  <a:pt x="5036" y="9310"/>
                </a:cubicBezTo>
                <a:cubicBezTo>
                  <a:pt x="5052" y="9184"/>
                  <a:pt x="5068" y="9042"/>
                  <a:pt x="5084" y="8899"/>
                </a:cubicBezTo>
                <a:cubicBezTo>
                  <a:pt x="5084" y="8852"/>
                  <a:pt x="5036" y="8805"/>
                  <a:pt x="4989" y="8805"/>
                </a:cubicBezTo>
                <a:cubicBezTo>
                  <a:pt x="4983" y="8803"/>
                  <a:pt x="4976" y="8802"/>
                  <a:pt x="4970" y="8802"/>
                </a:cubicBezTo>
                <a:close/>
                <a:moveTo>
                  <a:pt x="4838" y="9574"/>
                </a:moveTo>
                <a:cubicBezTo>
                  <a:pt x="4799" y="9574"/>
                  <a:pt x="4765" y="9602"/>
                  <a:pt x="4752" y="9641"/>
                </a:cubicBezTo>
                <a:cubicBezTo>
                  <a:pt x="4705" y="9768"/>
                  <a:pt x="4657" y="9878"/>
                  <a:pt x="4610" y="10004"/>
                </a:cubicBezTo>
                <a:cubicBezTo>
                  <a:pt x="4594" y="10052"/>
                  <a:pt x="4610" y="10115"/>
                  <a:pt x="4673" y="10131"/>
                </a:cubicBezTo>
                <a:cubicBezTo>
                  <a:pt x="4673" y="10131"/>
                  <a:pt x="4689" y="10147"/>
                  <a:pt x="4705" y="10147"/>
                </a:cubicBezTo>
                <a:lnTo>
                  <a:pt x="4705" y="10131"/>
                </a:lnTo>
                <a:cubicBezTo>
                  <a:pt x="4736" y="10131"/>
                  <a:pt x="4784" y="10115"/>
                  <a:pt x="4799" y="10083"/>
                </a:cubicBezTo>
                <a:cubicBezTo>
                  <a:pt x="4847" y="9957"/>
                  <a:pt x="4894" y="9831"/>
                  <a:pt x="4941" y="9689"/>
                </a:cubicBezTo>
                <a:cubicBezTo>
                  <a:pt x="4957" y="9641"/>
                  <a:pt x="4926" y="9594"/>
                  <a:pt x="4863" y="9578"/>
                </a:cubicBezTo>
                <a:cubicBezTo>
                  <a:pt x="4854" y="9575"/>
                  <a:pt x="4846" y="9574"/>
                  <a:pt x="4838" y="9574"/>
                </a:cubicBezTo>
                <a:close/>
                <a:moveTo>
                  <a:pt x="3205" y="10147"/>
                </a:moveTo>
                <a:cubicBezTo>
                  <a:pt x="3063" y="10162"/>
                  <a:pt x="2921" y="10194"/>
                  <a:pt x="2795" y="10241"/>
                </a:cubicBezTo>
                <a:cubicBezTo>
                  <a:pt x="2732" y="10257"/>
                  <a:pt x="2716" y="10320"/>
                  <a:pt x="2732" y="10368"/>
                </a:cubicBezTo>
                <a:cubicBezTo>
                  <a:pt x="2747" y="10399"/>
                  <a:pt x="2779" y="10431"/>
                  <a:pt x="2826" y="10431"/>
                </a:cubicBezTo>
                <a:lnTo>
                  <a:pt x="2858" y="10431"/>
                </a:lnTo>
                <a:cubicBezTo>
                  <a:pt x="2968" y="10383"/>
                  <a:pt x="3095" y="10352"/>
                  <a:pt x="3221" y="10352"/>
                </a:cubicBezTo>
                <a:cubicBezTo>
                  <a:pt x="3268" y="10336"/>
                  <a:pt x="3316" y="10289"/>
                  <a:pt x="3300" y="10241"/>
                </a:cubicBezTo>
                <a:cubicBezTo>
                  <a:pt x="3300" y="10194"/>
                  <a:pt x="3252" y="10147"/>
                  <a:pt x="3205" y="10147"/>
                </a:cubicBezTo>
                <a:close/>
                <a:moveTo>
                  <a:pt x="3590" y="10174"/>
                </a:moveTo>
                <a:cubicBezTo>
                  <a:pt x="3548" y="10174"/>
                  <a:pt x="3505" y="10205"/>
                  <a:pt x="3505" y="10257"/>
                </a:cubicBezTo>
                <a:cubicBezTo>
                  <a:pt x="3489" y="10304"/>
                  <a:pt x="3537" y="10352"/>
                  <a:pt x="3584" y="10368"/>
                </a:cubicBezTo>
                <a:cubicBezTo>
                  <a:pt x="3710" y="10383"/>
                  <a:pt x="3821" y="10415"/>
                  <a:pt x="3947" y="10462"/>
                </a:cubicBezTo>
                <a:lnTo>
                  <a:pt x="3979" y="10462"/>
                </a:lnTo>
                <a:cubicBezTo>
                  <a:pt x="4026" y="10462"/>
                  <a:pt x="4058" y="10446"/>
                  <a:pt x="4073" y="10399"/>
                </a:cubicBezTo>
                <a:cubicBezTo>
                  <a:pt x="4089" y="10352"/>
                  <a:pt x="4073" y="10304"/>
                  <a:pt x="4010" y="10273"/>
                </a:cubicBezTo>
                <a:cubicBezTo>
                  <a:pt x="3884" y="10225"/>
                  <a:pt x="3742" y="10194"/>
                  <a:pt x="3616" y="10178"/>
                </a:cubicBezTo>
                <a:cubicBezTo>
                  <a:pt x="3607" y="10175"/>
                  <a:pt x="3599" y="10174"/>
                  <a:pt x="3590" y="10174"/>
                </a:cubicBezTo>
                <a:close/>
                <a:moveTo>
                  <a:pt x="4525" y="10288"/>
                </a:moveTo>
                <a:cubicBezTo>
                  <a:pt x="4492" y="10288"/>
                  <a:pt x="4462" y="10305"/>
                  <a:pt x="4452" y="10336"/>
                </a:cubicBezTo>
                <a:cubicBezTo>
                  <a:pt x="4421" y="10383"/>
                  <a:pt x="4405" y="10415"/>
                  <a:pt x="4373" y="10446"/>
                </a:cubicBezTo>
                <a:cubicBezTo>
                  <a:pt x="4365" y="10442"/>
                  <a:pt x="4355" y="10441"/>
                  <a:pt x="4345" y="10441"/>
                </a:cubicBezTo>
                <a:cubicBezTo>
                  <a:pt x="4312" y="10441"/>
                  <a:pt x="4271" y="10458"/>
                  <a:pt x="4247" y="10494"/>
                </a:cubicBezTo>
                <a:cubicBezTo>
                  <a:pt x="4231" y="10525"/>
                  <a:pt x="4247" y="10573"/>
                  <a:pt x="4279" y="10604"/>
                </a:cubicBezTo>
                <a:cubicBezTo>
                  <a:pt x="4263" y="10636"/>
                  <a:pt x="4247" y="10652"/>
                  <a:pt x="4231" y="10667"/>
                </a:cubicBezTo>
                <a:cubicBezTo>
                  <a:pt x="4200" y="10699"/>
                  <a:pt x="4215" y="10762"/>
                  <a:pt x="4247" y="10794"/>
                </a:cubicBezTo>
                <a:cubicBezTo>
                  <a:pt x="4268" y="10808"/>
                  <a:pt x="4293" y="10816"/>
                  <a:pt x="4316" y="10816"/>
                </a:cubicBezTo>
                <a:cubicBezTo>
                  <a:pt x="4345" y="10816"/>
                  <a:pt x="4372" y="10804"/>
                  <a:pt x="4389" y="10778"/>
                </a:cubicBezTo>
                <a:cubicBezTo>
                  <a:pt x="4405" y="10762"/>
                  <a:pt x="4421" y="10746"/>
                  <a:pt x="4436" y="10715"/>
                </a:cubicBezTo>
                <a:cubicBezTo>
                  <a:pt x="4484" y="10762"/>
                  <a:pt x="4547" y="10794"/>
                  <a:pt x="4594" y="10841"/>
                </a:cubicBezTo>
                <a:cubicBezTo>
                  <a:pt x="4610" y="10857"/>
                  <a:pt x="4642" y="10857"/>
                  <a:pt x="4657" y="10857"/>
                </a:cubicBezTo>
                <a:cubicBezTo>
                  <a:pt x="4689" y="10857"/>
                  <a:pt x="4720" y="10857"/>
                  <a:pt x="4736" y="10825"/>
                </a:cubicBezTo>
                <a:cubicBezTo>
                  <a:pt x="4768" y="10778"/>
                  <a:pt x="4768" y="10715"/>
                  <a:pt x="4720" y="10683"/>
                </a:cubicBezTo>
                <a:cubicBezTo>
                  <a:pt x="4673" y="10636"/>
                  <a:pt x="4610" y="10604"/>
                  <a:pt x="4547" y="10557"/>
                </a:cubicBezTo>
                <a:cubicBezTo>
                  <a:pt x="4563" y="10525"/>
                  <a:pt x="4594" y="10478"/>
                  <a:pt x="4610" y="10446"/>
                </a:cubicBezTo>
                <a:cubicBezTo>
                  <a:pt x="4642" y="10399"/>
                  <a:pt x="4626" y="10336"/>
                  <a:pt x="4578" y="10304"/>
                </a:cubicBezTo>
                <a:cubicBezTo>
                  <a:pt x="4562" y="10293"/>
                  <a:pt x="4543" y="10288"/>
                  <a:pt x="4525" y="10288"/>
                </a:cubicBezTo>
                <a:close/>
                <a:moveTo>
                  <a:pt x="2485" y="10424"/>
                </a:moveTo>
                <a:cubicBezTo>
                  <a:pt x="2462" y="10424"/>
                  <a:pt x="2437" y="10432"/>
                  <a:pt x="2416" y="10446"/>
                </a:cubicBezTo>
                <a:cubicBezTo>
                  <a:pt x="2305" y="10525"/>
                  <a:pt x="2211" y="10620"/>
                  <a:pt x="2132" y="10746"/>
                </a:cubicBezTo>
                <a:cubicBezTo>
                  <a:pt x="2084" y="10794"/>
                  <a:pt x="2100" y="10857"/>
                  <a:pt x="2147" y="10888"/>
                </a:cubicBezTo>
                <a:cubicBezTo>
                  <a:pt x="2163" y="10888"/>
                  <a:pt x="2179" y="10904"/>
                  <a:pt x="2211" y="10904"/>
                </a:cubicBezTo>
                <a:cubicBezTo>
                  <a:pt x="2226" y="10904"/>
                  <a:pt x="2258" y="10888"/>
                  <a:pt x="2290" y="10857"/>
                </a:cubicBezTo>
                <a:cubicBezTo>
                  <a:pt x="2353" y="10762"/>
                  <a:pt x="2447" y="10667"/>
                  <a:pt x="2542" y="10604"/>
                </a:cubicBezTo>
                <a:cubicBezTo>
                  <a:pt x="2589" y="10573"/>
                  <a:pt x="2589" y="10510"/>
                  <a:pt x="2558" y="10462"/>
                </a:cubicBezTo>
                <a:cubicBezTo>
                  <a:pt x="2541" y="10436"/>
                  <a:pt x="2514" y="10424"/>
                  <a:pt x="2485" y="10424"/>
                </a:cubicBezTo>
                <a:close/>
                <a:moveTo>
                  <a:pt x="4050" y="10916"/>
                </a:moveTo>
                <a:cubicBezTo>
                  <a:pt x="4026" y="10916"/>
                  <a:pt x="4002" y="10928"/>
                  <a:pt x="3979" y="10952"/>
                </a:cubicBezTo>
                <a:cubicBezTo>
                  <a:pt x="3884" y="11030"/>
                  <a:pt x="3789" y="11125"/>
                  <a:pt x="3694" y="11204"/>
                </a:cubicBezTo>
                <a:cubicBezTo>
                  <a:pt x="3647" y="11236"/>
                  <a:pt x="3647" y="11299"/>
                  <a:pt x="3679" y="11330"/>
                </a:cubicBezTo>
                <a:cubicBezTo>
                  <a:pt x="3694" y="11362"/>
                  <a:pt x="3726" y="11378"/>
                  <a:pt x="3758" y="11378"/>
                </a:cubicBezTo>
                <a:cubicBezTo>
                  <a:pt x="3773" y="11378"/>
                  <a:pt x="3789" y="11362"/>
                  <a:pt x="3821" y="11362"/>
                </a:cubicBezTo>
                <a:cubicBezTo>
                  <a:pt x="3915" y="11267"/>
                  <a:pt x="4026" y="11188"/>
                  <a:pt x="4121" y="11094"/>
                </a:cubicBezTo>
                <a:cubicBezTo>
                  <a:pt x="4152" y="11046"/>
                  <a:pt x="4152" y="10983"/>
                  <a:pt x="4121" y="10952"/>
                </a:cubicBezTo>
                <a:cubicBezTo>
                  <a:pt x="4097" y="10928"/>
                  <a:pt x="4073" y="10916"/>
                  <a:pt x="4050" y="10916"/>
                </a:cubicBezTo>
                <a:close/>
                <a:moveTo>
                  <a:pt x="4955" y="10932"/>
                </a:moveTo>
                <a:cubicBezTo>
                  <a:pt x="4930" y="10932"/>
                  <a:pt x="4902" y="10944"/>
                  <a:pt x="4878" y="10967"/>
                </a:cubicBezTo>
                <a:cubicBezTo>
                  <a:pt x="4847" y="10999"/>
                  <a:pt x="4831" y="11062"/>
                  <a:pt x="4878" y="11094"/>
                </a:cubicBezTo>
                <a:cubicBezTo>
                  <a:pt x="4957" y="11188"/>
                  <a:pt x="5036" y="11299"/>
                  <a:pt x="5115" y="11394"/>
                </a:cubicBezTo>
                <a:cubicBezTo>
                  <a:pt x="5131" y="11425"/>
                  <a:pt x="5162" y="11441"/>
                  <a:pt x="5194" y="11441"/>
                </a:cubicBezTo>
                <a:cubicBezTo>
                  <a:pt x="5210" y="11441"/>
                  <a:pt x="5226" y="11441"/>
                  <a:pt x="5257" y="11425"/>
                </a:cubicBezTo>
                <a:cubicBezTo>
                  <a:pt x="5289" y="11394"/>
                  <a:pt x="5305" y="11330"/>
                  <a:pt x="5273" y="11283"/>
                </a:cubicBezTo>
                <a:cubicBezTo>
                  <a:pt x="5194" y="11173"/>
                  <a:pt x="5115" y="11062"/>
                  <a:pt x="5020" y="10967"/>
                </a:cubicBezTo>
                <a:cubicBezTo>
                  <a:pt x="5005" y="10944"/>
                  <a:pt x="4981" y="10932"/>
                  <a:pt x="4955" y="10932"/>
                </a:cubicBezTo>
                <a:close/>
                <a:moveTo>
                  <a:pt x="2021" y="11042"/>
                </a:moveTo>
                <a:cubicBezTo>
                  <a:pt x="1973" y="11042"/>
                  <a:pt x="1937" y="11070"/>
                  <a:pt x="1911" y="11109"/>
                </a:cubicBezTo>
                <a:cubicBezTo>
                  <a:pt x="1879" y="11204"/>
                  <a:pt x="1863" y="11299"/>
                  <a:pt x="1863" y="11378"/>
                </a:cubicBezTo>
                <a:cubicBezTo>
                  <a:pt x="1863" y="11441"/>
                  <a:pt x="1879" y="11504"/>
                  <a:pt x="1895" y="11567"/>
                </a:cubicBezTo>
                <a:cubicBezTo>
                  <a:pt x="1911" y="11599"/>
                  <a:pt x="1958" y="11630"/>
                  <a:pt x="1990" y="11630"/>
                </a:cubicBezTo>
                <a:cubicBezTo>
                  <a:pt x="2005" y="11630"/>
                  <a:pt x="2021" y="11630"/>
                  <a:pt x="2021" y="11615"/>
                </a:cubicBezTo>
                <a:cubicBezTo>
                  <a:pt x="2084" y="11599"/>
                  <a:pt x="2100" y="11536"/>
                  <a:pt x="2084" y="11488"/>
                </a:cubicBezTo>
                <a:cubicBezTo>
                  <a:pt x="2069" y="11457"/>
                  <a:pt x="2053" y="11425"/>
                  <a:pt x="2053" y="11378"/>
                </a:cubicBezTo>
                <a:cubicBezTo>
                  <a:pt x="2053" y="11315"/>
                  <a:pt x="2069" y="11251"/>
                  <a:pt x="2100" y="11173"/>
                </a:cubicBezTo>
                <a:cubicBezTo>
                  <a:pt x="2116" y="11125"/>
                  <a:pt x="2100" y="11078"/>
                  <a:pt x="2053" y="11046"/>
                </a:cubicBezTo>
                <a:cubicBezTo>
                  <a:pt x="2042" y="11043"/>
                  <a:pt x="2031" y="11042"/>
                  <a:pt x="2021" y="11042"/>
                </a:cubicBezTo>
                <a:close/>
                <a:moveTo>
                  <a:pt x="3432" y="11393"/>
                </a:moveTo>
                <a:cubicBezTo>
                  <a:pt x="3414" y="11393"/>
                  <a:pt x="3396" y="11398"/>
                  <a:pt x="3379" y="11409"/>
                </a:cubicBezTo>
                <a:cubicBezTo>
                  <a:pt x="3268" y="11472"/>
                  <a:pt x="3142" y="11520"/>
                  <a:pt x="3031" y="11567"/>
                </a:cubicBezTo>
                <a:cubicBezTo>
                  <a:pt x="2984" y="11583"/>
                  <a:pt x="2953" y="11646"/>
                  <a:pt x="2968" y="11693"/>
                </a:cubicBezTo>
                <a:cubicBezTo>
                  <a:pt x="2984" y="11741"/>
                  <a:pt x="3031" y="11757"/>
                  <a:pt x="3063" y="11757"/>
                </a:cubicBezTo>
                <a:lnTo>
                  <a:pt x="3110" y="11757"/>
                </a:lnTo>
                <a:cubicBezTo>
                  <a:pt x="3221" y="11709"/>
                  <a:pt x="3347" y="11646"/>
                  <a:pt x="3473" y="11583"/>
                </a:cubicBezTo>
                <a:cubicBezTo>
                  <a:pt x="3521" y="11551"/>
                  <a:pt x="3537" y="11488"/>
                  <a:pt x="3505" y="11441"/>
                </a:cubicBezTo>
                <a:cubicBezTo>
                  <a:pt x="3495" y="11410"/>
                  <a:pt x="3465" y="11393"/>
                  <a:pt x="3432" y="11393"/>
                </a:cubicBezTo>
                <a:close/>
                <a:moveTo>
                  <a:pt x="2289" y="11658"/>
                </a:moveTo>
                <a:cubicBezTo>
                  <a:pt x="2242" y="11658"/>
                  <a:pt x="2208" y="11686"/>
                  <a:pt x="2195" y="11725"/>
                </a:cubicBezTo>
                <a:cubicBezTo>
                  <a:pt x="2179" y="11788"/>
                  <a:pt x="2226" y="11836"/>
                  <a:pt x="2274" y="11851"/>
                </a:cubicBezTo>
                <a:cubicBezTo>
                  <a:pt x="2337" y="11867"/>
                  <a:pt x="2416" y="11867"/>
                  <a:pt x="2495" y="11867"/>
                </a:cubicBezTo>
                <a:lnTo>
                  <a:pt x="2495" y="11883"/>
                </a:lnTo>
                <a:cubicBezTo>
                  <a:pt x="2558" y="11883"/>
                  <a:pt x="2637" y="11867"/>
                  <a:pt x="2700" y="11867"/>
                </a:cubicBezTo>
                <a:cubicBezTo>
                  <a:pt x="2763" y="11851"/>
                  <a:pt x="2795" y="11804"/>
                  <a:pt x="2779" y="11741"/>
                </a:cubicBezTo>
                <a:cubicBezTo>
                  <a:pt x="2779" y="11693"/>
                  <a:pt x="2732" y="11662"/>
                  <a:pt x="2668" y="11662"/>
                </a:cubicBezTo>
                <a:cubicBezTo>
                  <a:pt x="2605" y="11670"/>
                  <a:pt x="2542" y="11674"/>
                  <a:pt x="2483" y="11674"/>
                </a:cubicBezTo>
                <a:cubicBezTo>
                  <a:pt x="2424" y="11674"/>
                  <a:pt x="2368" y="11670"/>
                  <a:pt x="2321" y="11662"/>
                </a:cubicBezTo>
                <a:cubicBezTo>
                  <a:pt x="2310" y="11659"/>
                  <a:pt x="2299" y="11658"/>
                  <a:pt x="2289" y="11658"/>
                </a:cubicBezTo>
                <a:close/>
                <a:moveTo>
                  <a:pt x="5394" y="11586"/>
                </a:moveTo>
                <a:cubicBezTo>
                  <a:pt x="5380" y="11586"/>
                  <a:pt x="5365" y="11590"/>
                  <a:pt x="5352" y="11599"/>
                </a:cubicBezTo>
                <a:cubicBezTo>
                  <a:pt x="5305" y="11615"/>
                  <a:pt x="5273" y="11678"/>
                  <a:pt x="5305" y="11725"/>
                </a:cubicBezTo>
                <a:cubicBezTo>
                  <a:pt x="5352" y="11836"/>
                  <a:pt x="5399" y="11962"/>
                  <a:pt x="5447" y="12072"/>
                </a:cubicBezTo>
                <a:cubicBezTo>
                  <a:pt x="5462" y="12120"/>
                  <a:pt x="5494" y="12151"/>
                  <a:pt x="5541" y="12151"/>
                </a:cubicBezTo>
                <a:lnTo>
                  <a:pt x="5573" y="12151"/>
                </a:lnTo>
                <a:cubicBezTo>
                  <a:pt x="5620" y="12135"/>
                  <a:pt x="5652" y="12072"/>
                  <a:pt x="5636" y="12025"/>
                </a:cubicBezTo>
                <a:cubicBezTo>
                  <a:pt x="5589" y="11899"/>
                  <a:pt x="5541" y="11757"/>
                  <a:pt x="5478" y="11646"/>
                </a:cubicBezTo>
                <a:cubicBezTo>
                  <a:pt x="5467" y="11612"/>
                  <a:pt x="5431" y="11586"/>
                  <a:pt x="5394" y="11586"/>
                </a:cubicBezTo>
                <a:close/>
                <a:moveTo>
                  <a:pt x="5639" y="12338"/>
                </a:moveTo>
                <a:cubicBezTo>
                  <a:pt x="5633" y="12338"/>
                  <a:pt x="5627" y="12339"/>
                  <a:pt x="5620" y="12341"/>
                </a:cubicBezTo>
                <a:cubicBezTo>
                  <a:pt x="5557" y="12341"/>
                  <a:pt x="5526" y="12388"/>
                  <a:pt x="5526" y="12451"/>
                </a:cubicBezTo>
                <a:cubicBezTo>
                  <a:pt x="5557" y="12562"/>
                  <a:pt x="5557" y="12688"/>
                  <a:pt x="5557" y="12830"/>
                </a:cubicBezTo>
                <a:cubicBezTo>
                  <a:pt x="5557" y="12877"/>
                  <a:pt x="5604" y="12925"/>
                  <a:pt x="5652" y="12925"/>
                </a:cubicBezTo>
                <a:cubicBezTo>
                  <a:pt x="5715" y="12925"/>
                  <a:pt x="5762" y="12877"/>
                  <a:pt x="5762" y="12830"/>
                </a:cubicBezTo>
                <a:lnTo>
                  <a:pt x="5762" y="12814"/>
                </a:lnTo>
                <a:cubicBezTo>
                  <a:pt x="5762" y="12672"/>
                  <a:pt x="5747" y="12546"/>
                  <a:pt x="5731" y="12420"/>
                </a:cubicBezTo>
                <a:cubicBezTo>
                  <a:pt x="5717" y="12379"/>
                  <a:pt x="5680" y="12338"/>
                  <a:pt x="5639" y="12338"/>
                </a:cubicBezTo>
                <a:close/>
                <a:moveTo>
                  <a:pt x="5636" y="13114"/>
                </a:moveTo>
                <a:cubicBezTo>
                  <a:pt x="5589" y="13114"/>
                  <a:pt x="5526" y="13146"/>
                  <a:pt x="5526" y="13209"/>
                </a:cubicBezTo>
                <a:cubicBezTo>
                  <a:pt x="5494" y="13335"/>
                  <a:pt x="5462" y="13446"/>
                  <a:pt x="5431" y="13556"/>
                </a:cubicBezTo>
                <a:cubicBezTo>
                  <a:pt x="5399" y="13619"/>
                  <a:pt x="5431" y="13667"/>
                  <a:pt x="5478" y="13698"/>
                </a:cubicBezTo>
                <a:lnTo>
                  <a:pt x="5526" y="13698"/>
                </a:lnTo>
                <a:cubicBezTo>
                  <a:pt x="5557" y="13698"/>
                  <a:pt x="5589" y="13667"/>
                  <a:pt x="5604" y="13635"/>
                </a:cubicBezTo>
                <a:cubicBezTo>
                  <a:pt x="5652" y="13509"/>
                  <a:pt x="5699" y="13383"/>
                  <a:pt x="5715" y="13240"/>
                </a:cubicBezTo>
                <a:cubicBezTo>
                  <a:pt x="5731" y="13177"/>
                  <a:pt x="5683" y="13130"/>
                  <a:pt x="5636" y="13114"/>
                </a:cubicBezTo>
                <a:close/>
                <a:moveTo>
                  <a:pt x="5345" y="13840"/>
                </a:moveTo>
                <a:cubicBezTo>
                  <a:pt x="5311" y="13840"/>
                  <a:pt x="5278" y="13857"/>
                  <a:pt x="5257" y="13888"/>
                </a:cubicBezTo>
                <a:cubicBezTo>
                  <a:pt x="5194" y="13998"/>
                  <a:pt x="5099" y="14077"/>
                  <a:pt x="5005" y="14172"/>
                </a:cubicBezTo>
                <a:cubicBezTo>
                  <a:pt x="4973" y="14203"/>
                  <a:pt x="4973" y="14266"/>
                  <a:pt x="5005" y="14314"/>
                </a:cubicBezTo>
                <a:cubicBezTo>
                  <a:pt x="5020" y="14330"/>
                  <a:pt x="5052" y="14345"/>
                  <a:pt x="5084" y="14345"/>
                </a:cubicBezTo>
                <a:cubicBezTo>
                  <a:pt x="5099" y="14345"/>
                  <a:pt x="5131" y="14330"/>
                  <a:pt x="5147" y="14314"/>
                </a:cubicBezTo>
                <a:cubicBezTo>
                  <a:pt x="5241" y="14219"/>
                  <a:pt x="5336" y="14109"/>
                  <a:pt x="5415" y="13998"/>
                </a:cubicBezTo>
                <a:cubicBezTo>
                  <a:pt x="5447" y="13951"/>
                  <a:pt x="5431" y="13888"/>
                  <a:pt x="5399" y="13856"/>
                </a:cubicBezTo>
                <a:cubicBezTo>
                  <a:pt x="5382" y="13845"/>
                  <a:pt x="5364" y="13840"/>
                  <a:pt x="5345" y="13840"/>
                </a:cubicBezTo>
                <a:close/>
                <a:moveTo>
                  <a:pt x="4742" y="14371"/>
                </a:moveTo>
                <a:cubicBezTo>
                  <a:pt x="4729" y="14371"/>
                  <a:pt x="4717" y="14373"/>
                  <a:pt x="4705" y="14377"/>
                </a:cubicBezTo>
                <a:cubicBezTo>
                  <a:pt x="4610" y="14440"/>
                  <a:pt x="4484" y="14503"/>
                  <a:pt x="4357" y="14535"/>
                </a:cubicBezTo>
                <a:cubicBezTo>
                  <a:pt x="4310" y="14566"/>
                  <a:pt x="4294" y="14614"/>
                  <a:pt x="4310" y="14661"/>
                </a:cubicBezTo>
                <a:cubicBezTo>
                  <a:pt x="4326" y="14708"/>
                  <a:pt x="4357" y="14740"/>
                  <a:pt x="4405" y="14740"/>
                </a:cubicBezTo>
                <a:cubicBezTo>
                  <a:pt x="4405" y="14740"/>
                  <a:pt x="4421" y="14724"/>
                  <a:pt x="4436" y="14724"/>
                </a:cubicBezTo>
                <a:cubicBezTo>
                  <a:pt x="4563" y="14677"/>
                  <a:pt x="4689" y="14614"/>
                  <a:pt x="4799" y="14551"/>
                </a:cubicBezTo>
                <a:cubicBezTo>
                  <a:pt x="4847" y="14535"/>
                  <a:pt x="4863" y="14472"/>
                  <a:pt x="4847" y="14424"/>
                </a:cubicBezTo>
                <a:cubicBezTo>
                  <a:pt x="4823" y="14389"/>
                  <a:pt x="4782" y="14371"/>
                  <a:pt x="4742" y="14371"/>
                </a:cubicBezTo>
                <a:close/>
                <a:moveTo>
                  <a:pt x="4014" y="14642"/>
                </a:moveTo>
                <a:cubicBezTo>
                  <a:pt x="4007" y="14642"/>
                  <a:pt x="4001" y="14643"/>
                  <a:pt x="3994" y="14645"/>
                </a:cubicBezTo>
                <a:cubicBezTo>
                  <a:pt x="3884" y="14677"/>
                  <a:pt x="3742" y="14693"/>
                  <a:pt x="3616" y="14708"/>
                </a:cubicBezTo>
                <a:cubicBezTo>
                  <a:pt x="3568" y="14708"/>
                  <a:pt x="3521" y="14772"/>
                  <a:pt x="3537" y="14819"/>
                </a:cubicBezTo>
                <a:cubicBezTo>
                  <a:pt x="3537" y="14866"/>
                  <a:pt x="3584" y="14898"/>
                  <a:pt x="3631" y="14898"/>
                </a:cubicBezTo>
                <a:lnTo>
                  <a:pt x="3631" y="14914"/>
                </a:lnTo>
                <a:cubicBezTo>
                  <a:pt x="3773" y="14898"/>
                  <a:pt x="3915" y="14866"/>
                  <a:pt x="4042" y="14835"/>
                </a:cubicBezTo>
                <a:cubicBezTo>
                  <a:pt x="4089" y="14835"/>
                  <a:pt x="4121" y="14772"/>
                  <a:pt x="4121" y="14724"/>
                </a:cubicBezTo>
                <a:cubicBezTo>
                  <a:pt x="4107" y="14683"/>
                  <a:pt x="4058" y="14642"/>
                  <a:pt x="4014" y="14642"/>
                </a:cubicBezTo>
                <a:close/>
                <a:moveTo>
                  <a:pt x="2842" y="14724"/>
                </a:moveTo>
                <a:cubicBezTo>
                  <a:pt x="2795" y="14724"/>
                  <a:pt x="2747" y="14772"/>
                  <a:pt x="2747" y="14819"/>
                </a:cubicBezTo>
                <a:cubicBezTo>
                  <a:pt x="2732" y="14882"/>
                  <a:pt x="2779" y="14929"/>
                  <a:pt x="2842" y="14929"/>
                </a:cubicBezTo>
                <a:lnTo>
                  <a:pt x="3237" y="14929"/>
                </a:lnTo>
                <a:cubicBezTo>
                  <a:pt x="3300" y="14929"/>
                  <a:pt x="3331" y="14882"/>
                  <a:pt x="3331" y="14835"/>
                </a:cubicBezTo>
                <a:cubicBezTo>
                  <a:pt x="3331" y="14780"/>
                  <a:pt x="3296" y="14737"/>
                  <a:pt x="3255" y="14737"/>
                </a:cubicBezTo>
                <a:cubicBezTo>
                  <a:pt x="3249" y="14737"/>
                  <a:pt x="3243" y="14738"/>
                  <a:pt x="3237" y="14740"/>
                </a:cubicBezTo>
                <a:cubicBezTo>
                  <a:pt x="3095" y="14740"/>
                  <a:pt x="2968" y="14740"/>
                  <a:pt x="2842" y="147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273855" y="1386308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Toán</a:t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</a:b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8 (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tiết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2)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3BA61A-5366-E12E-D97F-3661DDFA61C8}"/>
              </a:ext>
            </a:extLst>
          </p:cNvPr>
          <p:cNvGrpSpPr/>
          <p:nvPr/>
        </p:nvGrpSpPr>
        <p:grpSpPr>
          <a:xfrm>
            <a:off x="241568" y="2025146"/>
            <a:ext cx="8619934" cy="1677059"/>
            <a:chOff x="328563" y="1788725"/>
            <a:chExt cx="7812492" cy="1184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09B8F9-2CF0-A54D-17B3-4BEC1F5B1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5328" r="65366"/>
            <a:stretch/>
          </p:blipFill>
          <p:spPr>
            <a:xfrm>
              <a:off x="6040244" y="1788725"/>
              <a:ext cx="2100811" cy="118493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F434544-C541-7F6D-275C-BA718ADC6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91" b="54369"/>
            <a:stretch/>
          </p:blipFill>
          <p:spPr>
            <a:xfrm>
              <a:off x="328563" y="1788727"/>
              <a:ext cx="5942140" cy="1184932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FCCEF427-9236-D8EB-08B0-1B06FF6C30FA}"/>
              </a:ext>
            </a:extLst>
          </p:cNvPr>
          <p:cNvSpPr/>
          <p:nvPr/>
        </p:nvSpPr>
        <p:spPr>
          <a:xfrm>
            <a:off x="446049" y="1397620"/>
            <a:ext cx="512956" cy="5173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95DED0-E03F-5330-8D6B-EFA76F02E705}"/>
              </a:ext>
            </a:extLst>
          </p:cNvPr>
          <p:cNvSpPr/>
          <p:nvPr/>
        </p:nvSpPr>
        <p:spPr>
          <a:xfrm>
            <a:off x="1579756" y="1397619"/>
            <a:ext cx="512956" cy="5173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26C05C-53C3-85BA-7C4C-5A9E45FA4141}"/>
              </a:ext>
            </a:extLst>
          </p:cNvPr>
          <p:cNvSpPr/>
          <p:nvPr/>
        </p:nvSpPr>
        <p:spPr>
          <a:xfrm>
            <a:off x="2672576" y="1397617"/>
            <a:ext cx="512956" cy="5173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454D8B-3F9C-14FF-A9E4-91CFFFF5805B}"/>
              </a:ext>
            </a:extLst>
          </p:cNvPr>
          <p:cNvSpPr/>
          <p:nvPr/>
        </p:nvSpPr>
        <p:spPr>
          <a:xfrm>
            <a:off x="3765396" y="1397617"/>
            <a:ext cx="512956" cy="5173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E636DE-8493-1784-D084-E243043E608F}"/>
              </a:ext>
            </a:extLst>
          </p:cNvPr>
          <p:cNvSpPr/>
          <p:nvPr/>
        </p:nvSpPr>
        <p:spPr>
          <a:xfrm>
            <a:off x="4852640" y="1397616"/>
            <a:ext cx="512956" cy="5173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E547EF-D4D1-F366-9C1B-2ACF6E1A6EDE}"/>
              </a:ext>
            </a:extLst>
          </p:cNvPr>
          <p:cNvSpPr/>
          <p:nvPr/>
        </p:nvSpPr>
        <p:spPr>
          <a:xfrm>
            <a:off x="5939884" y="1397615"/>
            <a:ext cx="512956" cy="5173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8DF875-E260-0CDF-5D84-CD17CE7D1CC2}"/>
              </a:ext>
            </a:extLst>
          </p:cNvPr>
          <p:cNvSpPr/>
          <p:nvPr/>
        </p:nvSpPr>
        <p:spPr>
          <a:xfrm>
            <a:off x="7027128" y="1397614"/>
            <a:ext cx="512956" cy="5173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B8A6C0-92F0-D43F-4C37-EFDC758F28FC}"/>
              </a:ext>
            </a:extLst>
          </p:cNvPr>
          <p:cNvSpPr/>
          <p:nvPr/>
        </p:nvSpPr>
        <p:spPr>
          <a:xfrm>
            <a:off x="8118090" y="1397613"/>
            <a:ext cx="512956" cy="5173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FD98D4-224C-8B36-742D-8F8ACE91131D}"/>
              </a:ext>
            </a:extLst>
          </p:cNvPr>
          <p:cNvSpPr/>
          <p:nvPr/>
        </p:nvSpPr>
        <p:spPr>
          <a:xfrm>
            <a:off x="560822" y="2817542"/>
            <a:ext cx="386575" cy="4460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C952E11-ACD8-C379-3168-C7DE0698E28C}"/>
              </a:ext>
            </a:extLst>
          </p:cNvPr>
          <p:cNvSpPr/>
          <p:nvPr/>
        </p:nvSpPr>
        <p:spPr>
          <a:xfrm>
            <a:off x="1642946" y="2817542"/>
            <a:ext cx="386575" cy="4460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210C68-3B82-B73C-8176-28ACE7C4C059}"/>
              </a:ext>
            </a:extLst>
          </p:cNvPr>
          <p:cNvSpPr/>
          <p:nvPr/>
        </p:nvSpPr>
        <p:spPr>
          <a:xfrm>
            <a:off x="2735766" y="2817542"/>
            <a:ext cx="386575" cy="4460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110F3A-281F-AD31-4825-877039420564}"/>
              </a:ext>
            </a:extLst>
          </p:cNvPr>
          <p:cNvSpPr/>
          <p:nvPr/>
        </p:nvSpPr>
        <p:spPr>
          <a:xfrm>
            <a:off x="3828586" y="2817542"/>
            <a:ext cx="386575" cy="4460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3096CB-B435-0904-0967-458807045BE0}"/>
              </a:ext>
            </a:extLst>
          </p:cNvPr>
          <p:cNvSpPr/>
          <p:nvPr/>
        </p:nvSpPr>
        <p:spPr>
          <a:xfrm>
            <a:off x="4946326" y="2817542"/>
            <a:ext cx="386575" cy="4460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F4B560-ED18-0937-D4FC-E6EF7E62B2D8}"/>
              </a:ext>
            </a:extLst>
          </p:cNvPr>
          <p:cNvSpPr/>
          <p:nvPr/>
        </p:nvSpPr>
        <p:spPr>
          <a:xfrm>
            <a:off x="6021661" y="2817542"/>
            <a:ext cx="386575" cy="4460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724D77-D369-FE0F-EBEF-BB4FE7065853}"/>
              </a:ext>
            </a:extLst>
          </p:cNvPr>
          <p:cNvSpPr/>
          <p:nvPr/>
        </p:nvSpPr>
        <p:spPr>
          <a:xfrm>
            <a:off x="7056108" y="2817542"/>
            <a:ext cx="386575" cy="4460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60B2624-A4A2-CEB9-BF59-300FA3F842AB}"/>
              </a:ext>
            </a:extLst>
          </p:cNvPr>
          <p:cNvSpPr/>
          <p:nvPr/>
        </p:nvSpPr>
        <p:spPr>
          <a:xfrm>
            <a:off x="8138232" y="2817542"/>
            <a:ext cx="386575" cy="4460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hlinkClick r:id="rId4" action="ppaction://hlinksldjump"/>
          </p:cNvPr>
          <p:cNvSpPr/>
          <p:nvPr/>
        </p:nvSpPr>
        <p:spPr>
          <a:xfrm>
            <a:off x="8046721" y="4428308"/>
            <a:ext cx="414745" cy="32004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2878" y="1831878"/>
            <a:ext cx="7071866" cy="1138652"/>
            <a:chOff x="355151" y="1781494"/>
            <a:chExt cx="7071866" cy="11386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420" y="1812914"/>
              <a:ext cx="1422361" cy="98819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396" y="1781494"/>
              <a:ext cx="1422361" cy="98819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456" y="1784365"/>
              <a:ext cx="1422361" cy="98819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56" y="1789167"/>
              <a:ext cx="1422361" cy="98819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341" y="1839708"/>
              <a:ext cx="1422361" cy="103038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434" y="1831839"/>
              <a:ext cx="1422361" cy="103824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151" y="1881896"/>
              <a:ext cx="1422361" cy="1038250"/>
            </a:xfrm>
            <a:prstGeom prst="rect">
              <a:avLst/>
            </a:prstGeom>
          </p:spPr>
        </p:pic>
      </p:grpSp>
      <p:sp>
        <p:nvSpPr>
          <p:cNvPr id="407" name="Google Shape;407;p25"/>
          <p:cNvSpPr/>
          <p:nvPr/>
        </p:nvSpPr>
        <p:spPr>
          <a:xfrm>
            <a:off x="1028403" y="413371"/>
            <a:ext cx="985547" cy="828797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410" name="Google Shape;410;p25"/>
          <p:cNvSpPr txBox="1">
            <a:spLocks noGrp="1"/>
          </p:cNvSpPr>
          <p:nvPr>
            <p:ph type="subTitle" idx="1"/>
          </p:nvPr>
        </p:nvSpPr>
        <p:spPr>
          <a:xfrm>
            <a:off x="1962615" y="445401"/>
            <a:ext cx="50829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latin typeface="+mj-lt"/>
              </a:rPr>
              <a:t>Nói các cách tách – gộp số 8 </a:t>
            </a:r>
            <a:endParaRPr sz="2800" dirty="0">
              <a:latin typeface="+mj-lt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6018279" y="3425523"/>
            <a:ext cx="103197" cy="95751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5"/>
          <p:cNvSpPr/>
          <p:nvPr/>
        </p:nvSpPr>
        <p:spPr>
          <a:xfrm>
            <a:off x="2397845" y="1631153"/>
            <a:ext cx="154199" cy="156447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5"/>
          <p:cNvSpPr/>
          <p:nvPr/>
        </p:nvSpPr>
        <p:spPr>
          <a:xfrm>
            <a:off x="9537946" y="2867723"/>
            <a:ext cx="126450" cy="129752"/>
          </a:xfrm>
          <a:custGeom>
            <a:avLst/>
            <a:gdLst/>
            <a:ahLst/>
            <a:cxnLst/>
            <a:rect l="l" t="t" r="r" b="b"/>
            <a:pathLst>
              <a:path w="1800" h="1847" extrusionOk="0">
                <a:moveTo>
                  <a:pt x="979" y="0"/>
                </a:moveTo>
                <a:cubicBezTo>
                  <a:pt x="932" y="0"/>
                  <a:pt x="884" y="32"/>
                  <a:pt x="884" y="95"/>
                </a:cubicBezTo>
                <a:lnTo>
                  <a:pt x="869" y="647"/>
                </a:lnTo>
                <a:lnTo>
                  <a:pt x="537" y="284"/>
                </a:lnTo>
                <a:cubicBezTo>
                  <a:pt x="513" y="268"/>
                  <a:pt x="490" y="260"/>
                  <a:pt x="466" y="260"/>
                </a:cubicBezTo>
                <a:cubicBezTo>
                  <a:pt x="442" y="260"/>
                  <a:pt x="419" y="268"/>
                  <a:pt x="395" y="284"/>
                </a:cubicBezTo>
                <a:cubicBezTo>
                  <a:pt x="348" y="316"/>
                  <a:pt x="348" y="379"/>
                  <a:pt x="395" y="426"/>
                </a:cubicBezTo>
                <a:lnTo>
                  <a:pt x="727" y="805"/>
                </a:lnTo>
                <a:lnTo>
                  <a:pt x="95" y="805"/>
                </a:lnTo>
                <a:cubicBezTo>
                  <a:pt x="89" y="803"/>
                  <a:pt x="83" y="802"/>
                  <a:pt x="77" y="802"/>
                </a:cubicBezTo>
                <a:cubicBezTo>
                  <a:pt x="36" y="802"/>
                  <a:pt x="0" y="845"/>
                  <a:pt x="0" y="900"/>
                </a:cubicBezTo>
                <a:cubicBezTo>
                  <a:pt x="0" y="947"/>
                  <a:pt x="48" y="994"/>
                  <a:pt x="95" y="994"/>
                </a:cubicBezTo>
                <a:lnTo>
                  <a:pt x="679" y="994"/>
                </a:lnTo>
                <a:lnTo>
                  <a:pt x="221" y="1294"/>
                </a:lnTo>
                <a:cubicBezTo>
                  <a:pt x="174" y="1326"/>
                  <a:pt x="174" y="1389"/>
                  <a:pt x="206" y="1436"/>
                </a:cubicBezTo>
                <a:cubicBezTo>
                  <a:pt x="221" y="1468"/>
                  <a:pt x="253" y="1484"/>
                  <a:pt x="285" y="1484"/>
                </a:cubicBezTo>
                <a:cubicBezTo>
                  <a:pt x="300" y="1484"/>
                  <a:pt x="316" y="1468"/>
                  <a:pt x="332" y="1468"/>
                </a:cubicBezTo>
                <a:lnTo>
                  <a:pt x="853" y="1105"/>
                </a:lnTo>
                <a:lnTo>
                  <a:pt x="853" y="1752"/>
                </a:lnTo>
                <a:cubicBezTo>
                  <a:pt x="853" y="1800"/>
                  <a:pt x="884" y="1847"/>
                  <a:pt x="948" y="1847"/>
                </a:cubicBezTo>
                <a:cubicBezTo>
                  <a:pt x="995" y="1847"/>
                  <a:pt x="1042" y="1800"/>
                  <a:pt x="1042" y="1752"/>
                </a:cubicBezTo>
                <a:lnTo>
                  <a:pt x="1058" y="1152"/>
                </a:lnTo>
                <a:lnTo>
                  <a:pt x="1405" y="1531"/>
                </a:lnTo>
                <a:cubicBezTo>
                  <a:pt x="1437" y="1547"/>
                  <a:pt x="1453" y="1563"/>
                  <a:pt x="1484" y="1563"/>
                </a:cubicBezTo>
                <a:cubicBezTo>
                  <a:pt x="1500" y="1563"/>
                  <a:pt x="1532" y="1563"/>
                  <a:pt x="1547" y="1531"/>
                </a:cubicBezTo>
                <a:cubicBezTo>
                  <a:pt x="1595" y="1500"/>
                  <a:pt x="1595" y="1436"/>
                  <a:pt x="1563" y="1405"/>
                </a:cubicBezTo>
                <a:lnTo>
                  <a:pt x="1184" y="994"/>
                </a:lnTo>
                <a:lnTo>
                  <a:pt x="1705" y="994"/>
                </a:lnTo>
                <a:cubicBezTo>
                  <a:pt x="1753" y="994"/>
                  <a:pt x="1800" y="947"/>
                  <a:pt x="1800" y="900"/>
                </a:cubicBezTo>
                <a:cubicBezTo>
                  <a:pt x="1800" y="837"/>
                  <a:pt x="1753" y="805"/>
                  <a:pt x="1705" y="805"/>
                </a:cubicBezTo>
                <a:lnTo>
                  <a:pt x="1311" y="805"/>
                </a:lnTo>
                <a:lnTo>
                  <a:pt x="1721" y="521"/>
                </a:lnTo>
                <a:cubicBezTo>
                  <a:pt x="1768" y="489"/>
                  <a:pt x="1768" y="426"/>
                  <a:pt x="1737" y="395"/>
                </a:cubicBezTo>
                <a:cubicBezTo>
                  <a:pt x="1716" y="364"/>
                  <a:pt x="1689" y="347"/>
                  <a:pt x="1660" y="347"/>
                </a:cubicBezTo>
                <a:cubicBezTo>
                  <a:pt x="1644" y="347"/>
                  <a:pt x="1627" y="352"/>
                  <a:pt x="1610" y="363"/>
                </a:cubicBezTo>
                <a:lnTo>
                  <a:pt x="1058" y="726"/>
                </a:lnTo>
                <a:lnTo>
                  <a:pt x="1074" y="95"/>
                </a:lnTo>
                <a:cubicBezTo>
                  <a:pt x="1074" y="32"/>
                  <a:pt x="1026" y="0"/>
                  <a:pt x="9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 descr="C:\Users\Administrator\Downloads\PinClipart.com_lego-clip-art_523895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287" y="1931952"/>
            <a:ext cx="753487" cy="68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" descr="D:\2020-2021\Toán\ban tay.png">
            <a:extLst>
              <a:ext uri="{FF2B5EF4-FFF2-40B4-BE49-F238E27FC236}">
                <a16:creationId xmlns:a16="http://schemas.microsoft.com/office/drawing/2014/main" id="{7E598CC4-2BA8-4E9E-9CC6-F8253600F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4706" y1="41611" x2="81933" y2="91611"/>
                        <a14:foregroundMark x1="60084" y1="90268" x2="69328" y2="96644"/>
                        <a14:foregroundMark x1="56723" y1="91611" x2="65546" y2="95973"/>
                        <a14:backgroundMark x1="50420" y1="95302" x2="98739" y2="9295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1477" flipH="1">
            <a:off x="7028903" y="1906909"/>
            <a:ext cx="571682" cy="7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2020-2021\Toán\ban tay.png">
            <a:extLst>
              <a:ext uri="{FF2B5EF4-FFF2-40B4-BE49-F238E27FC236}">
                <a16:creationId xmlns:a16="http://schemas.microsoft.com/office/drawing/2014/main" id="{2C4B0CA7-0FD1-4AD2-B72B-D39F1A66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4706" y1="41611" x2="81933" y2="91611"/>
                        <a14:foregroundMark x1="60084" y1="90268" x2="69328" y2="96644"/>
                        <a14:foregroundMark x1="56723" y1="91611" x2="65546" y2="95973"/>
                        <a14:backgroundMark x1="50840" y1="94966" x2="96639" y2="9362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523">
            <a:off x="6840961" y="1913724"/>
            <a:ext cx="588147" cy="6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384385" y="3560527"/>
            <a:ext cx="791125" cy="782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22" name="Straight Connector 21"/>
          <p:cNvCxnSpPr>
            <a:stCxn id="6" idx="6"/>
            <a:endCxn id="61" idx="2"/>
          </p:cNvCxnSpPr>
          <p:nvPr/>
        </p:nvCxnSpPr>
        <p:spPr>
          <a:xfrm flipV="1">
            <a:off x="2175510" y="3461115"/>
            <a:ext cx="727692" cy="4905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6" idx="6"/>
            <a:endCxn id="62" idx="2"/>
          </p:cNvCxnSpPr>
          <p:nvPr/>
        </p:nvCxnSpPr>
        <p:spPr>
          <a:xfrm>
            <a:off x="2175510" y="3951700"/>
            <a:ext cx="727691" cy="5377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903202" y="3069942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62" name="Oval 61"/>
          <p:cNvSpPr/>
          <p:nvPr/>
        </p:nvSpPr>
        <p:spPr>
          <a:xfrm>
            <a:off x="2903201" y="4098265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69" name="Oval 68"/>
          <p:cNvSpPr/>
          <p:nvPr/>
        </p:nvSpPr>
        <p:spPr>
          <a:xfrm>
            <a:off x="4775285" y="3514807"/>
            <a:ext cx="791125" cy="782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70" name="Straight Connector 69"/>
          <p:cNvCxnSpPr>
            <a:stCxn id="69" idx="6"/>
            <a:endCxn id="72" idx="2"/>
          </p:cNvCxnSpPr>
          <p:nvPr/>
        </p:nvCxnSpPr>
        <p:spPr>
          <a:xfrm flipV="1">
            <a:off x="5566410" y="3415395"/>
            <a:ext cx="727692" cy="4905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9" idx="6"/>
            <a:endCxn id="73" idx="2"/>
          </p:cNvCxnSpPr>
          <p:nvPr/>
        </p:nvCxnSpPr>
        <p:spPr>
          <a:xfrm>
            <a:off x="5566410" y="3905980"/>
            <a:ext cx="727691" cy="5377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6294102" y="3024222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3" name="Oval 72"/>
          <p:cNvSpPr/>
          <p:nvPr/>
        </p:nvSpPr>
        <p:spPr>
          <a:xfrm>
            <a:off x="6294101" y="4052545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37" name="Google Shape;633;p30"/>
          <p:cNvSpPr/>
          <p:nvPr/>
        </p:nvSpPr>
        <p:spPr>
          <a:xfrm>
            <a:off x="1305651" y="557283"/>
            <a:ext cx="379717" cy="540734"/>
          </a:xfrm>
          <a:custGeom>
            <a:avLst/>
            <a:gdLst/>
            <a:ahLst/>
            <a:cxnLst/>
            <a:rect l="l" t="t" r="r" b="b"/>
            <a:pathLst>
              <a:path w="5589" h="7959" extrusionOk="0">
                <a:moveTo>
                  <a:pt x="3637" y="0"/>
                </a:moveTo>
                <a:cubicBezTo>
                  <a:pt x="3354" y="0"/>
                  <a:pt x="2155" y="232"/>
                  <a:pt x="1942" y="246"/>
                </a:cubicBezTo>
                <a:cubicBezTo>
                  <a:pt x="1705" y="278"/>
                  <a:pt x="1" y="3719"/>
                  <a:pt x="1" y="3719"/>
                </a:cubicBezTo>
                <a:cubicBezTo>
                  <a:pt x="285" y="4019"/>
                  <a:pt x="1011" y="4634"/>
                  <a:pt x="1327" y="4666"/>
                </a:cubicBezTo>
                <a:cubicBezTo>
                  <a:pt x="1332" y="4667"/>
                  <a:pt x="1338" y="4667"/>
                  <a:pt x="1344" y="4667"/>
                </a:cubicBezTo>
                <a:cubicBezTo>
                  <a:pt x="1657" y="4667"/>
                  <a:pt x="2053" y="3419"/>
                  <a:pt x="2053" y="3419"/>
                </a:cubicBezTo>
                <a:cubicBezTo>
                  <a:pt x="2053" y="3419"/>
                  <a:pt x="2621" y="7744"/>
                  <a:pt x="2842" y="7902"/>
                </a:cubicBezTo>
                <a:cubicBezTo>
                  <a:pt x="2894" y="7939"/>
                  <a:pt x="3056" y="7959"/>
                  <a:pt x="3278" y="7959"/>
                </a:cubicBezTo>
                <a:cubicBezTo>
                  <a:pt x="4000" y="7959"/>
                  <a:pt x="5352" y="7750"/>
                  <a:pt x="5557" y="7255"/>
                </a:cubicBezTo>
                <a:cubicBezTo>
                  <a:pt x="5589" y="7176"/>
                  <a:pt x="3773" y="72"/>
                  <a:pt x="3694" y="9"/>
                </a:cubicBezTo>
                <a:cubicBezTo>
                  <a:pt x="3688" y="3"/>
                  <a:pt x="3668" y="0"/>
                  <a:pt x="36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634;p30"/>
          <p:cNvSpPr/>
          <p:nvPr/>
        </p:nvSpPr>
        <p:spPr>
          <a:xfrm>
            <a:off x="1493015" y="622808"/>
            <a:ext cx="63320" cy="177255"/>
          </a:xfrm>
          <a:custGeom>
            <a:avLst/>
            <a:gdLst/>
            <a:ahLst/>
            <a:cxnLst/>
            <a:rect l="l" t="t" r="r" b="b"/>
            <a:pathLst>
              <a:path w="932" h="2609" extrusionOk="0">
                <a:moveTo>
                  <a:pt x="112" y="0"/>
                </a:moveTo>
                <a:cubicBezTo>
                  <a:pt x="101" y="0"/>
                  <a:pt x="91" y="2"/>
                  <a:pt x="80" y="4"/>
                </a:cubicBezTo>
                <a:cubicBezTo>
                  <a:pt x="32" y="36"/>
                  <a:pt x="1" y="83"/>
                  <a:pt x="32" y="131"/>
                </a:cubicBezTo>
                <a:cubicBezTo>
                  <a:pt x="32" y="146"/>
                  <a:pt x="600" y="1678"/>
                  <a:pt x="727" y="2514"/>
                </a:cubicBezTo>
                <a:cubicBezTo>
                  <a:pt x="743" y="2562"/>
                  <a:pt x="774" y="2609"/>
                  <a:pt x="821" y="2609"/>
                </a:cubicBezTo>
                <a:lnTo>
                  <a:pt x="821" y="2593"/>
                </a:lnTo>
                <a:lnTo>
                  <a:pt x="837" y="2593"/>
                </a:lnTo>
                <a:cubicBezTo>
                  <a:pt x="900" y="2593"/>
                  <a:pt x="932" y="2546"/>
                  <a:pt x="932" y="2483"/>
                </a:cubicBezTo>
                <a:cubicBezTo>
                  <a:pt x="790" y="1630"/>
                  <a:pt x="237" y="131"/>
                  <a:pt x="206" y="68"/>
                </a:cubicBezTo>
                <a:cubicBezTo>
                  <a:pt x="193" y="29"/>
                  <a:pt x="158" y="0"/>
                  <a:pt x="1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635;p30"/>
          <p:cNvSpPr/>
          <p:nvPr/>
        </p:nvSpPr>
        <p:spPr>
          <a:xfrm>
            <a:off x="1554162" y="827650"/>
            <a:ext cx="30097" cy="63592"/>
          </a:xfrm>
          <a:custGeom>
            <a:avLst/>
            <a:gdLst/>
            <a:ahLst/>
            <a:cxnLst/>
            <a:rect l="l" t="t" r="r" b="b"/>
            <a:pathLst>
              <a:path w="443" h="936" extrusionOk="0">
                <a:moveTo>
                  <a:pt x="104" y="0"/>
                </a:moveTo>
                <a:cubicBezTo>
                  <a:pt x="96" y="0"/>
                  <a:pt x="88" y="2"/>
                  <a:pt x="79" y="4"/>
                </a:cubicBezTo>
                <a:cubicBezTo>
                  <a:pt x="16" y="20"/>
                  <a:pt x="0" y="83"/>
                  <a:pt x="16" y="131"/>
                </a:cubicBezTo>
                <a:cubicBezTo>
                  <a:pt x="127" y="431"/>
                  <a:pt x="237" y="778"/>
                  <a:pt x="237" y="825"/>
                </a:cubicBezTo>
                <a:cubicBezTo>
                  <a:pt x="237" y="888"/>
                  <a:pt x="285" y="920"/>
                  <a:pt x="348" y="920"/>
                </a:cubicBezTo>
                <a:lnTo>
                  <a:pt x="348" y="936"/>
                </a:lnTo>
                <a:cubicBezTo>
                  <a:pt x="395" y="936"/>
                  <a:pt x="442" y="888"/>
                  <a:pt x="442" y="825"/>
                </a:cubicBezTo>
                <a:cubicBezTo>
                  <a:pt x="442" y="809"/>
                  <a:pt x="442" y="746"/>
                  <a:pt x="206" y="67"/>
                </a:cubicBezTo>
                <a:cubicBezTo>
                  <a:pt x="180" y="29"/>
                  <a:pt x="143" y="0"/>
                  <a:pt x="1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ight Arrow 4">
            <a:hlinkClick r:id="rId11" action="ppaction://hlinksldjump"/>
          </p:cNvPr>
          <p:cNvSpPr/>
          <p:nvPr/>
        </p:nvSpPr>
        <p:spPr>
          <a:xfrm rot="10800000">
            <a:off x="194063" y="4703568"/>
            <a:ext cx="395800" cy="318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>
            <a:hlinkClick r:id="rId12" action="ppaction://hlinksldjump"/>
          </p:cNvPr>
          <p:cNvSpPr/>
          <p:nvPr/>
        </p:nvSpPr>
        <p:spPr>
          <a:xfrm>
            <a:off x="8518569" y="4703568"/>
            <a:ext cx="395800" cy="318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Baby Shark">
            <a:hlinkClick r:id="" action="ppaction://media"/>
            <a:extLst>
              <a:ext uri="{FF2B5EF4-FFF2-40B4-BE49-F238E27FC236}">
                <a16:creationId xmlns:a16="http://schemas.microsoft.com/office/drawing/2014/main" id="{EBCCE0D8-0644-3F2E-973A-42B4AD416C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1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60295" y="582019"/>
            <a:ext cx="857862" cy="6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4 -0.01358 L 0.08021 -0.013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 -0.01235 L -0.02361 -0.0120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95062E-6 L 0.08923 0.0003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0.00155 L -0.03906 -0.0006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989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512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6" grpId="0" animBg="1"/>
      <p:bldP spid="61" grpId="0" animBg="1"/>
      <p:bldP spid="62" grpId="0" animBg="1"/>
      <p:bldP spid="69" grpId="0" animBg="1"/>
      <p:bldP spid="72" grpId="0" animBg="1"/>
      <p:bldP spid="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6669" y="1715655"/>
            <a:ext cx="6175583" cy="1088594"/>
            <a:chOff x="1251434" y="1781494"/>
            <a:chExt cx="6175583" cy="10885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420" y="1812914"/>
              <a:ext cx="1422361" cy="98819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396" y="1781494"/>
              <a:ext cx="1422361" cy="98819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456" y="1784365"/>
              <a:ext cx="1422361" cy="98819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56" y="1789167"/>
              <a:ext cx="1422361" cy="98819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341" y="1839708"/>
              <a:ext cx="1422361" cy="103038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434" y="1831839"/>
              <a:ext cx="1422361" cy="1038249"/>
            </a:xfrm>
            <a:prstGeom prst="rect">
              <a:avLst/>
            </a:prstGeom>
          </p:spPr>
        </p:pic>
      </p:grpSp>
      <p:sp>
        <p:nvSpPr>
          <p:cNvPr id="410" name="Google Shape;410;p25"/>
          <p:cNvSpPr txBox="1">
            <a:spLocks noGrp="1"/>
          </p:cNvSpPr>
          <p:nvPr>
            <p:ph type="subTitle" idx="1"/>
          </p:nvPr>
        </p:nvSpPr>
        <p:spPr>
          <a:xfrm>
            <a:off x="1962615" y="445401"/>
            <a:ext cx="50829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latin typeface="+mj-lt"/>
              </a:rPr>
              <a:t>Nói các cách tách – gộp số 8 </a:t>
            </a:r>
            <a:endParaRPr sz="2800" dirty="0">
              <a:latin typeface="+mj-lt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6018279" y="3425523"/>
            <a:ext cx="103197" cy="95751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5"/>
          <p:cNvSpPr/>
          <p:nvPr/>
        </p:nvSpPr>
        <p:spPr>
          <a:xfrm>
            <a:off x="2397845" y="1631153"/>
            <a:ext cx="154199" cy="156447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5"/>
          <p:cNvSpPr/>
          <p:nvPr/>
        </p:nvSpPr>
        <p:spPr>
          <a:xfrm>
            <a:off x="9537946" y="2867723"/>
            <a:ext cx="126450" cy="129752"/>
          </a:xfrm>
          <a:custGeom>
            <a:avLst/>
            <a:gdLst/>
            <a:ahLst/>
            <a:cxnLst/>
            <a:rect l="l" t="t" r="r" b="b"/>
            <a:pathLst>
              <a:path w="1800" h="1847" extrusionOk="0">
                <a:moveTo>
                  <a:pt x="979" y="0"/>
                </a:moveTo>
                <a:cubicBezTo>
                  <a:pt x="932" y="0"/>
                  <a:pt x="884" y="32"/>
                  <a:pt x="884" y="95"/>
                </a:cubicBezTo>
                <a:lnTo>
                  <a:pt x="869" y="647"/>
                </a:lnTo>
                <a:lnTo>
                  <a:pt x="537" y="284"/>
                </a:lnTo>
                <a:cubicBezTo>
                  <a:pt x="513" y="268"/>
                  <a:pt x="490" y="260"/>
                  <a:pt x="466" y="260"/>
                </a:cubicBezTo>
                <a:cubicBezTo>
                  <a:pt x="442" y="260"/>
                  <a:pt x="419" y="268"/>
                  <a:pt x="395" y="284"/>
                </a:cubicBezTo>
                <a:cubicBezTo>
                  <a:pt x="348" y="316"/>
                  <a:pt x="348" y="379"/>
                  <a:pt x="395" y="426"/>
                </a:cubicBezTo>
                <a:lnTo>
                  <a:pt x="727" y="805"/>
                </a:lnTo>
                <a:lnTo>
                  <a:pt x="95" y="805"/>
                </a:lnTo>
                <a:cubicBezTo>
                  <a:pt x="89" y="803"/>
                  <a:pt x="83" y="802"/>
                  <a:pt x="77" y="802"/>
                </a:cubicBezTo>
                <a:cubicBezTo>
                  <a:pt x="36" y="802"/>
                  <a:pt x="0" y="845"/>
                  <a:pt x="0" y="900"/>
                </a:cubicBezTo>
                <a:cubicBezTo>
                  <a:pt x="0" y="947"/>
                  <a:pt x="48" y="994"/>
                  <a:pt x="95" y="994"/>
                </a:cubicBezTo>
                <a:lnTo>
                  <a:pt x="679" y="994"/>
                </a:lnTo>
                <a:lnTo>
                  <a:pt x="221" y="1294"/>
                </a:lnTo>
                <a:cubicBezTo>
                  <a:pt x="174" y="1326"/>
                  <a:pt x="174" y="1389"/>
                  <a:pt x="206" y="1436"/>
                </a:cubicBezTo>
                <a:cubicBezTo>
                  <a:pt x="221" y="1468"/>
                  <a:pt x="253" y="1484"/>
                  <a:pt x="285" y="1484"/>
                </a:cubicBezTo>
                <a:cubicBezTo>
                  <a:pt x="300" y="1484"/>
                  <a:pt x="316" y="1468"/>
                  <a:pt x="332" y="1468"/>
                </a:cubicBezTo>
                <a:lnTo>
                  <a:pt x="853" y="1105"/>
                </a:lnTo>
                <a:lnTo>
                  <a:pt x="853" y="1752"/>
                </a:lnTo>
                <a:cubicBezTo>
                  <a:pt x="853" y="1800"/>
                  <a:pt x="884" y="1847"/>
                  <a:pt x="948" y="1847"/>
                </a:cubicBezTo>
                <a:cubicBezTo>
                  <a:pt x="995" y="1847"/>
                  <a:pt x="1042" y="1800"/>
                  <a:pt x="1042" y="1752"/>
                </a:cubicBezTo>
                <a:lnTo>
                  <a:pt x="1058" y="1152"/>
                </a:lnTo>
                <a:lnTo>
                  <a:pt x="1405" y="1531"/>
                </a:lnTo>
                <a:cubicBezTo>
                  <a:pt x="1437" y="1547"/>
                  <a:pt x="1453" y="1563"/>
                  <a:pt x="1484" y="1563"/>
                </a:cubicBezTo>
                <a:cubicBezTo>
                  <a:pt x="1500" y="1563"/>
                  <a:pt x="1532" y="1563"/>
                  <a:pt x="1547" y="1531"/>
                </a:cubicBezTo>
                <a:cubicBezTo>
                  <a:pt x="1595" y="1500"/>
                  <a:pt x="1595" y="1436"/>
                  <a:pt x="1563" y="1405"/>
                </a:cubicBezTo>
                <a:lnTo>
                  <a:pt x="1184" y="994"/>
                </a:lnTo>
                <a:lnTo>
                  <a:pt x="1705" y="994"/>
                </a:lnTo>
                <a:cubicBezTo>
                  <a:pt x="1753" y="994"/>
                  <a:pt x="1800" y="947"/>
                  <a:pt x="1800" y="900"/>
                </a:cubicBezTo>
                <a:cubicBezTo>
                  <a:pt x="1800" y="837"/>
                  <a:pt x="1753" y="805"/>
                  <a:pt x="1705" y="805"/>
                </a:cubicBezTo>
                <a:lnTo>
                  <a:pt x="1311" y="805"/>
                </a:lnTo>
                <a:lnTo>
                  <a:pt x="1721" y="521"/>
                </a:lnTo>
                <a:cubicBezTo>
                  <a:pt x="1768" y="489"/>
                  <a:pt x="1768" y="426"/>
                  <a:pt x="1737" y="395"/>
                </a:cubicBezTo>
                <a:cubicBezTo>
                  <a:pt x="1716" y="364"/>
                  <a:pt x="1689" y="347"/>
                  <a:pt x="1660" y="347"/>
                </a:cubicBezTo>
                <a:cubicBezTo>
                  <a:pt x="1644" y="347"/>
                  <a:pt x="1627" y="352"/>
                  <a:pt x="1610" y="363"/>
                </a:cubicBezTo>
                <a:lnTo>
                  <a:pt x="1058" y="726"/>
                </a:lnTo>
                <a:lnTo>
                  <a:pt x="1074" y="95"/>
                </a:lnTo>
                <a:cubicBezTo>
                  <a:pt x="1074" y="32"/>
                  <a:pt x="1026" y="0"/>
                  <a:pt x="9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 descr="C:\Users\Administrator\Downloads\PinClipart.com_lego-clip-art_523895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27" y="1815729"/>
            <a:ext cx="753487" cy="68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" descr="D:\2020-2021\Toán\ban tay.png">
            <a:extLst>
              <a:ext uri="{FF2B5EF4-FFF2-40B4-BE49-F238E27FC236}">
                <a16:creationId xmlns:a16="http://schemas.microsoft.com/office/drawing/2014/main" id="{7E598CC4-2BA8-4E9E-9CC6-F8253600F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706" y1="41611" x2="81933" y2="91611"/>
                        <a14:foregroundMark x1="60084" y1="90268" x2="69328" y2="96644"/>
                        <a14:foregroundMark x1="56723" y1="91611" x2="65546" y2="95973"/>
                        <a14:backgroundMark x1="50420" y1="95302" x2="98739" y2="9295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1477" flipH="1">
            <a:off x="6510743" y="1790686"/>
            <a:ext cx="571682" cy="7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2020-2021\Toán\ban tay.png">
            <a:extLst>
              <a:ext uri="{FF2B5EF4-FFF2-40B4-BE49-F238E27FC236}">
                <a16:creationId xmlns:a16="http://schemas.microsoft.com/office/drawing/2014/main" id="{2C4B0CA7-0FD1-4AD2-B72B-D39F1A66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706" y1="41611" x2="81933" y2="91611"/>
                        <a14:foregroundMark x1="60084" y1="90268" x2="69328" y2="96644"/>
                        <a14:foregroundMark x1="56723" y1="91611" x2="65546" y2="95973"/>
                        <a14:backgroundMark x1="50840" y1="94966" x2="96639" y2="9362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523">
            <a:off x="6322801" y="1797501"/>
            <a:ext cx="588147" cy="6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384385" y="3560527"/>
            <a:ext cx="791125" cy="782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22" name="Straight Connector 21"/>
          <p:cNvCxnSpPr>
            <a:stCxn id="6" idx="6"/>
            <a:endCxn id="61" idx="2"/>
          </p:cNvCxnSpPr>
          <p:nvPr/>
        </p:nvCxnSpPr>
        <p:spPr>
          <a:xfrm flipV="1">
            <a:off x="2175510" y="3461115"/>
            <a:ext cx="727692" cy="4905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6" idx="6"/>
            <a:endCxn id="62" idx="2"/>
          </p:cNvCxnSpPr>
          <p:nvPr/>
        </p:nvCxnSpPr>
        <p:spPr>
          <a:xfrm>
            <a:off x="2175510" y="3951700"/>
            <a:ext cx="727691" cy="5377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903202" y="3069942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62" name="Oval 61"/>
          <p:cNvSpPr/>
          <p:nvPr/>
        </p:nvSpPr>
        <p:spPr>
          <a:xfrm>
            <a:off x="2903201" y="4098265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69" name="Oval 68"/>
          <p:cNvSpPr/>
          <p:nvPr/>
        </p:nvSpPr>
        <p:spPr>
          <a:xfrm>
            <a:off x="4775285" y="3514807"/>
            <a:ext cx="791125" cy="782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70" name="Straight Connector 69"/>
          <p:cNvCxnSpPr>
            <a:stCxn id="69" idx="6"/>
            <a:endCxn id="72" idx="2"/>
          </p:cNvCxnSpPr>
          <p:nvPr/>
        </p:nvCxnSpPr>
        <p:spPr>
          <a:xfrm flipV="1">
            <a:off x="5566410" y="3415395"/>
            <a:ext cx="727692" cy="4905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9" idx="6"/>
            <a:endCxn id="73" idx="2"/>
          </p:cNvCxnSpPr>
          <p:nvPr/>
        </p:nvCxnSpPr>
        <p:spPr>
          <a:xfrm>
            <a:off x="5566410" y="3905980"/>
            <a:ext cx="727691" cy="5377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6294102" y="3024222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3" name="Oval 72"/>
          <p:cNvSpPr/>
          <p:nvPr/>
        </p:nvSpPr>
        <p:spPr>
          <a:xfrm>
            <a:off x="6294101" y="4052545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6</a:t>
            </a:r>
          </a:p>
        </p:txBody>
      </p:sp>
      <p:pic>
        <p:nvPicPr>
          <p:cNvPr id="30" name="Picture 29" descr="C:\Users\Administrator\Downloads\PinClipart.com_lego-clip-art_523895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464" y="1815729"/>
            <a:ext cx="753487" cy="6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07;p25"/>
          <p:cNvSpPr/>
          <p:nvPr/>
        </p:nvSpPr>
        <p:spPr>
          <a:xfrm>
            <a:off x="1028403" y="413371"/>
            <a:ext cx="985547" cy="828797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6" name="Google Shape;633;p30"/>
          <p:cNvSpPr/>
          <p:nvPr/>
        </p:nvSpPr>
        <p:spPr>
          <a:xfrm>
            <a:off x="1305651" y="557283"/>
            <a:ext cx="379717" cy="540734"/>
          </a:xfrm>
          <a:custGeom>
            <a:avLst/>
            <a:gdLst/>
            <a:ahLst/>
            <a:cxnLst/>
            <a:rect l="l" t="t" r="r" b="b"/>
            <a:pathLst>
              <a:path w="5589" h="7959" extrusionOk="0">
                <a:moveTo>
                  <a:pt x="3637" y="0"/>
                </a:moveTo>
                <a:cubicBezTo>
                  <a:pt x="3354" y="0"/>
                  <a:pt x="2155" y="232"/>
                  <a:pt x="1942" y="246"/>
                </a:cubicBezTo>
                <a:cubicBezTo>
                  <a:pt x="1705" y="278"/>
                  <a:pt x="1" y="3719"/>
                  <a:pt x="1" y="3719"/>
                </a:cubicBezTo>
                <a:cubicBezTo>
                  <a:pt x="285" y="4019"/>
                  <a:pt x="1011" y="4634"/>
                  <a:pt x="1327" y="4666"/>
                </a:cubicBezTo>
                <a:cubicBezTo>
                  <a:pt x="1332" y="4667"/>
                  <a:pt x="1338" y="4667"/>
                  <a:pt x="1344" y="4667"/>
                </a:cubicBezTo>
                <a:cubicBezTo>
                  <a:pt x="1657" y="4667"/>
                  <a:pt x="2053" y="3419"/>
                  <a:pt x="2053" y="3419"/>
                </a:cubicBezTo>
                <a:cubicBezTo>
                  <a:pt x="2053" y="3419"/>
                  <a:pt x="2621" y="7744"/>
                  <a:pt x="2842" y="7902"/>
                </a:cubicBezTo>
                <a:cubicBezTo>
                  <a:pt x="2894" y="7939"/>
                  <a:pt x="3056" y="7959"/>
                  <a:pt x="3278" y="7959"/>
                </a:cubicBezTo>
                <a:cubicBezTo>
                  <a:pt x="4000" y="7959"/>
                  <a:pt x="5352" y="7750"/>
                  <a:pt x="5557" y="7255"/>
                </a:cubicBezTo>
                <a:cubicBezTo>
                  <a:pt x="5589" y="7176"/>
                  <a:pt x="3773" y="72"/>
                  <a:pt x="3694" y="9"/>
                </a:cubicBezTo>
                <a:cubicBezTo>
                  <a:pt x="3688" y="3"/>
                  <a:pt x="3668" y="0"/>
                  <a:pt x="36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634;p30"/>
          <p:cNvSpPr/>
          <p:nvPr/>
        </p:nvSpPr>
        <p:spPr>
          <a:xfrm>
            <a:off x="1493015" y="622808"/>
            <a:ext cx="63320" cy="177255"/>
          </a:xfrm>
          <a:custGeom>
            <a:avLst/>
            <a:gdLst/>
            <a:ahLst/>
            <a:cxnLst/>
            <a:rect l="l" t="t" r="r" b="b"/>
            <a:pathLst>
              <a:path w="932" h="2609" extrusionOk="0">
                <a:moveTo>
                  <a:pt x="112" y="0"/>
                </a:moveTo>
                <a:cubicBezTo>
                  <a:pt x="101" y="0"/>
                  <a:pt x="91" y="2"/>
                  <a:pt x="80" y="4"/>
                </a:cubicBezTo>
                <a:cubicBezTo>
                  <a:pt x="32" y="36"/>
                  <a:pt x="1" y="83"/>
                  <a:pt x="32" y="131"/>
                </a:cubicBezTo>
                <a:cubicBezTo>
                  <a:pt x="32" y="146"/>
                  <a:pt x="600" y="1678"/>
                  <a:pt x="727" y="2514"/>
                </a:cubicBezTo>
                <a:cubicBezTo>
                  <a:pt x="743" y="2562"/>
                  <a:pt x="774" y="2609"/>
                  <a:pt x="821" y="2609"/>
                </a:cubicBezTo>
                <a:lnTo>
                  <a:pt x="821" y="2593"/>
                </a:lnTo>
                <a:lnTo>
                  <a:pt x="837" y="2593"/>
                </a:lnTo>
                <a:cubicBezTo>
                  <a:pt x="900" y="2593"/>
                  <a:pt x="932" y="2546"/>
                  <a:pt x="932" y="2483"/>
                </a:cubicBezTo>
                <a:cubicBezTo>
                  <a:pt x="790" y="1630"/>
                  <a:pt x="237" y="131"/>
                  <a:pt x="206" y="68"/>
                </a:cubicBezTo>
                <a:cubicBezTo>
                  <a:pt x="193" y="29"/>
                  <a:pt x="158" y="0"/>
                  <a:pt x="1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635;p30"/>
          <p:cNvSpPr/>
          <p:nvPr/>
        </p:nvSpPr>
        <p:spPr>
          <a:xfrm>
            <a:off x="1554162" y="827650"/>
            <a:ext cx="30097" cy="63592"/>
          </a:xfrm>
          <a:custGeom>
            <a:avLst/>
            <a:gdLst/>
            <a:ahLst/>
            <a:cxnLst/>
            <a:rect l="l" t="t" r="r" b="b"/>
            <a:pathLst>
              <a:path w="443" h="936" extrusionOk="0">
                <a:moveTo>
                  <a:pt x="104" y="0"/>
                </a:moveTo>
                <a:cubicBezTo>
                  <a:pt x="96" y="0"/>
                  <a:pt x="88" y="2"/>
                  <a:pt x="79" y="4"/>
                </a:cubicBezTo>
                <a:cubicBezTo>
                  <a:pt x="16" y="20"/>
                  <a:pt x="0" y="83"/>
                  <a:pt x="16" y="131"/>
                </a:cubicBezTo>
                <a:cubicBezTo>
                  <a:pt x="127" y="431"/>
                  <a:pt x="237" y="778"/>
                  <a:pt x="237" y="825"/>
                </a:cubicBezTo>
                <a:cubicBezTo>
                  <a:pt x="237" y="888"/>
                  <a:pt x="285" y="920"/>
                  <a:pt x="348" y="920"/>
                </a:cubicBezTo>
                <a:lnTo>
                  <a:pt x="348" y="936"/>
                </a:lnTo>
                <a:cubicBezTo>
                  <a:pt x="395" y="936"/>
                  <a:pt x="442" y="888"/>
                  <a:pt x="442" y="825"/>
                </a:cubicBezTo>
                <a:cubicBezTo>
                  <a:pt x="442" y="809"/>
                  <a:pt x="442" y="746"/>
                  <a:pt x="206" y="67"/>
                </a:cubicBezTo>
                <a:cubicBezTo>
                  <a:pt x="180" y="29"/>
                  <a:pt x="143" y="0"/>
                  <a:pt x="1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Right Arrow 38">
            <a:hlinkClick r:id="rId9" action="ppaction://hlinksldjump"/>
          </p:cNvPr>
          <p:cNvSpPr/>
          <p:nvPr/>
        </p:nvSpPr>
        <p:spPr>
          <a:xfrm rot="10800000">
            <a:off x="194063" y="4739175"/>
            <a:ext cx="395800" cy="282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hlinkClick r:id="rId9" action="ppaction://hlinksldjump"/>
          </p:cNvPr>
          <p:cNvSpPr/>
          <p:nvPr/>
        </p:nvSpPr>
        <p:spPr>
          <a:xfrm>
            <a:off x="8335951" y="4693455"/>
            <a:ext cx="395800" cy="2828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7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4 -0.01358 L 0.03871 -0.012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-0.01235 L -0.02361 -0.0120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08642E-6 L 0.04445 -0.0018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9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8642E-6 L 0.03924 -0.0003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0.00155 L -0.03906 -0.000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1" grpId="0" animBg="1"/>
      <p:bldP spid="62" grpId="0" animBg="1"/>
      <p:bldP spid="69" grpId="0" animBg="1"/>
      <p:bldP spid="72" grpId="0" animBg="1"/>
      <p:bldP spid="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0136" y="1628642"/>
            <a:ext cx="5248676" cy="1088594"/>
            <a:chOff x="2178341" y="1781494"/>
            <a:chExt cx="5248676" cy="10885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420" y="1812914"/>
              <a:ext cx="1422361" cy="98819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396" y="1781494"/>
              <a:ext cx="1422361" cy="98819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456" y="1784365"/>
              <a:ext cx="1422361" cy="98819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56" y="1789167"/>
              <a:ext cx="1422361" cy="98819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341" y="1839708"/>
              <a:ext cx="1422361" cy="1030380"/>
            </a:xfrm>
            <a:prstGeom prst="rect">
              <a:avLst/>
            </a:prstGeom>
          </p:spPr>
        </p:pic>
      </p:grpSp>
      <p:sp>
        <p:nvSpPr>
          <p:cNvPr id="410" name="Google Shape;410;p25"/>
          <p:cNvSpPr txBox="1">
            <a:spLocks noGrp="1"/>
          </p:cNvSpPr>
          <p:nvPr>
            <p:ph type="subTitle" idx="1"/>
          </p:nvPr>
        </p:nvSpPr>
        <p:spPr>
          <a:xfrm>
            <a:off x="1962615" y="445401"/>
            <a:ext cx="50829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latin typeface="+mj-lt"/>
              </a:rPr>
              <a:t>Nói các cách tách – gộp số 8 </a:t>
            </a:r>
            <a:endParaRPr sz="2800" dirty="0">
              <a:latin typeface="+mj-lt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6018279" y="3425523"/>
            <a:ext cx="103197" cy="95751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5"/>
          <p:cNvSpPr/>
          <p:nvPr/>
        </p:nvSpPr>
        <p:spPr>
          <a:xfrm>
            <a:off x="2397845" y="1631153"/>
            <a:ext cx="154199" cy="156447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5"/>
          <p:cNvSpPr/>
          <p:nvPr/>
        </p:nvSpPr>
        <p:spPr>
          <a:xfrm>
            <a:off x="9537946" y="2867723"/>
            <a:ext cx="126450" cy="129752"/>
          </a:xfrm>
          <a:custGeom>
            <a:avLst/>
            <a:gdLst/>
            <a:ahLst/>
            <a:cxnLst/>
            <a:rect l="l" t="t" r="r" b="b"/>
            <a:pathLst>
              <a:path w="1800" h="1847" extrusionOk="0">
                <a:moveTo>
                  <a:pt x="979" y="0"/>
                </a:moveTo>
                <a:cubicBezTo>
                  <a:pt x="932" y="0"/>
                  <a:pt x="884" y="32"/>
                  <a:pt x="884" y="95"/>
                </a:cubicBezTo>
                <a:lnTo>
                  <a:pt x="869" y="647"/>
                </a:lnTo>
                <a:lnTo>
                  <a:pt x="537" y="284"/>
                </a:lnTo>
                <a:cubicBezTo>
                  <a:pt x="513" y="268"/>
                  <a:pt x="490" y="260"/>
                  <a:pt x="466" y="260"/>
                </a:cubicBezTo>
                <a:cubicBezTo>
                  <a:pt x="442" y="260"/>
                  <a:pt x="419" y="268"/>
                  <a:pt x="395" y="284"/>
                </a:cubicBezTo>
                <a:cubicBezTo>
                  <a:pt x="348" y="316"/>
                  <a:pt x="348" y="379"/>
                  <a:pt x="395" y="426"/>
                </a:cubicBezTo>
                <a:lnTo>
                  <a:pt x="727" y="805"/>
                </a:lnTo>
                <a:lnTo>
                  <a:pt x="95" y="805"/>
                </a:lnTo>
                <a:cubicBezTo>
                  <a:pt x="89" y="803"/>
                  <a:pt x="83" y="802"/>
                  <a:pt x="77" y="802"/>
                </a:cubicBezTo>
                <a:cubicBezTo>
                  <a:pt x="36" y="802"/>
                  <a:pt x="0" y="845"/>
                  <a:pt x="0" y="900"/>
                </a:cubicBezTo>
                <a:cubicBezTo>
                  <a:pt x="0" y="947"/>
                  <a:pt x="48" y="994"/>
                  <a:pt x="95" y="994"/>
                </a:cubicBezTo>
                <a:lnTo>
                  <a:pt x="679" y="994"/>
                </a:lnTo>
                <a:lnTo>
                  <a:pt x="221" y="1294"/>
                </a:lnTo>
                <a:cubicBezTo>
                  <a:pt x="174" y="1326"/>
                  <a:pt x="174" y="1389"/>
                  <a:pt x="206" y="1436"/>
                </a:cubicBezTo>
                <a:cubicBezTo>
                  <a:pt x="221" y="1468"/>
                  <a:pt x="253" y="1484"/>
                  <a:pt x="285" y="1484"/>
                </a:cubicBezTo>
                <a:cubicBezTo>
                  <a:pt x="300" y="1484"/>
                  <a:pt x="316" y="1468"/>
                  <a:pt x="332" y="1468"/>
                </a:cubicBezTo>
                <a:lnTo>
                  <a:pt x="853" y="1105"/>
                </a:lnTo>
                <a:lnTo>
                  <a:pt x="853" y="1752"/>
                </a:lnTo>
                <a:cubicBezTo>
                  <a:pt x="853" y="1800"/>
                  <a:pt x="884" y="1847"/>
                  <a:pt x="948" y="1847"/>
                </a:cubicBezTo>
                <a:cubicBezTo>
                  <a:pt x="995" y="1847"/>
                  <a:pt x="1042" y="1800"/>
                  <a:pt x="1042" y="1752"/>
                </a:cubicBezTo>
                <a:lnTo>
                  <a:pt x="1058" y="1152"/>
                </a:lnTo>
                <a:lnTo>
                  <a:pt x="1405" y="1531"/>
                </a:lnTo>
                <a:cubicBezTo>
                  <a:pt x="1437" y="1547"/>
                  <a:pt x="1453" y="1563"/>
                  <a:pt x="1484" y="1563"/>
                </a:cubicBezTo>
                <a:cubicBezTo>
                  <a:pt x="1500" y="1563"/>
                  <a:pt x="1532" y="1563"/>
                  <a:pt x="1547" y="1531"/>
                </a:cubicBezTo>
                <a:cubicBezTo>
                  <a:pt x="1595" y="1500"/>
                  <a:pt x="1595" y="1436"/>
                  <a:pt x="1563" y="1405"/>
                </a:cubicBezTo>
                <a:lnTo>
                  <a:pt x="1184" y="994"/>
                </a:lnTo>
                <a:lnTo>
                  <a:pt x="1705" y="994"/>
                </a:lnTo>
                <a:cubicBezTo>
                  <a:pt x="1753" y="994"/>
                  <a:pt x="1800" y="947"/>
                  <a:pt x="1800" y="900"/>
                </a:cubicBezTo>
                <a:cubicBezTo>
                  <a:pt x="1800" y="837"/>
                  <a:pt x="1753" y="805"/>
                  <a:pt x="1705" y="805"/>
                </a:cubicBezTo>
                <a:lnTo>
                  <a:pt x="1311" y="805"/>
                </a:lnTo>
                <a:lnTo>
                  <a:pt x="1721" y="521"/>
                </a:lnTo>
                <a:cubicBezTo>
                  <a:pt x="1768" y="489"/>
                  <a:pt x="1768" y="426"/>
                  <a:pt x="1737" y="395"/>
                </a:cubicBezTo>
                <a:cubicBezTo>
                  <a:pt x="1716" y="364"/>
                  <a:pt x="1689" y="347"/>
                  <a:pt x="1660" y="347"/>
                </a:cubicBezTo>
                <a:cubicBezTo>
                  <a:pt x="1644" y="347"/>
                  <a:pt x="1627" y="352"/>
                  <a:pt x="1610" y="363"/>
                </a:cubicBezTo>
                <a:lnTo>
                  <a:pt x="1058" y="726"/>
                </a:lnTo>
                <a:lnTo>
                  <a:pt x="1074" y="95"/>
                </a:lnTo>
                <a:cubicBezTo>
                  <a:pt x="1074" y="32"/>
                  <a:pt x="1026" y="0"/>
                  <a:pt x="9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 descr="C:\Users\Administrator\Downloads\PinClipart.com_lego-clip-art_523895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687" y="1728716"/>
            <a:ext cx="753487" cy="68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" descr="D:\2020-2021\Toán\ban tay.png">
            <a:extLst>
              <a:ext uri="{FF2B5EF4-FFF2-40B4-BE49-F238E27FC236}">
                <a16:creationId xmlns:a16="http://schemas.microsoft.com/office/drawing/2014/main" id="{7E598CC4-2BA8-4E9E-9CC6-F8253600F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4706" y1="41611" x2="81933" y2="91611"/>
                        <a14:foregroundMark x1="60084" y1="90268" x2="69328" y2="96644"/>
                        <a14:foregroundMark x1="56723" y1="91611" x2="65546" y2="95973"/>
                        <a14:backgroundMark x1="50420" y1="95302" x2="98739" y2="9295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1477" flipH="1">
            <a:off x="5657303" y="1703673"/>
            <a:ext cx="571682" cy="7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2020-2021\Toán\ban tay.png">
            <a:extLst>
              <a:ext uri="{FF2B5EF4-FFF2-40B4-BE49-F238E27FC236}">
                <a16:creationId xmlns:a16="http://schemas.microsoft.com/office/drawing/2014/main" id="{2C4B0CA7-0FD1-4AD2-B72B-D39F1A66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4706" y1="41611" x2="81933" y2="91611"/>
                        <a14:foregroundMark x1="60084" y1="90268" x2="69328" y2="96644"/>
                        <a14:foregroundMark x1="56723" y1="91611" x2="65546" y2="95973"/>
                        <a14:backgroundMark x1="50840" y1="94966" x2="96639" y2="9362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523">
            <a:off x="5469361" y="1710488"/>
            <a:ext cx="588147" cy="6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384385" y="3560527"/>
            <a:ext cx="791125" cy="782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22" name="Straight Connector 21"/>
          <p:cNvCxnSpPr>
            <a:stCxn id="6" idx="6"/>
            <a:endCxn id="61" idx="2"/>
          </p:cNvCxnSpPr>
          <p:nvPr/>
        </p:nvCxnSpPr>
        <p:spPr>
          <a:xfrm flipV="1">
            <a:off x="2175510" y="3461115"/>
            <a:ext cx="727692" cy="4905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6" idx="6"/>
            <a:endCxn id="62" idx="2"/>
          </p:cNvCxnSpPr>
          <p:nvPr/>
        </p:nvCxnSpPr>
        <p:spPr>
          <a:xfrm>
            <a:off x="2175510" y="3951700"/>
            <a:ext cx="727691" cy="5377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2903202" y="3069942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62" name="Oval 61"/>
          <p:cNvSpPr/>
          <p:nvPr/>
        </p:nvSpPr>
        <p:spPr>
          <a:xfrm>
            <a:off x="2903201" y="4098265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69" name="Oval 68"/>
          <p:cNvSpPr/>
          <p:nvPr/>
        </p:nvSpPr>
        <p:spPr>
          <a:xfrm>
            <a:off x="4775285" y="3514807"/>
            <a:ext cx="791125" cy="782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70" name="Straight Connector 69"/>
          <p:cNvCxnSpPr>
            <a:stCxn id="69" idx="6"/>
            <a:endCxn id="72" idx="2"/>
          </p:cNvCxnSpPr>
          <p:nvPr/>
        </p:nvCxnSpPr>
        <p:spPr>
          <a:xfrm flipV="1">
            <a:off x="5566410" y="3415395"/>
            <a:ext cx="727692" cy="4905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69" idx="6"/>
            <a:endCxn id="73" idx="2"/>
          </p:cNvCxnSpPr>
          <p:nvPr/>
        </p:nvCxnSpPr>
        <p:spPr>
          <a:xfrm>
            <a:off x="5566410" y="3905980"/>
            <a:ext cx="727691" cy="5377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6294102" y="3024222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73" name="Oval 72"/>
          <p:cNvSpPr/>
          <p:nvPr/>
        </p:nvSpPr>
        <p:spPr>
          <a:xfrm>
            <a:off x="6294101" y="4052545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5</a:t>
            </a:r>
          </a:p>
        </p:txBody>
      </p:sp>
      <p:pic>
        <p:nvPicPr>
          <p:cNvPr id="30" name="Picture 29" descr="C:\Users\Administrator\Downloads\PinClipart.com_lego-clip-art_523895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24" y="1728716"/>
            <a:ext cx="753487" cy="68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C:\Users\Administrator\Downloads\PinClipart.com_lego-clip-art_523895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74" y="1736388"/>
            <a:ext cx="753487" cy="6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410;p25"/>
          <p:cNvSpPr txBox="1">
            <a:spLocks noGrp="1"/>
          </p:cNvSpPr>
          <p:nvPr>
            <p:ph type="subTitle" idx="1"/>
          </p:nvPr>
        </p:nvSpPr>
        <p:spPr>
          <a:xfrm>
            <a:off x="1962615" y="445401"/>
            <a:ext cx="50829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latin typeface="+mj-lt"/>
              </a:rPr>
              <a:t>Nói các cách tách – gộp số 8 </a:t>
            </a:r>
            <a:endParaRPr sz="2800" dirty="0">
              <a:latin typeface="+mj-lt"/>
            </a:endParaRPr>
          </a:p>
        </p:txBody>
      </p:sp>
      <p:sp>
        <p:nvSpPr>
          <p:cNvPr id="34" name="Google Shape;407;p25"/>
          <p:cNvSpPr/>
          <p:nvPr/>
        </p:nvSpPr>
        <p:spPr>
          <a:xfrm>
            <a:off x="1028403" y="413371"/>
            <a:ext cx="985547" cy="828797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5" name="Google Shape;633;p30"/>
          <p:cNvSpPr/>
          <p:nvPr/>
        </p:nvSpPr>
        <p:spPr>
          <a:xfrm>
            <a:off x="1305651" y="557283"/>
            <a:ext cx="379717" cy="540734"/>
          </a:xfrm>
          <a:custGeom>
            <a:avLst/>
            <a:gdLst/>
            <a:ahLst/>
            <a:cxnLst/>
            <a:rect l="l" t="t" r="r" b="b"/>
            <a:pathLst>
              <a:path w="5589" h="7959" extrusionOk="0">
                <a:moveTo>
                  <a:pt x="3637" y="0"/>
                </a:moveTo>
                <a:cubicBezTo>
                  <a:pt x="3354" y="0"/>
                  <a:pt x="2155" y="232"/>
                  <a:pt x="1942" y="246"/>
                </a:cubicBezTo>
                <a:cubicBezTo>
                  <a:pt x="1705" y="278"/>
                  <a:pt x="1" y="3719"/>
                  <a:pt x="1" y="3719"/>
                </a:cubicBezTo>
                <a:cubicBezTo>
                  <a:pt x="285" y="4019"/>
                  <a:pt x="1011" y="4634"/>
                  <a:pt x="1327" y="4666"/>
                </a:cubicBezTo>
                <a:cubicBezTo>
                  <a:pt x="1332" y="4667"/>
                  <a:pt x="1338" y="4667"/>
                  <a:pt x="1344" y="4667"/>
                </a:cubicBezTo>
                <a:cubicBezTo>
                  <a:pt x="1657" y="4667"/>
                  <a:pt x="2053" y="3419"/>
                  <a:pt x="2053" y="3419"/>
                </a:cubicBezTo>
                <a:cubicBezTo>
                  <a:pt x="2053" y="3419"/>
                  <a:pt x="2621" y="7744"/>
                  <a:pt x="2842" y="7902"/>
                </a:cubicBezTo>
                <a:cubicBezTo>
                  <a:pt x="2894" y="7939"/>
                  <a:pt x="3056" y="7959"/>
                  <a:pt x="3278" y="7959"/>
                </a:cubicBezTo>
                <a:cubicBezTo>
                  <a:pt x="4000" y="7959"/>
                  <a:pt x="5352" y="7750"/>
                  <a:pt x="5557" y="7255"/>
                </a:cubicBezTo>
                <a:cubicBezTo>
                  <a:pt x="5589" y="7176"/>
                  <a:pt x="3773" y="72"/>
                  <a:pt x="3694" y="9"/>
                </a:cubicBezTo>
                <a:cubicBezTo>
                  <a:pt x="3688" y="3"/>
                  <a:pt x="3668" y="0"/>
                  <a:pt x="36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634;p30"/>
          <p:cNvSpPr/>
          <p:nvPr/>
        </p:nvSpPr>
        <p:spPr>
          <a:xfrm>
            <a:off x="1493015" y="622808"/>
            <a:ext cx="63320" cy="177255"/>
          </a:xfrm>
          <a:custGeom>
            <a:avLst/>
            <a:gdLst/>
            <a:ahLst/>
            <a:cxnLst/>
            <a:rect l="l" t="t" r="r" b="b"/>
            <a:pathLst>
              <a:path w="932" h="2609" extrusionOk="0">
                <a:moveTo>
                  <a:pt x="112" y="0"/>
                </a:moveTo>
                <a:cubicBezTo>
                  <a:pt x="101" y="0"/>
                  <a:pt x="91" y="2"/>
                  <a:pt x="80" y="4"/>
                </a:cubicBezTo>
                <a:cubicBezTo>
                  <a:pt x="32" y="36"/>
                  <a:pt x="1" y="83"/>
                  <a:pt x="32" y="131"/>
                </a:cubicBezTo>
                <a:cubicBezTo>
                  <a:pt x="32" y="146"/>
                  <a:pt x="600" y="1678"/>
                  <a:pt x="727" y="2514"/>
                </a:cubicBezTo>
                <a:cubicBezTo>
                  <a:pt x="743" y="2562"/>
                  <a:pt x="774" y="2609"/>
                  <a:pt x="821" y="2609"/>
                </a:cubicBezTo>
                <a:lnTo>
                  <a:pt x="821" y="2593"/>
                </a:lnTo>
                <a:lnTo>
                  <a:pt x="837" y="2593"/>
                </a:lnTo>
                <a:cubicBezTo>
                  <a:pt x="900" y="2593"/>
                  <a:pt x="932" y="2546"/>
                  <a:pt x="932" y="2483"/>
                </a:cubicBezTo>
                <a:cubicBezTo>
                  <a:pt x="790" y="1630"/>
                  <a:pt x="237" y="131"/>
                  <a:pt x="206" y="68"/>
                </a:cubicBezTo>
                <a:cubicBezTo>
                  <a:pt x="193" y="29"/>
                  <a:pt x="158" y="0"/>
                  <a:pt x="1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635;p30"/>
          <p:cNvSpPr/>
          <p:nvPr/>
        </p:nvSpPr>
        <p:spPr>
          <a:xfrm>
            <a:off x="1554162" y="827650"/>
            <a:ext cx="30097" cy="63592"/>
          </a:xfrm>
          <a:custGeom>
            <a:avLst/>
            <a:gdLst/>
            <a:ahLst/>
            <a:cxnLst/>
            <a:rect l="l" t="t" r="r" b="b"/>
            <a:pathLst>
              <a:path w="443" h="936" extrusionOk="0">
                <a:moveTo>
                  <a:pt x="104" y="0"/>
                </a:moveTo>
                <a:cubicBezTo>
                  <a:pt x="96" y="0"/>
                  <a:pt x="88" y="2"/>
                  <a:pt x="79" y="4"/>
                </a:cubicBezTo>
                <a:cubicBezTo>
                  <a:pt x="16" y="20"/>
                  <a:pt x="0" y="83"/>
                  <a:pt x="16" y="131"/>
                </a:cubicBezTo>
                <a:cubicBezTo>
                  <a:pt x="127" y="431"/>
                  <a:pt x="237" y="778"/>
                  <a:pt x="237" y="825"/>
                </a:cubicBezTo>
                <a:cubicBezTo>
                  <a:pt x="237" y="888"/>
                  <a:pt x="285" y="920"/>
                  <a:pt x="348" y="920"/>
                </a:cubicBezTo>
                <a:lnTo>
                  <a:pt x="348" y="936"/>
                </a:lnTo>
                <a:cubicBezTo>
                  <a:pt x="395" y="936"/>
                  <a:pt x="442" y="888"/>
                  <a:pt x="442" y="825"/>
                </a:cubicBezTo>
                <a:cubicBezTo>
                  <a:pt x="442" y="809"/>
                  <a:pt x="442" y="746"/>
                  <a:pt x="206" y="67"/>
                </a:cubicBezTo>
                <a:cubicBezTo>
                  <a:pt x="180" y="29"/>
                  <a:pt x="143" y="0"/>
                  <a:pt x="1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Right Arrow 37">
            <a:hlinkClick r:id="rId11" action="ppaction://hlinksldjump"/>
          </p:cNvPr>
          <p:cNvSpPr/>
          <p:nvPr/>
        </p:nvSpPr>
        <p:spPr>
          <a:xfrm rot="10800000">
            <a:off x="194062" y="4713435"/>
            <a:ext cx="421019" cy="308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hlinkClick r:id="rId11" action="ppaction://hlinksldjump"/>
          </p:cNvPr>
          <p:cNvSpPr/>
          <p:nvPr/>
        </p:nvSpPr>
        <p:spPr>
          <a:xfrm>
            <a:off x="8268357" y="4769021"/>
            <a:ext cx="421019" cy="3086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nhac-chuong-mot-con-vit-be-minh-vy">
            <a:hlinkClick r:id="" action="ppaction://media"/>
            <a:extLst>
              <a:ext uri="{FF2B5EF4-FFF2-40B4-BE49-F238E27FC236}">
                <a16:creationId xmlns:a16="http://schemas.microsoft.com/office/drawing/2014/main" id="{46745984-3149-EEE1-776B-079F544DD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19557" y="622808"/>
            <a:ext cx="759782" cy="55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8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4 -0.01358 L 0.03872 -0.0126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 -0.01234 L -0.02361 -0.0120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0.04444 -0.0018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9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03924 -0.000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87654E-7 L 0.03924 -0.0003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0.00154 L -0.03906 -0.0006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506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6" grpId="0" animBg="1"/>
      <p:bldP spid="61" grpId="0" animBg="1"/>
      <p:bldP spid="62" grpId="0" animBg="1"/>
      <p:bldP spid="69" grpId="0" animBg="1"/>
      <p:bldP spid="72" grpId="0" animBg="1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1825" y="1588041"/>
            <a:ext cx="4331597" cy="1019613"/>
            <a:chOff x="3095420" y="1781494"/>
            <a:chExt cx="4331597" cy="10196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420" y="1812914"/>
              <a:ext cx="1422361" cy="98819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396" y="1781494"/>
              <a:ext cx="1422361" cy="98819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456" y="1784365"/>
              <a:ext cx="1422361" cy="98819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56" y="1789167"/>
              <a:ext cx="1422361" cy="988193"/>
            </a:xfrm>
            <a:prstGeom prst="rect">
              <a:avLst/>
            </a:prstGeom>
          </p:spPr>
        </p:pic>
      </p:grpSp>
      <p:sp>
        <p:nvSpPr>
          <p:cNvPr id="410" name="Google Shape;410;p25"/>
          <p:cNvSpPr txBox="1">
            <a:spLocks noGrp="1"/>
          </p:cNvSpPr>
          <p:nvPr>
            <p:ph type="subTitle" idx="1"/>
          </p:nvPr>
        </p:nvSpPr>
        <p:spPr>
          <a:xfrm>
            <a:off x="1962615" y="445401"/>
            <a:ext cx="50829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dirty="0">
                <a:latin typeface="+mj-lt"/>
              </a:rPr>
              <a:t>Nói các cách tách – gộp số 8 </a:t>
            </a:r>
            <a:endParaRPr sz="2800" dirty="0">
              <a:latin typeface="+mj-lt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6018279" y="3425523"/>
            <a:ext cx="103197" cy="95751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5"/>
          <p:cNvSpPr/>
          <p:nvPr/>
        </p:nvSpPr>
        <p:spPr>
          <a:xfrm>
            <a:off x="2397845" y="1631153"/>
            <a:ext cx="154199" cy="156447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5"/>
          <p:cNvSpPr/>
          <p:nvPr/>
        </p:nvSpPr>
        <p:spPr>
          <a:xfrm>
            <a:off x="9537946" y="2867723"/>
            <a:ext cx="126450" cy="129752"/>
          </a:xfrm>
          <a:custGeom>
            <a:avLst/>
            <a:gdLst/>
            <a:ahLst/>
            <a:cxnLst/>
            <a:rect l="l" t="t" r="r" b="b"/>
            <a:pathLst>
              <a:path w="1800" h="1847" extrusionOk="0">
                <a:moveTo>
                  <a:pt x="979" y="0"/>
                </a:moveTo>
                <a:cubicBezTo>
                  <a:pt x="932" y="0"/>
                  <a:pt x="884" y="32"/>
                  <a:pt x="884" y="95"/>
                </a:cubicBezTo>
                <a:lnTo>
                  <a:pt x="869" y="647"/>
                </a:lnTo>
                <a:lnTo>
                  <a:pt x="537" y="284"/>
                </a:lnTo>
                <a:cubicBezTo>
                  <a:pt x="513" y="268"/>
                  <a:pt x="490" y="260"/>
                  <a:pt x="466" y="260"/>
                </a:cubicBezTo>
                <a:cubicBezTo>
                  <a:pt x="442" y="260"/>
                  <a:pt x="419" y="268"/>
                  <a:pt x="395" y="284"/>
                </a:cubicBezTo>
                <a:cubicBezTo>
                  <a:pt x="348" y="316"/>
                  <a:pt x="348" y="379"/>
                  <a:pt x="395" y="426"/>
                </a:cubicBezTo>
                <a:lnTo>
                  <a:pt x="727" y="805"/>
                </a:lnTo>
                <a:lnTo>
                  <a:pt x="95" y="805"/>
                </a:lnTo>
                <a:cubicBezTo>
                  <a:pt x="89" y="803"/>
                  <a:pt x="83" y="802"/>
                  <a:pt x="77" y="802"/>
                </a:cubicBezTo>
                <a:cubicBezTo>
                  <a:pt x="36" y="802"/>
                  <a:pt x="0" y="845"/>
                  <a:pt x="0" y="900"/>
                </a:cubicBezTo>
                <a:cubicBezTo>
                  <a:pt x="0" y="947"/>
                  <a:pt x="48" y="994"/>
                  <a:pt x="95" y="994"/>
                </a:cubicBezTo>
                <a:lnTo>
                  <a:pt x="679" y="994"/>
                </a:lnTo>
                <a:lnTo>
                  <a:pt x="221" y="1294"/>
                </a:lnTo>
                <a:cubicBezTo>
                  <a:pt x="174" y="1326"/>
                  <a:pt x="174" y="1389"/>
                  <a:pt x="206" y="1436"/>
                </a:cubicBezTo>
                <a:cubicBezTo>
                  <a:pt x="221" y="1468"/>
                  <a:pt x="253" y="1484"/>
                  <a:pt x="285" y="1484"/>
                </a:cubicBezTo>
                <a:cubicBezTo>
                  <a:pt x="300" y="1484"/>
                  <a:pt x="316" y="1468"/>
                  <a:pt x="332" y="1468"/>
                </a:cubicBezTo>
                <a:lnTo>
                  <a:pt x="853" y="1105"/>
                </a:lnTo>
                <a:lnTo>
                  <a:pt x="853" y="1752"/>
                </a:lnTo>
                <a:cubicBezTo>
                  <a:pt x="853" y="1800"/>
                  <a:pt x="884" y="1847"/>
                  <a:pt x="948" y="1847"/>
                </a:cubicBezTo>
                <a:cubicBezTo>
                  <a:pt x="995" y="1847"/>
                  <a:pt x="1042" y="1800"/>
                  <a:pt x="1042" y="1752"/>
                </a:cubicBezTo>
                <a:lnTo>
                  <a:pt x="1058" y="1152"/>
                </a:lnTo>
                <a:lnTo>
                  <a:pt x="1405" y="1531"/>
                </a:lnTo>
                <a:cubicBezTo>
                  <a:pt x="1437" y="1547"/>
                  <a:pt x="1453" y="1563"/>
                  <a:pt x="1484" y="1563"/>
                </a:cubicBezTo>
                <a:cubicBezTo>
                  <a:pt x="1500" y="1563"/>
                  <a:pt x="1532" y="1563"/>
                  <a:pt x="1547" y="1531"/>
                </a:cubicBezTo>
                <a:cubicBezTo>
                  <a:pt x="1595" y="1500"/>
                  <a:pt x="1595" y="1436"/>
                  <a:pt x="1563" y="1405"/>
                </a:cubicBezTo>
                <a:lnTo>
                  <a:pt x="1184" y="994"/>
                </a:lnTo>
                <a:lnTo>
                  <a:pt x="1705" y="994"/>
                </a:lnTo>
                <a:cubicBezTo>
                  <a:pt x="1753" y="994"/>
                  <a:pt x="1800" y="947"/>
                  <a:pt x="1800" y="900"/>
                </a:cubicBezTo>
                <a:cubicBezTo>
                  <a:pt x="1800" y="837"/>
                  <a:pt x="1753" y="805"/>
                  <a:pt x="1705" y="805"/>
                </a:cubicBezTo>
                <a:lnTo>
                  <a:pt x="1311" y="805"/>
                </a:lnTo>
                <a:lnTo>
                  <a:pt x="1721" y="521"/>
                </a:lnTo>
                <a:cubicBezTo>
                  <a:pt x="1768" y="489"/>
                  <a:pt x="1768" y="426"/>
                  <a:pt x="1737" y="395"/>
                </a:cubicBezTo>
                <a:cubicBezTo>
                  <a:pt x="1716" y="364"/>
                  <a:pt x="1689" y="347"/>
                  <a:pt x="1660" y="347"/>
                </a:cubicBezTo>
                <a:cubicBezTo>
                  <a:pt x="1644" y="347"/>
                  <a:pt x="1627" y="352"/>
                  <a:pt x="1610" y="363"/>
                </a:cubicBezTo>
                <a:lnTo>
                  <a:pt x="1058" y="726"/>
                </a:lnTo>
                <a:lnTo>
                  <a:pt x="1074" y="95"/>
                </a:lnTo>
                <a:cubicBezTo>
                  <a:pt x="1074" y="32"/>
                  <a:pt x="1026" y="0"/>
                  <a:pt x="9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13" descr="C:\Users\Administrator\Downloads\PinClipart.com_lego-clip-art_523895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297" y="1688115"/>
            <a:ext cx="753487" cy="68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" descr="D:\2020-2021\Toán\ban tay.png">
            <a:extLst>
              <a:ext uri="{FF2B5EF4-FFF2-40B4-BE49-F238E27FC236}">
                <a16:creationId xmlns:a16="http://schemas.microsoft.com/office/drawing/2014/main" id="{7E598CC4-2BA8-4E9E-9CC6-F8253600F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706" y1="41611" x2="81933" y2="91611"/>
                        <a14:foregroundMark x1="60084" y1="90268" x2="69328" y2="96644"/>
                        <a14:foregroundMark x1="56723" y1="91611" x2="65546" y2="95973"/>
                        <a14:backgroundMark x1="50420" y1="95302" x2="98739" y2="9295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1477" flipH="1">
            <a:off x="4441913" y="1663072"/>
            <a:ext cx="571682" cy="7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2020-2021\Toán\ban tay.png">
            <a:extLst>
              <a:ext uri="{FF2B5EF4-FFF2-40B4-BE49-F238E27FC236}">
                <a16:creationId xmlns:a16="http://schemas.microsoft.com/office/drawing/2014/main" id="{2C4B0CA7-0FD1-4AD2-B72B-D39F1A66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706" y1="41611" x2="81933" y2="91611"/>
                        <a14:foregroundMark x1="60084" y1="90268" x2="69328" y2="96644"/>
                        <a14:foregroundMark x1="56723" y1="91611" x2="65546" y2="95973"/>
                        <a14:backgroundMark x1="50840" y1="94966" x2="96639" y2="9362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523">
            <a:off x="4253971" y="1669887"/>
            <a:ext cx="588147" cy="6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321693" y="3287811"/>
            <a:ext cx="791125" cy="782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22" name="Straight Connector 21"/>
          <p:cNvCxnSpPr>
            <a:stCxn id="6" idx="6"/>
            <a:endCxn id="61" idx="2"/>
          </p:cNvCxnSpPr>
          <p:nvPr/>
        </p:nvCxnSpPr>
        <p:spPr>
          <a:xfrm flipV="1">
            <a:off x="4112818" y="3188399"/>
            <a:ext cx="727692" cy="4905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6" idx="6"/>
            <a:endCxn id="62" idx="2"/>
          </p:cNvCxnSpPr>
          <p:nvPr/>
        </p:nvCxnSpPr>
        <p:spPr>
          <a:xfrm>
            <a:off x="4112818" y="3678984"/>
            <a:ext cx="727691" cy="53773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4840510" y="2797226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62" name="Oval 61"/>
          <p:cNvSpPr/>
          <p:nvPr/>
        </p:nvSpPr>
        <p:spPr>
          <a:xfrm>
            <a:off x="4840509" y="3825549"/>
            <a:ext cx="791125" cy="78234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ysClr val="windowText" lastClr="000000"/>
                </a:solidFill>
              </a:rPr>
              <a:t>4</a:t>
            </a:r>
          </a:p>
        </p:txBody>
      </p:sp>
      <p:pic>
        <p:nvPicPr>
          <p:cNvPr id="30" name="Picture 29" descr="C:\Users\Administrator\Downloads\PinClipart.com_lego-clip-art_523895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634" y="1688115"/>
            <a:ext cx="753487" cy="68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C:\Users\Administrator\Downloads\PinClipart.com_lego-clip-art_523895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84" y="1695787"/>
            <a:ext cx="753487" cy="68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C:\Users\Administrator\Downloads\PinClipart.com_lego-clip-art_523895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34" y="1699388"/>
            <a:ext cx="753487" cy="6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407;p25"/>
          <p:cNvSpPr/>
          <p:nvPr/>
        </p:nvSpPr>
        <p:spPr>
          <a:xfrm>
            <a:off x="1028403" y="413371"/>
            <a:ext cx="985547" cy="828797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4" name="Google Shape;633;p30"/>
          <p:cNvSpPr/>
          <p:nvPr/>
        </p:nvSpPr>
        <p:spPr>
          <a:xfrm>
            <a:off x="1305651" y="557283"/>
            <a:ext cx="379717" cy="540734"/>
          </a:xfrm>
          <a:custGeom>
            <a:avLst/>
            <a:gdLst/>
            <a:ahLst/>
            <a:cxnLst/>
            <a:rect l="l" t="t" r="r" b="b"/>
            <a:pathLst>
              <a:path w="5589" h="7959" extrusionOk="0">
                <a:moveTo>
                  <a:pt x="3637" y="0"/>
                </a:moveTo>
                <a:cubicBezTo>
                  <a:pt x="3354" y="0"/>
                  <a:pt x="2155" y="232"/>
                  <a:pt x="1942" y="246"/>
                </a:cubicBezTo>
                <a:cubicBezTo>
                  <a:pt x="1705" y="278"/>
                  <a:pt x="1" y="3719"/>
                  <a:pt x="1" y="3719"/>
                </a:cubicBezTo>
                <a:cubicBezTo>
                  <a:pt x="285" y="4019"/>
                  <a:pt x="1011" y="4634"/>
                  <a:pt x="1327" y="4666"/>
                </a:cubicBezTo>
                <a:cubicBezTo>
                  <a:pt x="1332" y="4667"/>
                  <a:pt x="1338" y="4667"/>
                  <a:pt x="1344" y="4667"/>
                </a:cubicBezTo>
                <a:cubicBezTo>
                  <a:pt x="1657" y="4667"/>
                  <a:pt x="2053" y="3419"/>
                  <a:pt x="2053" y="3419"/>
                </a:cubicBezTo>
                <a:cubicBezTo>
                  <a:pt x="2053" y="3419"/>
                  <a:pt x="2621" y="7744"/>
                  <a:pt x="2842" y="7902"/>
                </a:cubicBezTo>
                <a:cubicBezTo>
                  <a:pt x="2894" y="7939"/>
                  <a:pt x="3056" y="7959"/>
                  <a:pt x="3278" y="7959"/>
                </a:cubicBezTo>
                <a:cubicBezTo>
                  <a:pt x="4000" y="7959"/>
                  <a:pt x="5352" y="7750"/>
                  <a:pt x="5557" y="7255"/>
                </a:cubicBezTo>
                <a:cubicBezTo>
                  <a:pt x="5589" y="7176"/>
                  <a:pt x="3773" y="72"/>
                  <a:pt x="3694" y="9"/>
                </a:cubicBezTo>
                <a:cubicBezTo>
                  <a:pt x="3688" y="3"/>
                  <a:pt x="3668" y="0"/>
                  <a:pt x="36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634;p30"/>
          <p:cNvSpPr/>
          <p:nvPr/>
        </p:nvSpPr>
        <p:spPr>
          <a:xfrm>
            <a:off x="1493015" y="622808"/>
            <a:ext cx="63320" cy="177255"/>
          </a:xfrm>
          <a:custGeom>
            <a:avLst/>
            <a:gdLst/>
            <a:ahLst/>
            <a:cxnLst/>
            <a:rect l="l" t="t" r="r" b="b"/>
            <a:pathLst>
              <a:path w="932" h="2609" extrusionOk="0">
                <a:moveTo>
                  <a:pt x="112" y="0"/>
                </a:moveTo>
                <a:cubicBezTo>
                  <a:pt x="101" y="0"/>
                  <a:pt x="91" y="2"/>
                  <a:pt x="80" y="4"/>
                </a:cubicBezTo>
                <a:cubicBezTo>
                  <a:pt x="32" y="36"/>
                  <a:pt x="1" y="83"/>
                  <a:pt x="32" y="131"/>
                </a:cubicBezTo>
                <a:cubicBezTo>
                  <a:pt x="32" y="146"/>
                  <a:pt x="600" y="1678"/>
                  <a:pt x="727" y="2514"/>
                </a:cubicBezTo>
                <a:cubicBezTo>
                  <a:pt x="743" y="2562"/>
                  <a:pt x="774" y="2609"/>
                  <a:pt x="821" y="2609"/>
                </a:cubicBezTo>
                <a:lnTo>
                  <a:pt x="821" y="2593"/>
                </a:lnTo>
                <a:lnTo>
                  <a:pt x="837" y="2593"/>
                </a:lnTo>
                <a:cubicBezTo>
                  <a:pt x="900" y="2593"/>
                  <a:pt x="932" y="2546"/>
                  <a:pt x="932" y="2483"/>
                </a:cubicBezTo>
                <a:cubicBezTo>
                  <a:pt x="790" y="1630"/>
                  <a:pt x="237" y="131"/>
                  <a:pt x="206" y="68"/>
                </a:cubicBezTo>
                <a:cubicBezTo>
                  <a:pt x="193" y="29"/>
                  <a:pt x="158" y="0"/>
                  <a:pt x="1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635;p30"/>
          <p:cNvSpPr/>
          <p:nvPr/>
        </p:nvSpPr>
        <p:spPr>
          <a:xfrm>
            <a:off x="1554162" y="827650"/>
            <a:ext cx="30097" cy="63592"/>
          </a:xfrm>
          <a:custGeom>
            <a:avLst/>
            <a:gdLst/>
            <a:ahLst/>
            <a:cxnLst/>
            <a:rect l="l" t="t" r="r" b="b"/>
            <a:pathLst>
              <a:path w="443" h="936" extrusionOk="0">
                <a:moveTo>
                  <a:pt x="104" y="0"/>
                </a:moveTo>
                <a:cubicBezTo>
                  <a:pt x="96" y="0"/>
                  <a:pt x="88" y="2"/>
                  <a:pt x="79" y="4"/>
                </a:cubicBezTo>
                <a:cubicBezTo>
                  <a:pt x="16" y="20"/>
                  <a:pt x="0" y="83"/>
                  <a:pt x="16" y="131"/>
                </a:cubicBezTo>
                <a:cubicBezTo>
                  <a:pt x="127" y="431"/>
                  <a:pt x="237" y="778"/>
                  <a:pt x="237" y="825"/>
                </a:cubicBezTo>
                <a:cubicBezTo>
                  <a:pt x="237" y="888"/>
                  <a:pt x="285" y="920"/>
                  <a:pt x="348" y="920"/>
                </a:cubicBezTo>
                <a:lnTo>
                  <a:pt x="348" y="936"/>
                </a:lnTo>
                <a:cubicBezTo>
                  <a:pt x="395" y="936"/>
                  <a:pt x="442" y="888"/>
                  <a:pt x="442" y="825"/>
                </a:cubicBezTo>
                <a:cubicBezTo>
                  <a:pt x="442" y="809"/>
                  <a:pt x="442" y="746"/>
                  <a:pt x="206" y="67"/>
                </a:cubicBezTo>
                <a:cubicBezTo>
                  <a:pt x="180" y="29"/>
                  <a:pt x="143" y="0"/>
                  <a:pt x="1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Right Arrow 36">
            <a:hlinkClick r:id="rId9" action="ppaction://hlinksldjump"/>
          </p:cNvPr>
          <p:cNvSpPr/>
          <p:nvPr/>
        </p:nvSpPr>
        <p:spPr>
          <a:xfrm rot="10800000">
            <a:off x="230244" y="4726592"/>
            <a:ext cx="445138" cy="348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hlinkClick r:id="rId9" action="ppaction://hlinksldjump"/>
          </p:cNvPr>
          <p:cNvSpPr/>
          <p:nvPr/>
        </p:nvSpPr>
        <p:spPr>
          <a:xfrm>
            <a:off x="8349107" y="4716438"/>
            <a:ext cx="445138" cy="348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4 -0.01358 L 0.03872 -0.012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 -0.01235 L -0.02362 -0.0120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8642E-6 L 0.04444 -0.0018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9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08642E-6 L 0.03924 -0.000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3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0.03923 -0.0003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3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0.03924 -0.0003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0.00155 L -0.03906 -0.0006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1" grpId="0" animBg="1"/>
      <p:bldP spid="62" grpId="0" animBg="1"/>
    </p:bldLst>
  </p:timing>
</p:sld>
</file>

<file path=ppt/theme/theme1.xml><?xml version="1.0" encoding="utf-8"?>
<a:theme xmlns:a="http://schemas.openxmlformats.org/drawingml/2006/main" name="Traditional Games in Spain by Slidesgo">
  <a:themeElements>
    <a:clrScheme name="Simple Light">
      <a:dk1>
        <a:srgbClr val="191919"/>
      </a:dk1>
      <a:lt1>
        <a:srgbClr val="FFFFFF"/>
      </a:lt1>
      <a:dk2>
        <a:srgbClr val="EEEBD5"/>
      </a:dk2>
      <a:lt2>
        <a:srgbClr val="75ADA5"/>
      </a:lt2>
      <a:accent1>
        <a:srgbClr val="C35041"/>
      </a:accent1>
      <a:accent2>
        <a:srgbClr val="E9C831"/>
      </a:accent2>
      <a:accent3>
        <a:srgbClr val="E08C97"/>
      </a:accent3>
      <a:accent4>
        <a:srgbClr val="C293B6"/>
      </a:accent4>
      <a:accent5>
        <a:srgbClr val="E6924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209</Words>
  <Application>Microsoft Office PowerPoint</Application>
  <PresentationFormat>On-screen Show (16:9)</PresentationFormat>
  <Paragraphs>84</Paragraphs>
  <Slides>17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Source Sans 3</vt:lpstr>
      <vt:lpstr>Bahnschrift SemiLight</vt:lpstr>
      <vt:lpstr>HP001 4 hàng</vt:lpstr>
      <vt:lpstr>Bebas Neue</vt:lpstr>
      <vt:lpstr>Delius</vt:lpstr>
      <vt:lpstr>Traditional Games in Spain by Slidesgo</vt:lpstr>
      <vt:lpstr>CHÀO MỪNG CÁC CON ĐẾN VỚI TIẾT HỌC HÔM NAY</vt:lpstr>
      <vt:lpstr>KHỞI ĐỘNG</vt:lpstr>
      <vt:lpstr>PowerPoint Presentation</vt:lpstr>
      <vt:lpstr>Thứ năm, ngày 26 tháng 10 năm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“TIẾP SỨC”</vt:lpstr>
      <vt:lpstr>02</vt:lpstr>
      <vt:lpstr>PowerPoint Presentation</vt:lpstr>
      <vt:lpstr>CỦNG CỐ</vt:lpstr>
      <vt:lpstr>DẶN DÒ        - Ôn lại cách tách – gộp số 8 - Xem trước bài tiếp theo  </vt:lpstr>
      <vt:lpstr>ĐÁNH GIÁ  </vt:lpstr>
      <vt:lpstr>CHÚC CÁC CON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năm, ngày 26 tháng 10 năm 2023  Toán Số 8 (tiết 2)</dc:title>
  <cp:lastModifiedBy>VAIO</cp:lastModifiedBy>
  <cp:revision>66</cp:revision>
  <dcterms:modified xsi:type="dcterms:W3CDTF">2024-03-12T04:28:13Z</dcterms:modified>
</cp:coreProperties>
</file>