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673" r:id="rId3"/>
  </p:sldMasterIdLst>
  <p:notesMasterIdLst>
    <p:notesMasterId r:id="rId22"/>
  </p:notesMasterIdLst>
  <p:handoutMasterIdLst>
    <p:handoutMasterId r:id="rId23"/>
  </p:handoutMasterIdLst>
  <p:sldIdLst>
    <p:sldId id="336" r:id="rId4"/>
    <p:sldId id="333" r:id="rId5"/>
    <p:sldId id="338" r:id="rId6"/>
    <p:sldId id="334" r:id="rId7"/>
    <p:sldId id="332" r:id="rId8"/>
    <p:sldId id="339" r:id="rId9"/>
    <p:sldId id="307" r:id="rId10"/>
    <p:sldId id="300" r:id="rId11"/>
    <p:sldId id="308" r:id="rId12"/>
    <p:sldId id="304" r:id="rId13"/>
    <p:sldId id="327" r:id="rId14"/>
    <p:sldId id="335" r:id="rId15"/>
    <p:sldId id="259" r:id="rId16"/>
    <p:sldId id="340" r:id="rId17"/>
    <p:sldId id="341" r:id="rId18"/>
    <p:sldId id="296" r:id="rId19"/>
    <p:sldId id="309" r:id="rId20"/>
    <p:sldId id="320" r:id="rId21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4"/>
    </p:embeddedFont>
    <p:embeddedFont>
      <p:font typeface="Delius" panose="020B0604020202020204" charset="0"/>
      <p:regular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Nunito Light" pitchFamily="2" charset="0"/>
      <p:regular r:id="rId30"/>
      <p:italic r:id="rId31"/>
    </p:embeddedFont>
    <p:embeddedFont>
      <p:font typeface="PT Sans" panose="020B0503020203020204" pitchFamily="34" charset="0"/>
      <p:regular r:id="rId32"/>
      <p:bold r:id="rId33"/>
      <p:italic r:id="rId34"/>
      <p:boldItalic r:id="rId35"/>
    </p:embeddedFont>
    <p:embeddedFont>
      <p:font typeface="Quicksand Medium" panose="020B0604020202020204" charset="0"/>
      <p:regular r:id="rId36"/>
    </p:embeddedFont>
    <p:embeddedFont>
      <p:font typeface="Source Sans 3" panose="020B0604020202020204" charset="0"/>
      <p:regular r:id="rId37"/>
      <p:bold r:id="rId38"/>
      <p:italic r:id="rId39"/>
      <p:boldItalic r:id="rId40"/>
    </p:embeddedFont>
    <p:embeddedFont>
      <p:font typeface="VNI-Avo" panose="020B0604020202020204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ES" initials="A" lastIdx="10" clrIdx="0">
    <p:extLst>
      <p:ext uri="{19B8F6BF-5375-455C-9EA6-DF929625EA0E}">
        <p15:presenceInfo xmlns:p15="http://schemas.microsoft.com/office/powerpoint/2012/main" userId="AES" providerId="None"/>
      </p:ext>
    </p:extLst>
  </p:cmAuthor>
  <p:cmAuthor id="2" name="VAIO" initials="V" lastIdx="1" clrIdx="1">
    <p:extLst>
      <p:ext uri="{19B8F6BF-5375-455C-9EA6-DF929625EA0E}">
        <p15:presenceInfo xmlns:p15="http://schemas.microsoft.com/office/powerpoint/2012/main" userId="VA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DF2"/>
    <a:srgbClr val="E0E35D"/>
    <a:srgbClr val="C8DEA3"/>
    <a:srgbClr val="00ADEE"/>
    <a:srgbClr val="D1232A"/>
    <a:srgbClr val="F8C0D2"/>
    <a:srgbClr val="FFCCCC"/>
    <a:srgbClr val="DE1880"/>
    <a:srgbClr val="EBC7D3"/>
    <a:srgbClr val="008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2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01D61-6412-40DD-B0DF-F0FAEE42493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66E99-C574-45E7-87E3-75F891C16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18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1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588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1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3040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3040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797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15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87600" y="0"/>
            <a:ext cx="8368800" cy="4350300"/>
            <a:chOff x="387600" y="0"/>
            <a:chExt cx="8368800" cy="4350300"/>
          </a:xfrm>
        </p:grpSpPr>
        <p:sp>
          <p:nvSpPr>
            <p:cNvPr id="10" name="Google Shape;10;p2"/>
            <p:cNvSpPr/>
            <p:nvPr/>
          </p:nvSpPr>
          <p:spPr>
            <a:xfrm>
              <a:off x="3876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2029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0182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8336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6489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4643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796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0949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9103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7256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410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296900" y="377200"/>
            <a:ext cx="6549600" cy="2158800"/>
          </a:xfrm>
          <a:prstGeom prst="rect">
            <a:avLst/>
          </a:prstGeom>
          <a:noFill/>
          <a:effectLst>
            <a:outerShdw dist="47625" dir="30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296750" y="2569950"/>
            <a:ext cx="65505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-5300" y="4381875"/>
            <a:ext cx="9149400" cy="915375"/>
            <a:chOff x="-5300" y="5220075"/>
            <a:chExt cx="9149400" cy="915375"/>
          </a:xfrm>
        </p:grpSpPr>
        <p:sp>
          <p:nvSpPr>
            <p:cNvPr id="24" name="Google Shape;24;p2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300" y="5286725"/>
              <a:ext cx="9149400" cy="63600"/>
            </a:xfrm>
            <a:prstGeom prst="rect">
              <a:avLst/>
            </a:pr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5300" y="5335950"/>
              <a:ext cx="9149400" cy="799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352895" y="-4425"/>
            <a:ext cx="720435" cy="778344"/>
            <a:chOff x="352742" y="-4425"/>
            <a:chExt cx="720435" cy="778344"/>
          </a:xfrm>
        </p:grpSpPr>
        <p:grpSp>
          <p:nvGrpSpPr>
            <p:cNvPr id="29" name="Google Shape;29;p2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5" name="Google Shape;65;p2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6" name="Google Shape;66;p2"/>
          <p:cNvGrpSpPr/>
          <p:nvPr/>
        </p:nvGrpSpPr>
        <p:grpSpPr>
          <a:xfrm>
            <a:off x="8070670" y="-4425"/>
            <a:ext cx="720435" cy="778344"/>
            <a:chOff x="352742" y="-4425"/>
            <a:chExt cx="720435" cy="778344"/>
          </a:xfrm>
        </p:grpSpPr>
        <p:grpSp>
          <p:nvGrpSpPr>
            <p:cNvPr id="67" name="Google Shape;67;p2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03" name="Google Shape;103;p2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4" name="Google Shape;104;p2"/>
          <p:cNvGrpSpPr/>
          <p:nvPr/>
        </p:nvGrpSpPr>
        <p:grpSpPr>
          <a:xfrm>
            <a:off x="7950502" y="1122100"/>
            <a:ext cx="960536" cy="914399"/>
            <a:chOff x="-3394025" y="182750"/>
            <a:chExt cx="1672825" cy="1592475"/>
          </a:xfrm>
        </p:grpSpPr>
        <p:sp>
          <p:nvSpPr>
            <p:cNvPr id="105" name="Google Shape;105;p2"/>
            <p:cNvSpPr/>
            <p:nvPr/>
          </p:nvSpPr>
          <p:spPr>
            <a:xfrm>
              <a:off x="-3394025" y="182750"/>
              <a:ext cx="1672825" cy="1592475"/>
            </a:xfrm>
            <a:custGeom>
              <a:avLst/>
              <a:gdLst/>
              <a:ahLst/>
              <a:cxnLst/>
              <a:rect l="l" t="t" r="r" b="b"/>
              <a:pathLst>
                <a:path w="66913" h="63699" extrusionOk="0">
                  <a:moveTo>
                    <a:pt x="1" y="1"/>
                  </a:moveTo>
                  <a:lnTo>
                    <a:pt x="1" y="63699"/>
                  </a:lnTo>
                  <a:lnTo>
                    <a:pt x="66913" y="63699"/>
                  </a:lnTo>
                  <a:lnTo>
                    <a:pt x="669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47625" dir="30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-3298925" y="273825"/>
              <a:ext cx="1482650" cy="632175"/>
            </a:xfrm>
            <a:custGeom>
              <a:avLst/>
              <a:gdLst/>
              <a:ahLst/>
              <a:cxnLst/>
              <a:rect l="l" t="t" r="r" b="b"/>
              <a:pathLst>
                <a:path w="59306" h="25287" extrusionOk="0">
                  <a:moveTo>
                    <a:pt x="0" y="1"/>
                  </a:moveTo>
                  <a:lnTo>
                    <a:pt x="0" y="25287"/>
                  </a:lnTo>
                  <a:lnTo>
                    <a:pt x="59305" y="25287"/>
                  </a:lnTo>
                  <a:lnTo>
                    <a:pt x="59305" y="1"/>
                  </a:lnTo>
                  <a:close/>
                </a:path>
              </a:pathLst>
            </a:cu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-3298925" y="1004425"/>
              <a:ext cx="1482650" cy="632175"/>
            </a:xfrm>
            <a:custGeom>
              <a:avLst/>
              <a:gdLst/>
              <a:ahLst/>
              <a:cxnLst/>
              <a:rect l="l" t="t" r="r" b="b"/>
              <a:pathLst>
                <a:path w="59306" h="25287" extrusionOk="0">
                  <a:moveTo>
                    <a:pt x="0" y="1"/>
                  </a:moveTo>
                  <a:lnTo>
                    <a:pt x="0" y="25287"/>
                  </a:lnTo>
                  <a:lnTo>
                    <a:pt x="59305" y="25287"/>
                  </a:lnTo>
                  <a:lnTo>
                    <a:pt x="59305" y="1"/>
                  </a:lnTo>
                  <a:close/>
                </a:path>
              </a:pathLst>
            </a:cu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-2451150" y="407750"/>
              <a:ext cx="488225" cy="498250"/>
            </a:xfrm>
            <a:custGeom>
              <a:avLst/>
              <a:gdLst/>
              <a:ahLst/>
              <a:cxnLst/>
              <a:rect l="l" t="t" r="r" b="b"/>
              <a:pathLst>
                <a:path w="19529" h="19930" extrusionOk="0">
                  <a:moveTo>
                    <a:pt x="1" y="1"/>
                  </a:moveTo>
                  <a:lnTo>
                    <a:pt x="1" y="19930"/>
                  </a:lnTo>
                  <a:lnTo>
                    <a:pt x="19528" y="19930"/>
                  </a:lnTo>
                  <a:lnTo>
                    <a:pt x="195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-2380825" y="480075"/>
              <a:ext cx="347575" cy="354275"/>
            </a:xfrm>
            <a:custGeom>
              <a:avLst/>
              <a:gdLst/>
              <a:ahLst/>
              <a:cxnLst/>
              <a:rect l="l" t="t" r="r" b="b"/>
              <a:pathLst>
                <a:path w="13903" h="14171" extrusionOk="0">
                  <a:moveTo>
                    <a:pt x="0" y="1"/>
                  </a:moveTo>
                  <a:lnTo>
                    <a:pt x="0" y="14171"/>
                  </a:lnTo>
                  <a:lnTo>
                    <a:pt x="13903" y="14171"/>
                  </a:lnTo>
                  <a:lnTo>
                    <a:pt x="139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-3077275" y="468025"/>
              <a:ext cx="308750" cy="437975"/>
            </a:xfrm>
            <a:custGeom>
              <a:avLst/>
              <a:gdLst/>
              <a:ahLst/>
              <a:cxnLst/>
              <a:rect l="l" t="t" r="r" b="b"/>
              <a:pathLst>
                <a:path w="12350" h="17519" extrusionOk="0">
                  <a:moveTo>
                    <a:pt x="1" y="1"/>
                  </a:moveTo>
                  <a:lnTo>
                    <a:pt x="1" y="17519"/>
                  </a:lnTo>
                  <a:lnTo>
                    <a:pt x="12349" y="17519"/>
                  </a:lnTo>
                  <a:lnTo>
                    <a:pt x="123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3033075" y="531650"/>
              <a:ext cx="219675" cy="311425"/>
            </a:xfrm>
            <a:custGeom>
              <a:avLst/>
              <a:gdLst/>
              <a:ahLst/>
              <a:cxnLst/>
              <a:rect l="l" t="t" r="r" b="b"/>
              <a:pathLst>
                <a:path w="8787" h="12457" extrusionOk="0">
                  <a:moveTo>
                    <a:pt x="1" y="0"/>
                  </a:moveTo>
                  <a:lnTo>
                    <a:pt x="1" y="12456"/>
                  </a:lnTo>
                  <a:lnTo>
                    <a:pt x="8786" y="12456"/>
                  </a:lnTo>
                  <a:lnTo>
                    <a:pt x="87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2453150" y="1134350"/>
              <a:ext cx="602725" cy="502250"/>
            </a:xfrm>
            <a:custGeom>
              <a:avLst/>
              <a:gdLst/>
              <a:ahLst/>
              <a:cxnLst/>
              <a:rect l="l" t="t" r="r" b="b"/>
              <a:pathLst>
                <a:path w="24109" h="20090" extrusionOk="0">
                  <a:moveTo>
                    <a:pt x="16822" y="0"/>
                  </a:moveTo>
                  <a:lnTo>
                    <a:pt x="16501" y="54"/>
                  </a:lnTo>
                  <a:lnTo>
                    <a:pt x="16179" y="107"/>
                  </a:lnTo>
                  <a:lnTo>
                    <a:pt x="15885" y="161"/>
                  </a:lnTo>
                  <a:lnTo>
                    <a:pt x="15617" y="268"/>
                  </a:lnTo>
                  <a:lnTo>
                    <a:pt x="15349" y="348"/>
                  </a:lnTo>
                  <a:lnTo>
                    <a:pt x="15081" y="482"/>
                  </a:lnTo>
                  <a:lnTo>
                    <a:pt x="14840" y="616"/>
                  </a:lnTo>
                  <a:lnTo>
                    <a:pt x="14599" y="750"/>
                  </a:lnTo>
                  <a:lnTo>
                    <a:pt x="14385" y="911"/>
                  </a:lnTo>
                  <a:lnTo>
                    <a:pt x="14197" y="1072"/>
                  </a:lnTo>
                  <a:lnTo>
                    <a:pt x="13822" y="1420"/>
                  </a:lnTo>
                  <a:lnTo>
                    <a:pt x="13501" y="1822"/>
                  </a:lnTo>
                  <a:lnTo>
                    <a:pt x="13206" y="2250"/>
                  </a:lnTo>
                  <a:lnTo>
                    <a:pt x="12992" y="2706"/>
                  </a:lnTo>
                  <a:lnTo>
                    <a:pt x="12804" y="3161"/>
                  </a:lnTo>
                  <a:lnTo>
                    <a:pt x="12670" y="3616"/>
                  </a:lnTo>
                  <a:lnTo>
                    <a:pt x="12590" y="4098"/>
                  </a:lnTo>
                  <a:lnTo>
                    <a:pt x="12537" y="4581"/>
                  </a:lnTo>
                  <a:lnTo>
                    <a:pt x="12537" y="5036"/>
                  </a:lnTo>
                  <a:lnTo>
                    <a:pt x="12590" y="5465"/>
                  </a:lnTo>
                  <a:lnTo>
                    <a:pt x="12644" y="5679"/>
                  </a:lnTo>
                  <a:lnTo>
                    <a:pt x="12697" y="5866"/>
                  </a:lnTo>
                  <a:lnTo>
                    <a:pt x="12804" y="6054"/>
                  </a:lnTo>
                  <a:lnTo>
                    <a:pt x="12912" y="6215"/>
                  </a:lnTo>
                  <a:lnTo>
                    <a:pt x="13045" y="6375"/>
                  </a:lnTo>
                  <a:lnTo>
                    <a:pt x="13206" y="6509"/>
                  </a:lnTo>
                  <a:lnTo>
                    <a:pt x="13394" y="6643"/>
                  </a:lnTo>
                  <a:lnTo>
                    <a:pt x="13581" y="6777"/>
                  </a:lnTo>
                  <a:lnTo>
                    <a:pt x="14010" y="6991"/>
                  </a:lnTo>
                  <a:lnTo>
                    <a:pt x="14465" y="7152"/>
                  </a:lnTo>
                  <a:lnTo>
                    <a:pt x="14947" y="7286"/>
                  </a:lnTo>
                  <a:lnTo>
                    <a:pt x="15456" y="7420"/>
                  </a:lnTo>
                  <a:lnTo>
                    <a:pt x="15938" y="7500"/>
                  </a:lnTo>
                  <a:lnTo>
                    <a:pt x="16421" y="7581"/>
                  </a:lnTo>
                  <a:lnTo>
                    <a:pt x="17251" y="7688"/>
                  </a:lnTo>
                  <a:lnTo>
                    <a:pt x="17840" y="7768"/>
                  </a:lnTo>
                  <a:lnTo>
                    <a:pt x="18001" y="7822"/>
                  </a:lnTo>
                  <a:lnTo>
                    <a:pt x="18055" y="7849"/>
                  </a:lnTo>
                  <a:lnTo>
                    <a:pt x="18055" y="7875"/>
                  </a:lnTo>
                  <a:lnTo>
                    <a:pt x="18055" y="7929"/>
                  </a:lnTo>
                  <a:lnTo>
                    <a:pt x="18001" y="7982"/>
                  </a:lnTo>
                  <a:lnTo>
                    <a:pt x="17840" y="8116"/>
                  </a:lnTo>
                  <a:lnTo>
                    <a:pt x="17224" y="8518"/>
                  </a:lnTo>
                  <a:lnTo>
                    <a:pt x="16367" y="9054"/>
                  </a:lnTo>
                  <a:lnTo>
                    <a:pt x="15376" y="9643"/>
                  </a:lnTo>
                  <a:lnTo>
                    <a:pt x="13528" y="10688"/>
                  </a:lnTo>
                  <a:lnTo>
                    <a:pt x="12697" y="11170"/>
                  </a:lnTo>
                  <a:lnTo>
                    <a:pt x="12537" y="11036"/>
                  </a:lnTo>
                  <a:lnTo>
                    <a:pt x="12108" y="10661"/>
                  </a:lnTo>
                  <a:lnTo>
                    <a:pt x="11465" y="10179"/>
                  </a:lnTo>
                  <a:lnTo>
                    <a:pt x="11063" y="9938"/>
                  </a:lnTo>
                  <a:lnTo>
                    <a:pt x="10635" y="9670"/>
                  </a:lnTo>
                  <a:lnTo>
                    <a:pt x="10179" y="9429"/>
                  </a:lnTo>
                  <a:lnTo>
                    <a:pt x="9697" y="9215"/>
                  </a:lnTo>
                  <a:lnTo>
                    <a:pt x="9215" y="9027"/>
                  </a:lnTo>
                  <a:lnTo>
                    <a:pt x="8733" y="8893"/>
                  </a:lnTo>
                  <a:lnTo>
                    <a:pt x="8465" y="8866"/>
                  </a:lnTo>
                  <a:lnTo>
                    <a:pt x="8224" y="8840"/>
                  </a:lnTo>
                  <a:lnTo>
                    <a:pt x="7983" y="8813"/>
                  </a:lnTo>
                  <a:lnTo>
                    <a:pt x="7715" y="8840"/>
                  </a:lnTo>
                  <a:lnTo>
                    <a:pt x="7474" y="8866"/>
                  </a:lnTo>
                  <a:lnTo>
                    <a:pt x="7233" y="8920"/>
                  </a:lnTo>
                  <a:lnTo>
                    <a:pt x="7019" y="8974"/>
                  </a:lnTo>
                  <a:lnTo>
                    <a:pt x="6777" y="9081"/>
                  </a:lnTo>
                  <a:lnTo>
                    <a:pt x="6563" y="9215"/>
                  </a:lnTo>
                  <a:lnTo>
                    <a:pt x="6322" y="9349"/>
                  </a:lnTo>
                  <a:lnTo>
                    <a:pt x="6108" y="9536"/>
                  </a:lnTo>
                  <a:lnTo>
                    <a:pt x="5894" y="9724"/>
                  </a:lnTo>
                  <a:lnTo>
                    <a:pt x="5492" y="10179"/>
                  </a:lnTo>
                  <a:lnTo>
                    <a:pt x="5063" y="10661"/>
                  </a:lnTo>
                  <a:lnTo>
                    <a:pt x="4688" y="11224"/>
                  </a:lnTo>
                  <a:lnTo>
                    <a:pt x="4340" y="11786"/>
                  </a:lnTo>
                  <a:lnTo>
                    <a:pt x="3992" y="12402"/>
                  </a:lnTo>
                  <a:lnTo>
                    <a:pt x="3670" y="12992"/>
                  </a:lnTo>
                  <a:lnTo>
                    <a:pt x="3402" y="13581"/>
                  </a:lnTo>
                  <a:lnTo>
                    <a:pt x="3135" y="14117"/>
                  </a:lnTo>
                  <a:lnTo>
                    <a:pt x="2733" y="15081"/>
                  </a:lnTo>
                  <a:lnTo>
                    <a:pt x="2492" y="15751"/>
                  </a:lnTo>
                  <a:lnTo>
                    <a:pt x="2385" y="15992"/>
                  </a:lnTo>
                  <a:lnTo>
                    <a:pt x="2090" y="16045"/>
                  </a:lnTo>
                  <a:lnTo>
                    <a:pt x="1795" y="16099"/>
                  </a:lnTo>
                  <a:lnTo>
                    <a:pt x="1420" y="16179"/>
                  </a:lnTo>
                  <a:lnTo>
                    <a:pt x="1018" y="16286"/>
                  </a:lnTo>
                  <a:lnTo>
                    <a:pt x="643" y="16447"/>
                  </a:lnTo>
                  <a:lnTo>
                    <a:pt x="456" y="16527"/>
                  </a:lnTo>
                  <a:lnTo>
                    <a:pt x="322" y="16634"/>
                  </a:lnTo>
                  <a:lnTo>
                    <a:pt x="188" y="16742"/>
                  </a:lnTo>
                  <a:lnTo>
                    <a:pt x="81" y="16876"/>
                  </a:lnTo>
                  <a:lnTo>
                    <a:pt x="27" y="17009"/>
                  </a:lnTo>
                  <a:lnTo>
                    <a:pt x="1" y="17197"/>
                  </a:lnTo>
                  <a:lnTo>
                    <a:pt x="1" y="17411"/>
                  </a:lnTo>
                  <a:lnTo>
                    <a:pt x="1" y="17652"/>
                  </a:lnTo>
                  <a:lnTo>
                    <a:pt x="108" y="18161"/>
                  </a:lnTo>
                  <a:lnTo>
                    <a:pt x="268" y="18724"/>
                  </a:lnTo>
                  <a:lnTo>
                    <a:pt x="429" y="19233"/>
                  </a:lnTo>
                  <a:lnTo>
                    <a:pt x="590" y="19661"/>
                  </a:lnTo>
                  <a:lnTo>
                    <a:pt x="751" y="20090"/>
                  </a:lnTo>
                  <a:lnTo>
                    <a:pt x="23224" y="20090"/>
                  </a:lnTo>
                  <a:lnTo>
                    <a:pt x="24081" y="16876"/>
                  </a:lnTo>
                  <a:lnTo>
                    <a:pt x="24108" y="16715"/>
                  </a:lnTo>
                  <a:lnTo>
                    <a:pt x="24081" y="16581"/>
                  </a:lnTo>
                  <a:lnTo>
                    <a:pt x="24001" y="16420"/>
                  </a:lnTo>
                  <a:lnTo>
                    <a:pt x="23867" y="16259"/>
                  </a:lnTo>
                  <a:lnTo>
                    <a:pt x="23733" y="16126"/>
                  </a:lnTo>
                  <a:lnTo>
                    <a:pt x="23573" y="15965"/>
                  </a:lnTo>
                  <a:lnTo>
                    <a:pt x="23198" y="15697"/>
                  </a:lnTo>
                  <a:lnTo>
                    <a:pt x="22796" y="15456"/>
                  </a:lnTo>
                  <a:lnTo>
                    <a:pt x="22447" y="15268"/>
                  </a:lnTo>
                  <a:lnTo>
                    <a:pt x="22126" y="15108"/>
                  </a:lnTo>
                  <a:lnTo>
                    <a:pt x="22394" y="14652"/>
                  </a:lnTo>
                  <a:lnTo>
                    <a:pt x="22635" y="14197"/>
                  </a:lnTo>
                  <a:lnTo>
                    <a:pt x="22849" y="13768"/>
                  </a:lnTo>
                  <a:lnTo>
                    <a:pt x="23037" y="13340"/>
                  </a:lnTo>
                  <a:lnTo>
                    <a:pt x="23171" y="12911"/>
                  </a:lnTo>
                  <a:lnTo>
                    <a:pt x="23305" y="12509"/>
                  </a:lnTo>
                  <a:lnTo>
                    <a:pt x="23412" y="12108"/>
                  </a:lnTo>
                  <a:lnTo>
                    <a:pt x="23492" y="11733"/>
                  </a:lnTo>
                  <a:lnTo>
                    <a:pt x="23573" y="11358"/>
                  </a:lnTo>
                  <a:lnTo>
                    <a:pt x="23599" y="11009"/>
                  </a:lnTo>
                  <a:lnTo>
                    <a:pt x="23626" y="10661"/>
                  </a:lnTo>
                  <a:lnTo>
                    <a:pt x="23653" y="10340"/>
                  </a:lnTo>
                  <a:lnTo>
                    <a:pt x="23626" y="9697"/>
                  </a:lnTo>
                  <a:lnTo>
                    <a:pt x="23546" y="9134"/>
                  </a:lnTo>
                  <a:lnTo>
                    <a:pt x="23439" y="8625"/>
                  </a:lnTo>
                  <a:lnTo>
                    <a:pt x="23305" y="8197"/>
                  </a:lnTo>
                  <a:lnTo>
                    <a:pt x="23171" y="7795"/>
                  </a:lnTo>
                  <a:lnTo>
                    <a:pt x="23010" y="7474"/>
                  </a:lnTo>
                  <a:lnTo>
                    <a:pt x="22876" y="7232"/>
                  </a:lnTo>
                  <a:lnTo>
                    <a:pt x="22769" y="7045"/>
                  </a:lnTo>
                  <a:lnTo>
                    <a:pt x="22662" y="6884"/>
                  </a:lnTo>
                  <a:lnTo>
                    <a:pt x="22662" y="6402"/>
                  </a:lnTo>
                  <a:lnTo>
                    <a:pt x="22608" y="5866"/>
                  </a:lnTo>
                  <a:lnTo>
                    <a:pt x="22528" y="5331"/>
                  </a:lnTo>
                  <a:lnTo>
                    <a:pt x="22394" y="4768"/>
                  </a:lnTo>
                  <a:lnTo>
                    <a:pt x="22233" y="4206"/>
                  </a:lnTo>
                  <a:lnTo>
                    <a:pt x="22046" y="3643"/>
                  </a:lnTo>
                  <a:lnTo>
                    <a:pt x="21805" y="3081"/>
                  </a:lnTo>
                  <a:lnTo>
                    <a:pt x="21537" y="2545"/>
                  </a:lnTo>
                  <a:lnTo>
                    <a:pt x="21215" y="2036"/>
                  </a:lnTo>
                  <a:lnTo>
                    <a:pt x="20840" y="1554"/>
                  </a:lnTo>
                  <a:lnTo>
                    <a:pt x="20626" y="1339"/>
                  </a:lnTo>
                  <a:lnTo>
                    <a:pt x="20412" y="1125"/>
                  </a:lnTo>
                  <a:lnTo>
                    <a:pt x="20171" y="938"/>
                  </a:lnTo>
                  <a:lnTo>
                    <a:pt x="19930" y="750"/>
                  </a:lnTo>
                  <a:lnTo>
                    <a:pt x="19689" y="589"/>
                  </a:lnTo>
                  <a:lnTo>
                    <a:pt x="19421" y="455"/>
                  </a:lnTo>
                  <a:lnTo>
                    <a:pt x="19126" y="322"/>
                  </a:lnTo>
                  <a:lnTo>
                    <a:pt x="18831" y="214"/>
                  </a:lnTo>
                  <a:lnTo>
                    <a:pt x="18537" y="134"/>
                  </a:lnTo>
                  <a:lnTo>
                    <a:pt x="18215" y="54"/>
                  </a:lnTo>
                  <a:lnTo>
                    <a:pt x="17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-2746450" y="1098175"/>
              <a:ext cx="172125" cy="538425"/>
            </a:xfrm>
            <a:custGeom>
              <a:avLst/>
              <a:gdLst/>
              <a:ahLst/>
              <a:cxnLst/>
              <a:rect l="l" t="t" r="r" b="b"/>
              <a:pathLst>
                <a:path w="6885" h="21537" extrusionOk="0">
                  <a:moveTo>
                    <a:pt x="0" y="1"/>
                  </a:moveTo>
                  <a:lnTo>
                    <a:pt x="0" y="21537"/>
                  </a:lnTo>
                  <a:lnTo>
                    <a:pt x="6884" y="21537"/>
                  </a:lnTo>
                  <a:lnTo>
                    <a:pt x="6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-2881725" y="1206000"/>
              <a:ext cx="135300" cy="430600"/>
            </a:xfrm>
            <a:custGeom>
              <a:avLst/>
              <a:gdLst/>
              <a:ahLst/>
              <a:cxnLst/>
              <a:rect l="l" t="t" r="r" b="b"/>
              <a:pathLst>
                <a:path w="5412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5411" y="17224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-3194450" y="1206000"/>
              <a:ext cx="82375" cy="430600"/>
            </a:xfrm>
            <a:custGeom>
              <a:avLst/>
              <a:gdLst/>
              <a:ahLst/>
              <a:cxnLst/>
              <a:rect l="l" t="t" r="r" b="b"/>
              <a:pathLst>
                <a:path w="3295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3295" y="17224"/>
                  </a:lnTo>
                  <a:lnTo>
                    <a:pt x="32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-3276150" y="1206000"/>
              <a:ext cx="81725" cy="430600"/>
            </a:xfrm>
            <a:custGeom>
              <a:avLst/>
              <a:gdLst/>
              <a:ahLst/>
              <a:cxnLst/>
              <a:rect l="l" t="t" r="r" b="b"/>
              <a:pathLst>
                <a:path w="3269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3268" y="17224"/>
                  </a:lnTo>
                  <a:lnTo>
                    <a:pt x="32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-3112100" y="1118275"/>
              <a:ext cx="230400" cy="518325"/>
            </a:xfrm>
            <a:custGeom>
              <a:avLst/>
              <a:gdLst/>
              <a:ahLst/>
              <a:cxnLst/>
              <a:rect l="l" t="t" r="r" b="b"/>
              <a:pathLst>
                <a:path w="9216" h="20733" extrusionOk="0">
                  <a:moveTo>
                    <a:pt x="1" y="0"/>
                  </a:moveTo>
                  <a:lnTo>
                    <a:pt x="1" y="20733"/>
                  </a:lnTo>
                  <a:lnTo>
                    <a:pt x="9215" y="20733"/>
                  </a:lnTo>
                  <a:lnTo>
                    <a:pt x="92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-2145775" y="1401525"/>
              <a:ext cx="141325" cy="154725"/>
            </a:xfrm>
            <a:custGeom>
              <a:avLst/>
              <a:gdLst/>
              <a:ahLst/>
              <a:cxnLst/>
              <a:rect l="l" t="t" r="r" b="b"/>
              <a:pathLst>
                <a:path w="5653" h="6189" extrusionOk="0">
                  <a:moveTo>
                    <a:pt x="0" y="1"/>
                  </a:moveTo>
                  <a:lnTo>
                    <a:pt x="724" y="1099"/>
                  </a:lnTo>
                  <a:lnTo>
                    <a:pt x="1072" y="1635"/>
                  </a:lnTo>
                  <a:lnTo>
                    <a:pt x="1474" y="2224"/>
                  </a:lnTo>
                  <a:lnTo>
                    <a:pt x="1929" y="2840"/>
                  </a:lnTo>
                  <a:lnTo>
                    <a:pt x="2411" y="3456"/>
                  </a:lnTo>
                  <a:lnTo>
                    <a:pt x="2947" y="4046"/>
                  </a:lnTo>
                  <a:lnTo>
                    <a:pt x="3483" y="4581"/>
                  </a:lnTo>
                  <a:lnTo>
                    <a:pt x="4018" y="5064"/>
                  </a:lnTo>
                  <a:lnTo>
                    <a:pt x="4527" y="5465"/>
                  </a:lnTo>
                  <a:lnTo>
                    <a:pt x="4983" y="5787"/>
                  </a:lnTo>
                  <a:lnTo>
                    <a:pt x="5331" y="6001"/>
                  </a:lnTo>
                  <a:lnTo>
                    <a:pt x="5652" y="6189"/>
                  </a:lnTo>
                  <a:lnTo>
                    <a:pt x="5652" y="6189"/>
                  </a:lnTo>
                  <a:lnTo>
                    <a:pt x="5358" y="5974"/>
                  </a:lnTo>
                  <a:lnTo>
                    <a:pt x="4581" y="5385"/>
                  </a:lnTo>
                  <a:lnTo>
                    <a:pt x="4099" y="4983"/>
                  </a:lnTo>
                  <a:lnTo>
                    <a:pt x="3590" y="4474"/>
                  </a:lnTo>
                  <a:lnTo>
                    <a:pt x="3054" y="3938"/>
                  </a:lnTo>
                  <a:lnTo>
                    <a:pt x="2545" y="3349"/>
                  </a:lnTo>
                  <a:lnTo>
                    <a:pt x="2036" y="2760"/>
                  </a:lnTo>
                  <a:lnTo>
                    <a:pt x="1581" y="2144"/>
                  </a:lnTo>
                  <a:lnTo>
                    <a:pt x="1152" y="1555"/>
                  </a:lnTo>
                  <a:lnTo>
                    <a:pt x="777" y="1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-2376800" y="1540150"/>
              <a:ext cx="482175" cy="50250"/>
            </a:xfrm>
            <a:custGeom>
              <a:avLst/>
              <a:gdLst/>
              <a:ahLst/>
              <a:cxnLst/>
              <a:rect l="l" t="t" r="r" b="b"/>
              <a:pathLst>
                <a:path w="19287" h="2010" extrusionOk="0">
                  <a:moveTo>
                    <a:pt x="0" y="1"/>
                  </a:moveTo>
                  <a:lnTo>
                    <a:pt x="214" y="27"/>
                  </a:lnTo>
                  <a:lnTo>
                    <a:pt x="831" y="108"/>
                  </a:lnTo>
                  <a:lnTo>
                    <a:pt x="1768" y="269"/>
                  </a:lnTo>
                  <a:lnTo>
                    <a:pt x="3000" y="510"/>
                  </a:lnTo>
                  <a:lnTo>
                    <a:pt x="4447" y="804"/>
                  </a:lnTo>
                  <a:lnTo>
                    <a:pt x="6054" y="1152"/>
                  </a:lnTo>
                  <a:lnTo>
                    <a:pt x="7795" y="1474"/>
                  </a:lnTo>
                  <a:lnTo>
                    <a:pt x="8679" y="1635"/>
                  </a:lnTo>
                  <a:lnTo>
                    <a:pt x="9590" y="1769"/>
                  </a:lnTo>
                  <a:lnTo>
                    <a:pt x="10500" y="1876"/>
                  </a:lnTo>
                  <a:lnTo>
                    <a:pt x="11411" y="1956"/>
                  </a:lnTo>
                  <a:lnTo>
                    <a:pt x="12295" y="2010"/>
                  </a:lnTo>
                  <a:lnTo>
                    <a:pt x="13179" y="2010"/>
                  </a:lnTo>
                  <a:lnTo>
                    <a:pt x="14036" y="1983"/>
                  </a:lnTo>
                  <a:lnTo>
                    <a:pt x="14840" y="1903"/>
                  </a:lnTo>
                  <a:lnTo>
                    <a:pt x="15215" y="1876"/>
                  </a:lnTo>
                  <a:lnTo>
                    <a:pt x="15590" y="1822"/>
                  </a:lnTo>
                  <a:lnTo>
                    <a:pt x="16286" y="1688"/>
                  </a:lnTo>
                  <a:lnTo>
                    <a:pt x="17518" y="1394"/>
                  </a:lnTo>
                  <a:lnTo>
                    <a:pt x="18456" y="1206"/>
                  </a:lnTo>
                  <a:lnTo>
                    <a:pt x="19072" y="1126"/>
                  </a:lnTo>
                  <a:lnTo>
                    <a:pt x="19286" y="1099"/>
                  </a:lnTo>
                  <a:lnTo>
                    <a:pt x="19072" y="1099"/>
                  </a:lnTo>
                  <a:lnTo>
                    <a:pt x="18456" y="1179"/>
                  </a:lnTo>
                  <a:lnTo>
                    <a:pt x="17492" y="1340"/>
                  </a:lnTo>
                  <a:lnTo>
                    <a:pt x="16286" y="1581"/>
                  </a:lnTo>
                  <a:lnTo>
                    <a:pt x="15563" y="1715"/>
                  </a:lnTo>
                  <a:lnTo>
                    <a:pt x="15215" y="1742"/>
                  </a:lnTo>
                  <a:lnTo>
                    <a:pt x="14813" y="1795"/>
                  </a:lnTo>
                  <a:lnTo>
                    <a:pt x="14009" y="1849"/>
                  </a:lnTo>
                  <a:lnTo>
                    <a:pt x="13179" y="1876"/>
                  </a:lnTo>
                  <a:lnTo>
                    <a:pt x="12322" y="1849"/>
                  </a:lnTo>
                  <a:lnTo>
                    <a:pt x="11411" y="1822"/>
                  </a:lnTo>
                  <a:lnTo>
                    <a:pt x="10527" y="1742"/>
                  </a:lnTo>
                  <a:lnTo>
                    <a:pt x="9616" y="1608"/>
                  </a:lnTo>
                  <a:lnTo>
                    <a:pt x="8706" y="1474"/>
                  </a:lnTo>
                  <a:lnTo>
                    <a:pt x="7822" y="1340"/>
                  </a:lnTo>
                  <a:lnTo>
                    <a:pt x="6081" y="1019"/>
                  </a:lnTo>
                  <a:lnTo>
                    <a:pt x="4473" y="697"/>
                  </a:lnTo>
                  <a:lnTo>
                    <a:pt x="3027" y="429"/>
                  </a:lnTo>
                  <a:lnTo>
                    <a:pt x="1795" y="215"/>
                  </a:lnTo>
                  <a:lnTo>
                    <a:pt x="831" y="8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-2352025" y="1437700"/>
              <a:ext cx="235075" cy="113875"/>
            </a:xfrm>
            <a:custGeom>
              <a:avLst/>
              <a:gdLst/>
              <a:ahLst/>
              <a:cxnLst/>
              <a:rect l="l" t="t" r="r" b="b"/>
              <a:pathLst>
                <a:path w="9403" h="4555" extrusionOk="0">
                  <a:moveTo>
                    <a:pt x="4634" y="0"/>
                  </a:moveTo>
                  <a:lnTo>
                    <a:pt x="4313" y="54"/>
                  </a:lnTo>
                  <a:lnTo>
                    <a:pt x="4018" y="134"/>
                  </a:lnTo>
                  <a:lnTo>
                    <a:pt x="3724" y="268"/>
                  </a:lnTo>
                  <a:lnTo>
                    <a:pt x="3429" y="429"/>
                  </a:lnTo>
                  <a:lnTo>
                    <a:pt x="3161" y="590"/>
                  </a:lnTo>
                  <a:lnTo>
                    <a:pt x="2920" y="777"/>
                  </a:lnTo>
                  <a:lnTo>
                    <a:pt x="2706" y="965"/>
                  </a:lnTo>
                  <a:lnTo>
                    <a:pt x="2277" y="1366"/>
                  </a:lnTo>
                  <a:lnTo>
                    <a:pt x="1875" y="1768"/>
                  </a:lnTo>
                  <a:lnTo>
                    <a:pt x="1500" y="2143"/>
                  </a:lnTo>
                  <a:lnTo>
                    <a:pt x="1152" y="2491"/>
                  </a:lnTo>
                  <a:lnTo>
                    <a:pt x="857" y="2840"/>
                  </a:lnTo>
                  <a:lnTo>
                    <a:pt x="616" y="3188"/>
                  </a:lnTo>
                  <a:lnTo>
                    <a:pt x="402" y="3483"/>
                  </a:lnTo>
                  <a:lnTo>
                    <a:pt x="268" y="3750"/>
                  </a:lnTo>
                  <a:lnTo>
                    <a:pt x="134" y="3965"/>
                  </a:lnTo>
                  <a:lnTo>
                    <a:pt x="81" y="4125"/>
                  </a:lnTo>
                  <a:lnTo>
                    <a:pt x="0" y="4286"/>
                  </a:lnTo>
                  <a:lnTo>
                    <a:pt x="0" y="4286"/>
                  </a:lnTo>
                  <a:lnTo>
                    <a:pt x="81" y="4152"/>
                  </a:lnTo>
                  <a:lnTo>
                    <a:pt x="161" y="3965"/>
                  </a:lnTo>
                  <a:lnTo>
                    <a:pt x="295" y="3750"/>
                  </a:lnTo>
                  <a:lnTo>
                    <a:pt x="456" y="3509"/>
                  </a:lnTo>
                  <a:lnTo>
                    <a:pt x="643" y="3215"/>
                  </a:lnTo>
                  <a:lnTo>
                    <a:pt x="911" y="2893"/>
                  </a:lnTo>
                  <a:lnTo>
                    <a:pt x="1206" y="2572"/>
                  </a:lnTo>
                  <a:lnTo>
                    <a:pt x="1554" y="2197"/>
                  </a:lnTo>
                  <a:lnTo>
                    <a:pt x="1956" y="1849"/>
                  </a:lnTo>
                  <a:lnTo>
                    <a:pt x="2786" y="1072"/>
                  </a:lnTo>
                  <a:lnTo>
                    <a:pt x="3268" y="724"/>
                  </a:lnTo>
                  <a:lnTo>
                    <a:pt x="3509" y="536"/>
                  </a:lnTo>
                  <a:lnTo>
                    <a:pt x="3777" y="402"/>
                  </a:lnTo>
                  <a:lnTo>
                    <a:pt x="4045" y="295"/>
                  </a:lnTo>
                  <a:lnTo>
                    <a:pt x="4340" y="215"/>
                  </a:lnTo>
                  <a:lnTo>
                    <a:pt x="4661" y="161"/>
                  </a:lnTo>
                  <a:lnTo>
                    <a:pt x="4956" y="161"/>
                  </a:lnTo>
                  <a:lnTo>
                    <a:pt x="5277" y="188"/>
                  </a:lnTo>
                  <a:lnTo>
                    <a:pt x="5572" y="268"/>
                  </a:lnTo>
                  <a:lnTo>
                    <a:pt x="5866" y="349"/>
                  </a:lnTo>
                  <a:lnTo>
                    <a:pt x="6134" y="483"/>
                  </a:lnTo>
                  <a:lnTo>
                    <a:pt x="6402" y="616"/>
                  </a:lnTo>
                  <a:lnTo>
                    <a:pt x="6643" y="804"/>
                  </a:lnTo>
                  <a:lnTo>
                    <a:pt x="6884" y="991"/>
                  </a:lnTo>
                  <a:lnTo>
                    <a:pt x="7125" y="1179"/>
                  </a:lnTo>
                  <a:lnTo>
                    <a:pt x="7527" y="1581"/>
                  </a:lnTo>
                  <a:lnTo>
                    <a:pt x="7875" y="2009"/>
                  </a:lnTo>
                  <a:lnTo>
                    <a:pt x="8170" y="2438"/>
                  </a:lnTo>
                  <a:lnTo>
                    <a:pt x="8465" y="2840"/>
                  </a:lnTo>
                  <a:lnTo>
                    <a:pt x="8893" y="3590"/>
                  </a:lnTo>
                  <a:lnTo>
                    <a:pt x="9215" y="4179"/>
                  </a:lnTo>
                  <a:lnTo>
                    <a:pt x="9402" y="4554"/>
                  </a:lnTo>
                  <a:lnTo>
                    <a:pt x="9242" y="4152"/>
                  </a:lnTo>
                  <a:lnTo>
                    <a:pt x="8947" y="3563"/>
                  </a:lnTo>
                  <a:lnTo>
                    <a:pt x="8759" y="3188"/>
                  </a:lnTo>
                  <a:lnTo>
                    <a:pt x="8545" y="2813"/>
                  </a:lnTo>
                  <a:lnTo>
                    <a:pt x="8277" y="2384"/>
                  </a:lnTo>
                  <a:lnTo>
                    <a:pt x="7956" y="1956"/>
                  </a:lnTo>
                  <a:lnTo>
                    <a:pt x="7608" y="1500"/>
                  </a:lnTo>
                  <a:lnTo>
                    <a:pt x="7206" y="1072"/>
                  </a:lnTo>
                  <a:lnTo>
                    <a:pt x="6992" y="858"/>
                  </a:lnTo>
                  <a:lnTo>
                    <a:pt x="6750" y="670"/>
                  </a:lnTo>
                  <a:lnTo>
                    <a:pt x="6483" y="509"/>
                  </a:lnTo>
                  <a:lnTo>
                    <a:pt x="6215" y="349"/>
                  </a:lnTo>
                  <a:lnTo>
                    <a:pt x="5920" y="215"/>
                  </a:lnTo>
                  <a:lnTo>
                    <a:pt x="5599" y="108"/>
                  </a:lnTo>
                  <a:lnTo>
                    <a:pt x="5304" y="27"/>
                  </a:lnTo>
                  <a:lnTo>
                    <a:pt x="4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-2016525" y="1301075"/>
              <a:ext cx="79025" cy="31500"/>
            </a:xfrm>
            <a:custGeom>
              <a:avLst/>
              <a:gdLst/>
              <a:ahLst/>
              <a:cxnLst/>
              <a:rect l="l" t="t" r="r" b="b"/>
              <a:pathLst>
                <a:path w="3161" h="1260" extrusionOk="0">
                  <a:moveTo>
                    <a:pt x="3161" y="1"/>
                  </a:moveTo>
                  <a:lnTo>
                    <a:pt x="3054" y="108"/>
                  </a:lnTo>
                  <a:lnTo>
                    <a:pt x="2947" y="242"/>
                  </a:lnTo>
                  <a:lnTo>
                    <a:pt x="2866" y="322"/>
                  </a:lnTo>
                  <a:lnTo>
                    <a:pt x="2786" y="403"/>
                  </a:lnTo>
                  <a:lnTo>
                    <a:pt x="2679" y="483"/>
                  </a:lnTo>
                  <a:lnTo>
                    <a:pt x="2572" y="563"/>
                  </a:lnTo>
                  <a:lnTo>
                    <a:pt x="2438" y="644"/>
                  </a:lnTo>
                  <a:lnTo>
                    <a:pt x="2331" y="724"/>
                  </a:lnTo>
                  <a:lnTo>
                    <a:pt x="2036" y="858"/>
                  </a:lnTo>
                  <a:lnTo>
                    <a:pt x="1741" y="992"/>
                  </a:lnTo>
                  <a:lnTo>
                    <a:pt x="1420" y="1072"/>
                  </a:lnTo>
                  <a:lnTo>
                    <a:pt x="1098" y="1126"/>
                  </a:lnTo>
                  <a:lnTo>
                    <a:pt x="965" y="1153"/>
                  </a:lnTo>
                  <a:lnTo>
                    <a:pt x="670" y="1153"/>
                  </a:lnTo>
                  <a:lnTo>
                    <a:pt x="536" y="1126"/>
                  </a:lnTo>
                  <a:lnTo>
                    <a:pt x="429" y="1126"/>
                  </a:lnTo>
                  <a:lnTo>
                    <a:pt x="322" y="1099"/>
                  </a:lnTo>
                  <a:lnTo>
                    <a:pt x="161" y="1072"/>
                  </a:lnTo>
                  <a:lnTo>
                    <a:pt x="0" y="1046"/>
                  </a:lnTo>
                  <a:lnTo>
                    <a:pt x="0" y="1046"/>
                  </a:lnTo>
                  <a:lnTo>
                    <a:pt x="134" y="1099"/>
                  </a:lnTo>
                  <a:lnTo>
                    <a:pt x="322" y="1180"/>
                  </a:lnTo>
                  <a:lnTo>
                    <a:pt x="402" y="1206"/>
                  </a:lnTo>
                  <a:lnTo>
                    <a:pt x="536" y="1233"/>
                  </a:lnTo>
                  <a:lnTo>
                    <a:pt x="670" y="1260"/>
                  </a:lnTo>
                  <a:lnTo>
                    <a:pt x="1125" y="1260"/>
                  </a:lnTo>
                  <a:lnTo>
                    <a:pt x="1447" y="1233"/>
                  </a:lnTo>
                  <a:lnTo>
                    <a:pt x="1795" y="1126"/>
                  </a:lnTo>
                  <a:lnTo>
                    <a:pt x="2090" y="1019"/>
                  </a:lnTo>
                  <a:lnTo>
                    <a:pt x="2250" y="938"/>
                  </a:lnTo>
                  <a:lnTo>
                    <a:pt x="2384" y="831"/>
                  </a:lnTo>
                  <a:lnTo>
                    <a:pt x="2518" y="751"/>
                  </a:lnTo>
                  <a:lnTo>
                    <a:pt x="2652" y="644"/>
                  </a:lnTo>
                  <a:lnTo>
                    <a:pt x="2759" y="563"/>
                  </a:lnTo>
                  <a:lnTo>
                    <a:pt x="2840" y="456"/>
                  </a:lnTo>
                  <a:lnTo>
                    <a:pt x="2920" y="376"/>
                  </a:lnTo>
                  <a:lnTo>
                    <a:pt x="2974" y="269"/>
                  </a:lnTo>
                  <a:lnTo>
                    <a:pt x="3081" y="135"/>
                  </a:lnTo>
                  <a:lnTo>
                    <a:pt x="31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-2048000" y="1430325"/>
              <a:ext cx="49575" cy="91100"/>
            </a:xfrm>
            <a:custGeom>
              <a:avLst/>
              <a:gdLst/>
              <a:ahLst/>
              <a:cxnLst/>
              <a:rect l="l" t="t" r="r" b="b"/>
              <a:pathLst>
                <a:path w="1983" h="3644" extrusionOk="0">
                  <a:moveTo>
                    <a:pt x="1982" y="1"/>
                  </a:moveTo>
                  <a:lnTo>
                    <a:pt x="1902" y="161"/>
                  </a:lnTo>
                  <a:lnTo>
                    <a:pt x="1715" y="590"/>
                  </a:lnTo>
                  <a:lnTo>
                    <a:pt x="1554" y="885"/>
                  </a:lnTo>
                  <a:lnTo>
                    <a:pt x="1420" y="1179"/>
                  </a:lnTo>
                  <a:lnTo>
                    <a:pt x="1232" y="1528"/>
                  </a:lnTo>
                  <a:lnTo>
                    <a:pt x="1072" y="1876"/>
                  </a:lnTo>
                  <a:lnTo>
                    <a:pt x="884" y="2224"/>
                  </a:lnTo>
                  <a:lnTo>
                    <a:pt x="724" y="2572"/>
                  </a:lnTo>
                  <a:lnTo>
                    <a:pt x="563" y="2894"/>
                  </a:lnTo>
                  <a:lnTo>
                    <a:pt x="402" y="3162"/>
                  </a:lnTo>
                  <a:lnTo>
                    <a:pt x="268" y="3403"/>
                  </a:lnTo>
                  <a:lnTo>
                    <a:pt x="134" y="3537"/>
                  </a:lnTo>
                  <a:lnTo>
                    <a:pt x="27" y="3617"/>
                  </a:lnTo>
                  <a:lnTo>
                    <a:pt x="0" y="3644"/>
                  </a:lnTo>
                  <a:lnTo>
                    <a:pt x="54" y="3644"/>
                  </a:lnTo>
                  <a:lnTo>
                    <a:pt x="161" y="3563"/>
                  </a:lnTo>
                  <a:lnTo>
                    <a:pt x="322" y="3429"/>
                  </a:lnTo>
                  <a:lnTo>
                    <a:pt x="482" y="3215"/>
                  </a:lnTo>
                  <a:lnTo>
                    <a:pt x="670" y="2947"/>
                  </a:lnTo>
                  <a:lnTo>
                    <a:pt x="831" y="2626"/>
                  </a:lnTo>
                  <a:lnTo>
                    <a:pt x="1018" y="2304"/>
                  </a:lnTo>
                  <a:lnTo>
                    <a:pt x="1206" y="1956"/>
                  </a:lnTo>
                  <a:lnTo>
                    <a:pt x="1393" y="1608"/>
                  </a:lnTo>
                  <a:lnTo>
                    <a:pt x="1527" y="1260"/>
                  </a:lnTo>
                  <a:lnTo>
                    <a:pt x="1661" y="911"/>
                  </a:lnTo>
                  <a:lnTo>
                    <a:pt x="1795" y="617"/>
                  </a:lnTo>
                  <a:lnTo>
                    <a:pt x="1929" y="161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2"/>
          <p:cNvGrpSpPr/>
          <p:nvPr/>
        </p:nvGrpSpPr>
        <p:grpSpPr>
          <a:xfrm flipH="1">
            <a:off x="7911363" y="3721900"/>
            <a:ext cx="1343632" cy="993055"/>
            <a:chOff x="90050" y="4032175"/>
            <a:chExt cx="1343632" cy="993055"/>
          </a:xfrm>
        </p:grpSpPr>
        <p:sp>
          <p:nvSpPr>
            <p:cNvPr id="124" name="Google Shape;124;p2"/>
            <p:cNvSpPr/>
            <p:nvPr/>
          </p:nvSpPr>
          <p:spPr>
            <a:xfrm flipH="1">
              <a:off x="512353" y="4078346"/>
              <a:ext cx="437912" cy="265127"/>
            </a:xfrm>
            <a:custGeom>
              <a:avLst/>
              <a:gdLst/>
              <a:ahLst/>
              <a:cxnLst/>
              <a:rect l="l" t="t" r="r" b="b"/>
              <a:pathLst>
                <a:path w="13212" h="7999" extrusionOk="0">
                  <a:moveTo>
                    <a:pt x="4122" y="1"/>
                  </a:moveTo>
                  <a:lnTo>
                    <a:pt x="3520" y="810"/>
                  </a:lnTo>
                  <a:lnTo>
                    <a:pt x="2203" y="2616"/>
                  </a:lnTo>
                  <a:lnTo>
                    <a:pt x="1469" y="3633"/>
                  </a:lnTo>
                  <a:lnTo>
                    <a:pt x="810" y="4574"/>
                  </a:lnTo>
                  <a:lnTo>
                    <a:pt x="321" y="5308"/>
                  </a:lnTo>
                  <a:lnTo>
                    <a:pt x="151" y="5590"/>
                  </a:lnTo>
                  <a:lnTo>
                    <a:pt x="57" y="5778"/>
                  </a:lnTo>
                  <a:lnTo>
                    <a:pt x="20" y="5910"/>
                  </a:lnTo>
                  <a:lnTo>
                    <a:pt x="1" y="6060"/>
                  </a:lnTo>
                  <a:lnTo>
                    <a:pt x="1" y="6211"/>
                  </a:lnTo>
                  <a:lnTo>
                    <a:pt x="20" y="6361"/>
                  </a:lnTo>
                  <a:lnTo>
                    <a:pt x="38" y="6512"/>
                  </a:lnTo>
                  <a:lnTo>
                    <a:pt x="76" y="6663"/>
                  </a:lnTo>
                  <a:lnTo>
                    <a:pt x="189" y="6964"/>
                  </a:lnTo>
                  <a:lnTo>
                    <a:pt x="302" y="7208"/>
                  </a:lnTo>
                  <a:lnTo>
                    <a:pt x="396" y="7415"/>
                  </a:lnTo>
                  <a:lnTo>
                    <a:pt x="509" y="7603"/>
                  </a:lnTo>
                  <a:lnTo>
                    <a:pt x="2428" y="7679"/>
                  </a:lnTo>
                  <a:lnTo>
                    <a:pt x="6700" y="7829"/>
                  </a:lnTo>
                  <a:lnTo>
                    <a:pt x="11010" y="7980"/>
                  </a:lnTo>
                  <a:lnTo>
                    <a:pt x="12478" y="7999"/>
                  </a:lnTo>
                  <a:lnTo>
                    <a:pt x="12911" y="7999"/>
                  </a:lnTo>
                  <a:lnTo>
                    <a:pt x="13099" y="7980"/>
                  </a:lnTo>
                  <a:lnTo>
                    <a:pt x="13118" y="7961"/>
                  </a:lnTo>
                  <a:lnTo>
                    <a:pt x="13136" y="7905"/>
                  </a:lnTo>
                  <a:lnTo>
                    <a:pt x="13174" y="7735"/>
                  </a:lnTo>
                  <a:lnTo>
                    <a:pt x="13193" y="7453"/>
                  </a:lnTo>
                  <a:lnTo>
                    <a:pt x="13212" y="7114"/>
                  </a:lnTo>
                  <a:lnTo>
                    <a:pt x="13212" y="6249"/>
                  </a:lnTo>
                  <a:lnTo>
                    <a:pt x="13193" y="5251"/>
                  </a:lnTo>
                  <a:lnTo>
                    <a:pt x="13136" y="3294"/>
                  </a:lnTo>
                  <a:lnTo>
                    <a:pt x="13099" y="2146"/>
                  </a:lnTo>
                  <a:lnTo>
                    <a:pt x="13080" y="2090"/>
                  </a:lnTo>
                  <a:lnTo>
                    <a:pt x="13061" y="2014"/>
                  </a:lnTo>
                  <a:lnTo>
                    <a:pt x="12967" y="1883"/>
                  </a:lnTo>
                  <a:lnTo>
                    <a:pt x="12816" y="1713"/>
                  </a:lnTo>
                  <a:lnTo>
                    <a:pt x="12609" y="1544"/>
                  </a:lnTo>
                  <a:lnTo>
                    <a:pt x="12365" y="1356"/>
                  </a:lnTo>
                  <a:lnTo>
                    <a:pt x="12101" y="1167"/>
                  </a:lnTo>
                  <a:lnTo>
                    <a:pt x="11781" y="979"/>
                  </a:lnTo>
                  <a:lnTo>
                    <a:pt x="11461" y="791"/>
                  </a:lnTo>
                  <a:lnTo>
                    <a:pt x="11123" y="622"/>
                  </a:lnTo>
                  <a:lnTo>
                    <a:pt x="10765" y="452"/>
                  </a:lnTo>
                  <a:lnTo>
                    <a:pt x="10408" y="302"/>
                  </a:lnTo>
                  <a:lnTo>
                    <a:pt x="10050" y="189"/>
                  </a:lnTo>
                  <a:lnTo>
                    <a:pt x="9711" y="95"/>
                  </a:lnTo>
                  <a:lnTo>
                    <a:pt x="9391" y="19"/>
                  </a:lnTo>
                  <a:lnTo>
                    <a:pt x="9090" y="1"/>
                  </a:lnTo>
                  <a:lnTo>
                    <a:pt x="8827" y="1"/>
                  </a:lnTo>
                  <a:lnTo>
                    <a:pt x="8243" y="57"/>
                  </a:lnTo>
                  <a:lnTo>
                    <a:pt x="7528" y="76"/>
                  </a:lnTo>
                  <a:lnTo>
                    <a:pt x="5966" y="76"/>
                  </a:lnTo>
                  <a:lnTo>
                    <a:pt x="4668" y="19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flipH="1">
              <a:off x="290503" y="4844325"/>
              <a:ext cx="960548" cy="180905"/>
            </a:xfrm>
            <a:custGeom>
              <a:avLst/>
              <a:gdLst/>
              <a:ahLst/>
              <a:cxnLst/>
              <a:rect l="l" t="t" r="r" b="b"/>
              <a:pathLst>
                <a:path w="40538" h="5458" extrusionOk="0">
                  <a:moveTo>
                    <a:pt x="20269" y="0"/>
                  </a:moveTo>
                  <a:lnTo>
                    <a:pt x="18199" y="19"/>
                  </a:lnTo>
                  <a:lnTo>
                    <a:pt x="16185" y="57"/>
                  </a:lnTo>
                  <a:lnTo>
                    <a:pt x="14247" y="132"/>
                  </a:lnTo>
                  <a:lnTo>
                    <a:pt x="12384" y="226"/>
                  </a:lnTo>
                  <a:lnTo>
                    <a:pt x="10615" y="339"/>
                  </a:lnTo>
                  <a:lnTo>
                    <a:pt x="8940" y="471"/>
                  </a:lnTo>
                  <a:lnTo>
                    <a:pt x="7378" y="621"/>
                  </a:lnTo>
                  <a:lnTo>
                    <a:pt x="5948" y="810"/>
                  </a:lnTo>
                  <a:lnTo>
                    <a:pt x="4630" y="998"/>
                  </a:lnTo>
                  <a:lnTo>
                    <a:pt x="3464" y="1205"/>
                  </a:lnTo>
                  <a:lnTo>
                    <a:pt x="2937" y="1318"/>
                  </a:lnTo>
                  <a:lnTo>
                    <a:pt x="2447" y="1431"/>
                  </a:lnTo>
                  <a:lnTo>
                    <a:pt x="2015" y="1544"/>
                  </a:lnTo>
                  <a:lnTo>
                    <a:pt x="1601" y="1675"/>
                  </a:lnTo>
                  <a:lnTo>
                    <a:pt x="1243" y="1788"/>
                  </a:lnTo>
                  <a:lnTo>
                    <a:pt x="923" y="1920"/>
                  </a:lnTo>
                  <a:lnTo>
                    <a:pt x="641" y="2052"/>
                  </a:lnTo>
                  <a:lnTo>
                    <a:pt x="415" y="2183"/>
                  </a:lnTo>
                  <a:lnTo>
                    <a:pt x="246" y="2315"/>
                  </a:lnTo>
                  <a:lnTo>
                    <a:pt x="114" y="2447"/>
                  </a:lnTo>
                  <a:lnTo>
                    <a:pt x="76" y="2522"/>
                  </a:lnTo>
                  <a:lnTo>
                    <a:pt x="39" y="2597"/>
                  </a:lnTo>
                  <a:lnTo>
                    <a:pt x="20" y="2673"/>
                  </a:lnTo>
                  <a:lnTo>
                    <a:pt x="1" y="2729"/>
                  </a:lnTo>
                  <a:lnTo>
                    <a:pt x="20" y="2804"/>
                  </a:lnTo>
                  <a:lnTo>
                    <a:pt x="39" y="2880"/>
                  </a:lnTo>
                  <a:lnTo>
                    <a:pt x="76" y="2936"/>
                  </a:lnTo>
                  <a:lnTo>
                    <a:pt x="114" y="3011"/>
                  </a:lnTo>
                  <a:lnTo>
                    <a:pt x="246" y="3143"/>
                  </a:lnTo>
                  <a:lnTo>
                    <a:pt x="415" y="3275"/>
                  </a:lnTo>
                  <a:lnTo>
                    <a:pt x="641" y="3407"/>
                  </a:lnTo>
                  <a:lnTo>
                    <a:pt x="923" y="3538"/>
                  </a:lnTo>
                  <a:lnTo>
                    <a:pt x="1243" y="3670"/>
                  </a:lnTo>
                  <a:lnTo>
                    <a:pt x="1601" y="3802"/>
                  </a:lnTo>
                  <a:lnTo>
                    <a:pt x="2015" y="3915"/>
                  </a:lnTo>
                  <a:lnTo>
                    <a:pt x="2447" y="4028"/>
                  </a:lnTo>
                  <a:lnTo>
                    <a:pt x="2937" y="4141"/>
                  </a:lnTo>
                  <a:lnTo>
                    <a:pt x="3464" y="4253"/>
                  </a:lnTo>
                  <a:lnTo>
                    <a:pt x="4630" y="4460"/>
                  </a:lnTo>
                  <a:lnTo>
                    <a:pt x="5948" y="4668"/>
                  </a:lnTo>
                  <a:lnTo>
                    <a:pt x="7378" y="4837"/>
                  </a:lnTo>
                  <a:lnTo>
                    <a:pt x="8940" y="4987"/>
                  </a:lnTo>
                  <a:lnTo>
                    <a:pt x="10615" y="5138"/>
                  </a:lnTo>
                  <a:lnTo>
                    <a:pt x="12384" y="5251"/>
                  </a:lnTo>
                  <a:lnTo>
                    <a:pt x="14247" y="5345"/>
                  </a:lnTo>
                  <a:lnTo>
                    <a:pt x="16185" y="5401"/>
                  </a:lnTo>
                  <a:lnTo>
                    <a:pt x="18199" y="5458"/>
                  </a:lnTo>
                  <a:lnTo>
                    <a:pt x="22339" y="5458"/>
                  </a:lnTo>
                  <a:lnTo>
                    <a:pt x="24353" y="5401"/>
                  </a:lnTo>
                  <a:lnTo>
                    <a:pt x="26291" y="5345"/>
                  </a:lnTo>
                  <a:lnTo>
                    <a:pt x="28154" y="5251"/>
                  </a:lnTo>
                  <a:lnTo>
                    <a:pt x="29923" y="5138"/>
                  </a:lnTo>
                  <a:lnTo>
                    <a:pt x="31598" y="4987"/>
                  </a:lnTo>
                  <a:lnTo>
                    <a:pt x="33160" y="4837"/>
                  </a:lnTo>
                  <a:lnTo>
                    <a:pt x="34590" y="4668"/>
                  </a:lnTo>
                  <a:lnTo>
                    <a:pt x="35908" y="4460"/>
                  </a:lnTo>
                  <a:lnTo>
                    <a:pt x="37074" y="4253"/>
                  </a:lnTo>
                  <a:lnTo>
                    <a:pt x="37601" y="4141"/>
                  </a:lnTo>
                  <a:lnTo>
                    <a:pt x="38091" y="4028"/>
                  </a:lnTo>
                  <a:lnTo>
                    <a:pt x="38523" y="3915"/>
                  </a:lnTo>
                  <a:lnTo>
                    <a:pt x="38937" y="3802"/>
                  </a:lnTo>
                  <a:lnTo>
                    <a:pt x="39295" y="3670"/>
                  </a:lnTo>
                  <a:lnTo>
                    <a:pt x="39615" y="3538"/>
                  </a:lnTo>
                  <a:lnTo>
                    <a:pt x="39897" y="3407"/>
                  </a:lnTo>
                  <a:lnTo>
                    <a:pt x="40123" y="3275"/>
                  </a:lnTo>
                  <a:lnTo>
                    <a:pt x="40292" y="3143"/>
                  </a:lnTo>
                  <a:lnTo>
                    <a:pt x="40424" y="3011"/>
                  </a:lnTo>
                  <a:lnTo>
                    <a:pt x="40462" y="2936"/>
                  </a:lnTo>
                  <a:lnTo>
                    <a:pt x="40499" y="2880"/>
                  </a:lnTo>
                  <a:lnTo>
                    <a:pt x="40518" y="2804"/>
                  </a:lnTo>
                  <a:lnTo>
                    <a:pt x="40537" y="2729"/>
                  </a:lnTo>
                  <a:lnTo>
                    <a:pt x="40518" y="2673"/>
                  </a:lnTo>
                  <a:lnTo>
                    <a:pt x="40499" y="2597"/>
                  </a:lnTo>
                  <a:lnTo>
                    <a:pt x="40462" y="2522"/>
                  </a:lnTo>
                  <a:lnTo>
                    <a:pt x="40424" y="2447"/>
                  </a:lnTo>
                  <a:lnTo>
                    <a:pt x="40292" y="2315"/>
                  </a:lnTo>
                  <a:lnTo>
                    <a:pt x="40123" y="2183"/>
                  </a:lnTo>
                  <a:lnTo>
                    <a:pt x="39897" y="2052"/>
                  </a:lnTo>
                  <a:lnTo>
                    <a:pt x="39615" y="1920"/>
                  </a:lnTo>
                  <a:lnTo>
                    <a:pt x="39295" y="1788"/>
                  </a:lnTo>
                  <a:lnTo>
                    <a:pt x="38937" y="1675"/>
                  </a:lnTo>
                  <a:lnTo>
                    <a:pt x="38523" y="1544"/>
                  </a:lnTo>
                  <a:lnTo>
                    <a:pt x="38091" y="1431"/>
                  </a:lnTo>
                  <a:lnTo>
                    <a:pt x="37601" y="1318"/>
                  </a:lnTo>
                  <a:lnTo>
                    <a:pt x="37074" y="1205"/>
                  </a:lnTo>
                  <a:lnTo>
                    <a:pt x="35908" y="998"/>
                  </a:lnTo>
                  <a:lnTo>
                    <a:pt x="34590" y="810"/>
                  </a:lnTo>
                  <a:lnTo>
                    <a:pt x="33160" y="621"/>
                  </a:lnTo>
                  <a:lnTo>
                    <a:pt x="31598" y="471"/>
                  </a:lnTo>
                  <a:lnTo>
                    <a:pt x="29923" y="339"/>
                  </a:lnTo>
                  <a:lnTo>
                    <a:pt x="28154" y="226"/>
                  </a:lnTo>
                  <a:lnTo>
                    <a:pt x="26291" y="132"/>
                  </a:lnTo>
                  <a:lnTo>
                    <a:pt x="24353" y="57"/>
                  </a:lnTo>
                  <a:lnTo>
                    <a:pt x="22339" y="19"/>
                  </a:lnTo>
                  <a:lnTo>
                    <a:pt x="20269" y="0"/>
                  </a:lnTo>
                  <a:close/>
                </a:path>
              </a:pathLst>
            </a:custGeom>
            <a:solidFill>
              <a:srgbClr val="2A2A2A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flipH="1">
              <a:off x="44623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6" y="15300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flipH="1">
              <a:off x="98828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7" y="1530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flipH="1">
              <a:off x="90050" y="4844321"/>
              <a:ext cx="1343632" cy="180905"/>
            </a:xfrm>
            <a:custGeom>
              <a:avLst/>
              <a:gdLst/>
              <a:ahLst/>
              <a:cxnLst/>
              <a:rect l="l" t="t" r="r" b="b"/>
              <a:pathLst>
                <a:path w="40538" h="5458" fill="none" extrusionOk="0">
                  <a:moveTo>
                    <a:pt x="20269" y="0"/>
                  </a:moveTo>
                  <a:lnTo>
                    <a:pt x="20269" y="0"/>
                  </a:lnTo>
                  <a:lnTo>
                    <a:pt x="18199" y="19"/>
                  </a:lnTo>
                  <a:lnTo>
                    <a:pt x="16185" y="57"/>
                  </a:lnTo>
                  <a:lnTo>
                    <a:pt x="14247" y="132"/>
                  </a:lnTo>
                  <a:lnTo>
                    <a:pt x="12384" y="226"/>
                  </a:lnTo>
                  <a:lnTo>
                    <a:pt x="10615" y="339"/>
                  </a:lnTo>
                  <a:lnTo>
                    <a:pt x="8940" y="471"/>
                  </a:lnTo>
                  <a:lnTo>
                    <a:pt x="7378" y="621"/>
                  </a:lnTo>
                  <a:lnTo>
                    <a:pt x="5948" y="810"/>
                  </a:lnTo>
                  <a:lnTo>
                    <a:pt x="4630" y="998"/>
                  </a:lnTo>
                  <a:lnTo>
                    <a:pt x="3464" y="1205"/>
                  </a:lnTo>
                  <a:lnTo>
                    <a:pt x="2937" y="1318"/>
                  </a:lnTo>
                  <a:lnTo>
                    <a:pt x="2447" y="1431"/>
                  </a:lnTo>
                  <a:lnTo>
                    <a:pt x="2015" y="1544"/>
                  </a:lnTo>
                  <a:lnTo>
                    <a:pt x="1601" y="1675"/>
                  </a:lnTo>
                  <a:lnTo>
                    <a:pt x="1243" y="1788"/>
                  </a:lnTo>
                  <a:lnTo>
                    <a:pt x="923" y="1920"/>
                  </a:lnTo>
                  <a:lnTo>
                    <a:pt x="641" y="2052"/>
                  </a:lnTo>
                  <a:lnTo>
                    <a:pt x="415" y="2183"/>
                  </a:lnTo>
                  <a:lnTo>
                    <a:pt x="246" y="2315"/>
                  </a:lnTo>
                  <a:lnTo>
                    <a:pt x="114" y="2447"/>
                  </a:lnTo>
                  <a:lnTo>
                    <a:pt x="76" y="2522"/>
                  </a:lnTo>
                  <a:lnTo>
                    <a:pt x="39" y="2597"/>
                  </a:lnTo>
                  <a:lnTo>
                    <a:pt x="20" y="2673"/>
                  </a:lnTo>
                  <a:lnTo>
                    <a:pt x="1" y="2729"/>
                  </a:lnTo>
                  <a:lnTo>
                    <a:pt x="1" y="2729"/>
                  </a:lnTo>
                  <a:lnTo>
                    <a:pt x="20" y="2804"/>
                  </a:lnTo>
                  <a:lnTo>
                    <a:pt x="39" y="2880"/>
                  </a:lnTo>
                  <a:lnTo>
                    <a:pt x="76" y="2936"/>
                  </a:lnTo>
                  <a:lnTo>
                    <a:pt x="114" y="3011"/>
                  </a:lnTo>
                  <a:lnTo>
                    <a:pt x="246" y="3143"/>
                  </a:lnTo>
                  <a:lnTo>
                    <a:pt x="415" y="3275"/>
                  </a:lnTo>
                  <a:lnTo>
                    <a:pt x="641" y="3407"/>
                  </a:lnTo>
                  <a:lnTo>
                    <a:pt x="923" y="3538"/>
                  </a:lnTo>
                  <a:lnTo>
                    <a:pt x="1243" y="3670"/>
                  </a:lnTo>
                  <a:lnTo>
                    <a:pt x="1601" y="3802"/>
                  </a:lnTo>
                  <a:lnTo>
                    <a:pt x="2015" y="3915"/>
                  </a:lnTo>
                  <a:lnTo>
                    <a:pt x="2447" y="4028"/>
                  </a:lnTo>
                  <a:lnTo>
                    <a:pt x="2937" y="4141"/>
                  </a:lnTo>
                  <a:lnTo>
                    <a:pt x="3464" y="4253"/>
                  </a:lnTo>
                  <a:lnTo>
                    <a:pt x="4630" y="4460"/>
                  </a:lnTo>
                  <a:lnTo>
                    <a:pt x="5948" y="4668"/>
                  </a:lnTo>
                  <a:lnTo>
                    <a:pt x="7378" y="4837"/>
                  </a:lnTo>
                  <a:lnTo>
                    <a:pt x="8940" y="4987"/>
                  </a:lnTo>
                  <a:lnTo>
                    <a:pt x="10615" y="5138"/>
                  </a:lnTo>
                  <a:lnTo>
                    <a:pt x="12384" y="5251"/>
                  </a:lnTo>
                  <a:lnTo>
                    <a:pt x="14247" y="5345"/>
                  </a:lnTo>
                  <a:lnTo>
                    <a:pt x="16185" y="5401"/>
                  </a:lnTo>
                  <a:lnTo>
                    <a:pt x="18199" y="5458"/>
                  </a:lnTo>
                  <a:lnTo>
                    <a:pt x="20269" y="5458"/>
                  </a:lnTo>
                  <a:lnTo>
                    <a:pt x="20269" y="5458"/>
                  </a:lnTo>
                  <a:lnTo>
                    <a:pt x="22339" y="5458"/>
                  </a:lnTo>
                  <a:lnTo>
                    <a:pt x="24353" y="5401"/>
                  </a:lnTo>
                  <a:lnTo>
                    <a:pt x="26291" y="5345"/>
                  </a:lnTo>
                  <a:lnTo>
                    <a:pt x="28154" y="5251"/>
                  </a:lnTo>
                  <a:lnTo>
                    <a:pt x="29923" y="5138"/>
                  </a:lnTo>
                  <a:lnTo>
                    <a:pt x="31598" y="4987"/>
                  </a:lnTo>
                  <a:lnTo>
                    <a:pt x="33160" y="4837"/>
                  </a:lnTo>
                  <a:lnTo>
                    <a:pt x="34590" y="4668"/>
                  </a:lnTo>
                  <a:lnTo>
                    <a:pt x="35908" y="4460"/>
                  </a:lnTo>
                  <a:lnTo>
                    <a:pt x="37074" y="4253"/>
                  </a:lnTo>
                  <a:lnTo>
                    <a:pt x="37601" y="4141"/>
                  </a:lnTo>
                  <a:lnTo>
                    <a:pt x="38091" y="4028"/>
                  </a:lnTo>
                  <a:lnTo>
                    <a:pt x="38523" y="3915"/>
                  </a:lnTo>
                  <a:lnTo>
                    <a:pt x="38937" y="3802"/>
                  </a:lnTo>
                  <a:lnTo>
                    <a:pt x="39295" y="3670"/>
                  </a:lnTo>
                  <a:lnTo>
                    <a:pt x="39615" y="3538"/>
                  </a:lnTo>
                  <a:lnTo>
                    <a:pt x="39897" y="3407"/>
                  </a:lnTo>
                  <a:lnTo>
                    <a:pt x="40123" y="3275"/>
                  </a:lnTo>
                  <a:lnTo>
                    <a:pt x="40292" y="3143"/>
                  </a:lnTo>
                  <a:lnTo>
                    <a:pt x="40424" y="3011"/>
                  </a:lnTo>
                  <a:lnTo>
                    <a:pt x="40462" y="2936"/>
                  </a:lnTo>
                  <a:lnTo>
                    <a:pt x="40499" y="2880"/>
                  </a:lnTo>
                  <a:lnTo>
                    <a:pt x="40518" y="2804"/>
                  </a:lnTo>
                  <a:lnTo>
                    <a:pt x="40537" y="2729"/>
                  </a:lnTo>
                  <a:lnTo>
                    <a:pt x="40537" y="2729"/>
                  </a:lnTo>
                  <a:lnTo>
                    <a:pt x="40518" y="2673"/>
                  </a:lnTo>
                  <a:lnTo>
                    <a:pt x="40499" y="2597"/>
                  </a:lnTo>
                  <a:lnTo>
                    <a:pt x="40462" y="2522"/>
                  </a:lnTo>
                  <a:lnTo>
                    <a:pt x="40424" y="2447"/>
                  </a:lnTo>
                  <a:lnTo>
                    <a:pt x="40292" y="2315"/>
                  </a:lnTo>
                  <a:lnTo>
                    <a:pt x="40123" y="2183"/>
                  </a:lnTo>
                  <a:lnTo>
                    <a:pt x="39897" y="2052"/>
                  </a:lnTo>
                  <a:lnTo>
                    <a:pt x="39615" y="1920"/>
                  </a:lnTo>
                  <a:lnTo>
                    <a:pt x="39295" y="1788"/>
                  </a:lnTo>
                  <a:lnTo>
                    <a:pt x="38937" y="1675"/>
                  </a:lnTo>
                  <a:lnTo>
                    <a:pt x="38523" y="1544"/>
                  </a:lnTo>
                  <a:lnTo>
                    <a:pt x="38091" y="1431"/>
                  </a:lnTo>
                  <a:lnTo>
                    <a:pt x="37601" y="1318"/>
                  </a:lnTo>
                  <a:lnTo>
                    <a:pt x="37074" y="1205"/>
                  </a:lnTo>
                  <a:lnTo>
                    <a:pt x="35908" y="998"/>
                  </a:lnTo>
                  <a:lnTo>
                    <a:pt x="34590" y="810"/>
                  </a:lnTo>
                  <a:lnTo>
                    <a:pt x="33160" y="621"/>
                  </a:lnTo>
                  <a:lnTo>
                    <a:pt x="31598" y="471"/>
                  </a:lnTo>
                  <a:lnTo>
                    <a:pt x="29923" y="339"/>
                  </a:lnTo>
                  <a:lnTo>
                    <a:pt x="28154" y="226"/>
                  </a:lnTo>
                  <a:lnTo>
                    <a:pt x="26291" y="132"/>
                  </a:lnTo>
                  <a:lnTo>
                    <a:pt x="24353" y="57"/>
                  </a:lnTo>
                  <a:lnTo>
                    <a:pt x="22339" y="19"/>
                  </a:lnTo>
                  <a:lnTo>
                    <a:pt x="20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flipH="1">
              <a:off x="512353" y="4078346"/>
              <a:ext cx="437912" cy="265127"/>
            </a:xfrm>
            <a:custGeom>
              <a:avLst/>
              <a:gdLst/>
              <a:ahLst/>
              <a:cxnLst/>
              <a:rect l="l" t="t" r="r" b="b"/>
              <a:pathLst>
                <a:path w="13212" h="7999" extrusionOk="0">
                  <a:moveTo>
                    <a:pt x="4122" y="1"/>
                  </a:moveTo>
                  <a:lnTo>
                    <a:pt x="3520" y="810"/>
                  </a:lnTo>
                  <a:lnTo>
                    <a:pt x="2203" y="2616"/>
                  </a:lnTo>
                  <a:lnTo>
                    <a:pt x="1469" y="3633"/>
                  </a:lnTo>
                  <a:lnTo>
                    <a:pt x="810" y="4574"/>
                  </a:lnTo>
                  <a:lnTo>
                    <a:pt x="321" y="5308"/>
                  </a:lnTo>
                  <a:lnTo>
                    <a:pt x="151" y="5590"/>
                  </a:lnTo>
                  <a:lnTo>
                    <a:pt x="57" y="5778"/>
                  </a:lnTo>
                  <a:lnTo>
                    <a:pt x="20" y="5910"/>
                  </a:lnTo>
                  <a:lnTo>
                    <a:pt x="1" y="6060"/>
                  </a:lnTo>
                  <a:lnTo>
                    <a:pt x="1" y="6211"/>
                  </a:lnTo>
                  <a:lnTo>
                    <a:pt x="20" y="6361"/>
                  </a:lnTo>
                  <a:lnTo>
                    <a:pt x="38" y="6512"/>
                  </a:lnTo>
                  <a:lnTo>
                    <a:pt x="76" y="6663"/>
                  </a:lnTo>
                  <a:lnTo>
                    <a:pt x="189" y="6964"/>
                  </a:lnTo>
                  <a:lnTo>
                    <a:pt x="302" y="7208"/>
                  </a:lnTo>
                  <a:lnTo>
                    <a:pt x="396" y="7415"/>
                  </a:lnTo>
                  <a:lnTo>
                    <a:pt x="509" y="7603"/>
                  </a:lnTo>
                  <a:lnTo>
                    <a:pt x="2428" y="7679"/>
                  </a:lnTo>
                  <a:lnTo>
                    <a:pt x="6700" y="7829"/>
                  </a:lnTo>
                  <a:lnTo>
                    <a:pt x="11010" y="7980"/>
                  </a:lnTo>
                  <a:lnTo>
                    <a:pt x="12478" y="7999"/>
                  </a:lnTo>
                  <a:lnTo>
                    <a:pt x="12911" y="7999"/>
                  </a:lnTo>
                  <a:lnTo>
                    <a:pt x="13099" y="7980"/>
                  </a:lnTo>
                  <a:lnTo>
                    <a:pt x="13118" y="7961"/>
                  </a:lnTo>
                  <a:lnTo>
                    <a:pt x="13136" y="7905"/>
                  </a:lnTo>
                  <a:lnTo>
                    <a:pt x="13174" y="7735"/>
                  </a:lnTo>
                  <a:lnTo>
                    <a:pt x="13193" y="7453"/>
                  </a:lnTo>
                  <a:lnTo>
                    <a:pt x="13212" y="7114"/>
                  </a:lnTo>
                  <a:lnTo>
                    <a:pt x="13212" y="6249"/>
                  </a:lnTo>
                  <a:lnTo>
                    <a:pt x="13193" y="5251"/>
                  </a:lnTo>
                  <a:lnTo>
                    <a:pt x="13136" y="3294"/>
                  </a:lnTo>
                  <a:lnTo>
                    <a:pt x="13099" y="2146"/>
                  </a:lnTo>
                  <a:lnTo>
                    <a:pt x="13080" y="2090"/>
                  </a:lnTo>
                  <a:lnTo>
                    <a:pt x="13061" y="2014"/>
                  </a:lnTo>
                  <a:lnTo>
                    <a:pt x="12967" y="1883"/>
                  </a:lnTo>
                  <a:lnTo>
                    <a:pt x="12816" y="1713"/>
                  </a:lnTo>
                  <a:lnTo>
                    <a:pt x="12609" y="1544"/>
                  </a:lnTo>
                  <a:lnTo>
                    <a:pt x="12365" y="1356"/>
                  </a:lnTo>
                  <a:lnTo>
                    <a:pt x="12101" y="1167"/>
                  </a:lnTo>
                  <a:lnTo>
                    <a:pt x="11781" y="979"/>
                  </a:lnTo>
                  <a:lnTo>
                    <a:pt x="11461" y="791"/>
                  </a:lnTo>
                  <a:lnTo>
                    <a:pt x="11123" y="622"/>
                  </a:lnTo>
                  <a:lnTo>
                    <a:pt x="10765" y="452"/>
                  </a:lnTo>
                  <a:lnTo>
                    <a:pt x="10408" y="302"/>
                  </a:lnTo>
                  <a:lnTo>
                    <a:pt x="10050" y="189"/>
                  </a:lnTo>
                  <a:lnTo>
                    <a:pt x="9711" y="95"/>
                  </a:lnTo>
                  <a:lnTo>
                    <a:pt x="9391" y="19"/>
                  </a:lnTo>
                  <a:lnTo>
                    <a:pt x="9090" y="1"/>
                  </a:lnTo>
                  <a:lnTo>
                    <a:pt x="8827" y="1"/>
                  </a:lnTo>
                  <a:lnTo>
                    <a:pt x="8243" y="57"/>
                  </a:lnTo>
                  <a:lnTo>
                    <a:pt x="7528" y="76"/>
                  </a:lnTo>
                  <a:lnTo>
                    <a:pt x="5966" y="76"/>
                  </a:lnTo>
                  <a:lnTo>
                    <a:pt x="4668" y="19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flipH="1">
              <a:off x="686994" y="4126372"/>
              <a:ext cx="166587" cy="115444"/>
            </a:xfrm>
            <a:custGeom>
              <a:avLst/>
              <a:gdLst/>
              <a:ahLst/>
              <a:cxnLst/>
              <a:rect l="l" t="t" r="r" b="b"/>
              <a:pathLst>
                <a:path w="5026" h="3483" extrusionOk="0">
                  <a:moveTo>
                    <a:pt x="2372" y="1"/>
                  </a:moveTo>
                  <a:lnTo>
                    <a:pt x="2127" y="38"/>
                  </a:lnTo>
                  <a:lnTo>
                    <a:pt x="1883" y="76"/>
                  </a:lnTo>
                  <a:lnTo>
                    <a:pt x="1657" y="132"/>
                  </a:lnTo>
                  <a:lnTo>
                    <a:pt x="1431" y="226"/>
                  </a:lnTo>
                  <a:lnTo>
                    <a:pt x="1224" y="321"/>
                  </a:lnTo>
                  <a:lnTo>
                    <a:pt x="1036" y="415"/>
                  </a:lnTo>
                  <a:lnTo>
                    <a:pt x="866" y="528"/>
                  </a:lnTo>
                  <a:lnTo>
                    <a:pt x="697" y="659"/>
                  </a:lnTo>
                  <a:lnTo>
                    <a:pt x="565" y="791"/>
                  </a:lnTo>
                  <a:lnTo>
                    <a:pt x="433" y="942"/>
                  </a:lnTo>
                  <a:lnTo>
                    <a:pt x="321" y="1092"/>
                  </a:lnTo>
                  <a:lnTo>
                    <a:pt x="208" y="1243"/>
                  </a:lnTo>
                  <a:lnTo>
                    <a:pt x="132" y="1412"/>
                  </a:lnTo>
                  <a:lnTo>
                    <a:pt x="76" y="1581"/>
                  </a:lnTo>
                  <a:lnTo>
                    <a:pt x="38" y="1732"/>
                  </a:lnTo>
                  <a:lnTo>
                    <a:pt x="1" y="1901"/>
                  </a:lnTo>
                  <a:lnTo>
                    <a:pt x="1" y="2071"/>
                  </a:lnTo>
                  <a:lnTo>
                    <a:pt x="19" y="2221"/>
                  </a:lnTo>
                  <a:lnTo>
                    <a:pt x="57" y="2391"/>
                  </a:lnTo>
                  <a:lnTo>
                    <a:pt x="114" y="2541"/>
                  </a:lnTo>
                  <a:lnTo>
                    <a:pt x="189" y="2673"/>
                  </a:lnTo>
                  <a:lnTo>
                    <a:pt x="283" y="2824"/>
                  </a:lnTo>
                  <a:lnTo>
                    <a:pt x="415" y="2936"/>
                  </a:lnTo>
                  <a:lnTo>
                    <a:pt x="546" y="3068"/>
                  </a:lnTo>
                  <a:lnTo>
                    <a:pt x="716" y="3162"/>
                  </a:lnTo>
                  <a:lnTo>
                    <a:pt x="904" y="3256"/>
                  </a:lnTo>
                  <a:lnTo>
                    <a:pt x="1130" y="3332"/>
                  </a:lnTo>
                  <a:lnTo>
                    <a:pt x="1374" y="3407"/>
                  </a:lnTo>
                  <a:lnTo>
                    <a:pt x="1638" y="3445"/>
                  </a:lnTo>
                  <a:lnTo>
                    <a:pt x="1939" y="3482"/>
                  </a:lnTo>
                  <a:lnTo>
                    <a:pt x="2579" y="3482"/>
                  </a:lnTo>
                  <a:lnTo>
                    <a:pt x="2880" y="3445"/>
                  </a:lnTo>
                  <a:lnTo>
                    <a:pt x="3162" y="3407"/>
                  </a:lnTo>
                  <a:lnTo>
                    <a:pt x="3426" y="3332"/>
                  </a:lnTo>
                  <a:lnTo>
                    <a:pt x="3670" y="3256"/>
                  </a:lnTo>
                  <a:lnTo>
                    <a:pt x="3896" y="3162"/>
                  </a:lnTo>
                  <a:lnTo>
                    <a:pt x="4084" y="3068"/>
                  </a:lnTo>
                  <a:lnTo>
                    <a:pt x="4273" y="2936"/>
                  </a:lnTo>
                  <a:lnTo>
                    <a:pt x="4442" y="2824"/>
                  </a:lnTo>
                  <a:lnTo>
                    <a:pt x="4574" y="2673"/>
                  </a:lnTo>
                  <a:lnTo>
                    <a:pt x="4705" y="2541"/>
                  </a:lnTo>
                  <a:lnTo>
                    <a:pt x="4818" y="2391"/>
                  </a:lnTo>
                  <a:lnTo>
                    <a:pt x="4894" y="2221"/>
                  </a:lnTo>
                  <a:lnTo>
                    <a:pt x="4950" y="2071"/>
                  </a:lnTo>
                  <a:lnTo>
                    <a:pt x="5007" y="1901"/>
                  </a:lnTo>
                  <a:lnTo>
                    <a:pt x="5025" y="1751"/>
                  </a:lnTo>
                  <a:lnTo>
                    <a:pt x="5025" y="1581"/>
                  </a:lnTo>
                  <a:lnTo>
                    <a:pt x="5007" y="1412"/>
                  </a:lnTo>
                  <a:lnTo>
                    <a:pt x="4969" y="1262"/>
                  </a:lnTo>
                  <a:lnTo>
                    <a:pt x="4912" y="1111"/>
                  </a:lnTo>
                  <a:lnTo>
                    <a:pt x="4837" y="942"/>
                  </a:lnTo>
                  <a:lnTo>
                    <a:pt x="4743" y="810"/>
                  </a:lnTo>
                  <a:lnTo>
                    <a:pt x="4611" y="678"/>
                  </a:lnTo>
                  <a:lnTo>
                    <a:pt x="4480" y="546"/>
                  </a:lnTo>
                  <a:lnTo>
                    <a:pt x="4329" y="415"/>
                  </a:lnTo>
                  <a:lnTo>
                    <a:pt x="4141" y="321"/>
                  </a:lnTo>
                  <a:lnTo>
                    <a:pt x="3934" y="226"/>
                  </a:lnTo>
                  <a:lnTo>
                    <a:pt x="3727" y="151"/>
                  </a:lnTo>
                  <a:lnTo>
                    <a:pt x="3482" y="76"/>
                  </a:lnTo>
                  <a:lnTo>
                    <a:pt x="3219" y="38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flipH="1">
              <a:off x="686365" y="4126372"/>
              <a:ext cx="166587" cy="106694"/>
            </a:xfrm>
            <a:custGeom>
              <a:avLst/>
              <a:gdLst/>
              <a:ahLst/>
              <a:cxnLst/>
              <a:rect l="l" t="t" r="r" b="b"/>
              <a:pathLst>
                <a:path w="5026" h="3219" extrusionOk="0">
                  <a:moveTo>
                    <a:pt x="2353" y="1"/>
                  </a:moveTo>
                  <a:lnTo>
                    <a:pt x="2108" y="19"/>
                  </a:lnTo>
                  <a:lnTo>
                    <a:pt x="1864" y="76"/>
                  </a:lnTo>
                  <a:lnTo>
                    <a:pt x="1638" y="132"/>
                  </a:lnTo>
                  <a:lnTo>
                    <a:pt x="1412" y="208"/>
                  </a:lnTo>
                  <a:lnTo>
                    <a:pt x="1205" y="283"/>
                  </a:lnTo>
                  <a:lnTo>
                    <a:pt x="1017" y="377"/>
                  </a:lnTo>
                  <a:lnTo>
                    <a:pt x="847" y="490"/>
                  </a:lnTo>
                  <a:lnTo>
                    <a:pt x="697" y="603"/>
                  </a:lnTo>
                  <a:lnTo>
                    <a:pt x="546" y="735"/>
                  </a:lnTo>
                  <a:lnTo>
                    <a:pt x="414" y="866"/>
                  </a:lnTo>
                  <a:lnTo>
                    <a:pt x="302" y="1017"/>
                  </a:lnTo>
                  <a:lnTo>
                    <a:pt x="207" y="1149"/>
                  </a:lnTo>
                  <a:lnTo>
                    <a:pt x="132" y="1299"/>
                  </a:lnTo>
                  <a:lnTo>
                    <a:pt x="76" y="1450"/>
                  </a:lnTo>
                  <a:lnTo>
                    <a:pt x="38" y="1600"/>
                  </a:lnTo>
                  <a:lnTo>
                    <a:pt x="19" y="1751"/>
                  </a:lnTo>
                  <a:lnTo>
                    <a:pt x="0" y="1901"/>
                  </a:lnTo>
                  <a:lnTo>
                    <a:pt x="19" y="2052"/>
                  </a:lnTo>
                  <a:lnTo>
                    <a:pt x="57" y="2184"/>
                  </a:lnTo>
                  <a:lnTo>
                    <a:pt x="113" y="2334"/>
                  </a:lnTo>
                  <a:lnTo>
                    <a:pt x="207" y="2466"/>
                  </a:lnTo>
                  <a:lnTo>
                    <a:pt x="302" y="2598"/>
                  </a:lnTo>
                  <a:lnTo>
                    <a:pt x="433" y="2711"/>
                  </a:lnTo>
                  <a:lnTo>
                    <a:pt x="565" y="2824"/>
                  </a:lnTo>
                  <a:lnTo>
                    <a:pt x="734" y="2918"/>
                  </a:lnTo>
                  <a:lnTo>
                    <a:pt x="941" y="2993"/>
                  </a:lnTo>
                  <a:lnTo>
                    <a:pt x="1148" y="3068"/>
                  </a:lnTo>
                  <a:lnTo>
                    <a:pt x="1393" y="3125"/>
                  </a:lnTo>
                  <a:lnTo>
                    <a:pt x="1657" y="3181"/>
                  </a:lnTo>
                  <a:lnTo>
                    <a:pt x="1958" y="3200"/>
                  </a:lnTo>
                  <a:lnTo>
                    <a:pt x="2278" y="3219"/>
                  </a:lnTo>
                  <a:lnTo>
                    <a:pt x="2597" y="3200"/>
                  </a:lnTo>
                  <a:lnTo>
                    <a:pt x="2899" y="3181"/>
                  </a:lnTo>
                  <a:lnTo>
                    <a:pt x="3181" y="3143"/>
                  </a:lnTo>
                  <a:lnTo>
                    <a:pt x="3444" y="3068"/>
                  </a:lnTo>
                  <a:lnTo>
                    <a:pt x="3689" y="3012"/>
                  </a:lnTo>
                  <a:lnTo>
                    <a:pt x="3915" y="2918"/>
                  </a:lnTo>
                  <a:lnTo>
                    <a:pt x="4103" y="2824"/>
                  </a:lnTo>
                  <a:lnTo>
                    <a:pt x="4291" y="2711"/>
                  </a:lnTo>
                  <a:lnTo>
                    <a:pt x="4461" y="2598"/>
                  </a:lnTo>
                  <a:lnTo>
                    <a:pt x="4592" y="2466"/>
                  </a:lnTo>
                  <a:lnTo>
                    <a:pt x="4724" y="2334"/>
                  </a:lnTo>
                  <a:lnTo>
                    <a:pt x="4818" y="2202"/>
                  </a:lnTo>
                  <a:lnTo>
                    <a:pt x="4893" y="2052"/>
                  </a:lnTo>
                  <a:lnTo>
                    <a:pt x="4969" y="1901"/>
                  </a:lnTo>
                  <a:lnTo>
                    <a:pt x="5006" y="1751"/>
                  </a:lnTo>
                  <a:lnTo>
                    <a:pt x="5025" y="1600"/>
                  </a:lnTo>
                  <a:lnTo>
                    <a:pt x="5025" y="1450"/>
                  </a:lnTo>
                  <a:lnTo>
                    <a:pt x="5006" y="1299"/>
                  </a:lnTo>
                  <a:lnTo>
                    <a:pt x="4969" y="1149"/>
                  </a:lnTo>
                  <a:lnTo>
                    <a:pt x="4912" y="1017"/>
                  </a:lnTo>
                  <a:lnTo>
                    <a:pt x="4837" y="866"/>
                  </a:lnTo>
                  <a:lnTo>
                    <a:pt x="4724" y="735"/>
                  </a:lnTo>
                  <a:lnTo>
                    <a:pt x="4611" y="622"/>
                  </a:lnTo>
                  <a:lnTo>
                    <a:pt x="4461" y="490"/>
                  </a:lnTo>
                  <a:lnTo>
                    <a:pt x="4310" y="396"/>
                  </a:lnTo>
                  <a:lnTo>
                    <a:pt x="4122" y="283"/>
                  </a:lnTo>
                  <a:lnTo>
                    <a:pt x="3934" y="208"/>
                  </a:lnTo>
                  <a:lnTo>
                    <a:pt x="3708" y="132"/>
                  </a:lnTo>
                  <a:lnTo>
                    <a:pt x="3463" y="76"/>
                  </a:lnTo>
                  <a:lnTo>
                    <a:pt x="3200" y="19"/>
                  </a:lnTo>
                  <a:lnTo>
                    <a:pt x="29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flipH="1">
              <a:off x="753119" y="4160047"/>
              <a:ext cx="48690" cy="33742"/>
            </a:xfrm>
            <a:custGeom>
              <a:avLst/>
              <a:gdLst/>
              <a:ahLst/>
              <a:cxnLst/>
              <a:rect l="l" t="t" r="r" b="b"/>
              <a:pathLst>
                <a:path w="1469" h="1018" extrusionOk="0">
                  <a:moveTo>
                    <a:pt x="622" y="1"/>
                  </a:moveTo>
                  <a:lnTo>
                    <a:pt x="471" y="39"/>
                  </a:lnTo>
                  <a:lnTo>
                    <a:pt x="358" y="95"/>
                  </a:lnTo>
                  <a:lnTo>
                    <a:pt x="245" y="151"/>
                  </a:lnTo>
                  <a:lnTo>
                    <a:pt x="151" y="227"/>
                  </a:lnTo>
                  <a:lnTo>
                    <a:pt x="95" y="321"/>
                  </a:lnTo>
                  <a:lnTo>
                    <a:pt x="38" y="415"/>
                  </a:lnTo>
                  <a:lnTo>
                    <a:pt x="1" y="509"/>
                  </a:lnTo>
                  <a:lnTo>
                    <a:pt x="1" y="603"/>
                  </a:lnTo>
                  <a:lnTo>
                    <a:pt x="19" y="697"/>
                  </a:lnTo>
                  <a:lnTo>
                    <a:pt x="57" y="772"/>
                  </a:lnTo>
                  <a:lnTo>
                    <a:pt x="114" y="848"/>
                  </a:lnTo>
                  <a:lnTo>
                    <a:pt x="208" y="923"/>
                  </a:lnTo>
                  <a:lnTo>
                    <a:pt x="321" y="979"/>
                  </a:lnTo>
                  <a:lnTo>
                    <a:pt x="471" y="998"/>
                  </a:lnTo>
                  <a:lnTo>
                    <a:pt x="659" y="1017"/>
                  </a:lnTo>
                  <a:lnTo>
                    <a:pt x="829" y="998"/>
                  </a:lnTo>
                  <a:lnTo>
                    <a:pt x="998" y="979"/>
                  </a:lnTo>
                  <a:lnTo>
                    <a:pt x="1130" y="923"/>
                  </a:lnTo>
                  <a:lnTo>
                    <a:pt x="1243" y="848"/>
                  </a:lnTo>
                  <a:lnTo>
                    <a:pt x="1337" y="772"/>
                  </a:lnTo>
                  <a:lnTo>
                    <a:pt x="1393" y="697"/>
                  </a:lnTo>
                  <a:lnTo>
                    <a:pt x="1450" y="603"/>
                  </a:lnTo>
                  <a:lnTo>
                    <a:pt x="1469" y="509"/>
                  </a:lnTo>
                  <a:lnTo>
                    <a:pt x="1450" y="415"/>
                  </a:lnTo>
                  <a:lnTo>
                    <a:pt x="1431" y="321"/>
                  </a:lnTo>
                  <a:lnTo>
                    <a:pt x="1374" y="227"/>
                  </a:lnTo>
                  <a:lnTo>
                    <a:pt x="1299" y="151"/>
                  </a:lnTo>
                  <a:lnTo>
                    <a:pt x="1205" y="95"/>
                  </a:lnTo>
                  <a:lnTo>
                    <a:pt x="1092" y="39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flipH="1">
              <a:off x="514840" y="4065253"/>
              <a:ext cx="126647" cy="139739"/>
            </a:xfrm>
            <a:custGeom>
              <a:avLst/>
              <a:gdLst/>
              <a:ahLst/>
              <a:cxnLst/>
              <a:rect l="l" t="t" r="r" b="b"/>
              <a:pathLst>
                <a:path w="3821" h="4216" extrusionOk="0">
                  <a:moveTo>
                    <a:pt x="2578" y="0"/>
                  </a:moveTo>
                  <a:lnTo>
                    <a:pt x="2334" y="19"/>
                  </a:lnTo>
                  <a:lnTo>
                    <a:pt x="2051" y="57"/>
                  </a:lnTo>
                  <a:lnTo>
                    <a:pt x="1769" y="132"/>
                  </a:lnTo>
                  <a:lnTo>
                    <a:pt x="1487" y="226"/>
                  </a:lnTo>
                  <a:lnTo>
                    <a:pt x="1205" y="339"/>
                  </a:lnTo>
                  <a:lnTo>
                    <a:pt x="922" y="452"/>
                  </a:lnTo>
                  <a:lnTo>
                    <a:pt x="452" y="659"/>
                  </a:lnTo>
                  <a:lnTo>
                    <a:pt x="0" y="904"/>
                  </a:lnTo>
                  <a:lnTo>
                    <a:pt x="113" y="1280"/>
                  </a:lnTo>
                  <a:lnTo>
                    <a:pt x="226" y="1675"/>
                  </a:lnTo>
                  <a:lnTo>
                    <a:pt x="376" y="2165"/>
                  </a:lnTo>
                  <a:lnTo>
                    <a:pt x="565" y="2692"/>
                  </a:lnTo>
                  <a:lnTo>
                    <a:pt x="772" y="3200"/>
                  </a:lnTo>
                  <a:lnTo>
                    <a:pt x="885" y="3425"/>
                  </a:lnTo>
                  <a:lnTo>
                    <a:pt x="998" y="3632"/>
                  </a:lnTo>
                  <a:lnTo>
                    <a:pt x="1129" y="3821"/>
                  </a:lnTo>
                  <a:lnTo>
                    <a:pt x="1242" y="3971"/>
                  </a:lnTo>
                  <a:lnTo>
                    <a:pt x="1317" y="4028"/>
                  </a:lnTo>
                  <a:lnTo>
                    <a:pt x="1393" y="4084"/>
                  </a:lnTo>
                  <a:lnTo>
                    <a:pt x="1543" y="4159"/>
                  </a:lnTo>
                  <a:lnTo>
                    <a:pt x="1731" y="4197"/>
                  </a:lnTo>
                  <a:lnTo>
                    <a:pt x="1920" y="4216"/>
                  </a:lnTo>
                  <a:lnTo>
                    <a:pt x="2145" y="4197"/>
                  </a:lnTo>
                  <a:lnTo>
                    <a:pt x="2352" y="4159"/>
                  </a:lnTo>
                  <a:lnTo>
                    <a:pt x="2559" y="4122"/>
                  </a:lnTo>
                  <a:lnTo>
                    <a:pt x="2785" y="4046"/>
                  </a:lnTo>
                  <a:lnTo>
                    <a:pt x="3181" y="3896"/>
                  </a:lnTo>
                  <a:lnTo>
                    <a:pt x="3500" y="3745"/>
                  </a:lnTo>
                  <a:lnTo>
                    <a:pt x="3820" y="3576"/>
                  </a:lnTo>
                  <a:lnTo>
                    <a:pt x="3802" y="3237"/>
                  </a:lnTo>
                  <a:lnTo>
                    <a:pt x="3707" y="2409"/>
                  </a:lnTo>
                  <a:lnTo>
                    <a:pt x="3651" y="1882"/>
                  </a:lnTo>
                  <a:lnTo>
                    <a:pt x="3557" y="1355"/>
                  </a:lnTo>
                  <a:lnTo>
                    <a:pt x="3425" y="847"/>
                  </a:lnTo>
                  <a:lnTo>
                    <a:pt x="3350" y="603"/>
                  </a:lnTo>
                  <a:lnTo>
                    <a:pt x="3275" y="396"/>
                  </a:lnTo>
                  <a:lnTo>
                    <a:pt x="3237" y="302"/>
                  </a:lnTo>
                  <a:lnTo>
                    <a:pt x="3181" y="207"/>
                  </a:lnTo>
                  <a:lnTo>
                    <a:pt x="3105" y="151"/>
                  </a:lnTo>
                  <a:lnTo>
                    <a:pt x="3011" y="94"/>
                  </a:lnTo>
                  <a:lnTo>
                    <a:pt x="2917" y="57"/>
                  </a:lnTo>
                  <a:lnTo>
                    <a:pt x="2823" y="19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flipH="1">
              <a:off x="456835" y="4032175"/>
              <a:ext cx="522730" cy="145374"/>
            </a:xfrm>
            <a:custGeom>
              <a:avLst/>
              <a:gdLst/>
              <a:ahLst/>
              <a:cxnLst/>
              <a:rect l="l" t="t" r="r" b="b"/>
              <a:pathLst>
                <a:path w="15771" h="4386" extrusionOk="0">
                  <a:moveTo>
                    <a:pt x="8356" y="1"/>
                  </a:moveTo>
                  <a:lnTo>
                    <a:pt x="7358" y="20"/>
                  </a:lnTo>
                  <a:lnTo>
                    <a:pt x="6380" y="39"/>
                  </a:lnTo>
                  <a:lnTo>
                    <a:pt x="5439" y="76"/>
                  </a:lnTo>
                  <a:lnTo>
                    <a:pt x="4573" y="133"/>
                  </a:lnTo>
                  <a:lnTo>
                    <a:pt x="3783" y="208"/>
                  </a:lnTo>
                  <a:lnTo>
                    <a:pt x="3105" y="264"/>
                  </a:lnTo>
                  <a:lnTo>
                    <a:pt x="2560" y="340"/>
                  </a:lnTo>
                  <a:lnTo>
                    <a:pt x="2164" y="434"/>
                  </a:lnTo>
                  <a:lnTo>
                    <a:pt x="2033" y="471"/>
                  </a:lnTo>
                  <a:lnTo>
                    <a:pt x="1957" y="509"/>
                  </a:lnTo>
                  <a:lnTo>
                    <a:pt x="1807" y="622"/>
                  </a:lnTo>
                  <a:lnTo>
                    <a:pt x="1675" y="754"/>
                  </a:lnTo>
                  <a:lnTo>
                    <a:pt x="1525" y="942"/>
                  </a:lnTo>
                  <a:lnTo>
                    <a:pt x="1355" y="1130"/>
                  </a:lnTo>
                  <a:lnTo>
                    <a:pt x="1035" y="1601"/>
                  </a:lnTo>
                  <a:lnTo>
                    <a:pt x="715" y="2090"/>
                  </a:lnTo>
                  <a:lnTo>
                    <a:pt x="414" y="2579"/>
                  </a:lnTo>
                  <a:lnTo>
                    <a:pt x="188" y="3012"/>
                  </a:lnTo>
                  <a:lnTo>
                    <a:pt x="57" y="3351"/>
                  </a:lnTo>
                  <a:lnTo>
                    <a:pt x="19" y="3464"/>
                  </a:lnTo>
                  <a:lnTo>
                    <a:pt x="0" y="3539"/>
                  </a:lnTo>
                  <a:lnTo>
                    <a:pt x="19" y="3558"/>
                  </a:lnTo>
                  <a:lnTo>
                    <a:pt x="57" y="3577"/>
                  </a:lnTo>
                  <a:lnTo>
                    <a:pt x="151" y="3633"/>
                  </a:lnTo>
                  <a:lnTo>
                    <a:pt x="301" y="3671"/>
                  </a:lnTo>
                  <a:lnTo>
                    <a:pt x="508" y="3708"/>
                  </a:lnTo>
                  <a:lnTo>
                    <a:pt x="998" y="3784"/>
                  </a:lnTo>
                  <a:lnTo>
                    <a:pt x="1562" y="3840"/>
                  </a:lnTo>
                  <a:lnTo>
                    <a:pt x="2597" y="3915"/>
                  </a:lnTo>
                  <a:lnTo>
                    <a:pt x="3049" y="3953"/>
                  </a:lnTo>
                  <a:lnTo>
                    <a:pt x="4761" y="1883"/>
                  </a:lnTo>
                  <a:lnTo>
                    <a:pt x="4950" y="1826"/>
                  </a:lnTo>
                  <a:lnTo>
                    <a:pt x="5213" y="1789"/>
                  </a:lnTo>
                  <a:lnTo>
                    <a:pt x="5533" y="1770"/>
                  </a:lnTo>
                  <a:lnTo>
                    <a:pt x="5909" y="1751"/>
                  </a:lnTo>
                  <a:lnTo>
                    <a:pt x="6794" y="1751"/>
                  </a:lnTo>
                  <a:lnTo>
                    <a:pt x="7754" y="1770"/>
                  </a:lnTo>
                  <a:lnTo>
                    <a:pt x="8676" y="1808"/>
                  </a:lnTo>
                  <a:lnTo>
                    <a:pt x="9466" y="1845"/>
                  </a:lnTo>
                  <a:lnTo>
                    <a:pt x="10200" y="1902"/>
                  </a:lnTo>
                  <a:lnTo>
                    <a:pt x="10238" y="1883"/>
                  </a:lnTo>
                  <a:lnTo>
                    <a:pt x="10275" y="1902"/>
                  </a:lnTo>
                  <a:lnTo>
                    <a:pt x="10369" y="1939"/>
                  </a:lnTo>
                  <a:lnTo>
                    <a:pt x="10464" y="2015"/>
                  </a:lnTo>
                  <a:lnTo>
                    <a:pt x="10558" y="2128"/>
                  </a:lnTo>
                  <a:lnTo>
                    <a:pt x="10746" y="2447"/>
                  </a:lnTo>
                  <a:lnTo>
                    <a:pt x="10972" y="2843"/>
                  </a:lnTo>
                  <a:lnTo>
                    <a:pt x="11160" y="3276"/>
                  </a:lnTo>
                  <a:lnTo>
                    <a:pt x="11329" y="3671"/>
                  </a:lnTo>
                  <a:lnTo>
                    <a:pt x="11461" y="4028"/>
                  </a:lnTo>
                  <a:lnTo>
                    <a:pt x="11536" y="4273"/>
                  </a:lnTo>
                  <a:lnTo>
                    <a:pt x="11555" y="4311"/>
                  </a:lnTo>
                  <a:lnTo>
                    <a:pt x="11593" y="4329"/>
                  </a:lnTo>
                  <a:lnTo>
                    <a:pt x="11724" y="4348"/>
                  </a:lnTo>
                  <a:lnTo>
                    <a:pt x="11931" y="4367"/>
                  </a:lnTo>
                  <a:lnTo>
                    <a:pt x="12195" y="4386"/>
                  </a:lnTo>
                  <a:lnTo>
                    <a:pt x="12835" y="4386"/>
                  </a:lnTo>
                  <a:lnTo>
                    <a:pt x="13569" y="4348"/>
                  </a:lnTo>
                  <a:lnTo>
                    <a:pt x="14303" y="4292"/>
                  </a:lnTo>
                  <a:lnTo>
                    <a:pt x="14961" y="4198"/>
                  </a:lnTo>
                  <a:lnTo>
                    <a:pt x="15225" y="4141"/>
                  </a:lnTo>
                  <a:lnTo>
                    <a:pt x="15432" y="4085"/>
                  </a:lnTo>
                  <a:lnTo>
                    <a:pt x="15582" y="4028"/>
                  </a:lnTo>
                  <a:lnTo>
                    <a:pt x="15620" y="3991"/>
                  </a:lnTo>
                  <a:lnTo>
                    <a:pt x="15639" y="3953"/>
                  </a:lnTo>
                  <a:lnTo>
                    <a:pt x="15695" y="3727"/>
                  </a:lnTo>
                  <a:lnTo>
                    <a:pt x="15752" y="3370"/>
                  </a:lnTo>
                  <a:lnTo>
                    <a:pt x="15771" y="3163"/>
                  </a:lnTo>
                  <a:lnTo>
                    <a:pt x="15771" y="2918"/>
                  </a:lnTo>
                  <a:lnTo>
                    <a:pt x="15752" y="2673"/>
                  </a:lnTo>
                  <a:lnTo>
                    <a:pt x="15714" y="2410"/>
                  </a:lnTo>
                  <a:lnTo>
                    <a:pt x="15639" y="2146"/>
                  </a:lnTo>
                  <a:lnTo>
                    <a:pt x="15526" y="1883"/>
                  </a:lnTo>
                  <a:lnTo>
                    <a:pt x="15394" y="1619"/>
                  </a:lnTo>
                  <a:lnTo>
                    <a:pt x="15206" y="1375"/>
                  </a:lnTo>
                  <a:lnTo>
                    <a:pt x="15112" y="1243"/>
                  </a:lnTo>
                  <a:lnTo>
                    <a:pt x="14980" y="1130"/>
                  </a:lnTo>
                  <a:lnTo>
                    <a:pt x="14848" y="1017"/>
                  </a:lnTo>
                  <a:lnTo>
                    <a:pt x="14717" y="904"/>
                  </a:lnTo>
                  <a:lnTo>
                    <a:pt x="14547" y="791"/>
                  </a:lnTo>
                  <a:lnTo>
                    <a:pt x="14378" y="697"/>
                  </a:lnTo>
                  <a:lnTo>
                    <a:pt x="14190" y="603"/>
                  </a:lnTo>
                  <a:lnTo>
                    <a:pt x="13983" y="509"/>
                  </a:lnTo>
                  <a:lnTo>
                    <a:pt x="13738" y="434"/>
                  </a:lnTo>
                  <a:lnTo>
                    <a:pt x="13475" y="359"/>
                  </a:lnTo>
                  <a:lnTo>
                    <a:pt x="13174" y="302"/>
                  </a:lnTo>
                  <a:lnTo>
                    <a:pt x="12835" y="246"/>
                  </a:lnTo>
                  <a:lnTo>
                    <a:pt x="12082" y="152"/>
                  </a:lnTo>
                  <a:lnTo>
                    <a:pt x="11235" y="76"/>
                  </a:lnTo>
                  <a:lnTo>
                    <a:pt x="10313" y="20"/>
                  </a:lnTo>
                  <a:lnTo>
                    <a:pt x="9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flipH="1">
              <a:off x="362009" y="4077716"/>
              <a:ext cx="258299" cy="238942"/>
            </a:xfrm>
            <a:custGeom>
              <a:avLst/>
              <a:gdLst/>
              <a:ahLst/>
              <a:cxnLst/>
              <a:rect l="l" t="t" r="r" b="b"/>
              <a:pathLst>
                <a:path w="7793" h="7209" extrusionOk="0">
                  <a:moveTo>
                    <a:pt x="4160" y="133"/>
                  </a:moveTo>
                  <a:lnTo>
                    <a:pt x="4009" y="189"/>
                  </a:lnTo>
                  <a:lnTo>
                    <a:pt x="3878" y="264"/>
                  </a:lnTo>
                  <a:lnTo>
                    <a:pt x="4009" y="208"/>
                  </a:lnTo>
                  <a:lnTo>
                    <a:pt x="4160" y="133"/>
                  </a:lnTo>
                  <a:close/>
                  <a:moveTo>
                    <a:pt x="3878" y="264"/>
                  </a:moveTo>
                  <a:lnTo>
                    <a:pt x="3746" y="340"/>
                  </a:lnTo>
                  <a:lnTo>
                    <a:pt x="3558" y="490"/>
                  </a:lnTo>
                  <a:lnTo>
                    <a:pt x="3426" y="622"/>
                  </a:lnTo>
                  <a:lnTo>
                    <a:pt x="3426" y="622"/>
                  </a:lnTo>
                  <a:lnTo>
                    <a:pt x="3577" y="490"/>
                  </a:lnTo>
                  <a:lnTo>
                    <a:pt x="3765" y="340"/>
                  </a:lnTo>
                  <a:lnTo>
                    <a:pt x="3878" y="264"/>
                  </a:lnTo>
                  <a:close/>
                  <a:moveTo>
                    <a:pt x="6088" y="267"/>
                  </a:moveTo>
                  <a:lnTo>
                    <a:pt x="6211" y="302"/>
                  </a:lnTo>
                  <a:lnTo>
                    <a:pt x="6324" y="377"/>
                  </a:lnTo>
                  <a:lnTo>
                    <a:pt x="6362" y="415"/>
                  </a:lnTo>
                  <a:lnTo>
                    <a:pt x="6399" y="471"/>
                  </a:lnTo>
                  <a:lnTo>
                    <a:pt x="6437" y="528"/>
                  </a:lnTo>
                  <a:lnTo>
                    <a:pt x="6456" y="603"/>
                  </a:lnTo>
                  <a:lnTo>
                    <a:pt x="6475" y="659"/>
                  </a:lnTo>
                  <a:lnTo>
                    <a:pt x="6456" y="735"/>
                  </a:lnTo>
                  <a:lnTo>
                    <a:pt x="6456" y="791"/>
                  </a:lnTo>
                  <a:lnTo>
                    <a:pt x="6418" y="848"/>
                  </a:lnTo>
                  <a:lnTo>
                    <a:pt x="6324" y="961"/>
                  </a:lnTo>
                  <a:lnTo>
                    <a:pt x="6211" y="1055"/>
                  </a:lnTo>
                  <a:lnTo>
                    <a:pt x="6155" y="1073"/>
                  </a:lnTo>
                  <a:lnTo>
                    <a:pt x="6079" y="1092"/>
                  </a:lnTo>
                  <a:lnTo>
                    <a:pt x="6004" y="1092"/>
                  </a:lnTo>
                  <a:lnTo>
                    <a:pt x="5948" y="1073"/>
                  </a:lnTo>
                  <a:lnTo>
                    <a:pt x="5872" y="1036"/>
                  </a:lnTo>
                  <a:lnTo>
                    <a:pt x="5816" y="998"/>
                  </a:lnTo>
                  <a:lnTo>
                    <a:pt x="5778" y="942"/>
                  </a:lnTo>
                  <a:lnTo>
                    <a:pt x="5741" y="866"/>
                  </a:lnTo>
                  <a:lnTo>
                    <a:pt x="5722" y="810"/>
                  </a:lnTo>
                  <a:lnTo>
                    <a:pt x="5722" y="735"/>
                  </a:lnTo>
                  <a:lnTo>
                    <a:pt x="5741" y="659"/>
                  </a:lnTo>
                  <a:lnTo>
                    <a:pt x="5778" y="584"/>
                  </a:lnTo>
                  <a:lnTo>
                    <a:pt x="5872" y="452"/>
                  </a:lnTo>
                  <a:lnTo>
                    <a:pt x="5985" y="340"/>
                  </a:lnTo>
                  <a:lnTo>
                    <a:pt x="6088" y="267"/>
                  </a:lnTo>
                  <a:close/>
                  <a:moveTo>
                    <a:pt x="6776" y="1713"/>
                  </a:moveTo>
                  <a:lnTo>
                    <a:pt x="6889" y="1732"/>
                  </a:lnTo>
                  <a:lnTo>
                    <a:pt x="6964" y="1770"/>
                  </a:lnTo>
                  <a:lnTo>
                    <a:pt x="7058" y="1826"/>
                  </a:lnTo>
                  <a:lnTo>
                    <a:pt x="7133" y="1902"/>
                  </a:lnTo>
                  <a:lnTo>
                    <a:pt x="7190" y="1977"/>
                  </a:lnTo>
                  <a:lnTo>
                    <a:pt x="7271" y="2098"/>
                  </a:lnTo>
                  <a:lnTo>
                    <a:pt x="7271" y="2098"/>
                  </a:lnTo>
                  <a:lnTo>
                    <a:pt x="7133" y="2184"/>
                  </a:lnTo>
                  <a:lnTo>
                    <a:pt x="6964" y="2278"/>
                  </a:lnTo>
                  <a:lnTo>
                    <a:pt x="6776" y="2334"/>
                  </a:lnTo>
                  <a:lnTo>
                    <a:pt x="6569" y="2353"/>
                  </a:lnTo>
                  <a:lnTo>
                    <a:pt x="6381" y="2334"/>
                  </a:lnTo>
                  <a:lnTo>
                    <a:pt x="6287" y="2316"/>
                  </a:lnTo>
                  <a:lnTo>
                    <a:pt x="6192" y="2297"/>
                  </a:lnTo>
                  <a:lnTo>
                    <a:pt x="6155" y="2278"/>
                  </a:lnTo>
                  <a:lnTo>
                    <a:pt x="6136" y="2259"/>
                  </a:lnTo>
                  <a:lnTo>
                    <a:pt x="6136" y="2221"/>
                  </a:lnTo>
                  <a:lnTo>
                    <a:pt x="6136" y="2165"/>
                  </a:lnTo>
                  <a:lnTo>
                    <a:pt x="6155" y="2071"/>
                  </a:lnTo>
                  <a:lnTo>
                    <a:pt x="6192" y="1996"/>
                  </a:lnTo>
                  <a:lnTo>
                    <a:pt x="6249" y="1920"/>
                  </a:lnTo>
                  <a:lnTo>
                    <a:pt x="6324" y="1845"/>
                  </a:lnTo>
                  <a:lnTo>
                    <a:pt x="6399" y="1807"/>
                  </a:lnTo>
                  <a:lnTo>
                    <a:pt x="6494" y="1751"/>
                  </a:lnTo>
                  <a:lnTo>
                    <a:pt x="6588" y="1732"/>
                  </a:lnTo>
                  <a:lnTo>
                    <a:pt x="6682" y="1713"/>
                  </a:lnTo>
                  <a:close/>
                  <a:moveTo>
                    <a:pt x="5967" y="3369"/>
                  </a:moveTo>
                  <a:lnTo>
                    <a:pt x="6061" y="3388"/>
                  </a:lnTo>
                  <a:lnTo>
                    <a:pt x="6155" y="3445"/>
                  </a:lnTo>
                  <a:lnTo>
                    <a:pt x="6230" y="3501"/>
                  </a:lnTo>
                  <a:lnTo>
                    <a:pt x="6287" y="3595"/>
                  </a:lnTo>
                  <a:lnTo>
                    <a:pt x="6324" y="3689"/>
                  </a:lnTo>
                  <a:lnTo>
                    <a:pt x="6362" y="3783"/>
                  </a:lnTo>
                  <a:lnTo>
                    <a:pt x="6381" y="3896"/>
                  </a:lnTo>
                  <a:lnTo>
                    <a:pt x="6418" y="4122"/>
                  </a:lnTo>
                  <a:lnTo>
                    <a:pt x="6418" y="4197"/>
                  </a:lnTo>
                  <a:lnTo>
                    <a:pt x="6268" y="4197"/>
                  </a:lnTo>
                  <a:lnTo>
                    <a:pt x="6155" y="4160"/>
                  </a:lnTo>
                  <a:lnTo>
                    <a:pt x="6061" y="4122"/>
                  </a:lnTo>
                  <a:lnTo>
                    <a:pt x="5967" y="4085"/>
                  </a:lnTo>
                  <a:lnTo>
                    <a:pt x="5872" y="4028"/>
                  </a:lnTo>
                  <a:lnTo>
                    <a:pt x="5816" y="3953"/>
                  </a:lnTo>
                  <a:lnTo>
                    <a:pt x="5741" y="3859"/>
                  </a:lnTo>
                  <a:lnTo>
                    <a:pt x="5703" y="3765"/>
                  </a:lnTo>
                  <a:lnTo>
                    <a:pt x="5684" y="3670"/>
                  </a:lnTo>
                  <a:lnTo>
                    <a:pt x="5684" y="3558"/>
                  </a:lnTo>
                  <a:lnTo>
                    <a:pt x="5722" y="3482"/>
                  </a:lnTo>
                  <a:lnTo>
                    <a:pt x="5778" y="3407"/>
                  </a:lnTo>
                  <a:lnTo>
                    <a:pt x="5872" y="3369"/>
                  </a:lnTo>
                  <a:close/>
                  <a:moveTo>
                    <a:pt x="5195" y="4461"/>
                  </a:moveTo>
                  <a:lnTo>
                    <a:pt x="5308" y="4480"/>
                  </a:lnTo>
                  <a:lnTo>
                    <a:pt x="5402" y="4517"/>
                  </a:lnTo>
                  <a:lnTo>
                    <a:pt x="5496" y="4555"/>
                  </a:lnTo>
                  <a:lnTo>
                    <a:pt x="5571" y="4630"/>
                  </a:lnTo>
                  <a:lnTo>
                    <a:pt x="5647" y="4724"/>
                  </a:lnTo>
                  <a:lnTo>
                    <a:pt x="5703" y="4800"/>
                  </a:lnTo>
                  <a:lnTo>
                    <a:pt x="5760" y="4894"/>
                  </a:lnTo>
                  <a:lnTo>
                    <a:pt x="5854" y="5101"/>
                  </a:lnTo>
                  <a:lnTo>
                    <a:pt x="5910" y="5327"/>
                  </a:lnTo>
                  <a:lnTo>
                    <a:pt x="5910" y="5352"/>
                  </a:lnTo>
                  <a:lnTo>
                    <a:pt x="5910" y="5352"/>
                  </a:lnTo>
                  <a:lnTo>
                    <a:pt x="5835" y="5364"/>
                  </a:lnTo>
                  <a:lnTo>
                    <a:pt x="5722" y="5345"/>
                  </a:lnTo>
                  <a:lnTo>
                    <a:pt x="5628" y="5327"/>
                  </a:lnTo>
                  <a:lnTo>
                    <a:pt x="5515" y="5289"/>
                  </a:lnTo>
                  <a:lnTo>
                    <a:pt x="5421" y="5232"/>
                  </a:lnTo>
                  <a:lnTo>
                    <a:pt x="5233" y="5101"/>
                  </a:lnTo>
                  <a:lnTo>
                    <a:pt x="5082" y="4950"/>
                  </a:lnTo>
                  <a:lnTo>
                    <a:pt x="5007" y="4875"/>
                  </a:lnTo>
                  <a:lnTo>
                    <a:pt x="4950" y="4781"/>
                  </a:lnTo>
                  <a:lnTo>
                    <a:pt x="4932" y="4687"/>
                  </a:lnTo>
                  <a:lnTo>
                    <a:pt x="4950" y="4611"/>
                  </a:lnTo>
                  <a:lnTo>
                    <a:pt x="5026" y="4536"/>
                  </a:lnTo>
                  <a:lnTo>
                    <a:pt x="5101" y="4480"/>
                  </a:lnTo>
                  <a:lnTo>
                    <a:pt x="5195" y="4461"/>
                  </a:lnTo>
                  <a:close/>
                  <a:moveTo>
                    <a:pt x="3972" y="5120"/>
                  </a:moveTo>
                  <a:lnTo>
                    <a:pt x="4066" y="5157"/>
                  </a:lnTo>
                  <a:lnTo>
                    <a:pt x="4141" y="5214"/>
                  </a:lnTo>
                  <a:lnTo>
                    <a:pt x="4235" y="5270"/>
                  </a:lnTo>
                  <a:lnTo>
                    <a:pt x="4292" y="5345"/>
                  </a:lnTo>
                  <a:lnTo>
                    <a:pt x="4348" y="5421"/>
                  </a:lnTo>
                  <a:lnTo>
                    <a:pt x="4405" y="5515"/>
                  </a:lnTo>
                  <a:lnTo>
                    <a:pt x="4442" y="5609"/>
                  </a:lnTo>
                  <a:lnTo>
                    <a:pt x="4442" y="5722"/>
                  </a:lnTo>
                  <a:lnTo>
                    <a:pt x="4461" y="5816"/>
                  </a:lnTo>
                  <a:lnTo>
                    <a:pt x="4442" y="5910"/>
                  </a:lnTo>
                  <a:lnTo>
                    <a:pt x="4386" y="6117"/>
                  </a:lnTo>
                  <a:lnTo>
                    <a:pt x="4311" y="6305"/>
                  </a:lnTo>
                  <a:lnTo>
                    <a:pt x="4235" y="6403"/>
                  </a:lnTo>
                  <a:lnTo>
                    <a:pt x="4160" y="6343"/>
                  </a:lnTo>
                  <a:lnTo>
                    <a:pt x="4028" y="6173"/>
                  </a:lnTo>
                  <a:lnTo>
                    <a:pt x="3934" y="5985"/>
                  </a:lnTo>
                  <a:lnTo>
                    <a:pt x="3859" y="5797"/>
                  </a:lnTo>
                  <a:lnTo>
                    <a:pt x="3802" y="5571"/>
                  </a:lnTo>
                  <a:lnTo>
                    <a:pt x="3784" y="5477"/>
                  </a:lnTo>
                  <a:lnTo>
                    <a:pt x="3784" y="5364"/>
                  </a:lnTo>
                  <a:lnTo>
                    <a:pt x="3802" y="5270"/>
                  </a:lnTo>
                  <a:lnTo>
                    <a:pt x="3821" y="5176"/>
                  </a:lnTo>
                  <a:lnTo>
                    <a:pt x="3859" y="5138"/>
                  </a:lnTo>
                  <a:lnTo>
                    <a:pt x="3896" y="5120"/>
                  </a:lnTo>
                  <a:close/>
                  <a:moveTo>
                    <a:pt x="1" y="6456"/>
                  </a:moveTo>
                  <a:lnTo>
                    <a:pt x="95" y="6550"/>
                  </a:lnTo>
                  <a:lnTo>
                    <a:pt x="227" y="6644"/>
                  </a:lnTo>
                  <a:lnTo>
                    <a:pt x="114" y="6550"/>
                  </a:lnTo>
                  <a:lnTo>
                    <a:pt x="1" y="6456"/>
                  </a:lnTo>
                  <a:close/>
                  <a:moveTo>
                    <a:pt x="2880" y="5703"/>
                  </a:moveTo>
                  <a:lnTo>
                    <a:pt x="2956" y="5722"/>
                  </a:lnTo>
                  <a:lnTo>
                    <a:pt x="3031" y="5778"/>
                  </a:lnTo>
                  <a:lnTo>
                    <a:pt x="3087" y="5854"/>
                  </a:lnTo>
                  <a:lnTo>
                    <a:pt x="3125" y="5929"/>
                  </a:lnTo>
                  <a:lnTo>
                    <a:pt x="3163" y="6004"/>
                  </a:lnTo>
                  <a:lnTo>
                    <a:pt x="3181" y="6098"/>
                  </a:lnTo>
                  <a:lnTo>
                    <a:pt x="3200" y="6192"/>
                  </a:lnTo>
                  <a:lnTo>
                    <a:pt x="3200" y="6268"/>
                  </a:lnTo>
                  <a:lnTo>
                    <a:pt x="3181" y="6362"/>
                  </a:lnTo>
                  <a:lnTo>
                    <a:pt x="3106" y="6531"/>
                  </a:lnTo>
                  <a:lnTo>
                    <a:pt x="3031" y="6682"/>
                  </a:lnTo>
                  <a:lnTo>
                    <a:pt x="2949" y="6763"/>
                  </a:lnTo>
                  <a:lnTo>
                    <a:pt x="2949" y="6763"/>
                  </a:lnTo>
                  <a:lnTo>
                    <a:pt x="2937" y="6757"/>
                  </a:lnTo>
                  <a:lnTo>
                    <a:pt x="2843" y="6700"/>
                  </a:lnTo>
                  <a:lnTo>
                    <a:pt x="2786" y="6625"/>
                  </a:lnTo>
                  <a:lnTo>
                    <a:pt x="2654" y="6475"/>
                  </a:lnTo>
                  <a:lnTo>
                    <a:pt x="2617" y="6399"/>
                  </a:lnTo>
                  <a:lnTo>
                    <a:pt x="2579" y="6305"/>
                  </a:lnTo>
                  <a:lnTo>
                    <a:pt x="2560" y="6211"/>
                  </a:lnTo>
                  <a:lnTo>
                    <a:pt x="2542" y="6117"/>
                  </a:lnTo>
                  <a:lnTo>
                    <a:pt x="2560" y="6023"/>
                  </a:lnTo>
                  <a:lnTo>
                    <a:pt x="2579" y="5929"/>
                  </a:lnTo>
                  <a:lnTo>
                    <a:pt x="2617" y="5854"/>
                  </a:lnTo>
                  <a:lnTo>
                    <a:pt x="2654" y="5778"/>
                  </a:lnTo>
                  <a:lnTo>
                    <a:pt x="2730" y="5722"/>
                  </a:lnTo>
                  <a:lnTo>
                    <a:pt x="2805" y="5703"/>
                  </a:lnTo>
                  <a:close/>
                  <a:moveTo>
                    <a:pt x="1582" y="5609"/>
                  </a:moveTo>
                  <a:lnTo>
                    <a:pt x="1638" y="5628"/>
                  </a:lnTo>
                  <a:lnTo>
                    <a:pt x="1695" y="5665"/>
                  </a:lnTo>
                  <a:lnTo>
                    <a:pt x="1751" y="5703"/>
                  </a:lnTo>
                  <a:lnTo>
                    <a:pt x="1808" y="5816"/>
                  </a:lnTo>
                  <a:lnTo>
                    <a:pt x="1845" y="5929"/>
                  </a:lnTo>
                  <a:lnTo>
                    <a:pt x="1864" y="6061"/>
                  </a:lnTo>
                  <a:lnTo>
                    <a:pt x="1845" y="6192"/>
                  </a:lnTo>
                  <a:lnTo>
                    <a:pt x="1808" y="6305"/>
                  </a:lnTo>
                  <a:lnTo>
                    <a:pt x="1751" y="6418"/>
                  </a:lnTo>
                  <a:lnTo>
                    <a:pt x="1676" y="6512"/>
                  </a:lnTo>
                  <a:lnTo>
                    <a:pt x="1601" y="6606"/>
                  </a:lnTo>
                  <a:lnTo>
                    <a:pt x="1506" y="6682"/>
                  </a:lnTo>
                  <a:lnTo>
                    <a:pt x="1412" y="6738"/>
                  </a:lnTo>
                  <a:lnTo>
                    <a:pt x="1355" y="6767"/>
                  </a:lnTo>
                  <a:lnTo>
                    <a:pt x="1299" y="6700"/>
                  </a:lnTo>
                  <a:lnTo>
                    <a:pt x="1205" y="6569"/>
                  </a:lnTo>
                  <a:lnTo>
                    <a:pt x="1149" y="6418"/>
                  </a:lnTo>
                  <a:lnTo>
                    <a:pt x="1111" y="6268"/>
                  </a:lnTo>
                  <a:lnTo>
                    <a:pt x="1111" y="6136"/>
                  </a:lnTo>
                  <a:lnTo>
                    <a:pt x="1130" y="5985"/>
                  </a:lnTo>
                  <a:lnTo>
                    <a:pt x="1187" y="5854"/>
                  </a:lnTo>
                  <a:lnTo>
                    <a:pt x="1281" y="5741"/>
                  </a:lnTo>
                  <a:lnTo>
                    <a:pt x="1375" y="5646"/>
                  </a:lnTo>
                  <a:lnTo>
                    <a:pt x="1450" y="5609"/>
                  </a:lnTo>
                  <a:close/>
                  <a:moveTo>
                    <a:pt x="4706" y="1"/>
                  </a:moveTo>
                  <a:lnTo>
                    <a:pt x="4499" y="38"/>
                  </a:lnTo>
                  <a:lnTo>
                    <a:pt x="4329" y="76"/>
                  </a:lnTo>
                  <a:lnTo>
                    <a:pt x="4160" y="133"/>
                  </a:lnTo>
                  <a:lnTo>
                    <a:pt x="4160" y="133"/>
                  </a:lnTo>
                  <a:lnTo>
                    <a:pt x="4329" y="95"/>
                  </a:lnTo>
                  <a:lnTo>
                    <a:pt x="4518" y="57"/>
                  </a:lnTo>
                  <a:lnTo>
                    <a:pt x="4706" y="38"/>
                  </a:lnTo>
                  <a:lnTo>
                    <a:pt x="5139" y="38"/>
                  </a:lnTo>
                  <a:lnTo>
                    <a:pt x="5364" y="76"/>
                  </a:lnTo>
                  <a:lnTo>
                    <a:pt x="5590" y="133"/>
                  </a:lnTo>
                  <a:lnTo>
                    <a:pt x="5835" y="189"/>
                  </a:lnTo>
                  <a:lnTo>
                    <a:pt x="6015" y="244"/>
                  </a:lnTo>
                  <a:lnTo>
                    <a:pt x="6015" y="244"/>
                  </a:lnTo>
                  <a:lnTo>
                    <a:pt x="5948" y="302"/>
                  </a:lnTo>
                  <a:lnTo>
                    <a:pt x="5816" y="415"/>
                  </a:lnTo>
                  <a:lnTo>
                    <a:pt x="5741" y="565"/>
                  </a:lnTo>
                  <a:lnTo>
                    <a:pt x="5703" y="641"/>
                  </a:lnTo>
                  <a:lnTo>
                    <a:pt x="5684" y="716"/>
                  </a:lnTo>
                  <a:lnTo>
                    <a:pt x="5665" y="810"/>
                  </a:lnTo>
                  <a:lnTo>
                    <a:pt x="5684" y="885"/>
                  </a:lnTo>
                  <a:lnTo>
                    <a:pt x="5722" y="961"/>
                  </a:lnTo>
                  <a:lnTo>
                    <a:pt x="5778" y="1036"/>
                  </a:lnTo>
                  <a:lnTo>
                    <a:pt x="5854" y="1073"/>
                  </a:lnTo>
                  <a:lnTo>
                    <a:pt x="5929" y="1111"/>
                  </a:lnTo>
                  <a:lnTo>
                    <a:pt x="6004" y="1130"/>
                  </a:lnTo>
                  <a:lnTo>
                    <a:pt x="6079" y="1130"/>
                  </a:lnTo>
                  <a:lnTo>
                    <a:pt x="6155" y="1111"/>
                  </a:lnTo>
                  <a:lnTo>
                    <a:pt x="6230" y="1092"/>
                  </a:lnTo>
                  <a:lnTo>
                    <a:pt x="6305" y="1055"/>
                  </a:lnTo>
                  <a:lnTo>
                    <a:pt x="6362" y="998"/>
                  </a:lnTo>
                  <a:lnTo>
                    <a:pt x="6456" y="885"/>
                  </a:lnTo>
                  <a:lnTo>
                    <a:pt x="6494" y="810"/>
                  </a:lnTo>
                  <a:lnTo>
                    <a:pt x="6512" y="735"/>
                  </a:lnTo>
                  <a:lnTo>
                    <a:pt x="6512" y="659"/>
                  </a:lnTo>
                  <a:lnTo>
                    <a:pt x="6494" y="584"/>
                  </a:lnTo>
                  <a:lnTo>
                    <a:pt x="6475" y="509"/>
                  </a:lnTo>
                  <a:lnTo>
                    <a:pt x="6437" y="452"/>
                  </a:lnTo>
                  <a:lnTo>
                    <a:pt x="6399" y="396"/>
                  </a:lnTo>
                  <a:lnTo>
                    <a:pt x="6343" y="340"/>
                  </a:lnTo>
                  <a:lnTo>
                    <a:pt x="6230" y="283"/>
                  </a:lnTo>
                  <a:lnTo>
                    <a:pt x="6127" y="239"/>
                  </a:lnTo>
                  <a:lnTo>
                    <a:pt x="6127" y="239"/>
                  </a:lnTo>
                  <a:lnTo>
                    <a:pt x="6174" y="208"/>
                  </a:lnTo>
                  <a:lnTo>
                    <a:pt x="6249" y="170"/>
                  </a:lnTo>
                  <a:lnTo>
                    <a:pt x="6343" y="151"/>
                  </a:lnTo>
                  <a:lnTo>
                    <a:pt x="6418" y="151"/>
                  </a:lnTo>
                  <a:lnTo>
                    <a:pt x="6512" y="133"/>
                  </a:lnTo>
                  <a:lnTo>
                    <a:pt x="6588" y="133"/>
                  </a:lnTo>
                  <a:lnTo>
                    <a:pt x="6757" y="151"/>
                  </a:lnTo>
                  <a:lnTo>
                    <a:pt x="6926" y="208"/>
                  </a:lnTo>
                  <a:lnTo>
                    <a:pt x="7077" y="283"/>
                  </a:lnTo>
                  <a:lnTo>
                    <a:pt x="7227" y="358"/>
                  </a:lnTo>
                  <a:lnTo>
                    <a:pt x="7359" y="490"/>
                  </a:lnTo>
                  <a:lnTo>
                    <a:pt x="7491" y="622"/>
                  </a:lnTo>
                  <a:lnTo>
                    <a:pt x="7585" y="754"/>
                  </a:lnTo>
                  <a:lnTo>
                    <a:pt x="7660" y="923"/>
                  </a:lnTo>
                  <a:lnTo>
                    <a:pt x="7698" y="1017"/>
                  </a:lnTo>
                  <a:lnTo>
                    <a:pt x="7717" y="1111"/>
                  </a:lnTo>
                  <a:lnTo>
                    <a:pt x="7717" y="1186"/>
                  </a:lnTo>
                  <a:lnTo>
                    <a:pt x="7717" y="1280"/>
                  </a:lnTo>
                  <a:lnTo>
                    <a:pt x="7698" y="1469"/>
                  </a:lnTo>
                  <a:lnTo>
                    <a:pt x="7679" y="1563"/>
                  </a:lnTo>
                  <a:lnTo>
                    <a:pt x="7641" y="1638"/>
                  </a:lnTo>
                  <a:lnTo>
                    <a:pt x="7604" y="1732"/>
                  </a:lnTo>
                  <a:lnTo>
                    <a:pt x="7547" y="1807"/>
                  </a:lnTo>
                  <a:lnTo>
                    <a:pt x="7491" y="1883"/>
                  </a:lnTo>
                  <a:lnTo>
                    <a:pt x="7434" y="1958"/>
                  </a:lnTo>
                  <a:lnTo>
                    <a:pt x="7351" y="2031"/>
                  </a:lnTo>
                  <a:lnTo>
                    <a:pt x="7351" y="2031"/>
                  </a:lnTo>
                  <a:lnTo>
                    <a:pt x="7340" y="2014"/>
                  </a:lnTo>
                  <a:lnTo>
                    <a:pt x="7265" y="1920"/>
                  </a:lnTo>
                  <a:lnTo>
                    <a:pt x="7190" y="1826"/>
                  </a:lnTo>
                  <a:lnTo>
                    <a:pt x="7115" y="1751"/>
                  </a:lnTo>
                  <a:lnTo>
                    <a:pt x="7020" y="1694"/>
                  </a:lnTo>
                  <a:lnTo>
                    <a:pt x="6908" y="1657"/>
                  </a:lnTo>
                  <a:lnTo>
                    <a:pt x="6795" y="1638"/>
                  </a:lnTo>
                  <a:lnTo>
                    <a:pt x="6682" y="1619"/>
                  </a:lnTo>
                  <a:lnTo>
                    <a:pt x="6569" y="1638"/>
                  </a:lnTo>
                  <a:lnTo>
                    <a:pt x="6456" y="1676"/>
                  </a:lnTo>
                  <a:lnTo>
                    <a:pt x="6362" y="1713"/>
                  </a:lnTo>
                  <a:lnTo>
                    <a:pt x="6268" y="1789"/>
                  </a:lnTo>
                  <a:lnTo>
                    <a:pt x="6192" y="1864"/>
                  </a:lnTo>
                  <a:lnTo>
                    <a:pt x="6117" y="1958"/>
                  </a:lnTo>
                  <a:lnTo>
                    <a:pt x="6079" y="2052"/>
                  </a:lnTo>
                  <a:lnTo>
                    <a:pt x="6042" y="2165"/>
                  </a:lnTo>
                  <a:lnTo>
                    <a:pt x="6042" y="2221"/>
                  </a:lnTo>
                  <a:lnTo>
                    <a:pt x="6061" y="2278"/>
                  </a:lnTo>
                  <a:lnTo>
                    <a:pt x="6061" y="2316"/>
                  </a:lnTo>
                  <a:lnTo>
                    <a:pt x="6079" y="2334"/>
                  </a:lnTo>
                  <a:lnTo>
                    <a:pt x="6098" y="2353"/>
                  </a:lnTo>
                  <a:lnTo>
                    <a:pt x="6155" y="2372"/>
                  </a:lnTo>
                  <a:lnTo>
                    <a:pt x="6268" y="2410"/>
                  </a:lnTo>
                  <a:lnTo>
                    <a:pt x="6362" y="2428"/>
                  </a:lnTo>
                  <a:lnTo>
                    <a:pt x="6569" y="2428"/>
                  </a:lnTo>
                  <a:lnTo>
                    <a:pt x="6795" y="2410"/>
                  </a:lnTo>
                  <a:lnTo>
                    <a:pt x="6983" y="2353"/>
                  </a:lnTo>
                  <a:lnTo>
                    <a:pt x="7171" y="2259"/>
                  </a:lnTo>
                  <a:lnTo>
                    <a:pt x="7311" y="2166"/>
                  </a:lnTo>
                  <a:lnTo>
                    <a:pt x="7311" y="2166"/>
                  </a:lnTo>
                  <a:lnTo>
                    <a:pt x="7378" y="2334"/>
                  </a:lnTo>
                  <a:lnTo>
                    <a:pt x="7434" y="2541"/>
                  </a:lnTo>
                  <a:lnTo>
                    <a:pt x="7453" y="2767"/>
                  </a:lnTo>
                  <a:lnTo>
                    <a:pt x="7453" y="2974"/>
                  </a:lnTo>
                  <a:lnTo>
                    <a:pt x="7416" y="3181"/>
                  </a:lnTo>
                  <a:lnTo>
                    <a:pt x="7378" y="3388"/>
                  </a:lnTo>
                  <a:lnTo>
                    <a:pt x="7284" y="3595"/>
                  </a:lnTo>
                  <a:lnTo>
                    <a:pt x="7190" y="3783"/>
                  </a:lnTo>
                  <a:lnTo>
                    <a:pt x="7039" y="3934"/>
                  </a:lnTo>
                  <a:lnTo>
                    <a:pt x="6964" y="4009"/>
                  </a:lnTo>
                  <a:lnTo>
                    <a:pt x="6870" y="4085"/>
                  </a:lnTo>
                  <a:lnTo>
                    <a:pt x="6795" y="4122"/>
                  </a:lnTo>
                  <a:lnTo>
                    <a:pt x="6682" y="4160"/>
                  </a:lnTo>
                  <a:lnTo>
                    <a:pt x="6588" y="4197"/>
                  </a:lnTo>
                  <a:lnTo>
                    <a:pt x="6519" y="4197"/>
                  </a:lnTo>
                  <a:lnTo>
                    <a:pt x="6512" y="4122"/>
                  </a:lnTo>
                  <a:lnTo>
                    <a:pt x="6494" y="3878"/>
                  </a:lnTo>
                  <a:lnTo>
                    <a:pt x="6475" y="3765"/>
                  </a:lnTo>
                  <a:lnTo>
                    <a:pt x="6437" y="3652"/>
                  </a:lnTo>
                  <a:lnTo>
                    <a:pt x="6381" y="3539"/>
                  </a:lnTo>
                  <a:lnTo>
                    <a:pt x="6305" y="3426"/>
                  </a:lnTo>
                  <a:lnTo>
                    <a:pt x="6211" y="3351"/>
                  </a:lnTo>
                  <a:lnTo>
                    <a:pt x="6098" y="3294"/>
                  </a:lnTo>
                  <a:lnTo>
                    <a:pt x="5967" y="3256"/>
                  </a:lnTo>
                  <a:lnTo>
                    <a:pt x="5835" y="3275"/>
                  </a:lnTo>
                  <a:lnTo>
                    <a:pt x="5778" y="3294"/>
                  </a:lnTo>
                  <a:lnTo>
                    <a:pt x="5722" y="3332"/>
                  </a:lnTo>
                  <a:lnTo>
                    <a:pt x="5665" y="3369"/>
                  </a:lnTo>
                  <a:lnTo>
                    <a:pt x="5628" y="3426"/>
                  </a:lnTo>
                  <a:lnTo>
                    <a:pt x="5590" y="3482"/>
                  </a:lnTo>
                  <a:lnTo>
                    <a:pt x="5590" y="3539"/>
                  </a:lnTo>
                  <a:lnTo>
                    <a:pt x="5571" y="3670"/>
                  </a:lnTo>
                  <a:lnTo>
                    <a:pt x="5609" y="3802"/>
                  </a:lnTo>
                  <a:lnTo>
                    <a:pt x="5665" y="3915"/>
                  </a:lnTo>
                  <a:lnTo>
                    <a:pt x="5722" y="4009"/>
                  </a:lnTo>
                  <a:lnTo>
                    <a:pt x="5816" y="4103"/>
                  </a:lnTo>
                  <a:lnTo>
                    <a:pt x="5910" y="4179"/>
                  </a:lnTo>
                  <a:lnTo>
                    <a:pt x="6023" y="4235"/>
                  </a:lnTo>
                  <a:lnTo>
                    <a:pt x="6136" y="4273"/>
                  </a:lnTo>
                  <a:lnTo>
                    <a:pt x="6249" y="4292"/>
                  </a:lnTo>
                  <a:lnTo>
                    <a:pt x="6362" y="4310"/>
                  </a:lnTo>
                  <a:lnTo>
                    <a:pt x="6418" y="4310"/>
                  </a:lnTo>
                  <a:lnTo>
                    <a:pt x="6418" y="4348"/>
                  </a:lnTo>
                  <a:lnTo>
                    <a:pt x="6418" y="4574"/>
                  </a:lnTo>
                  <a:lnTo>
                    <a:pt x="6399" y="4800"/>
                  </a:lnTo>
                  <a:lnTo>
                    <a:pt x="6324" y="5007"/>
                  </a:lnTo>
                  <a:lnTo>
                    <a:pt x="6268" y="5101"/>
                  </a:lnTo>
                  <a:lnTo>
                    <a:pt x="6211" y="5195"/>
                  </a:lnTo>
                  <a:lnTo>
                    <a:pt x="6136" y="5251"/>
                  </a:lnTo>
                  <a:lnTo>
                    <a:pt x="6042" y="5308"/>
                  </a:lnTo>
                  <a:lnTo>
                    <a:pt x="6005" y="5322"/>
                  </a:lnTo>
                  <a:lnTo>
                    <a:pt x="6005" y="5322"/>
                  </a:lnTo>
                  <a:lnTo>
                    <a:pt x="6004" y="5308"/>
                  </a:lnTo>
                  <a:lnTo>
                    <a:pt x="5967" y="5063"/>
                  </a:lnTo>
                  <a:lnTo>
                    <a:pt x="5910" y="4950"/>
                  </a:lnTo>
                  <a:lnTo>
                    <a:pt x="5854" y="4856"/>
                  </a:lnTo>
                  <a:lnTo>
                    <a:pt x="5797" y="4743"/>
                  </a:lnTo>
                  <a:lnTo>
                    <a:pt x="5722" y="4649"/>
                  </a:lnTo>
                  <a:lnTo>
                    <a:pt x="5647" y="4555"/>
                  </a:lnTo>
                  <a:lnTo>
                    <a:pt x="5553" y="4480"/>
                  </a:lnTo>
                  <a:lnTo>
                    <a:pt x="5440" y="4404"/>
                  </a:lnTo>
                  <a:lnTo>
                    <a:pt x="5327" y="4367"/>
                  </a:lnTo>
                  <a:lnTo>
                    <a:pt x="5195" y="4348"/>
                  </a:lnTo>
                  <a:lnTo>
                    <a:pt x="5120" y="4367"/>
                  </a:lnTo>
                  <a:lnTo>
                    <a:pt x="5063" y="4386"/>
                  </a:lnTo>
                  <a:lnTo>
                    <a:pt x="4950" y="4442"/>
                  </a:lnTo>
                  <a:lnTo>
                    <a:pt x="4894" y="4499"/>
                  </a:lnTo>
                  <a:lnTo>
                    <a:pt x="4856" y="4555"/>
                  </a:lnTo>
                  <a:lnTo>
                    <a:pt x="4837" y="4611"/>
                  </a:lnTo>
                  <a:lnTo>
                    <a:pt x="4819" y="4687"/>
                  </a:lnTo>
                  <a:lnTo>
                    <a:pt x="4837" y="4762"/>
                  </a:lnTo>
                  <a:lnTo>
                    <a:pt x="4856" y="4818"/>
                  </a:lnTo>
                  <a:lnTo>
                    <a:pt x="4913" y="4931"/>
                  </a:lnTo>
                  <a:lnTo>
                    <a:pt x="4988" y="5025"/>
                  </a:lnTo>
                  <a:lnTo>
                    <a:pt x="5176" y="5195"/>
                  </a:lnTo>
                  <a:lnTo>
                    <a:pt x="5364" y="5327"/>
                  </a:lnTo>
                  <a:lnTo>
                    <a:pt x="5477" y="5383"/>
                  </a:lnTo>
                  <a:lnTo>
                    <a:pt x="5590" y="5421"/>
                  </a:lnTo>
                  <a:lnTo>
                    <a:pt x="5703" y="5458"/>
                  </a:lnTo>
                  <a:lnTo>
                    <a:pt x="5910" y="5458"/>
                  </a:lnTo>
                  <a:lnTo>
                    <a:pt x="5910" y="5534"/>
                  </a:lnTo>
                  <a:lnTo>
                    <a:pt x="5891" y="5759"/>
                  </a:lnTo>
                  <a:lnTo>
                    <a:pt x="5816" y="5966"/>
                  </a:lnTo>
                  <a:lnTo>
                    <a:pt x="5760" y="6061"/>
                  </a:lnTo>
                  <a:lnTo>
                    <a:pt x="5703" y="6155"/>
                  </a:lnTo>
                  <a:lnTo>
                    <a:pt x="5628" y="6230"/>
                  </a:lnTo>
                  <a:lnTo>
                    <a:pt x="5553" y="6305"/>
                  </a:lnTo>
                  <a:lnTo>
                    <a:pt x="5383" y="6437"/>
                  </a:lnTo>
                  <a:lnTo>
                    <a:pt x="5176" y="6531"/>
                  </a:lnTo>
                  <a:lnTo>
                    <a:pt x="4969" y="6569"/>
                  </a:lnTo>
                  <a:lnTo>
                    <a:pt x="4743" y="6587"/>
                  </a:lnTo>
                  <a:lnTo>
                    <a:pt x="4649" y="6569"/>
                  </a:lnTo>
                  <a:lnTo>
                    <a:pt x="4536" y="6550"/>
                  </a:lnTo>
                  <a:lnTo>
                    <a:pt x="4480" y="6531"/>
                  </a:lnTo>
                  <a:lnTo>
                    <a:pt x="4442" y="6512"/>
                  </a:lnTo>
                  <a:lnTo>
                    <a:pt x="4329" y="6475"/>
                  </a:lnTo>
                  <a:lnTo>
                    <a:pt x="4306" y="6457"/>
                  </a:lnTo>
                  <a:lnTo>
                    <a:pt x="4306" y="6457"/>
                  </a:lnTo>
                  <a:lnTo>
                    <a:pt x="4386" y="6343"/>
                  </a:lnTo>
                  <a:lnTo>
                    <a:pt x="4480" y="6155"/>
                  </a:lnTo>
                  <a:lnTo>
                    <a:pt x="4518" y="6042"/>
                  </a:lnTo>
                  <a:lnTo>
                    <a:pt x="4536" y="5929"/>
                  </a:lnTo>
                  <a:lnTo>
                    <a:pt x="4555" y="5816"/>
                  </a:lnTo>
                  <a:lnTo>
                    <a:pt x="4555" y="5703"/>
                  </a:lnTo>
                  <a:lnTo>
                    <a:pt x="4536" y="5590"/>
                  </a:lnTo>
                  <a:lnTo>
                    <a:pt x="4499" y="5477"/>
                  </a:lnTo>
                  <a:lnTo>
                    <a:pt x="4442" y="5383"/>
                  </a:lnTo>
                  <a:lnTo>
                    <a:pt x="4367" y="5270"/>
                  </a:lnTo>
                  <a:lnTo>
                    <a:pt x="4292" y="5195"/>
                  </a:lnTo>
                  <a:lnTo>
                    <a:pt x="4198" y="5120"/>
                  </a:lnTo>
                  <a:lnTo>
                    <a:pt x="4104" y="5063"/>
                  </a:lnTo>
                  <a:lnTo>
                    <a:pt x="3991" y="5025"/>
                  </a:lnTo>
                  <a:lnTo>
                    <a:pt x="3840" y="5025"/>
                  </a:lnTo>
                  <a:lnTo>
                    <a:pt x="3784" y="5082"/>
                  </a:lnTo>
                  <a:lnTo>
                    <a:pt x="3746" y="5120"/>
                  </a:lnTo>
                  <a:lnTo>
                    <a:pt x="3708" y="5251"/>
                  </a:lnTo>
                  <a:lnTo>
                    <a:pt x="3689" y="5364"/>
                  </a:lnTo>
                  <a:lnTo>
                    <a:pt x="3689" y="5477"/>
                  </a:lnTo>
                  <a:lnTo>
                    <a:pt x="3708" y="5590"/>
                  </a:lnTo>
                  <a:lnTo>
                    <a:pt x="3746" y="5816"/>
                  </a:lnTo>
                  <a:lnTo>
                    <a:pt x="3840" y="6042"/>
                  </a:lnTo>
                  <a:lnTo>
                    <a:pt x="3953" y="6230"/>
                  </a:lnTo>
                  <a:lnTo>
                    <a:pt x="4009" y="6343"/>
                  </a:lnTo>
                  <a:lnTo>
                    <a:pt x="4085" y="6418"/>
                  </a:lnTo>
                  <a:lnTo>
                    <a:pt x="4168" y="6485"/>
                  </a:lnTo>
                  <a:lnTo>
                    <a:pt x="4168" y="6485"/>
                  </a:lnTo>
                  <a:lnTo>
                    <a:pt x="4047" y="6606"/>
                  </a:lnTo>
                  <a:lnTo>
                    <a:pt x="3878" y="6719"/>
                  </a:lnTo>
                  <a:lnTo>
                    <a:pt x="3689" y="6813"/>
                  </a:lnTo>
                  <a:lnTo>
                    <a:pt x="3501" y="6870"/>
                  </a:lnTo>
                  <a:lnTo>
                    <a:pt x="3294" y="6870"/>
                  </a:lnTo>
                  <a:lnTo>
                    <a:pt x="3200" y="6851"/>
                  </a:lnTo>
                  <a:lnTo>
                    <a:pt x="3106" y="6832"/>
                  </a:lnTo>
                  <a:lnTo>
                    <a:pt x="3019" y="6797"/>
                  </a:lnTo>
                  <a:lnTo>
                    <a:pt x="3019" y="6797"/>
                  </a:lnTo>
                  <a:lnTo>
                    <a:pt x="3087" y="6719"/>
                  </a:lnTo>
                  <a:lnTo>
                    <a:pt x="3181" y="6569"/>
                  </a:lnTo>
                  <a:lnTo>
                    <a:pt x="3257" y="6380"/>
                  </a:lnTo>
                  <a:lnTo>
                    <a:pt x="3275" y="6286"/>
                  </a:lnTo>
                  <a:lnTo>
                    <a:pt x="3275" y="6173"/>
                  </a:lnTo>
                  <a:lnTo>
                    <a:pt x="3257" y="6079"/>
                  </a:lnTo>
                  <a:lnTo>
                    <a:pt x="3238" y="5985"/>
                  </a:lnTo>
                  <a:lnTo>
                    <a:pt x="3200" y="5891"/>
                  </a:lnTo>
                  <a:lnTo>
                    <a:pt x="3163" y="5797"/>
                  </a:lnTo>
                  <a:lnTo>
                    <a:pt x="3087" y="5722"/>
                  </a:lnTo>
                  <a:lnTo>
                    <a:pt x="3012" y="5646"/>
                  </a:lnTo>
                  <a:lnTo>
                    <a:pt x="2899" y="5609"/>
                  </a:lnTo>
                  <a:lnTo>
                    <a:pt x="2786" y="5609"/>
                  </a:lnTo>
                  <a:lnTo>
                    <a:pt x="2692" y="5665"/>
                  </a:lnTo>
                  <a:lnTo>
                    <a:pt x="2598" y="5722"/>
                  </a:lnTo>
                  <a:lnTo>
                    <a:pt x="2542" y="5816"/>
                  </a:lnTo>
                  <a:lnTo>
                    <a:pt x="2504" y="5910"/>
                  </a:lnTo>
                  <a:lnTo>
                    <a:pt x="2466" y="6023"/>
                  </a:lnTo>
                  <a:lnTo>
                    <a:pt x="2466" y="6117"/>
                  </a:lnTo>
                  <a:lnTo>
                    <a:pt x="2466" y="6230"/>
                  </a:lnTo>
                  <a:lnTo>
                    <a:pt x="2504" y="6324"/>
                  </a:lnTo>
                  <a:lnTo>
                    <a:pt x="2542" y="6437"/>
                  </a:lnTo>
                  <a:lnTo>
                    <a:pt x="2579" y="6531"/>
                  </a:lnTo>
                  <a:lnTo>
                    <a:pt x="2654" y="6606"/>
                  </a:lnTo>
                  <a:lnTo>
                    <a:pt x="2711" y="6700"/>
                  </a:lnTo>
                  <a:lnTo>
                    <a:pt x="2805" y="6757"/>
                  </a:lnTo>
                  <a:lnTo>
                    <a:pt x="2879" y="6831"/>
                  </a:lnTo>
                  <a:lnTo>
                    <a:pt x="2879" y="6831"/>
                  </a:lnTo>
                  <a:lnTo>
                    <a:pt x="2767" y="6926"/>
                  </a:lnTo>
                  <a:lnTo>
                    <a:pt x="2617" y="7020"/>
                  </a:lnTo>
                  <a:lnTo>
                    <a:pt x="2466" y="7096"/>
                  </a:lnTo>
                  <a:lnTo>
                    <a:pt x="2297" y="7133"/>
                  </a:lnTo>
                  <a:lnTo>
                    <a:pt x="2128" y="7152"/>
                  </a:lnTo>
                  <a:lnTo>
                    <a:pt x="1958" y="7133"/>
                  </a:lnTo>
                  <a:lnTo>
                    <a:pt x="1808" y="7077"/>
                  </a:lnTo>
                  <a:lnTo>
                    <a:pt x="1657" y="7020"/>
                  </a:lnTo>
                  <a:lnTo>
                    <a:pt x="1525" y="6926"/>
                  </a:lnTo>
                  <a:lnTo>
                    <a:pt x="1394" y="6813"/>
                  </a:lnTo>
                  <a:lnTo>
                    <a:pt x="1377" y="6794"/>
                  </a:lnTo>
                  <a:lnTo>
                    <a:pt x="1377" y="6794"/>
                  </a:lnTo>
                  <a:lnTo>
                    <a:pt x="1431" y="6776"/>
                  </a:lnTo>
                  <a:lnTo>
                    <a:pt x="1525" y="6700"/>
                  </a:lnTo>
                  <a:lnTo>
                    <a:pt x="1619" y="6625"/>
                  </a:lnTo>
                  <a:lnTo>
                    <a:pt x="1695" y="6550"/>
                  </a:lnTo>
                  <a:lnTo>
                    <a:pt x="1770" y="6437"/>
                  </a:lnTo>
                  <a:lnTo>
                    <a:pt x="1845" y="6324"/>
                  </a:lnTo>
                  <a:lnTo>
                    <a:pt x="1883" y="6192"/>
                  </a:lnTo>
                  <a:lnTo>
                    <a:pt x="1902" y="6061"/>
                  </a:lnTo>
                  <a:lnTo>
                    <a:pt x="1883" y="5929"/>
                  </a:lnTo>
                  <a:lnTo>
                    <a:pt x="1845" y="5797"/>
                  </a:lnTo>
                  <a:lnTo>
                    <a:pt x="1826" y="5741"/>
                  </a:lnTo>
                  <a:lnTo>
                    <a:pt x="1770" y="5665"/>
                  </a:lnTo>
                  <a:lnTo>
                    <a:pt x="1713" y="5628"/>
                  </a:lnTo>
                  <a:lnTo>
                    <a:pt x="1657" y="5590"/>
                  </a:lnTo>
                  <a:lnTo>
                    <a:pt x="1582" y="5571"/>
                  </a:lnTo>
                  <a:lnTo>
                    <a:pt x="1506" y="5552"/>
                  </a:lnTo>
                  <a:lnTo>
                    <a:pt x="1431" y="5571"/>
                  </a:lnTo>
                  <a:lnTo>
                    <a:pt x="1356" y="5609"/>
                  </a:lnTo>
                  <a:lnTo>
                    <a:pt x="1299" y="5646"/>
                  </a:lnTo>
                  <a:lnTo>
                    <a:pt x="1243" y="5703"/>
                  </a:lnTo>
                  <a:lnTo>
                    <a:pt x="1149" y="5816"/>
                  </a:lnTo>
                  <a:lnTo>
                    <a:pt x="1092" y="5966"/>
                  </a:lnTo>
                  <a:lnTo>
                    <a:pt x="1055" y="6117"/>
                  </a:lnTo>
                  <a:lnTo>
                    <a:pt x="1055" y="6286"/>
                  </a:lnTo>
                  <a:lnTo>
                    <a:pt x="1092" y="6437"/>
                  </a:lnTo>
                  <a:lnTo>
                    <a:pt x="1168" y="6587"/>
                  </a:lnTo>
                  <a:lnTo>
                    <a:pt x="1243" y="6738"/>
                  </a:lnTo>
                  <a:lnTo>
                    <a:pt x="1293" y="6797"/>
                  </a:lnTo>
                  <a:lnTo>
                    <a:pt x="1293" y="6797"/>
                  </a:lnTo>
                  <a:lnTo>
                    <a:pt x="1205" y="6832"/>
                  </a:lnTo>
                  <a:lnTo>
                    <a:pt x="1111" y="6851"/>
                  </a:lnTo>
                  <a:lnTo>
                    <a:pt x="998" y="6870"/>
                  </a:lnTo>
                  <a:lnTo>
                    <a:pt x="904" y="6870"/>
                  </a:lnTo>
                  <a:lnTo>
                    <a:pt x="697" y="6851"/>
                  </a:lnTo>
                  <a:lnTo>
                    <a:pt x="528" y="6794"/>
                  </a:lnTo>
                  <a:lnTo>
                    <a:pt x="359" y="6719"/>
                  </a:lnTo>
                  <a:lnTo>
                    <a:pt x="227" y="6644"/>
                  </a:lnTo>
                  <a:lnTo>
                    <a:pt x="359" y="6738"/>
                  </a:lnTo>
                  <a:lnTo>
                    <a:pt x="528" y="6813"/>
                  </a:lnTo>
                  <a:lnTo>
                    <a:pt x="697" y="6870"/>
                  </a:lnTo>
                  <a:lnTo>
                    <a:pt x="904" y="6907"/>
                  </a:lnTo>
                  <a:lnTo>
                    <a:pt x="998" y="6907"/>
                  </a:lnTo>
                  <a:lnTo>
                    <a:pt x="1111" y="6889"/>
                  </a:lnTo>
                  <a:lnTo>
                    <a:pt x="1205" y="6851"/>
                  </a:lnTo>
                  <a:lnTo>
                    <a:pt x="1310" y="6816"/>
                  </a:lnTo>
                  <a:lnTo>
                    <a:pt x="1356" y="6870"/>
                  </a:lnTo>
                  <a:lnTo>
                    <a:pt x="1488" y="6964"/>
                  </a:lnTo>
                  <a:lnTo>
                    <a:pt x="1619" y="7077"/>
                  </a:lnTo>
                  <a:lnTo>
                    <a:pt x="1789" y="7152"/>
                  </a:lnTo>
                  <a:lnTo>
                    <a:pt x="1958" y="7190"/>
                  </a:lnTo>
                  <a:lnTo>
                    <a:pt x="2128" y="7208"/>
                  </a:lnTo>
                  <a:lnTo>
                    <a:pt x="2316" y="7208"/>
                  </a:lnTo>
                  <a:lnTo>
                    <a:pt x="2485" y="7152"/>
                  </a:lnTo>
                  <a:lnTo>
                    <a:pt x="2654" y="7096"/>
                  </a:lnTo>
                  <a:lnTo>
                    <a:pt x="2824" y="6983"/>
                  </a:lnTo>
                  <a:lnTo>
                    <a:pt x="2956" y="6870"/>
                  </a:lnTo>
                  <a:lnTo>
                    <a:pt x="2960" y="6864"/>
                  </a:lnTo>
                  <a:lnTo>
                    <a:pt x="2960" y="6864"/>
                  </a:lnTo>
                  <a:lnTo>
                    <a:pt x="2974" y="6870"/>
                  </a:lnTo>
                  <a:lnTo>
                    <a:pt x="3087" y="6926"/>
                  </a:lnTo>
                  <a:lnTo>
                    <a:pt x="3181" y="6945"/>
                  </a:lnTo>
                  <a:lnTo>
                    <a:pt x="3294" y="6964"/>
                  </a:lnTo>
                  <a:lnTo>
                    <a:pt x="3407" y="6964"/>
                  </a:lnTo>
                  <a:lnTo>
                    <a:pt x="3501" y="6945"/>
                  </a:lnTo>
                  <a:lnTo>
                    <a:pt x="3727" y="6907"/>
                  </a:lnTo>
                  <a:lnTo>
                    <a:pt x="3915" y="6813"/>
                  </a:lnTo>
                  <a:lnTo>
                    <a:pt x="4104" y="6682"/>
                  </a:lnTo>
                  <a:lnTo>
                    <a:pt x="4247" y="6539"/>
                  </a:lnTo>
                  <a:lnTo>
                    <a:pt x="4292" y="6569"/>
                  </a:lnTo>
                  <a:lnTo>
                    <a:pt x="4405" y="6625"/>
                  </a:lnTo>
                  <a:lnTo>
                    <a:pt x="4442" y="6644"/>
                  </a:lnTo>
                  <a:lnTo>
                    <a:pt x="4518" y="6644"/>
                  </a:lnTo>
                  <a:lnTo>
                    <a:pt x="4630" y="6682"/>
                  </a:lnTo>
                  <a:lnTo>
                    <a:pt x="4743" y="6682"/>
                  </a:lnTo>
                  <a:lnTo>
                    <a:pt x="4856" y="6700"/>
                  </a:lnTo>
                  <a:lnTo>
                    <a:pt x="4988" y="6682"/>
                  </a:lnTo>
                  <a:lnTo>
                    <a:pt x="5214" y="6625"/>
                  </a:lnTo>
                  <a:lnTo>
                    <a:pt x="5327" y="6587"/>
                  </a:lnTo>
                  <a:lnTo>
                    <a:pt x="5421" y="6531"/>
                  </a:lnTo>
                  <a:lnTo>
                    <a:pt x="5534" y="6475"/>
                  </a:lnTo>
                  <a:lnTo>
                    <a:pt x="5628" y="6399"/>
                  </a:lnTo>
                  <a:lnTo>
                    <a:pt x="5703" y="6305"/>
                  </a:lnTo>
                  <a:lnTo>
                    <a:pt x="5797" y="6211"/>
                  </a:lnTo>
                  <a:lnTo>
                    <a:pt x="5854" y="6117"/>
                  </a:lnTo>
                  <a:lnTo>
                    <a:pt x="5910" y="6004"/>
                  </a:lnTo>
                  <a:lnTo>
                    <a:pt x="5948" y="5891"/>
                  </a:lnTo>
                  <a:lnTo>
                    <a:pt x="5985" y="5778"/>
                  </a:lnTo>
                  <a:lnTo>
                    <a:pt x="6023" y="5534"/>
                  </a:lnTo>
                  <a:lnTo>
                    <a:pt x="6015" y="5434"/>
                  </a:lnTo>
                  <a:lnTo>
                    <a:pt x="6015" y="5434"/>
                  </a:lnTo>
                  <a:lnTo>
                    <a:pt x="6079" y="5402"/>
                  </a:lnTo>
                  <a:lnTo>
                    <a:pt x="6192" y="5345"/>
                  </a:lnTo>
                  <a:lnTo>
                    <a:pt x="6287" y="5270"/>
                  </a:lnTo>
                  <a:lnTo>
                    <a:pt x="6362" y="5157"/>
                  </a:lnTo>
                  <a:lnTo>
                    <a:pt x="6418" y="5044"/>
                  </a:lnTo>
                  <a:lnTo>
                    <a:pt x="6456" y="4931"/>
                  </a:lnTo>
                  <a:lnTo>
                    <a:pt x="6494" y="4818"/>
                  </a:lnTo>
                  <a:lnTo>
                    <a:pt x="6531" y="4593"/>
                  </a:lnTo>
                  <a:lnTo>
                    <a:pt x="6531" y="4348"/>
                  </a:lnTo>
                  <a:lnTo>
                    <a:pt x="6528" y="4305"/>
                  </a:lnTo>
                  <a:lnTo>
                    <a:pt x="6606" y="4292"/>
                  </a:lnTo>
                  <a:lnTo>
                    <a:pt x="6719" y="4254"/>
                  </a:lnTo>
                  <a:lnTo>
                    <a:pt x="6832" y="4216"/>
                  </a:lnTo>
                  <a:lnTo>
                    <a:pt x="6926" y="4160"/>
                  </a:lnTo>
                  <a:lnTo>
                    <a:pt x="7020" y="4085"/>
                  </a:lnTo>
                  <a:lnTo>
                    <a:pt x="7115" y="4009"/>
                  </a:lnTo>
                  <a:lnTo>
                    <a:pt x="7265" y="3840"/>
                  </a:lnTo>
                  <a:lnTo>
                    <a:pt x="7378" y="3633"/>
                  </a:lnTo>
                  <a:lnTo>
                    <a:pt x="7453" y="3426"/>
                  </a:lnTo>
                  <a:lnTo>
                    <a:pt x="7510" y="3200"/>
                  </a:lnTo>
                  <a:lnTo>
                    <a:pt x="7547" y="2974"/>
                  </a:lnTo>
                  <a:lnTo>
                    <a:pt x="7547" y="2748"/>
                  </a:lnTo>
                  <a:lnTo>
                    <a:pt x="7529" y="2523"/>
                  </a:lnTo>
                  <a:lnTo>
                    <a:pt x="7472" y="2316"/>
                  </a:lnTo>
                  <a:lnTo>
                    <a:pt x="7397" y="2109"/>
                  </a:lnTo>
                  <a:lnTo>
                    <a:pt x="7392" y="2101"/>
                  </a:lnTo>
                  <a:lnTo>
                    <a:pt x="7491" y="2014"/>
                  </a:lnTo>
                  <a:lnTo>
                    <a:pt x="7547" y="1939"/>
                  </a:lnTo>
                  <a:lnTo>
                    <a:pt x="7623" y="1845"/>
                  </a:lnTo>
                  <a:lnTo>
                    <a:pt x="7660" y="1770"/>
                  </a:lnTo>
                  <a:lnTo>
                    <a:pt x="7717" y="1676"/>
                  </a:lnTo>
                  <a:lnTo>
                    <a:pt x="7754" y="1582"/>
                  </a:lnTo>
                  <a:lnTo>
                    <a:pt x="7773" y="1487"/>
                  </a:lnTo>
                  <a:lnTo>
                    <a:pt x="7792" y="1280"/>
                  </a:lnTo>
                  <a:lnTo>
                    <a:pt x="7792" y="1186"/>
                  </a:lnTo>
                  <a:lnTo>
                    <a:pt x="7792" y="1092"/>
                  </a:lnTo>
                  <a:lnTo>
                    <a:pt x="7754" y="998"/>
                  </a:lnTo>
                  <a:lnTo>
                    <a:pt x="7736" y="904"/>
                  </a:lnTo>
                  <a:lnTo>
                    <a:pt x="7641" y="735"/>
                  </a:lnTo>
                  <a:lnTo>
                    <a:pt x="7547" y="565"/>
                  </a:lnTo>
                  <a:lnTo>
                    <a:pt x="7416" y="434"/>
                  </a:lnTo>
                  <a:lnTo>
                    <a:pt x="7265" y="321"/>
                  </a:lnTo>
                  <a:lnTo>
                    <a:pt x="7115" y="208"/>
                  </a:lnTo>
                  <a:lnTo>
                    <a:pt x="6945" y="151"/>
                  </a:lnTo>
                  <a:lnTo>
                    <a:pt x="6776" y="95"/>
                  </a:lnTo>
                  <a:lnTo>
                    <a:pt x="6588" y="76"/>
                  </a:lnTo>
                  <a:lnTo>
                    <a:pt x="6418" y="76"/>
                  </a:lnTo>
                  <a:lnTo>
                    <a:pt x="6324" y="95"/>
                  </a:lnTo>
                  <a:lnTo>
                    <a:pt x="6249" y="114"/>
                  </a:lnTo>
                  <a:lnTo>
                    <a:pt x="6155" y="151"/>
                  </a:lnTo>
                  <a:lnTo>
                    <a:pt x="6079" y="189"/>
                  </a:lnTo>
                  <a:lnTo>
                    <a:pt x="6051" y="213"/>
                  </a:lnTo>
                  <a:lnTo>
                    <a:pt x="6051" y="213"/>
                  </a:lnTo>
                  <a:lnTo>
                    <a:pt x="5835" y="151"/>
                  </a:lnTo>
                  <a:lnTo>
                    <a:pt x="5609" y="95"/>
                  </a:lnTo>
                  <a:lnTo>
                    <a:pt x="5364" y="57"/>
                  </a:lnTo>
                  <a:lnTo>
                    <a:pt x="5139" y="20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flipH="1">
              <a:off x="861668" y="4115766"/>
              <a:ext cx="101689" cy="21246"/>
            </a:xfrm>
            <a:custGeom>
              <a:avLst/>
              <a:gdLst/>
              <a:ahLst/>
              <a:cxnLst/>
              <a:rect l="l" t="t" r="r" b="b"/>
              <a:pathLst>
                <a:path w="3068" h="641" extrusionOk="0">
                  <a:moveTo>
                    <a:pt x="1" y="1"/>
                  </a:moveTo>
                  <a:lnTo>
                    <a:pt x="132" y="57"/>
                  </a:lnTo>
                  <a:lnTo>
                    <a:pt x="452" y="208"/>
                  </a:lnTo>
                  <a:lnTo>
                    <a:pt x="678" y="302"/>
                  </a:lnTo>
                  <a:lnTo>
                    <a:pt x="923" y="377"/>
                  </a:lnTo>
                  <a:lnTo>
                    <a:pt x="1205" y="452"/>
                  </a:lnTo>
                  <a:lnTo>
                    <a:pt x="1487" y="528"/>
                  </a:lnTo>
                  <a:lnTo>
                    <a:pt x="1788" y="584"/>
                  </a:lnTo>
                  <a:lnTo>
                    <a:pt x="2071" y="603"/>
                  </a:lnTo>
                  <a:lnTo>
                    <a:pt x="2334" y="622"/>
                  </a:lnTo>
                  <a:lnTo>
                    <a:pt x="2579" y="641"/>
                  </a:lnTo>
                  <a:lnTo>
                    <a:pt x="2936" y="622"/>
                  </a:lnTo>
                  <a:lnTo>
                    <a:pt x="3068" y="603"/>
                  </a:lnTo>
                  <a:lnTo>
                    <a:pt x="2936" y="603"/>
                  </a:lnTo>
                  <a:lnTo>
                    <a:pt x="2579" y="565"/>
                  </a:lnTo>
                  <a:lnTo>
                    <a:pt x="2334" y="546"/>
                  </a:lnTo>
                  <a:lnTo>
                    <a:pt x="2071" y="509"/>
                  </a:lnTo>
                  <a:lnTo>
                    <a:pt x="1807" y="471"/>
                  </a:lnTo>
                  <a:lnTo>
                    <a:pt x="1506" y="415"/>
                  </a:lnTo>
                  <a:lnTo>
                    <a:pt x="1224" y="358"/>
                  </a:lnTo>
                  <a:lnTo>
                    <a:pt x="960" y="302"/>
                  </a:lnTo>
                  <a:lnTo>
                    <a:pt x="697" y="227"/>
                  </a:lnTo>
                  <a:lnTo>
                    <a:pt x="471" y="151"/>
                  </a:lnTo>
                  <a:lnTo>
                    <a:pt x="132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flipH="1">
              <a:off x="458693" y="4132604"/>
              <a:ext cx="141629" cy="16871"/>
            </a:xfrm>
            <a:custGeom>
              <a:avLst/>
              <a:gdLst/>
              <a:ahLst/>
              <a:cxnLst/>
              <a:rect l="l" t="t" r="r" b="b"/>
              <a:pathLst>
                <a:path w="4273" h="509" extrusionOk="0">
                  <a:moveTo>
                    <a:pt x="4272" y="1"/>
                  </a:moveTo>
                  <a:lnTo>
                    <a:pt x="4084" y="38"/>
                  </a:lnTo>
                  <a:lnTo>
                    <a:pt x="3613" y="114"/>
                  </a:lnTo>
                  <a:lnTo>
                    <a:pt x="3293" y="170"/>
                  </a:lnTo>
                  <a:lnTo>
                    <a:pt x="2936" y="246"/>
                  </a:lnTo>
                  <a:lnTo>
                    <a:pt x="2541" y="283"/>
                  </a:lnTo>
                  <a:lnTo>
                    <a:pt x="2146" y="340"/>
                  </a:lnTo>
                  <a:lnTo>
                    <a:pt x="1750" y="377"/>
                  </a:lnTo>
                  <a:lnTo>
                    <a:pt x="1355" y="415"/>
                  </a:lnTo>
                  <a:lnTo>
                    <a:pt x="998" y="434"/>
                  </a:lnTo>
                  <a:lnTo>
                    <a:pt x="678" y="453"/>
                  </a:lnTo>
                  <a:lnTo>
                    <a:pt x="0" y="471"/>
                  </a:lnTo>
                  <a:lnTo>
                    <a:pt x="188" y="490"/>
                  </a:lnTo>
                  <a:lnTo>
                    <a:pt x="678" y="509"/>
                  </a:lnTo>
                  <a:lnTo>
                    <a:pt x="1374" y="509"/>
                  </a:lnTo>
                  <a:lnTo>
                    <a:pt x="1750" y="490"/>
                  </a:lnTo>
                  <a:lnTo>
                    <a:pt x="2164" y="453"/>
                  </a:lnTo>
                  <a:lnTo>
                    <a:pt x="2560" y="396"/>
                  </a:lnTo>
                  <a:lnTo>
                    <a:pt x="2955" y="340"/>
                  </a:lnTo>
                  <a:lnTo>
                    <a:pt x="3312" y="264"/>
                  </a:lnTo>
                  <a:lnTo>
                    <a:pt x="3632" y="189"/>
                  </a:lnTo>
                  <a:lnTo>
                    <a:pt x="4103" y="57"/>
                  </a:lnTo>
                  <a:lnTo>
                    <a:pt x="42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flipH="1">
              <a:off x="44623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6" y="15300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flipH="1">
              <a:off x="98828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7" y="1530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flipH="1">
              <a:off x="407548" y="4324744"/>
              <a:ext cx="691173" cy="126647"/>
            </a:xfrm>
            <a:custGeom>
              <a:avLst/>
              <a:gdLst/>
              <a:ahLst/>
              <a:cxnLst/>
              <a:rect l="l" t="t" r="r" b="b"/>
              <a:pathLst>
                <a:path w="20853" h="3821" extrusionOk="0">
                  <a:moveTo>
                    <a:pt x="1" y="0"/>
                  </a:moveTo>
                  <a:lnTo>
                    <a:pt x="1" y="3820"/>
                  </a:lnTo>
                  <a:lnTo>
                    <a:pt x="20852" y="3820"/>
                  </a:lnTo>
                  <a:lnTo>
                    <a:pt x="208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80525" y="2124731"/>
            <a:ext cx="859051" cy="2609644"/>
            <a:chOff x="80525" y="1896131"/>
            <a:chExt cx="859051" cy="2609644"/>
          </a:xfrm>
        </p:grpSpPr>
        <p:sp>
          <p:nvSpPr>
            <p:cNvPr id="142" name="Google Shape;142;p2"/>
            <p:cNvSpPr/>
            <p:nvPr/>
          </p:nvSpPr>
          <p:spPr>
            <a:xfrm>
              <a:off x="80525" y="4381996"/>
              <a:ext cx="859051" cy="123780"/>
            </a:xfrm>
            <a:custGeom>
              <a:avLst/>
              <a:gdLst/>
              <a:ahLst/>
              <a:cxnLst/>
              <a:rect l="l" t="t" r="r" b="b"/>
              <a:pathLst>
                <a:path w="11368" h="1638" extrusionOk="0">
                  <a:moveTo>
                    <a:pt x="5684" y="0"/>
                  </a:moveTo>
                  <a:lnTo>
                    <a:pt x="4536" y="19"/>
                  </a:lnTo>
                  <a:lnTo>
                    <a:pt x="3463" y="75"/>
                  </a:lnTo>
                  <a:lnTo>
                    <a:pt x="2503" y="151"/>
                  </a:lnTo>
                  <a:lnTo>
                    <a:pt x="1657" y="245"/>
                  </a:lnTo>
                  <a:lnTo>
                    <a:pt x="1299" y="301"/>
                  </a:lnTo>
                  <a:lnTo>
                    <a:pt x="960" y="377"/>
                  </a:lnTo>
                  <a:lnTo>
                    <a:pt x="678" y="433"/>
                  </a:lnTo>
                  <a:lnTo>
                    <a:pt x="452" y="508"/>
                  </a:lnTo>
                  <a:lnTo>
                    <a:pt x="245" y="584"/>
                  </a:lnTo>
                  <a:lnTo>
                    <a:pt x="113" y="659"/>
                  </a:lnTo>
                  <a:lnTo>
                    <a:pt x="19" y="734"/>
                  </a:lnTo>
                  <a:lnTo>
                    <a:pt x="0" y="772"/>
                  </a:lnTo>
                  <a:lnTo>
                    <a:pt x="0" y="828"/>
                  </a:lnTo>
                  <a:lnTo>
                    <a:pt x="0" y="866"/>
                  </a:lnTo>
                  <a:lnTo>
                    <a:pt x="19" y="904"/>
                  </a:lnTo>
                  <a:lnTo>
                    <a:pt x="113" y="979"/>
                  </a:lnTo>
                  <a:lnTo>
                    <a:pt x="245" y="1073"/>
                  </a:lnTo>
                  <a:lnTo>
                    <a:pt x="452" y="1148"/>
                  </a:lnTo>
                  <a:lnTo>
                    <a:pt x="678" y="1205"/>
                  </a:lnTo>
                  <a:lnTo>
                    <a:pt x="960" y="1280"/>
                  </a:lnTo>
                  <a:lnTo>
                    <a:pt x="1299" y="1336"/>
                  </a:lnTo>
                  <a:lnTo>
                    <a:pt x="1657" y="1393"/>
                  </a:lnTo>
                  <a:lnTo>
                    <a:pt x="2503" y="1506"/>
                  </a:lnTo>
                  <a:lnTo>
                    <a:pt x="3463" y="1581"/>
                  </a:lnTo>
                  <a:lnTo>
                    <a:pt x="4536" y="1619"/>
                  </a:lnTo>
                  <a:lnTo>
                    <a:pt x="5684" y="1637"/>
                  </a:lnTo>
                  <a:lnTo>
                    <a:pt x="6832" y="1619"/>
                  </a:lnTo>
                  <a:lnTo>
                    <a:pt x="7886" y="1581"/>
                  </a:lnTo>
                  <a:lnTo>
                    <a:pt x="8864" y="1506"/>
                  </a:lnTo>
                  <a:lnTo>
                    <a:pt x="9692" y="1393"/>
                  </a:lnTo>
                  <a:lnTo>
                    <a:pt x="10069" y="1336"/>
                  </a:lnTo>
                  <a:lnTo>
                    <a:pt x="10389" y="1280"/>
                  </a:lnTo>
                  <a:lnTo>
                    <a:pt x="10671" y="1205"/>
                  </a:lnTo>
                  <a:lnTo>
                    <a:pt x="10915" y="1148"/>
                  </a:lnTo>
                  <a:lnTo>
                    <a:pt x="11104" y="1073"/>
                  </a:lnTo>
                  <a:lnTo>
                    <a:pt x="11235" y="979"/>
                  </a:lnTo>
                  <a:lnTo>
                    <a:pt x="11329" y="904"/>
                  </a:lnTo>
                  <a:lnTo>
                    <a:pt x="11348" y="866"/>
                  </a:lnTo>
                  <a:lnTo>
                    <a:pt x="11367" y="828"/>
                  </a:lnTo>
                  <a:lnTo>
                    <a:pt x="11348" y="772"/>
                  </a:lnTo>
                  <a:lnTo>
                    <a:pt x="11329" y="734"/>
                  </a:lnTo>
                  <a:lnTo>
                    <a:pt x="11235" y="659"/>
                  </a:lnTo>
                  <a:lnTo>
                    <a:pt x="11104" y="584"/>
                  </a:lnTo>
                  <a:lnTo>
                    <a:pt x="10915" y="508"/>
                  </a:lnTo>
                  <a:lnTo>
                    <a:pt x="10671" y="433"/>
                  </a:lnTo>
                  <a:lnTo>
                    <a:pt x="10389" y="377"/>
                  </a:lnTo>
                  <a:lnTo>
                    <a:pt x="10069" y="301"/>
                  </a:lnTo>
                  <a:lnTo>
                    <a:pt x="9692" y="245"/>
                  </a:lnTo>
                  <a:lnTo>
                    <a:pt x="8864" y="151"/>
                  </a:lnTo>
                  <a:lnTo>
                    <a:pt x="7886" y="75"/>
                  </a:lnTo>
                  <a:lnTo>
                    <a:pt x="6832" y="19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80525" y="4381996"/>
              <a:ext cx="859051" cy="123780"/>
            </a:xfrm>
            <a:custGeom>
              <a:avLst/>
              <a:gdLst/>
              <a:ahLst/>
              <a:cxnLst/>
              <a:rect l="l" t="t" r="r" b="b"/>
              <a:pathLst>
                <a:path w="11368" h="1638" fill="none" extrusionOk="0">
                  <a:moveTo>
                    <a:pt x="5684" y="0"/>
                  </a:moveTo>
                  <a:lnTo>
                    <a:pt x="5684" y="0"/>
                  </a:lnTo>
                  <a:lnTo>
                    <a:pt x="4536" y="19"/>
                  </a:lnTo>
                  <a:lnTo>
                    <a:pt x="3463" y="75"/>
                  </a:lnTo>
                  <a:lnTo>
                    <a:pt x="2503" y="151"/>
                  </a:lnTo>
                  <a:lnTo>
                    <a:pt x="1657" y="245"/>
                  </a:lnTo>
                  <a:lnTo>
                    <a:pt x="1299" y="301"/>
                  </a:lnTo>
                  <a:lnTo>
                    <a:pt x="960" y="377"/>
                  </a:lnTo>
                  <a:lnTo>
                    <a:pt x="678" y="433"/>
                  </a:lnTo>
                  <a:lnTo>
                    <a:pt x="452" y="508"/>
                  </a:lnTo>
                  <a:lnTo>
                    <a:pt x="245" y="584"/>
                  </a:lnTo>
                  <a:lnTo>
                    <a:pt x="113" y="659"/>
                  </a:lnTo>
                  <a:lnTo>
                    <a:pt x="19" y="734"/>
                  </a:lnTo>
                  <a:lnTo>
                    <a:pt x="0" y="772"/>
                  </a:lnTo>
                  <a:lnTo>
                    <a:pt x="0" y="828"/>
                  </a:lnTo>
                  <a:lnTo>
                    <a:pt x="0" y="828"/>
                  </a:lnTo>
                  <a:lnTo>
                    <a:pt x="0" y="866"/>
                  </a:lnTo>
                  <a:lnTo>
                    <a:pt x="19" y="904"/>
                  </a:lnTo>
                  <a:lnTo>
                    <a:pt x="113" y="979"/>
                  </a:lnTo>
                  <a:lnTo>
                    <a:pt x="245" y="1073"/>
                  </a:lnTo>
                  <a:lnTo>
                    <a:pt x="452" y="1148"/>
                  </a:lnTo>
                  <a:lnTo>
                    <a:pt x="678" y="1205"/>
                  </a:lnTo>
                  <a:lnTo>
                    <a:pt x="960" y="1280"/>
                  </a:lnTo>
                  <a:lnTo>
                    <a:pt x="1299" y="1336"/>
                  </a:lnTo>
                  <a:lnTo>
                    <a:pt x="1657" y="1393"/>
                  </a:lnTo>
                  <a:lnTo>
                    <a:pt x="2503" y="1506"/>
                  </a:lnTo>
                  <a:lnTo>
                    <a:pt x="3463" y="1581"/>
                  </a:lnTo>
                  <a:lnTo>
                    <a:pt x="4536" y="1619"/>
                  </a:lnTo>
                  <a:lnTo>
                    <a:pt x="5684" y="1637"/>
                  </a:lnTo>
                  <a:lnTo>
                    <a:pt x="5684" y="1637"/>
                  </a:lnTo>
                  <a:lnTo>
                    <a:pt x="6832" y="1619"/>
                  </a:lnTo>
                  <a:lnTo>
                    <a:pt x="7886" y="1581"/>
                  </a:lnTo>
                  <a:lnTo>
                    <a:pt x="8864" y="1506"/>
                  </a:lnTo>
                  <a:lnTo>
                    <a:pt x="9692" y="1393"/>
                  </a:lnTo>
                  <a:lnTo>
                    <a:pt x="10069" y="1336"/>
                  </a:lnTo>
                  <a:lnTo>
                    <a:pt x="10389" y="1280"/>
                  </a:lnTo>
                  <a:lnTo>
                    <a:pt x="10671" y="1205"/>
                  </a:lnTo>
                  <a:lnTo>
                    <a:pt x="10915" y="1148"/>
                  </a:lnTo>
                  <a:lnTo>
                    <a:pt x="11104" y="1073"/>
                  </a:lnTo>
                  <a:lnTo>
                    <a:pt x="11235" y="979"/>
                  </a:lnTo>
                  <a:lnTo>
                    <a:pt x="11329" y="904"/>
                  </a:lnTo>
                  <a:lnTo>
                    <a:pt x="11348" y="866"/>
                  </a:lnTo>
                  <a:lnTo>
                    <a:pt x="11367" y="828"/>
                  </a:lnTo>
                  <a:lnTo>
                    <a:pt x="11367" y="828"/>
                  </a:lnTo>
                  <a:lnTo>
                    <a:pt x="11348" y="772"/>
                  </a:lnTo>
                  <a:lnTo>
                    <a:pt x="11329" y="734"/>
                  </a:lnTo>
                  <a:lnTo>
                    <a:pt x="11235" y="659"/>
                  </a:lnTo>
                  <a:lnTo>
                    <a:pt x="11104" y="584"/>
                  </a:lnTo>
                  <a:lnTo>
                    <a:pt x="10915" y="508"/>
                  </a:lnTo>
                  <a:lnTo>
                    <a:pt x="10671" y="433"/>
                  </a:lnTo>
                  <a:lnTo>
                    <a:pt x="10389" y="377"/>
                  </a:lnTo>
                  <a:lnTo>
                    <a:pt x="10069" y="301"/>
                  </a:lnTo>
                  <a:lnTo>
                    <a:pt x="9692" y="245"/>
                  </a:lnTo>
                  <a:lnTo>
                    <a:pt x="8864" y="151"/>
                  </a:lnTo>
                  <a:lnTo>
                    <a:pt x="7886" y="75"/>
                  </a:lnTo>
                  <a:lnTo>
                    <a:pt x="6832" y="19"/>
                  </a:lnTo>
                  <a:lnTo>
                    <a:pt x="56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29846" y="2723821"/>
              <a:ext cx="578847" cy="1752108"/>
            </a:xfrm>
            <a:custGeom>
              <a:avLst/>
              <a:gdLst/>
              <a:ahLst/>
              <a:cxnLst/>
              <a:rect l="l" t="t" r="r" b="b"/>
              <a:pathLst>
                <a:path w="7660" h="23186" extrusionOk="0">
                  <a:moveTo>
                    <a:pt x="3426" y="0"/>
                  </a:moveTo>
                  <a:lnTo>
                    <a:pt x="3426" y="20720"/>
                  </a:lnTo>
                  <a:lnTo>
                    <a:pt x="0" y="22884"/>
                  </a:lnTo>
                  <a:lnTo>
                    <a:pt x="847" y="22997"/>
                  </a:lnTo>
                  <a:lnTo>
                    <a:pt x="1769" y="23091"/>
                  </a:lnTo>
                  <a:lnTo>
                    <a:pt x="2748" y="23166"/>
                  </a:lnTo>
                  <a:lnTo>
                    <a:pt x="3783" y="23185"/>
                  </a:lnTo>
                  <a:lnTo>
                    <a:pt x="4329" y="23185"/>
                  </a:lnTo>
                  <a:lnTo>
                    <a:pt x="4856" y="23166"/>
                  </a:lnTo>
                  <a:lnTo>
                    <a:pt x="5872" y="23091"/>
                  </a:lnTo>
                  <a:lnTo>
                    <a:pt x="6794" y="22997"/>
                  </a:lnTo>
                  <a:lnTo>
                    <a:pt x="7660" y="22884"/>
                  </a:lnTo>
                  <a:lnTo>
                    <a:pt x="4178" y="20720"/>
                  </a:lnTo>
                  <a:lnTo>
                    <a:pt x="4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29846" y="1896131"/>
              <a:ext cx="578847" cy="854744"/>
            </a:xfrm>
            <a:custGeom>
              <a:avLst/>
              <a:gdLst/>
              <a:ahLst/>
              <a:cxnLst/>
              <a:rect l="l" t="t" r="r" b="b"/>
              <a:pathLst>
                <a:path w="7660" h="11311" extrusionOk="0">
                  <a:moveTo>
                    <a:pt x="2278" y="1"/>
                  </a:moveTo>
                  <a:lnTo>
                    <a:pt x="0" y="11311"/>
                  </a:lnTo>
                  <a:lnTo>
                    <a:pt x="7660" y="11311"/>
                  </a:lnTo>
                  <a:lnTo>
                    <a:pt x="53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93852" y="1925980"/>
              <a:ext cx="452271" cy="772300"/>
            </a:xfrm>
            <a:custGeom>
              <a:avLst/>
              <a:gdLst/>
              <a:ahLst/>
              <a:cxnLst/>
              <a:rect l="l" t="t" r="r" b="b"/>
              <a:pathLst>
                <a:path w="5985" h="10220" extrusionOk="0">
                  <a:moveTo>
                    <a:pt x="2936" y="1"/>
                  </a:moveTo>
                  <a:lnTo>
                    <a:pt x="2597" y="20"/>
                  </a:lnTo>
                  <a:lnTo>
                    <a:pt x="2277" y="20"/>
                  </a:lnTo>
                  <a:lnTo>
                    <a:pt x="2033" y="57"/>
                  </a:lnTo>
                  <a:lnTo>
                    <a:pt x="1882" y="95"/>
                  </a:lnTo>
                  <a:lnTo>
                    <a:pt x="1562" y="1657"/>
                  </a:lnTo>
                  <a:lnTo>
                    <a:pt x="885" y="5082"/>
                  </a:lnTo>
                  <a:lnTo>
                    <a:pt x="527" y="6926"/>
                  </a:lnTo>
                  <a:lnTo>
                    <a:pt x="226" y="8526"/>
                  </a:lnTo>
                  <a:lnTo>
                    <a:pt x="38" y="9674"/>
                  </a:lnTo>
                  <a:lnTo>
                    <a:pt x="0" y="10012"/>
                  </a:lnTo>
                  <a:lnTo>
                    <a:pt x="0" y="10107"/>
                  </a:lnTo>
                  <a:lnTo>
                    <a:pt x="0" y="10144"/>
                  </a:lnTo>
                  <a:lnTo>
                    <a:pt x="94" y="10144"/>
                  </a:lnTo>
                  <a:lnTo>
                    <a:pt x="301" y="10163"/>
                  </a:lnTo>
                  <a:lnTo>
                    <a:pt x="979" y="10201"/>
                  </a:lnTo>
                  <a:lnTo>
                    <a:pt x="2993" y="10219"/>
                  </a:lnTo>
                  <a:lnTo>
                    <a:pt x="5025" y="10219"/>
                  </a:lnTo>
                  <a:lnTo>
                    <a:pt x="5702" y="10182"/>
                  </a:lnTo>
                  <a:lnTo>
                    <a:pt x="5909" y="10163"/>
                  </a:lnTo>
                  <a:lnTo>
                    <a:pt x="5985" y="10144"/>
                  </a:lnTo>
                  <a:lnTo>
                    <a:pt x="5985" y="10088"/>
                  </a:lnTo>
                  <a:lnTo>
                    <a:pt x="5985" y="9994"/>
                  </a:lnTo>
                  <a:lnTo>
                    <a:pt x="5947" y="9674"/>
                  </a:lnTo>
                  <a:lnTo>
                    <a:pt x="5740" y="8526"/>
                  </a:lnTo>
                  <a:lnTo>
                    <a:pt x="5439" y="6926"/>
                  </a:lnTo>
                  <a:lnTo>
                    <a:pt x="5063" y="5101"/>
                  </a:lnTo>
                  <a:lnTo>
                    <a:pt x="4686" y="3275"/>
                  </a:lnTo>
                  <a:lnTo>
                    <a:pt x="4329" y="1694"/>
                  </a:lnTo>
                  <a:lnTo>
                    <a:pt x="4065" y="546"/>
                  </a:lnTo>
                  <a:lnTo>
                    <a:pt x="3990" y="227"/>
                  </a:lnTo>
                  <a:lnTo>
                    <a:pt x="3933" y="95"/>
                  </a:lnTo>
                  <a:lnTo>
                    <a:pt x="3877" y="76"/>
                  </a:lnTo>
                  <a:lnTo>
                    <a:pt x="3802" y="57"/>
                  </a:lnTo>
                  <a:lnTo>
                    <a:pt x="3576" y="20"/>
                  </a:lnTo>
                  <a:lnTo>
                    <a:pt x="3275" y="20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2841196" y="4601090"/>
            <a:ext cx="3461607" cy="408808"/>
            <a:chOff x="2234340" y="4448625"/>
            <a:chExt cx="4675321" cy="552145"/>
          </a:xfrm>
        </p:grpSpPr>
        <p:sp>
          <p:nvSpPr>
            <p:cNvPr id="148" name="Google Shape;148;p2"/>
            <p:cNvSpPr/>
            <p:nvPr/>
          </p:nvSpPr>
          <p:spPr>
            <a:xfrm>
              <a:off x="2234340" y="4448625"/>
              <a:ext cx="4675321" cy="552145"/>
            </a:xfrm>
            <a:custGeom>
              <a:avLst/>
              <a:gdLst/>
              <a:ahLst/>
              <a:cxnLst/>
              <a:rect l="l" t="t" r="r" b="b"/>
              <a:pathLst>
                <a:path w="122551" h="14473" extrusionOk="0">
                  <a:moveTo>
                    <a:pt x="16769" y="0"/>
                  </a:moveTo>
                  <a:lnTo>
                    <a:pt x="1" y="14472"/>
                  </a:lnTo>
                  <a:lnTo>
                    <a:pt x="122550" y="14472"/>
                  </a:lnTo>
                  <a:lnTo>
                    <a:pt x="104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413838" y="4515388"/>
              <a:ext cx="4305571" cy="418620"/>
            </a:xfrm>
            <a:custGeom>
              <a:avLst/>
              <a:gdLst/>
              <a:ahLst/>
              <a:cxnLst/>
              <a:rect l="l" t="t" r="r" b="b"/>
              <a:pathLst>
                <a:path w="112859" h="10973" extrusionOk="0">
                  <a:moveTo>
                    <a:pt x="12703" y="1"/>
                  </a:moveTo>
                  <a:lnTo>
                    <a:pt x="1" y="10972"/>
                  </a:lnTo>
                  <a:lnTo>
                    <a:pt x="112858" y="10972"/>
                  </a:lnTo>
                  <a:lnTo>
                    <a:pt x="99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7279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3"/>
          <p:cNvGrpSpPr/>
          <p:nvPr/>
        </p:nvGrpSpPr>
        <p:grpSpPr>
          <a:xfrm>
            <a:off x="387600" y="0"/>
            <a:ext cx="8368800" cy="4350300"/>
            <a:chOff x="387600" y="0"/>
            <a:chExt cx="8368800" cy="4350300"/>
          </a:xfrm>
        </p:grpSpPr>
        <p:sp>
          <p:nvSpPr>
            <p:cNvPr id="152" name="Google Shape;152;p3"/>
            <p:cNvSpPr/>
            <p:nvPr/>
          </p:nvSpPr>
          <p:spPr>
            <a:xfrm>
              <a:off x="3876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2029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0182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8336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6489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44643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2796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949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9103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77256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85410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3"/>
          <p:cNvGrpSpPr/>
          <p:nvPr/>
        </p:nvGrpSpPr>
        <p:grpSpPr>
          <a:xfrm>
            <a:off x="-5300" y="4381875"/>
            <a:ext cx="9149400" cy="915375"/>
            <a:chOff x="-5300" y="5220075"/>
            <a:chExt cx="9149400" cy="915375"/>
          </a:xfrm>
        </p:grpSpPr>
        <p:sp>
          <p:nvSpPr>
            <p:cNvPr id="164" name="Google Shape;164;p3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-5300" y="5286725"/>
              <a:ext cx="9149400" cy="63600"/>
            </a:xfrm>
            <a:prstGeom prst="rect">
              <a:avLst/>
            </a:pr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-5300" y="5335950"/>
              <a:ext cx="9149400" cy="799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3"/>
          <p:cNvSpPr txBox="1">
            <a:spLocks noGrp="1"/>
          </p:cNvSpPr>
          <p:nvPr>
            <p:ph type="title"/>
          </p:nvPr>
        </p:nvSpPr>
        <p:spPr>
          <a:xfrm>
            <a:off x="1778550" y="2017560"/>
            <a:ext cx="5586900" cy="914400"/>
          </a:xfrm>
          <a:prstGeom prst="rect">
            <a:avLst/>
          </a:prstGeom>
          <a:noFill/>
          <a:effectLst>
            <a:outerShdw dist="47625" dir="306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"/>
          <p:cNvSpPr txBox="1">
            <a:spLocks noGrp="1"/>
          </p:cNvSpPr>
          <p:nvPr>
            <p:ph type="title" idx="2" hasCustomPrompt="1"/>
          </p:nvPr>
        </p:nvSpPr>
        <p:spPr>
          <a:xfrm>
            <a:off x="3991350" y="778592"/>
            <a:ext cx="1161300" cy="11613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6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" name="Google Shape;170;p3"/>
          <p:cNvSpPr txBox="1">
            <a:spLocks noGrp="1"/>
          </p:cNvSpPr>
          <p:nvPr>
            <p:ph type="subTitle" idx="1"/>
          </p:nvPr>
        </p:nvSpPr>
        <p:spPr>
          <a:xfrm>
            <a:off x="1780650" y="2932408"/>
            <a:ext cx="55827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1" name="Google Shape;171;p3"/>
          <p:cNvGrpSpPr/>
          <p:nvPr/>
        </p:nvGrpSpPr>
        <p:grpSpPr>
          <a:xfrm>
            <a:off x="8070670" y="-4425"/>
            <a:ext cx="720435" cy="778344"/>
            <a:chOff x="352742" y="-4425"/>
            <a:chExt cx="720435" cy="778344"/>
          </a:xfrm>
        </p:grpSpPr>
        <p:cxnSp>
          <p:nvCxnSpPr>
            <p:cNvPr id="172" name="Google Shape;172;p3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3" name="Google Shape;173;p3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174" name="Google Shape;174;p3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9" name="Google Shape;209;p3"/>
          <p:cNvGrpSpPr/>
          <p:nvPr/>
        </p:nvGrpSpPr>
        <p:grpSpPr>
          <a:xfrm flipH="1">
            <a:off x="7724169" y="3803575"/>
            <a:ext cx="1343632" cy="993055"/>
            <a:chOff x="90050" y="4032175"/>
            <a:chExt cx="1343632" cy="993055"/>
          </a:xfrm>
        </p:grpSpPr>
        <p:sp>
          <p:nvSpPr>
            <p:cNvPr id="210" name="Google Shape;210;p3"/>
            <p:cNvSpPr/>
            <p:nvPr/>
          </p:nvSpPr>
          <p:spPr>
            <a:xfrm flipH="1">
              <a:off x="512353" y="4078346"/>
              <a:ext cx="437912" cy="265127"/>
            </a:xfrm>
            <a:custGeom>
              <a:avLst/>
              <a:gdLst/>
              <a:ahLst/>
              <a:cxnLst/>
              <a:rect l="l" t="t" r="r" b="b"/>
              <a:pathLst>
                <a:path w="13212" h="7999" extrusionOk="0">
                  <a:moveTo>
                    <a:pt x="4122" y="1"/>
                  </a:moveTo>
                  <a:lnTo>
                    <a:pt x="3520" y="810"/>
                  </a:lnTo>
                  <a:lnTo>
                    <a:pt x="2203" y="2616"/>
                  </a:lnTo>
                  <a:lnTo>
                    <a:pt x="1469" y="3633"/>
                  </a:lnTo>
                  <a:lnTo>
                    <a:pt x="810" y="4574"/>
                  </a:lnTo>
                  <a:lnTo>
                    <a:pt x="321" y="5308"/>
                  </a:lnTo>
                  <a:lnTo>
                    <a:pt x="151" y="5590"/>
                  </a:lnTo>
                  <a:lnTo>
                    <a:pt x="57" y="5778"/>
                  </a:lnTo>
                  <a:lnTo>
                    <a:pt x="20" y="5910"/>
                  </a:lnTo>
                  <a:lnTo>
                    <a:pt x="1" y="6060"/>
                  </a:lnTo>
                  <a:lnTo>
                    <a:pt x="1" y="6211"/>
                  </a:lnTo>
                  <a:lnTo>
                    <a:pt x="20" y="6361"/>
                  </a:lnTo>
                  <a:lnTo>
                    <a:pt x="38" y="6512"/>
                  </a:lnTo>
                  <a:lnTo>
                    <a:pt x="76" y="6663"/>
                  </a:lnTo>
                  <a:lnTo>
                    <a:pt x="189" y="6964"/>
                  </a:lnTo>
                  <a:lnTo>
                    <a:pt x="302" y="7208"/>
                  </a:lnTo>
                  <a:lnTo>
                    <a:pt x="396" y="7415"/>
                  </a:lnTo>
                  <a:lnTo>
                    <a:pt x="509" y="7603"/>
                  </a:lnTo>
                  <a:lnTo>
                    <a:pt x="2428" y="7679"/>
                  </a:lnTo>
                  <a:lnTo>
                    <a:pt x="6700" y="7829"/>
                  </a:lnTo>
                  <a:lnTo>
                    <a:pt x="11010" y="7980"/>
                  </a:lnTo>
                  <a:lnTo>
                    <a:pt x="12478" y="7999"/>
                  </a:lnTo>
                  <a:lnTo>
                    <a:pt x="12911" y="7999"/>
                  </a:lnTo>
                  <a:lnTo>
                    <a:pt x="13099" y="7980"/>
                  </a:lnTo>
                  <a:lnTo>
                    <a:pt x="13118" y="7961"/>
                  </a:lnTo>
                  <a:lnTo>
                    <a:pt x="13136" y="7905"/>
                  </a:lnTo>
                  <a:lnTo>
                    <a:pt x="13174" y="7735"/>
                  </a:lnTo>
                  <a:lnTo>
                    <a:pt x="13193" y="7453"/>
                  </a:lnTo>
                  <a:lnTo>
                    <a:pt x="13212" y="7114"/>
                  </a:lnTo>
                  <a:lnTo>
                    <a:pt x="13212" y="6249"/>
                  </a:lnTo>
                  <a:lnTo>
                    <a:pt x="13193" y="5251"/>
                  </a:lnTo>
                  <a:lnTo>
                    <a:pt x="13136" y="3294"/>
                  </a:lnTo>
                  <a:lnTo>
                    <a:pt x="13099" y="2146"/>
                  </a:lnTo>
                  <a:lnTo>
                    <a:pt x="13080" y="2090"/>
                  </a:lnTo>
                  <a:lnTo>
                    <a:pt x="13061" y="2014"/>
                  </a:lnTo>
                  <a:lnTo>
                    <a:pt x="12967" y="1883"/>
                  </a:lnTo>
                  <a:lnTo>
                    <a:pt x="12816" y="1713"/>
                  </a:lnTo>
                  <a:lnTo>
                    <a:pt x="12609" y="1544"/>
                  </a:lnTo>
                  <a:lnTo>
                    <a:pt x="12365" y="1356"/>
                  </a:lnTo>
                  <a:lnTo>
                    <a:pt x="12101" y="1167"/>
                  </a:lnTo>
                  <a:lnTo>
                    <a:pt x="11781" y="979"/>
                  </a:lnTo>
                  <a:lnTo>
                    <a:pt x="11461" y="791"/>
                  </a:lnTo>
                  <a:lnTo>
                    <a:pt x="11123" y="622"/>
                  </a:lnTo>
                  <a:lnTo>
                    <a:pt x="10765" y="452"/>
                  </a:lnTo>
                  <a:lnTo>
                    <a:pt x="10408" y="302"/>
                  </a:lnTo>
                  <a:lnTo>
                    <a:pt x="10050" y="189"/>
                  </a:lnTo>
                  <a:lnTo>
                    <a:pt x="9711" y="95"/>
                  </a:lnTo>
                  <a:lnTo>
                    <a:pt x="9391" y="19"/>
                  </a:lnTo>
                  <a:lnTo>
                    <a:pt x="9090" y="1"/>
                  </a:lnTo>
                  <a:lnTo>
                    <a:pt x="8827" y="1"/>
                  </a:lnTo>
                  <a:lnTo>
                    <a:pt x="8243" y="57"/>
                  </a:lnTo>
                  <a:lnTo>
                    <a:pt x="7528" y="76"/>
                  </a:lnTo>
                  <a:lnTo>
                    <a:pt x="5966" y="76"/>
                  </a:lnTo>
                  <a:lnTo>
                    <a:pt x="4668" y="19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90503" y="4844325"/>
              <a:ext cx="960548" cy="180905"/>
            </a:xfrm>
            <a:custGeom>
              <a:avLst/>
              <a:gdLst/>
              <a:ahLst/>
              <a:cxnLst/>
              <a:rect l="l" t="t" r="r" b="b"/>
              <a:pathLst>
                <a:path w="40538" h="5458" extrusionOk="0">
                  <a:moveTo>
                    <a:pt x="20269" y="0"/>
                  </a:moveTo>
                  <a:lnTo>
                    <a:pt x="18199" y="19"/>
                  </a:lnTo>
                  <a:lnTo>
                    <a:pt x="16185" y="57"/>
                  </a:lnTo>
                  <a:lnTo>
                    <a:pt x="14247" y="132"/>
                  </a:lnTo>
                  <a:lnTo>
                    <a:pt x="12384" y="226"/>
                  </a:lnTo>
                  <a:lnTo>
                    <a:pt x="10615" y="339"/>
                  </a:lnTo>
                  <a:lnTo>
                    <a:pt x="8940" y="471"/>
                  </a:lnTo>
                  <a:lnTo>
                    <a:pt x="7378" y="621"/>
                  </a:lnTo>
                  <a:lnTo>
                    <a:pt x="5948" y="810"/>
                  </a:lnTo>
                  <a:lnTo>
                    <a:pt x="4630" y="998"/>
                  </a:lnTo>
                  <a:lnTo>
                    <a:pt x="3464" y="1205"/>
                  </a:lnTo>
                  <a:lnTo>
                    <a:pt x="2937" y="1318"/>
                  </a:lnTo>
                  <a:lnTo>
                    <a:pt x="2447" y="1431"/>
                  </a:lnTo>
                  <a:lnTo>
                    <a:pt x="2015" y="1544"/>
                  </a:lnTo>
                  <a:lnTo>
                    <a:pt x="1601" y="1675"/>
                  </a:lnTo>
                  <a:lnTo>
                    <a:pt x="1243" y="1788"/>
                  </a:lnTo>
                  <a:lnTo>
                    <a:pt x="923" y="1920"/>
                  </a:lnTo>
                  <a:lnTo>
                    <a:pt x="641" y="2052"/>
                  </a:lnTo>
                  <a:lnTo>
                    <a:pt x="415" y="2183"/>
                  </a:lnTo>
                  <a:lnTo>
                    <a:pt x="246" y="2315"/>
                  </a:lnTo>
                  <a:lnTo>
                    <a:pt x="114" y="2447"/>
                  </a:lnTo>
                  <a:lnTo>
                    <a:pt x="76" y="2522"/>
                  </a:lnTo>
                  <a:lnTo>
                    <a:pt x="39" y="2597"/>
                  </a:lnTo>
                  <a:lnTo>
                    <a:pt x="20" y="2673"/>
                  </a:lnTo>
                  <a:lnTo>
                    <a:pt x="1" y="2729"/>
                  </a:lnTo>
                  <a:lnTo>
                    <a:pt x="20" y="2804"/>
                  </a:lnTo>
                  <a:lnTo>
                    <a:pt x="39" y="2880"/>
                  </a:lnTo>
                  <a:lnTo>
                    <a:pt x="76" y="2936"/>
                  </a:lnTo>
                  <a:lnTo>
                    <a:pt x="114" y="3011"/>
                  </a:lnTo>
                  <a:lnTo>
                    <a:pt x="246" y="3143"/>
                  </a:lnTo>
                  <a:lnTo>
                    <a:pt x="415" y="3275"/>
                  </a:lnTo>
                  <a:lnTo>
                    <a:pt x="641" y="3407"/>
                  </a:lnTo>
                  <a:lnTo>
                    <a:pt x="923" y="3538"/>
                  </a:lnTo>
                  <a:lnTo>
                    <a:pt x="1243" y="3670"/>
                  </a:lnTo>
                  <a:lnTo>
                    <a:pt x="1601" y="3802"/>
                  </a:lnTo>
                  <a:lnTo>
                    <a:pt x="2015" y="3915"/>
                  </a:lnTo>
                  <a:lnTo>
                    <a:pt x="2447" y="4028"/>
                  </a:lnTo>
                  <a:lnTo>
                    <a:pt x="2937" y="4141"/>
                  </a:lnTo>
                  <a:lnTo>
                    <a:pt x="3464" y="4253"/>
                  </a:lnTo>
                  <a:lnTo>
                    <a:pt x="4630" y="4460"/>
                  </a:lnTo>
                  <a:lnTo>
                    <a:pt x="5948" y="4668"/>
                  </a:lnTo>
                  <a:lnTo>
                    <a:pt x="7378" y="4837"/>
                  </a:lnTo>
                  <a:lnTo>
                    <a:pt x="8940" y="4987"/>
                  </a:lnTo>
                  <a:lnTo>
                    <a:pt x="10615" y="5138"/>
                  </a:lnTo>
                  <a:lnTo>
                    <a:pt x="12384" y="5251"/>
                  </a:lnTo>
                  <a:lnTo>
                    <a:pt x="14247" y="5345"/>
                  </a:lnTo>
                  <a:lnTo>
                    <a:pt x="16185" y="5401"/>
                  </a:lnTo>
                  <a:lnTo>
                    <a:pt x="18199" y="5458"/>
                  </a:lnTo>
                  <a:lnTo>
                    <a:pt x="22339" y="5458"/>
                  </a:lnTo>
                  <a:lnTo>
                    <a:pt x="24353" y="5401"/>
                  </a:lnTo>
                  <a:lnTo>
                    <a:pt x="26291" y="5345"/>
                  </a:lnTo>
                  <a:lnTo>
                    <a:pt x="28154" y="5251"/>
                  </a:lnTo>
                  <a:lnTo>
                    <a:pt x="29923" y="5138"/>
                  </a:lnTo>
                  <a:lnTo>
                    <a:pt x="31598" y="4987"/>
                  </a:lnTo>
                  <a:lnTo>
                    <a:pt x="33160" y="4837"/>
                  </a:lnTo>
                  <a:lnTo>
                    <a:pt x="34590" y="4668"/>
                  </a:lnTo>
                  <a:lnTo>
                    <a:pt x="35908" y="4460"/>
                  </a:lnTo>
                  <a:lnTo>
                    <a:pt x="37074" y="4253"/>
                  </a:lnTo>
                  <a:lnTo>
                    <a:pt x="37601" y="4141"/>
                  </a:lnTo>
                  <a:lnTo>
                    <a:pt x="38091" y="4028"/>
                  </a:lnTo>
                  <a:lnTo>
                    <a:pt x="38523" y="3915"/>
                  </a:lnTo>
                  <a:lnTo>
                    <a:pt x="38937" y="3802"/>
                  </a:lnTo>
                  <a:lnTo>
                    <a:pt x="39295" y="3670"/>
                  </a:lnTo>
                  <a:lnTo>
                    <a:pt x="39615" y="3538"/>
                  </a:lnTo>
                  <a:lnTo>
                    <a:pt x="39897" y="3407"/>
                  </a:lnTo>
                  <a:lnTo>
                    <a:pt x="40123" y="3275"/>
                  </a:lnTo>
                  <a:lnTo>
                    <a:pt x="40292" y="3143"/>
                  </a:lnTo>
                  <a:lnTo>
                    <a:pt x="40424" y="3011"/>
                  </a:lnTo>
                  <a:lnTo>
                    <a:pt x="40462" y="2936"/>
                  </a:lnTo>
                  <a:lnTo>
                    <a:pt x="40499" y="2880"/>
                  </a:lnTo>
                  <a:lnTo>
                    <a:pt x="40518" y="2804"/>
                  </a:lnTo>
                  <a:lnTo>
                    <a:pt x="40537" y="2729"/>
                  </a:lnTo>
                  <a:lnTo>
                    <a:pt x="40518" y="2673"/>
                  </a:lnTo>
                  <a:lnTo>
                    <a:pt x="40499" y="2597"/>
                  </a:lnTo>
                  <a:lnTo>
                    <a:pt x="40462" y="2522"/>
                  </a:lnTo>
                  <a:lnTo>
                    <a:pt x="40424" y="2447"/>
                  </a:lnTo>
                  <a:lnTo>
                    <a:pt x="40292" y="2315"/>
                  </a:lnTo>
                  <a:lnTo>
                    <a:pt x="40123" y="2183"/>
                  </a:lnTo>
                  <a:lnTo>
                    <a:pt x="39897" y="2052"/>
                  </a:lnTo>
                  <a:lnTo>
                    <a:pt x="39615" y="1920"/>
                  </a:lnTo>
                  <a:lnTo>
                    <a:pt x="39295" y="1788"/>
                  </a:lnTo>
                  <a:lnTo>
                    <a:pt x="38937" y="1675"/>
                  </a:lnTo>
                  <a:lnTo>
                    <a:pt x="38523" y="1544"/>
                  </a:lnTo>
                  <a:lnTo>
                    <a:pt x="38091" y="1431"/>
                  </a:lnTo>
                  <a:lnTo>
                    <a:pt x="37601" y="1318"/>
                  </a:lnTo>
                  <a:lnTo>
                    <a:pt x="37074" y="1205"/>
                  </a:lnTo>
                  <a:lnTo>
                    <a:pt x="35908" y="998"/>
                  </a:lnTo>
                  <a:lnTo>
                    <a:pt x="34590" y="810"/>
                  </a:lnTo>
                  <a:lnTo>
                    <a:pt x="33160" y="621"/>
                  </a:lnTo>
                  <a:lnTo>
                    <a:pt x="31598" y="471"/>
                  </a:lnTo>
                  <a:lnTo>
                    <a:pt x="29923" y="339"/>
                  </a:lnTo>
                  <a:lnTo>
                    <a:pt x="28154" y="226"/>
                  </a:lnTo>
                  <a:lnTo>
                    <a:pt x="26291" y="132"/>
                  </a:lnTo>
                  <a:lnTo>
                    <a:pt x="24353" y="57"/>
                  </a:lnTo>
                  <a:lnTo>
                    <a:pt x="22339" y="19"/>
                  </a:lnTo>
                  <a:lnTo>
                    <a:pt x="20269" y="0"/>
                  </a:lnTo>
                  <a:close/>
                </a:path>
              </a:pathLst>
            </a:custGeom>
            <a:solidFill>
              <a:srgbClr val="2A2A2A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44623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6" y="15300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98828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7" y="1530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90050" y="4844321"/>
              <a:ext cx="1343632" cy="180905"/>
            </a:xfrm>
            <a:custGeom>
              <a:avLst/>
              <a:gdLst/>
              <a:ahLst/>
              <a:cxnLst/>
              <a:rect l="l" t="t" r="r" b="b"/>
              <a:pathLst>
                <a:path w="40538" h="5458" fill="none" extrusionOk="0">
                  <a:moveTo>
                    <a:pt x="20269" y="0"/>
                  </a:moveTo>
                  <a:lnTo>
                    <a:pt x="20269" y="0"/>
                  </a:lnTo>
                  <a:lnTo>
                    <a:pt x="18199" y="19"/>
                  </a:lnTo>
                  <a:lnTo>
                    <a:pt x="16185" y="57"/>
                  </a:lnTo>
                  <a:lnTo>
                    <a:pt x="14247" y="132"/>
                  </a:lnTo>
                  <a:lnTo>
                    <a:pt x="12384" y="226"/>
                  </a:lnTo>
                  <a:lnTo>
                    <a:pt x="10615" y="339"/>
                  </a:lnTo>
                  <a:lnTo>
                    <a:pt x="8940" y="471"/>
                  </a:lnTo>
                  <a:lnTo>
                    <a:pt x="7378" y="621"/>
                  </a:lnTo>
                  <a:lnTo>
                    <a:pt x="5948" y="810"/>
                  </a:lnTo>
                  <a:lnTo>
                    <a:pt x="4630" y="998"/>
                  </a:lnTo>
                  <a:lnTo>
                    <a:pt x="3464" y="1205"/>
                  </a:lnTo>
                  <a:lnTo>
                    <a:pt x="2937" y="1318"/>
                  </a:lnTo>
                  <a:lnTo>
                    <a:pt x="2447" y="1431"/>
                  </a:lnTo>
                  <a:lnTo>
                    <a:pt x="2015" y="1544"/>
                  </a:lnTo>
                  <a:lnTo>
                    <a:pt x="1601" y="1675"/>
                  </a:lnTo>
                  <a:lnTo>
                    <a:pt x="1243" y="1788"/>
                  </a:lnTo>
                  <a:lnTo>
                    <a:pt x="923" y="1920"/>
                  </a:lnTo>
                  <a:lnTo>
                    <a:pt x="641" y="2052"/>
                  </a:lnTo>
                  <a:lnTo>
                    <a:pt x="415" y="2183"/>
                  </a:lnTo>
                  <a:lnTo>
                    <a:pt x="246" y="2315"/>
                  </a:lnTo>
                  <a:lnTo>
                    <a:pt x="114" y="2447"/>
                  </a:lnTo>
                  <a:lnTo>
                    <a:pt x="76" y="2522"/>
                  </a:lnTo>
                  <a:lnTo>
                    <a:pt x="39" y="2597"/>
                  </a:lnTo>
                  <a:lnTo>
                    <a:pt x="20" y="2673"/>
                  </a:lnTo>
                  <a:lnTo>
                    <a:pt x="1" y="2729"/>
                  </a:lnTo>
                  <a:lnTo>
                    <a:pt x="1" y="2729"/>
                  </a:lnTo>
                  <a:lnTo>
                    <a:pt x="20" y="2804"/>
                  </a:lnTo>
                  <a:lnTo>
                    <a:pt x="39" y="2880"/>
                  </a:lnTo>
                  <a:lnTo>
                    <a:pt x="76" y="2936"/>
                  </a:lnTo>
                  <a:lnTo>
                    <a:pt x="114" y="3011"/>
                  </a:lnTo>
                  <a:lnTo>
                    <a:pt x="246" y="3143"/>
                  </a:lnTo>
                  <a:lnTo>
                    <a:pt x="415" y="3275"/>
                  </a:lnTo>
                  <a:lnTo>
                    <a:pt x="641" y="3407"/>
                  </a:lnTo>
                  <a:lnTo>
                    <a:pt x="923" y="3538"/>
                  </a:lnTo>
                  <a:lnTo>
                    <a:pt x="1243" y="3670"/>
                  </a:lnTo>
                  <a:lnTo>
                    <a:pt x="1601" y="3802"/>
                  </a:lnTo>
                  <a:lnTo>
                    <a:pt x="2015" y="3915"/>
                  </a:lnTo>
                  <a:lnTo>
                    <a:pt x="2447" y="4028"/>
                  </a:lnTo>
                  <a:lnTo>
                    <a:pt x="2937" y="4141"/>
                  </a:lnTo>
                  <a:lnTo>
                    <a:pt x="3464" y="4253"/>
                  </a:lnTo>
                  <a:lnTo>
                    <a:pt x="4630" y="4460"/>
                  </a:lnTo>
                  <a:lnTo>
                    <a:pt x="5948" y="4668"/>
                  </a:lnTo>
                  <a:lnTo>
                    <a:pt x="7378" y="4837"/>
                  </a:lnTo>
                  <a:lnTo>
                    <a:pt x="8940" y="4987"/>
                  </a:lnTo>
                  <a:lnTo>
                    <a:pt x="10615" y="5138"/>
                  </a:lnTo>
                  <a:lnTo>
                    <a:pt x="12384" y="5251"/>
                  </a:lnTo>
                  <a:lnTo>
                    <a:pt x="14247" y="5345"/>
                  </a:lnTo>
                  <a:lnTo>
                    <a:pt x="16185" y="5401"/>
                  </a:lnTo>
                  <a:lnTo>
                    <a:pt x="18199" y="5458"/>
                  </a:lnTo>
                  <a:lnTo>
                    <a:pt x="20269" y="5458"/>
                  </a:lnTo>
                  <a:lnTo>
                    <a:pt x="20269" y="5458"/>
                  </a:lnTo>
                  <a:lnTo>
                    <a:pt x="22339" y="5458"/>
                  </a:lnTo>
                  <a:lnTo>
                    <a:pt x="24353" y="5401"/>
                  </a:lnTo>
                  <a:lnTo>
                    <a:pt x="26291" y="5345"/>
                  </a:lnTo>
                  <a:lnTo>
                    <a:pt x="28154" y="5251"/>
                  </a:lnTo>
                  <a:lnTo>
                    <a:pt x="29923" y="5138"/>
                  </a:lnTo>
                  <a:lnTo>
                    <a:pt x="31598" y="4987"/>
                  </a:lnTo>
                  <a:lnTo>
                    <a:pt x="33160" y="4837"/>
                  </a:lnTo>
                  <a:lnTo>
                    <a:pt x="34590" y="4668"/>
                  </a:lnTo>
                  <a:lnTo>
                    <a:pt x="35908" y="4460"/>
                  </a:lnTo>
                  <a:lnTo>
                    <a:pt x="37074" y="4253"/>
                  </a:lnTo>
                  <a:lnTo>
                    <a:pt x="37601" y="4141"/>
                  </a:lnTo>
                  <a:lnTo>
                    <a:pt x="38091" y="4028"/>
                  </a:lnTo>
                  <a:lnTo>
                    <a:pt x="38523" y="3915"/>
                  </a:lnTo>
                  <a:lnTo>
                    <a:pt x="38937" y="3802"/>
                  </a:lnTo>
                  <a:lnTo>
                    <a:pt x="39295" y="3670"/>
                  </a:lnTo>
                  <a:lnTo>
                    <a:pt x="39615" y="3538"/>
                  </a:lnTo>
                  <a:lnTo>
                    <a:pt x="39897" y="3407"/>
                  </a:lnTo>
                  <a:lnTo>
                    <a:pt x="40123" y="3275"/>
                  </a:lnTo>
                  <a:lnTo>
                    <a:pt x="40292" y="3143"/>
                  </a:lnTo>
                  <a:lnTo>
                    <a:pt x="40424" y="3011"/>
                  </a:lnTo>
                  <a:lnTo>
                    <a:pt x="40462" y="2936"/>
                  </a:lnTo>
                  <a:lnTo>
                    <a:pt x="40499" y="2880"/>
                  </a:lnTo>
                  <a:lnTo>
                    <a:pt x="40518" y="2804"/>
                  </a:lnTo>
                  <a:lnTo>
                    <a:pt x="40537" y="2729"/>
                  </a:lnTo>
                  <a:lnTo>
                    <a:pt x="40537" y="2729"/>
                  </a:lnTo>
                  <a:lnTo>
                    <a:pt x="40518" y="2673"/>
                  </a:lnTo>
                  <a:lnTo>
                    <a:pt x="40499" y="2597"/>
                  </a:lnTo>
                  <a:lnTo>
                    <a:pt x="40462" y="2522"/>
                  </a:lnTo>
                  <a:lnTo>
                    <a:pt x="40424" y="2447"/>
                  </a:lnTo>
                  <a:lnTo>
                    <a:pt x="40292" y="2315"/>
                  </a:lnTo>
                  <a:lnTo>
                    <a:pt x="40123" y="2183"/>
                  </a:lnTo>
                  <a:lnTo>
                    <a:pt x="39897" y="2052"/>
                  </a:lnTo>
                  <a:lnTo>
                    <a:pt x="39615" y="1920"/>
                  </a:lnTo>
                  <a:lnTo>
                    <a:pt x="39295" y="1788"/>
                  </a:lnTo>
                  <a:lnTo>
                    <a:pt x="38937" y="1675"/>
                  </a:lnTo>
                  <a:lnTo>
                    <a:pt x="38523" y="1544"/>
                  </a:lnTo>
                  <a:lnTo>
                    <a:pt x="38091" y="1431"/>
                  </a:lnTo>
                  <a:lnTo>
                    <a:pt x="37601" y="1318"/>
                  </a:lnTo>
                  <a:lnTo>
                    <a:pt x="37074" y="1205"/>
                  </a:lnTo>
                  <a:lnTo>
                    <a:pt x="35908" y="998"/>
                  </a:lnTo>
                  <a:lnTo>
                    <a:pt x="34590" y="810"/>
                  </a:lnTo>
                  <a:lnTo>
                    <a:pt x="33160" y="621"/>
                  </a:lnTo>
                  <a:lnTo>
                    <a:pt x="31598" y="471"/>
                  </a:lnTo>
                  <a:lnTo>
                    <a:pt x="29923" y="339"/>
                  </a:lnTo>
                  <a:lnTo>
                    <a:pt x="28154" y="226"/>
                  </a:lnTo>
                  <a:lnTo>
                    <a:pt x="26291" y="132"/>
                  </a:lnTo>
                  <a:lnTo>
                    <a:pt x="24353" y="57"/>
                  </a:lnTo>
                  <a:lnTo>
                    <a:pt x="22339" y="19"/>
                  </a:lnTo>
                  <a:lnTo>
                    <a:pt x="20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512353" y="4078346"/>
              <a:ext cx="437912" cy="265127"/>
            </a:xfrm>
            <a:custGeom>
              <a:avLst/>
              <a:gdLst/>
              <a:ahLst/>
              <a:cxnLst/>
              <a:rect l="l" t="t" r="r" b="b"/>
              <a:pathLst>
                <a:path w="13212" h="7999" extrusionOk="0">
                  <a:moveTo>
                    <a:pt x="4122" y="1"/>
                  </a:moveTo>
                  <a:lnTo>
                    <a:pt x="3520" y="810"/>
                  </a:lnTo>
                  <a:lnTo>
                    <a:pt x="2203" y="2616"/>
                  </a:lnTo>
                  <a:lnTo>
                    <a:pt x="1469" y="3633"/>
                  </a:lnTo>
                  <a:lnTo>
                    <a:pt x="810" y="4574"/>
                  </a:lnTo>
                  <a:lnTo>
                    <a:pt x="321" y="5308"/>
                  </a:lnTo>
                  <a:lnTo>
                    <a:pt x="151" y="5590"/>
                  </a:lnTo>
                  <a:lnTo>
                    <a:pt x="57" y="5778"/>
                  </a:lnTo>
                  <a:lnTo>
                    <a:pt x="20" y="5910"/>
                  </a:lnTo>
                  <a:lnTo>
                    <a:pt x="1" y="6060"/>
                  </a:lnTo>
                  <a:lnTo>
                    <a:pt x="1" y="6211"/>
                  </a:lnTo>
                  <a:lnTo>
                    <a:pt x="20" y="6361"/>
                  </a:lnTo>
                  <a:lnTo>
                    <a:pt x="38" y="6512"/>
                  </a:lnTo>
                  <a:lnTo>
                    <a:pt x="76" y="6663"/>
                  </a:lnTo>
                  <a:lnTo>
                    <a:pt x="189" y="6964"/>
                  </a:lnTo>
                  <a:lnTo>
                    <a:pt x="302" y="7208"/>
                  </a:lnTo>
                  <a:lnTo>
                    <a:pt x="396" y="7415"/>
                  </a:lnTo>
                  <a:lnTo>
                    <a:pt x="509" y="7603"/>
                  </a:lnTo>
                  <a:lnTo>
                    <a:pt x="2428" y="7679"/>
                  </a:lnTo>
                  <a:lnTo>
                    <a:pt x="6700" y="7829"/>
                  </a:lnTo>
                  <a:lnTo>
                    <a:pt x="11010" y="7980"/>
                  </a:lnTo>
                  <a:lnTo>
                    <a:pt x="12478" y="7999"/>
                  </a:lnTo>
                  <a:lnTo>
                    <a:pt x="12911" y="7999"/>
                  </a:lnTo>
                  <a:lnTo>
                    <a:pt x="13099" y="7980"/>
                  </a:lnTo>
                  <a:lnTo>
                    <a:pt x="13118" y="7961"/>
                  </a:lnTo>
                  <a:lnTo>
                    <a:pt x="13136" y="7905"/>
                  </a:lnTo>
                  <a:lnTo>
                    <a:pt x="13174" y="7735"/>
                  </a:lnTo>
                  <a:lnTo>
                    <a:pt x="13193" y="7453"/>
                  </a:lnTo>
                  <a:lnTo>
                    <a:pt x="13212" y="7114"/>
                  </a:lnTo>
                  <a:lnTo>
                    <a:pt x="13212" y="6249"/>
                  </a:lnTo>
                  <a:lnTo>
                    <a:pt x="13193" y="5251"/>
                  </a:lnTo>
                  <a:lnTo>
                    <a:pt x="13136" y="3294"/>
                  </a:lnTo>
                  <a:lnTo>
                    <a:pt x="13099" y="2146"/>
                  </a:lnTo>
                  <a:lnTo>
                    <a:pt x="13080" y="2090"/>
                  </a:lnTo>
                  <a:lnTo>
                    <a:pt x="13061" y="2014"/>
                  </a:lnTo>
                  <a:lnTo>
                    <a:pt x="12967" y="1883"/>
                  </a:lnTo>
                  <a:lnTo>
                    <a:pt x="12816" y="1713"/>
                  </a:lnTo>
                  <a:lnTo>
                    <a:pt x="12609" y="1544"/>
                  </a:lnTo>
                  <a:lnTo>
                    <a:pt x="12365" y="1356"/>
                  </a:lnTo>
                  <a:lnTo>
                    <a:pt x="12101" y="1167"/>
                  </a:lnTo>
                  <a:lnTo>
                    <a:pt x="11781" y="979"/>
                  </a:lnTo>
                  <a:lnTo>
                    <a:pt x="11461" y="791"/>
                  </a:lnTo>
                  <a:lnTo>
                    <a:pt x="11123" y="622"/>
                  </a:lnTo>
                  <a:lnTo>
                    <a:pt x="10765" y="452"/>
                  </a:lnTo>
                  <a:lnTo>
                    <a:pt x="10408" y="302"/>
                  </a:lnTo>
                  <a:lnTo>
                    <a:pt x="10050" y="189"/>
                  </a:lnTo>
                  <a:lnTo>
                    <a:pt x="9711" y="95"/>
                  </a:lnTo>
                  <a:lnTo>
                    <a:pt x="9391" y="19"/>
                  </a:lnTo>
                  <a:lnTo>
                    <a:pt x="9090" y="1"/>
                  </a:lnTo>
                  <a:lnTo>
                    <a:pt x="8827" y="1"/>
                  </a:lnTo>
                  <a:lnTo>
                    <a:pt x="8243" y="57"/>
                  </a:lnTo>
                  <a:lnTo>
                    <a:pt x="7528" y="76"/>
                  </a:lnTo>
                  <a:lnTo>
                    <a:pt x="5966" y="76"/>
                  </a:lnTo>
                  <a:lnTo>
                    <a:pt x="4668" y="19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686994" y="4126372"/>
              <a:ext cx="166587" cy="115444"/>
            </a:xfrm>
            <a:custGeom>
              <a:avLst/>
              <a:gdLst/>
              <a:ahLst/>
              <a:cxnLst/>
              <a:rect l="l" t="t" r="r" b="b"/>
              <a:pathLst>
                <a:path w="5026" h="3483" extrusionOk="0">
                  <a:moveTo>
                    <a:pt x="2372" y="1"/>
                  </a:moveTo>
                  <a:lnTo>
                    <a:pt x="2127" y="38"/>
                  </a:lnTo>
                  <a:lnTo>
                    <a:pt x="1883" y="76"/>
                  </a:lnTo>
                  <a:lnTo>
                    <a:pt x="1657" y="132"/>
                  </a:lnTo>
                  <a:lnTo>
                    <a:pt x="1431" y="226"/>
                  </a:lnTo>
                  <a:lnTo>
                    <a:pt x="1224" y="321"/>
                  </a:lnTo>
                  <a:lnTo>
                    <a:pt x="1036" y="415"/>
                  </a:lnTo>
                  <a:lnTo>
                    <a:pt x="866" y="528"/>
                  </a:lnTo>
                  <a:lnTo>
                    <a:pt x="697" y="659"/>
                  </a:lnTo>
                  <a:lnTo>
                    <a:pt x="565" y="791"/>
                  </a:lnTo>
                  <a:lnTo>
                    <a:pt x="433" y="942"/>
                  </a:lnTo>
                  <a:lnTo>
                    <a:pt x="321" y="1092"/>
                  </a:lnTo>
                  <a:lnTo>
                    <a:pt x="208" y="1243"/>
                  </a:lnTo>
                  <a:lnTo>
                    <a:pt x="132" y="1412"/>
                  </a:lnTo>
                  <a:lnTo>
                    <a:pt x="76" y="1581"/>
                  </a:lnTo>
                  <a:lnTo>
                    <a:pt x="38" y="1732"/>
                  </a:lnTo>
                  <a:lnTo>
                    <a:pt x="1" y="1901"/>
                  </a:lnTo>
                  <a:lnTo>
                    <a:pt x="1" y="2071"/>
                  </a:lnTo>
                  <a:lnTo>
                    <a:pt x="19" y="2221"/>
                  </a:lnTo>
                  <a:lnTo>
                    <a:pt x="57" y="2391"/>
                  </a:lnTo>
                  <a:lnTo>
                    <a:pt x="114" y="2541"/>
                  </a:lnTo>
                  <a:lnTo>
                    <a:pt x="189" y="2673"/>
                  </a:lnTo>
                  <a:lnTo>
                    <a:pt x="283" y="2824"/>
                  </a:lnTo>
                  <a:lnTo>
                    <a:pt x="415" y="2936"/>
                  </a:lnTo>
                  <a:lnTo>
                    <a:pt x="546" y="3068"/>
                  </a:lnTo>
                  <a:lnTo>
                    <a:pt x="716" y="3162"/>
                  </a:lnTo>
                  <a:lnTo>
                    <a:pt x="904" y="3256"/>
                  </a:lnTo>
                  <a:lnTo>
                    <a:pt x="1130" y="3332"/>
                  </a:lnTo>
                  <a:lnTo>
                    <a:pt x="1374" y="3407"/>
                  </a:lnTo>
                  <a:lnTo>
                    <a:pt x="1638" y="3445"/>
                  </a:lnTo>
                  <a:lnTo>
                    <a:pt x="1939" y="3482"/>
                  </a:lnTo>
                  <a:lnTo>
                    <a:pt x="2579" y="3482"/>
                  </a:lnTo>
                  <a:lnTo>
                    <a:pt x="2880" y="3445"/>
                  </a:lnTo>
                  <a:lnTo>
                    <a:pt x="3162" y="3407"/>
                  </a:lnTo>
                  <a:lnTo>
                    <a:pt x="3426" y="3332"/>
                  </a:lnTo>
                  <a:lnTo>
                    <a:pt x="3670" y="3256"/>
                  </a:lnTo>
                  <a:lnTo>
                    <a:pt x="3896" y="3162"/>
                  </a:lnTo>
                  <a:lnTo>
                    <a:pt x="4084" y="3068"/>
                  </a:lnTo>
                  <a:lnTo>
                    <a:pt x="4273" y="2936"/>
                  </a:lnTo>
                  <a:lnTo>
                    <a:pt x="4442" y="2824"/>
                  </a:lnTo>
                  <a:lnTo>
                    <a:pt x="4574" y="2673"/>
                  </a:lnTo>
                  <a:lnTo>
                    <a:pt x="4705" y="2541"/>
                  </a:lnTo>
                  <a:lnTo>
                    <a:pt x="4818" y="2391"/>
                  </a:lnTo>
                  <a:lnTo>
                    <a:pt x="4894" y="2221"/>
                  </a:lnTo>
                  <a:lnTo>
                    <a:pt x="4950" y="2071"/>
                  </a:lnTo>
                  <a:lnTo>
                    <a:pt x="5007" y="1901"/>
                  </a:lnTo>
                  <a:lnTo>
                    <a:pt x="5025" y="1751"/>
                  </a:lnTo>
                  <a:lnTo>
                    <a:pt x="5025" y="1581"/>
                  </a:lnTo>
                  <a:lnTo>
                    <a:pt x="5007" y="1412"/>
                  </a:lnTo>
                  <a:lnTo>
                    <a:pt x="4969" y="1262"/>
                  </a:lnTo>
                  <a:lnTo>
                    <a:pt x="4912" y="1111"/>
                  </a:lnTo>
                  <a:lnTo>
                    <a:pt x="4837" y="942"/>
                  </a:lnTo>
                  <a:lnTo>
                    <a:pt x="4743" y="810"/>
                  </a:lnTo>
                  <a:lnTo>
                    <a:pt x="4611" y="678"/>
                  </a:lnTo>
                  <a:lnTo>
                    <a:pt x="4480" y="546"/>
                  </a:lnTo>
                  <a:lnTo>
                    <a:pt x="4329" y="415"/>
                  </a:lnTo>
                  <a:lnTo>
                    <a:pt x="4141" y="321"/>
                  </a:lnTo>
                  <a:lnTo>
                    <a:pt x="3934" y="226"/>
                  </a:lnTo>
                  <a:lnTo>
                    <a:pt x="3727" y="151"/>
                  </a:lnTo>
                  <a:lnTo>
                    <a:pt x="3482" y="76"/>
                  </a:lnTo>
                  <a:lnTo>
                    <a:pt x="3219" y="38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686365" y="4126372"/>
              <a:ext cx="166587" cy="106694"/>
            </a:xfrm>
            <a:custGeom>
              <a:avLst/>
              <a:gdLst/>
              <a:ahLst/>
              <a:cxnLst/>
              <a:rect l="l" t="t" r="r" b="b"/>
              <a:pathLst>
                <a:path w="5026" h="3219" extrusionOk="0">
                  <a:moveTo>
                    <a:pt x="2353" y="1"/>
                  </a:moveTo>
                  <a:lnTo>
                    <a:pt x="2108" y="19"/>
                  </a:lnTo>
                  <a:lnTo>
                    <a:pt x="1864" y="76"/>
                  </a:lnTo>
                  <a:lnTo>
                    <a:pt x="1638" y="132"/>
                  </a:lnTo>
                  <a:lnTo>
                    <a:pt x="1412" y="208"/>
                  </a:lnTo>
                  <a:lnTo>
                    <a:pt x="1205" y="283"/>
                  </a:lnTo>
                  <a:lnTo>
                    <a:pt x="1017" y="377"/>
                  </a:lnTo>
                  <a:lnTo>
                    <a:pt x="847" y="490"/>
                  </a:lnTo>
                  <a:lnTo>
                    <a:pt x="697" y="603"/>
                  </a:lnTo>
                  <a:lnTo>
                    <a:pt x="546" y="735"/>
                  </a:lnTo>
                  <a:lnTo>
                    <a:pt x="414" y="866"/>
                  </a:lnTo>
                  <a:lnTo>
                    <a:pt x="302" y="1017"/>
                  </a:lnTo>
                  <a:lnTo>
                    <a:pt x="207" y="1149"/>
                  </a:lnTo>
                  <a:lnTo>
                    <a:pt x="132" y="1299"/>
                  </a:lnTo>
                  <a:lnTo>
                    <a:pt x="76" y="1450"/>
                  </a:lnTo>
                  <a:lnTo>
                    <a:pt x="38" y="1600"/>
                  </a:lnTo>
                  <a:lnTo>
                    <a:pt x="19" y="1751"/>
                  </a:lnTo>
                  <a:lnTo>
                    <a:pt x="0" y="1901"/>
                  </a:lnTo>
                  <a:lnTo>
                    <a:pt x="19" y="2052"/>
                  </a:lnTo>
                  <a:lnTo>
                    <a:pt x="57" y="2184"/>
                  </a:lnTo>
                  <a:lnTo>
                    <a:pt x="113" y="2334"/>
                  </a:lnTo>
                  <a:lnTo>
                    <a:pt x="207" y="2466"/>
                  </a:lnTo>
                  <a:lnTo>
                    <a:pt x="302" y="2598"/>
                  </a:lnTo>
                  <a:lnTo>
                    <a:pt x="433" y="2711"/>
                  </a:lnTo>
                  <a:lnTo>
                    <a:pt x="565" y="2824"/>
                  </a:lnTo>
                  <a:lnTo>
                    <a:pt x="734" y="2918"/>
                  </a:lnTo>
                  <a:lnTo>
                    <a:pt x="941" y="2993"/>
                  </a:lnTo>
                  <a:lnTo>
                    <a:pt x="1148" y="3068"/>
                  </a:lnTo>
                  <a:lnTo>
                    <a:pt x="1393" y="3125"/>
                  </a:lnTo>
                  <a:lnTo>
                    <a:pt x="1657" y="3181"/>
                  </a:lnTo>
                  <a:lnTo>
                    <a:pt x="1958" y="3200"/>
                  </a:lnTo>
                  <a:lnTo>
                    <a:pt x="2278" y="3219"/>
                  </a:lnTo>
                  <a:lnTo>
                    <a:pt x="2597" y="3200"/>
                  </a:lnTo>
                  <a:lnTo>
                    <a:pt x="2899" y="3181"/>
                  </a:lnTo>
                  <a:lnTo>
                    <a:pt x="3181" y="3143"/>
                  </a:lnTo>
                  <a:lnTo>
                    <a:pt x="3444" y="3068"/>
                  </a:lnTo>
                  <a:lnTo>
                    <a:pt x="3689" y="3012"/>
                  </a:lnTo>
                  <a:lnTo>
                    <a:pt x="3915" y="2918"/>
                  </a:lnTo>
                  <a:lnTo>
                    <a:pt x="4103" y="2824"/>
                  </a:lnTo>
                  <a:lnTo>
                    <a:pt x="4291" y="2711"/>
                  </a:lnTo>
                  <a:lnTo>
                    <a:pt x="4461" y="2598"/>
                  </a:lnTo>
                  <a:lnTo>
                    <a:pt x="4592" y="2466"/>
                  </a:lnTo>
                  <a:lnTo>
                    <a:pt x="4724" y="2334"/>
                  </a:lnTo>
                  <a:lnTo>
                    <a:pt x="4818" y="2202"/>
                  </a:lnTo>
                  <a:lnTo>
                    <a:pt x="4893" y="2052"/>
                  </a:lnTo>
                  <a:lnTo>
                    <a:pt x="4969" y="1901"/>
                  </a:lnTo>
                  <a:lnTo>
                    <a:pt x="5006" y="1751"/>
                  </a:lnTo>
                  <a:lnTo>
                    <a:pt x="5025" y="1600"/>
                  </a:lnTo>
                  <a:lnTo>
                    <a:pt x="5025" y="1450"/>
                  </a:lnTo>
                  <a:lnTo>
                    <a:pt x="5006" y="1299"/>
                  </a:lnTo>
                  <a:lnTo>
                    <a:pt x="4969" y="1149"/>
                  </a:lnTo>
                  <a:lnTo>
                    <a:pt x="4912" y="1017"/>
                  </a:lnTo>
                  <a:lnTo>
                    <a:pt x="4837" y="866"/>
                  </a:lnTo>
                  <a:lnTo>
                    <a:pt x="4724" y="735"/>
                  </a:lnTo>
                  <a:lnTo>
                    <a:pt x="4611" y="622"/>
                  </a:lnTo>
                  <a:lnTo>
                    <a:pt x="4461" y="490"/>
                  </a:lnTo>
                  <a:lnTo>
                    <a:pt x="4310" y="396"/>
                  </a:lnTo>
                  <a:lnTo>
                    <a:pt x="4122" y="283"/>
                  </a:lnTo>
                  <a:lnTo>
                    <a:pt x="3934" y="208"/>
                  </a:lnTo>
                  <a:lnTo>
                    <a:pt x="3708" y="132"/>
                  </a:lnTo>
                  <a:lnTo>
                    <a:pt x="3463" y="76"/>
                  </a:lnTo>
                  <a:lnTo>
                    <a:pt x="3200" y="19"/>
                  </a:lnTo>
                  <a:lnTo>
                    <a:pt x="29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753119" y="4160047"/>
              <a:ext cx="48690" cy="33742"/>
            </a:xfrm>
            <a:custGeom>
              <a:avLst/>
              <a:gdLst/>
              <a:ahLst/>
              <a:cxnLst/>
              <a:rect l="l" t="t" r="r" b="b"/>
              <a:pathLst>
                <a:path w="1469" h="1018" extrusionOk="0">
                  <a:moveTo>
                    <a:pt x="622" y="1"/>
                  </a:moveTo>
                  <a:lnTo>
                    <a:pt x="471" y="39"/>
                  </a:lnTo>
                  <a:lnTo>
                    <a:pt x="358" y="95"/>
                  </a:lnTo>
                  <a:lnTo>
                    <a:pt x="245" y="151"/>
                  </a:lnTo>
                  <a:lnTo>
                    <a:pt x="151" y="227"/>
                  </a:lnTo>
                  <a:lnTo>
                    <a:pt x="95" y="321"/>
                  </a:lnTo>
                  <a:lnTo>
                    <a:pt x="38" y="415"/>
                  </a:lnTo>
                  <a:lnTo>
                    <a:pt x="1" y="509"/>
                  </a:lnTo>
                  <a:lnTo>
                    <a:pt x="1" y="603"/>
                  </a:lnTo>
                  <a:lnTo>
                    <a:pt x="19" y="697"/>
                  </a:lnTo>
                  <a:lnTo>
                    <a:pt x="57" y="772"/>
                  </a:lnTo>
                  <a:lnTo>
                    <a:pt x="114" y="848"/>
                  </a:lnTo>
                  <a:lnTo>
                    <a:pt x="208" y="923"/>
                  </a:lnTo>
                  <a:lnTo>
                    <a:pt x="321" y="979"/>
                  </a:lnTo>
                  <a:lnTo>
                    <a:pt x="471" y="998"/>
                  </a:lnTo>
                  <a:lnTo>
                    <a:pt x="659" y="1017"/>
                  </a:lnTo>
                  <a:lnTo>
                    <a:pt x="829" y="998"/>
                  </a:lnTo>
                  <a:lnTo>
                    <a:pt x="998" y="979"/>
                  </a:lnTo>
                  <a:lnTo>
                    <a:pt x="1130" y="923"/>
                  </a:lnTo>
                  <a:lnTo>
                    <a:pt x="1243" y="848"/>
                  </a:lnTo>
                  <a:lnTo>
                    <a:pt x="1337" y="772"/>
                  </a:lnTo>
                  <a:lnTo>
                    <a:pt x="1393" y="697"/>
                  </a:lnTo>
                  <a:lnTo>
                    <a:pt x="1450" y="603"/>
                  </a:lnTo>
                  <a:lnTo>
                    <a:pt x="1469" y="509"/>
                  </a:lnTo>
                  <a:lnTo>
                    <a:pt x="1450" y="415"/>
                  </a:lnTo>
                  <a:lnTo>
                    <a:pt x="1431" y="321"/>
                  </a:lnTo>
                  <a:lnTo>
                    <a:pt x="1374" y="227"/>
                  </a:lnTo>
                  <a:lnTo>
                    <a:pt x="1299" y="151"/>
                  </a:lnTo>
                  <a:lnTo>
                    <a:pt x="1205" y="95"/>
                  </a:lnTo>
                  <a:lnTo>
                    <a:pt x="1092" y="39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 flipH="1">
              <a:off x="514840" y="4065253"/>
              <a:ext cx="126647" cy="139739"/>
            </a:xfrm>
            <a:custGeom>
              <a:avLst/>
              <a:gdLst/>
              <a:ahLst/>
              <a:cxnLst/>
              <a:rect l="l" t="t" r="r" b="b"/>
              <a:pathLst>
                <a:path w="3821" h="4216" extrusionOk="0">
                  <a:moveTo>
                    <a:pt x="2578" y="0"/>
                  </a:moveTo>
                  <a:lnTo>
                    <a:pt x="2334" y="19"/>
                  </a:lnTo>
                  <a:lnTo>
                    <a:pt x="2051" y="57"/>
                  </a:lnTo>
                  <a:lnTo>
                    <a:pt x="1769" y="132"/>
                  </a:lnTo>
                  <a:lnTo>
                    <a:pt x="1487" y="226"/>
                  </a:lnTo>
                  <a:lnTo>
                    <a:pt x="1205" y="339"/>
                  </a:lnTo>
                  <a:lnTo>
                    <a:pt x="922" y="452"/>
                  </a:lnTo>
                  <a:lnTo>
                    <a:pt x="452" y="659"/>
                  </a:lnTo>
                  <a:lnTo>
                    <a:pt x="0" y="904"/>
                  </a:lnTo>
                  <a:lnTo>
                    <a:pt x="113" y="1280"/>
                  </a:lnTo>
                  <a:lnTo>
                    <a:pt x="226" y="1675"/>
                  </a:lnTo>
                  <a:lnTo>
                    <a:pt x="376" y="2165"/>
                  </a:lnTo>
                  <a:lnTo>
                    <a:pt x="565" y="2692"/>
                  </a:lnTo>
                  <a:lnTo>
                    <a:pt x="772" y="3200"/>
                  </a:lnTo>
                  <a:lnTo>
                    <a:pt x="885" y="3425"/>
                  </a:lnTo>
                  <a:lnTo>
                    <a:pt x="998" y="3632"/>
                  </a:lnTo>
                  <a:lnTo>
                    <a:pt x="1129" y="3821"/>
                  </a:lnTo>
                  <a:lnTo>
                    <a:pt x="1242" y="3971"/>
                  </a:lnTo>
                  <a:lnTo>
                    <a:pt x="1317" y="4028"/>
                  </a:lnTo>
                  <a:lnTo>
                    <a:pt x="1393" y="4084"/>
                  </a:lnTo>
                  <a:lnTo>
                    <a:pt x="1543" y="4159"/>
                  </a:lnTo>
                  <a:lnTo>
                    <a:pt x="1731" y="4197"/>
                  </a:lnTo>
                  <a:lnTo>
                    <a:pt x="1920" y="4216"/>
                  </a:lnTo>
                  <a:lnTo>
                    <a:pt x="2145" y="4197"/>
                  </a:lnTo>
                  <a:lnTo>
                    <a:pt x="2352" y="4159"/>
                  </a:lnTo>
                  <a:lnTo>
                    <a:pt x="2559" y="4122"/>
                  </a:lnTo>
                  <a:lnTo>
                    <a:pt x="2785" y="4046"/>
                  </a:lnTo>
                  <a:lnTo>
                    <a:pt x="3181" y="3896"/>
                  </a:lnTo>
                  <a:lnTo>
                    <a:pt x="3500" y="3745"/>
                  </a:lnTo>
                  <a:lnTo>
                    <a:pt x="3820" y="3576"/>
                  </a:lnTo>
                  <a:lnTo>
                    <a:pt x="3802" y="3237"/>
                  </a:lnTo>
                  <a:lnTo>
                    <a:pt x="3707" y="2409"/>
                  </a:lnTo>
                  <a:lnTo>
                    <a:pt x="3651" y="1882"/>
                  </a:lnTo>
                  <a:lnTo>
                    <a:pt x="3557" y="1355"/>
                  </a:lnTo>
                  <a:lnTo>
                    <a:pt x="3425" y="847"/>
                  </a:lnTo>
                  <a:lnTo>
                    <a:pt x="3350" y="603"/>
                  </a:lnTo>
                  <a:lnTo>
                    <a:pt x="3275" y="396"/>
                  </a:lnTo>
                  <a:lnTo>
                    <a:pt x="3237" y="302"/>
                  </a:lnTo>
                  <a:lnTo>
                    <a:pt x="3181" y="207"/>
                  </a:lnTo>
                  <a:lnTo>
                    <a:pt x="3105" y="151"/>
                  </a:lnTo>
                  <a:lnTo>
                    <a:pt x="3011" y="94"/>
                  </a:lnTo>
                  <a:lnTo>
                    <a:pt x="2917" y="57"/>
                  </a:lnTo>
                  <a:lnTo>
                    <a:pt x="2823" y="19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 flipH="1">
              <a:off x="456835" y="4032175"/>
              <a:ext cx="522730" cy="145374"/>
            </a:xfrm>
            <a:custGeom>
              <a:avLst/>
              <a:gdLst/>
              <a:ahLst/>
              <a:cxnLst/>
              <a:rect l="l" t="t" r="r" b="b"/>
              <a:pathLst>
                <a:path w="15771" h="4386" extrusionOk="0">
                  <a:moveTo>
                    <a:pt x="8356" y="1"/>
                  </a:moveTo>
                  <a:lnTo>
                    <a:pt x="7358" y="20"/>
                  </a:lnTo>
                  <a:lnTo>
                    <a:pt x="6380" y="39"/>
                  </a:lnTo>
                  <a:lnTo>
                    <a:pt x="5439" y="76"/>
                  </a:lnTo>
                  <a:lnTo>
                    <a:pt x="4573" y="133"/>
                  </a:lnTo>
                  <a:lnTo>
                    <a:pt x="3783" y="208"/>
                  </a:lnTo>
                  <a:lnTo>
                    <a:pt x="3105" y="264"/>
                  </a:lnTo>
                  <a:lnTo>
                    <a:pt x="2560" y="340"/>
                  </a:lnTo>
                  <a:lnTo>
                    <a:pt x="2164" y="434"/>
                  </a:lnTo>
                  <a:lnTo>
                    <a:pt x="2033" y="471"/>
                  </a:lnTo>
                  <a:lnTo>
                    <a:pt x="1957" y="509"/>
                  </a:lnTo>
                  <a:lnTo>
                    <a:pt x="1807" y="622"/>
                  </a:lnTo>
                  <a:lnTo>
                    <a:pt x="1675" y="754"/>
                  </a:lnTo>
                  <a:lnTo>
                    <a:pt x="1525" y="942"/>
                  </a:lnTo>
                  <a:lnTo>
                    <a:pt x="1355" y="1130"/>
                  </a:lnTo>
                  <a:lnTo>
                    <a:pt x="1035" y="1601"/>
                  </a:lnTo>
                  <a:lnTo>
                    <a:pt x="715" y="2090"/>
                  </a:lnTo>
                  <a:lnTo>
                    <a:pt x="414" y="2579"/>
                  </a:lnTo>
                  <a:lnTo>
                    <a:pt x="188" y="3012"/>
                  </a:lnTo>
                  <a:lnTo>
                    <a:pt x="57" y="3351"/>
                  </a:lnTo>
                  <a:lnTo>
                    <a:pt x="19" y="3464"/>
                  </a:lnTo>
                  <a:lnTo>
                    <a:pt x="0" y="3539"/>
                  </a:lnTo>
                  <a:lnTo>
                    <a:pt x="19" y="3558"/>
                  </a:lnTo>
                  <a:lnTo>
                    <a:pt x="57" y="3577"/>
                  </a:lnTo>
                  <a:lnTo>
                    <a:pt x="151" y="3633"/>
                  </a:lnTo>
                  <a:lnTo>
                    <a:pt x="301" y="3671"/>
                  </a:lnTo>
                  <a:lnTo>
                    <a:pt x="508" y="3708"/>
                  </a:lnTo>
                  <a:lnTo>
                    <a:pt x="998" y="3784"/>
                  </a:lnTo>
                  <a:lnTo>
                    <a:pt x="1562" y="3840"/>
                  </a:lnTo>
                  <a:lnTo>
                    <a:pt x="2597" y="3915"/>
                  </a:lnTo>
                  <a:lnTo>
                    <a:pt x="3049" y="3953"/>
                  </a:lnTo>
                  <a:lnTo>
                    <a:pt x="4761" y="1883"/>
                  </a:lnTo>
                  <a:lnTo>
                    <a:pt x="4950" y="1826"/>
                  </a:lnTo>
                  <a:lnTo>
                    <a:pt x="5213" y="1789"/>
                  </a:lnTo>
                  <a:lnTo>
                    <a:pt x="5533" y="1770"/>
                  </a:lnTo>
                  <a:lnTo>
                    <a:pt x="5909" y="1751"/>
                  </a:lnTo>
                  <a:lnTo>
                    <a:pt x="6794" y="1751"/>
                  </a:lnTo>
                  <a:lnTo>
                    <a:pt x="7754" y="1770"/>
                  </a:lnTo>
                  <a:lnTo>
                    <a:pt x="8676" y="1808"/>
                  </a:lnTo>
                  <a:lnTo>
                    <a:pt x="9466" y="1845"/>
                  </a:lnTo>
                  <a:lnTo>
                    <a:pt x="10200" y="1902"/>
                  </a:lnTo>
                  <a:lnTo>
                    <a:pt x="10238" y="1883"/>
                  </a:lnTo>
                  <a:lnTo>
                    <a:pt x="10275" y="1902"/>
                  </a:lnTo>
                  <a:lnTo>
                    <a:pt x="10369" y="1939"/>
                  </a:lnTo>
                  <a:lnTo>
                    <a:pt x="10464" y="2015"/>
                  </a:lnTo>
                  <a:lnTo>
                    <a:pt x="10558" y="2128"/>
                  </a:lnTo>
                  <a:lnTo>
                    <a:pt x="10746" y="2447"/>
                  </a:lnTo>
                  <a:lnTo>
                    <a:pt x="10972" y="2843"/>
                  </a:lnTo>
                  <a:lnTo>
                    <a:pt x="11160" y="3276"/>
                  </a:lnTo>
                  <a:lnTo>
                    <a:pt x="11329" y="3671"/>
                  </a:lnTo>
                  <a:lnTo>
                    <a:pt x="11461" y="4028"/>
                  </a:lnTo>
                  <a:lnTo>
                    <a:pt x="11536" y="4273"/>
                  </a:lnTo>
                  <a:lnTo>
                    <a:pt x="11555" y="4311"/>
                  </a:lnTo>
                  <a:lnTo>
                    <a:pt x="11593" y="4329"/>
                  </a:lnTo>
                  <a:lnTo>
                    <a:pt x="11724" y="4348"/>
                  </a:lnTo>
                  <a:lnTo>
                    <a:pt x="11931" y="4367"/>
                  </a:lnTo>
                  <a:lnTo>
                    <a:pt x="12195" y="4386"/>
                  </a:lnTo>
                  <a:lnTo>
                    <a:pt x="12835" y="4386"/>
                  </a:lnTo>
                  <a:lnTo>
                    <a:pt x="13569" y="4348"/>
                  </a:lnTo>
                  <a:lnTo>
                    <a:pt x="14303" y="4292"/>
                  </a:lnTo>
                  <a:lnTo>
                    <a:pt x="14961" y="4198"/>
                  </a:lnTo>
                  <a:lnTo>
                    <a:pt x="15225" y="4141"/>
                  </a:lnTo>
                  <a:lnTo>
                    <a:pt x="15432" y="4085"/>
                  </a:lnTo>
                  <a:lnTo>
                    <a:pt x="15582" y="4028"/>
                  </a:lnTo>
                  <a:lnTo>
                    <a:pt x="15620" y="3991"/>
                  </a:lnTo>
                  <a:lnTo>
                    <a:pt x="15639" y="3953"/>
                  </a:lnTo>
                  <a:lnTo>
                    <a:pt x="15695" y="3727"/>
                  </a:lnTo>
                  <a:lnTo>
                    <a:pt x="15752" y="3370"/>
                  </a:lnTo>
                  <a:lnTo>
                    <a:pt x="15771" y="3163"/>
                  </a:lnTo>
                  <a:lnTo>
                    <a:pt x="15771" y="2918"/>
                  </a:lnTo>
                  <a:lnTo>
                    <a:pt x="15752" y="2673"/>
                  </a:lnTo>
                  <a:lnTo>
                    <a:pt x="15714" y="2410"/>
                  </a:lnTo>
                  <a:lnTo>
                    <a:pt x="15639" y="2146"/>
                  </a:lnTo>
                  <a:lnTo>
                    <a:pt x="15526" y="1883"/>
                  </a:lnTo>
                  <a:lnTo>
                    <a:pt x="15394" y="1619"/>
                  </a:lnTo>
                  <a:lnTo>
                    <a:pt x="15206" y="1375"/>
                  </a:lnTo>
                  <a:lnTo>
                    <a:pt x="15112" y="1243"/>
                  </a:lnTo>
                  <a:lnTo>
                    <a:pt x="14980" y="1130"/>
                  </a:lnTo>
                  <a:lnTo>
                    <a:pt x="14848" y="1017"/>
                  </a:lnTo>
                  <a:lnTo>
                    <a:pt x="14717" y="904"/>
                  </a:lnTo>
                  <a:lnTo>
                    <a:pt x="14547" y="791"/>
                  </a:lnTo>
                  <a:lnTo>
                    <a:pt x="14378" y="697"/>
                  </a:lnTo>
                  <a:lnTo>
                    <a:pt x="14190" y="603"/>
                  </a:lnTo>
                  <a:lnTo>
                    <a:pt x="13983" y="509"/>
                  </a:lnTo>
                  <a:lnTo>
                    <a:pt x="13738" y="434"/>
                  </a:lnTo>
                  <a:lnTo>
                    <a:pt x="13475" y="359"/>
                  </a:lnTo>
                  <a:lnTo>
                    <a:pt x="13174" y="302"/>
                  </a:lnTo>
                  <a:lnTo>
                    <a:pt x="12835" y="246"/>
                  </a:lnTo>
                  <a:lnTo>
                    <a:pt x="12082" y="152"/>
                  </a:lnTo>
                  <a:lnTo>
                    <a:pt x="11235" y="76"/>
                  </a:lnTo>
                  <a:lnTo>
                    <a:pt x="10313" y="20"/>
                  </a:lnTo>
                  <a:lnTo>
                    <a:pt x="93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 flipH="1">
              <a:off x="362009" y="4077716"/>
              <a:ext cx="258299" cy="238942"/>
            </a:xfrm>
            <a:custGeom>
              <a:avLst/>
              <a:gdLst/>
              <a:ahLst/>
              <a:cxnLst/>
              <a:rect l="l" t="t" r="r" b="b"/>
              <a:pathLst>
                <a:path w="7793" h="7209" extrusionOk="0">
                  <a:moveTo>
                    <a:pt x="4160" y="133"/>
                  </a:moveTo>
                  <a:lnTo>
                    <a:pt x="4009" y="189"/>
                  </a:lnTo>
                  <a:lnTo>
                    <a:pt x="3878" y="264"/>
                  </a:lnTo>
                  <a:lnTo>
                    <a:pt x="4009" y="208"/>
                  </a:lnTo>
                  <a:lnTo>
                    <a:pt x="4160" y="133"/>
                  </a:lnTo>
                  <a:close/>
                  <a:moveTo>
                    <a:pt x="3878" y="264"/>
                  </a:moveTo>
                  <a:lnTo>
                    <a:pt x="3746" y="340"/>
                  </a:lnTo>
                  <a:lnTo>
                    <a:pt x="3558" y="490"/>
                  </a:lnTo>
                  <a:lnTo>
                    <a:pt x="3426" y="622"/>
                  </a:lnTo>
                  <a:lnTo>
                    <a:pt x="3426" y="622"/>
                  </a:lnTo>
                  <a:lnTo>
                    <a:pt x="3577" y="490"/>
                  </a:lnTo>
                  <a:lnTo>
                    <a:pt x="3765" y="340"/>
                  </a:lnTo>
                  <a:lnTo>
                    <a:pt x="3878" y="264"/>
                  </a:lnTo>
                  <a:close/>
                  <a:moveTo>
                    <a:pt x="6088" y="267"/>
                  </a:moveTo>
                  <a:lnTo>
                    <a:pt x="6211" y="302"/>
                  </a:lnTo>
                  <a:lnTo>
                    <a:pt x="6324" y="377"/>
                  </a:lnTo>
                  <a:lnTo>
                    <a:pt x="6362" y="415"/>
                  </a:lnTo>
                  <a:lnTo>
                    <a:pt x="6399" y="471"/>
                  </a:lnTo>
                  <a:lnTo>
                    <a:pt x="6437" y="528"/>
                  </a:lnTo>
                  <a:lnTo>
                    <a:pt x="6456" y="603"/>
                  </a:lnTo>
                  <a:lnTo>
                    <a:pt x="6475" y="659"/>
                  </a:lnTo>
                  <a:lnTo>
                    <a:pt x="6456" y="735"/>
                  </a:lnTo>
                  <a:lnTo>
                    <a:pt x="6456" y="791"/>
                  </a:lnTo>
                  <a:lnTo>
                    <a:pt x="6418" y="848"/>
                  </a:lnTo>
                  <a:lnTo>
                    <a:pt x="6324" y="961"/>
                  </a:lnTo>
                  <a:lnTo>
                    <a:pt x="6211" y="1055"/>
                  </a:lnTo>
                  <a:lnTo>
                    <a:pt x="6155" y="1073"/>
                  </a:lnTo>
                  <a:lnTo>
                    <a:pt x="6079" y="1092"/>
                  </a:lnTo>
                  <a:lnTo>
                    <a:pt x="6004" y="1092"/>
                  </a:lnTo>
                  <a:lnTo>
                    <a:pt x="5948" y="1073"/>
                  </a:lnTo>
                  <a:lnTo>
                    <a:pt x="5872" y="1036"/>
                  </a:lnTo>
                  <a:lnTo>
                    <a:pt x="5816" y="998"/>
                  </a:lnTo>
                  <a:lnTo>
                    <a:pt x="5778" y="942"/>
                  </a:lnTo>
                  <a:lnTo>
                    <a:pt x="5741" y="866"/>
                  </a:lnTo>
                  <a:lnTo>
                    <a:pt x="5722" y="810"/>
                  </a:lnTo>
                  <a:lnTo>
                    <a:pt x="5722" y="735"/>
                  </a:lnTo>
                  <a:lnTo>
                    <a:pt x="5741" y="659"/>
                  </a:lnTo>
                  <a:lnTo>
                    <a:pt x="5778" y="584"/>
                  </a:lnTo>
                  <a:lnTo>
                    <a:pt x="5872" y="452"/>
                  </a:lnTo>
                  <a:lnTo>
                    <a:pt x="5985" y="340"/>
                  </a:lnTo>
                  <a:lnTo>
                    <a:pt x="6088" y="267"/>
                  </a:lnTo>
                  <a:close/>
                  <a:moveTo>
                    <a:pt x="6776" y="1713"/>
                  </a:moveTo>
                  <a:lnTo>
                    <a:pt x="6889" y="1732"/>
                  </a:lnTo>
                  <a:lnTo>
                    <a:pt x="6964" y="1770"/>
                  </a:lnTo>
                  <a:lnTo>
                    <a:pt x="7058" y="1826"/>
                  </a:lnTo>
                  <a:lnTo>
                    <a:pt x="7133" y="1902"/>
                  </a:lnTo>
                  <a:lnTo>
                    <a:pt x="7190" y="1977"/>
                  </a:lnTo>
                  <a:lnTo>
                    <a:pt x="7271" y="2098"/>
                  </a:lnTo>
                  <a:lnTo>
                    <a:pt x="7271" y="2098"/>
                  </a:lnTo>
                  <a:lnTo>
                    <a:pt x="7133" y="2184"/>
                  </a:lnTo>
                  <a:lnTo>
                    <a:pt x="6964" y="2278"/>
                  </a:lnTo>
                  <a:lnTo>
                    <a:pt x="6776" y="2334"/>
                  </a:lnTo>
                  <a:lnTo>
                    <a:pt x="6569" y="2353"/>
                  </a:lnTo>
                  <a:lnTo>
                    <a:pt x="6381" y="2334"/>
                  </a:lnTo>
                  <a:lnTo>
                    <a:pt x="6287" y="2316"/>
                  </a:lnTo>
                  <a:lnTo>
                    <a:pt x="6192" y="2297"/>
                  </a:lnTo>
                  <a:lnTo>
                    <a:pt x="6155" y="2278"/>
                  </a:lnTo>
                  <a:lnTo>
                    <a:pt x="6136" y="2259"/>
                  </a:lnTo>
                  <a:lnTo>
                    <a:pt x="6136" y="2221"/>
                  </a:lnTo>
                  <a:lnTo>
                    <a:pt x="6136" y="2165"/>
                  </a:lnTo>
                  <a:lnTo>
                    <a:pt x="6155" y="2071"/>
                  </a:lnTo>
                  <a:lnTo>
                    <a:pt x="6192" y="1996"/>
                  </a:lnTo>
                  <a:lnTo>
                    <a:pt x="6249" y="1920"/>
                  </a:lnTo>
                  <a:lnTo>
                    <a:pt x="6324" y="1845"/>
                  </a:lnTo>
                  <a:lnTo>
                    <a:pt x="6399" y="1807"/>
                  </a:lnTo>
                  <a:lnTo>
                    <a:pt x="6494" y="1751"/>
                  </a:lnTo>
                  <a:lnTo>
                    <a:pt x="6588" y="1732"/>
                  </a:lnTo>
                  <a:lnTo>
                    <a:pt x="6682" y="1713"/>
                  </a:lnTo>
                  <a:close/>
                  <a:moveTo>
                    <a:pt x="5967" y="3369"/>
                  </a:moveTo>
                  <a:lnTo>
                    <a:pt x="6061" y="3388"/>
                  </a:lnTo>
                  <a:lnTo>
                    <a:pt x="6155" y="3445"/>
                  </a:lnTo>
                  <a:lnTo>
                    <a:pt x="6230" y="3501"/>
                  </a:lnTo>
                  <a:lnTo>
                    <a:pt x="6287" y="3595"/>
                  </a:lnTo>
                  <a:lnTo>
                    <a:pt x="6324" y="3689"/>
                  </a:lnTo>
                  <a:lnTo>
                    <a:pt x="6362" y="3783"/>
                  </a:lnTo>
                  <a:lnTo>
                    <a:pt x="6381" y="3896"/>
                  </a:lnTo>
                  <a:lnTo>
                    <a:pt x="6418" y="4122"/>
                  </a:lnTo>
                  <a:lnTo>
                    <a:pt x="6418" y="4197"/>
                  </a:lnTo>
                  <a:lnTo>
                    <a:pt x="6268" y="4197"/>
                  </a:lnTo>
                  <a:lnTo>
                    <a:pt x="6155" y="4160"/>
                  </a:lnTo>
                  <a:lnTo>
                    <a:pt x="6061" y="4122"/>
                  </a:lnTo>
                  <a:lnTo>
                    <a:pt x="5967" y="4085"/>
                  </a:lnTo>
                  <a:lnTo>
                    <a:pt x="5872" y="4028"/>
                  </a:lnTo>
                  <a:lnTo>
                    <a:pt x="5816" y="3953"/>
                  </a:lnTo>
                  <a:lnTo>
                    <a:pt x="5741" y="3859"/>
                  </a:lnTo>
                  <a:lnTo>
                    <a:pt x="5703" y="3765"/>
                  </a:lnTo>
                  <a:lnTo>
                    <a:pt x="5684" y="3670"/>
                  </a:lnTo>
                  <a:lnTo>
                    <a:pt x="5684" y="3558"/>
                  </a:lnTo>
                  <a:lnTo>
                    <a:pt x="5722" y="3482"/>
                  </a:lnTo>
                  <a:lnTo>
                    <a:pt x="5778" y="3407"/>
                  </a:lnTo>
                  <a:lnTo>
                    <a:pt x="5872" y="3369"/>
                  </a:lnTo>
                  <a:close/>
                  <a:moveTo>
                    <a:pt x="5195" y="4461"/>
                  </a:moveTo>
                  <a:lnTo>
                    <a:pt x="5308" y="4480"/>
                  </a:lnTo>
                  <a:lnTo>
                    <a:pt x="5402" y="4517"/>
                  </a:lnTo>
                  <a:lnTo>
                    <a:pt x="5496" y="4555"/>
                  </a:lnTo>
                  <a:lnTo>
                    <a:pt x="5571" y="4630"/>
                  </a:lnTo>
                  <a:lnTo>
                    <a:pt x="5647" y="4724"/>
                  </a:lnTo>
                  <a:lnTo>
                    <a:pt x="5703" y="4800"/>
                  </a:lnTo>
                  <a:lnTo>
                    <a:pt x="5760" y="4894"/>
                  </a:lnTo>
                  <a:lnTo>
                    <a:pt x="5854" y="5101"/>
                  </a:lnTo>
                  <a:lnTo>
                    <a:pt x="5910" y="5327"/>
                  </a:lnTo>
                  <a:lnTo>
                    <a:pt x="5910" y="5352"/>
                  </a:lnTo>
                  <a:lnTo>
                    <a:pt x="5910" y="5352"/>
                  </a:lnTo>
                  <a:lnTo>
                    <a:pt x="5835" y="5364"/>
                  </a:lnTo>
                  <a:lnTo>
                    <a:pt x="5722" y="5345"/>
                  </a:lnTo>
                  <a:lnTo>
                    <a:pt x="5628" y="5327"/>
                  </a:lnTo>
                  <a:lnTo>
                    <a:pt x="5515" y="5289"/>
                  </a:lnTo>
                  <a:lnTo>
                    <a:pt x="5421" y="5232"/>
                  </a:lnTo>
                  <a:lnTo>
                    <a:pt x="5233" y="5101"/>
                  </a:lnTo>
                  <a:lnTo>
                    <a:pt x="5082" y="4950"/>
                  </a:lnTo>
                  <a:lnTo>
                    <a:pt x="5007" y="4875"/>
                  </a:lnTo>
                  <a:lnTo>
                    <a:pt x="4950" y="4781"/>
                  </a:lnTo>
                  <a:lnTo>
                    <a:pt x="4932" y="4687"/>
                  </a:lnTo>
                  <a:lnTo>
                    <a:pt x="4950" y="4611"/>
                  </a:lnTo>
                  <a:lnTo>
                    <a:pt x="5026" y="4536"/>
                  </a:lnTo>
                  <a:lnTo>
                    <a:pt x="5101" y="4480"/>
                  </a:lnTo>
                  <a:lnTo>
                    <a:pt x="5195" y="4461"/>
                  </a:lnTo>
                  <a:close/>
                  <a:moveTo>
                    <a:pt x="3972" y="5120"/>
                  </a:moveTo>
                  <a:lnTo>
                    <a:pt x="4066" y="5157"/>
                  </a:lnTo>
                  <a:lnTo>
                    <a:pt x="4141" y="5214"/>
                  </a:lnTo>
                  <a:lnTo>
                    <a:pt x="4235" y="5270"/>
                  </a:lnTo>
                  <a:lnTo>
                    <a:pt x="4292" y="5345"/>
                  </a:lnTo>
                  <a:lnTo>
                    <a:pt x="4348" y="5421"/>
                  </a:lnTo>
                  <a:lnTo>
                    <a:pt x="4405" y="5515"/>
                  </a:lnTo>
                  <a:lnTo>
                    <a:pt x="4442" y="5609"/>
                  </a:lnTo>
                  <a:lnTo>
                    <a:pt x="4442" y="5722"/>
                  </a:lnTo>
                  <a:lnTo>
                    <a:pt x="4461" y="5816"/>
                  </a:lnTo>
                  <a:lnTo>
                    <a:pt x="4442" y="5910"/>
                  </a:lnTo>
                  <a:lnTo>
                    <a:pt x="4386" y="6117"/>
                  </a:lnTo>
                  <a:lnTo>
                    <a:pt x="4311" y="6305"/>
                  </a:lnTo>
                  <a:lnTo>
                    <a:pt x="4235" y="6403"/>
                  </a:lnTo>
                  <a:lnTo>
                    <a:pt x="4160" y="6343"/>
                  </a:lnTo>
                  <a:lnTo>
                    <a:pt x="4028" y="6173"/>
                  </a:lnTo>
                  <a:lnTo>
                    <a:pt x="3934" y="5985"/>
                  </a:lnTo>
                  <a:lnTo>
                    <a:pt x="3859" y="5797"/>
                  </a:lnTo>
                  <a:lnTo>
                    <a:pt x="3802" y="5571"/>
                  </a:lnTo>
                  <a:lnTo>
                    <a:pt x="3784" y="5477"/>
                  </a:lnTo>
                  <a:lnTo>
                    <a:pt x="3784" y="5364"/>
                  </a:lnTo>
                  <a:lnTo>
                    <a:pt x="3802" y="5270"/>
                  </a:lnTo>
                  <a:lnTo>
                    <a:pt x="3821" y="5176"/>
                  </a:lnTo>
                  <a:lnTo>
                    <a:pt x="3859" y="5138"/>
                  </a:lnTo>
                  <a:lnTo>
                    <a:pt x="3896" y="5120"/>
                  </a:lnTo>
                  <a:close/>
                  <a:moveTo>
                    <a:pt x="1" y="6456"/>
                  </a:moveTo>
                  <a:lnTo>
                    <a:pt x="95" y="6550"/>
                  </a:lnTo>
                  <a:lnTo>
                    <a:pt x="227" y="6644"/>
                  </a:lnTo>
                  <a:lnTo>
                    <a:pt x="114" y="6550"/>
                  </a:lnTo>
                  <a:lnTo>
                    <a:pt x="1" y="6456"/>
                  </a:lnTo>
                  <a:close/>
                  <a:moveTo>
                    <a:pt x="2880" y="5703"/>
                  </a:moveTo>
                  <a:lnTo>
                    <a:pt x="2956" y="5722"/>
                  </a:lnTo>
                  <a:lnTo>
                    <a:pt x="3031" y="5778"/>
                  </a:lnTo>
                  <a:lnTo>
                    <a:pt x="3087" y="5854"/>
                  </a:lnTo>
                  <a:lnTo>
                    <a:pt x="3125" y="5929"/>
                  </a:lnTo>
                  <a:lnTo>
                    <a:pt x="3163" y="6004"/>
                  </a:lnTo>
                  <a:lnTo>
                    <a:pt x="3181" y="6098"/>
                  </a:lnTo>
                  <a:lnTo>
                    <a:pt x="3200" y="6192"/>
                  </a:lnTo>
                  <a:lnTo>
                    <a:pt x="3200" y="6268"/>
                  </a:lnTo>
                  <a:lnTo>
                    <a:pt x="3181" y="6362"/>
                  </a:lnTo>
                  <a:lnTo>
                    <a:pt x="3106" y="6531"/>
                  </a:lnTo>
                  <a:lnTo>
                    <a:pt x="3031" y="6682"/>
                  </a:lnTo>
                  <a:lnTo>
                    <a:pt x="2949" y="6763"/>
                  </a:lnTo>
                  <a:lnTo>
                    <a:pt x="2949" y="6763"/>
                  </a:lnTo>
                  <a:lnTo>
                    <a:pt x="2937" y="6757"/>
                  </a:lnTo>
                  <a:lnTo>
                    <a:pt x="2843" y="6700"/>
                  </a:lnTo>
                  <a:lnTo>
                    <a:pt x="2786" y="6625"/>
                  </a:lnTo>
                  <a:lnTo>
                    <a:pt x="2654" y="6475"/>
                  </a:lnTo>
                  <a:lnTo>
                    <a:pt x="2617" y="6399"/>
                  </a:lnTo>
                  <a:lnTo>
                    <a:pt x="2579" y="6305"/>
                  </a:lnTo>
                  <a:lnTo>
                    <a:pt x="2560" y="6211"/>
                  </a:lnTo>
                  <a:lnTo>
                    <a:pt x="2542" y="6117"/>
                  </a:lnTo>
                  <a:lnTo>
                    <a:pt x="2560" y="6023"/>
                  </a:lnTo>
                  <a:lnTo>
                    <a:pt x="2579" y="5929"/>
                  </a:lnTo>
                  <a:lnTo>
                    <a:pt x="2617" y="5854"/>
                  </a:lnTo>
                  <a:lnTo>
                    <a:pt x="2654" y="5778"/>
                  </a:lnTo>
                  <a:lnTo>
                    <a:pt x="2730" y="5722"/>
                  </a:lnTo>
                  <a:lnTo>
                    <a:pt x="2805" y="5703"/>
                  </a:lnTo>
                  <a:close/>
                  <a:moveTo>
                    <a:pt x="1582" y="5609"/>
                  </a:moveTo>
                  <a:lnTo>
                    <a:pt x="1638" y="5628"/>
                  </a:lnTo>
                  <a:lnTo>
                    <a:pt x="1695" y="5665"/>
                  </a:lnTo>
                  <a:lnTo>
                    <a:pt x="1751" y="5703"/>
                  </a:lnTo>
                  <a:lnTo>
                    <a:pt x="1808" y="5816"/>
                  </a:lnTo>
                  <a:lnTo>
                    <a:pt x="1845" y="5929"/>
                  </a:lnTo>
                  <a:lnTo>
                    <a:pt x="1864" y="6061"/>
                  </a:lnTo>
                  <a:lnTo>
                    <a:pt x="1845" y="6192"/>
                  </a:lnTo>
                  <a:lnTo>
                    <a:pt x="1808" y="6305"/>
                  </a:lnTo>
                  <a:lnTo>
                    <a:pt x="1751" y="6418"/>
                  </a:lnTo>
                  <a:lnTo>
                    <a:pt x="1676" y="6512"/>
                  </a:lnTo>
                  <a:lnTo>
                    <a:pt x="1601" y="6606"/>
                  </a:lnTo>
                  <a:lnTo>
                    <a:pt x="1506" y="6682"/>
                  </a:lnTo>
                  <a:lnTo>
                    <a:pt x="1412" y="6738"/>
                  </a:lnTo>
                  <a:lnTo>
                    <a:pt x="1355" y="6767"/>
                  </a:lnTo>
                  <a:lnTo>
                    <a:pt x="1299" y="6700"/>
                  </a:lnTo>
                  <a:lnTo>
                    <a:pt x="1205" y="6569"/>
                  </a:lnTo>
                  <a:lnTo>
                    <a:pt x="1149" y="6418"/>
                  </a:lnTo>
                  <a:lnTo>
                    <a:pt x="1111" y="6268"/>
                  </a:lnTo>
                  <a:lnTo>
                    <a:pt x="1111" y="6136"/>
                  </a:lnTo>
                  <a:lnTo>
                    <a:pt x="1130" y="5985"/>
                  </a:lnTo>
                  <a:lnTo>
                    <a:pt x="1187" y="5854"/>
                  </a:lnTo>
                  <a:lnTo>
                    <a:pt x="1281" y="5741"/>
                  </a:lnTo>
                  <a:lnTo>
                    <a:pt x="1375" y="5646"/>
                  </a:lnTo>
                  <a:lnTo>
                    <a:pt x="1450" y="5609"/>
                  </a:lnTo>
                  <a:close/>
                  <a:moveTo>
                    <a:pt x="4706" y="1"/>
                  </a:moveTo>
                  <a:lnTo>
                    <a:pt x="4499" y="38"/>
                  </a:lnTo>
                  <a:lnTo>
                    <a:pt x="4329" y="76"/>
                  </a:lnTo>
                  <a:lnTo>
                    <a:pt x="4160" y="133"/>
                  </a:lnTo>
                  <a:lnTo>
                    <a:pt x="4160" y="133"/>
                  </a:lnTo>
                  <a:lnTo>
                    <a:pt x="4329" y="95"/>
                  </a:lnTo>
                  <a:lnTo>
                    <a:pt x="4518" y="57"/>
                  </a:lnTo>
                  <a:lnTo>
                    <a:pt x="4706" y="38"/>
                  </a:lnTo>
                  <a:lnTo>
                    <a:pt x="5139" y="38"/>
                  </a:lnTo>
                  <a:lnTo>
                    <a:pt x="5364" y="76"/>
                  </a:lnTo>
                  <a:lnTo>
                    <a:pt x="5590" y="133"/>
                  </a:lnTo>
                  <a:lnTo>
                    <a:pt x="5835" y="189"/>
                  </a:lnTo>
                  <a:lnTo>
                    <a:pt x="6015" y="244"/>
                  </a:lnTo>
                  <a:lnTo>
                    <a:pt x="6015" y="244"/>
                  </a:lnTo>
                  <a:lnTo>
                    <a:pt x="5948" y="302"/>
                  </a:lnTo>
                  <a:lnTo>
                    <a:pt x="5816" y="415"/>
                  </a:lnTo>
                  <a:lnTo>
                    <a:pt x="5741" y="565"/>
                  </a:lnTo>
                  <a:lnTo>
                    <a:pt x="5703" y="641"/>
                  </a:lnTo>
                  <a:lnTo>
                    <a:pt x="5684" y="716"/>
                  </a:lnTo>
                  <a:lnTo>
                    <a:pt x="5665" y="810"/>
                  </a:lnTo>
                  <a:lnTo>
                    <a:pt x="5684" y="885"/>
                  </a:lnTo>
                  <a:lnTo>
                    <a:pt x="5722" y="961"/>
                  </a:lnTo>
                  <a:lnTo>
                    <a:pt x="5778" y="1036"/>
                  </a:lnTo>
                  <a:lnTo>
                    <a:pt x="5854" y="1073"/>
                  </a:lnTo>
                  <a:lnTo>
                    <a:pt x="5929" y="1111"/>
                  </a:lnTo>
                  <a:lnTo>
                    <a:pt x="6004" y="1130"/>
                  </a:lnTo>
                  <a:lnTo>
                    <a:pt x="6079" y="1130"/>
                  </a:lnTo>
                  <a:lnTo>
                    <a:pt x="6155" y="1111"/>
                  </a:lnTo>
                  <a:lnTo>
                    <a:pt x="6230" y="1092"/>
                  </a:lnTo>
                  <a:lnTo>
                    <a:pt x="6305" y="1055"/>
                  </a:lnTo>
                  <a:lnTo>
                    <a:pt x="6362" y="998"/>
                  </a:lnTo>
                  <a:lnTo>
                    <a:pt x="6456" y="885"/>
                  </a:lnTo>
                  <a:lnTo>
                    <a:pt x="6494" y="810"/>
                  </a:lnTo>
                  <a:lnTo>
                    <a:pt x="6512" y="735"/>
                  </a:lnTo>
                  <a:lnTo>
                    <a:pt x="6512" y="659"/>
                  </a:lnTo>
                  <a:lnTo>
                    <a:pt x="6494" y="584"/>
                  </a:lnTo>
                  <a:lnTo>
                    <a:pt x="6475" y="509"/>
                  </a:lnTo>
                  <a:lnTo>
                    <a:pt x="6437" y="452"/>
                  </a:lnTo>
                  <a:lnTo>
                    <a:pt x="6399" y="396"/>
                  </a:lnTo>
                  <a:lnTo>
                    <a:pt x="6343" y="340"/>
                  </a:lnTo>
                  <a:lnTo>
                    <a:pt x="6230" y="283"/>
                  </a:lnTo>
                  <a:lnTo>
                    <a:pt x="6127" y="239"/>
                  </a:lnTo>
                  <a:lnTo>
                    <a:pt x="6127" y="239"/>
                  </a:lnTo>
                  <a:lnTo>
                    <a:pt x="6174" y="208"/>
                  </a:lnTo>
                  <a:lnTo>
                    <a:pt x="6249" y="170"/>
                  </a:lnTo>
                  <a:lnTo>
                    <a:pt x="6343" y="151"/>
                  </a:lnTo>
                  <a:lnTo>
                    <a:pt x="6418" y="151"/>
                  </a:lnTo>
                  <a:lnTo>
                    <a:pt x="6512" y="133"/>
                  </a:lnTo>
                  <a:lnTo>
                    <a:pt x="6588" y="133"/>
                  </a:lnTo>
                  <a:lnTo>
                    <a:pt x="6757" y="151"/>
                  </a:lnTo>
                  <a:lnTo>
                    <a:pt x="6926" y="208"/>
                  </a:lnTo>
                  <a:lnTo>
                    <a:pt x="7077" y="283"/>
                  </a:lnTo>
                  <a:lnTo>
                    <a:pt x="7227" y="358"/>
                  </a:lnTo>
                  <a:lnTo>
                    <a:pt x="7359" y="490"/>
                  </a:lnTo>
                  <a:lnTo>
                    <a:pt x="7491" y="622"/>
                  </a:lnTo>
                  <a:lnTo>
                    <a:pt x="7585" y="754"/>
                  </a:lnTo>
                  <a:lnTo>
                    <a:pt x="7660" y="923"/>
                  </a:lnTo>
                  <a:lnTo>
                    <a:pt x="7698" y="1017"/>
                  </a:lnTo>
                  <a:lnTo>
                    <a:pt x="7717" y="1111"/>
                  </a:lnTo>
                  <a:lnTo>
                    <a:pt x="7717" y="1186"/>
                  </a:lnTo>
                  <a:lnTo>
                    <a:pt x="7717" y="1280"/>
                  </a:lnTo>
                  <a:lnTo>
                    <a:pt x="7698" y="1469"/>
                  </a:lnTo>
                  <a:lnTo>
                    <a:pt x="7679" y="1563"/>
                  </a:lnTo>
                  <a:lnTo>
                    <a:pt x="7641" y="1638"/>
                  </a:lnTo>
                  <a:lnTo>
                    <a:pt x="7604" y="1732"/>
                  </a:lnTo>
                  <a:lnTo>
                    <a:pt x="7547" y="1807"/>
                  </a:lnTo>
                  <a:lnTo>
                    <a:pt x="7491" y="1883"/>
                  </a:lnTo>
                  <a:lnTo>
                    <a:pt x="7434" y="1958"/>
                  </a:lnTo>
                  <a:lnTo>
                    <a:pt x="7351" y="2031"/>
                  </a:lnTo>
                  <a:lnTo>
                    <a:pt x="7351" y="2031"/>
                  </a:lnTo>
                  <a:lnTo>
                    <a:pt x="7340" y="2014"/>
                  </a:lnTo>
                  <a:lnTo>
                    <a:pt x="7265" y="1920"/>
                  </a:lnTo>
                  <a:lnTo>
                    <a:pt x="7190" y="1826"/>
                  </a:lnTo>
                  <a:lnTo>
                    <a:pt x="7115" y="1751"/>
                  </a:lnTo>
                  <a:lnTo>
                    <a:pt x="7020" y="1694"/>
                  </a:lnTo>
                  <a:lnTo>
                    <a:pt x="6908" y="1657"/>
                  </a:lnTo>
                  <a:lnTo>
                    <a:pt x="6795" y="1638"/>
                  </a:lnTo>
                  <a:lnTo>
                    <a:pt x="6682" y="1619"/>
                  </a:lnTo>
                  <a:lnTo>
                    <a:pt x="6569" y="1638"/>
                  </a:lnTo>
                  <a:lnTo>
                    <a:pt x="6456" y="1676"/>
                  </a:lnTo>
                  <a:lnTo>
                    <a:pt x="6362" y="1713"/>
                  </a:lnTo>
                  <a:lnTo>
                    <a:pt x="6268" y="1789"/>
                  </a:lnTo>
                  <a:lnTo>
                    <a:pt x="6192" y="1864"/>
                  </a:lnTo>
                  <a:lnTo>
                    <a:pt x="6117" y="1958"/>
                  </a:lnTo>
                  <a:lnTo>
                    <a:pt x="6079" y="2052"/>
                  </a:lnTo>
                  <a:lnTo>
                    <a:pt x="6042" y="2165"/>
                  </a:lnTo>
                  <a:lnTo>
                    <a:pt x="6042" y="2221"/>
                  </a:lnTo>
                  <a:lnTo>
                    <a:pt x="6061" y="2278"/>
                  </a:lnTo>
                  <a:lnTo>
                    <a:pt x="6061" y="2316"/>
                  </a:lnTo>
                  <a:lnTo>
                    <a:pt x="6079" y="2334"/>
                  </a:lnTo>
                  <a:lnTo>
                    <a:pt x="6098" y="2353"/>
                  </a:lnTo>
                  <a:lnTo>
                    <a:pt x="6155" y="2372"/>
                  </a:lnTo>
                  <a:lnTo>
                    <a:pt x="6268" y="2410"/>
                  </a:lnTo>
                  <a:lnTo>
                    <a:pt x="6362" y="2428"/>
                  </a:lnTo>
                  <a:lnTo>
                    <a:pt x="6569" y="2428"/>
                  </a:lnTo>
                  <a:lnTo>
                    <a:pt x="6795" y="2410"/>
                  </a:lnTo>
                  <a:lnTo>
                    <a:pt x="6983" y="2353"/>
                  </a:lnTo>
                  <a:lnTo>
                    <a:pt x="7171" y="2259"/>
                  </a:lnTo>
                  <a:lnTo>
                    <a:pt x="7311" y="2166"/>
                  </a:lnTo>
                  <a:lnTo>
                    <a:pt x="7311" y="2166"/>
                  </a:lnTo>
                  <a:lnTo>
                    <a:pt x="7378" y="2334"/>
                  </a:lnTo>
                  <a:lnTo>
                    <a:pt x="7434" y="2541"/>
                  </a:lnTo>
                  <a:lnTo>
                    <a:pt x="7453" y="2767"/>
                  </a:lnTo>
                  <a:lnTo>
                    <a:pt x="7453" y="2974"/>
                  </a:lnTo>
                  <a:lnTo>
                    <a:pt x="7416" y="3181"/>
                  </a:lnTo>
                  <a:lnTo>
                    <a:pt x="7378" y="3388"/>
                  </a:lnTo>
                  <a:lnTo>
                    <a:pt x="7284" y="3595"/>
                  </a:lnTo>
                  <a:lnTo>
                    <a:pt x="7190" y="3783"/>
                  </a:lnTo>
                  <a:lnTo>
                    <a:pt x="7039" y="3934"/>
                  </a:lnTo>
                  <a:lnTo>
                    <a:pt x="6964" y="4009"/>
                  </a:lnTo>
                  <a:lnTo>
                    <a:pt x="6870" y="4085"/>
                  </a:lnTo>
                  <a:lnTo>
                    <a:pt x="6795" y="4122"/>
                  </a:lnTo>
                  <a:lnTo>
                    <a:pt x="6682" y="4160"/>
                  </a:lnTo>
                  <a:lnTo>
                    <a:pt x="6588" y="4197"/>
                  </a:lnTo>
                  <a:lnTo>
                    <a:pt x="6519" y="4197"/>
                  </a:lnTo>
                  <a:lnTo>
                    <a:pt x="6512" y="4122"/>
                  </a:lnTo>
                  <a:lnTo>
                    <a:pt x="6494" y="3878"/>
                  </a:lnTo>
                  <a:lnTo>
                    <a:pt x="6475" y="3765"/>
                  </a:lnTo>
                  <a:lnTo>
                    <a:pt x="6437" y="3652"/>
                  </a:lnTo>
                  <a:lnTo>
                    <a:pt x="6381" y="3539"/>
                  </a:lnTo>
                  <a:lnTo>
                    <a:pt x="6305" y="3426"/>
                  </a:lnTo>
                  <a:lnTo>
                    <a:pt x="6211" y="3351"/>
                  </a:lnTo>
                  <a:lnTo>
                    <a:pt x="6098" y="3294"/>
                  </a:lnTo>
                  <a:lnTo>
                    <a:pt x="5967" y="3256"/>
                  </a:lnTo>
                  <a:lnTo>
                    <a:pt x="5835" y="3275"/>
                  </a:lnTo>
                  <a:lnTo>
                    <a:pt x="5778" y="3294"/>
                  </a:lnTo>
                  <a:lnTo>
                    <a:pt x="5722" y="3332"/>
                  </a:lnTo>
                  <a:lnTo>
                    <a:pt x="5665" y="3369"/>
                  </a:lnTo>
                  <a:lnTo>
                    <a:pt x="5628" y="3426"/>
                  </a:lnTo>
                  <a:lnTo>
                    <a:pt x="5590" y="3482"/>
                  </a:lnTo>
                  <a:lnTo>
                    <a:pt x="5590" y="3539"/>
                  </a:lnTo>
                  <a:lnTo>
                    <a:pt x="5571" y="3670"/>
                  </a:lnTo>
                  <a:lnTo>
                    <a:pt x="5609" y="3802"/>
                  </a:lnTo>
                  <a:lnTo>
                    <a:pt x="5665" y="3915"/>
                  </a:lnTo>
                  <a:lnTo>
                    <a:pt x="5722" y="4009"/>
                  </a:lnTo>
                  <a:lnTo>
                    <a:pt x="5816" y="4103"/>
                  </a:lnTo>
                  <a:lnTo>
                    <a:pt x="5910" y="4179"/>
                  </a:lnTo>
                  <a:lnTo>
                    <a:pt x="6023" y="4235"/>
                  </a:lnTo>
                  <a:lnTo>
                    <a:pt x="6136" y="4273"/>
                  </a:lnTo>
                  <a:lnTo>
                    <a:pt x="6249" y="4292"/>
                  </a:lnTo>
                  <a:lnTo>
                    <a:pt x="6362" y="4310"/>
                  </a:lnTo>
                  <a:lnTo>
                    <a:pt x="6418" y="4310"/>
                  </a:lnTo>
                  <a:lnTo>
                    <a:pt x="6418" y="4348"/>
                  </a:lnTo>
                  <a:lnTo>
                    <a:pt x="6418" y="4574"/>
                  </a:lnTo>
                  <a:lnTo>
                    <a:pt x="6399" y="4800"/>
                  </a:lnTo>
                  <a:lnTo>
                    <a:pt x="6324" y="5007"/>
                  </a:lnTo>
                  <a:lnTo>
                    <a:pt x="6268" y="5101"/>
                  </a:lnTo>
                  <a:lnTo>
                    <a:pt x="6211" y="5195"/>
                  </a:lnTo>
                  <a:lnTo>
                    <a:pt x="6136" y="5251"/>
                  </a:lnTo>
                  <a:lnTo>
                    <a:pt x="6042" y="5308"/>
                  </a:lnTo>
                  <a:lnTo>
                    <a:pt x="6005" y="5322"/>
                  </a:lnTo>
                  <a:lnTo>
                    <a:pt x="6005" y="5322"/>
                  </a:lnTo>
                  <a:lnTo>
                    <a:pt x="6004" y="5308"/>
                  </a:lnTo>
                  <a:lnTo>
                    <a:pt x="5967" y="5063"/>
                  </a:lnTo>
                  <a:lnTo>
                    <a:pt x="5910" y="4950"/>
                  </a:lnTo>
                  <a:lnTo>
                    <a:pt x="5854" y="4856"/>
                  </a:lnTo>
                  <a:lnTo>
                    <a:pt x="5797" y="4743"/>
                  </a:lnTo>
                  <a:lnTo>
                    <a:pt x="5722" y="4649"/>
                  </a:lnTo>
                  <a:lnTo>
                    <a:pt x="5647" y="4555"/>
                  </a:lnTo>
                  <a:lnTo>
                    <a:pt x="5553" y="4480"/>
                  </a:lnTo>
                  <a:lnTo>
                    <a:pt x="5440" y="4404"/>
                  </a:lnTo>
                  <a:lnTo>
                    <a:pt x="5327" y="4367"/>
                  </a:lnTo>
                  <a:lnTo>
                    <a:pt x="5195" y="4348"/>
                  </a:lnTo>
                  <a:lnTo>
                    <a:pt x="5120" y="4367"/>
                  </a:lnTo>
                  <a:lnTo>
                    <a:pt x="5063" y="4386"/>
                  </a:lnTo>
                  <a:lnTo>
                    <a:pt x="4950" y="4442"/>
                  </a:lnTo>
                  <a:lnTo>
                    <a:pt x="4894" y="4499"/>
                  </a:lnTo>
                  <a:lnTo>
                    <a:pt x="4856" y="4555"/>
                  </a:lnTo>
                  <a:lnTo>
                    <a:pt x="4837" y="4611"/>
                  </a:lnTo>
                  <a:lnTo>
                    <a:pt x="4819" y="4687"/>
                  </a:lnTo>
                  <a:lnTo>
                    <a:pt x="4837" y="4762"/>
                  </a:lnTo>
                  <a:lnTo>
                    <a:pt x="4856" y="4818"/>
                  </a:lnTo>
                  <a:lnTo>
                    <a:pt x="4913" y="4931"/>
                  </a:lnTo>
                  <a:lnTo>
                    <a:pt x="4988" y="5025"/>
                  </a:lnTo>
                  <a:lnTo>
                    <a:pt x="5176" y="5195"/>
                  </a:lnTo>
                  <a:lnTo>
                    <a:pt x="5364" y="5327"/>
                  </a:lnTo>
                  <a:lnTo>
                    <a:pt x="5477" y="5383"/>
                  </a:lnTo>
                  <a:lnTo>
                    <a:pt x="5590" y="5421"/>
                  </a:lnTo>
                  <a:lnTo>
                    <a:pt x="5703" y="5458"/>
                  </a:lnTo>
                  <a:lnTo>
                    <a:pt x="5910" y="5458"/>
                  </a:lnTo>
                  <a:lnTo>
                    <a:pt x="5910" y="5534"/>
                  </a:lnTo>
                  <a:lnTo>
                    <a:pt x="5891" y="5759"/>
                  </a:lnTo>
                  <a:lnTo>
                    <a:pt x="5816" y="5966"/>
                  </a:lnTo>
                  <a:lnTo>
                    <a:pt x="5760" y="6061"/>
                  </a:lnTo>
                  <a:lnTo>
                    <a:pt x="5703" y="6155"/>
                  </a:lnTo>
                  <a:lnTo>
                    <a:pt x="5628" y="6230"/>
                  </a:lnTo>
                  <a:lnTo>
                    <a:pt x="5553" y="6305"/>
                  </a:lnTo>
                  <a:lnTo>
                    <a:pt x="5383" y="6437"/>
                  </a:lnTo>
                  <a:lnTo>
                    <a:pt x="5176" y="6531"/>
                  </a:lnTo>
                  <a:lnTo>
                    <a:pt x="4969" y="6569"/>
                  </a:lnTo>
                  <a:lnTo>
                    <a:pt x="4743" y="6587"/>
                  </a:lnTo>
                  <a:lnTo>
                    <a:pt x="4649" y="6569"/>
                  </a:lnTo>
                  <a:lnTo>
                    <a:pt x="4536" y="6550"/>
                  </a:lnTo>
                  <a:lnTo>
                    <a:pt x="4480" y="6531"/>
                  </a:lnTo>
                  <a:lnTo>
                    <a:pt x="4442" y="6512"/>
                  </a:lnTo>
                  <a:lnTo>
                    <a:pt x="4329" y="6475"/>
                  </a:lnTo>
                  <a:lnTo>
                    <a:pt x="4306" y="6457"/>
                  </a:lnTo>
                  <a:lnTo>
                    <a:pt x="4306" y="6457"/>
                  </a:lnTo>
                  <a:lnTo>
                    <a:pt x="4386" y="6343"/>
                  </a:lnTo>
                  <a:lnTo>
                    <a:pt x="4480" y="6155"/>
                  </a:lnTo>
                  <a:lnTo>
                    <a:pt x="4518" y="6042"/>
                  </a:lnTo>
                  <a:lnTo>
                    <a:pt x="4536" y="5929"/>
                  </a:lnTo>
                  <a:lnTo>
                    <a:pt x="4555" y="5816"/>
                  </a:lnTo>
                  <a:lnTo>
                    <a:pt x="4555" y="5703"/>
                  </a:lnTo>
                  <a:lnTo>
                    <a:pt x="4536" y="5590"/>
                  </a:lnTo>
                  <a:lnTo>
                    <a:pt x="4499" y="5477"/>
                  </a:lnTo>
                  <a:lnTo>
                    <a:pt x="4442" y="5383"/>
                  </a:lnTo>
                  <a:lnTo>
                    <a:pt x="4367" y="5270"/>
                  </a:lnTo>
                  <a:lnTo>
                    <a:pt x="4292" y="5195"/>
                  </a:lnTo>
                  <a:lnTo>
                    <a:pt x="4198" y="5120"/>
                  </a:lnTo>
                  <a:lnTo>
                    <a:pt x="4104" y="5063"/>
                  </a:lnTo>
                  <a:lnTo>
                    <a:pt x="3991" y="5025"/>
                  </a:lnTo>
                  <a:lnTo>
                    <a:pt x="3840" y="5025"/>
                  </a:lnTo>
                  <a:lnTo>
                    <a:pt x="3784" y="5082"/>
                  </a:lnTo>
                  <a:lnTo>
                    <a:pt x="3746" y="5120"/>
                  </a:lnTo>
                  <a:lnTo>
                    <a:pt x="3708" y="5251"/>
                  </a:lnTo>
                  <a:lnTo>
                    <a:pt x="3689" y="5364"/>
                  </a:lnTo>
                  <a:lnTo>
                    <a:pt x="3689" y="5477"/>
                  </a:lnTo>
                  <a:lnTo>
                    <a:pt x="3708" y="5590"/>
                  </a:lnTo>
                  <a:lnTo>
                    <a:pt x="3746" y="5816"/>
                  </a:lnTo>
                  <a:lnTo>
                    <a:pt x="3840" y="6042"/>
                  </a:lnTo>
                  <a:lnTo>
                    <a:pt x="3953" y="6230"/>
                  </a:lnTo>
                  <a:lnTo>
                    <a:pt x="4009" y="6343"/>
                  </a:lnTo>
                  <a:lnTo>
                    <a:pt x="4085" y="6418"/>
                  </a:lnTo>
                  <a:lnTo>
                    <a:pt x="4168" y="6485"/>
                  </a:lnTo>
                  <a:lnTo>
                    <a:pt x="4168" y="6485"/>
                  </a:lnTo>
                  <a:lnTo>
                    <a:pt x="4047" y="6606"/>
                  </a:lnTo>
                  <a:lnTo>
                    <a:pt x="3878" y="6719"/>
                  </a:lnTo>
                  <a:lnTo>
                    <a:pt x="3689" y="6813"/>
                  </a:lnTo>
                  <a:lnTo>
                    <a:pt x="3501" y="6870"/>
                  </a:lnTo>
                  <a:lnTo>
                    <a:pt x="3294" y="6870"/>
                  </a:lnTo>
                  <a:lnTo>
                    <a:pt x="3200" y="6851"/>
                  </a:lnTo>
                  <a:lnTo>
                    <a:pt x="3106" y="6832"/>
                  </a:lnTo>
                  <a:lnTo>
                    <a:pt x="3019" y="6797"/>
                  </a:lnTo>
                  <a:lnTo>
                    <a:pt x="3019" y="6797"/>
                  </a:lnTo>
                  <a:lnTo>
                    <a:pt x="3087" y="6719"/>
                  </a:lnTo>
                  <a:lnTo>
                    <a:pt x="3181" y="6569"/>
                  </a:lnTo>
                  <a:lnTo>
                    <a:pt x="3257" y="6380"/>
                  </a:lnTo>
                  <a:lnTo>
                    <a:pt x="3275" y="6286"/>
                  </a:lnTo>
                  <a:lnTo>
                    <a:pt x="3275" y="6173"/>
                  </a:lnTo>
                  <a:lnTo>
                    <a:pt x="3257" y="6079"/>
                  </a:lnTo>
                  <a:lnTo>
                    <a:pt x="3238" y="5985"/>
                  </a:lnTo>
                  <a:lnTo>
                    <a:pt x="3200" y="5891"/>
                  </a:lnTo>
                  <a:lnTo>
                    <a:pt x="3163" y="5797"/>
                  </a:lnTo>
                  <a:lnTo>
                    <a:pt x="3087" y="5722"/>
                  </a:lnTo>
                  <a:lnTo>
                    <a:pt x="3012" y="5646"/>
                  </a:lnTo>
                  <a:lnTo>
                    <a:pt x="2899" y="5609"/>
                  </a:lnTo>
                  <a:lnTo>
                    <a:pt x="2786" y="5609"/>
                  </a:lnTo>
                  <a:lnTo>
                    <a:pt x="2692" y="5665"/>
                  </a:lnTo>
                  <a:lnTo>
                    <a:pt x="2598" y="5722"/>
                  </a:lnTo>
                  <a:lnTo>
                    <a:pt x="2542" y="5816"/>
                  </a:lnTo>
                  <a:lnTo>
                    <a:pt x="2504" y="5910"/>
                  </a:lnTo>
                  <a:lnTo>
                    <a:pt x="2466" y="6023"/>
                  </a:lnTo>
                  <a:lnTo>
                    <a:pt x="2466" y="6117"/>
                  </a:lnTo>
                  <a:lnTo>
                    <a:pt x="2466" y="6230"/>
                  </a:lnTo>
                  <a:lnTo>
                    <a:pt x="2504" y="6324"/>
                  </a:lnTo>
                  <a:lnTo>
                    <a:pt x="2542" y="6437"/>
                  </a:lnTo>
                  <a:lnTo>
                    <a:pt x="2579" y="6531"/>
                  </a:lnTo>
                  <a:lnTo>
                    <a:pt x="2654" y="6606"/>
                  </a:lnTo>
                  <a:lnTo>
                    <a:pt x="2711" y="6700"/>
                  </a:lnTo>
                  <a:lnTo>
                    <a:pt x="2805" y="6757"/>
                  </a:lnTo>
                  <a:lnTo>
                    <a:pt x="2879" y="6831"/>
                  </a:lnTo>
                  <a:lnTo>
                    <a:pt x="2879" y="6831"/>
                  </a:lnTo>
                  <a:lnTo>
                    <a:pt x="2767" y="6926"/>
                  </a:lnTo>
                  <a:lnTo>
                    <a:pt x="2617" y="7020"/>
                  </a:lnTo>
                  <a:lnTo>
                    <a:pt x="2466" y="7096"/>
                  </a:lnTo>
                  <a:lnTo>
                    <a:pt x="2297" y="7133"/>
                  </a:lnTo>
                  <a:lnTo>
                    <a:pt x="2128" y="7152"/>
                  </a:lnTo>
                  <a:lnTo>
                    <a:pt x="1958" y="7133"/>
                  </a:lnTo>
                  <a:lnTo>
                    <a:pt x="1808" y="7077"/>
                  </a:lnTo>
                  <a:lnTo>
                    <a:pt x="1657" y="7020"/>
                  </a:lnTo>
                  <a:lnTo>
                    <a:pt x="1525" y="6926"/>
                  </a:lnTo>
                  <a:lnTo>
                    <a:pt x="1394" y="6813"/>
                  </a:lnTo>
                  <a:lnTo>
                    <a:pt x="1377" y="6794"/>
                  </a:lnTo>
                  <a:lnTo>
                    <a:pt x="1377" y="6794"/>
                  </a:lnTo>
                  <a:lnTo>
                    <a:pt x="1431" y="6776"/>
                  </a:lnTo>
                  <a:lnTo>
                    <a:pt x="1525" y="6700"/>
                  </a:lnTo>
                  <a:lnTo>
                    <a:pt x="1619" y="6625"/>
                  </a:lnTo>
                  <a:lnTo>
                    <a:pt x="1695" y="6550"/>
                  </a:lnTo>
                  <a:lnTo>
                    <a:pt x="1770" y="6437"/>
                  </a:lnTo>
                  <a:lnTo>
                    <a:pt x="1845" y="6324"/>
                  </a:lnTo>
                  <a:lnTo>
                    <a:pt x="1883" y="6192"/>
                  </a:lnTo>
                  <a:lnTo>
                    <a:pt x="1902" y="6061"/>
                  </a:lnTo>
                  <a:lnTo>
                    <a:pt x="1883" y="5929"/>
                  </a:lnTo>
                  <a:lnTo>
                    <a:pt x="1845" y="5797"/>
                  </a:lnTo>
                  <a:lnTo>
                    <a:pt x="1826" y="5741"/>
                  </a:lnTo>
                  <a:lnTo>
                    <a:pt x="1770" y="5665"/>
                  </a:lnTo>
                  <a:lnTo>
                    <a:pt x="1713" y="5628"/>
                  </a:lnTo>
                  <a:lnTo>
                    <a:pt x="1657" y="5590"/>
                  </a:lnTo>
                  <a:lnTo>
                    <a:pt x="1582" y="5571"/>
                  </a:lnTo>
                  <a:lnTo>
                    <a:pt x="1506" y="5552"/>
                  </a:lnTo>
                  <a:lnTo>
                    <a:pt x="1431" y="5571"/>
                  </a:lnTo>
                  <a:lnTo>
                    <a:pt x="1356" y="5609"/>
                  </a:lnTo>
                  <a:lnTo>
                    <a:pt x="1299" y="5646"/>
                  </a:lnTo>
                  <a:lnTo>
                    <a:pt x="1243" y="5703"/>
                  </a:lnTo>
                  <a:lnTo>
                    <a:pt x="1149" y="5816"/>
                  </a:lnTo>
                  <a:lnTo>
                    <a:pt x="1092" y="5966"/>
                  </a:lnTo>
                  <a:lnTo>
                    <a:pt x="1055" y="6117"/>
                  </a:lnTo>
                  <a:lnTo>
                    <a:pt x="1055" y="6286"/>
                  </a:lnTo>
                  <a:lnTo>
                    <a:pt x="1092" y="6437"/>
                  </a:lnTo>
                  <a:lnTo>
                    <a:pt x="1168" y="6587"/>
                  </a:lnTo>
                  <a:lnTo>
                    <a:pt x="1243" y="6738"/>
                  </a:lnTo>
                  <a:lnTo>
                    <a:pt x="1293" y="6797"/>
                  </a:lnTo>
                  <a:lnTo>
                    <a:pt x="1293" y="6797"/>
                  </a:lnTo>
                  <a:lnTo>
                    <a:pt x="1205" y="6832"/>
                  </a:lnTo>
                  <a:lnTo>
                    <a:pt x="1111" y="6851"/>
                  </a:lnTo>
                  <a:lnTo>
                    <a:pt x="998" y="6870"/>
                  </a:lnTo>
                  <a:lnTo>
                    <a:pt x="904" y="6870"/>
                  </a:lnTo>
                  <a:lnTo>
                    <a:pt x="697" y="6851"/>
                  </a:lnTo>
                  <a:lnTo>
                    <a:pt x="528" y="6794"/>
                  </a:lnTo>
                  <a:lnTo>
                    <a:pt x="359" y="6719"/>
                  </a:lnTo>
                  <a:lnTo>
                    <a:pt x="227" y="6644"/>
                  </a:lnTo>
                  <a:lnTo>
                    <a:pt x="359" y="6738"/>
                  </a:lnTo>
                  <a:lnTo>
                    <a:pt x="528" y="6813"/>
                  </a:lnTo>
                  <a:lnTo>
                    <a:pt x="697" y="6870"/>
                  </a:lnTo>
                  <a:lnTo>
                    <a:pt x="904" y="6907"/>
                  </a:lnTo>
                  <a:lnTo>
                    <a:pt x="998" y="6907"/>
                  </a:lnTo>
                  <a:lnTo>
                    <a:pt x="1111" y="6889"/>
                  </a:lnTo>
                  <a:lnTo>
                    <a:pt x="1205" y="6851"/>
                  </a:lnTo>
                  <a:lnTo>
                    <a:pt x="1310" y="6816"/>
                  </a:lnTo>
                  <a:lnTo>
                    <a:pt x="1356" y="6870"/>
                  </a:lnTo>
                  <a:lnTo>
                    <a:pt x="1488" y="6964"/>
                  </a:lnTo>
                  <a:lnTo>
                    <a:pt x="1619" y="7077"/>
                  </a:lnTo>
                  <a:lnTo>
                    <a:pt x="1789" y="7152"/>
                  </a:lnTo>
                  <a:lnTo>
                    <a:pt x="1958" y="7190"/>
                  </a:lnTo>
                  <a:lnTo>
                    <a:pt x="2128" y="7208"/>
                  </a:lnTo>
                  <a:lnTo>
                    <a:pt x="2316" y="7208"/>
                  </a:lnTo>
                  <a:lnTo>
                    <a:pt x="2485" y="7152"/>
                  </a:lnTo>
                  <a:lnTo>
                    <a:pt x="2654" y="7096"/>
                  </a:lnTo>
                  <a:lnTo>
                    <a:pt x="2824" y="6983"/>
                  </a:lnTo>
                  <a:lnTo>
                    <a:pt x="2956" y="6870"/>
                  </a:lnTo>
                  <a:lnTo>
                    <a:pt x="2960" y="6864"/>
                  </a:lnTo>
                  <a:lnTo>
                    <a:pt x="2960" y="6864"/>
                  </a:lnTo>
                  <a:lnTo>
                    <a:pt x="2974" y="6870"/>
                  </a:lnTo>
                  <a:lnTo>
                    <a:pt x="3087" y="6926"/>
                  </a:lnTo>
                  <a:lnTo>
                    <a:pt x="3181" y="6945"/>
                  </a:lnTo>
                  <a:lnTo>
                    <a:pt x="3294" y="6964"/>
                  </a:lnTo>
                  <a:lnTo>
                    <a:pt x="3407" y="6964"/>
                  </a:lnTo>
                  <a:lnTo>
                    <a:pt x="3501" y="6945"/>
                  </a:lnTo>
                  <a:lnTo>
                    <a:pt x="3727" y="6907"/>
                  </a:lnTo>
                  <a:lnTo>
                    <a:pt x="3915" y="6813"/>
                  </a:lnTo>
                  <a:lnTo>
                    <a:pt x="4104" y="6682"/>
                  </a:lnTo>
                  <a:lnTo>
                    <a:pt x="4247" y="6539"/>
                  </a:lnTo>
                  <a:lnTo>
                    <a:pt x="4292" y="6569"/>
                  </a:lnTo>
                  <a:lnTo>
                    <a:pt x="4405" y="6625"/>
                  </a:lnTo>
                  <a:lnTo>
                    <a:pt x="4442" y="6644"/>
                  </a:lnTo>
                  <a:lnTo>
                    <a:pt x="4518" y="6644"/>
                  </a:lnTo>
                  <a:lnTo>
                    <a:pt x="4630" y="6682"/>
                  </a:lnTo>
                  <a:lnTo>
                    <a:pt x="4743" y="6682"/>
                  </a:lnTo>
                  <a:lnTo>
                    <a:pt x="4856" y="6700"/>
                  </a:lnTo>
                  <a:lnTo>
                    <a:pt x="4988" y="6682"/>
                  </a:lnTo>
                  <a:lnTo>
                    <a:pt x="5214" y="6625"/>
                  </a:lnTo>
                  <a:lnTo>
                    <a:pt x="5327" y="6587"/>
                  </a:lnTo>
                  <a:lnTo>
                    <a:pt x="5421" y="6531"/>
                  </a:lnTo>
                  <a:lnTo>
                    <a:pt x="5534" y="6475"/>
                  </a:lnTo>
                  <a:lnTo>
                    <a:pt x="5628" y="6399"/>
                  </a:lnTo>
                  <a:lnTo>
                    <a:pt x="5703" y="6305"/>
                  </a:lnTo>
                  <a:lnTo>
                    <a:pt x="5797" y="6211"/>
                  </a:lnTo>
                  <a:lnTo>
                    <a:pt x="5854" y="6117"/>
                  </a:lnTo>
                  <a:lnTo>
                    <a:pt x="5910" y="6004"/>
                  </a:lnTo>
                  <a:lnTo>
                    <a:pt x="5948" y="5891"/>
                  </a:lnTo>
                  <a:lnTo>
                    <a:pt x="5985" y="5778"/>
                  </a:lnTo>
                  <a:lnTo>
                    <a:pt x="6023" y="5534"/>
                  </a:lnTo>
                  <a:lnTo>
                    <a:pt x="6015" y="5434"/>
                  </a:lnTo>
                  <a:lnTo>
                    <a:pt x="6015" y="5434"/>
                  </a:lnTo>
                  <a:lnTo>
                    <a:pt x="6079" y="5402"/>
                  </a:lnTo>
                  <a:lnTo>
                    <a:pt x="6192" y="5345"/>
                  </a:lnTo>
                  <a:lnTo>
                    <a:pt x="6287" y="5270"/>
                  </a:lnTo>
                  <a:lnTo>
                    <a:pt x="6362" y="5157"/>
                  </a:lnTo>
                  <a:lnTo>
                    <a:pt x="6418" y="5044"/>
                  </a:lnTo>
                  <a:lnTo>
                    <a:pt x="6456" y="4931"/>
                  </a:lnTo>
                  <a:lnTo>
                    <a:pt x="6494" y="4818"/>
                  </a:lnTo>
                  <a:lnTo>
                    <a:pt x="6531" y="4593"/>
                  </a:lnTo>
                  <a:lnTo>
                    <a:pt x="6531" y="4348"/>
                  </a:lnTo>
                  <a:lnTo>
                    <a:pt x="6528" y="4305"/>
                  </a:lnTo>
                  <a:lnTo>
                    <a:pt x="6606" y="4292"/>
                  </a:lnTo>
                  <a:lnTo>
                    <a:pt x="6719" y="4254"/>
                  </a:lnTo>
                  <a:lnTo>
                    <a:pt x="6832" y="4216"/>
                  </a:lnTo>
                  <a:lnTo>
                    <a:pt x="6926" y="4160"/>
                  </a:lnTo>
                  <a:lnTo>
                    <a:pt x="7020" y="4085"/>
                  </a:lnTo>
                  <a:lnTo>
                    <a:pt x="7115" y="4009"/>
                  </a:lnTo>
                  <a:lnTo>
                    <a:pt x="7265" y="3840"/>
                  </a:lnTo>
                  <a:lnTo>
                    <a:pt x="7378" y="3633"/>
                  </a:lnTo>
                  <a:lnTo>
                    <a:pt x="7453" y="3426"/>
                  </a:lnTo>
                  <a:lnTo>
                    <a:pt x="7510" y="3200"/>
                  </a:lnTo>
                  <a:lnTo>
                    <a:pt x="7547" y="2974"/>
                  </a:lnTo>
                  <a:lnTo>
                    <a:pt x="7547" y="2748"/>
                  </a:lnTo>
                  <a:lnTo>
                    <a:pt x="7529" y="2523"/>
                  </a:lnTo>
                  <a:lnTo>
                    <a:pt x="7472" y="2316"/>
                  </a:lnTo>
                  <a:lnTo>
                    <a:pt x="7397" y="2109"/>
                  </a:lnTo>
                  <a:lnTo>
                    <a:pt x="7392" y="2101"/>
                  </a:lnTo>
                  <a:lnTo>
                    <a:pt x="7491" y="2014"/>
                  </a:lnTo>
                  <a:lnTo>
                    <a:pt x="7547" y="1939"/>
                  </a:lnTo>
                  <a:lnTo>
                    <a:pt x="7623" y="1845"/>
                  </a:lnTo>
                  <a:lnTo>
                    <a:pt x="7660" y="1770"/>
                  </a:lnTo>
                  <a:lnTo>
                    <a:pt x="7717" y="1676"/>
                  </a:lnTo>
                  <a:lnTo>
                    <a:pt x="7754" y="1582"/>
                  </a:lnTo>
                  <a:lnTo>
                    <a:pt x="7773" y="1487"/>
                  </a:lnTo>
                  <a:lnTo>
                    <a:pt x="7792" y="1280"/>
                  </a:lnTo>
                  <a:lnTo>
                    <a:pt x="7792" y="1186"/>
                  </a:lnTo>
                  <a:lnTo>
                    <a:pt x="7792" y="1092"/>
                  </a:lnTo>
                  <a:lnTo>
                    <a:pt x="7754" y="998"/>
                  </a:lnTo>
                  <a:lnTo>
                    <a:pt x="7736" y="904"/>
                  </a:lnTo>
                  <a:lnTo>
                    <a:pt x="7641" y="735"/>
                  </a:lnTo>
                  <a:lnTo>
                    <a:pt x="7547" y="565"/>
                  </a:lnTo>
                  <a:lnTo>
                    <a:pt x="7416" y="434"/>
                  </a:lnTo>
                  <a:lnTo>
                    <a:pt x="7265" y="321"/>
                  </a:lnTo>
                  <a:lnTo>
                    <a:pt x="7115" y="208"/>
                  </a:lnTo>
                  <a:lnTo>
                    <a:pt x="6945" y="151"/>
                  </a:lnTo>
                  <a:lnTo>
                    <a:pt x="6776" y="95"/>
                  </a:lnTo>
                  <a:lnTo>
                    <a:pt x="6588" y="76"/>
                  </a:lnTo>
                  <a:lnTo>
                    <a:pt x="6418" y="76"/>
                  </a:lnTo>
                  <a:lnTo>
                    <a:pt x="6324" y="95"/>
                  </a:lnTo>
                  <a:lnTo>
                    <a:pt x="6249" y="114"/>
                  </a:lnTo>
                  <a:lnTo>
                    <a:pt x="6155" y="151"/>
                  </a:lnTo>
                  <a:lnTo>
                    <a:pt x="6079" y="189"/>
                  </a:lnTo>
                  <a:lnTo>
                    <a:pt x="6051" y="213"/>
                  </a:lnTo>
                  <a:lnTo>
                    <a:pt x="6051" y="213"/>
                  </a:lnTo>
                  <a:lnTo>
                    <a:pt x="5835" y="151"/>
                  </a:lnTo>
                  <a:lnTo>
                    <a:pt x="5609" y="95"/>
                  </a:lnTo>
                  <a:lnTo>
                    <a:pt x="5364" y="57"/>
                  </a:lnTo>
                  <a:lnTo>
                    <a:pt x="5139" y="20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 flipH="1">
              <a:off x="861668" y="4115766"/>
              <a:ext cx="101689" cy="21246"/>
            </a:xfrm>
            <a:custGeom>
              <a:avLst/>
              <a:gdLst/>
              <a:ahLst/>
              <a:cxnLst/>
              <a:rect l="l" t="t" r="r" b="b"/>
              <a:pathLst>
                <a:path w="3068" h="641" extrusionOk="0">
                  <a:moveTo>
                    <a:pt x="1" y="1"/>
                  </a:moveTo>
                  <a:lnTo>
                    <a:pt x="132" y="57"/>
                  </a:lnTo>
                  <a:lnTo>
                    <a:pt x="452" y="208"/>
                  </a:lnTo>
                  <a:lnTo>
                    <a:pt x="678" y="302"/>
                  </a:lnTo>
                  <a:lnTo>
                    <a:pt x="923" y="377"/>
                  </a:lnTo>
                  <a:lnTo>
                    <a:pt x="1205" y="452"/>
                  </a:lnTo>
                  <a:lnTo>
                    <a:pt x="1487" y="528"/>
                  </a:lnTo>
                  <a:lnTo>
                    <a:pt x="1788" y="584"/>
                  </a:lnTo>
                  <a:lnTo>
                    <a:pt x="2071" y="603"/>
                  </a:lnTo>
                  <a:lnTo>
                    <a:pt x="2334" y="622"/>
                  </a:lnTo>
                  <a:lnTo>
                    <a:pt x="2579" y="641"/>
                  </a:lnTo>
                  <a:lnTo>
                    <a:pt x="2936" y="622"/>
                  </a:lnTo>
                  <a:lnTo>
                    <a:pt x="3068" y="603"/>
                  </a:lnTo>
                  <a:lnTo>
                    <a:pt x="2936" y="603"/>
                  </a:lnTo>
                  <a:lnTo>
                    <a:pt x="2579" y="565"/>
                  </a:lnTo>
                  <a:lnTo>
                    <a:pt x="2334" y="546"/>
                  </a:lnTo>
                  <a:lnTo>
                    <a:pt x="2071" y="509"/>
                  </a:lnTo>
                  <a:lnTo>
                    <a:pt x="1807" y="471"/>
                  </a:lnTo>
                  <a:lnTo>
                    <a:pt x="1506" y="415"/>
                  </a:lnTo>
                  <a:lnTo>
                    <a:pt x="1224" y="358"/>
                  </a:lnTo>
                  <a:lnTo>
                    <a:pt x="960" y="302"/>
                  </a:lnTo>
                  <a:lnTo>
                    <a:pt x="697" y="227"/>
                  </a:lnTo>
                  <a:lnTo>
                    <a:pt x="471" y="151"/>
                  </a:lnTo>
                  <a:lnTo>
                    <a:pt x="132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 flipH="1">
              <a:off x="458693" y="4132604"/>
              <a:ext cx="141629" cy="16871"/>
            </a:xfrm>
            <a:custGeom>
              <a:avLst/>
              <a:gdLst/>
              <a:ahLst/>
              <a:cxnLst/>
              <a:rect l="l" t="t" r="r" b="b"/>
              <a:pathLst>
                <a:path w="4273" h="509" extrusionOk="0">
                  <a:moveTo>
                    <a:pt x="4272" y="1"/>
                  </a:moveTo>
                  <a:lnTo>
                    <a:pt x="4084" y="38"/>
                  </a:lnTo>
                  <a:lnTo>
                    <a:pt x="3613" y="114"/>
                  </a:lnTo>
                  <a:lnTo>
                    <a:pt x="3293" y="170"/>
                  </a:lnTo>
                  <a:lnTo>
                    <a:pt x="2936" y="246"/>
                  </a:lnTo>
                  <a:lnTo>
                    <a:pt x="2541" y="283"/>
                  </a:lnTo>
                  <a:lnTo>
                    <a:pt x="2146" y="340"/>
                  </a:lnTo>
                  <a:lnTo>
                    <a:pt x="1750" y="377"/>
                  </a:lnTo>
                  <a:lnTo>
                    <a:pt x="1355" y="415"/>
                  </a:lnTo>
                  <a:lnTo>
                    <a:pt x="998" y="434"/>
                  </a:lnTo>
                  <a:lnTo>
                    <a:pt x="678" y="453"/>
                  </a:lnTo>
                  <a:lnTo>
                    <a:pt x="0" y="471"/>
                  </a:lnTo>
                  <a:lnTo>
                    <a:pt x="188" y="490"/>
                  </a:lnTo>
                  <a:lnTo>
                    <a:pt x="678" y="509"/>
                  </a:lnTo>
                  <a:lnTo>
                    <a:pt x="1374" y="509"/>
                  </a:lnTo>
                  <a:lnTo>
                    <a:pt x="1750" y="490"/>
                  </a:lnTo>
                  <a:lnTo>
                    <a:pt x="2164" y="453"/>
                  </a:lnTo>
                  <a:lnTo>
                    <a:pt x="2560" y="396"/>
                  </a:lnTo>
                  <a:lnTo>
                    <a:pt x="2955" y="340"/>
                  </a:lnTo>
                  <a:lnTo>
                    <a:pt x="3312" y="264"/>
                  </a:lnTo>
                  <a:lnTo>
                    <a:pt x="3632" y="189"/>
                  </a:lnTo>
                  <a:lnTo>
                    <a:pt x="4103" y="57"/>
                  </a:lnTo>
                  <a:lnTo>
                    <a:pt x="42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 flipH="1">
              <a:off x="44623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6" y="15300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 flipH="1">
              <a:off x="98828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7" y="1530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407548" y="4324744"/>
              <a:ext cx="691173" cy="126647"/>
            </a:xfrm>
            <a:custGeom>
              <a:avLst/>
              <a:gdLst/>
              <a:ahLst/>
              <a:cxnLst/>
              <a:rect l="l" t="t" r="r" b="b"/>
              <a:pathLst>
                <a:path w="20853" h="3821" extrusionOk="0">
                  <a:moveTo>
                    <a:pt x="1" y="0"/>
                  </a:moveTo>
                  <a:lnTo>
                    <a:pt x="1" y="3820"/>
                  </a:lnTo>
                  <a:lnTo>
                    <a:pt x="20852" y="3820"/>
                  </a:lnTo>
                  <a:lnTo>
                    <a:pt x="208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>
            <a:off x="2841196" y="4601090"/>
            <a:ext cx="3461607" cy="408808"/>
            <a:chOff x="2234340" y="4448625"/>
            <a:chExt cx="4675321" cy="552145"/>
          </a:xfrm>
        </p:grpSpPr>
        <p:sp>
          <p:nvSpPr>
            <p:cNvPr id="228" name="Google Shape;228;p3"/>
            <p:cNvSpPr/>
            <p:nvPr/>
          </p:nvSpPr>
          <p:spPr>
            <a:xfrm>
              <a:off x="2234340" y="4448625"/>
              <a:ext cx="4675321" cy="552145"/>
            </a:xfrm>
            <a:custGeom>
              <a:avLst/>
              <a:gdLst/>
              <a:ahLst/>
              <a:cxnLst/>
              <a:rect l="l" t="t" r="r" b="b"/>
              <a:pathLst>
                <a:path w="122551" h="14473" extrusionOk="0">
                  <a:moveTo>
                    <a:pt x="16769" y="0"/>
                  </a:moveTo>
                  <a:lnTo>
                    <a:pt x="1" y="14472"/>
                  </a:lnTo>
                  <a:lnTo>
                    <a:pt x="122550" y="14472"/>
                  </a:lnTo>
                  <a:lnTo>
                    <a:pt x="104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13838" y="4515388"/>
              <a:ext cx="4305571" cy="418620"/>
            </a:xfrm>
            <a:custGeom>
              <a:avLst/>
              <a:gdLst/>
              <a:ahLst/>
              <a:cxnLst/>
              <a:rect l="l" t="t" r="r" b="b"/>
              <a:pathLst>
                <a:path w="112859" h="10973" extrusionOk="0">
                  <a:moveTo>
                    <a:pt x="12703" y="1"/>
                  </a:moveTo>
                  <a:lnTo>
                    <a:pt x="1" y="10972"/>
                  </a:lnTo>
                  <a:lnTo>
                    <a:pt x="112858" y="10972"/>
                  </a:lnTo>
                  <a:lnTo>
                    <a:pt x="99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04094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0"/>
          <p:cNvSpPr txBox="1">
            <a:spLocks noGrp="1"/>
          </p:cNvSpPr>
          <p:nvPr>
            <p:ph type="title"/>
          </p:nvPr>
        </p:nvSpPr>
        <p:spPr>
          <a:xfrm>
            <a:off x="722875" y="3592925"/>
            <a:ext cx="5339700" cy="1006500"/>
          </a:xfrm>
          <a:prstGeom prst="rect">
            <a:avLst/>
          </a:prstGeom>
          <a:noFill/>
          <a:effectLst>
            <a:outerShdw dist="47625" dir="30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3554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11"/>
          <p:cNvGrpSpPr/>
          <p:nvPr/>
        </p:nvGrpSpPr>
        <p:grpSpPr>
          <a:xfrm>
            <a:off x="387600" y="0"/>
            <a:ext cx="8368800" cy="4350300"/>
            <a:chOff x="387600" y="0"/>
            <a:chExt cx="8368800" cy="4350300"/>
          </a:xfrm>
        </p:grpSpPr>
        <p:sp>
          <p:nvSpPr>
            <p:cNvPr id="732" name="Google Shape;732;p11"/>
            <p:cNvSpPr/>
            <p:nvPr/>
          </p:nvSpPr>
          <p:spPr>
            <a:xfrm>
              <a:off x="3876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12029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0182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28336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6489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44643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52796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60949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69103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77256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85410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" name="Google Shape;743;p11"/>
          <p:cNvGrpSpPr/>
          <p:nvPr/>
        </p:nvGrpSpPr>
        <p:grpSpPr>
          <a:xfrm>
            <a:off x="-5300" y="4381875"/>
            <a:ext cx="9149400" cy="915375"/>
            <a:chOff x="-5300" y="5220075"/>
            <a:chExt cx="9149400" cy="915375"/>
          </a:xfrm>
        </p:grpSpPr>
        <p:sp>
          <p:nvSpPr>
            <p:cNvPr id="744" name="Google Shape;744;p11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-5300" y="5286725"/>
              <a:ext cx="9149400" cy="63600"/>
            </a:xfrm>
            <a:prstGeom prst="rect">
              <a:avLst/>
            </a:pr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-5300" y="5335950"/>
              <a:ext cx="9149400" cy="799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8" name="Google Shape;74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105159"/>
            <a:ext cx="7146900" cy="1805400"/>
          </a:xfrm>
          <a:prstGeom prst="rect">
            <a:avLst/>
          </a:prstGeom>
          <a:effectLst>
            <a:outerShdw dist="47625" dir="30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49" name="Google Shape;749;p11"/>
          <p:cNvSpPr txBox="1">
            <a:spLocks noGrp="1"/>
          </p:cNvSpPr>
          <p:nvPr>
            <p:ph type="subTitle" idx="1"/>
          </p:nvPr>
        </p:nvSpPr>
        <p:spPr>
          <a:xfrm>
            <a:off x="996750" y="2758241"/>
            <a:ext cx="7150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750" name="Google Shape;750;p11"/>
          <p:cNvGrpSpPr/>
          <p:nvPr/>
        </p:nvGrpSpPr>
        <p:grpSpPr>
          <a:xfrm>
            <a:off x="4211782" y="-4425"/>
            <a:ext cx="720435" cy="778344"/>
            <a:chOff x="352742" y="-4425"/>
            <a:chExt cx="720435" cy="778344"/>
          </a:xfrm>
        </p:grpSpPr>
        <p:cxnSp>
          <p:nvCxnSpPr>
            <p:cNvPr id="751" name="Google Shape;751;p11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52" name="Google Shape;752;p11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753" name="Google Shape;753;p11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11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1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1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11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11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11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11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11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11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11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1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11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11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11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11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11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11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11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11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11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11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11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1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1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11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11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11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1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1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1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1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11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11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11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8" name="Google Shape;788;p11"/>
          <p:cNvGrpSpPr/>
          <p:nvPr/>
        </p:nvGrpSpPr>
        <p:grpSpPr>
          <a:xfrm>
            <a:off x="7950807" y="131500"/>
            <a:ext cx="960536" cy="914399"/>
            <a:chOff x="-3394025" y="182750"/>
            <a:chExt cx="1672825" cy="1592475"/>
          </a:xfrm>
        </p:grpSpPr>
        <p:sp>
          <p:nvSpPr>
            <p:cNvPr id="789" name="Google Shape;789;p11"/>
            <p:cNvSpPr/>
            <p:nvPr/>
          </p:nvSpPr>
          <p:spPr>
            <a:xfrm>
              <a:off x="-3394025" y="182750"/>
              <a:ext cx="1672825" cy="1592475"/>
            </a:xfrm>
            <a:custGeom>
              <a:avLst/>
              <a:gdLst/>
              <a:ahLst/>
              <a:cxnLst/>
              <a:rect l="l" t="t" r="r" b="b"/>
              <a:pathLst>
                <a:path w="66913" h="63699" extrusionOk="0">
                  <a:moveTo>
                    <a:pt x="1" y="1"/>
                  </a:moveTo>
                  <a:lnTo>
                    <a:pt x="1" y="63699"/>
                  </a:lnTo>
                  <a:lnTo>
                    <a:pt x="66913" y="63699"/>
                  </a:lnTo>
                  <a:lnTo>
                    <a:pt x="669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47625" dir="30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-3298925" y="273825"/>
              <a:ext cx="1482650" cy="632175"/>
            </a:xfrm>
            <a:custGeom>
              <a:avLst/>
              <a:gdLst/>
              <a:ahLst/>
              <a:cxnLst/>
              <a:rect l="l" t="t" r="r" b="b"/>
              <a:pathLst>
                <a:path w="59306" h="25287" extrusionOk="0">
                  <a:moveTo>
                    <a:pt x="0" y="1"/>
                  </a:moveTo>
                  <a:lnTo>
                    <a:pt x="0" y="25287"/>
                  </a:lnTo>
                  <a:lnTo>
                    <a:pt x="59305" y="25287"/>
                  </a:lnTo>
                  <a:lnTo>
                    <a:pt x="59305" y="1"/>
                  </a:lnTo>
                  <a:close/>
                </a:path>
              </a:pathLst>
            </a:cu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-3298925" y="1004425"/>
              <a:ext cx="1482650" cy="632175"/>
            </a:xfrm>
            <a:custGeom>
              <a:avLst/>
              <a:gdLst/>
              <a:ahLst/>
              <a:cxnLst/>
              <a:rect l="l" t="t" r="r" b="b"/>
              <a:pathLst>
                <a:path w="59306" h="25287" extrusionOk="0">
                  <a:moveTo>
                    <a:pt x="0" y="1"/>
                  </a:moveTo>
                  <a:lnTo>
                    <a:pt x="0" y="25287"/>
                  </a:lnTo>
                  <a:lnTo>
                    <a:pt x="59305" y="25287"/>
                  </a:lnTo>
                  <a:lnTo>
                    <a:pt x="59305" y="1"/>
                  </a:lnTo>
                  <a:close/>
                </a:path>
              </a:pathLst>
            </a:cu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-2451150" y="407750"/>
              <a:ext cx="488225" cy="498250"/>
            </a:xfrm>
            <a:custGeom>
              <a:avLst/>
              <a:gdLst/>
              <a:ahLst/>
              <a:cxnLst/>
              <a:rect l="l" t="t" r="r" b="b"/>
              <a:pathLst>
                <a:path w="19529" h="19930" extrusionOk="0">
                  <a:moveTo>
                    <a:pt x="1" y="1"/>
                  </a:moveTo>
                  <a:lnTo>
                    <a:pt x="1" y="19930"/>
                  </a:lnTo>
                  <a:lnTo>
                    <a:pt x="19528" y="19930"/>
                  </a:lnTo>
                  <a:lnTo>
                    <a:pt x="195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-2380825" y="480075"/>
              <a:ext cx="347575" cy="354275"/>
            </a:xfrm>
            <a:custGeom>
              <a:avLst/>
              <a:gdLst/>
              <a:ahLst/>
              <a:cxnLst/>
              <a:rect l="l" t="t" r="r" b="b"/>
              <a:pathLst>
                <a:path w="13903" h="14171" extrusionOk="0">
                  <a:moveTo>
                    <a:pt x="0" y="1"/>
                  </a:moveTo>
                  <a:lnTo>
                    <a:pt x="0" y="14171"/>
                  </a:lnTo>
                  <a:lnTo>
                    <a:pt x="13903" y="14171"/>
                  </a:lnTo>
                  <a:lnTo>
                    <a:pt x="139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-3077275" y="468025"/>
              <a:ext cx="308750" cy="437975"/>
            </a:xfrm>
            <a:custGeom>
              <a:avLst/>
              <a:gdLst/>
              <a:ahLst/>
              <a:cxnLst/>
              <a:rect l="l" t="t" r="r" b="b"/>
              <a:pathLst>
                <a:path w="12350" h="17519" extrusionOk="0">
                  <a:moveTo>
                    <a:pt x="1" y="1"/>
                  </a:moveTo>
                  <a:lnTo>
                    <a:pt x="1" y="17519"/>
                  </a:lnTo>
                  <a:lnTo>
                    <a:pt x="12349" y="17519"/>
                  </a:lnTo>
                  <a:lnTo>
                    <a:pt x="123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-3033075" y="531650"/>
              <a:ext cx="219675" cy="311425"/>
            </a:xfrm>
            <a:custGeom>
              <a:avLst/>
              <a:gdLst/>
              <a:ahLst/>
              <a:cxnLst/>
              <a:rect l="l" t="t" r="r" b="b"/>
              <a:pathLst>
                <a:path w="8787" h="12457" extrusionOk="0">
                  <a:moveTo>
                    <a:pt x="1" y="0"/>
                  </a:moveTo>
                  <a:lnTo>
                    <a:pt x="1" y="12456"/>
                  </a:lnTo>
                  <a:lnTo>
                    <a:pt x="8786" y="12456"/>
                  </a:lnTo>
                  <a:lnTo>
                    <a:pt x="87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-2453150" y="1134350"/>
              <a:ext cx="602725" cy="502250"/>
            </a:xfrm>
            <a:custGeom>
              <a:avLst/>
              <a:gdLst/>
              <a:ahLst/>
              <a:cxnLst/>
              <a:rect l="l" t="t" r="r" b="b"/>
              <a:pathLst>
                <a:path w="24109" h="20090" extrusionOk="0">
                  <a:moveTo>
                    <a:pt x="16822" y="0"/>
                  </a:moveTo>
                  <a:lnTo>
                    <a:pt x="16501" y="54"/>
                  </a:lnTo>
                  <a:lnTo>
                    <a:pt x="16179" y="107"/>
                  </a:lnTo>
                  <a:lnTo>
                    <a:pt x="15885" y="161"/>
                  </a:lnTo>
                  <a:lnTo>
                    <a:pt x="15617" y="268"/>
                  </a:lnTo>
                  <a:lnTo>
                    <a:pt x="15349" y="348"/>
                  </a:lnTo>
                  <a:lnTo>
                    <a:pt x="15081" y="482"/>
                  </a:lnTo>
                  <a:lnTo>
                    <a:pt x="14840" y="616"/>
                  </a:lnTo>
                  <a:lnTo>
                    <a:pt x="14599" y="750"/>
                  </a:lnTo>
                  <a:lnTo>
                    <a:pt x="14385" y="911"/>
                  </a:lnTo>
                  <a:lnTo>
                    <a:pt x="14197" y="1072"/>
                  </a:lnTo>
                  <a:lnTo>
                    <a:pt x="13822" y="1420"/>
                  </a:lnTo>
                  <a:lnTo>
                    <a:pt x="13501" y="1822"/>
                  </a:lnTo>
                  <a:lnTo>
                    <a:pt x="13206" y="2250"/>
                  </a:lnTo>
                  <a:lnTo>
                    <a:pt x="12992" y="2706"/>
                  </a:lnTo>
                  <a:lnTo>
                    <a:pt x="12804" y="3161"/>
                  </a:lnTo>
                  <a:lnTo>
                    <a:pt x="12670" y="3616"/>
                  </a:lnTo>
                  <a:lnTo>
                    <a:pt x="12590" y="4098"/>
                  </a:lnTo>
                  <a:lnTo>
                    <a:pt x="12537" y="4581"/>
                  </a:lnTo>
                  <a:lnTo>
                    <a:pt x="12537" y="5036"/>
                  </a:lnTo>
                  <a:lnTo>
                    <a:pt x="12590" y="5465"/>
                  </a:lnTo>
                  <a:lnTo>
                    <a:pt x="12644" y="5679"/>
                  </a:lnTo>
                  <a:lnTo>
                    <a:pt x="12697" y="5866"/>
                  </a:lnTo>
                  <a:lnTo>
                    <a:pt x="12804" y="6054"/>
                  </a:lnTo>
                  <a:lnTo>
                    <a:pt x="12912" y="6215"/>
                  </a:lnTo>
                  <a:lnTo>
                    <a:pt x="13045" y="6375"/>
                  </a:lnTo>
                  <a:lnTo>
                    <a:pt x="13206" y="6509"/>
                  </a:lnTo>
                  <a:lnTo>
                    <a:pt x="13394" y="6643"/>
                  </a:lnTo>
                  <a:lnTo>
                    <a:pt x="13581" y="6777"/>
                  </a:lnTo>
                  <a:lnTo>
                    <a:pt x="14010" y="6991"/>
                  </a:lnTo>
                  <a:lnTo>
                    <a:pt x="14465" y="7152"/>
                  </a:lnTo>
                  <a:lnTo>
                    <a:pt x="14947" y="7286"/>
                  </a:lnTo>
                  <a:lnTo>
                    <a:pt x="15456" y="7420"/>
                  </a:lnTo>
                  <a:lnTo>
                    <a:pt x="15938" y="7500"/>
                  </a:lnTo>
                  <a:lnTo>
                    <a:pt x="16421" y="7581"/>
                  </a:lnTo>
                  <a:lnTo>
                    <a:pt x="17251" y="7688"/>
                  </a:lnTo>
                  <a:lnTo>
                    <a:pt x="17840" y="7768"/>
                  </a:lnTo>
                  <a:lnTo>
                    <a:pt x="18001" y="7822"/>
                  </a:lnTo>
                  <a:lnTo>
                    <a:pt x="18055" y="7849"/>
                  </a:lnTo>
                  <a:lnTo>
                    <a:pt x="18055" y="7875"/>
                  </a:lnTo>
                  <a:lnTo>
                    <a:pt x="18055" y="7929"/>
                  </a:lnTo>
                  <a:lnTo>
                    <a:pt x="18001" y="7982"/>
                  </a:lnTo>
                  <a:lnTo>
                    <a:pt x="17840" y="8116"/>
                  </a:lnTo>
                  <a:lnTo>
                    <a:pt x="17224" y="8518"/>
                  </a:lnTo>
                  <a:lnTo>
                    <a:pt x="16367" y="9054"/>
                  </a:lnTo>
                  <a:lnTo>
                    <a:pt x="15376" y="9643"/>
                  </a:lnTo>
                  <a:lnTo>
                    <a:pt x="13528" y="10688"/>
                  </a:lnTo>
                  <a:lnTo>
                    <a:pt x="12697" y="11170"/>
                  </a:lnTo>
                  <a:lnTo>
                    <a:pt x="12537" y="11036"/>
                  </a:lnTo>
                  <a:lnTo>
                    <a:pt x="12108" y="10661"/>
                  </a:lnTo>
                  <a:lnTo>
                    <a:pt x="11465" y="10179"/>
                  </a:lnTo>
                  <a:lnTo>
                    <a:pt x="11063" y="9938"/>
                  </a:lnTo>
                  <a:lnTo>
                    <a:pt x="10635" y="9670"/>
                  </a:lnTo>
                  <a:lnTo>
                    <a:pt x="10179" y="9429"/>
                  </a:lnTo>
                  <a:lnTo>
                    <a:pt x="9697" y="9215"/>
                  </a:lnTo>
                  <a:lnTo>
                    <a:pt x="9215" y="9027"/>
                  </a:lnTo>
                  <a:lnTo>
                    <a:pt x="8733" y="8893"/>
                  </a:lnTo>
                  <a:lnTo>
                    <a:pt x="8465" y="8866"/>
                  </a:lnTo>
                  <a:lnTo>
                    <a:pt x="8224" y="8840"/>
                  </a:lnTo>
                  <a:lnTo>
                    <a:pt x="7983" y="8813"/>
                  </a:lnTo>
                  <a:lnTo>
                    <a:pt x="7715" y="8840"/>
                  </a:lnTo>
                  <a:lnTo>
                    <a:pt x="7474" y="8866"/>
                  </a:lnTo>
                  <a:lnTo>
                    <a:pt x="7233" y="8920"/>
                  </a:lnTo>
                  <a:lnTo>
                    <a:pt x="7019" y="8974"/>
                  </a:lnTo>
                  <a:lnTo>
                    <a:pt x="6777" y="9081"/>
                  </a:lnTo>
                  <a:lnTo>
                    <a:pt x="6563" y="9215"/>
                  </a:lnTo>
                  <a:lnTo>
                    <a:pt x="6322" y="9349"/>
                  </a:lnTo>
                  <a:lnTo>
                    <a:pt x="6108" y="9536"/>
                  </a:lnTo>
                  <a:lnTo>
                    <a:pt x="5894" y="9724"/>
                  </a:lnTo>
                  <a:lnTo>
                    <a:pt x="5492" y="10179"/>
                  </a:lnTo>
                  <a:lnTo>
                    <a:pt x="5063" y="10661"/>
                  </a:lnTo>
                  <a:lnTo>
                    <a:pt x="4688" y="11224"/>
                  </a:lnTo>
                  <a:lnTo>
                    <a:pt x="4340" y="11786"/>
                  </a:lnTo>
                  <a:lnTo>
                    <a:pt x="3992" y="12402"/>
                  </a:lnTo>
                  <a:lnTo>
                    <a:pt x="3670" y="12992"/>
                  </a:lnTo>
                  <a:lnTo>
                    <a:pt x="3402" y="13581"/>
                  </a:lnTo>
                  <a:lnTo>
                    <a:pt x="3135" y="14117"/>
                  </a:lnTo>
                  <a:lnTo>
                    <a:pt x="2733" y="15081"/>
                  </a:lnTo>
                  <a:lnTo>
                    <a:pt x="2492" y="15751"/>
                  </a:lnTo>
                  <a:lnTo>
                    <a:pt x="2385" y="15992"/>
                  </a:lnTo>
                  <a:lnTo>
                    <a:pt x="2090" y="16045"/>
                  </a:lnTo>
                  <a:lnTo>
                    <a:pt x="1795" y="16099"/>
                  </a:lnTo>
                  <a:lnTo>
                    <a:pt x="1420" y="16179"/>
                  </a:lnTo>
                  <a:lnTo>
                    <a:pt x="1018" y="16286"/>
                  </a:lnTo>
                  <a:lnTo>
                    <a:pt x="643" y="16447"/>
                  </a:lnTo>
                  <a:lnTo>
                    <a:pt x="456" y="16527"/>
                  </a:lnTo>
                  <a:lnTo>
                    <a:pt x="322" y="16634"/>
                  </a:lnTo>
                  <a:lnTo>
                    <a:pt x="188" y="16742"/>
                  </a:lnTo>
                  <a:lnTo>
                    <a:pt x="81" y="16876"/>
                  </a:lnTo>
                  <a:lnTo>
                    <a:pt x="27" y="17009"/>
                  </a:lnTo>
                  <a:lnTo>
                    <a:pt x="1" y="17197"/>
                  </a:lnTo>
                  <a:lnTo>
                    <a:pt x="1" y="17411"/>
                  </a:lnTo>
                  <a:lnTo>
                    <a:pt x="1" y="17652"/>
                  </a:lnTo>
                  <a:lnTo>
                    <a:pt x="108" y="18161"/>
                  </a:lnTo>
                  <a:lnTo>
                    <a:pt x="268" y="18724"/>
                  </a:lnTo>
                  <a:lnTo>
                    <a:pt x="429" y="19233"/>
                  </a:lnTo>
                  <a:lnTo>
                    <a:pt x="590" y="19661"/>
                  </a:lnTo>
                  <a:lnTo>
                    <a:pt x="751" y="20090"/>
                  </a:lnTo>
                  <a:lnTo>
                    <a:pt x="23224" y="20090"/>
                  </a:lnTo>
                  <a:lnTo>
                    <a:pt x="24081" y="16876"/>
                  </a:lnTo>
                  <a:lnTo>
                    <a:pt x="24108" y="16715"/>
                  </a:lnTo>
                  <a:lnTo>
                    <a:pt x="24081" y="16581"/>
                  </a:lnTo>
                  <a:lnTo>
                    <a:pt x="24001" y="16420"/>
                  </a:lnTo>
                  <a:lnTo>
                    <a:pt x="23867" y="16259"/>
                  </a:lnTo>
                  <a:lnTo>
                    <a:pt x="23733" y="16126"/>
                  </a:lnTo>
                  <a:lnTo>
                    <a:pt x="23573" y="15965"/>
                  </a:lnTo>
                  <a:lnTo>
                    <a:pt x="23198" y="15697"/>
                  </a:lnTo>
                  <a:lnTo>
                    <a:pt x="22796" y="15456"/>
                  </a:lnTo>
                  <a:lnTo>
                    <a:pt x="22447" y="15268"/>
                  </a:lnTo>
                  <a:lnTo>
                    <a:pt x="22126" y="15108"/>
                  </a:lnTo>
                  <a:lnTo>
                    <a:pt x="22394" y="14652"/>
                  </a:lnTo>
                  <a:lnTo>
                    <a:pt x="22635" y="14197"/>
                  </a:lnTo>
                  <a:lnTo>
                    <a:pt x="22849" y="13768"/>
                  </a:lnTo>
                  <a:lnTo>
                    <a:pt x="23037" y="13340"/>
                  </a:lnTo>
                  <a:lnTo>
                    <a:pt x="23171" y="12911"/>
                  </a:lnTo>
                  <a:lnTo>
                    <a:pt x="23305" y="12509"/>
                  </a:lnTo>
                  <a:lnTo>
                    <a:pt x="23412" y="12108"/>
                  </a:lnTo>
                  <a:lnTo>
                    <a:pt x="23492" y="11733"/>
                  </a:lnTo>
                  <a:lnTo>
                    <a:pt x="23573" y="11358"/>
                  </a:lnTo>
                  <a:lnTo>
                    <a:pt x="23599" y="11009"/>
                  </a:lnTo>
                  <a:lnTo>
                    <a:pt x="23626" y="10661"/>
                  </a:lnTo>
                  <a:lnTo>
                    <a:pt x="23653" y="10340"/>
                  </a:lnTo>
                  <a:lnTo>
                    <a:pt x="23626" y="9697"/>
                  </a:lnTo>
                  <a:lnTo>
                    <a:pt x="23546" y="9134"/>
                  </a:lnTo>
                  <a:lnTo>
                    <a:pt x="23439" y="8625"/>
                  </a:lnTo>
                  <a:lnTo>
                    <a:pt x="23305" y="8197"/>
                  </a:lnTo>
                  <a:lnTo>
                    <a:pt x="23171" y="7795"/>
                  </a:lnTo>
                  <a:lnTo>
                    <a:pt x="23010" y="7474"/>
                  </a:lnTo>
                  <a:lnTo>
                    <a:pt x="22876" y="7232"/>
                  </a:lnTo>
                  <a:lnTo>
                    <a:pt x="22769" y="7045"/>
                  </a:lnTo>
                  <a:lnTo>
                    <a:pt x="22662" y="6884"/>
                  </a:lnTo>
                  <a:lnTo>
                    <a:pt x="22662" y="6402"/>
                  </a:lnTo>
                  <a:lnTo>
                    <a:pt x="22608" y="5866"/>
                  </a:lnTo>
                  <a:lnTo>
                    <a:pt x="22528" y="5331"/>
                  </a:lnTo>
                  <a:lnTo>
                    <a:pt x="22394" y="4768"/>
                  </a:lnTo>
                  <a:lnTo>
                    <a:pt x="22233" y="4206"/>
                  </a:lnTo>
                  <a:lnTo>
                    <a:pt x="22046" y="3643"/>
                  </a:lnTo>
                  <a:lnTo>
                    <a:pt x="21805" y="3081"/>
                  </a:lnTo>
                  <a:lnTo>
                    <a:pt x="21537" y="2545"/>
                  </a:lnTo>
                  <a:lnTo>
                    <a:pt x="21215" y="2036"/>
                  </a:lnTo>
                  <a:lnTo>
                    <a:pt x="20840" y="1554"/>
                  </a:lnTo>
                  <a:lnTo>
                    <a:pt x="20626" y="1339"/>
                  </a:lnTo>
                  <a:lnTo>
                    <a:pt x="20412" y="1125"/>
                  </a:lnTo>
                  <a:lnTo>
                    <a:pt x="20171" y="938"/>
                  </a:lnTo>
                  <a:lnTo>
                    <a:pt x="19930" y="750"/>
                  </a:lnTo>
                  <a:lnTo>
                    <a:pt x="19689" y="589"/>
                  </a:lnTo>
                  <a:lnTo>
                    <a:pt x="19421" y="455"/>
                  </a:lnTo>
                  <a:lnTo>
                    <a:pt x="19126" y="322"/>
                  </a:lnTo>
                  <a:lnTo>
                    <a:pt x="18831" y="214"/>
                  </a:lnTo>
                  <a:lnTo>
                    <a:pt x="18537" y="134"/>
                  </a:lnTo>
                  <a:lnTo>
                    <a:pt x="18215" y="54"/>
                  </a:lnTo>
                  <a:lnTo>
                    <a:pt x="17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-2746450" y="1098175"/>
              <a:ext cx="172125" cy="538425"/>
            </a:xfrm>
            <a:custGeom>
              <a:avLst/>
              <a:gdLst/>
              <a:ahLst/>
              <a:cxnLst/>
              <a:rect l="l" t="t" r="r" b="b"/>
              <a:pathLst>
                <a:path w="6885" h="21537" extrusionOk="0">
                  <a:moveTo>
                    <a:pt x="0" y="1"/>
                  </a:moveTo>
                  <a:lnTo>
                    <a:pt x="0" y="21537"/>
                  </a:lnTo>
                  <a:lnTo>
                    <a:pt x="6884" y="21537"/>
                  </a:lnTo>
                  <a:lnTo>
                    <a:pt x="6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1"/>
            <p:cNvSpPr/>
            <p:nvPr/>
          </p:nvSpPr>
          <p:spPr>
            <a:xfrm>
              <a:off x="-2881725" y="1206000"/>
              <a:ext cx="135300" cy="430600"/>
            </a:xfrm>
            <a:custGeom>
              <a:avLst/>
              <a:gdLst/>
              <a:ahLst/>
              <a:cxnLst/>
              <a:rect l="l" t="t" r="r" b="b"/>
              <a:pathLst>
                <a:path w="5412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5411" y="17224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-3194450" y="1206000"/>
              <a:ext cx="82375" cy="430600"/>
            </a:xfrm>
            <a:custGeom>
              <a:avLst/>
              <a:gdLst/>
              <a:ahLst/>
              <a:cxnLst/>
              <a:rect l="l" t="t" r="r" b="b"/>
              <a:pathLst>
                <a:path w="3295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3295" y="17224"/>
                  </a:lnTo>
                  <a:lnTo>
                    <a:pt x="32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-3276150" y="1206000"/>
              <a:ext cx="81725" cy="430600"/>
            </a:xfrm>
            <a:custGeom>
              <a:avLst/>
              <a:gdLst/>
              <a:ahLst/>
              <a:cxnLst/>
              <a:rect l="l" t="t" r="r" b="b"/>
              <a:pathLst>
                <a:path w="3269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3268" y="17224"/>
                  </a:lnTo>
                  <a:lnTo>
                    <a:pt x="32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-3112100" y="1118275"/>
              <a:ext cx="230400" cy="518325"/>
            </a:xfrm>
            <a:custGeom>
              <a:avLst/>
              <a:gdLst/>
              <a:ahLst/>
              <a:cxnLst/>
              <a:rect l="l" t="t" r="r" b="b"/>
              <a:pathLst>
                <a:path w="9216" h="20733" extrusionOk="0">
                  <a:moveTo>
                    <a:pt x="1" y="0"/>
                  </a:moveTo>
                  <a:lnTo>
                    <a:pt x="1" y="20733"/>
                  </a:lnTo>
                  <a:lnTo>
                    <a:pt x="9215" y="20733"/>
                  </a:lnTo>
                  <a:lnTo>
                    <a:pt x="92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-2145775" y="1401525"/>
              <a:ext cx="141325" cy="154725"/>
            </a:xfrm>
            <a:custGeom>
              <a:avLst/>
              <a:gdLst/>
              <a:ahLst/>
              <a:cxnLst/>
              <a:rect l="l" t="t" r="r" b="b"/>
              <a:pathLst>
                <a:path w="5653" h="6189" extrusionOk="0">
                  <a:moveTo>
                    <a:pt x="0" y="1"/>
                  </a:moveTo>
                  <a:lnTo>
                    <a:pt x="724" y="1099"/>
                  </a:lnTo>
                  <a:lnTo>
                    <a:pt x="1072" y="1635"/>
                  </a:lnTo>
                  <a:lnTo>
                    <a:pt x="1474" y="2224"/>
                  </a:lnTo>
                  <a:lnTo>
                    <a:pt x="1929" y="2840"/>
                  </a:lnTo>
                  <a:lnTo>
                    <a:pt x="2411" y="3456"/>
                  </a:lnTo>
                  <a:lnTo>
                    <a:pt x="2947" y="4046"/>
                  </a:lnTo>
                  <a:lnTo>
                    <a:pt x="3483" y="4581"/>
                  </a:lnTo>
                  <a:lnTo>
                    <a:pt x="4018" y="5064"/>
                  </a:lnTo>
                  <a:lnTo>
                    <a:pt x="4527" y="5465"/>
                  </a:lnTo>
                  <a:lnTo>
                    <a:pt x="4983" y="5787"/>
                  </a:lnTo>
                  <a:lnTo>
                    <a:pt x="5331" y="6001"/>
                  </a:lnTo>
                  <a:lnTo>
                    <a:pt x="5652" y="6189"/>
                  </a:lnTo>
                  <a:lnTo>
                    <a:pt x="5652" y="6189"/>
                  </a:lnTo>
                  <a:lnTo>
                    <a:pt x="5358" y="5974"/>
                  </a:lnTo>
                  <a:lnTo>
                    <a:pt x="4581" y="5385"/>
                  </a:lnTo>
                  <a:lnTo>
                    <a:pt x="4099" y="4983"/>
                  </a:lnTo>
                  <a:lnTo>
                    <a:pt x="3590" y="4474"/>
                  </a:lnTo>
                  <a:lnTo>
                    <a:pt x="3054" y="3938"/>
                  </a:lnTo>
                  <a:lnTo>
                    <a:pt x="2545" y="3349"/>
                  </a:lnTo>
                  <a:lnTo>
                    <a:pt x="2036" y="2760"/>
                  </a:lnTo>
                  <a:lnTo>
                    <a:pt x="1581" y="2144"/>
                  </a:lnTo>
                  <a:lnTo>
                    <a:pt x="1152" y="1555"/>
                  </a:lnTo>
                  <a:lnTo>
                    <a:pt x="777" y="1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1"/>
            <p:cNvSpPr/>
            <p:nvPr/>
          </p:nvSpPr>
          <p:spPr>
            <a:xfrm>
              <a:off x="-2376800" y="1540150"/>
              <a:ext cx="482175" cy="50250"/>
            </a:xfrm>
            <a:custGeom>
              <a:avLst/>
              <a:gdLst/>
              <a:ahLst/>
              <a:cxnLst/>
              <a:rect l="l" t="t" r="r" b="b"/>
              <a:pathLst>
                <a:path w="19287" h="2010" extrusionOk="0">
                  <a:moveTo>
                    <a:pt x="0" y="1"/>
                  </a:moveTo>
                  <a:lnTo>
                    <a:pt x="214" y="27"/>
                  </a:lnTo>
                  <a:lnTo>
                    <a:pt x="831" y="108"/>
                  </a:lnTo>
                  <a:lnTo>
                    <a:pt x="1768" y="269"/>
                  </a:lnTo>
                  <a:lnTo>
                    <a:pt x="3000" y="510"/>
                  </a:lnTo>
                  <a:lnTo>
                    <a:pt x="4447" y="804"/>
                  </a:lnTo>
                  <a:lnTo>
                    <a:pt x="6054" y="1152"/>
                  </a:lnTo>
                  <a:lnTo>
                    <a:pt x="7795" y="1474"/>
                  </a:lnTo>
                  <a:lnTo>
                    <a:pt x="8679" y="1635"/>
                  </a:lnTo>
                  <a:lnTo>
                    <a:pt x="9590" y="1769"/>
                  </a:lnTo>
                  <a:lnTo>
                    <a:pt x="10500" y="1876"/>
                  </a:lnTo>
                  <a:lnTo>
                    <a:pt x="11411" y="1956"/>
                  </a:lnTo>
                  <a:lnTo>
                    <a:pt x="12295" y="2010"/>
                  </a:lnTo>
                  <a:lnTo>
                    <a:pt x="13179" y="2010"/>
                  </a:lnTo>
                  <a:lnTo>
                    <a:pt x="14036" y="1983"/>
                  </a:lnTo>
                  <a:lnTo>
                    <a:pt x="14840" y="1903"/>
                  </a:lnTo>
                  <a:lnTo>
                    <a:pt x="15215" y="1876"/>
                  </a:lnTo>
                  <a:lnTo>
                    <a:pt x="15590" y="1822"/>
                  </a:lnTo>
                  <a:lnTo>
                    <a:pt x="16286" y="1688"/>
                  </a:lnTo>
                  <a:lnTo>
                    <a:pt x="17518" y="1394"/>
                  </a:lnTo>
                  <a:lnTo>
                    <a:pt x="18456" y="1206"/>
                  </a:lnTo>
                  <a:lnTo>
                    <a:pt x="19072" y="1126"/>
                  </a:lnTo>
                  <a:lnTo>
                    <a:pt x="19286" y="1099"/>
                  </a:lnTo>
                  <a:lnTo>
                    <a:pt x="19072" y="1099"/>
                  </a:lnTo>
                  <a:lnTo>
                    <a:pt x="18456" y="1179"/>
                  </a:lnTo>
                  <a:lnTo>
                    <a:pt x="17492" y="1340"/>
                  </a:lnTo>
                  <a:lnTo>
                    <a:pt x="16286" y="1581"/>
                  </a:lnTo>
                  <a:lnTo>
                    <a:pt x="15563" y="1715"/>
                  </a:lnTo>
                  <a:lnTo>
                    <a:pt x="15215" y="1742"/>
                  </a:lnTo>
                  <a:lnTo>
                    <a:pt x="14813" y="1795"/>
                  </a:lnTo>
                  <a:lnTo>
                    <a:pt x="14009" y="1849"/>
                  </a:lnTo>
                  <a:lnTo>
                    <a:pt x="13179" y="1876"/>
                  </a:lnTo>
                  <a:lnTo>
                    <a:pt x="12322" y="1849"/>
                  </a:lnTo>
                  <a:lnTo>
                    <a:pt x="11411" y="1822"/>
                  </a:lnTo>
                  <a:lnTo>
                    <a:pt x="10527" y="1742"/>
                  </a:lnTo>
                  <a:lnTo>
                    <a:pt x="9616" y="1608"/>
                  </a:lnTo>
                  <a:lnTo>
                    <a:pt x="8706" y="1474"/>
                  </a:lnTo>
                  <a:lnTo>
                    <a:pt x="7822" y="1340"/>
                  </a:lnTo>
                  <a:lnTo>
                    <a:pt x="6081" y="1019"/>
                  </a:lnTo>
                  <a:lnTo>
                    <a:pt x="4473" y="697"/>
                  </a:lnTo>
                  <a:lnTo>
                    <a:pt x="3027" y="429"/>
                  </a:lnTo>
                  <a:lnTo>
                    <a:pt x="1795" y="215"/>
                  </a:lnTo>
                  <a:lnTo>
                    <a:pt x="831" y="8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-2352025" y="1437700"/>
              <a:ext cx="235075" cy="113875"/>
            </a:xfrm>
            <a:custGeom>
              <a:avLst/>
              <a:gdLst/>
              <a:ahLst/>
              <a:cxnLst/>
              <a:rect l="l" t="t" r="r" b="b"/>
              <a:pathLst>
                <a:path w="9403" h="4555" extrusionOk="0">
                  <a:moveTo>
                    <a:pt x="4634" y="0"/>
                  </a:moveTo>
                  <a:lnTo>
                    <a:pt x="4313" y="54"/>
                  </a:lnTo>
                  <a:lnTo>
                    <a:pt x="4018" y="134"/>
                  </a:lnTo>
                  <a:lnTo>
                    <a:pt x="3724" y="268"/>
                  </a:lnTo>
                  <a:lnTo>
                    <a:pt x="3429" y="429"/>
                  </a:lnTo>
                  <a:lnTo>
                    <a:pt x="3161" y="590"/>
                  </a:lnTo>
                  <a:lnTo>
                    <a:pt x="2920" y="777"/>
                  </a:lnTo>
                  <a:lnTo>
                    <a:pt x="2706" y="965"/>
                  </a:lnTo>
                  <a:lnTo>
                    <a:pt x="2277" y="1366"/>
                  </a:lnTo>
                  <a:lnTo>
                    <a:pt x="1875" y="1768"/>
                  </a:lnTo>
                  <a:lnTo>
                    <a:pt x="1500" y="2143"/>
                  </a:lnTo>
                  <a:lnTo>
                    <a:pt x="1152" y="2491"/>
                  </a:lnTo>
                  <a:lnTo>
                    <a:pt x="857" y="2840"/>
                  </a:lnTo>
                  <a:lnTo>
                    <a:pt x="616" y="3188"/>
                  </a:lnTo>
                  <a:lnTo>
                    <a:pt x="402" y="3483"/>
                  </a:lnTo>
                  <a:lnTo>
                    <a:pt x="268" y="3750"/>
                  </a:lnTo>
                  <a:lnTo>
                    <a:pt x="134" y="3965"/>
                  </a:lnTo>
                  <a:lnTo>
                    <a:pt x="81" y="4125"/>
                  </a:lnTo>
                  <a:lnTo>
                    <a:pt x="0" y="4286"/>
                  </a:lnTo>
                  <a:lnTo>
                    <a:pt x="0" y="4286"/>
                  </a:lnTo>
                  <a:lnTo>
                    <a:pt x="81" y="4152"/>
                  </a:lnTo>
                  <a:lnTo>
                    <a:pt x="161" y="3965"/>
                  </a:lnTo>
                  <a:lnTo>
                    <a:pt x="295" y="3750"/>
                  </a:lnTo>
                  <a:lnTo>
                    <a:pt x="456" y="3509"/>
                  </a:lnTo>
                  <a:lnTo>
                    <a:pt x="643" y="3215"/>
                  </a:lnTo>
                  <a:lnTo>
                    <a:pt x="911" y="2893"/>
                  </a:lnTo>
                  <a:lnTo>
                    <a:pt x="1206" y="2572"/>
                  </a:lnTo>
                  <a:lnTo>
                    <a:pt x="1554" y="2197"/>
                  </a:lnTo>
                  <a:lnTo>
                    <a:pt x="1956" y="1849"/>
                  </a:lnTo>
                  <a:lnTo>
                    <a:pt x="2786" y="1072"/>
                  </a:lnTo>
                  <a:lnTo>
                    <a:pt x="3268" y="724"/>
                  </a:lnTo>
                  <a:lnTo>
                    <a:pt x="3509" y="536"/>
                  </a:lnTo>
                  <a:lnTo>
                    <a:pt x="3777" y="402"/>
                  </a:lnTo>
                  <a:lnTo>
                    <a:pt x="4045" y="295"/>
                  </a:lnTo>
                  <a:lnTo>
                    <a:pt x="4340" y="215"/>
                  </a:lnTo>
                  <a:lnTo>
                    <a:pt x="4661" y="161"/>
                  </a:lnTo>
                  <a:lnTo>
                    <a:pt x="4956" y="161"/>
                  </a:lnTo>
                  <a:lnTo>
                    <a:pt x="5277" y="188"/>
                  </a:lnTo>
                  <a:lnTo>
                    <a:pt x="5572" y="268"/>
                  </a:lnTo>
                  <a:lnTo>
                    <a:pt x="5866" y="349"/>
                  </a:lnTo>
                  <a:lnTo>
                    <a:pt x="6134" y="483"/>
                  </a:lnTo>
                  <a:lnTo>
                    <a:pt x="6402" y="616"/>
                  </a:lnTo>
                  <a:lnTo>
                    <a:pt x="6643" y="804"/>
                  </a:lnTo>
                  <a:lnTo>
                    <a:pt x="6884" y="991"/>
                  </a:lnTo>
                  <a:lnTo>
                    <a:pt x="7125" y="1179"/>
                  </a:lnTo>
                  <a:lnTo>
                    <a:pt x="7527" y="1581"/>
                  </a:lnTo>
                  <a:lnTo>
                    <a:pt x="7875" y="2009"/>
                  </a:lnTo>
                  <a:lnTo>
                    <a:pt x="8170" y="2438"/>
                  </a:lnTo>
                  <a:lnTo>
                    <a:pt x="8465" y="2840"/>
                  </a:lnTo>
                  <a:lnTo>
                    <a:pt x="8893" y="3590"/>
                  </a:lnTo>
                  <a:lnTo>
                    <a:pt x="9215" y="4179"/>
                  </a:lnTo>
                  <a:lnTo>
                    <a:pt x="9402" y="4554"/>
                  </a:lnTo>
                  <a:lnTo>
                    <a:pt x="9242" y="4152"/>
                  </a:lnTo>
                  <a:lnTo>
                    <a:pt x="8947" y="3563"/>
                  </a:lnTo>
                  <a:lnTo>
                    <a:pt x="8759" y="3188"/>
                  </a:lnTo>
                  <a:lnTo>
                    <a:pt x="8545" y="2813"/>
                  </a:lnTo>
                  <a:lnTo>
                    <a:pt x="8277" y="2384"/>
                  </a:lnTo>
                  <a:lnTo>
                    <a:pt x="7956" y="1956"/>
                  </a:lnTo>
                  <a:lnTo>
                    <a:pt x="7608" y="1500"/>
                  </a:lnTo>
                  <a:lnTo>
                    <a:pt x="7206" y="1072"/>
                  </a:lnTo>
                  <a:lnTo>
                    <a:pt x="6992" y="858"/>
                  </a:lnTo>
                  <a:lnTo>
                    <a:pt x="6750" y="670"/>
                  </a:lnTo>
                  <a:lnTo>
                    <a:pt x="6483" y="509"/>
                  </a:lnTo>
                  <a:lnTo>
                    <a:pt x="6215" y="349"/>
                  </a:lnTo>
                  <a:lnTo>
                    <a:pt x="5920" y="215"/>
                  </a:lnTo>
                  <a:lnTo>
                    <a:pt x="5599" y="108"/>
                  </a:lnTo>
                  <a:lnTo>
                    <a:pt x="5304" y="27"/>
                  </a:lnTo>
                  <a:lnTo>
                    <a:pt x="4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-2016525" y="1301075"/>
              <a:ext cx="79025" cy="31500"/>
            </a:xfrm>
            <a:custGeom>
              <a:avLst/>
              <a:gdLst/>
              <a:ahLst/>
              <a:cxnLst/>
              <a:rect l="l" t="t" r="r" b="b"/>
              <a:pathLst>
                <a:path w="3161" h="1260" extrusionOk="0">
                  <a:moveTo>
                    <a:pt x="3161" y="1"/>
                  </a:moveTo>
                  <a:lnTo>
                    <a:pt x="3054" y="108"/>
                  </a:lnTo>
                  <a:lnTo>
                    <a:pt x="2947" y="242"/>
                  </a:lnTo>
                  <a:lnTo>
                    <a:pt x="2866" y="322"/>
                  </a:lnTo>
                  <a:lnTo>
                    <a:pt x="2786" y="403"/>
                  </a:lnTo>
                  <a:lnTo>
                    <a:pt x="2679" y="483"/>
                  </a:lnTo>
                  <a:lnTo>
                    <a:pt x="2572" y="563"/>
                  </a:lnTo>
                  <a:lnTo>
                    <a:pt x="2438" y="644"/>
                  </a:lnTo>
                  <a:lnTo>
                    <a:pt x="2331" y="724"/>
                  </a:lnTo>
                  <a:lnTo>
                    <a:pt x="2036" y="858"/>
                  </a:lnTo>
                  <a:lnTo>
                    <a:pt x="1741" y="992"/>
                  </a:lnTo>
                  <a:lnTo>
                    <a:pt x="1420" y="1072"/>
                  </a:lnTo>
                  <a:lnTo>
                    <a:pt x="1098" y="1126"/>
                  </a:lnTo>
                  <a:lnTo>
                    <a:pt x="965" y="1153"/>
                  </a:lnTo>
                  <a:lnTo>
                    <a:pt x="670" y="1153"/>
                  </a:lnTo>
                  <a:lnTo>
                    <a:pt x="536" y="1126"/>
                  </a:lnTo>
                  <a:lnTo>
                    <a:pt x="429" y="1126"/>
                  </a:lnTo>
                  <a:lnTo>
                    <a:pt x="322" y="1099"/>
                  </a:lnTo>
                  <a:lnTo>
                    <a:pt x="161" y="1072"/>
                  </a:lnTo>
                  <a:lnTo>
                    <a:pt x="0" y="1046"/>
                  </a:lnTo>
                  <a:lnTo>
                    <a:pt x="0" y="1046"/>
                  </a:lnTo>
                  <a:lnTo>
                    <a:pt x="134" y="1099"/>
                  </a:lnTo>
                  <a:lnTo>
                    <a:pt x="322" y="1180"/>
                  </a:lnTo>
                  <a:lnTo>
                    <a:pt x="402" y="1206"/>
                  </a:lnTo>
                  <a:lnTo>
                    <a:pt x="536" y="1233"/>
                  </a:lnTo>
                  <a:lnTo>
                    <a:pt x="670" y="1260"/>
                  </a:lnTo>
                  <a:lnTo>
                    <a:pt x="1125" y="1260"/>
                  </a:lnTo>
                  <a:lnTo>
                    <a:pt x="1447" y="1233"/>
                  </a:lnTo>
                  <a:lnTo>
                    <a:pt x="1795" y="1126"/>
                  </a:lnTo>
                  <a:lnTo>
                    <a:pt x="2090" y="1019"/>
                  </a:lnTo>
                  <a:lnTo>
                    <a:pt x="2250" y="938"/>
                  </a:lnTo>
                  <a:lnTo>
                    <a:pt x="2384" y="831"/>
                  </a:lnTo>
                  <a:lnTo>
                    <a:pt x="2518" y="751"/>
                  </a:lnTo>
                  <a:lnTo>
                    <a:pt x="2652" y="644"/>
                  </a:lnTo>
                  <a:lnTo>
                    <a:pt x="2759" y="563"/>
                  </a:lnTo>
                  <a:lnTo>
                    <a:pt x="2840" y="456"/>
                  </a:lnTo>
                  <a:lnTo>
                    <a:pt x="2920" y="376"/>
                  </a:lnTo>
                  <a:lnTo>
                    <a:pt x="2974" y="269"/>
                  </a:lnTo>
                  <a:lnTo>
                    <a:pt x="3081" y="135"/>
                  </a:lnTo>
                  <a:lnTo>
                    <a:pt x="31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-2048000" y="1430325"/>
              <a:ext cx="49575" cy="91100"/>
            </a:xfrm>
            <a:custGeom>
              <a:avLst/>
              <a:gdLst/>
              <a:ahLst/>
              <a:cxnLst/>
              <a:rect l="l" t="t" r="r" b="b"/>
              <a:pathLst>
                <a:path w="1983" h="3644" extrusionOk="0">
                  <a:moveTo>
                    <a:pt x="1982" y="1"/>
                  </a:moveTo>
                  <a:lnTo>
                    <a:pt x="1902" y="161"/>
                  </a:lnTo>
                  <a:lnTo>
                    <a:pt x="1715" y="590"/>
                  </a:lnTo>
                  <a:lnTo>
                    <a:pt x="1554" y="885"/>
                  </a:lnTo>
                  <a:lnTo>
                    <a:pt x="1420" y="1179"/>
                  </a:lnTo>
                  <a:lnTo>
                    <a:pt x="1232" y="1528"/>
                  </a:lnTo>
                  <a:lnTo>
                    <a:pt x="1072" y="1876"/>
                  </a:lnTo>
                  <a:lnTo>
                    <a:pt x="884" y="2224"/>
                  </a:lnTo>
                  <a:lnTo>
                    <a:pt x="724" y="2572"/>
                  </a:lnTo>
                  <a:lnTo>
                    <a:pt x="563" y="2894"/>
                  </a:lnTo>
                  <a:lnTo>
                    <a:pt x="402" y="3162"/>
                  </a:lnTo>
                  <a:lnTo>
                    <a:pt x="268" y="3403"/>
                  </a:lnTo>
                  <a:lnTo>
                    <a:pt x="134" y="3537"/>
                  </a:lnTo>
                  <a:lnTo>
                    <a:pt x="27" y="3617"/>
                  </a:lnTo>
                  <a:lnTo>
                    <a:pt x="0" y="3644"/>
                  </a:lnTo>
                  <a:lnTo>
                    <a:pt x="54" y="3644"/>
                  </a:lnTo>
                  <a:lnTo>
                    <a:pt x="161" y="3563"/>
                  </a:lnTo>
                  <a:lnTo>
                    <a:pt x="322" y="3429"/>
                  </a:lnTo>
                  <a:lnTo>
                    <a:pt x="482" y="3215"/>
                  </a:lnTo>
                  <a:lnTo>
                    <a:pt x="670" y="2947"/>
                  </a:lnTo>
                  <a:lnTo>
                    <a:pt x="831" y="2626"/>
                  </a:lnTo>
                  <a:lnTo>
                    <a:pt x="1018" y="2304"/>
                  </a:lnTo>
                  <a:lnTo>
                    <a:pt x="1206" y="1956"/>
                  </a:lnTo>
                  <a:lnTo>
                    <a:pt x="1393" y="1608"/>
                  </a:lnTo>
                  <a:lnTo>
                    <a:pt x="1527" y="1260"/>
                  </a:lnTo>
                  <a:lnTo>
                    <a:pt x="1661" y="911"/>
                  </a:lnTo>
                  <a:lnTo>
                    <a:pt x="1795" y="617"/>
                  </a:lnTo>
                  <a:lnTo>
                    <a:pt x="1929" y="161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11"/>
          <p:cNvGrpSpPr/>
          <p:nvPr/>
        </p:nvGrpSpPr>
        <p:grpSpPr>
          <a:xfrm flipH="1">
            <a:off x="90050" y="2305706"/>
            <a:ext cx="859051" cy="2609644"/>
            <a:chOff x="80525" y="1896131"/>
            <a:chExt cx="859051" cy="2609644"/>
          </a:xfrm>
        </p:grpSpPr>
        <p:sp>
          <p:nvSpPr>
            <p:cNvPr id="808" name="Google Shape;808;p11"/>
            <p:cNvSpPr/>
            <p:nvPr/>
          </p:nvSpPr>
          <p:spPr>
            <a:xfrm>
              <a:off x="80525" y="4381996"/>
              <a:ext cx="859051" cy="123780"/>
            </a:xfrm>
            <a:custGeom>
              <a:avLst/>
              <a:gdLst/>
              <a:ahLst/>
              <a:cxnLst/>
              <a:rect l="l" t="t" r="r" b="b"/>
              <a:pathLst>
                <a:path w="11368" h="1638" extrusionOk="0">
                  <a:moveTo>
                    <a:pt x="5684" y="0"/>
                  </a:moveTo>
                  <a:lnTo>
                    <a:pt x="4536" y="19"/>
                  </a:lnTo>
                  <a:lnTo>
                    <a:pt x="3463" y="75"/>
                  </a:lnTo>
                  <a:lnTo>
                    <a:pt x="2503" y="151"/>
                  </a:lnTo>
                  <a:lnTo>
                    <a:pt x="1657" y="245"/>
                  </a:lnTo>
                  <a:lnTo>
                    <a:pt x="1299" y="301"/>
                  </a:lnTo>
                  <a:lnTo>
                    <a:pt x="960" y="377"/>
                  </a:lnTo>
                  <a:lnTo>
                    <a:pt x="678" y="433"/>
                  </a:lnTo>
                  <a:lnTo>
                    <a:pt x="452" y="508"/>
                  </a:lnTo>
                  <a:lnTo>
                    <a:pt x="245" y="584"/>
                  </a:lnTo>
                  <a:lnTo>
                    <a:pt x="113" y="659"/>
                  </a:lnTo>
                  <a:lnTo>
                    <a:pt x="19" y="734"/>
                  </a:lnTo>
                  <a:lnTo>
                    <a:pt x="0" y="772"/>
                  </a:lnTo>
                  <a:lnTo>
                    <a:pt x="0" y="828"/>
                  </a:lnTo>
                  <a:lnTo>
                    <a:pt x="0" y="866"/>
                  </a:lnTo>
                  <a:lnTo>
                    <a:pt x="19" y="904"/>
                  </a:lnTo>
                  <a:lnTo>
                    <a:pt x="113" y="979"/>
                  </a:lnTo>
                  <a:lnTo>
                    <a:pt x="245" y="1073"/>
                  </a:lnTo>
                  <a:lnTo>
                    <a:pt x="452" y="1148"/>
                  </a:lnTo>
                  <a:lnTo>
                    <a:pt x="678" y="1205"/>
                  </a:lnTo>
                  <a:lnTo>
                    <a:pt x="960" y="1280"/>
                  </a:lnTo>
                  <a:lnTo>
                    <a:pt x="1299" y="1336"/>
                  </a:lnTo>
                  <a:lnTo>
                    <a:pt x="1657" y="1393"/>
                  </a:lnTo>
                  <a:lnTo>
                    <a:pt x="2503" y="1506"/>
                  </a:lnTo>
                  <a:lnTo>
                    <a:pt x="3463" y="1581"/>
                  </a:lnTo>
                  <a:lnTo>
                    <a:pt x="4536" y="1619"/>
                  </a:lnTo>
                  <a:lnTo>
                    <a:pt x="5684" y="1637"/>
                  </a:lnTo>
                  <a:lnTo>
                    <a:pt x="6832" y="1619"/>
                  </a:lnTo>
                  <a:lnTo>
                    <a:pt x="7886" y="1581"/>
                  </a:lnTo>
                  <a:lnTo>
                    <a:pt x="8864" y="1506"/>
                  </a:lnTo>
                  <a:lnTo>
                    <a:pt x="9692" y="1393"/>
                  </a:lnTo>
                  <a:lnTo>
                    <a:pt x="10069" y="1336"/>
                  </a:lnTo>
                  <a:lnTo>
                    <a:pt x="10389" y="1280"/>
                  </a:lnTo>
                  <a:lnTo>
                    <a:pt x="10671" y="1205"/>
                  </a:lnTo>
                  <a:lnTo>
                    <a:pt x="10915" y="1148"/>
                  </a:lnTo>
                  <a:lnTo>
                    <a:pt x="11104" y="1073"/>
                  </a:lnTo>
                  <a:lnTo>
                    <a:pt x="11235" y="979"/>
                  </a:lnTo>
                  <a:lnTo>
                    <a:pt x="11329" y="904"/>
                  </a:lnTo>
                  <a:lnTo>
                    <a:pt x="11348" y="866"/>
                  </a:lnTo>
                  <a:lnTo>
                    <a:pt x="11367" y="828"/>
                  </a:lnTo>
                  <a:lnTo>
                    <a:pt x="11348" y="772"/>
                  </a:lnTo>
                  <a:lnTo>
                    <a:pt x="11329" y="734"/>
                  </a:lnTo>
                  <a:lnTo>
                    <a:pt x="11235" y="659"/>
                  </a:lnTo>
                  <a:lnTo>
                    <a:pt x="11104" y="584"/>
                  </a:lnTo>
                  <a:lnTo>
                    <a:pt x="10915" y="508"/>
                  </a:lnTo>
                  <a:lnTo>
                    <a:pt x="10671" y="433"/>
                  </a:lnTo>
                  <a:lnTo>
                    <a:pt x="10389" y="377"/>
                  </a:lnTo>
                  <a:lnTo>
                    <a:pt x="10069" y="301"/>
                  </a:lnTo>
                  <a:lnTo>
                    <a:pt x="9692" y="245"/>
                  </a:lnTo>
                  <a:lnTo>
                    <a:pt x="8864" y="151"/>
                  </a:lnTo>
                  <a:lnTo>
                    <a:pt x="7886" y="75"/>
                  </a:lnTo>
                  <a:lnTo>
                    <a:pt x="6832" y="19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80525" y="4381996"/>
              <a:ext cx="859051" cy="123780"/>
            </a:xfrm>
            <a:custGeom>
              <a:avLst/>
              <a:gdLst/>
              <a:ahLst/>
              <a:cxnLst/>
              <a:rect l="l" t="t" r="r" b="b"/>
              <a:pathLst>
                <a:path w="11368" h="1638" fill="none" extrusionOk="0">
                  <a:moveTo>
                    <a:pt x="5684" y="0"/>
                  </a:moveTo>
                  <a:lnTo>
                    <a:pt x="5684" y="0"/>
                  </a:lnTo>
                  <a:lnTo>
                    <a:pt x="4536" y="19"/>
                  </a:lnTo>
                  <a:lnTo>
                    <a:pt x="3463" y="75"/>
                  </a:lnTo>
                  <a:lnTo>
                    <a:pt x="2503" y="151"/>
                  </a:lnTo>
                  <a:lnTo>
                    <a:pt x="1657" y="245"/>
                  </a:lnTo>
                  <a:lnTo>
                    <a:pt x="1299" y="301"/>
                  </a:lnTo>
                  <a:lnTo>
                    <a:pt x="960" y="377"/>
                  </a:lnTo>
                  <a:lnTo>
                    <a:pt x="678" y="433"/>
                  </a:lnTo>
                  <a:lnTo>
                    <a:pt x="452" y="508"/>
                  </a:lnTo>
                  <a:lnTo>
                    <a:pt x="245" y="584"/>
                  </a:lnTo>
                  <a:lnTo>
                    <a:pt x="113" y="659"/>
                  </a:lnTo>
                  <a:lnTo>
                    <a:pt x="19" y="734"/>
                  </a:lnTo>
                  <a:lnTo>
                    <a:pt x="0" y="772"/>
                  </a:lnTo>
                  <a:lnTo>
                    <a:pt x="0" y="828"/>
                  </a:lnTo>
                  <a:lnTo>
                    <a:pt x="0" y="828"/>
                  </a:lnTo>
                  <a:lnTo>
                    <a:pt x="0" y="866"/>
                  </a:lnTo>
                  <a:lnTo>
                    <a:pt x="19" y="904"/>
                  </a:lnTo>
                  <a:lnTo>
                    <a:pt x="113" y="979"/>
                  </a:lnTo>
                  <a:lnTo>
                    <a:pt x="245" y="1073"/>
                  </a:lnTo>
                  <a:lnTo>
                    <a:pt x="452" y="1148"/>
                  </a:lnTo>
                  <a:lnTo>
                    <a:pt x="678" y="1205"/>
                  </a:lnTo>
                  <a:lnTo>
                    <a:pt x="960" y="1280"/>
                  </a:lnTo>
                  <a:lnTo>
                    <a:pt x="1299" y="1336"/>
                  </a:lnTo>
                  <a:lnTo>
                    <a:pt x="1657" y="1393"/>
                  </a:lnTo>
                  <a:lnTo>
                    <a:pt x="2503" y="1506"/>
                  </a:lnTo>
                  <a:lnTo>
                    <a:pt x="3463" y="1581"/>
                  </a:lnTo>
                  <a:lnTo>
                    <a:pt x="4536" y="1619"/>
                  </a:lnTo>
                  <a:lnTo>
                    <a:pt x="5684" y="1637"/>
                  </a:lnTo>
                  <a:lnTo>
                    <a:pt x="5684" y="1637"/>
                  </a:lnTo>
                  <a:lnTo>
                    <a:pt x="6832" y="1619"/>
                  </a:lnTo>
                  <a:lnTo>
                    <a:pt x="7886" y="1581"/>
                  </a:lnTo>
                  <a:lnTo>
                    <a:pt x="8864" y="1506"/>
                  </a:lnTo>
                  <a:lnTo>
                    <a:pt x="9692" y="1393"/>
                  </a:lnTo>
                  <a:lnTo>
                    <a:pt x="10069" y="1336"/>
                  </a:lnTo>
                  <a:lnTo>
                    <a:pt x="10389" y="1280"/>
                  </a:lnTo>
                  <a:lnTo>
                    <a:pt x="10671" y="1205"/>
                  </a:lnTo>
                  <a:lnTo>
                    <a:pt x="10915" y="1148"/>
                  </a:lnTo>
                  <a:lnTo>
                    <a:pt x="11104" y="1073"/>
                  </a:lnTo>
                  <a:lnTo>
                    <a:pt x="11235" y="979"/>
                  </a:lnTo>
                  <a:lnTo>
                    <a:pt x="11329" y="904"/>
                  </a:lnTo>
                  <a:lnTo>
                    <a:pt x="11348" y="866"/>
                  </a:lnTo>
                  <a:lnTo>
                    <a:pt x="11367" y="828"/>
                  </a:lnTo>
                  <a:lnTo>
                    <a:pt x="11367" y="828"/>
                  </a:lnTo>
                  <a:lnTo>
                    <a:pt x="11348" y="772"/>
                  </a:lnTo>
                  <a:lnTo>
                    <a:pt x="11329" y="734"/>
                  </a:lnTo>
                  <a:lnTo>
                    <a:pt x="11235" y="659"/>
                  </a:lnTo>
                  <a:lnTo>
                    <a:pt x="11104" y="584"/>
                  </a:lnTo>
                  <a:lnTo>
                    <a:pt x="10915" y="508"/>
                  </a:lnTo>
                  <a:lnTo>
                    <a:pt x="10671" y="433"/>
                  </a:lnTo>
                  <a:lnTo>
                    <a:pt x="10389" y="377"/>
                  </a:lnTo>
                  <a:lnTo>
                    <a:pt x="10069" y="301"/>
                  </a:lnTo>
                  <a:lnTo>
                    <a:pt x="9692" y="245"/>
                  </a:lnTo>
                  <a:lnTo>
                    <a:pt x="8864" y="151"/>
                  </a:lnTo>
                  <a:lnTo>
                    <a:pt x="7886" y="75"/>
                  </a:lnTo>
                  <a:lnTo>
                    <a:pt x="6832" y="19"/>
                  </a:lnTo>
                  <a:lnTo>
                    <a:pt x="56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229846" y="2723821"/>
              <a:ext cx="578847" cy="1752108"/>
            </a:xfrm>
            <a:custGeom>
              <a:avLst/>
              <a:gdLst/>
              <a:ahLst/>
              <a:cxnLst/>
              <a:rect l="l" t="t" r="r" b="b"/>
              <a:pathLst>
                <a:path w="7660" h="23186" extrusionOk="0">
                  <a:moveTo>
                    <a:pt x="3426" y="0"/>
                  </a:moveTo>
                  <a:lnTo>
                    <a:pt x="3426" y="20720"/>
                  </a:lnTo>
                  <a:lnTo>
                    <a:pt x="0" y="22884"/>
                  </a:lnTo>
                  <a:lnTo>
                    <a:pt x="847" y="22997"/>
                  </a:lnTo>
                  <a:lnTo>
                    <a:pt x="1769" y="23091"/>
                  </a:lnTo>
                  <a:lnTo>
                    <a:pt x="2748" y="23166"/>
                  </a:lnTo>
                  <a:lnTo>
                    <a:pt x="3783" y="23185"/>
                  </a:lnTo>
                  <a:lnTo>
                    <a:pt x="4329" y="23185"/>
                  </a:lnTo>
                  <a:lnTo>
                    <a:pt x="4856" y="23166"/>
                  </a:lnTo>
                  <a:lnTo>
                    <a:pt x="5872" y="23091"/>
                  </a:lnTo>
                  <a:lnTo>
                    <a:pt x="6794" y="22997"/>
                  </a:lnTo>
                  <a:lnTo>
                    <a:pt x="7660" y="22884"/>
                  </a:lnTo>
                  <a:lnTo>
                    <a:pt x="4178" y="20720"/>
                  </a:lnTo>
                  <a:lnTo>
                    <a:pt x="4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229846" y="1896131"/>
              <a:ext cx="578847" cy="854744"/>
            </a:xfrm>
            <a:custGeom>
              <a:avLst/>
              <a:gdLst/>
              <a:ahLst/>
              <a:cxnLst/>
              <a:rect l="l" t="t" r="r" b="b"/>
              <a:pathLst>
                <a:path w="7660" h="11311" extrusionOk="0">
                  <a:moveTo>
                    <a:pt x="2278" y="1"/>
                  </a:moveTo>
                  <a:lnTo>
                    <a:pt x="0" y="11311"/>
                  </a:lnTo>
                  <a:lnTo>
                    <a:pt x="7660" y="11311"/>
                  </a:lnTo>
                  <a:lnTo>
                    <a:pt x="53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293852" y="1925980"/>
              <a:ext cx="452271" cy="772300"/>
            </a:xfrm>
            <a:custGeom>
              <a:avLst/>
              <a:gdLst/>
              <a:ahLst/>
              <a:cxnLst/>
              <a:rect l="l" t="t" r="r" b="b"/>
              <a:pathLst>
                <a:path w="5985" h="10220" extrusionOk="0">
                  <a:moveTo>
                    <a:pt x="2936" y="1"/>
                  </a:moveTo>
                  <a:lnTo>
                    <a:pt x="2597" y="20"/>
                  </a:lnTo>
                  <a:lnTo>
                    <a:pt x="2277" y="20"/>
                  </a:lnTo>
                  <a:lnTo>
                    <a:pt x="2033" y="57"/>
                  </a:lnTo>
                  <a:lnTo>
                    <a:pt x="1882" y="95"/>
                  </a:lnTo>
                  <a:lnTo>
                    <a:pt x="1562" y="1657"/>
                  </a:lnTo>
                  <a:lnTo>
                    <a:pt x="885" y="5082"/>
                  </a:lnTo>
                  <a:lnTo>
                    <a:pt x="527" y="6926"/>
                  </a:lnTo>
                  <a:lnTo>
                    <a:pt x="226" y="8526"/>
                  </a:lnTo>
                  <a:lnTo>
                    <a:pt x="38" y="9674"/>
                  </a:lnTo>
                  <a:lnTo>
                    <a:pt x="0" y="10012"/>
                  </a:lnTo>
                  <a:lnTo>
                    <a:pt x="0" y="10107"/>
                  </a:lnTo>
                  <a:lnTo>
                    <a:pt x="0" y="10144"/>
                  </a:lnTo>
                  <a:lnTo>
                    <a:pt x="94" y="10144"/>
                  </a:lnTo>
                  <a:lnTo>
                    <a:pt x="301" y="10163"/>
                  </a:lnTo>
                  <a:lnTo>
                    <a:pt x="979" y="10201"/>
                  </a:lnTo>
                  <a:lnTo>
                    <a:pt x="2993" y="10219"/>
                  </a:lnTo>
                  <a:lnTo>
                    <a:pt x="5025" y="10219"/>
                  </a:lnTo>
                  <a:lnTo>
                    <a:pt x="5702" y="10182"/>
                  </a:lnTo>
                  <a:lnTo>
                    <a:pt x="5909" y="10163"/>
                  </a:lnTo>
                  <a:lnTo>
                    <a:pt x="5985" y="10144"/>
                  </a:lnTo>
                  <a:lnTo>
                    <a:pt x="5985" y="10088"/>
                  </a:lnTo>
                  <a:lnTo>
                    <a:pt x="5985" y="9994"/>
                  </a:lnTo>
                  <a:lnTo>
                    <a:pt x="5947" y="9674"/>
                  </a:lnTo>
                  <a:lnTo>
                    <a:pt x="5740" y="8526"/>
                  </a:lnTo>
                  <a:lnTo>
                    <a:pt x="5439" y="6926"/>
                  </a:lnTo>
                  <a:lnTo>
                    <a:pt x="5063" y="5101"/>
                  </a:lnTo>
                  <a:lnTo>
                    <a:pt x="4686" y="3275"/>
                  </a:lnTo>
                  <a:lnTo>
                    <a:pt x="4329" y="1694"/>
                  </a:lnTo>
                  <a:lnTo>
                    <a:pt x="4065" y="546"/>
                  </a:lnTo>
                  <a:lnTo>
                    <a:pt x="3990" y="227"/>
                  </a:lnTo>
                  <a:lnTo>
                    <a:pt x="3933" y="95"/>
                  </a:lnTo>
                  <a:lnTo>
                    <a:pt x="3877" y="76"/>
                  </a:lnTo>
                  <a:lnTo>
                    <a:pt x="3802" y="57"/>
                  </a:lnTo>
                  <a:lnTo>
                    <a:pt x="3576" y="20"/>
                  </a:lnTo>
                  <a:lnTo>
                    <a:pt x="3275" y="20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11"/>
          <p:cNvGrpSpPr/>
          <p:nvPr/>
        </p:nvGrpSpPr>
        <p:grpSpPr>
          <a:xfrm>
            <a:off x="2841196" y="4601090"/>
            <a:ext cx="3461607" cy="408808"/>
            <a:chOff x="2234340" y="4448625"/>
            <a:chExt cx="4675321" cy="552145"/>
          </a:xfrm>
        </p:grpSpPr>
        <p:sp>
          <p:nvSpPr>
            <p:cNvPr id="814" name="Google Shape;814;p11"/>
            <p:cNvSpPr/>
            <p:nvPr/>
          </p:nvSpPr>
          <p:spPr>
            <a:xfrm>
              <a:off x="2234340" y="4448625"/>
              <a:ext cx="4675321" cy="552145"/>
            </a:xfrm>
            <a:custGeom>
              <a:avLst/>
              <a:gdLst/>
              <a:ahLst/>
              <a:cxnLst/>
              <a:rect l="l" t="t" r="r" b="b"/>
              <a:pathLst>
                <a:path w="122551" h="14473" extrusionOk="0">
                  <a:moveTo>
                    <a:pt x="16769" y="0"/>
                  </a:moveTo>
                  <a:lnTo>
                    <a:pt x="1" y="14472"/>
                  </a:lnTo>
                  <a:lnTo>
                    <a:pt x="122550" y="14472"/>
                  </a:lnTo>
                  <a:lnTo>
                    <a:pt x="104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2413838" y="4515388"/>
              <a:ext cx="4305571" cy="418620"/>
            </a:xfrm>
            <a:custGeom>
              <a:avLst/>
              <a:gdLst/>
              <a:ahLst/>
              <a:cxnLst/>
              <a:rect l="l" t="t" r="r" b="b"/>
              <a:pathLst>
                <a:path w="112859" h="10973" extrusionOk="0">
                  <a:moveTo>
                    <a:pt x="12703" y="1"/>
                  </a:moveTo>
                  <a:lnTo>
                    <a:pt x="1" y="10972"/>
                  </a:lnTo>
                  <a:lnTo>
                    <a:pt x="112858" y="10972"/>
                  </a:lnTo>
                  <a:lnTo>
                    <a:pt x="991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11"/>
          <p:cNvGrpSpPr/>
          <p:nvPr/>
        </p:nvGrpSpPr>
        <p:grpSpPr>
          <a:xfrm>
            <a:off x="3607954" y="3632828"/>
            <a:ext cx="1928093" cy="1191896"/>
            <a:chOff x="3607954" y="3785228"/>
            <a:chExt cx="1928093" cy="1191896"/>
          </a:xfrm>
        </p:grpSpPr>
        <p:grpSp>
          <p:nvGrpSpPr>
            <p:cNvPr id="817" name="Google Shape;817;p11"/>
            <p:cNvGrpSpPr/>
            <p:nvPr/>
          </p:nvGrpSpPr>
          <p:grpSpPr>
            <a:xfrm>
              <a:off x="3607954" y="4293957"/>
              <a:ext cx="1928093" cy="683168"/>
              <a:chOff x="3607954" y="4217757"/>
              <a:chExt cx="1928093" cy="683168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3663150" y="4777500"/>
                <a:ext cx="1872896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67693" h="4461" extrusionOk="0">
                    <a:moveTo>
                      <a:pt x="30393" y="0"/>
                    </a:moveTo>
                    <a:lnTo>
                      <a:pt x="27024" y="38"/>
                    </a:lnTo>
                    <a:lnTo>
                      <a:pt x="23787" y="95"/>
                    </a:lnTo>
                    <a:lnTo>
                      <a:pt x="20682" y="170"/>
                    </a:lnTo>
                    <a:lnTo>
                      <a:pt x="17728" y="264"/>
                    </a:lnTo>
                    <a:lnTo>
                      <a:pt x="14924" y="377"/>
                    </a:lnTo>
                    <a:lnTo>
                      <a:pt x="12327" y="509"/>
                    </a:lnTo>
                    <a:lnTo>
                      <a:pt x="9918" y="640"/>
                    </a:lnTo>
                    <a:lnTo>
                      <a:pt x="7735" y="810"/>
                    </a:lnTo>
                    <a:lnTo>
                      <a:pt x="5796" y="979"/>
                    </a:lnTo>
                    <a:lnTo>
                      <a:pt x="4084" y="1167"/>
                    </a:lnTo>
                    <a:lnTo>
                      <a:pt x="3350" y="1261"/>
                    </a:lnTo>
                    <a:lnTo>
                      <a:pt x="2673" y="1355"/>
                    </a:lnTo>
                    <a:lnTo>
                      <a:pt x="2070" y="1449"/>
                    </a:lnTo>
                    <a:lnTo>
                      <a:pt x="1525" y="1562"/>
                    </a:lnTo>
                    <a:lnTo>
                      <a:pt x="1073" y="1675"/>
                    </a:lnTo>
                    <a:lnTo>
                      <a:pt x="697" y="1769"/>
                    </a:lnTo>
                    <a:lnTo>
                      <a:pt x="395" y="1882"/>
                    </a:lnTo>
                    <a:lnTo>
                      <a:pt x="188" y="1995"/>
                    </a:lnTo>
                    <a:lnTo>
                      <a:pt x="113" y="2052"/>
                    </a:lnTo>
                    <a:lnTo>
                      <a:pt x="57" y="2108"/>
                    </a:lnTo>
                    <a:lnTo>
                      <a:pt x="19" y="2165"/>
                    </a:lnTo>
                    <a:lnTo>
                      <a:pt x="0" y="2221"/>
                    </a:lnTo>
                    <a:lnTo>
                      <a:pt x="19" y="2278"/>
                    </a:lnTo>
                    <a:lnTo>
                      <a:pt x="57" y="2334"/>
                    </a:lnTo>
                    <a:lnTo>
                      <a:pt x="113" y="2390"/>
                    </a:lnTo>
                    <a:lnTo>
                      <a:pt x="188" y="2447"/>
                    </a:lnTo>
                    <a:lnTo>
                      <a:pt x="395" y="2560"/>
                    </a:lnTo>
                    <a:lnTo>
                      <a:pt x="697" y="2673"/>
                    </a:lnTo>
                    <a:lnTo>
                      <a:pt x="1073" y="2786"/>
                    </a:lnTo>
                    <a:lnTo>
                      <a:pt x="1525" y="2899"/>
                    </a:lnTo>
                    <a:lnTo>
                      <a:pt x="2070" y="2993"/>
                    </a:lnTo>
                    <a:lnTo>
                      <a:pt x="2673" y="3087"/>
                    </a:lnTo>
                    <a:lnTo>
                      <a:pt x="3350" y="3200"/>
                    </a:lnTo>
                    <a:lnTo>
                      <a:pt x="4084" y="3294"/>
                    </a:lnTo>
                    <a:lnTo>
                      <a:pt x="5796" y="3482"/>
                    </a:lnTo>
                    <a:lnTo>
                      <a:pt x="7735" y="3651"/>
                    </a:lnTo>
                    <a:lnTo>
                      <a:pt x="9918" y="3802"/>
                    </a:lnTo>
                    <a:lnTo>
                      <a:pt x="12327" y="3952"/>
                    </a:lnTo>
                    <a:lnTo>
                      <a:pt x="14924" y="4084"/>
                    </a:lnTo>
                    <a:lnTo>
                      <a:pt x="17728" y="4197"/>
                    </a:lnTo>
                    <a:lnTo>
                      <a:pt x="20682" y="4291"/>
                    </a:lnTo>
                    <a:lnTo>
                      <a:pt x="23787" y="4366"/>
                    </a:lnTo>
                    <a:lnTo>
                      <a:pt x="27024" y="4404"/>
                    </a:lnTo>
                    <a:lnTo>
                      <a:pt x="30393" y="4442"/>
                    </a:lnTo>
                    <a:lnTo>
                      <a:pt x="33856" y="4461"/>
                    </a:lnTo>
                    <a:lnTo>
                      <a:pt x="37318" y="4442"/>
                    </a:lnTo>
                    <a:lnTo>
                      <a:pt x="40668" y="4404"/>
                    </a:lnTo>
                    <a:lnTo>
                      <a:pt x="43924" y="4366"/>
                    </a:lnTo>
                    <a:lnTo>
                      <a:pt x="47029" y="4291"/>
                    </a:lnTo>
                    <a:lnTo>
                      <a:pt x="49983" y="4197"/>
                    </a:lnTo>
                    <a:lnTo>
                      <a:pt x="52769" y="4084"/>
                    </a:lnTo>
                    <a:lnTo>
                      <a:pt x="55385" y="3952"/>
                    </a:lnTo>
                    <a:lnTo>
                      <a:pt x="57793" y="3802"/>
                    </a:lnTo>
                    <a:lnTo>
                      <a:pt x="59976" y="3651"/>
                    </a:lnTo>
                    <a:lnTo>
                      <a:pt x="61915" y="3482"/>
                    </a:lnTo>
                    <a:lnTo>
                      <a:pt x="63608" y="3294"/>
                    </a:lnTo>
                    <a:lnTo>
                      <a:pt x="64361" y="3200"/>
                    </a:lnTo>
                    <a:lnTo>
                      <a:pt x="65039" y="3087"/>
                    </a:lnTo>
                    <a:lnTo>
                      <a:pt x="65641" y="2993"/>
                    </a:lnTo>
                    <a:lnTo>
                      <a:pt x="66187" y="2899"/>
                    </a:lnTo>
                    <a:lnTo>
                      <a:pt x="66638" y="2786"/>
                    </a:lnTo>
                    <a:lnTo>
                      <a:pt x="67015" y="2673"/>
                    </a:lnTo>
                    <a:lnTo>
                      <a:pt x="67316" y="2560"/>
                    </a:lnTo>
                    <a:lnTo>
                      <a:pt x="67523" y="2447"/>
                    </a:lnTo>
                    <a:lnTo>
                      <a:pt x="67598" y="2390"/>
                    </a:lnTo>
                    <a:lnTo>
                      <a:pt x="67655" y="2334"/>
                    </a:lnTo>
                    <a:lnTo>
                      <a:pt x="67692" y="2278"/>
                    </a:lnTo>
                    <a:lnTo>
                      <a:pt x="67692" y="2221"/>
                    </a:lnTo>
                    <a:lnTo>
                      <a:pt x="67692" y="2165"/>
                    </a:lnTo>
                    <a:lnTo>
                      <a:pt x="67655" y="2108"/>
                    </a:lnTo>
                    <a:lnTo>
                      <a:pt x="67598" y="2052"/>
                    </a:lnTo>
                    <a:lnTo>
                      <a:pt x="67523" y="1995"/>
                    </a:lnTo>
                    <a:lnTo>
                      <a:pt x="67316" y="1882"/>
                    </a:lnTo>
                    <a:lnTo>
                      <a:pt x="67015" y="1769"/>
                    </a:lnTo>
                    <a:lnTo>
                      <a:pt x="66638" y="1675"/>
                    </a:lnTo>
                    <a:lnTo>
                      <a:pt x="66187" y="1562"/>
                    </a:lnTo>
                    <a:lnTo>
                      <a:pt x="65641" y="1449"/>
                    </a:lnTo>
                    <a:lnTo>
                      <a:pt x="65039" y="1355"/>
                    </a:lnTo>
                    <a:lnTo>
                      <a:pt x="64361" y="1261"/>
                    </a:lnTo>
                    <a:lnTo>
                      <a:pt x="63608" y="1167"/>
                    </a:lnTo>
                    <a:lnTo>
                      <a:pt x="61915" y="979"/>
                    </a:lnTo>
                    <a:lnTo>
                      <a:pt x="59976" y="810"/>
                    </a:lnTo>
                    <a:lnTo>
                      <a:pt x="57793" y="640"/>
                    </a:lnTo>
                    <a:lnTo>
                      <a:pt x="55385" y="509"/>
                    </a:lnTo>
                    <a:lnTo>
                      <a:pt x="52769" y="377"/>
                    </a:lnTo>
                    <a:lnTo>
                      <a:pt x="49983" y="264"/>
                    </a:lnTo>
                    <a:lnTo>
                      <a:pt x="47029" y="170"/>
                    </a:lnTo>
                    <a:lnTo>
                      <a:pt x="43924" y="95"/>
                    </a:lnTo>
                    <a:lnTo>
                      <a:pt x="40668" y="38"/>
                    </a:lnTo>
                    <a:lnTo>
                      <a:pt x="37318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3888088" y="4322949"/>
                <a:ext cx="277533" cy="537884"/>
              </a:xfrm>
              <a:custGeom>
                <a:avLst/>
                <a:gdLst/>
                <a:ahLst/>
                <a:cxnLst/>
                <a:rect l="l" t="t" r="r" b="b"/>
                <a:pathLst>
                  <a:path w="10031" h="19441" extrusionOk="0">
                    <a:moveTo>
                      <a:pt x="3745" y="0"/>
                    </a:moveTo>
                    <a:lnTo>
                      <a:pt x="0" y="19440"/>
                    </a:lnTo>
                    <a:lnTo>
                      <a:pt x="1186" y="19440"/>
                    </a:lnTo>
                    <a:lnTo>
                      <a:pt x="10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3971893" y="4327625"/>
                <a:ext cx="191653" cy="9689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3502" extrusionOk="0">
                    <a:moveTo>
                      <a:pt x="6926" y="1"/>
                    </a:moveTo>
                    <a:lnTo>
                      <a:pt x="603" y="396"/>
                    </a:lnTo>
                    <a:lnTo>
                      <a:pt x="1" y="3501"/>
                    </a:lnTo>
                    <a:lnTo>
                      <a:pt x="1" y="3501"/>
                    </a:lnTo>
                    <a:lnTo>
                      <a:pt x="5722" y="2635"/>
                    </a:lnTo>
                    <a:lnTo>
                      <a:pt x="6926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4909631" y="4322949"/>
                <a:ext cx="278086" cy="537884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9441" extrusionOk="0">
                    <a:moveTo>
                      <a:pt x="1" y="0"/>
                    </a:moveTo>
                    <a:lnTo>
                      <a:pt x="8865" y="19440"/>
                    </a:lnTo>
                    <a:lnTo>
                      <a:pt x="10050" y="19440"/>
                    </a:lnTo>
                    <a:lnTo>
                      <a:pt x="63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4911734" y="4327625"/>
                <a:ext cx="191625" cy="96892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3502" extrusionOk="0">
                    <a:moveTo>
                      <a:pt x="0" y="1"/>
                    </a:moveTo>
                    <a:lnTo>
                      <a:pt x="1205" y="2635"/>
                    </a:lnTo>
                    <a:lnTo>
                      <a:pt x="6926" y="3501"/>
                    </a:lnTo>
                    <a:lnTo>
                      <a:pt x="6926" y="3501"/>
                    </a:lnTo>
                    <a:lnTo>
                      <a:pt x="6323" y="39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3607954" y="4234938"/>
                <a:ext cx="1902583" cy="122401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4424" extrusionOk="0">
                    <a:moveTo>
                      <a:pt x="34383" y="1"/>
                    </a:moveTo>
                    <a:lnTo>
                      <a:pt x="30864" y="20"/>
                    </a:lnTo>
                    <a:lnTo>
                      <a:pt x="27457" y="57"/>
                    </a:lnTo>
                    <a:lnTo>
                      <a:pt x="24164" y="114"/>
                    </a:lnTo>
                    <a:lnTo>
                      <a:pt x="21002" y="189"/>
                    </a:lnTo>
                    <a:lnTo>
                      <a:pt x="17991" y="283"/>
                    </a:lnTo>
                    <a:lnTo>
                      <a:pt x="15150" y="377"/>
                    </a:lnTo>
                    <a:lnTo>
                      <a:pt x="12515" y="509"/>
                    </a:lnTo>
                    <a:lnTo>
                      <a:pt x="10069" y="660"/>
                    </a:lnTo>
                    <a:lnTo>
                      <a:pt x="7848" y="810"/>
                    </a:lnTo>
                    <a:lnTo>
                      <a:pt x="5872" y="980"/>
                    </a:lnTo>
                    <a:lnTo>
                      <a:pt x="4141" y="1168"/>
                    </a:lnTo>
                    <a:lnTo>
                      <a:pt x="3388" y="1262"/>
                    </a:lnTo>
                    <a:lnTo>
                      <a:pt x="2710" y="1356"/>
                    </a:lnTo>
                    <a:lnTo>
                      <a:pt x="2089" y="1450"/>
                    </a:lnTo>
                    <a:lnTo>
                      <a:pt x="1544" y="1563"/>
                    </a:lnTo>
                    <a:lnTo>
                      <a:pt x="1073" y="1657"/>
                    </a:lnTo>
                    <a:lnTo>
                      <a:pt x="697" y="1770"/>
                    </a:lnTo>
                    <a:lnTo>
                      <a:pt x="396" y="1883"/>
                    </a:lnTo>
                    <a:lnTo>
                      <a:pt x="170" y="1996"/>
                    </a:lnTo>
                    <a:lnTo>
                      <a:pt x="94" y="2052"/>
                    </a:lnTo>
                    <a:lnTo>
                      <a:pt x="38" y="2109"/>
                    </a:lnTo>
                    <a:lnTo>
                      <a:pt x="19" y="2165"/>
                    </a:lnTo>
                    <a:lnTo>
                      <a:pt x="0" y="2222"/>
                    </a:lnTo>
                    <a:lnTo>
                      <a:pt x="19" y="2278"/>
                    </a:lnTo>
                    <a:lnTo>
                      <a:pt x="38" y="2335"/>
                    </a:lnTo>
                    <a:lnTo>
                      <a:pt x="94" y="2391"/>
                    </a:lnTo>
                    <a:lnTo>
                      <a:pt x="170" y="2447"/>
                    </a:lnTo>
                    <a:lnTo>
                      <a:pt x="396" y="2542"/>
                    </a:lnTo>
                    <a:lnTo>
                      <a:pt x="697" y="2654"/>
                    </a:lnTo>
                    <a:lnTo>
                      <a:pt x="1073" y="2767"/>
                    </a:lnTo>
                    <a:lnTo>
                      <a:pt x="1544" y="2861"/>
                    </a:lnTo>
                    <a:lnTo>
                      <a:pt x="2089" y="2974"/>
                    </a:lnTo>
                    <a:lnTo>
                      <a:pt x="2710" y="3068"/>
                    </a:lnTo>
                    <a:lnTo>
                      <a:pt x="3388" y="3163"/>
                    </a:lnTo>
                    <a:lnTo>
                      <a:pt x="4141" y="3257"/>
                    </a:lnTo>
                    <a:lnTo>
                      <a:pt x="5872" y="3445"/>
                    </a:lnTo>
                    <a:lnTo>
                      <a:pt x="7848" y="3614"/>
                    </a:lnTo>
                    <a:lnTo>
                      <a:pt x="10069" y="3765"/>
                    </a:lnTo>
                    <a:lnTo>
                      <a:pt x="12515" y="3915"/>
                    </a:lnTo>
                    <a:lnTo>
                      <a:pt x="15150" y="4047"/>
                    </a:lnTo>
                    <a:lnTo>
                      <a:pt x="17991" y="4160"/>
                    </a:lnTo>
                    <a:lnTo>
                      <a:pt x="21002" y="4235"/>
                    </a:lnTo>
                    <a:lnTo>
                      <a:pt x="24164" y="4311"/>
                    </a:lnTo>
                    <a:lnTo>
                      <a:pt x="27457" y="4367"/>
                    </a:lnTo>
                    <a:lnTo>
                      <a:pt x="30864" y="4405"/>
                    </a:lnTo>
                    <a:lnTo>
                      <a:pt x="34383" y="4423"/>
                    </a:lnTo>
                    <a:lnTo>
                      <a:pt x="37902" y="4405"/>
                    </a:lnTo>
                    <a:lnTo>
                      <a:pt x="41308" y="4367"/>
                    </a:lnTo>
                    <a:lnTo>
                      <a:pt x="44601" y="4311"/>
                    </a:lnTo>
                    <a:lnTo>
                      <a:pt x="47763" y="4235"/>
                    </a:lnTo>
                    <a:lnTo>
                      <a:pt x="50774" y="4160"/>
                    </a:lnTo>
                    <a:lnTo>
                      <a:pt x="53597" y="4047"/>
                    </a:lnTo>
                    <a:lnTo>
                      <a:pt x="56250" y="3915"/>
                    </a:lnTo>
                    <a:lnTo>
                      <a:pt x="58697" y="3765"/>
                    </a:lnTo>
                    <a:lnTo>
                      <a:pt x="60917" y="3614"/>
                    </a:lnTo>
                    <a:lnTo>
                      <a:pt x="62893" y="3445"/>
                    </a:lnTo>
                    <a:lnTo>
                      <a:pt x="64606" y="3257"/>
                    </a:lnTo>
                    <a:lnTo>
                      <a:pt x="65378" y="3163"/>
                    </a:lnTo>
                    <a:lnTo>
                      <a:pt x="66055" y="3068"/>
                    </a:lnTo>
                    <a:lnTo>
                      <a:pt x="66676" y="2974"/>
                    </a:lnTo>
                    <a:lnTo>
                      <a:pt x="67222" y="2861"/>
                    </a:lnTo>
                    <a:lnTo>
                      <a:pt x="67674" y="2767"/>
                    </a:lnTo>
                    <a:lnTo>
                      <a:pt x="68069" y="2654"/>
                    </a:lnTo>
                    <a:lnTo>
                      <a:pt x="68370" y="2542"/>
                    </a:lnTo>
                    <a:lnTo>
                      <a:pt x="68577" y="2447"/>
                    </a:lnTo>
                    <a:lnTo>
                      <a:pt x="68652" y="2391"/>
                    </a:lnTo>
                    <a:lnTo>
                      <a:pt x="68709" y="2335"/>
                    </a:lnTo>
                    <a:lnTo>
                      <a:pt x="68746" y="2278"/>
                    </a:lnTo>
                    <a:lnTo>
                      <a:pt x="68765" y="2222"/>
                    </a:lnTo>
                    <a:lnTo>
                      <a:pt x="68746" y="2165"/>
                    </a:lnTo>
                    <a:lnTo>
                      <a:pt x="68709" y="2109"/>
                    </a:lnTo>
                    <a:lnTo>
                      <a:pt x="68652" y="2052"/>
                    </a:lnTo>
                    <a:lnTo>
                      <a:pt x="68577" y="1996"/>
                    </a:lnTo>
                    <a:lnTo>
                      <a:pt x="68370" y="1883"/>
                    </a:lnTo>
                    <a:lnTo>
                      <a:pt x="68069" y="1770"/>
                    </a:lnTo>
                    <a:lnTo>
                      <a:pt x="67674" y="1657"/>
                    </a:lnTo>
                    <a:lnTo>
                      <a:pt x="67222" y="1563"/>
                    </a:lnTo>
                    <a:lnTo>
                      <a:pt x="66676" y="1450"/>
                    </a:lnTo>
                    <a:lnTo>
                      <a:pt x="66055" y="1356"/>
                    </a:lnTo>
                    <a:lnTo>
                      <a:pt x="65378" y="1262"/>
                    </a:lnTo>
                    <a:lnTo>
                      <a:pt x="64606" y="1168"/>
                    </a:lnTo>
                    <a:lnTo>
                      <a:pt x="62893" y="980"/>
                    </a:lnTo>
                    <a:lnTo>
                      <a:pt x="60917" y="810"/>
                    </a:lnTo>
                    <a:lnTo>
                      <a:pt x="58697" y="660"/>
                    </a:lnTo>
                    <a:lnTo>
                      <a:pt x="56250" y="509"/>
                    </a:lnTo>
                    <a:lnTo>
                      <a:pt x="53597" y="377"/>
                    </a:lnTo>
                    <a:lnTo>
                      <a:pt x="50774" y="283"/>
                    </a:lnTo>
                    <a:lnTo>
                      <a:pt x="47763" y="189"/>
                    </a:lnTo>
                    <a:lnTo>
                      <a:pt x="44601" y="114"/>
                    </a:lnTo>
                    <a:lnTo>
                      <a:pt x="41308" y="57"/>
                    </a:lnTo>
                    <a:lnTo>
                      <a:pt x="37902" y="20"/>
                    </a:lnTo>
                    <a:lnTo>
                      <a:pt x="34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3607954" y="4278681"/>
                <a:ext cx="1902583" cy="17735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641" extrusionOk="0">
                    <a:moveTo>
                      <a:pt x="0" y="1"/>
                    </a:moveTo>
                    <a:lnTo>
                      <a:pt x="0" y="641"/>
                    </a:lnTo>
                    <a:lnTo>
                      <a:pt x="68765" y="641"/>
                    </a:lnTo>
                    <a:lnTo>
                      <a:pt x="68765" y="1"/>
                    </a:lnTo>
                    <a:close/>
                  </a:path>
                </a:pathLst>
              </a:custGeom>
              <a:solidFill>
                <a:srgbClr val="805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3607954" y="4234938"/>
                <a:ext cx="1902583" cy="122401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4424" extrusionOk="0">
                    <a:moveTo>
                      <a:pt x="34383" y="1"/>
                    </a:moveTo>
                    <a:lnTo>
                      <a:pt x="30864" y="20"/>
                    </a:lnTo>
                    <a:lnTo>
                      <a:pt x="27457" y="57"/>
                    </a:lnTo>
                    <a:lnTo>
                      <a:pt x="24164" y="114"/>
                    </a:lnTo>
                    <a:lnTo>
                      <a:pt x="21002" y="189"/>
                    </a:lnTo>
                    <a:lnTo>
                      <a:pt x="17991" y="283"/>
                    </a:lnTo>
                    <a:lnTo>
                      <a:pt x="15150" y="377"/>
                    </a:lnTo>
                    <a:lnTo>
                      <a:pt x="12515" y="509"/>
                    </a:lnTo>
                    <a:lnTo>
                      <a:pt x="10069" y="660"/>
                    </a:lnTo>
                    <a:lnTo>
                      <a:pt x="7848" y="810"/>
                    </a:lnTo>
                    <a:lnTo>
                      <a:pt x="5872" y="980"/>
                    </a:lnTo>
                    <a:lnTo>
                      <a:pt x="4141" y="1168"/>
                    </a:lnTo>
                    <a:lnTo>
                      <a:pt x="3388" y="1262"/>
                    </a:lnTo>
                    <a:lnTo>
                      <a:pt x="2710" y="1356"/>
                    </a:lnTo>
                    <a:lnTo>
                      <a:pt x="2089" y="1450"/>
                    </a:lnTo>
                    <a:lnTo>
                      <a:pt x="1544" y="1563"/>
                    </a:lnTo>
                    <a:lnTo>
                      <a:pt x="1073" y="1657"/>
                    </a:lnTo>
                    <a:lnTo>
                      <a:pt x="697" y="1770"/>
                    </a:lnTo>
                    <a:lnTo>
                      <a:pt x="396" y="1883"/>
                    </a:lnTo>
                    <a:lnTo>
                      <a:pt x="170" y="1996"/>
                    </a:lnTo>
                    <a:lnTo>
                      <a:pt x="94" y="2052"/>
                    </a:lnTo>
                    <a:lnTo>
                      <a:pt x="38" y="2109"/>
                    </a:lnTo>
                    <a:lnTo>
                      <a:pt x="19" y="2165"/>
                    </a:lnTo>
                    <a:lnTo>
                      <a:pt x="0" y="2222"/>
                    </a:lnTo>
                    <a:lnTo>
                      <a:pt x="19" y="2278"/>
                    </a:lnTo>
                    <a:lnTo>
                      <a:pt x="38" y="2335"/>
                    </a:lnTo>
                    <a:lnTo>
                      <a:pt x="94" y="2391"/>
                    </a:lnTo>
                    <a:lnTo>
                      <a:pt x="170" y="2447"/>
                    </a:lnTo>
                    <a:lnTo>
                      <a:pt x="396" y="2542"/>
                    </a:lnTo>
                    <a:lnTo>
                      <a:pt x="697" y="2654"/>
                    </a:lnTo>
                    <a:lnTo>
                      <a:pt x="1073" y="2767"/>
                    </a:lnTo>
                    <a:lnTo>
                      <a:pt x="1544" y="2861"/>
                    </a:lnTo>
                    <a:lnTo>
                      <a:pt x="2089" y="2974"/>
                    </a:lnTo>
                    <a:lnTo>
                      <a:pt x="2710" y="3068"/>
                    </a:lnTo>
                    <a:lnTo>
                      <a:pt x="3388" y="3163"/>
                    </a:lnTo>
                    <a:lnTo>
                      <a:pt x="4141" y="3257"/>
                    </a:lnTo>
                    <a:lnTo>
                      <a:pt x="5872" y="3445"/>
                    </a:lnTo>
                    <a:lnTo>
                      <a:pt x="7848" y="3614"/>
                    </a:lnTo>
                    <a:lnTo>
                      <a:pt x="10069" y="3765"/>
                    </a:lnTo>
                    <a:lnTo>
                      <a:pt x="12515" y="3915"/>
                    </a:lnTo>
                    <a:lnTo>
                      <a:pt x="15150" y="4047"/>
                    </a:lnTo>
                    <a:lnTo>
                      <a:pt x="17991" y="4160"/>
                    </a:lnTo>
                    <a:lnTo>
                      <a:pt x="21002" y="4235"/>
                    </a:lnTo>
                    <a:lnTo>
                      <a:pt x="24164" y="4311"/>
                    </a:lnTo>
                    <a:lnTo>
                      <a:pt x="27457" y="4367"/>
                    </a:lnTo>
                    <a:lnTo>
                      <a:pt x="30864" y="4405"/>
                    </a:lnTo>
                    <a:lnTo>
                      <a:pt x="34383" y="4423"/>
                    </a:lnTo>
                    <a:lnTo>
                      <a:pt x="37902" y="4405"/>
                    </a:lnTo>
                    <a:lnTo>
                      <a:pt x="41308" y="4367"/>
                    </a:lnTo>
                    <a:lnTo>
                      <a:pt x="44601" y="4311"/>
                    </a:lnTo>
                    <a:lnTo>
                      <a:pt x="47763" y="4235"/>
                    </a:lnTo>
                    <a:lnTo>
                      <a:pt x="50774" y="4160"/>
                    </a:lnTo>
                    <a:lnTo>
                      <a:pt x="53597" y="4047"/>
                    </a:lnTo>
                    <a:lnTo>
                      <a:pt x="56250" y="3915"/>
                    </a:lnTo>
                    <a:lnTo>
                      <a:pt x="58697" y="3765"/>
                    </a:lnTo>
                    <a:lnTo>
                      <a:pt x="60917" y="3614"/>
                    </a:lnTo>
                    <a:lnTo>
                      <a:pt x="62893" y="3445"/>
                    </a:lnTo>
                    <a:lnTo>
                      <a:pt x="64606" y="3257"/>
                    </a:lnTo>
                    <a:lnTo>
                      <a:pt x="65378" y="3163"/>
                    </a:lnTo>
                    <a:lnTo>
                      <a:pt x="66055" y="3068"/>
                    </a:lnTo>
                    <a:lnTo>
                      <a:pt x="66676" y="2974"/>
                    </a:lnTo>
                    <a:lnTo>
                      <a:pt x="67222" y="2861"/>
                    </a:lnTo>
                    <a:lnTo>
                      <a:pt x="67674" y="2767"/>
                    </a:lnTo>
                    <a:lnTo>
                      <a:pt x="68069" y="2654"/>
                    </a:lnTo>
                    <a:lnTo>
                      <a:pt x="68370" y="2542"/>
                    </a:lnTo>
                    <a:lnTo>
                      <a:pt x="68577" y="2447"/>
                    </a:lnTo>
                    <a:lnTo>
                      <a:pt x="68652" y="2391"/>
                    </a:lnTo>
                    <a:lnTo>
                      <a:pt x="68709" y="2335"/>
                    </a:lnTo>
                    <a:lnTo>
                      <a:pt x="68746" y="2278"/>
                    </a:lnTo>
                    <a:lnTo>
                      <a:pt x="68765" y="2222"/>
                    </a:lnTo>
                    <a:lnTo>
                      <a:pt x="68746" y="2165"/>
                    </a:lnTo>
                    <a:lnTo>
                      <a:pt x="68709" y="2109"/>
                    </a:lnTo>
                    <a:lnTo>
                      <a:pt x="68652" y="2052"/>
                    </a:lnTo>
                    <a:lnTo>
                      <a:pt x="68577" y="1996"/>
                    </a:lnTo>
                    <a:lnTo>
                      <a:pt x="68370" y="1883"/>
                    </a:lnTo>
                    <a:lnTo>
                      <a:pt x="68069" y="1770"/>
                    </a:lnTo>
                    <a:lnTo>
                      <a:pt x="67674" y="1657"/>
                    </a:lnTo>
                    <a:lnTo>
                      <a:pt x="67222" y="1563"/>
                    </a:lnTo>
                    <a:lnTo>
                      <a:pt x="66676" y="1450"/>
                    </a:lnTo>
                    <a:lnTo>
                      <a:pt x="66055" y="1356"/>
                    </a:lnTo>
                    <a:lnTo>
                      <a:pt x="65378" y="1262"/>
                    </a:lnTo>
                    <a:lnTo>
                      <a:pt x="64606" y="1168"/>
                    </a:lnTo>
                    <a:lnTo>
                      <a:pt x="62893" y="980"/>
                    </a:lnTo>
                    <a:lnTo>
                      <a:pt x="60917" y="810"/>
                    </a:lnTo>
                    <a:lnTo>
                      <a:pt x="58697" y="660"/>
                    </a:lnTo>
                    <a:lnTo>
                      <a:pt x="56250" y="509"/>
                    </a:lnTo>
                    <a:lnTo>
                      <a:pt x="53597" y="377"/>
                    </a:lnTo>
                    <a:lnTo>
                      <a:pt x="50774" y="283"/>
                    </a:lnTo>
                    <a:lnTo>
                      <a:pt x="47763" y="189"/>
                    </a:lnTo>
                    <a:lnTo>
                      <a:pt x="44601" y="114"/>
                    </a:lnTo>
                    <a:lnTo>
                      <a:pt x="41308" y="57"/>
                    </a:lnTo>
                    <a:lnTo>
                      <a:pt x="37902" y="20"/>
                    </a:lnTo>
                    <a:lnTo>
                      <a:pt x="34383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3607954" y="4217757"/>
                <a:ext cx="1902583" cy="121875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4405" extrusionOk="0">
                    <a:moveTo>
                      <a:pt x="30864" y="1"/>
                    </a:moveTo>
                    <a:lnTo>
                      <a:pt x="27457" y="39"/>
                    </a:lnTo>
                    <a:lnTo>
                      <a:pt x="24164" y="95"/>
                    </a:lnTo>
                    <a:lnTo>
                      <a:pt x="21002" y="170"/>
                    </a:lnTo>
                    <a:lnTo>
                      <a:pt x="17991" y="264"/>
                    </a:lnTo>
                    <a:lnTo>
                      <a:pt x="15150" y="377"/>
                    </a:lnTo>
                    <a:lnTo>
                      <a:pt x="12515" y="490"/>
                    </a:lnTo>
                    <a:lnTo>
                      <a:pt x="10069" y="641"/>
                    </a:lnTo>
                    <a:lnTo>
                      <a:pt x="7848" y="791"/>
                    </a:lnTo>
                    <a:lnTo>
                      <a:pt x="5872" y="961"/>
                    </a:lnTo>
                    <a:lnTo>
                      <a:pt x="4141" y="1149"/>
                    </a:lnTo>
                    <a:lnTo>
                      <a:pt x="3388" y="1243"/>
                    </a:lnTo>
                    <a:lnTo>
                      <a:pt x="2710" y="1337"/>
                    </a:lnTo>
                    <a:lnTo>
                      <a:pt x="2089" y="1431"/>
                    </a:lnTo>
                    <a:lnTo>
                      <a:pt x="1544" y="1544"/>
                    </a:lnTo>
                    <a:lnTo>
                      <a:pt x="1073" y="1638"/>
                    </a:lnTo>
                    <a:lnTo>
                      <a:pt x="697" y="1751"/>
                    </a:lnTo>
                    <a:lnTo>
                      <a:pt x="396" y="1864"/>
                    </a:lnTo>
                    <a:lnTo>
                      <a:pt x="170" y="1977"/>
                    </a:lnTo>
                    <a:lnTo>
                      <a:pt x="94" y="2033"/>
                    </a:lnTo>
                    <a:lnTo>
                      <a:pt x="38" y="2090"/>
                    </a:lnTo>
                    <a:lnTo>
                      <a:pt x="19" y="2146"/>
                    </a:lnTo>
                    <a:lnTo>
                      <a:pt x="0" y="2203"/>
                    </a:lnTo>
                    <a:lnTo>
                      <a:pt x="19" y="2259"/>
                    </a:lnTo>
                    <a:lnTo>
                      <a:pt x="38" y="2316"/>
                    </a:lnTo>
                    <a:lnTo>
                      <a:pt x="94" y="2372"/>
                    </a:lnTo>
                    <a:lnTo>
                      <a:pt x="170" y="2429"/>
                    </a:lnTo>
                    <a:lnTo>
                      <a:pt x="396" y="2542"/>
                    </a:lnTo>
                    <a:lnTo>
                      <a:pt x="697" y="2636"/>
                    </a:lnTo>
                    <a:lnTo>
                      <a:pt x="1073" y="2749"/>
                    </a:lnTo>
                    <a:lnTo>
                      <a:pt x="1544" y="2861"/>
                    </a:lnTo>
                    <a:lnTo>
                      <a:pt x="2089" y="2956"/>
                    </a:lnTo>
                    <a:lnTo>
                      <a:pt x="2710" y="3050"/>
                    </a:lnTo>
                    <a:lnTo>
                      <a:pt x="3388" y="3163"/>
                    </a:lnTo>
                    <a:lnTo>
                      <a:pt x="4141" y="3257"/>
                    </a:lnTo>
                    <a:lnTo>
                      <a:pt x="5872" y="3426"/>
                    </a:lnTo>
                    <a:lnTo>
                      <a:pt x="7848" y="3595"/>
                    </a:lnTo>
                    <a:lnTo>
                      <a:pt x="10069" y="3765"/>
                    </a:lnTo>
                    <a:lnTo>
                      <a:pt x="12515" y="3896"/>
                    </a:lnTo>
                    <a:lnTo>
                      <a:pt x="15150" y="4028"/>
                    </a:lnTo>
                    <a:lnTo>
                      <a:pt x="17991" y="4141"/>
                    </a:lnTo>
                    <a:lnTo>
                      <a:pt x="21002" y="4235"/>
                    </a:lnTo>
                    <a:lnTo>
                      <a:pt x="24164" y="4311"/>
                    </a:lnTo>
                    <a:lnTo>
                      <a:pt x="27457" y="4348"/>
                    </a:lnTo>
                    <a:lnTo>
                      <a:pt x="30864" y="4386"/>
                    </a:lnTo>
                    <a:lnTo>
                      <a:pt x="34383" y="4405"/>
                    </a:lnTo>
                    <a:lnTo>
                      <a:pt x="37902" y="4386"/>
                    </a:lnTo>
                    <a:lnTo>
                      <a:pt x="41308" y="4348"/>
                    </a:lnTo>
                    <a:lnTo>
                      <a:pt x="44601" y="4311"/>
                    </a:lnTo>
                    <a:lnTo>
                      <a:pt x="47763" y="4235"/>
                    </a:lnTo>
                    <a:lnTo>
                      <a:pt x="50774" y="4141"/>
                    </a:lnTo>
                    <a:lnTo>
                      <a:pt x="53597" y="4028"/>
                    </a:lnTo>
                    <a:lnTo>
                      <a:pt x="56250" y="3896"/>
                    </a:lnTo>
                    <a:lnTo>
                      <a:pt x="58697" y="3765"/>
                    </a:lnTo>
                    <a:lnTo>
                      <a:pt x="60917" y="3595"/>
                    </a:lnTo>
                    <a:lnTo>
                      <a:pt x="62893" y="3426"/>
                    </a:lnTo>
                    <a:lnTo>
                      <a:pt x="64606" y="3257"/>
                    </a:lnTo>
                    <a:lnTo>
                      <a:pt x="65378" y="3163"/>
                    </a:lnTo>
                    <a:lnTo>
                      <a:pt x="66055" y="3050"/>
                    </a:lnTo>
                    <a:lnTo>
                      <a:pt x="66676" y="2956"/>
                    </a:lnTo>
                    <a:lnTo>
                      <a:pt x="67222" y="2861"/>
                    </a:lnTo>
                    <a:lnTo>
                      <a:pt x="67674" y="2749"/>
                    </a:lnTo>
                    <a:lnTo>
                      <a:pt x="68069" y="2636"/>
                    </a:lnTo>
                    <a:lnTo>
                      <a:pt x="68370" y="2542"/>
                    </a:lnTo>
                    <a:lnTo>
                      <a:pt x="68577" y="2429"/>
                    </a:lnTo>
                    <a:lnTo>
                      <a:pt x="68652" y="2372"/>
                    </a:lnTo>
                    <a:lnTo>
                      <a:pt x="68709" y="2316"/>
                    </a:lnTo>
                    <a:lnTo>
                      <a:pt x="68746" y="2259"/>
                    </a:lnTo>
                    <a:lnTo>
                      <a:pt x="68765" y="2203"/>
                    </a:lnTo>
                    <a:lnTo>
                      <a:pt x="68746" y="2146"/>
                    </a:lnTo>
                    <a:lnTo>
                      <a:pt x="68709" y="2090"/>
                    </a:lnTo>
                    <a:lnTo>
                      <a:pt x="68652" y="2033"/>
                    </a:lnTo>
                    <a:lnTo>
                      <a:pt x="68577" y="1977"/>
                    </a:lnTo>
                    <a:lnTo>
                      <a:pt x="68370" y="1864"/>
                    </a:lnTo>
                    <a:lnTo>
                      <a:pt x="68069" y="1751"/>
                    </a:lnTo>
                    <a:lnTo>
                      <a:pt x="67674" y="1638"/>
                    </a:lnTo>
                    <a:lnTo>
                      <a:pt x="67222" y="1544"/>
                    </a:lnTo>
                    <a:lnTo>
                      <a:pt x="66676" y="1431"/>
                    </a:lnTo>
                    <a:lnTo>
                      <a:pt x="66055" y="1337"/>
                    </a:lnTo>
                    <a:lnTo>
                      <a:pt x="65378" y="1243"/>
                    </a:lnTo>
                    <a:lnTo>
                      <a:pt x="64606" y="1149"/>
                    </a:lnTo>
                    <a:lnTo>
                      <a:pt x="62893" y="961"/>
                    </a:lnTo>
                    <a:lnTo>
                      <a:pt x="60917" y="791"/>
                    </a:lnTo>
                    <a:lnTo>
                      <a:pt x="58697" y="641"/>
                    </a:lnTo>
                    <a:lnTo>
                      <a:pt x="56250" y="490"/>
                    </a:lnTo>
                    <a:lnTo>
                      <a:pt x="53597" y="377"/>
                    </a:lnTo>
                    <a:lnTo>
                      <a:pt x="50774" y="264"/>
                    </a:lnTo>
                    <a:lnTo>
                      <a:pt x="47763" y="170"/>
                    </a:lnTo>
                    <a:lnTo>
                      <a:pt x="44601" y="95"/>
                    </a:lnTo>
                    <a:lnTo>
                      <a:pt x="41308" y="39"/>
                    </a:lnTo>
                    <a:lnTo>
                      <a:pt x="379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7" name="Google Shape;827;p11"/>
            <p:cNvGrpSpPr/>
            <p:nvPr/>
          </p:nvGrpSpPr>
          <p:grpSpPr>
            <a:xfrm>
              <a:off x="4435995" y="3785228"/>
              <a:ext cx="272010" cy="569188"/>
              <a:chOff x="4404975" y="3784038"/>
              <a:chExt cx="272010" cy="569188"/>
            </a:xfrm>
          </p:grpSpPr>
          <p:sp>
            <p:nvSpPr>
              <p:cNvPr id="828" name="Google Shape;828;p11"/>
              <p:cNvSpPr/>
              <p:nvPr/>
            </p:nvSpPr>
            <p:spPr>
              <a:xfrm>
                <a:off x="4413674" y="4306006"/>
                <a:ext cx="252326" cy="47220"/>
              </a:xfrm>
              <a:custGeom>
                <a:avLst/>
                <a:gdLst/>
                <a:ahLst/>
                <a:cxnLst/>
                <a:rect l="l" t="t" r="r" b="b"/>
                <a:pathLst>
                  <a:path w="67693" h="4461" extrusionOk="0">
                    <a:moveTo>
                      <a:pt x="30393" y="0"/>
                    </a:moveTo>
                    <a:lnTo>
                      <a:pt x="27024" y="38"/>
                    </a:lnTo>
                    <a:lnTo>
                      <a:pt x="23787" y="95"/>
                    </a:lnTo>
                    <a:lnTo>
                      <a:pt x="20682" y="170"/>
                    </a:lnTo>
                    <a:lnTo>
                      <a:pt x="17728" y="264"/>
                    </a:lnTo>
                    <a:lnTo>
                      <a:pt x="14924" y="377"/>
                    </a:lnTo>
                    <a:lnTo>
                      <a:pt x="12327" y="509"/>
                    </a:lnTo>
                    <a:lnTo>
                      <a:pt x="9918" y="640"/>
                    </a:lnTo>
                    <a:lnTo>
                      <a:pt x="7735" y="810"/>
                    </a:lnTo>
                    <a:lnTo>
                      <a:pt x="5796" y="979"/>
                    </a:lnTo>
                    <a:lnTo>
                      <a:pt x="4084" y="1167"/>
                    </a:lnTo>
                    <a:lnTo>
                      <a:pt x="3350" y="1261"/>
                    </a:lnTo>
                    <a:lnTo>
                      <a:pt x="2673" y="1355"/>
                    </a:lnTo>
                    <a:lnTo>
                      <a:pt x="2070" y="1449"/>
                    </a:lnTo>
                    <a:lnTo>
                      <a:pt x="1525" y="1562"/>
                    </a:lnTo>
                    <a:lnTo>
                      <a:pt x="1073" y="1675"/>
                    </a:lnTo>
                    <a:lnTo>
                      <a:pt x="697" y="1769"/>
                    </a:lnTo>
                    <a:lnTo>
                      <a:pt x="395" y="1882"/>
                    </a:lnTo>
                    <a:lnTo>
                      <a:pt x="188" y="1995"/>
                    </a:lnTo>
                    <a:lnTo>
                      <a:pt x="113" y="2052"/>
                    </a:lnTo>
                    <a:lnTo>
                      <a:pt x="57" y="2108"/>
                    </a:lnTo>
                    <a:lnTo>
                      <a:pt x="19" y="2165"/>
                    </a:lnTo>
                    <a:lnTo>
                      <a:pt x="0" y="2221"/>
                    </a:lnTo>
                    <a:lnTo>
                      <a:pt x="19" y="2278"/>
                    </a:lnTo>
                    <a:lnTo>
                      <a:pt x="57" y="2334"/>
                    </a:lnTo>
                    <a:lnTo>
                      <a:pt x="113" y="2390"/>
                    </a:lnTo>
                    <a:lnTo>
                      <a:pt x="188" y="2447"/>
                    </a:lnTo>
                    <a:lnTo>
                      <a:pt x="395" y="2560"/>
                    </a:lnTo>
                    <a:lnTo>
                      <a:pt x="697" y="2673"/>
                    </a:lnTo>
                    <a:lnTo>
                      <a:pt x="1073" y="2786"/>
                    </a:lnTo>
                    <a:lnTo>
                      <a:pt x="1525" y="2899"/>
                    </a:lnTo>
                    <a:lnTo>
                      <a:pt x="2070" y="2993"/>
                    </a:lnTo>
                    <a:lnTo>
                      <a:pt x="2673" y="3087"/>
                    </a:lnTo>
                    <a:lnTo>
                      <a:pt x="3350" y="3200"/>
                    </a:lnTo>
                    <a:lnTo>
                      <a:pt x="4084" y="3294"/>
                    </a:lnTo>
                    <a:lnTo>
                      <a:pt x="5796" y="3482"/>
                    </a:lnTo>
                    <a:lnTo>
                      <a:pt x="7735" y="3651"/>
                    </a:lnTo>
                    <a:lnTo>
                      <a:pt x="9918" y="3802"/>
                    </a:lnTo>
                    <a:lnTo>
                      <a:pt x="12327" y="3952"/>
                    </a:lnTo>
                    <a:lnTo>
                      <a:pt x="14924" y="4084"/>
                    </a:lnTo>
                    <a:lnTo>
                      <a:pt x="17728" y="4197"/>
                    </a:lnTo>
                    <a:lnTo>
                      <a:pt x="20682" y="4291"/>
                    </a:lnTo>
                    <a:lnTo>
                      <a:pt x="23787" y="4366"/>
                    </a:lnTo>
                    <a:lnTo>
                      <a:pt x="27024" y="4404"/>
                    </a:lnTo>
                    <a:lnTo>
                      <a:pt x="30393" y="4442"/>
                    </a:lnTo>
                    <a:lnTo>
                      <a:pt x="33856" y="4461"/>
                    </a:lnTo>
                    <a:lnTo>
                      <a:pt x="37318" y="4442"/>
                    </a:lnTo>
                    <a:lnTo>
                      <a:pt x="40668" y="4404"/>
                    </a:lnTo>
                    <a:lnTo>
                      <a:pt x="43924" y="4366"/>
                    </a:lnTo>
                    <a:lnTo>
                      <a:pt x="47029" y="4291"/>
                    </a:lnTo>
                    <a:lnTo>
                      <a:pt x="49983" y="4197"/>
                    </a:lnTo>
                    <a:lnTo>
                      <a:pt x="52769" y="4084"/>
                    </a:lnTo>
                    <a:lnTo>
                      <a:pt x="55385" y="3952"/>
                    </a:lnTo>
                    <a:lnTo>
                      <a:pt x="57793" y="3802"/>
                    </a:lnTo>
                    <a:lnTo>
                      <a:pt x="59976" y="3651"/>
                    </a:lnTo>
                    <a:lnTo>
                      <a:pt x="61915" y="3482"/>
                    </a:lnTo>
                    <a:lnTo>
                      <a:pt x="63608" y="3294"/>
                    </a:lnTo>
                    <a:lnTo>
                      <a:pt x="64361" y="3200"/>
                    </a:lnTo>
                    <a:lnTo>
                      <a:pt x="65039" y="3087"/>
                    </a:lnTo>
                    <a:lnTo>
                      <a:pt x="65641" y="2993"/>
                    </a:lnTo>
                    <a:lnTo>
                      <a:pt x="66187" y="2899"/>
                    </a:lnTo>
                    <a:lnTo>
                      <a:pt x="66638" y="2786"/>
                    </a:lnTo>
                    <a:lnTo>
                      <a:pt x="67015" y="2673"/>
                    </a:lnTo>
                    <a:lnTo>
                      <a:pt x="67316" y="2560"/>
                    </a:lnTo>
                    <a:lnTo>
                      <a:pt x="67523" y="2447"/>
                    </a:lnTo>
                    <a:lnTo>
                      <a:pt x="67598" y="2390"/>
                    </a:lnTo>
                    <a:lnTo>
                      <a:pt x="67655" y="2334"/>
                    </a:lnTo>
                    <a:lnTo>
                      <a:pt x="67692" y="2278"/>
                    </a:lnTo>
                    <a:lnTo>
                      <a:pt x="67692" y="2221"/>
                    </a:lnTo>
                    <a:lnTo>
                      <a:pt x="67692" y="2165"/>
                    </a:lnTo>
                    <a:lnTo>
                      <a:pt x="67655" y="2108"/>
                    </a:lnTo>
                    <a:lnTo>
                      <a:pt x="67598" y="2052"/>
                    </a:lnTo>
                    <a:lnTo>
                      <a:pt x="67523" y="1995"/>
                    </a:lnTo>
                    <a:lnTo>
                      <a:pt x="67316" y="1882"/>
                    </a:lnTo>
                    <a:lnTo>
                      <a:pt x="67015" y="1769"/>
                    </a:lnTo>
                    <a:lnTo>
                      <a:pt x="66638" y="1675"/>
                    </a:lnTo>
                    <a:lnTo>
                      <a:pt x="66187" y="1562"/>
                    </a:lnTo>
                    <a:lnTo>
                      <a:pt x="65641" y="1449"/>
                    </a:lnTo>
                    <a:lnTo>
                      <a:pt x="65039" y="1355"/>
                    </a:lnTo>
                    <a:lnTo>
                      <a:pt x="64361" y="1261"/>
                    </a:lnTo>
                    <a:lnTo>
                      <a:pt x="63608" y="1167"/>
                    </a:lnTo>
                    <a:lnTo>
                      <a:pt x="61915" y="979"/>
                    </a:lnTo>
                    <a:lnTo>
                      <a:pt x="59976" y="810"/>
                    </a:lnTo>
                    <a:lnTo>
                      <a:pt x="57793" y="640"/>
                    </a:lnTo>
                    <a:lnTo>
                      <a:pt x="55385" y="509"/>
                    </a:lnTo>
                    <a:lnTo>
                      <a:pt x="52769" y="377"/>
                    </a:lnTo>
                    <a:lnTo>
                      <a:pt x="49983" y="264"/>
                    </a:lnTo>
                    <a:lnTo>
                      <a:pt x="47029" y="170"/>
                    </a:lnTo>
                    <a:lnTo>
                      <a:pt x="43924" y="95"/>
                    </a:lnTo>
                    <a:lnTo>
                      <a:pt x="40668" y="38"/>
                    </a:lnTo>
                    <a:lnTo>
                      <a:pt x="37318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29" name="Google Shape;829;p11"/>
              <p:cNvGrpSpPr/>
              <p:nvPr/>
            </p:nvGrpSpPr>
            <p:grpSpPr>
              <a:xfrm>
                <a:off x="4404975" y="3784038"/>
                <a:ext cx="272010" cy="548716"/>
                <a:chOff x="4404975" y="3779275"/>
                <a:chExt cx="272010" cy="548716"/>
              </a:xfrm>
            </p:grpSpPr>
            <p:sp>
              <p:nvSpPr>
                <p:cNvPr id="830" name="Google Shape;830;p11"/>
                <p:cNvSpPr/>
                <p:nvPr/>
              </p:nvSpPr>
              <p:spPr>
                <a:xfrm>
                  <a:off x="4526383" y="3873105"/>
                  <a:ext cx="71608" cy="24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8545" extrusionOk="0">
                      <a:moveTo>
                        <a:pt x="2221" y="1"/>
                      </a:moveTo>
                      <a:lnTo>
                        <a:pt x="2127" y="20"/>
                      </a:lnTo>
                      <a:lnTo>
                        <a:pt x="1901" y="151"/>
                      </a:lnTo>
                      <a:lnTo>
                        <a:pt x="1694" y="321"/>
                      </a:lnTo>
                      <a:lnTo>
                        <a:pt x="1487" y="490"/>
                      </a:lnTo>
                      <a:lnTo>
                        <a:pt x="1318" y="697"/>
                      </a:lnTo>
                      <a:lnTo>
                        <a:pt x="1148" y="904"/>
                      </a:lnTo>
                      <a:lnTo>
                        <a:pt x="979" y="1149"/>
                      </a:lnTo>
                      <a:lnTo>
                        <a:pt x="847" y="1393"/>
                      </a:lnTo>
                      <a:lnTo>
                        <a:pt x="716" y="1638"/>
                      </a:lnTo>
                      <a:lnTo>
                        <a:pt x="603" y="1901"/>
                      </a:lnTo>
                      <a:lnTo>
                        <a:pt x="490" y="2165"/>
                      </a:lnTo>
                      <a:lnTo>
                        <a:pt x="396" y="2447"/>
                      </a:lnTo>
                      <a:lnTo>
                        <a:pt x="320" y="2711"/>
                      </a:lnTo>
                      <a:lnTo>
                        <a:pt x="189" y="3238"/>
                      </a:lnTo>
                      <a:lnTo>
                        <a:pt x="95" y="3746"/>
                      </a:lnTo>
                      <a:lnTo>
                        <a:pt x="38" y="4348"/>
                      </a:lnTo>
                      <a:lnTo>
                        <a:pt x="1" y="4950"/>
                      </a:lnTo>
                      <a:lnTo>
                        <a:pt x="19" y="5571"/>
                      </a:lnTo>
                      <a:lnTo>
                        <a:pt x="57" y="6173"/>
                      </a:lnTo>
                      <a:lnTo>
                        <a:pt x="95" y="6475"/>
                      </a:lnTo>
                      <a:lnTo>
                        <a:pt x="151" y="6776"/>
                      </a:lnTo>
                      <a:lnTo>
                        <a:pt x="226" y="7077"/>
                      </a:lnTo>
                      <a:lnTo>
                        <a:pt x="302" y="7359"/>
                      </a:lnTo>
                      <a:lnTo>
                        <a:pt x="396" y="7660"/>
                      </a:lnTo>
                      <a:lnTo>
                        <a:pt x="490" y="7942"/>
                      </a:lnTo>
                      <a:lnTo>
                        <a:pt x="603" y="8225"/>
                      </a:lnTo>
                      <a:lnTo>
                        <a:pt x="734" y="8488"/>
                      </a:lnTo>
                      <a:lnTo>
                        <a:pt x="753" y="8526"/>
                      </a:lnTo>
                      <a:lnTo>
                        <a:pt x="791" y="8545"/>
                      </a:lnTo>
                      <a:lnTo>
                        <a:pt x="847" y="8545"/>
                      </a:lnTo>
                      <a:lnTo>
                        <a:pt x="904" y="8507"/>
                      </a:lnTo>
                      <a:lnTo>
                        <a:pt x="923" y="8488"/>
                      </a:lnTo>
                      <a:lnTo>
                        <a:pt x="923" y="8451"/>
                      </a:lnTo>
                      <a:lnTo>
                        <a:pt x="829" y="7359"/>
                      </a:lnTo>
                      <a:lnTo>
                        <a:pt x="734" y="6286"/>
                      </a:lnTo>
                      <a:lnTo>
                        <a:pt x="697" y="5741"/>
                      </a:lnTo>
                      <a:lnTo>
                        <a:pt x="697" y="5195"/>
                      </a:lnTo>
                      <a:lnTo>
                        <a:pt x="697" y="4649"/>
                      </a:lnTo>
                      <a:lnTo>
                        <a:pt x="753" y="4103"/>
                      </a:lnTo>
                      <a:lnTo>
                        <a:pt x="791" y="3821"/>
                      </a:lnTo>
                      <a:lnTo>
                        <a:pt x="829" y="3539"/>
                      </a:lnTo>
                      <a:lnTo>
                        <a:pt x="885" y="3256"/>
                      </a:lnTo>
                      <a:lnTo>
                        <a:pt x="960" y="2993"/>
                      </a:lnTo>
                      <a:lnTo>
                        <a:pt x="1036" y="2711"/>
                      </a:lnTo>
                      <a:lnTo>
                        <a:pt x="1148" y="2447"/>
                      </a:lnTo>
                      <a:lnTo>
                        <a:pt x="1261" y="2184"/>
                      </a:lnTo>
                      <a:lnTo>
                        <a:pt x="1393" y="1920"/>
                      </a:lnTo>
                      <a:lnTo>
                        <a:pt x="1506" y="1713"/>
                      </a:lnTo>
                      <a:lnTo>
                        <a:pt x="1638" y="1525"/>
                      </a:lnTo>
                      <a:lnTo>
                        <a:pt x="1939" y="1149"/>
                      </a:lnTo>
                      <a:lnTo>
                        <a:pt x="2240" y="791"/>
                      </a:lnTo>
                      <a:lnTo>
                        <a:pt x="2372" y="603"/>
                      </a:lnTo>
                      <a:lnTo>
                        <a:pt x="2503" y="396"/>
                      </a:lnTo>
                      <a:lnTo>
                        <a:pt x="2541" y="302"/>
                      </a:lnTo>
                      <a:lnTo>
                        <a:pt x="2541" y="227"/>
                      </a:lnTo>
                      <a:lnTo>
                        <a:pt x="2503" y="133"/>
                      </a:lnTo>
                      <a:lnTo>
                        <a:pt x="2466" y="76"/>
                      </a:lnTo>
                      <a:lnTo>
                        <a:pt x="2391" y="20"/>
                      </a:lnTo>
                      <a:lnTo>
                        <a:pt x="2296" y="1"/>
                      </a:lnTo>
                      <a:close/>
                    </a:path>
                  </a:pathLst>
                </a:custGeom>
                <a:solidFill>
                  <a:srgbClr val="80BA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11"/>
                <p:cNvSpPr/>
                <p:nvPr/>
              </p:nvSpPr>
              <p:spPr>
                <a:xfrm>
                  <a:off x="4525847" y="3873105"/>
                  <a:ext cx="71073" cy="18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6588" extrusionOk="0">
                      <a:moveTo>
                        <a:pt x="2203" y="1"/>
                      </a:moveTo>
                      <a:lnTo>
                        <a:pt x="2146" y="20"/>
                      </a:lnTo>
                      <a:lnTo>
                        <a:pt x="1920" y="151"/>
                      </a:lnTo>
                      <a:lnTo>
                        <a:pt x="1713" y="321"/>
                      </a:lnTo>
                      <a:lnTo>
                        <a:pt x="1506" y="490"/>
                      </a:lnTo>
                      <a:lnTo>
                        <a:pt x="1337" y="697"/>
                      </a:lnTo>
                      <a:lnTo>
                        <a:pt x="1167" y="904"/>
                      </a:lnTo>
                      <a:lnTo>
                        <a:pt x="998" y="1149"/>
                      </a:lnTo>
                      <a:lnTo>
                        <a:pt x="866" y="1393"/>
                      </a:lnTo>
                      <a:lnTo>
                        <a:pt x="735" y="1638"/>
                      </a:lnTo>
                      <a:lnTo>
                        <a:pt x="622" y="1901"/>
                      </a:lnTo>
                      <a:lnTo>
                        <a:pt x="509" y="2165"/>
                      </a:lnTo>
                      <a:lnTo>
                        <a:pt x="415" y="2447"/>
                      </a:lnTo>
                      <a:lnTo>
                        <a:pt x="339" y="2711"/>
                      </a:lnTo>
                      <a:lnTo>
                        <a:pt x="208" y="3238"/>
                      </a:lnTo>
                      <a:lnTo>
                        <a:pt x="114" y="3746"/>
                      </a:lnTo>
                      <a:lnTo>
                        <a:pt x="76" y="4103"/>
                      </a:lnTo>
                      <a:lnTo>
                        <a:pt x="38" y="4480"/>
                      </a:lnTo>
                      <a:lnTo>
                        <a:pt x="20" y="4837"/>
                      </a:lnTo>
                      <a:lnTo>
                        <a:pt x="20" y="5214"/>
                      </a:lnTo>
                      <a:lnTo>
                        <a:pt x="1" y="5534"/>
                      </a:lnTo>
                      <a:lnTo>
                        <a:pt x="1" y="5853"/>
                      </a:lnTo>
                      <a:lnTo>
                        <a:pt x="1" y="6173"/>
                      </a:lnTo>
                      <a:lnTo>
                        <a:pt x="38" y="6493"/>
                      </a:lnTo>
                      <a:lnTo>
                        <a:pt x="57" y="6531"/>
                      </a:lnTo>
                      <a:lnTo>
                        <a:pt x="76" y="6569"/>
                      </a:lnTo>
                      <a:lnTo>
                        <a:pt x="114" y="6587"/>
                      </a:lnTo>
                      <a:lnTo>
                        <a:pt x="189" y="6587"/>
                      </a:lnTo>
                      <a:lnTo>
                        <a:pt x="208" y="6569"/>
                      </a:lnTo>
                      <a:lnTo>
                        <a:pt x="245" y="6531"/>
                      </a:lnTo>
                      <a:lnTo>
                        <a:pt x="245" y="6493"/>
                      </a:lnTo>
                      <a:lnTo>
                        <a:pt x="283" y="5910"/>
                      </a:lnTo>
                      <a:lnTo>
                        <a:pt x="339" y="5327"/>
                      </a:lnTo>
                      <a:lnTo>
                        <a:pt x="396" y="4781"/>
                      </a:lnTo>
                      <a:lnTo>
                        <a:pt x="490" y="4216"/>
                      </a:lnTo>
                      <a:lnTo>
                        <a:pt x="584" y="3670"/>
                      </a:lnTo>
                      <a:lnTo>
                        <a:pt x="735" y="3125"/>
                      </a:lnTo>
                      <a:lnTo>
                        <a:pt x="904" y="2579"/>
                      </a:lnTo>
                      <a:lnTo>
                        <a:pt x="1111" y="2033"/>
                      </a:lnTo>
                      <a:lnTo>
                        <a:pt x="1111" y="1996"/>
                      </a:lnTo>
                      <a:lnTo>
                        <a:pt x="1092" y="1958"/>
                      </a:lnTo>
                      <a:lnTo>
                        <a:pt x="1055" y="1958"/>
                      </a:lnTo>
                      <a:lnTo>
                        <a:pt x="1017" y="1977"/>
                      </a:lnTo>
                      <a:lnTo>
                        <a:pt x="848" y="2334"/>
                      </a:lnTo>
                      <a:lnTo>
                        <a:pt x="678" y="2692"/>
                      </a:lnTo>
                      <a:lnTo>
                        <a:pt x="546" y="3049"/>
                      </a:lnTo>
                      <a:lnTo>
                        <a:pt x="415" y="3426"/>
                      </a:lnTo>
                      <a:lnTo>
                        <a:pt x="546" y="2899"/>
                      </a:lnTo>
                      <a:lnTo>
                        <a:pt x="716" y="2410"/>
                      </a:lnTo>
                      <a:lnTo>
                        <a:pt x="904" y="1920"/>
                      </a:lnTo>
                      <a:lnTo>
                        <a:pt x="1017" y="1694"/>
                      </a:lnTo>
                      <a:lnTo>
                        <a:pt x="1130" y="1450"/>
                      </a:lnTo>
                      <a:lnTo>
                        <a:pt x="1262" y="1243"/>
                      </a:lnTo>
                      <a:lnTo>
                        <a:pt x="1412" y="1017"/>
                      </a:lnTo>
                      <a:lnTo>
                        <a:pt x="1544" y="848"/>
                      </a:lnTo>
                      <a:lnTo>
                        <a:pt x="1676" y="716"/>
                      </a:lnTo>
                      <a:lnTo>
                        <a:pt x="1807" y="584"/>
                      </a:lnTo>
                      <a:lnTo>
                        <a:pt x="1939" y="490"/>
                      </a:lnTo>
                      <a:lnTo>
                        <a:pt x="2221" y="302"/>
                      </a:lnTo>
                      <a:lnTo>
                        <a:pt x="2522" y="133"/>
                      </a:lnTo>
                      <a:lnTo>
                        <a:pt x="2466" y="57"/>
                      </a:lnTo>
                      <a:lnTo>
                        <a:pt x="2372" y="1"/>
                      </a:lnTo>
                      <a:close/>
                    </a:path>
                  </a:pathLst>
                </a:custGeom>
                <a:solidFill>
                  <a:srgbClr val="2A2A2A">
                    <a:alpha val="6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11"/>
                <p:cNvSpPr/>
                <p:nvPr/>
              </p:nvSpPr>
              <p:spPr>
                <a:xfrm>
                  <a:off x="4504636" y="3779275"/>
                  <a:ext cx="166513" cy="176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1" h="6268" extrusionOk="0">
                      <a:moveTo>
                        <a:pt x="2429" y="1"/>
                      </a:moveTo>
                      <a:lnTo>
                        <a:pt x="2334" y="20"/>
                      </a:lnTo>
                      <a:lnTo>
                        <a:pt x="2127" y="95"/>
                      </a:lnTo>
                      <a:lnTo>
                        <a:pt x="1939" y="208"/>
                      </a:lnTo>
                      <a:lnTo>
                        <a:pt x="1789" y="340"/>
                      </a:lnTo>
                      <a:lnTo>
                        <a:pt x="1676" y="509"/>
                      </a:lnTo>
                      <a:lnTo>
                        <a:pt x="1582" y="678"/>
                      </a:lnTo>
                      <a:lnTo>
                        <a:pt x="1525" y="866"/>
                      </a:lnTo>
                      <a:lnTo>
                        <a:pt x="1488" y="1073"/>
                      </a:lnTo>
                      <a:lnTo>
                        <a:pt x="1488" y="1280"/>
                      </a:lnTo>
                      <a:lnTo>
                        <a:pt x="1506" y="1488"/>
                      </a:lnTo>
                      <a:lnTo>
                        <a:pt x="1544" y="1713"/>
                      </a:lnTo>
                      <a:lnTo>
                        <a:pt x="1601" y="1920"/>
                      </a:lnTo>
                      <a:lnTo>
                        <a:pt x="1676" y="2109"/>
                      </a:lnTo>
                      <a:lnTo>
                        <a:pt x="1789" y="2297"/>
                      </a:lnTo>
                      <a:lnTo>
                        <a:pt x="1902" y="2466"/>
                      </a:lnTo>
                      <a:lnTo>
                        <a:pt x="2033" y="2617"/>
                      </a:lnTo>
                      <a:lnTo>
                        <a:pt x="2203" y="2748"/>
                      </a:lnTo>
                      <a:lnTo>
                        <a:pt x="1732" y="2673"/>
                      </a:lnTo>
                      <a:lnTo>
                        <a:pt x="1506" y="2654"/>
                      </a:lnTo>
                      <a:lnTo>
                        <a:pt x="1281" y="2654"/>
                      </a:lnTo>
                      <a:lnTo>
                        <a:pt x="1055" y="2692"/>
                      </a:lnTo>
                      <a:lnTo>
                        <a:pt x="848" y="2730"/>
                      </a:lnTo>
                      <a:lnTo>
                        <a:pt x="641" y="2824"/>
                      </a:lnTo>
                      <a:lnTo>
                        <a:pt x="434" y="2937"/>
                      </a:lnTo>
                      <a:lnTo>
                        <a:pt x="340" y="3031"/>
                      </a:lnTo>
                      <a:lnTo>
                        <a:pt x="264" y="3106"/>
                      </a:lnTo>
                      <a:lnTo>
                        <a:pt x="189" y="3219"/>
                      </a:lnTo>
                      <a:lnTo>
                        <a:pt x="133" y="3332"/>
                      </a:lnTo>
                      <a:lnTo>
                        <a:pt x="76" y="3445"/>
                      </a:lnTo>
                      <a:lnTo>
                        <a:pt x="39" y="3576"/>
                      </a:lnTo>
                      <a:lnTo>
                        <a:pt x="20" y="3689"/>
                      </a:lnTo>
                      <a:lnTo>
                        <a:pt x="1" y="3821"/>
                      </a:lnTo>
                      <a:lnTo>
                        <a:pt x="20" y="4085"/>
                      </a:lnTo>
                      <a:lnTo>
                        <a:pt x="39" y="4216"/>
                      </a:lnTo>
                      <a:lnTo>
                        <a:pt x="76" y="4348"/>
                      </a:lnTo>
                      <a:lnTo>
                        <a:pt x="114" y="4461"/>
                      </a:lnTo>
                      <a:lnTo>
                        <a:pt x="170" y="4574"/>
                      </a:lnTo>
                      <a:lnTo>
                        <a:pt x="227" y="4687"/>
                      </a:lnTo>
                      <a:lnTo>
                        <a:pt x="302" y="4781"/>
                      </a:lnTo>
                      <a:lnTo>
                        <a:pt x="396" y="4875"/>
                      </a:lnTo>
                      <a:lnTo>
                        <a:pt x="490" y="4950"/>
                      </a:lnTo>
                      <a:lnTo>
                        <a:pt x="584" y="5025"/>
                      </a:lnTo>
                      <a:lnTo>
                        <a:pt x="697" y="5082"/>
                      </a:lnTo>
                      <a:lnTo>
                        <a:pt x="791" y="5138"/>
                      </a:lnTo>
                      <a:lnTo>
                        <a:pt x="904" y="5176"/>
                      </a:lnTo>
                      <a:lnTo>
                        <a:pt x="1149" y="5214"/>
                      </a:lnTo>
                      <a:lnTo>
                        <a:pt x="1375" y="5214"/>
                      </a:lnTo>
                      <a:lnTo>
                        <a:pt x="1619" y="5176"/>
                      </a:lnTo>
                      <a:lnTo>
                        <a:pt x="1845" y="5082"/>
                      </a:lnTo>
                      <a:lnTo>
                        <a:pt x="2052" y="4969"/>
                      </a:lnTo>
                      <a:lnTo>
                        <a:pt x="2184" y="4875"/>
                      </a:lnTo>
                      <a:lnTo>
                        <a:pt x="2316" y="4762"/>
                      </a:lnTo>
                      <a:lnTo>
                        <a:pt x="2259" y="5101"/>
                      </a:lnTo>
                      <a:lnTo>
                        <a:pt x="2240" y="5251"/>
                      </a:lnTo>
                      <a:lnTo>
                        <a:pt x="2240" y="5421"/>
                      </a:lnTo>
                      <a:lnTo>
                        <a:pt x="2259" y="5571"/>
                      </a:lnTo>
                      <a:lnTo>
                        <a:pt x="2278" y="5684"/>
                      </a:lnTo>
                      <a:lnTo>
                        <a:pt x="2316" y="5797"/>
                      </a:lnTo>
                      <a:lnTo>
                        <a:pt x="2353" y="5891"/>
                      </a:lnTo>
                      <a:lnTo>
                        <a:pt x="2410" y="5985"/>
                      </a:lnTo>
                      <a:lnTo>
                        <a:pt x="2485" y="6061"/>
                      </a:lnTo>
                      <a:lnTo>
                        <a:pt x="2541" y="6117"/>
                      </a:lnTo>
                      <a:lnTo>
                        <a:pt x="2617" y="6173"/>
                      </a:lnTo>
                      <a:lnTo>
                        <a:pt x="2711" y="6211"/>
                      </a:lnTo>
                      <a:lnTo>
                        <a:pt x="2805" y="6249"/>
                      </a:lnTo>
                      <a:lnTo>
                        <a:pt x="2899" y="6249"/>
                      </a:lnTo>
                      <a:lnTo>
                        <a:pt x="3012" y="6268"/>
                      </a:lnTo>
                      <a:lnTo>
                        <a:pt x="3238" y="6249"/>
                      </a:lnTo>
                      <a:lnTo>
                        <a:pt x="3482" y="6192"/>
                      </a:lnTo>
                      <a:lnTo>
                        <a:pt x="3595" y="6155"/>
                      </a:lnTo>
                      <a:lnTo>
                        <a:pt x="3708" y="6098"/>
                      </a:lnTo>
                      <a:lnTo>
                        <a:pt x="3802" y="6042"/>
                      </a:lnTo>
                      <a:lnTo>
                        <a:pt x="3878" y="5985"/>
                      </a:lnTo>
                      <a:lnTo>
                        <a:pt x="3953" y="5910"/>
                      </a:lnTo>
                      <a:lnTo>
                        <a:pt x="4028" y="5835"/>
                      </a:lnTo>
                      <a:lnTo>
                        <a:pt x="4122" y="5665"/>
                      </a:lnTo>
                      <a:lnTo>
                        <a:pt x="4198" y="5477"/>
                      </a:lnTo>
                      <a:lnTo>
                        <a:pt x="4235" y="5270"/>
                      </a:lnTo>
                      <a:lnTo>
                        <a:pt x="4254" y="5044"/>
                      </a:lnTo>
                      <a:lnTo>
                        <a:pt x="4235" y="4818"/>
                      </a:lnTo>
                      <a:lnTo>
                        <a:pt x="4198" y="4630"/>
                      </a:lnTo>
                      <a:lnTo>
                        <a:pt x="4160" y="4461"/>
                      </a:lnTo>
                      <a:lnTo>
                        <a:pt x="4103" y="4292"/>
                      </a:lnTo>
                      <a:lnTo>
                        <a:pt x="4028" y="4141"/>
                      </a:lnTo>
                      <a:lnTo>
                        <a:pt x="3953" y="3990"/>
                      </a:lnTo>
                      <a:lnTo>
                        <a:pt x="3859" y="3859"/>
                      </a:lnTo>
                      <a:lnTo>
                        <a:pt x="3765" y="3727"/>
                      </a:lnTo>
                      <a:lnTo>
                        <a:pt x="3652" y="3595"/>
                      </a:lnTo>
                      <a:lnTo>
                        <a:pt x="3953" y="3783"/>
                      </a:lnTo>
                      <a:lnTo>
                        <a:pt x="4254" y="3953"/>
                      </a:lnTo>
                      <a:lnTo>
                        <a:pt x="4423" y="4028"/>
                      </a:lnTo>
                      <a:lnTo>
                        <a:pt x="4574" y="4085"/>
                      </a:lnTo>
                      <a:lnTo>
                        <a:pt x="4743" y="4141"/>
                      </a:lnTo>
                      <a:lnTo>
                        <a:pt x="4913" y="4160"/>
                      </a:lnTo>
                      <a:lnTo>
                        <a:pt x="5157" y="4160"/>
                      </a:lnTo>
                      <a:lnTo>
                        <a:pt x="5270" y="4122"/>
                      </a:lnTo>
                      <a:lnTo>
                        <a:pt x="5383" y="4085"/>
                      </a:lnTo>
                      <a:lnTo>
                        <a:pt x="5477" y="4028"/>
                      </a:lnTo>
                      <a:lnTo>
                        <a:pt x="5571" y="3972"/>
                      </a:lnTo>
                      <a:lnTo>
                        <a:pt x="5647" y="3896"/>
                      </a:lnTo>
                      <a:lnTo>
                        <a:pt x="5703" y="3821"/>
                      </a:lnTo>
                      <a:lnTo>
                        <a:pt x="5778" y="3727"/>
                      </a:lnTo>
                      <a:lnTo>
                        <a:pt x="5816" y="3633"/>
                      </a:lnTo>
                      <a:lnTo>
                        <a:pt x="5854" y="3520"/>
                      </a:lnTo>
                      <a:lnTo>
                        <a:pt x="5891" y="3426"/>
                      </a:lnTo>
                      <a:lnTo>
                        <a:pt x="5910" y="3313"/>
                      </a:lnTo>
                      <a:lnTo>
                        <a:pt x="5910" y="3181"/>
                      </a:lnTo>
                      <a:lnTo>
                        <a:pt x="5910" y="3068"/>
                      </a:lnTo>
                      <a:lnTo>
                        <a:pt x="5891" y="2955"/>
                      </a:lnTo>
                      <a:lnTo>
                        <a:pt x="5835" y="2748"/>
                      </a:lnTo>
                      <a:lnTo>
                        <a:pt x="5760" y="2560"/>
                      </a:lnTo>
                      <a:lnTo>
                        <a:pt x="5665" y="2391"/>
                      </a:lnTo>
                      <a:lnTo>
                        <a:pt x="5553" y="2240"/>
                      </a:lnTo>
                      <a:lnTo>
                        <a:pt x="5402" y="2109"/>
                      </a:lnTo>
                      <a:lnTo>
                        <a:pt x="5251" y="1996"/>
                      </a:lnTo>
                      <a:lnTo>
                        <a:pt x="5101" y="1902"/>
                      </a:lnTo>
                      <a:lnTo>
                        <a:pt x="4913" y="1826"/>
                      </a:lnTo>
                      <a:lnTo>
                        <a:pt x="4743" y="1789"/>
                      </a:lnTo>
                      <a:lnTo>
                        <a:pt x="4555" y="1751"/>
                      </a:lnTo>
                      <a:lnTo>
                        <a:pt x="4367" y="1732"/>
                      </a:lnTo>
                      <a:lnTo>
                        <a:pt x="4179" y="1732"/>
                      </a:lnTo>
                      <a:lnTo>
                        <a:pt x="3991" y="1751"/>
                      </a:lnTo>
                      <a:lnTo>
                        <a:pt x="3802" y="1807"/>
                      </a:lnTo>
                      <a:lnTo>
                        <a:pt x="3614" y="1864"/>
                      </a:lnTo>
                      <a:lnTo>
                        <a:pt x="3445" y="1958"/>
                      </a:lnTo>
                      <a:lnTo>
                        <a:pt x="3539" y="1676"/>
                      </a:lnTo>
                      <a:lnTo>
                        <a:pt x="3595" y="1375"/>
                      </a:lnTo>
                      <a:lnTo>
                        <a:pt x="3614" y="1243"/>
                      </a:lnTo>
                      <a:lnTo>
                        <a:pt x="3614" y="1092"/>
                      </a:lnTo>
                      <a:lnTo>
                        <a:pt x="3595" y="942"/>
                      </a:lnTo>
                      <a:lnTo>
                        <a:pt x="3577" y="810"/>
                      </a:lnTo>
                      <a:lnTo>
                        <a:pt x="3501" y="622"/>
                      </a:lnTo>
                      <a:lnTo>
                        <a:pt x="3388" y="434"/>
                      </a:lnTo>
                      <a:lnTo>
                        <a:pt x="3257" y="283"/>
                      </a:lnTo>
                      <a:lnTo>
                        <a:pt x="3106" y="170"/>
                      </a:lnTo>
                      <a:lnTo>
                        <a:pt x="2937" y="76"/>
                      </a:lnTo>
                      <a:lnTo>
                        <a:pt x="2749" y="20"/>
                      </a:lnTo>
                      <a:lnTo>
                        <a:pt x="254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11"/>
                <p:cNvSpPr/>
                <p:nvPr/>
              </p:nvSpPr>
              <p:spPr>
                <a:xfrm>
                  <a:off x="4504636" y="3779275"/>
                  <a:ext cx="166513" cy="176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1" h="6268" fill="none" extrusionOk="0">
                      <a:moveTo>
                        <a:pt x="5891" y="2955"/>
                      </a:moveTo>
                      <a:lnTo>
                        <a:pt x="5891" y="2955"/>
                      </a:lnTo>
                      <a:lnTo>
                        <a:pt x="5835" y="2748"/>
                      </a:lnTo>
                      <a:lnTo>
                        <a:pt x="5760" y="2560"/>
                      </a:lnTo>
                      <a:lnTo>
                        <a:pt x="5665" y="2391"/>
                      </a:lnTo>
                      <a:lnTo>
                        <a:pt x="5553" y="2240"/>
                      </a:lnTo>
                      <a:lnTo>
                        <a:pt x="5402" y="2109"/>
                      </a:lnTo>
                      <a:lnTo>
                        <a:pt x="5251" y="1996"/>
                      </a:lnTo>
                      <a:lnTo>
                        <a:pt x="5101" y="1902"/>
                      </a:lnTo>
                      <a:lnTo>
                        <a:pt x="4913" y="1826"/>
                      </a:lnTo>
                      <a:lnTo>
                        <a:pt x="4743" y="1789"/>
                      </a:lnTo>
                      <a:lnTo>
                        <a:pt x="4555" y="1751"/>
                      </a:lnTo>
                      <a:lnTo>
                        <a:pt x="4367" y="1732"/>
                      </a:lnTo>
                      <a:lnTo>
                        <a:pt x="4179" y="1732"/>
                      </a:lnTo>
                      <a:lnTo>
                        <a:pt x="3991" y="1751"/>
                      </a:lnTo>
                      <a:lnTo>
                        <a:pt x="3802" y="1807"/>
                      </a:lnTo>
                      <a:lnTo>
                        <a:pt x="3614" y="1864"/>
                      </a:lnTo>
                      <a:lnTo>
                        <a:pt x="3445" y="1958"/>
                      </a:lnTo>
                      <a:lnTo>
                        <a:pt x="3445" y="1958"/>
                      </a:lnTo>
                      <a:lnTo>
                        <a:pt x="3539" y="1676"/>
                      </a:lnTo>
                      <a:lnTo>
                        <a:pt x="3595" y="1375"/>
                      </a:lnTo>
                      <a:lnTo>
                        <a:pt x="3614" y="1243"/>
                      </a:lnTo>
                      <a:lnTo>
                        <a:pt x="3614" y="1092"/>
                      </a:lnTo>
                      <a:lnTo>
                        <a:pt x="3595" y="942"/>
                      </a:lnTo>
                      <a:lnTo>
                        <a:pt x="3577" y="810"/>
                      </a:lnTo>
                      <a:lnTo>
                        <a:pt x="3577" y="810"/>
                      </a:lnTo>
                      <a:lnTo>
                        <a:pt x="3501" y="622"/>
                      </a:lnTo>
                      <a:lnTo>
                        <a:pt x="3388" y="434"/>
                      </a:lnTo>
                      <a:lnTo>
                        <a:pt x="3257" y="283"/>
                      </a:lnTo>
                      <a:lnTo>
                        <a:pt x="3106" y="170"/>
                      </a:lnTo>
                      <a:lnTo>
                        <a:pt x="2937" y="76"/>
                      </a:lnTo>
                      <a:lnTo>
                        <a:pt x="2749" y="20"/>
                      </a:lnTo>
                      <a:lnTo>
                        <a:pt x="2541" y="1"/>
                      </a:lnTo>
                      <a:lnTo>
                        <a:pt x="2429" y="1"/>
                      </a:lnTo>
                      <a:lnTo>
                        <a:pt x="2334" y="20"/>
                      </a:lnTo>
                      <a:lnTo>
                        <a:pt x="2334" y="20"/>
                      </a:lnTo>
                      <a:lnTo>
                        <a:pt x="2127" y="95"/>
                      </a:lnTo>
                      <a:lnTo>
                        <a:pt x="1939" y="208"/>
                      </a:lnTo>
                      <a:lnTo>
                        <a:pt x="1789" y="340"/>
                      </a:lnTo>
                      <a:lnTo>
                        <a:pt x="1676" y="509"/>
                      </a:lnTo>
                      <a:lnTo>
                        <a:pt x="1582" y="678"/>
                      </a:lnTo>
                      <a:lnTo>
                        <a:pt x="1525" y="866"/>
                      </a:lnTo>
                      <a:lnTo>
                        <a:pt x="1488" y="1073"/>
                      </a:lnTo>
                      <a:lnTo>
                        <a:pt x="1488" y="1280"/>
                      </a:lnTo>
                      <a:lnTo>
                        <a:pt x="1506" y="1488"/>
                      </a:lnTo>
                      <a:lnTo>
                        <a:pt x="1544" y="1713"/>
                      </a:lnTo>
                      <a:lnTo>
                        <a:pt x="1601" y="1920"/>
                      </a:lnTo>
                      <a:lnTo>
                        <a:pt x="1676" y="2109"/>
                      </a:lnTo>
                      <a:lnTo>
                        <a:pt x="1789" y="2297"/>
                      </a:lnTo>
                      <a:lnTo>
                        <a:pt x="1902" y="2466"/>
                      </a:lnTo>
                      <a:lnTo>
                        <a:pt x="2033" y="2617"/>
                      </a:lnTo>
                      <a:lnTo>
                        <a:pt x="2203" y="2748"/>
                      </a:lnTo>
                      <a:lnTo>
                        <a:pt x="2203" y="2748"/>
                      </a:lnTo>
                      <a:lnTo>
                        <a:pt x="1732" y="2673"/>
                      </a:lnTo>
                      <a:lnTo>
                        <a:pt x="1506" y="2654"/>
                      </a:lnTo>
                      <a:lnTo>
                        <a:pt x="1281" y="2654"/>
                      </a:lnTo>
                      <a:lnTo>
                        <a:pt x="1055" y="2692"/>
                      </a:lnTo>
                      <a:lnTo>
                        <a:pt x="848" y="2730"/>
                      </a:lnTo>
                      <a:lnTo>
                        <a:pt x="641" y="2824"/>
                      </a:lnTo>
                      <a:lnTo>
                        <a:pt x="434" y="2937"/>
                      </a:lnTo>
                      <a:lnTo>
                        <a:pt x="434" y="2937"/>
                      </a:lnTo>
                      <a:lnTo>
                        <a:pt x="340" y="3031"/>
                      </a:lnTo>
                      <a:lnTo>
                        <a:pt x="264" y="3106"/>
                      </a:lnTo>
                      <a:lnTo>
                        <a:pt x="189" y="3219"/>
                      </a:lnTo>
                      <a:lnTo>
                        <a:pt x="133" y="3332"/>
                      </a:lnTo>
                      <a:lnTo>
                        <a:pt x="76" y="3445"/>
                      </a:lnTo>
                      <a:lnTo>
                        <a:pt x="39" y="3576"/>
                      </a:lnTo>
                      <a:lnTo>
                        <a:pt x="20" y="3689"/>
                      </a:lnTo>
                      <a:lnTo>
                        <a:pt x="1" y="3821"/>
                      </a:lnTo>
                      <a:lnTo>
                        <a:pt x="20" y="4085"/>
                      </a:lnTo>
                      <a:lnTo>
                        <a:pt x="39" y="4216"/>
                      </a:lnTo>
                      <a:lnTo>
                        <a:pt x="76" y="4348"/>
                      </a:lnTo>
                      <a:lnTo>
                        <a:pt x="114" y="4461"/>
                      </a:lnTo>
                      <a:lnTo>
                        <a:pt x="170" y="4574"/>
                      </a:lnTo>
                      <a:lnTo>
                        <a:pt x="227" y="4687"/>
                      </a:lnTo>
                      <a:lnTo>
                        <a:pt x="302" y="4781"/>
                      </a:lnTo>
                      <a:lnTo>
                        <a:pt x="302" y="4781"/>
                      </a:lnTo>
                      <a:lnTo>
                        <a:pt x="396" y="4875"/>
                      </a:lnTo>
                      <a:lnTo>
                        <a:pt x="490" y="4950"/>
                      </a:lnTo>
                      <a:lnTo>
                        <a:pt x="584" y="5025"/>
                      </a:lnTo>
                      <a:lnTo>
                        <a:pt x="697" y="5082"/>
                      </a:lnTo>
                      <a:lnTo>
                        <a:pt x="791" y="5138"/>
                      </a:lnTo>
                      <a:lnTo>
                        <a:pt x="904" y="5176"/>
                      </a:lnTo>
                      <a:lnTo>
                        <a:pt x="1149" y="5214"/>
                      </a:lnTo>
                      <a:lnTo>
                        <a:pt x="1375" y="5214"/>
                      </a:lnTo>
                      <a:lnTo>
                        <a:pt x="1619" y="5176"/>
                      </a:lnTo>
                      <a:lnTo>
                        <a:pt x="1845" y="5082"/>
                      </a:lnTo>
                      <a:lnTo>
                        <a:pt x="2052" y="4969"/>
                      </a:lnTo>
                      <a:lnTo>
                        <a:pt x="2052" y="4969"/>
                      </a:lnTo>
                      <a:lnTo>
                        <a:pt x="2184" y="4875"/>
                      </a:lnTo>
                      <a:lnTo>
                        <a:pt x="2316" y="4762"/>
                      </a:lnTo>
                      <a:lnTo>
                        <a:pt x="2316" y="4762"/>
                      </a:lnTo>
                      <a:lnTo>
                        <a:pt x="2259" y="5101"/>
                      </a:lnTo>
                      <a:lnTo>
                        <a:pt x="2240" y="5251"/>
                      </a:lnTo>
                      <a:lnTo>
                        <a:pt x="2240" y="5421"/>
                      </a:lnTo>
                      <a:lnTo>
                        <a:pt x="2240" y="5421"/>
                      </a:lnTo>
                      <a:lnTo>
                        <a:pt x="2259" y="5571"/>
                      </a:lnTo>
                      <a:lnTo>
                        <a:pt x="2278" y="5684"/>
                      </a:lnTo>
                      <a:lnTo>
                        <a:pt x="2316" y="5797"/>
                      </a:lnTo>
                      <a:lnTo>
                        <a:pt x="2353" y="5891"/>
                      </a:lnTo>
                      <a:lnTo>
                        <a:pt x="2410" y="5985"/>
                      </a:lnTo>
                      <a:lnTo>
                        <a:pt x="2485" y="6061"/>
                      </a:lnTo>
                      <a:lnTo>
                        <a:pt x="2541" y="6117"/>
                      </a:lnTo>
                      <a:lnTo>
                        <a:pt x="2617" y="6173"/>
                      </a:lnTo>
                      <a:lnTo>
                        <a:pt x="2711" y="6211"/>
                      </a:lnTo>
                      <a:lnTo>
                        <a:pt x="2805" y="6249"/>
                      </a:lnTo>
                      <a:lnTo>
                        <a:pt x="2899" y="6249"/>
                      </a:lnTo>
                      <a:lnTo>
                        <a:pt x="3012" y="6268"/>
                      </a:lnTo>
                      <a:lnTo>
                        <a:pt x="3238" y="6249"/>
                      </a:lnTo>
                      <a:lnTo>
                        <a:pt x="3482" y="6192"/>
                      </a:lnTo>
                      <a:lnTo>
                        <a:pt x="3482" y="6192"/>
                      </a:lnTo>
                      <a:lnTo>
                        <a:pt x="3595" y="6155"/>
                      </a:lnTo>
                      <a:lnTo>
                        <a:pt x="3708" y="6098"/>
                      </a:lnTo>
                      <a:lnTo>
                        <a:pt x="3802" y="6042"/>
                      </a:lnTo>
                      <a:lnTo>
                        <a:pt x="3878" y="5985"/>
                      </a:lnTo>
                      <a:lnTo>
                        <a:pt x="3953" y="5910"/>
                      </a:lnTo>
                      <a:lnTo>
                        <a:pt x="4028" y="5835"/>
                      </a:lnTo>
                      <a:lnTo>
                        <a:pt x="4122" y="5665"/>
                      </a:lnTo>
                      <a:lnTo>
                        <a:pt x="4198" y="5477"/>
                      </a:lnTo>
                      <a:lnTo>
                        <a:pt x="4235" y="5270"/>
                      </a:lnTo>
                      <a:lnTo>
                        <a:pt x="4254" y="5044"/>
                      </a:lnTo>
                      <a:lnTo>
                        <a:pt x="4235" y="4818"/>
                      </a:lnTo>
                      <a:lnTo>
                        <a:pt x="4235" y="4818"/>
                      </a:lnTo>
                      <a:lnTo>
                        <a:pt x="4198" y="4630"/>
                      </a:lnTo>
                      <a:lnTo>
                        <a:pt x="4160" y="4461"/>
                      </a:lnTo>
                      <a:lnTo>
                        <a:pt x="4103" y="4292"/>
                      </a:lnTo>
                      <a:lnTo>
                        <a:pt x="4028" y="4141"/>
                      </a:lnTo>
                      <a:lnTo>
                        <a:pt x="3953" y="3990"/>
                      </a:lnTo>
                      <a:lnTo>
                        <a:pt x="3859" y="3859"/>
                      </a:lnTo>
                      <a:lnTo>
                        <a:pt x="3765" y="3727"/>
                      </a:lnTo>
                      <a:lnTo>
                        <a:pt x="3652" y="3595"/>
                      </a:lnTo>
                      <a:lnTo>
                        <a:pt x="3652" y="3595"/>
                      </a:lnTo>
                      <a:lnTo>
                        <a:pt x="3953" y="3783"/>
                      </a:lnTo>
                      <a:lnTo>
                        <a:pt x="4254" y="3953"/>
                      </a:lnTo>
                      <a:lnTo>
                        <a:pt x="4423" y="4028"/>
                      </a:lnTo>
                      <a:lnTo>
                        <a:pt x="4574" y="4085"/>
                      </a:lnTo>
                      <a:lnTo>
                        <a:pt x="4743" y="4141"/>
                      </a:lnTo>
                      <a:lnTo>
                        <a:pt x="4913" y="4160"/>
                      </a:lnTo>
                      <a:lnTo>
                        <a:pt x="4913" y="4160"/>
                      </a:lnTo>
                      <a:lnTo>
                        <a:pt x="5044" y="4160"/>
                      </a:lnTo>
                      <a:lnTo>
                        <a:pt x="5157" y="4160"/>
                      </a:lnTo>
                      <a:lnTo>
                        <a:pt x="5270" y="4122"/>
                      </a:lnTo>
                      <a:lnTo>
                        <a:pt x="5383" y="4085"/>
                      </a:lnTo>
                      <a:lnTo>
                        <a:pt x="5477" y="4028"/>
                      </a:lnTo>
                      <a:lnTo>
                        <a:pt x="5571" y="3972"/>
                      </a:lnTo>
                      <a:lnTo>
                        <a:pt x="5647" y="3896"/>
                      </a:lnTo>
                      <a:lnTo>
                        <a:pt x="5703" y="3821"/>
                      </a:lnTo>
                      <a:lnTo>
                        <a:pt x="5778" y="3727"/>
                      </a:lnTo>
                      <a:lnTo>
                        <a:pt x="5816" y="3633"/>
                      </a:lnTo>
                      <a:lnTo>
                        <a:pt x="5854" y="3520"/>
                      </a:lnTo>
                      <a:lnTo>
                        <a:pt x="5891" y="3426"/>
                      </a:lnTo>
                      <a:lnTo>
                        <a:pt x="5910" y="3313"/>
                      </a:lnTo>
                      <a:lnTo>
                        <a:pt x="5910" y="3181"/>
                      </a:lnTo>
                      <a:lnTo>
                        <a:pt x="5910" y="3068"/>
                      </a:lnTo>
                      <a:lnTo>
                        <a:pt x="5891" y="295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11"/>
                <p:cNvSpPr/>
                <p:nvPr/>
              </p:nvSpPr>
              <p:spPr>
                <a:xfrm>
                  <a:off x="4605903" y="3834937"/>
                  <a:ext cx="53044" cy="19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698" extrusionOk="0">
                      <a:moveTo>
                        <a:pt x="753" y="1"/>
                      </a:moveTo>
                      <a:lnTo>
                        <a:pt x="546" y="20"/>
                      </a:lnTo>
                      <a:lnTo>
                        <a:pt x="358" y="38"/>
                      </a:lnTo>
                      <a:lnTo>
                        <a:pt x="170" y="76"/>
                      </a:lnTo>
                      <a:lnTo>
                        <a:pt x="38" y="133"/>
                      </a:lnTo>
                      <a:lnTo>
                        <a:pt x="19" y="151"/>
                      </a:lnTo>
                      <a:lnTo>
                        <a:pt x="0" y="170"/>
                      </a:lnTo>
                      <a:lnTo>
                        <a:pt x="19" y="189"/>
                      </a:lnTo>
                      <a:lnTo>
                        <a:pt x="433" y="189"/>
                      </a:lnTo>
                      <a:lnTo>
                        <a:pt x="715" y="170"/>
                      </a:lnTo>
                      <a:lnTo>
                        <a:pt x="866" y="189"/>
                      </a:lnTo>
                      <a:lnTo>
                        <a:pt x="1035" y="208"/>
                      </a:lnTo>
                      <a:lnTo>
                        <a:pt x="1148" y="245"/>
                      </a:lnTo>
                      <a:lnTo>
                        <a:pt x="1261" y="283"/>
                      </a:lnTo>
                      <a:lnTo>
                        <a:pt x="1431" y="396"/>
                      </a:lnTo>
                      <a:lnTo>
                        <a:pt x="1769" y="678"/>
                      </a:lnTo>
                      <a:lnTo>
                        <a:pt x="1807" y="697"/>
                      </a:lnTo>
                      <a:lnTo>
                        <a:pt x="1845" y="697"/>
                      </a:lnTo>
                      <a:lnTo>
                        <a:pt x="1863" y="678"/>
                      </a:lnTo>
                      <a:lnTo>
                        <a:pt x="1882" y="641"/>
                      </a:lnTo>
                      <a:lnTo>
                        <a:pt x="1882" y="603"/>
                      </a:lnTo>
                      <a:lnTo>
                        <a:pt x="1863" y="528"/>
                      </a:lnTo>
                      <a:lnTo>
                        <a:pt x="1826" y="452"/>
                      </a:lnTo>
                      <a:lnTo>
                        <a:pt x="1732" y="321"/>
                      </a:lnTo>
                      <a:lnTo>
                        <a:pt x="1619" y="227"/>
                      </a:lnTo>
                      <a:lnTo>
                        <a:pt x="1468" y="151"/>
                      </a:lnTo>
                      <a:lnTo>
                        <a:pt x="1299" y="76"/>
                      </a:lnTo>
                      <a:lnTo>
                        <a:pt x="1130" y="38"/>
                      </a:lnTo>
                      <a:lnTo>
                        <a:pt x="941" y="20"/>
                      </a:lnTo>
                      <a:lnTo>
                        <a:pt x="753" y="1"/>
                      </a:lnTo>
                      <a:close/>
                    </a:path>
                  </a:pathLst>
                </a:custGeom>
                <a:solidFill>
                  <a:srgbClr val="FFFFFF">
                    <a:alpha val="1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11"/>
                <p:cNvSpPr/>
                <p:nvPr/>
              </p:nvSpPr>
              <p:spPr>
                <a:xfrm>
                  <a:off x="4586805" y="3787754"/>
                  <a:ext cx="15944" cy="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" h="1225" extrusionOk="0">
                      <a:moveTo>
                        <a:pt x="39" y="1"/>
                      </a:moveTo>
                      <a:lnTo>
                        <a:pt x="1" y="20"/>
                      </a:lnTo>
                      <a:lnTo>
                        <a:pt x="1" y="39"/>
                      </a:lnTo>
                      <a:lnTo>
                        <a:pt x="20" y="39"/>
                      </a:lnTo>
                      <a:lnTo>
                        <a:pt x="114" y="170"/>
                      </a:lnTo>
                      <a:lnTo>
                        <a:pt x="208" y="321"/>
                      </a:lnTo>
                      <a:lnTo>
                        <a:pt x="283" y="471"/>
                      </a:lnTo>
                      <a:lnTo>
                        <a:pt x="340" y="622"/>
                      </a:lnTo>
                      <a:lnTo>
                        <a:pt x="358" y="754"/>
                      </a:lnTo>
                      <a:lnTo>
                        <a:pt x="358" y="904"/>
                      </a:lnTo>
                      <a:lnTo>
                        <a:pt x="377" y="1036"/>
                      </a:lnTo>
                      <a:lnTo>
                        <a:pt x="377" y="1187"/>
                      </a:lnTo>
                      <a:lnTo>
                        <a:pt x="396" y="1205"/>
                      </a:lnTo>
                      <a:lnTo>
                        <a:pt x="415" y="1224"/>
                      </a:lnTo>
                      <a:lnTo>
                        <a:pt x="453" y="1205"/>
                      </a:lnTo>
                      <a:lnTo>
                        <a:pt x="471" y="1187"/>
                      </a:lnTo>
                      <a:lnTo>
                        <a:pt x="509" y="1111"/>
                      </a:lnTo>
                      <a:lnTo>
                        <a:pt x="547" y="1036"/>
                      </a:lnTo>
                      <a:lnTo>
                        <a:pt x="565" y="961"/>
                      </a:lnTo>
                      <a:lnTo>
                        <a:pt x="565" y="867"/>
                      </a:lnTo>
                      <a:lnTo>
                        <a:pt x="547" y="697"/>
                      </a:lnTo>
                      <a:lnTo>
                        <a:pt x="490" y="528"/>
                      </a:lnTo>
                      <a:lnTo>
                        <a:pt x="396" y="377"/>
                      </a:lnTo>
                      <a:lnTo>
                        <a:pt x="302" y="227"/>
                      </a:lnTo>
                      <a:lnTo>
                        <a:pt x="170" y="95"/>
                      </a:lnTo>
                      <a:lnTo>
                        <a:pt x="39" y="1"/>
                      </a:lnTo>
                      <a:close/>
                    </a:path>
                  </a:pathLst>
                </a:custGeom>
                <a:solidFill>
                  <a:srgbClr val="FFFFFF">
                    <a:alpha val="1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11"/>
                <p:cNvSpPr/>
                <p:nvPr/>
              </p:nvSpPr>
              <p:spPr>
                <a:xfrm>
                  <a:off x="4522129" y="3857753"/>
                  <a:ext cx="30790" cy="14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509" extrusionOk="0">
                      <a:moveTo>
                        <a:pt x="848" y="0"/>
                      </a:moveTo>
                      <a:lnTo>
                        <a:pt x="716" y="19"/>
                      </a:lnTo>
                      <a:lnTo>
                        <a:pt x="603" y="38"/>
                      </a:lnTo>
                      <a:lnTo>
                        <a:pt x="490" y="75"/>
                      </a:lnTo>
                      <a:lnTo>
                        <a:pt x="377" y="132"/>
                      </a:lnTo>
                      <a:lnTo>
                        <a:pt x="264" y="188"/>
                      </a:lnTo>
                      <a:lnTo>
                        <a:pt x="170" y="263"/>
                      </a:lnTo>
                      <a:lnTo>
                        <a:pt x="76" y="358"/>
                      </a:lnTo>
                      <a:lnTo>
                        <a:pt x="20" y="452"/>
                      </a:lnTo>
                      <a:lnTo>
                        <a:pt x="1" y="470"/>
                      </a:lnTo>
                      <a:lnTo>
                        <a:pt x="20" y="489"/>
                      </a:lnTo>
                      <a:lnTo>
                        <a:pt x="57" y="508"/>
                      </a:lnTo>
                      <a:lnTo>
                        <a:pt x="76" y="508"/>
                      </a:lnTo>
                      <a:lnTo>
                        <a:pt x="95" y="489"/>
                      </a:lnTo>
                      <a:lnTo>
                        <a:pt x="189" y="395"/>
                      </a:lnTo>
                      <a:lnTo>
                        <a:pt x="302" y="301"/>
                      </a:lnTo>
                      <a:lnTo>
                        <a:pt x="434" y="245"/>
                      </a:lnTo>
                      <a:lnTo>
                        <a:pt x="584" y="207"/>
                      </a:lnTo>
                      <a:lnTo>
                        <a:pt x="810" y="169"/>
                      </a:lnTo>
                      <a:lnTo>
                        <a:pt x="942" y="169"/>
                      </a:lnTo>
                      <a:lnTo>
                        <a:pt x="1055" y="132"/>
                      </a:lnTo>
                      <a:lnTo>
                        <a:pt x="1074" y="113"/>
                      </a:lnTo>
                      <a:lnTo>
                        <a:pt x="1092" y="75"/>
                      </a:lnTo>
                      <a:lnTo>
                        <a:pt x="1074" y="56"/>
                      </a:lnTo>
                      <a:lnTo>
                        <a:pt x="1055" y="38"/>
                      </a:lnTo>
                      <a:lnTo>
                        <a:pt x="942" y="19"/>
                      </a:lnTo>
                      <a:lnTo>
                        <a:pt x="848" y="0"/>
                      </a:lnTo>
                      <a:close/>
                    </a:path>
                  </a:pathLst>
                </a:custGeom>
                <a:solidFill>
                  <a:srgbClr val="FFFFFF">
                    <a:alpha val="1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11"/>
                <p:cNvSpPr/>
                <p:nvPr/>
              </p:nvSpPr>
              <p:spPr>
                <a:xfrm>
                  <a:off x="4612269" y="3899077"/>
                  <a:ext cx="7437" cy="27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980" extrusionOk="0">
                      <a:moveTo>
                        <a:pt x="57" y="1"/>
                      </a:moveTo>
                      <a:lnTo>
                        <a:pt x="19" y="20"/>
                      </a:lnTo>
                      <a:lnTo>
                        <a:pt x="0" y="39"/>
                      </a:lnTo>
                      <a:lnTo>
                        <a:pt x="0" y="57"/>
                      </a:lnTo>
                      <a:lnTo>
                        <a:pt x="57" y="302"/>
                      </a:lnTo>
                      <a:lnTo>
                        <a:pt x="75" y="547"/>
                      </a:lnTo>
                      <a:lnTo>
                        <a:pt x="75" y="735"/>
                      </a:lnTo>
                      <a:lnTo>
                        <a:pt x="75" y="848"/>
                      </a:lnTo>
                      <a:lnTo>
                        <a:pt x="94" y="942"/>
                      </a:lnTo>
                      <a:lnTo>
                        <a:pt x="113" y="979"/>
                      </a:lnTo>
                      <a:lnTo>
                        <a:pt x="188" y="979"/>
                      </a:lnTo>
                      <a:lnTo>
                        <a:pt x="207" y="961"/>
                      </a:lnTo>
                      <a:lnTo>
                        <a:pt x="245" y="848"/>
                      </a:lnTo>
                      <a:lnTo>
                        <a:pt x="264" y="735"/>
                      </a:lnTo>
                      <a:lnTo>
                        <a:pt x="264" y="603"/>
                      </a:lnTo>
                      <a:lnTo>
                        <a:pt x="264" y="490"/>
                      </a:lnTo>
                      <a:lnTo>
                        <a:pt x="188" y="246"/>
                      </a:lnTo>
                      <a:lnTo>
                        <a:pt x="94" y="20"/>
                      </a:lnTo>
                      <a:lnTo>
                        <a:pt x="75" y="1"/>
                      </a:lnTo>
                      <a:close/>
                    </a:path>
                  </a:pathLst>
                </a:custGeom>
                <a:solidFill>
                  <a:srgbClr val="FFFFFF">
                    <a:alpha val="1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11"/>
                <p:cNvSpPr/>
                <p:nvPr/>
              </p:nvSpPr>
              <p:spPr>
                <a:xfrm>
                  <a:off x="4555537" y="3850317"/>
                  <a:ext cx="55692" cy="56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996" extrusionOk="0">
                      <a:moveTo>
                        <a:pt x="1205" y="1"/>
                      </a:moveTo>
                      <a:lnTo>
                        <a:pt x="1054" y="19"/>
                      </a:lnTo>
                      <a:lnTo>
                        <a:pt x="885" y="57"/>
                      </a:lnTo>
                      <a:lnTo>
                        <a:pt x="810" y="38"/>
                      </a:lnTo>
                      <a:lnTo>
                        <a:pt x="659" y="38"/>
                      </a:lnTo>
                      <a:lnTo>
                        <a:pt x="565" y="57"/>
                      </a:lnTo>
                      <a:lnTo>
                        <a:pt x="415" y="132"/>
                      </a:lnTo>
                      <a:lnTo>
                        <a:pt x="283" y="226"/>
                      </a:lnTo>
                      <a:lnTo>
                        <a:pt x="170" y="358"/>
                      </a:lnTo>
                      <a:lnTo>
                        <a:pt x="95" y="490"/>
                      </a:lnTo>
                      <a:lnTo>
                        <a:pt x="38" y="640"/>
                      </a:lnTo>
                      <a:lnTo>
                        <a:pt x="19" y="791"/>
                      </a:lnTo>
                      <a:lnTo>
                        <a:pt x="1" y="960"/>
                      </a:lnTo>
                      <a:lnTo>
                        <a:pt x="19" y="1130"/>
                      </a:lnTo>
                      <a:lnTo>
                        <a:pt x="57" y="1280"/>
                      </a:lnTo>
                      <a:lnTo>
                        <a:pt x="113" y="1431"/>
                      </a:lnTo>
                      <a:lnTo>
                        <a:pt x="189" y="1581"/>
                      </a:lnTo>
                      <a:lnTo>
                        <a:pt x="302" y="1713"/>
                      </a:lnTo>
                      <a:lnTo>
                        <a:pt x="415" y="1807"/>
                      </a:lnTo>
                      <a:lnTo>
                        <a:pt x="527" y="1901"/>
                      </a:lnTo>
                      <a:lnTo>
                        <a:pt x="678" y="1958"/>
                      </a:lnTo>
                      <a:lnTo>
                        <a:pt x="810" y="1977"/>
                      </a:lnTo>
                      <a:lnTo>
                        <a:pt x="960" y="1995"/>
                      </a:lnTo>
                      <a:lnTo>
                        <a:pt x="1111" y="1977"/>
                      </a:lnTo>
                      <a:lnTo>
                        <a:pt x="1243" y="1958"/>
                      </a:lnTo>
                      <a:lnTo>
                        <a:pt x="1374" y="1901"/>
                      </a:lnTo>
                      <a:lnTo>
                        <a:pt x="1506" y="1826"/>
                      </a:lnTo>
                      <a:lnTo>
                        <a:pt x="1638" y="1732"/>
                      </a:lnTo>
                      <a:lnTo>
                        <a:pt x="1732" y="1619"/>
                      </a:lnTo>
                      <a:lnTo>
                        <a:pt x="1826" y="1506"/>
                      </a:lnTo>
                      <a:lnTo>
                        <a:pt x="1901" y="1356"/>
                      </a:lnTo>
                      <a:lnTo>
                        <a:pt x="1939" y="1186"/>
                      </a:lnTo>
                      <a:lnTo>
                        <a:pt x="1977" y="1036"/>
                      </a:lnTo>
                      <a:lnTo>
                        <a:pt x="1977" y="885"/>
                      </a:lnTo>
                      <a:lnTo>
                        <a:pt x="1958" y="716"/>
                      </a:lnTo>
                      <a:lnTo>
                        <a:pt x="1920" y="565"/>
                      </a:lnTo>
                      <a:lnTo>
                        <a:pt x="1845" y="433"/>
                      </a:lnTo>
                      <a:lnTo>
                        <a:pt x="1770" y="302"/>
                      </a:lnTo>
                      <a:lnTo>
                        <a:pt x="1657" y="189"/>
                      </a:lnTo>
                      <a:lnTo>
                        <a:pt x="1525" y="95"/>
                      </a:lnTo>
                      <a:lnTo>
                        <a:pt x="1374" y="38"/>
                      </a:lnTo>
                      <a:lnTo>
                        <a:pt x="1205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11"/>
                <p:cNvSpPr/>
                <p:nvPr/>
              </p:nvSpPr>
              <p:spPr>
                <a:xfrm>
                  <a:off x="4538044" y="3971189"/>
                  <a:ext cx="100229" cy="4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1582" extrusionOk="0">
                      <a:moveTo>
                        <a:pt x="2165" y="0"/>
                      </a:moveTo>
                      <a:lnTo>
                        <a:pt x="1807" y="19"/>
                      </a:lnTo>
                      <a:lnTo>
                        <a:pt x="1468" y="76"/>
                      </a:lnTo>
                      <a:lnTo>
                        <a:pt x="1186" y="170"/>
                      </a:lnTo>
                      <a:lnTo>
                        <a:pt x="923" y="264"/>
                      </a:lnTo>
                      <a:lnTo>
                        <a:pt x="697" y="377"/>
                      </a:lnTo>
                      <a:lnTo>
                        <a:pt x="527" y="508"/>
                      </a:lnTo>
                      <a:lnTo>
                        <a:pt x="377" y="640"/>
                      </a:lnTo>
                      <a:lnTo>
                        <a:pt x="245" y="772"/>
                      </a:lnTo>
                      <a:lnTo>
                        <a:pt x="151" y="885"/>
                      </a:lnTo>
                      <a:lnTo>
                        <a:pt x="19" y="1054"/>
                      </a:lnTo>
                      <a:lnTo>
                        <a:pt x="1" y="1129"/>
                      </a:lnTo>
                      <a:lnTo>
                        <a:pt x="189" y="1242"/>
                      </a:lnTo>
                      <a:lnTo>
                        <a:pt x="377" y="1355"/>
                      </a:lnTo>
                      <a:lnTo>
                        <a:pt x="565" y="1431"/>
                      </a:lnTo>
                      <a:lnTo>
                        <a:pt x="753" y="1506"/>
                      </a:lnTo>
                      <a:lnTo>
                        <a:pt x="923" y="1543"/>
                      </a:lnTo>
                      <a:lnTo>
                        <a:pt x="1092" y="1562"/>
                      </a:lnTo>
                      <a:lnTo>
                        <a:pt x="1261" y="1581"/>
                      </a:lnTo>
                      <a:lnTo>
                        <a:pt x="1431" y="1581"/>
                      </a:lnTo>
                      <a:lnTo>
                        <a:pt x="1581" y="1562"/>
                      </a:lnTo>
                      <a:lnTo>
                        <a:pt x="1751" y="1543"/>
                      </a:lnTo>
                      <a:lnTo>
                        <a:pt x="1901" y="1506"/>
                      </a:lnTo>
                      <a:lnTo>
                        <a:pt x="2033" y="1449"/>
                      </a:lnTo>
                      <a:lnTo>
                        <a:pt x="2315" y="1336"/>
                      </a:lnTo>
                      <a:lnTo>
                        <a:pt x="2560" y="1186"/>
                      </a:lnTo>
                      <a:lnTo>
                        <a:pt x="2786" y="1017"/>
                      </a:lnTo>
                      <a:lnTo>
                        <a:pt x="2974" y="847"/>
                      </a:lnTo>
                      <a:lnTo>
                        <a:pt x="3162" y="678"/>
                      </a:lnTo>
                      <a:lnTo>
                        <a:pt x="3294" y="527"/>
                      </a:lnTo>
                      <a:lnTo>
                        <a:pt x="3501" y="264"/>
                      </a:lnTo>
                      <a:lnTo>
                        <a:pt x="3557" y="170"/>
                      </a:lnTo>
                      <a:lnTo>
                        <a:pt x="3049" y="57"/>
                      </a:lnTo>
                      <a:lnTo>
                        <a:pt x="2598" y="0"/>
                      </a:lnTo>
                      <a:close/>
                    </a:path>
                  </a:pathLst>
                </a:custGeom>
                <a:solidFill>
                  <a:srgbClr val="80BA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1"/>
                <p:cNvSpPr/>
                <p:nvPr/>
              </p:nvSpPr>
              <p:spPr>
                <a:xfrm>
                  <a:off x="4540692" y="3981245"/>
                  <a:ext cx="88566" cy="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4" h="1225" extrusionOk="0">
                      <a:moveTo>
                        <a:pt x="2560" y="1"/>
                      </a:moveTo>
                      <a:lnTo>
                        <a:pt x="2428" y="20"/>
                      </a:lnTo>
                      <a:lnTo>
                        <a:pt x="2297" y="38"/>
                      </a:lnTo>
                      <a:lnTo>
                        <a:pt x="2165" y="76"/>
                      </a:lnTo>
                      <a:lnTo>
                        <a:pt x="1920" y="170"/>
                      </a:lnTo>
                      <a:lnTo>
                        <a:pt x="1676" y="302"/>
                      </a:lnTo>
                      <a:lnTo>
                        <a:pt x="1186" y="528"/>
                      </a:lnTo>
                      <a:lnTo>
                        <a:pt x="1393" y="358"/>
                      </a:lnTo>
                      <a:lnTo>
                        <a:pt x="1600" y="189"/>
                      </a:lnTo>
                      <a:lnTo>
                        <a:pt x="1619" y="170"/>
                      </a:lnTo>
                      <a:lnTo>
                        <a:pt x="1619" y="133"/>
                      </a:lnTo>
                      <a:lnTo>
                        <a:pt x="1581" y="95"/>
                      </a:lnTo>
                      <a:lnTo>
                        <a:pt x="1544" y="114"/>
                      </a:lnTo>
                      <a:lnTo>
                        <a:pt x="1205" y="321"/>
                      </a:lnTo>
                      <a:lnTo>
                        <a:pt x="866" y="547"/>
                      </a:lnTo>
                      <a:lnTo>
                        <a:pt x="678" y="641"/>
                      </a:lnTo>
                      <a:lnTo>
                        <a:pt x="509" y="716"/>
                      </a:lnTo>
                      <a:lnTo>
                        <a:pt x="302" y="772"/>
                      </a:lnTo>
                      <a:lnTo>
                        <a:pt x="114" y="810"/>
                      </a:lnTo>
                      <a:lnTo>
                        <a:pt x="57" y="829"/>
                      </a:lnTo>
                      <a:lnTo>
                        <a:pt x="19" y="848"/>
                      </a:lnTo>
                      <a:lnTo>
                        <a:pt x="1" y="885"/>
                      </a:lnTo>
                      <a:lnTo>
                        <a:pt x="1" y="942"/>
                      </a:lnTo>
                      <a:lnTo>
                        <a:pt x="1" y="979"/>
                      </a:lnTo>
                      <a:lnTo>
                        <a:pt x="19" y="1017"/>
                      </a:lnTo>
                      <a:lnTo>
                        <a:pt x="57" y="1036"/>
                      </a:lnTo>
                      <a:lnTo>
                        <a:pt x="114" y="1055"/>
                      </a:lnTo>
                      <a:lnTo>
                        <a:pt x="283" y="1036"/>
                      </a:lnTo>
                      <a:lnTo>
                        <a:pt x="339" y="1055"/>
                      </a:lnTo>
                      <a:lnTo>
                        <a:pt x="452" y="1074"/>
                      </a:lnTo>
                      <a:lnTo>
                        <a:pt x="678" y="1149"/>
                      </a:lnTo>
                      <a:lnTo>
                        <a:pt x="904" y="1186"/>
                      </a:lnTo>
                      <a:lnTo>
                        <a:pt x="1111" y="1224"/>
                      </a:lnTo>
                      <a:lnTo>
                        <a:pt x="1318" y="1224"/>
                      </a:lnTo>
                      <a:lnTo>
                        <a:pt x="1525" y="1205"/>
                      </a:lnTo>
                      <a:lnTo>
                        <a:pt x="1713" y="1168"/>
                      </a:lnTo>
                      <a:lnTo>
                        <a:pt x="1901" y="1111"/>
                      </a:lnTo>
                      <a:lnTo>
                        <a:pt x="2090" y="1036"/>
                      </a:lnTo>
                      <a:lnTo>
                        <a:pt x="2259" y="961"/>
                      </a:lnTo>
                      <a:lnTo>
                        <a:pt x="2409" y="867"/>
                      </a:lnTo>
                      <a:lnTo>
                        <a:pt x="2692" y="660"/>
                      </a:lnTo>
                      <a:lnTo>
                        <a:pt x="2936" y="434"/>
                      </a:lnTo>
                      <a:lnTo>
                        <a:pt x="3143" y="227"/>
                      </a:lnTo>
                      <a:lnTo>
                        <a:pt x="3143" y="227"/>
                      </a:lnTo>
                      <a:lnTo>
                        <a:pt x="2861" y="245"/>
                      </a:lnTo>
                      <a:lnTo>
                        <a:pt x="2579" y="283"/>
                      </a:lnTo>
                      <a:lnTo>
                        <a:pt x="2297" y="321"/>
                      </a:lnTo>
                      <a:lnTo>
                        <a:pt x="2033" y="415"/>
                      </a:lnTo>
                      <a:lnTo>
                        <a:pt x="2014" y="415"/>
                      </a:lnTo>
                      <a:lnTo>
                        <a:pt x="2353" y="245"/>
                      </a:lnTo>
                      <a:lnTo>
                        <a:pt x="2522" y="170"/>
                      </a:lnTo>
                      <a:lnTo>
                        <a:pt x="2711" y="95"/>
                      </a:lnTo>
                      <a:lnTo>
                        <a:pt x="2729" y="76"/>
                      </a:lnTo>
                      <a:lnTo>
                        <a:pt x="2748" y="38"/>
                      </a:lnTo>
                      <a:lnTo>
                        <a:pt x="2729" y="20"/>
                      </a:lnTo>
                      <a:lnTo>
                        <a:pt x="2692" y="1"/>
                      </a:lnTo>
                      <a:close/>
                    </a:path>
                  </a:pathLst>
                </a:custGeom>
                <a:solidFill>
                  <a:srgbClr val="2A2A2A">
                    <a:alpha val="6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1"/>
                <p:cNvSpPr/>
                <p:nvPr/>
              </p:nvSpPr>
              <p:spPr>
                <a:xfrm>
                  <a:off x="4404975" y="3957386"/>
                  <a:ext cx="272010" cy="370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6" h="13156" extrusionOk="0">
                      <a:moveTo>
                        <a:pt x="3050" y="1"/>
                      </a:moveTo>
                      <a:lnTo>
                        <a:pt x="3144" y="509"/>
                      </a:lnTo>
                      <a:lnTo>
                        <a:pt x="3219" y="1074"/>
                      </a:lnTo>
                      <a:lnTo>
                        <a:pt x="3294" y="1714"/>
                      </a:lnTo>
                      <a:lnTo>
                        <a:pt x="3370" y="2353"/>
                      </a:lnTo>
                      <a:lnTo>
                        <a:pt x="3388" y="2993"/>
                      </a:lnTo>
                      <a:lnTo>
                        <a:pt x="3388" y="3595"/>
                      </a:lnTo>
                      <a:lnTo>
                        <a:pt x="3370" y="3878"/>
                      </a:lnTo>
                      <a:lnTo>
                        <a:pt x="3351" y="4160"/>
                      </a:lnTo>
                      <a:lnTo>
                        <a:pt x="3294" y="4405"/>
                      </a:lnTo>
                      <a:lnTo>
                        <a:pt x="3238" y="4612"/>
                      </a:lnTo>
                      <a:lnTo>
                        <a:pt x="3181" y="4762"/>
                      </a:lnTo>
                      <a:lnTo>
                        <a:pt x="3106" y="4894"/>
                      </a:lnTo>
                      <a:lnTo>
                        <a:pt x="3031" y="5026"/>
                      </a:lnTo>
                      <a:lnTo>
                        <a:pt x="2937" y="5157"/>
                      </a:lnTo>
                      <a:lnTo>
                        <a:pt x="2711" y="5402"/>
                      </a:lnTo>
                      <a:lnTo>
                        <a:pt x="2466" y="5628"/>
                      </a:lnTo>
                      <a:lnTo>
                        <a:pt x="2184" y="5854"/>
                      </a:lnTo>
                      <a:lnTo>
                        <a:pt x="1883" y="6061"/>
                      </a:lnTo>
                      <a:lnTo>
                        <a:pt x="1281" y="6494"/>
                      </a:lnTo>
                      <a:lnTo>
                        <a:pt x="998" y="6719"/>
                      </a:lnTo>
                      <a:lnTo>
                        <a:pt x="735" y="6964"/>
                      </a:lnTo>
                      <a:lnTo>
                        <a:pt x="490" y="7228"/>
                      </a:lnTo>
                      <a:lnTo>
                        <a:pt x="377" y="7359"/>
                      </a:lnTo>
                      <a:lnTo>
                        <a:pt x="283" y="7510"/>
                      </a:lnTo>
                      <a:lnTo>
                        <a:pt x="208" y="7660"/>
                      </a:lnTo>
                      <a:lnTo>
                        <a:pt x="133" y="7830"/>
                      </a:lnTo>
                      <a:lnTo>
                        <a:pt x="76" y="7999"/>
                      </a:lnTo>
                      <a:lnTo>
                        <a:pt x="39" y="8168"/>
                      </a:lnTo>
                      <a:lnTo>
                        <a:pt x="20" y="8357"/>
                      </a:lnTo>
                      <a:lnTo>
                        <a:pt x="1" y="8564"/>
                      </a:lnTo>
                      <a:lnTo>
                        <a:pt x="20" y="8771"/>
                      </a:lnTo>
                      <a:lnTo>
                        <a:pt x="57" y="8996"/>
                      </a:lnTo>
                      <a:lnTo>
                        <a:pt x="95" y="9222"/>
                      </a:lnTo>
                      <a:lnTo>
                        <a:pt x="152" y="9429"/>
                      </a:lnTo>
                      <a:lnTo>
                        <a:pt x="302" y="9862"/>
                      </a:lnTo>
                      <a:lnTo>
                        <a:pt x="490" y="10276"/>
                      </a:lnTo>
                      <a:lnTo>
                        <a:pt x="697" y="10653"/>
                      </a:lnTo>
                      <a:lnTo>
                        <a:pt x="942" y="11029"/>
                      </a:lnTo>
                      <a:lnTo>
                        <a:pt x="1187" y="11368"/>
                      </a:lnTo>
                      <a:lnTo>
                        <a:pt x="1450" y="11688"/>
                      </a:lnTo>
                      <a:lnTo>
                        <a:pt x="1713" y="11970"/>
                      </a:lnTo>
                      <a:lnTo>
                        <a:pt x="1977" y="12233"/>
                      </a:lnTo>
                      <a:lnTo>
                        <a:pt x="2222" y="12459"/>
                      </a:lnTo>
                      <a:lnTo>
                        <a:pt x="2654" y="12836"/>
                      </a:lnTo>
                      <a:lnTo>
                        <a:pt x="2956" y="13061"/>
                      </a:lnTo>
                      <a:lnTo>
                        <a:pt x="3068" y="13156"/>
                      </a:lnTo>
                      <a:lnTo>
                        <a:pt x="4085" y="13156"/>
                      </a:lnTo>
                      <a:lnTo>
                        <a:pt x="4969" y="13137"/>
                      </a:lnTo>
                      <a:lnTo>
                        <a:pt x="5760" y="13118"/>
                      </a:lnTo>
                      <a:lnTo>
                        <a:pt x="6606" y="13156"/>
                      </a:lnTo>
                      <a:lnTo>
                        <a:pt x="6701" y="13061"/>
                      </a:lnTo>
                      <a:lnTo>
                        <a:pt x="7002" y="12836"/>
                      </a:lnTo>
                      <a:lnTo>
                        <a:pt x="7434" y="12459"/>
                      </a:lnTo>
                      <a:lnTo>
                        <a:pt x="7679" y="12233"/>
                      </a:lnTo>
                      <a:lnTo>
                        <a:pt x="7943" y="11970"/>
                      </a:lnTo>
                      <a:lnTo>
                        <a:pt x="8206" y="11688"/>
                      </a:lnTo>
                      <a:lnTo>
                        <a:pt x="8470" y="11368"/>
                      </a:lnTo>
                      <a:lnTo>
                        <a:pt x="8714" y="11029"/>
                      </a:lnTo>
                      <a:lnTo>
                        <a:pt x="8959" y="10653"/>
                      </a:lnTo>
                      <a:lnTo>
                        <a:pt x="9166" y="10276"/>
                      </a:lnTo>
                      <a:lnTo>
                        <a:pt x="9354" y="9862"/>
                      </a:lnTo>
                      <a:lnTo>
                        <a:pt x="9505" y="9429"/>
                      </a:lnTo>
                      <a:lnTo>
                        <a:pt x="9561" y="9222"/>
                      </a:lnTo>
                      <a:lnTo>
                        <a:pt x="9617" y="8996"/>
                      </a:lnTo>
                      <a:lnTo>
                        <a:pt x="9636" y="8771"/>
                      </a:lnTo>
                      <a:lnTo>
                        <a:pt x="9655" y="8564"/>
                      </a:lnTo>
                      <a:lnTo>
                        <a:pt x="9636" y="8357"/>
                      </a:lnTo>
                      <a:lnTo>
                        <a:pt x="9617" y="8168"/>
                      </a:lnTo>
                      <a:lnTo>
                        <a:pt x="9580" y="7999"/>
                      </a:lnTo>
                      <a:lnTo>
                        <a:pt x="9523" y="7830"/>
                      </a:lnTo>
                      <a:lnTo>
                        <a:pt x="9448" y="7660"/>
                      </a:lnTo>
                      <a:lnTo>
                        <a:pt x="9373" y="7510"/>
                      </a:lnTo>
                      <a:lnTo>
                        <a:pt x="9279" y="7359"/>
                      </a:lnTo>
                      <a:lnTo>
                        <a:pt x="9166" y="7228"/>
                      </a:lnTo>
                      <a:lnTo>
                        <a:pt x="8940" y="6964"/>
                      </a:lnTo>
                      <a:lnTo>
                        <a:pt x="8658" y="6719"/>
                      </a:lnTo>
                      <a:lnTo>
                        <a:pt x="8375" y="6494"/>
                      </a:lnTo>
                      <a:lnTo>
                        <a:pt x="7773" y="6061"/>
                      </a:lnTo>
                      <a:lnTo>
                        <a:pt x="7472" y="5854"/>
                      </a:lnTo>
                      <a:lnTo>
                        <a:pt x="7209" y="5628"/>
                      </a:lnTo>
                      <a:lnTo>
                        <a:pt x="6945" y="5402"/>
                      </a:lnTo>
                      <a:lnTo>
                        <a:pt x="6719" y="5157"/>
                      </a:lnTo>
                      <a:lnTo>
                        <a:pt x="6625" y="5026"/>
                      </a:lnTo>
                      <a:lnTo>
                        <a:pt x="6550" y="4894"/>
                      </a:lnTo>
                      <a:lnTo>
                        <a:pt x="6475" y="4762"/>
                      </a:lnTo>
                      <a:lnTo>
                        <a:pt x="6418" y="4612"/>
                      </a:lnTo>
                      <a:lnTo>
                        <a:pt x="6362" y="4386"/>
                      </a:lnTo>
                      <a:lnTo>
                        <a:pt x="6305" y="4141"/>
                      </a:lnTo>
                      <a:lnTo>
                        <a:pt x="6287" y="3859"/>
                      </a:lnTo>
                      <a:lnTo>
                        <a:pt x="6268" y="3558"/>
                      </a:lnTo>
                      <a:lnTo>
                        <a:pt x="6268" y="3238"/>
                      </a:lnTo>
                      <a:lnTo>
                        <a:pt x="6268" y="2918"/>
                      </a:lnTo>
                      <a:lnTo>
                        <a:pt x="6305" y="2259"/>
                      </a:lnTo>
                      <a:lnTo>
                        <a:pt x="305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1"/>
                <p:cNvSpPr/>
                <p:nvPr/>
              </p:nvSpPr>
              <p:spPr>
                <a:xfrm>
                  <a:off x="4404975" y="3957386"/>
                  <a:ext cx="272010" cy="370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6" h="13156" fill="none" extrusionOk="0">
                      <a:moveTo>
                        <a:pt x="6418" y="4612"/>
                      </a:moveTo>
                      <a:lnTo>
                        <a:pt x="6418" y="4612"/>
                      </a:lnTo>
                      <a:lnTo>
                        <a:pt x="6362" y="4386"/>
                      </a:lnTo>
                      <a:lnTo>
                        <a:pt x="6305" y="4141"/>
                      </a:lnTo>
                      <a:lnTo>
                        <a:pt x="6287" y="3859"/>
                      </a:lnTo>
                      <a:lnTo>
                        <a:pt x="6268" y="3558"/>
                      </a:lnTo>
                      <a:lnTo>
                        <a:pt x="6268" y="3238"/>
                      </a:lnTo>
                      <a:lnTo>
                        <a:pt x="6268" y="2918"/>
                      </a:lnTo>
                      <a:lnTo>
                        <a:pt x="6305" y="2259"/>
                      </a:lnTo>
                      <a:lnTo>
                        <a:pt x="3050" y="1"/>
                      </a:lnTo>
                      <a:lnTo>
                        <a:pt x="3050" y="1"/>
                      </a:lnTo>
                      <a:lnTo>
                        <a:pt x="3144" y="509"/>
                      </a:lnTo>
                      <a:lnTo>
                        <a:pt x="3219" y="1074"/>
                      </a:lnTo>
                      <a:lnTo>
                        <a:pt x="3294" y="1714"/>
                      </a:lnTo>
                      <a:lnTo>
                        <a:pt x="3370" y="2353"/>
                      </a:lnTo>
                      <a:lnTo>
                        <a:pt x="3388" y="2993"/>
                      </a:lnTo>
                      <a:lnTo>
                        <a:pt x="3388" y="3595"/>
                      </a:lnTo>
                      <a:lnTo>
                        <a:pt x="3370" y="3878"/>
                      </a:lnTo>
                      <a:lnTo>
                        <a:pt x="3351" y="4160"/>
                      </a:lnTo>
                      <a:lnTo>
                        <a:pt x="3294" y="4405"/>
                      </a:lnTo>
                      <a:lnTo>
                        <a:pt x="3238" y="4612"/>
                      </a:lnTo>
                      <a:lnTo>
                        <a:pt x="3238" y="4612"/>
                      </a:lnTo>
                      <a:lnTo>
                        <a:pt x="3181" y="4762"/>
                      </a:lnTo>
                      <a:lnTo>
                        <a:pt x="3106" y="4894"/>
                      </a:lnTo>
                      <a:lnTo>
                        <a:pt x="3031" y="5026"/>
                      </a:lnTo>
                      <a:lnTo>
                        <a:pt x="2937" y="5157"/>
                      </a:lnTo>
                      <a:lnTo>
                        <a:pt x="2711" y="5402"/>
                      </a:lnTo>
                      <a:lnTo>
                        <a:pt x="2466" y="5628"/>
                      </a:lnTo>
                      <a:lnTo>
                        <a:pt x="2184" y="5854"/>
                      </a:lnTo>
                      <a:lnTo>
                        <a:pt x="1883" y="6061"/>
                      </a:lnTo>
                      <a:lnTo>
                        <a:pt x="1281" y="6494"/>
                      </a:lnTo>
                      <a:lnTo>
                        <a:pt x="998" y="6719"/>
                      </a:lnTo>
                      <a:lnTo>
                        <a:pt x="735" y="6964"/>
                      </a:lnTo>
                      <a:lnTo>
                        <a:pt x="490" y="7228"/>
                      </a:lnTo>
                      <a:lnTo>
                        <a:pt x="377" y="7359"/>
                      </a:lnTo>
                      <a:lnTo>
                        <a:pt x="283" y="7510"/>
                      </a:lnTo>
                      <a:lnTo>
                        <a:pt x="208" y="7660"/>
                      </a:lnTo>
                      <a:lnTo>
                        <a:pt x="133" y="7830"/>
                      </a:lnTo>
                      <a:lnTo>
                        <a:pt x="76" y="7999"/>
                      </a:lnTo>
                      <a:lnTo>
                        <a:pt x="39" y="8168"/>
                      </a:lnTo>
                      <a:lnTo>
                        <a:pt x="20" y="8357"/>
                      </a:lnTo>
                      <a:lnTo>
                        <a:pt x="1" y="8564"/>
                      </a:lnTo>
                      <a:lnTo>
                        <a:pt x="20" y="8771"/>
                      </a:lnTo>
                      <a:lnTo>
                        <a:pt x="57" y="8996"/>
                      </a:lnTo>
                      <a:lnTo>
                        <a:pt x="57" y="8996"/>
                      </a:lnTo>
                      <a:lnTo>
                        <a:pt x="95" y="9222"/>
                      </a:lnTo>
                      <a:lnTo>
                        <a:pt x="152" y="9429"/>
                      </a:lnTo>
                      <a:lnTo>
                        <a:pt x="302" y="9862"/>
                      </a:lnTo>
                      <a:lnTo>
                        <a:pt x="490" y="10276"/>
                      </a:lnTo>
                      <a:lnTo>
                        <a:pt x="697" y="10653"/>
                      </a:lnTo>
                      <a:lnTo>
                        <a:pt x="942" y="11029"/>
                      </a:lnTo>
                      <a:lnTo>
                        <a:pt x="1187" y="11368"/>
                      </a:lnTo>
                      <a:lnTo>
                        <a:pt x="1450" y="11688"/>
                      </a:lnTo>
                      <a:lnTo>
                        <a:pt x="1713" y="11970"/>
                      </a:lnTo>
                      <a:lnTo>
                        <a:pt x="1977" y="12233"/>
                      </a:lnTo>
                      <a:lnTo>
                        <a:pt x="2222" y="12459"/>
                      </a:lnTo>
                      <a:lnTo>
                        <a:pt x="2654" y="12836"/>
                      </a:lnTo>
                      <a:lnTo>
                        <a:pt x="2956" y="13061"/>
                      </a:lnTo>
                      <a:lnTo>
                        <a:pt x="3068" y="13156"/>
                      </a:lnTo>
                      <a:lnTo>
                        <a:pt x="3068" y="13156"/>
                      </a:lnTo>
                      <a:lnTo>
                        <a:pt x="4085" y="13156"/>
                      </a:lnTo>
                      <a:lnTo>
                        <a:pt x="4969" y="13137"/>
                      </a:lnTo>
                      <a:lnTo>
                        <a:pt x="5760" y="13118"/>
                      </a:lnTo>
                      <a:lnTo>
                        <a:pt x="5760" y="13118"/>
                      </a:lnTo>
                      <a:lnTo>
                        <a:pt x="6606" y="13156"/>
                      </a:lnTo>
                      <a:lnTo>
                        <a:pt x="6606" y="13156"/>
                      </a:lnTo>
                      <a:lnTo>
                        <a:pt x="6701" y="13061"/>
                      </a:lnTo>
                      <a:lnTo>
                        <a:pt x="7002" y="12836"/>
                      </a:lnTo>
                      <a:lnTo>
                        <a:pt x="7434" y="12459"/>
                      </a:lnTo>
                      <a:lnTo>
                        <a:pt x="7679" y="12233"/>
                      </a:lnTo>
                      <a:lnTo>
                        <a:pt x="7943" y="11970"/>
                      </a:lnTo>
                      <a:lnTo>
                        <a:pt x="8206" y="11688"/>
                      </a:lnTo>
                      <a:lnTo>
                        <a:pt x="8470" y="11368"/>
                      </a:lnTo>
                      <a:lnTo>
                        <a:pt x="8714" y="11029"/>
                      </a:lnTo>
                      <a:lnTo>
                        <a:pt x="8959" y="10653"/>
                      </a:lnTo>
                      <a:lnTo>
                        <a:pt x="9166" y="10276"/>
                      </a:lnTo>
                      <a:lnTo>
                        <a:pt x="9354" y="9862"/>
                      </a:lnTo>
                      <a:lnTo>
                        <a:pt x="9505" y="9429"/>
                      </a:lnTo>
                      <a:lnTo>
                        <a:pt x="9561" y="9222"/>
                      </a:lnTo>
                      <a:lnTo>
                        <a:pt x="9617" y="8996"/>
                      </a:lnTo>
                      <a:lnTo>
                        <a:pt x="9617" y="8996"/>
                      </a:lnTo>
                      <a:lnTo>
                        <a:pt x="9636" y="8771"/>
                      </a:lnTo>
                      <a:lnTo>
                        <a:pt x="9655" y="8564"/>
                      </a:lnTo>
                      <a:lnTo>
                        <a:pt x="9636" y="8357"/>
                      </a:lnTo>
                      <a:lnTo>
                        <a:pt x="9617" y="8168"/>
                      </a:lnTo>
                      <a:lnTo>
                        <a:pt x="9580" y="7999"/>
                      </a:lnTo>
                      <a:lnTo>
                        <a:pt x="9523" y="7830"/>
                      </a:lnTo>
                      <a:lnTo>
                        <a:pt x="9448" y="7660"/>
                      </a:lnTo>
                      <a:lnTo>
                        <a:pt x="9373" y="7510"/>
                      </a:lnTo>
                      <a:lnTo>
                        <a:pt x="9279" y="7359"/>
                      </a:lnTo>
                      <a:lnTo>
                        <a:pt x="9166" y="7228"/>
                      </a:lnTo>
                      <a:lnTo>
                        <a:pt x="8940" y="6964"/>
                      </a:lnTo>
                      <a:lnTo>
                        <a:pt x="8658" y="6719"/>
                      </a:lnTo>
                      <a:lnTo>
                        <a:pt x="8375" y="6494"/>
                      </a:lnTo>
                      <a:lnTo>
                        <a:pt x="7773" y="6061"/>
                      </a:lnTo>
                      <a:lnTo>
                        <a:pt x="7472" y="5854"/>
                      </a:lnTo>
                      <a:lnTo>
                        <a:pt x="7209" y="5628"/>
                      </a:lnTo>
                      <a:lnTo>
                        <a:pt x="6945" y="5402"/>
                      </a:lnTo>
                      <a:lnTo>
                        <a:pt x="6719" y="5157"/>
                      </a:lnTo>
                      <a:lnTo>
                        <a:pt x="6625" y="5026"/>
                      </a:lnTo>
                      <a:lnTo>
                        <a:pt x="6550" y="4894"/>
                      </a:lnTo>
                      <a:lnTo>
                        <a:pt x="6475" y="4762"/>
                      </a:lnTo>
                      <a:lnTo>
                        <a:pt x="6418" y="4612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11"/>
                <p:cNvSpPr/>
                <p:nvPr/>
              </p:nvSpPr>
              <p:spPr>
                <a:xfrm>
                  <a:off x="4580467" y="4111667"/>
                  <a:ext cx="79524" cy="115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3" h="4085" extrusionOk="0">
                      <a:moveTo>
                        <a:pt x="19" y="0"/>
                      </a:moveTo>
                      <a:lnTo>
                        <a:pt x="0" y="19"/>
                      </a:lnTo>
                      <a:lnTo>
                        <a:pt x="0" y="57"/>
                      </a:lnTo>
                      <a:lnTo>
                        <a:pt x="0" y="76"/>
                      </a:lnTo>
                      <a:lnTo>
                        <a:pt x="113" y="283"/>
                      </a:lnTo>
                      <a:lnTo>
                        <a:pt x="226" y="471"/>
                      </a:lnTo>
                      <a:lnTo>
                        <a:pt x="376" y="640"/>
                      </a:lnTo>
                      <a:lnTo>
                        <a:pt x="527" y="791"/>
                      </a:lnTo>
                      <a:lnTo>
                        <a:pt x="678" y="941"/>
                      </a:lnTo>
                      <a:lnTo>
                        <a:pt x="847" y="1092"/>
                      </a:lnTo>
                      <a:lnTo>
                        <a:pt x="1223" y="1355"/>
                      </a:lnTo>
                      <a:lnTo>
                        <a:pt x="1543" y="1619"/>
                      </a:lnTo>
                      <a:lnTo>
                        <a:pt x="1844" y="1882"/>
                      </a:lnTo>
                      <a:lnTo>
                        <a:pt x="1976" y="2014"/>
                      </a:lnTo>
                      <a:lnTo>
                        <a:pt x="2089" y="2165"/>
                      </a:lnTo>
                      <a:lnTo>
                        <a:pt x="2183" y="2315"/>
                      </a:lnTo>
                      <a:lnTo>
                        <a:pt x="2277" y="2466"/>
                      </a:lnTo>
                      <a:lnTo>
                        <a:pt x="2352" y="2616"/>
                      </a:lnTo>
                      <a:lnTo>
                        <a:pt x="2409" y="2786"/>
                      </a:lnTo>
                      <a:lnTo>
                        <a:pt x="2447" y="2955"/>
                      </a:lnTo>
                      <a:lnTo>
                        <a:pt x="2465" y="3143"/>
                      </a:lnTo>
                      <a:lnTo>
                        <a:pt x="2465" y="3331"/>
                      </a:lnTo>
                      <a:lnTo>
                        <a:pt x="2447" y="3538"/>
                      </a:lnTo>
                      <a:lnTo>
                        <a:pt x="2409" y="3745"/>
                      </a:lnTo>
                      <a:lnTo>
                        <a:pt x="2352" y="3971"/>
                      </a:lnTo>
                      <a:lnTo>
                        <a:pt x="2352" y="4009"/>
                      </a:lnTo>
                      <a:lnTo>
                        <a:pt x="2371" y="4046"/>
                      </a:lnTo>
                      <a:lnTo>
                        <a:pt x="2390" y="4065"/>
                      </a:lnTo>
                      <a:lnTo>
                        <a:pt x="2428" y="4084"/>
                      </a:lnTo>
                      <a:lnTo>
                        <a:pt x="2484" y="4065"/>
                      </a:lnTo>
                      <a:lnTo>
                        <a:pt x="2503" y="4046"/>
                      </a:lnTo>
                      <a:lnTo>
                        <a:pt x="2597" y="3915"/>
                      </a:lnTo>
                      <a:lnTo>
                        <a:pt x="2654" y="3783"/>
                      </a:lnTo>
                      <a:lnTo>
                        <a:pt x="2710" y="3632"/>
                      </a:lnTo>
                      <a:lnTo>
                        <a:pt x="2748" y="3501"/>
                      </a:lnTo>
                      <a:lnTo>
                        <a:pt x="2785" y="3350"/>
                      </a:lnTo>
                      <a:lnTo>
                        <a:pt x="2804" y="3200"/>
                      </a:lnTo>
                      <a:lnTo>
                        <a:pt x="2823" y="3049"/>
                      </a:lnTo>
                      <a:lnTo>
                        <a:pt x="2823" y="2917"/>
                      </a:lnTo>
                      <a:lnTo>
                        <a:pt x="2804" y="2767"/>
                      </a:lnTo>
                      <a:lnTo>
                        <a:pt x="2785" y="2616"/>
                      </a:lnTo>
                      <a:lnTo>
                        <a:pt x="2748" y="2466"/>
                      </a:lnTo>
                      <a:lnTo>
                        <a:pt x="2691" y="2334"/>
                      </a:lnTo>
                      <a:lnTo>
                        <a:pt x="2635" y="2202"/>
                      </a:lnTo>
                      <a:lnTo>
                        <a:pt x="2559" y="2070"/>
                      </a:lnTo>
                      <a:lnTo>
                        <a:pt x="2484" y="1939"/>
                      </a:lnTo>
                      <a:lnTo>
                        <a:pt x="2390" y="1826"/>
                      </a:lnTo>
                      <a:lnTo>
                        <a:pt x="2258" y="1694"/>
                      </a:lnTo>
                      <a:lnTo>
                        <a:pt x="2127" y="1562"/>
                      </a:lnTo>
                      <a:lnTo>
                        <a:pt x="1976" y="1449"/>
                      </a:lnTo>
                      <a:lnTo>
                        <a:pt x="1825" y="1355"/>
                      </a:lnTo>
                      <a:lnTo>
                        <a:pt x="1506" y="1167"/>
                      </a:lnTo>
                      <a:lnTo>
                        <a:pt x="1186" y="979"/>
                      </a:lnTo>
                      <a:lnTo>
                        <a:pt x="866" y="791"/>
                      </a:lnTo>
                      <a:lnTo>
                        <a:pt x="696" y="697"/>
                      </a:lnTo>
                      <a:lnTo>
                        <a:pt x="565" y="584"/>
                      </a:lnTo>
                      <a:lnTo>
                        <a:pt x="433" y="471"/>
                      </a:lnTo>
                      <a:lnTo>
                        <a:pt x="301" y="339"/>
                      </a:lnTo>
                      <a:lnTo>
                        <a:pt x="188" y="189"/>
                      </a:lnTo>
                      <a:lnTo>
                        <a:pt x="94" y="19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2A2A2A">
                    <a:alpha val="178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14621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14"/>
          <p:cNvGrpSpPr/>
          <p:nvPr/>
        </p:nvGrpSpPr>
        <p:grpSpPr>
          <a:xfrm>
            <a:off x="387600" y="1"/>
            <a:ext cx="8368800" cy="4610448"/>
            <a:chOff x="387600" y="0"/>
            <a:chExt cx="8368800" cy="4350300"/>
          </a:xfrm>
        </p:grpSpPr>
        <p:sp>
          <p:nvSpPr>
            <p:cNvPr id="953" name="Google Shape;953;p14"/>
            <p:cNvSpPr/>
            <p:nvPr/>
          </p:nvSpPr>
          <p:spPr>
            <a:xfrm>
              <a:off x="3876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12029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20182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28336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6489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44643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52796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60949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69103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77256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85410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-5300" y="4610475"/>
            <a:ext cx="9149400" cy="533175"/>
            <a:chOff x="-5300" y="5220075"/>
            <a:chExt cx="9149400" cy="533175"/>
          </a:xfrm>
        </p:grpSpPr>
        <p:sp>
          <p:nvSpPr>
            <p:cNvPr id="965" name="Google Shape;965;p14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-5300" y="5286725"/>
              <a:ext cx="9149400" cy="63600"/>
            </a:xfrm>
            <a:prstGeom prst="rect">
              <a:avLst/>
            </a:pr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-5300" y="5335950"/>
              <a:ext cx="9149400" cy="417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9" name="Google Shape;969;p14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  <a:effectLst>
            <a:outerShdw dist="57150" dir="3000000" algn="bl" rotWithShape="0">
              <a:schemeClr val="lt1">
                <a:alpha val="21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0" name="Google Shape;970;p14"/>
          <p:cNvGrpSpPr/>
          <p:nvPr/>
        </p:nvGrpSpPr>
        <p:grpSpPr>
          <a:xfrm>
            <a:off x="8278066" y="-4425"/>
            <a:ext cx="720435" cy="778344"/>
            <a:chOff x="352742" y="-4425"/>
            <a:chExt cx="720435" cy="778344"/>
          </a:xfrm>
        </p:grpSpPr>
        <p:cxnSp>
          <p:nvCxnSpPr>
            <p:cNvPr id="971" name="Google Shape;971;p14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72" name="Google Shape;972;p14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973" name="Google Shape;973;p14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14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14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14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14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14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14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14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14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14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14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14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14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14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14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14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14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14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14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14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14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14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14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14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14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14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14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14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14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14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4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8" name="Google Shape;1008;p14"/>
          <p:cNvGrpSpPr/>
          <p:nvPr/>
        </p:nvGrpSpPr>
        <p:grpSpPr>
          <a:xfrm>
            <a:off x="8208750" y="2305706"/>
            <a:ext cx="859051" cy="2609644"/>
            <a:chOff x="80525" y="1896131"/>
            <a:chExt cx="859051" cy="2609644"/>
          </a:xfrm>
        </p:grpSpPr>
        <p:sp>
          <p:nvSpPr>
            <p:cNvPr id="1009" name="Google Shape;1009;p14"/>
            <p:cNvSpPr/>
            <p:nvPr/>
          </p:nvSpPr>
          <p:spPr>
            <a:xfrm>
              <a:off x="80525" y="4381996"/>
              <a:ext cx="859051" cy="123780"/>
            </a:xfrm>
            <a:custGeom>
              <a:avLst/>
              <a:gdLst/>
              <a:ahLst/>
              <a:cxnLst/>
              <a:rect l="l" t="t" r="r" b="b"/>
              <a:pathLst>
                <a:path w="11368" h="1638" extrusionOk="0">
                  <a:moveTo>
                    <a:pt x="5684" y="0"/>
                  </a:moveTo>
                  <a:lnTo>
                    <a:pt x="4536" y="19"/>
                  </a:lnTo>
                  <a:lnTo>
                    <a:pt x="3463" y="75"/>
                  </a:lnTo>
                  <a:lnTo>
                    <a:pt x="2503" y="151"/>
                  </a:lnTo>
                  <a:lnTo>
                    <a:pt x="1657" y="245"/>
                  </a:lnTo>
                  <a:lnTo>
                    <a:pt x="1299" y="301"/>
                  </a:lnTo>
                  <a:lnTo>
                    <a:pt x="960" y="377"/>
                  </a:lnTo>
                  <a:lnTo>
                    <a:pt x="678" y="433"/>
                  </a:lnTo>
                  <a:lnTo>
                    <a:pt x="452" y="508"/>
                  </a:lnTo>
                  <a:lnTo>
                    <a:pt x="245" y="584"/>
                  </a:lnTo>
                  <a:lnTo>
                    <a:pt x="113" y="659"/>
                  </a:lnTo>
                  <a:lnTo>
                    <a:pt x="19" y="734"/>
                  </a:lnTo>
                  <a:lnTo>
                    <a:pt x="0" y="772"/>
                  </a:lnTo>
                  <a:lnTo>
                    <a:pt x="0" y="828"/>
                  </a:lnTo>
                  <a:lnTo>
                    <a:pt x="0" y="866"/>
                  </a:lnTo>
                  <a:lnTo>
                    <a:pt x="19" y="904"/>
                  </a:lnTo>
                  <a:lnTo>
                    <a:pt x="113" y="979"/>
                  </a:lnTo>
                  <a:lnTo>
                    <a:pt x="245" y="1073"/>
                  </a:lnTo>
                  <a:lnTo>
                    <a:pt x="452" y="1148"/>
                  </a:lnTo>
                  <a:lnTo>
                    <a:pt x="678" y="1205"/>
                  </a:lnTo>
                  <a:lnTo>
                    <a:pt x="960" y="1280"/>
                  </a:lnTo>
                  <a:lnTo>
                    <a:pt x="1299" y="1336"/>
                  </a:lnTo>
                  <a:lnTo>
                    <a:pt x="1657" y="1393"/>
                  </a:lnTo>
                  <a:lnTo>
                    <a:pt x="2503" y="1506"/>
                  </a:lnTo>
                  <a:lnTo>
                    <a:pt x="3463" y="1581"/>
                  </a:lnTo>
                  <a:lnTo>
                    <a:pt x="4536" y="1619"/>
                  </a:lnTo>
                  <a:lnTo>
                    <a:pt x="5684" y="1637"/>
                  </a:lnTo>
                  <a:lnTo>
                    <a:pt x="6832" y="1619"/>
                  </a:lnTo>
                  <a:lnTo>
                    <a:pt x="7886" y="1581"/>
                  </a:lnTo>
                  <a:lnTo>
                    <a:pt x="8864" y="1506"/>
                  </a:lnTo>
                  <a:lnTo>
                    <a:pt x="9692" y="1393"/>
                  </a:lnTo>
                  <a:lnTo>
                    <a:pt x="10069" y="1336"/>
                  </a:lnTo>
                  <a:lnTo>
                    <a:pt x="10389" y="1280"/>
                  </a:lnTo>
                  <a:lnTo>
                    <a:pt x="10671" y="1205"/>
                  </a:lnTo>
                  <a:lnTo>
                    <a:pt x="10915" y="1148"/>
                  </a:lnTo>
                  <a:lnTo>
                    <a:pt x="11104" y="1073"/>
                  </a:lnTo>
                  <a:lnTo>
                    <a:pt x="11235" y="979"/>
                  </a:lnTo>
                  <a:lnTo>
                    <a:pt x="11329" y="904"/>
                  </a:lnTo>
                  <a:lnTo>
                    <a:pt x="11348" y="866"/>
                  </a:lnTo>
                  <a:lnTo>
                    <a:pt x="11367" y="828"/>
                  </a:lnTo>
                  <a:lnTo>
                    <a:pt x="11348" y="772"/>
                  </a:lnTo>
                  <a:lnTo>
                    <a:pt x="11329" y="734"/>
                  </a:lnTo>
                  <a:lnTo>
                    <a:pt x="11235" y="659"/>
                  </a:lnTo>
                  <a:lnTo>
                    <a:pt x="11104" y="584"/>
                  </a:lnTo>
                  <a:lnTo>
                    <a:pt x="10915" y="508"/>
                  </a:lnTo>
                  <a:lnTo>
                    <a:pt x="10671" y="433"/>
                  </a:lnTo>
                  <a:lnTo>
                    <a:pt x="10389" y="377"/>
                  </a:lnTo>
                  <a:lnTo>
                    <a:pt x="10069" y="301"/>
                  </a:lnTo>
                  <a:lnTo>
                    <a:pt x="9692" y="245"/>
                  </a:lnTo>
                  <a:lnTo>
                    <a:pt x="8864" y="151"/>
                  </a:lnTo>
                  <a:lnTo>
                    <a:pt x="7886" y="75"/>
                  </a:lnTo>
                  <a:lnTo>
                    <a:pt x="6832" y="19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80525" y="4381996"/>
              <a:ext cx="859051" cy="123780"/>
            </a:xfrm>
            <a:custGeom>
              <a:avLst/>
              <a:gdLst/>
              <a:ahLst/>
              <a:cxnLst/>
              <a:rect l="l" t="t" r="r" b="b"/>
              <a:pathLst>
                <a:path w="11368" h="1638" fill="none" extrusionOk="0">
                  <a:moveTo>
                    <a:pt x="5684" y="0"/>
                  </a:moveTo>
                  <a:lnTo>
                    <a:pt x="5684" y="0"/>
                  </a:lnTo>
                  <a:lnTo>
                    <a:pt x="4536" y="19"/>
                  </a:lnTo>
                  <a:lnTo>
                    <a:pt x="3463" y="75"/>
                  </a:lnTo>
                  <a:lnTo>
                    <a:pt x="2503" y="151"/>
                  </a:lnTo>
                  <a:lnTo>
                    <a:pt x="1657" y="245"/>
                  </a:lnTo>
                  <a:lnTo>
                    <a:pt x="1299" y="301"/>
                  </a:lnTo>
                  <a:lnTo>
                    <a:pt x="960" y="377"/>
                  </a:lnTo>
                  <a:lnTo>
                    <a:pt x="678" y="433"/>
                  </a:lnTo>
                  <a:lnTo>
                    <a:pt x="452" y="508"/>
                  </a:lnTo>
                  <a:lnTo>
                    <a:pt x="245" y="584"/>
                  </a:lnTo>
                  <a:lnTo>
                    <a:pt x="113" y="659"/>
                  </a:lnTo>
                  <a:lnTo>
                    <a:pt x="19" y="734"/>
                  </a:lnTo>
                  <a:lnTo>
                    <a:pt x="0" y="772"/>
                  </a:lnTo>
                  <a:lnTo>
                    <a:pt x="0" y="828"/>
                  </a:lnTo>
                  <a:lnTo>
                    <a:pt x="0" y="828"/>
                  </a:lnTo>
                  <a:lnTo>
                    <a:pt x="0" y="866"/>
                  </a:lnTo>
                  <a:lnTo>
                    <a:pt x="19" y="904"/>
                  </a:lnTo>
                  <a:lnTo>
                    <a:pt x="113" y="979"/>
                  </a:lnTo>
                  <a:lnTo>
                    <a:pt x="245" y="1073"/>
                  </a:lnTo>
                  <a:lnTo>
                    <a:pt x="452" y="1148"/>
                  </a:lnTo>
                  <a:lnTo>
                    <a:pt x="678" y="1205"/>
                  </a:lnTo>
                  <a:lnTo>
                    <a:pt x="960" y="1280"/>
                  </a:lnTo>
                  <a:lnTo>
                    <a:pt x="1299" y="1336"/>
                  </a:lnTo>
                  <a:lnTo>
                    <a:pt x="1657" y="1393"/>
                  </a:lnTo>
                  <a:lnTo>
                    <a:pt x="2503" y="1506"/>
                  </a:lnTo>
                  <a:lnTo>
                    <a:pt x="3463" y="1581"/>
                  </a:lnTo>
                  <a:lnTo>
                    <a:pt x="4536" y="1619"/>
                  </a:lnTo>
                  <a:lnTo>
                    <a:pt x="5684" y="1637"/>
                  </a:lnTo>
                  <a:lnTo>
                    <a:pt x="5684" y="1637"/>
                  </a:lnTo>
                  <a:lnTo>
                    <a:pt x="6832" y="1619"/>
                  </a:lnTo>
                  <a:lnTo>
                    <a:pt x="7886" y="1581"/>
                  </a:lnTo>
                  <a:lnTo>
                    <a:pt x="8864" y="1506"/>
                  </a:lnTo>
                  <a:lnTo>
                    <a:pt x="9692" y="1393"/>
                  </a:lnTo>
                  <a:lnTo>
                    <a:pt x="10069" y="1336"/>
                  </a:lnTo>
                  <a:lnTo>
                    <a:pt x="10389" y="1280"/>
                  </a:lnTo>
                  <a:lnTo>
                    <a:pt x="10671" y="1205"/>
                  </a:lnTo>
                  <a:lnTo>
                    <a:pt x="10915" y="1148"/>
                  </a:lnTo>
                  <a:lnTo>
                    <a:pt x="11104" y="1073"/>
                  </a:lnTo>
                  <a:lnTo>
                    <a:pt x="11235" y="979"/>
                  </a:lnTo>
                  <a:lnTo>
                    <a:pt x="11329" y="904"/>
                  </a:lnTo>
                  <a:lnTo>
                    <a:pt x="11348" y="866"/>
                  </a:lnTo>
                  <a:lnTo>
                    <a:pt x="11367" y="828"/>
                  </a:lnTo>
                  <a:lnTo>
                    <a:pt x="11367" y="828"/>
                  </a:lnTo>
                  <a:lnTo>
                    <a:pt x="11348" y="772"/>
                  </a:lnTo>
                  <a:lnTo>
                    <a:pt x="11329" y="734"/>
                  </a:lnTo>
                  <a:lnTo>
                    <a:pt x="11235" y="659"/>
                  </a:lnTo>
                  <a:lnTo>
                    <a:pt x="11104" y="584"/>
                  </a:lnTo>
                  <a:lnTo>
                    <a:pt x="10915" y="508"/>
                  </a:lnTo>
                  <a:lnTo>
                    <a:pt x="10671" y="433"/>
                  </a:lnTo>
                  <a:lnTo>
                    <a:pt x="10389" y="377"/>
                  </a:lnTo>
                  <a:lnTo>
                    <a:pt x="10069" y="301"/>
                  </a:lnTo>
                  <a:lnTo>
                    <a:pt x="9692" y="245"/>
                  </a:lnTo>
                  <a:lnTo>
                    <a:pt x="8864" y="151"/>
                  </a:lnTo>
                  <a:lnTo>
                    <a:pt x="7886" y="75"/>
                  </a:lnTo>
                  <a:lnTo>
                    <a:pt x="6832" y="19"/>
                  </a:lnTo>
                  <a:lnTo>
                    <a:pt x="56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229846" y="2723821"/>
              <a:ext cx="578847" cy="1752108"/>
            </a:xfrm>
            <a:custGeom>
              <a:avLst/>
              <a:gdLst/>
              <a:ahLst/>
              <a:cxnLst/>
              <a:rect l="l" t="t" r="r" b="b"/>
              <a:pathLst>
                <a:path w="7660" h="23186" extrusionOk="0">
                  <a:moveTo>
                    <a:pt x="3426" y="0"/>
                  </a:moveTo>
                  <a:lnTo>
                    <a:pt x="3426" y="20720"/>
                  </a:lnTo>
                  <a:lnTo>
                    <a:pt x="0" y="22884"/>
                  </a:lnTo>
                  <a:lnTo>
                    <a:pt x="847" y="22997"/>
                  </a:lnTo>
                  <a:lnTo>
                    <a:pt x="1769" y="23091"/>
                  </a:lnTo>
                  <a:lnTo>
                    <a:pt x="2748" y="23166"/>
                  </a:lnTo>
                  <a:lnTo>
                    <a:pt x="3783" y="23185"/>
                  </a:lnTo>
                  <a:lnTo>
                    <a:pt x="4329" y="23185"/>
                  </a:lnTo>
                  <a:lnTo>
                    <a:pt x="4856" y="23166"/>
                  </a:lnTo>
                  <a:lnTo>
                    <a:pt x="5872" y="23091"/>
                  </a:lnTo>
                  <a:lnTo>
                    <a:pt x="6794" y="22997"/>
                  </a:lnTo>
                  <a:lnTo>
                    <a:pt x="7660" y="22884"/>
                  </a:lnTo>
                  <a:lnTo>
                    <a:pt x="4178" y="20720"/>
                  </a:lnTo>
                  <a:lnTo>
                    <a:pt x="4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229846" y="1896131"/>
              <a:ext cx="578847" cy="854744"/>
            </a:xfrm>
            <a:custGeom>
              <a:avLst/>
              <a:gdLst/>
              <a:ahLst/>
              <a:cxnLst/>
              <a:rect l="l" t="t" r="r" b="b"/>
              <a:pathLst>
                <a:path w="7660" h="11311" extrusionOk="0">
                  <a:moveTo>
                    <a:pt x="2278" y="1"/>
                  </a:moveTo>
                  <a:lnTo>
                    <a:pt x="0" y="11311"/>
                  </a:lnTo>
                  <a:lnTo>
                    <a:pt x="7660" y="11311"/>
                  </a:lnTo>
                  <a:lnTo>
                    <a:pt x="53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293852" y="1925980"/>
              <a:ext cx="452271" cy="772300"/>
            </a:xfrm>
            <a:custGeom>
              <a:avLst/>
              <a:gdLst/>
              <a:ahLst/>
              <a:cxnLst/>
              <a:rect l="l" t="t" r="r" b="b"/>
              <a:pathLst>
                <a:path w="5985" h="10220" extrusionOk="0">
                  <a:moveTo>
                    <a:pt x="2936" y="1"/>
                  </a:moveTo>
                  <a:lnTo>
                    <a:pt x="2597" y="20"/>
                  </a:lnTo>
                  <a:lnTo>
                    <a:pt x="2277" y="20"/>
                  </a:lnTo>
                  <a:lnTo>
                    <a:pt x="2033" y="57"/>
                  </a:lnTo>
                  <a:lnTo>
                    <a:pt x="1882" y="95"/>
                  </a:lnTo>
                  <a:lnTo>
                    <a:pt x="1562" y="1657"/>
                  </a:lnTo>
                  <a:lnTo>
                    <a:pt x="885" y="5082"/>
                  </a:lnTo>
                  <a:lnTo>
                    <a:pt x="527" y="6926"/>
                  </a:lnTo>
                  <a:lnTo>
                    <a:pt x="226" y="8526"/>
                  </a:lnTo>
                  <a:lnTo>
                    <a:pt x="38" y="9674"/>
                  </a:lnTo>
                  <a:lnTo>
                    <a:pt x="0" y="10012"/>
                  </a:lnTo>
                  <a:lnTo>
                    <a:pt x="0" y="10107"/>
                  </a:lnTo>
                  <a:lnTo>
                    <a:pt x="0" y="10144"/>
                  </a:lnTo>
                  <a:lnTo>
                    <a:pt x="94" y="10144"/>
                  </a:lnTo>
                  <a:lnTo>
                    <a:pt x="301" y="10163"/>
                  </a:lnTo>
                  <a:lnTo>
                    <a:pt x="979" y="10201"/>
                  </a:lnTo>
                  <a:lnTo>
                    <a:pt x="2993" y="10219"/>
                  </a:lnTo>
                  <a:lnTo>
                    <a:pt x="5025" y="10219"/>
                  </a:lnTo>
                  <a:lnTo>
                    <a:pt x="5702" y="10182"/>
                  </a:lnTo>
                  <a:lnTo>
                    <a:pt x="5909" y="10163"/>
                  </a:lnTo>
                  <a:lnTo>
                    <a:pt x="5985" y="10144"/>
                  </a:lnTo>
                  <a:lnTo>
                    <a:pt x="5985" y="10088"/>
                  </a:lnTo>
                  <a:lnTo>
                    <a:pt x="5985" y="9994"/>
                  </a:lnTo>
                  <a:lnTo>
                    <a:pt x="5947" y="9674"/>
                  </a:lnTo>
                  <a:lnTo>
                    <a:pt x="5740" y="8526"/>
                  </a:lnTo>
                  <a:lnTo>
                    <a:pt x="5439" y="6926"/>
                  </a:lnTo>
                  <a:lnTo>
                    <a:pt x="5063" y="5101"/>
                  </a:lnTo>
                  <a:lnTo>
                    <a:pt x="4686" y="3275"/>
                  </a:lnTo>
                  <a:lnTo>
                    <a:pt x="4329" y="1694"/>
                  </a:lnTo>
                  <a:lnTo>
                    <a:pt x="4065" y="546"/>
                  </a:lnTo>
                  <a:lnTo>
                    <a:pt x="3990" y="227"/>
                  </a:lnTo>
                  <a:lnTo>
                    <a:pt x="3933" y="95"/>
                  </a:lnTo>
                  <a:lnTo>
                    <a:pt x="3877" y="76"/>
                  </a:lnTo>
                  <a:lnTo>
                    <a:pt x="3802" y="57"/>
                  </a:lnTo>
                  <a:lnTo>
                    <a:pt x="3576" y="20"/>
                  </a:lnTo>
                  <a:lnTo>
                    <a:pt x="3275" y="20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6058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0" name="Google Shape;1130;p16"/>
          <p:cNvGrpSpPr/>
          <p:nvPr/>
        </p:nvGrpSpPr>
        <p:grpSpPr>
          <a:xfrm>
            <a:off x="387600" y="1"/>
            <a:ext cx="8368800" cy="4610448"/>
            <a:chOff x="387600" y="0"/>
            <a:chExt cx="8368800" cy="4350300"/>
          </a:xfrm>
        </p:grpSpPr>
        <p:sp>
          <p:nvSpPr>
            <p:cNvPr id="1131" name="Google Shape;1131;p16"/>
            <p:cNvSpPr/>
            <p:nvPr/>
          </p:nvSpPr>
          <p:spPr>
            <a:xfrm>
              <a:off x="3876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12029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20182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28336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36489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44643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52796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60949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69103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77256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85410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2" name="Google Shape;1142;p16"/>
          <p:cNvGrpSpPr/>
          <p:nvPr/>
        </p:nvGrpSpPr>
        <p:grpSpPr>
          <a:xfrm>
            <a:off x="-5300" y="4381875"/>
            <a:ext cx="9149400" cy="915375"/>
            <a:chOff x="-5300" y="5220075"/>
            <a:chExt cx="9149400" cy="915375"/>
          </a:xfrm>
        </p:grpSpPr>
        <p:sp>
          <p:nvSpPr>
            <p:cNvPr id="1143" name="Google Shape;1143;p16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-5300" y="5286725"/>
              <a:ext cx="9149400" cy="63600"/>
            </a:xfrm>
            <a:prstGeom prst="rect">
              <a:avLst/>
            </a:pr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6"/>
            <p:cNvSpPr/>
            <p:nvPr/>
          </p:nvSpPr>
          <p:spPr>
            <a:xfrm>
              <a:off x="-5300" y="5335950"/>
              <a:ext cx="9149400" cy="799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7" name="Google Shape;1147;p16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  <a:effectLst>
            <a:outerShdw dist="57150" dir="3060000" algn="bl" rotWithShape="0">
              <a:schemeClr val="lt1">
                <a:alpha val="19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8" name="Google Shape;1148;p16"/>
          <p:cNvSpPr txBox="1">
            <a:spLocks noGrp="1"/>
          </p:cNvSpPr>
          <p:nvPr>
            <p:ph type="subTitle" idx="1"/>
          </p:nvPr>
        </p:nvSpPr>
        <p:spPr>
          <a:xfrm>
            <a:off x="720150" y="1024500"/>
            <a:ext cx="69345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49" name="Google Shape;1149;p16"/>
          <p:cNvSpPr txBox="1">
            <a:spLocks noGrp="1"/>
          </p:cNvSpPr>
          <p:nvPr>
            <p:ph type="body" idx="2"/>
          </p:nvPr>
        </p:nvSpPr>
        <p:spPr>
          <a:xfrm>
            <a:off x="719950" y="1631950"/>
            <a:ext cx="77040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hlink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150" name="Google Shape;1150;p16"/>
          <p:cNvGrpSpPr/>
          <p:nvPr/>
        </p:nvGrpSpPr>
        <p:grpSpPr>
          <a:xfrm>
            <a:off x="145498" y="-4425"/>
            <a:ext cx="720435" cy="778344"/>
            <a:chOff x="352742" y="-4425"/>
            <a:chExt cx="720435" cy="778344"/>
          </a:xfrm>
        </p:grpSpPr>
        <p:cxnSp>
          <p:nvCxnSpPr>
            <p:cNvPr id="1151" name="Google Shape;1151;p16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152" name="Google Shape;1152;p16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1153" name="Google Shape;1153;p16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16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16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16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6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6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6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6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16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16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16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16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16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16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16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6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16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16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16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16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16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16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16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6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6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6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6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6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6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16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16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16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16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6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6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88" name="Google Shape;1188;p16"/>
          <p:cNvGrpSpPr/>
          <p:nvPr/>
        </p:nvGrpSpPr>
        <p:grpSpPr>
          <a:xfrm>
            <a:off x="7950807" y="1122100"/>
            <a:ext cx="960536" cy="914399"/>
            <a:chOff x="-3394025" y="182750"/>
            <a:chExt cx="1672825" cy="1592475"/>
          </a:xfrm>
        </p:grpSpPr>
        <p:sp>
          <p:nvSpPr>
            <p:cNvPr id="1189" name="Google Shape;1189;p16"/>
            <p:cNvSpPr/>
            <p:nvPr/>
          </p:nvSpPr>
          <p:spPr>
            <a:xfrm>
              <a:off x="-3394025" y="182750"/>
              <a:ext cx="1672825" cy="1592475"/>
            </a:xfrm>
            <a:custGeom>
              <a:avLst/>
              <a:gdLst/>
              <a:ahLst/>
              <a:cxnLst/>
              <a:rect l="l" t="t" r="r" b="b"/>
              <a:pathLst>
                <a:path w="66913" h="63699" extrusionOk="0">
                  <a:moveTo>
                    <a:pt x="1" y="1"/>
                  </a:moveTo>
                  <a:lnTo>
                    <a:pt x="1" y="63699"/>
                  </a:lnTo>
                  <a:lnTo>
                    <a:pt x="66913" y="63699"/>
                  </a:lnTo>
                  <a:lnTo>
                    <a:pt x="669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47625" dir="30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-3298925" y="273825"/>
              <a:ext cx="1482650" cy="632175"/>
            </a:xfrm>
            <a:custGeom>
              <a:avLst/>
              <a:gdLst/>
              <a:ahLst/>
              <a:cxnLst/>
              <a:rect l="l" t="t" r="r" b="b"/>
              <a:pathLst>
                <a:path w="59306" h="25287" extrusionOk="0">
                  <a:moveTo>
                    <a:pt x="0" y="1"/>
                  </a:moveTo>
                  <a:lnTo>
                    <a:pt x="0" y="25287"/>
                  </a:lnTo>
                  <a:lnTo>
                    <a:pt x="59305" y="25287"/>
                  </a:lnTo>
                  <a:lnTo>
                    <a:pt x="59305" y="1"/>
                  </a:lnTo>
                  <a:close/>
                </a:path>
              </a:pathLst>
            </a:cu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-3298925" y="1004425"/>
              <a:ext cx="1482650" cy="632175"/>
            </a:xfrm>
            <a:custGeom>
              <a:avLst/>
              <a:gdLst/>
              <a:ahLst/>
              <a:cxnLst/>
              <a:rect l="l" t="t" r="r" b="b"/>
              <a:pathLst>
                <a:path w="59306" h="25287" extrusionOk="0">
                  <a:moveTo>
                    <a:pt x="0" y="1"/>
                  </a:moveTo>
                  <a:lnTo>
                    <a:pt x="0" y="25287"/>
                  </a:lnTo>
                  <a:lnTo>
                    <a:pt x="59305" y="25287"/>
                  </a:lnTo>
                  <a:lnTo>
                    <a:pt x="59305" y="1"/>
                  </a:lnTo>
                  <a:close/>
                </a:path>
              </a:pathLst>
            </a:cu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-2451150" y="407750"/>
              <a:ext cx="488225" cy="498250"/>
            </a:xfrm>
            <a:custGeom>
              <a:avLst/>
              <a:gdLst/>
              <a:ahLst/>
              <a:cxnLst/>
              <a:rect l="l" t="t" r="r" b="b"/>
              <a:pathLst>
                <a:path w="19529" h="19930" extrusionOk="0">
                  <a:moveTo>
                    <a:pt x="1" y="1"/>
                  </a:moveTo>
                  <a:lnTo>
                    <a:pt x="1" y="19930"/>
                  </a:lnTo>
                  <a:lnTo>
                    <a:pt x="19528" y="19930"/>
                  </a:lnTo>
                  <a:lnTo>
                    <a:pt x="195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-2380825" y="480075"/>
              <a:ext cx="347575" cy="354275"/>
            </a:xfrm>
            <a:custGeom>
              <a:avLst/>
              <a:gdLst/>
              <a:ahLst/>
              <a:cxnLst/>
              <a:rect l="l" t="t" r="r" b="b"/>
              <a:pathLst>
                <a:path w="13903" h="14171" extrusionOk="0">
                  <a:moveTo>
                    <a:pt x="0" y="1"/>
                  </a:moveTo>
                  <a:lnTo>
                    <a:pt x="0" y="14171"/>
                  </a:lnTo>
                  <a:lnTo>
                    <a:pt x="13903" y="14171"/>
                  </a:lnTo>
                  <a:lnTo>
                    <a:pt x="139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-3077275" y="468025"/>
              <a:ext cx="308750" cy="437975"/>
            </a:xfrm>
            <a:custGeom>
              <a:avLst/>
              <a:gdLst/>
              <a:ahLst/>
              <a:cxnLst/>
              <a:rect l="l" t="t" r="r" b="b"/>
              <a:pathLst>
                <a:path w="12350" h="17519" extrusionOk="0">
                  <a:moveTo>
                    <a:pt x="1" y="1"/>
                  </a:moveTo>
                  <a:lnTo>
                    <a:pt x="1" y="17519"/>
                  </a:lnTo>
                  <a:lnTo>
                    <a:pt x="12349" y="17519"/>
                  </a:lnTo>
                  <a:lnTo>
                    <a:pt x="123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-3033075" y="531650"/>
              <a:ext cx="219675" cy="311425"/>
            </a:xfrm>
            <a:custGeom>
              <a:avLst/>
              <a:gdLst/>
              <a:ahLst/>
              <a:cxnLst/>
              <a:rect l="l" t="t" r="r" b="b"/>
              <a:pathLst>
                <a:path w="8787" h="12457" extrusionOk="0">
                  <a:moveTo>
                    <a:pt x="1" y="0"/>
                  </a:moveTo>
                  <a:lnTo>
                    <a:pt x="1" y="12456"/>
                  </a:lnTo>
                  <a:lnTo>
                    <a:pt x="8786" y="12456"/>
                  </a:lnTo>
                  <a:lnTo>
                    <a:pt x="87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-2453150" y="1134350"/>
              <a:ext cx="602725" cy="502250"/>
            </a:xfrm>
            <a:custGeom>
              <a:avLst/>
              <a:gdLst/>
              <a:ahLst/>
              <a:cxnLst/>
              <a:rect l="l" t="t" r="r" b="b"/>
              <a:pathLst>
                <a:path w="24109" h="20090" extrusionOk="0">
                  <a:moveTo>
                    <a:pt x="16822" y="0"/>
                  </a:moveTo>
                  <a:lnTo>
                    <a:pt x="16501" y="54"/>
                  </a:lnTo>
                  <a:lnTo>
                    <a:pt x="16179" y="107"/>
                  </a:lnTo>
                  <a:lnTo>
                    <a:pt x="15885" y="161"/>
                  </a:lnTo>
                  <a:lnTo>
                    <a:pt x="15617" y="268"/>
                  </a:lnTo>
                  <a:lnTo>
                    <a:pt x="15349" y="348"/>
                  </a:lnTo>
                  <a:lnTo>
                    <a:pt x="15081" y="482"/>
                  </a:lnTo>
                  <a:lnTo>
                    <a:pt x="14840" y="616"/>
                  </a:lnTo>
                  <a:lnTo>
                    <a:pt x="14599" y="750"/>
                  </a:lnTo>
                  <a:lnTo>
                    <a:pt x="14385" y="911"/>
                  </a:lnTo>
                  <a:lnTo>
                    <a:pt x="14197" y="1072"/>
                  </a:lnTo>
                  <a:lnTo>
                    <a:pt x="13822" y="1420"/>
                  </a:lnTo>
                  <a:lnTo>
                    <a:pt x="13501" y="1822"/>
                  </a:lnTo>
                  <a:lnTo>
                    <a:pt x="13206" y="2250"/>
                  </a:lnTo>
                  <a:lnTo>
                    <a:pt x="12992" y="2706"/>
                  </a:lnTo>
                  <a:lnTo>
                    <a:pt x="12804" y="3161"/>
                  </a:lnTo>
                  <a:lnTo>
                    <a:pt x="12670" y="3616"/>
                  </a:lnTo>
                  <a:lnTo>
                    <a:pt x="12590" y="4098"/>
                  </a:lnTo>
                  <a:lnTo>
                    <a:pt x="12537" y="4581"/>
                  </a:lnTo>
                  <a:lnTo>
                    <a:pt x="12537" y="5036"/>
                  </a:lnTo>
                  <a:lnTo>
                    <a:pt x="12590" y="5465"/>
                  </a:lnTo>
                  <a:lnTo>
                    <a:pt x="12644" y="5679"/>
                  </a:lnTo>
                  <a:lnTo>
                    <a:pt x="12697" y="5866"/>
                  </a:lnTo>
                  <a:lnTo>
                    <a:pt x="12804" y="6054"/>
                  </a:lnTo>
                  <a:lnTo>
                    <a:pt x="12912" y="6215"/>
                  </a:lnTo>
                  <a:lnTo>
                    <a:pt x="13045" y="6375"/>
                  </a:lnTo>
                  <a:lnTo>
                    <a:pt x="13206" y="6509"/>
                  </a:lnTo>
                  <a:lnTo>
                    <a:pt x="13394" y="6643"/>
                  </a:lnTo>
                  <a:lnTo>
                    <a:pt x="13581" y="6777"/>
                  </a:lnTo>
                  <a:lnTo>
                    <a:pt x="14010" y="6991"/>
                  </a:lnTo>
                  <a:lnTo>
                    <a:pt x="14465" y="7152"/>
                  </a:lnTo>
                  <a:lnTo>
                    <a:pt x="14947" y="7286"/>
                  </a:lnTo>
                  <a:lnTo>
                    <a:pt x="15456" y="7420"/>
                  </a:lnTo>
                  <a:lnTo>
                    <a:pt x="15938" y="7500"/>
                  </a:lnTo>
                  <a:lnTo>
                    <a:pt x="16421" y="7581"/>
                  </a:lnTo>
                  <a:lnTo>
                    <a:pt x="17251" y="7688"/>
                  </a:lnTo>
                  <a:lnTo>
                    <a:pt x="17840" y="7768"/>
                  </a:lnTo>
                  <a:lnTo>
                    <a:pt x="18001" y="7822"/>
                  </a:lnTo>
                  <a:lnTo>
                    <a:pt x="18055" y="7849"/>
                  </a:lnTo>
                  <a:lnTo>
                    <a:pt x="18055" y="7875"/>
                  </a:lnTo>
                  <a:lnTo>
                    <a:pt x="18055" y="7929"/>
                  </a:lnTo>
                  <a:lnTo>
                    <a:pt x="18001" y="7982"/>
                  </a:lnTo>
                  <a:lnTo>
                    <a:pt x="17840" y="8116"/>
                  </a:lnTo>
                  <a:lnTo>
                    <a:pt x="17224" y="8518"/>
                  </a:lnTo>
                  <a:lnTo>
                    <a:pt x="16367" y="9054"/>
                  </a:lnTo>
                  <a:lnTo>
                    <a:pt x="15376" y="9643"/>
                  </a:lnTo>
                  <a:lnTo>
                    <a:pt x="13528" y="10688"/>
                  </a:lnTo>
                  <a:lnTo>
                    <a:pt x="12697" y="11170"/>
                  </a:lnTo>
                  <a:lnTo>
                    <a:pt x="12537" y="11036"/>
                  </a:lnTo>
                  <a:lnTo>
                    <a:pt x="12108" y="10661"/>
                  </a:lnTo>
                  <a:lnTo>
                    <a:pt x="11465" y="10179"/>
                  </a:lnTo>
                  <a:lnTo>
                    <a:pt x="11063" y="9938"/>
                  </a:lnTo>
                  <a:lnTo>
                    <a:pt x="10635" y="9670"/>
                  </a:lnTo>
                  <a:lnTo>
                    <a:pt x="10179" y="9429"/>
                  </a:lnTo>
                  <a:lnTo>
                    <a:pt x="9697" y="9215"/>
                  </a:lnTo>
                  <a:lnTo>
                    <a:pt x="9215" y="9027"/>
                  </a:lnTo>
                  <a:lnTo>
                    <a:pt x="8733" y="8893"/>
                  </a:lnTo>
                  <a:lnTo>
                    <a:pt x="8465" y="8866"/>
                  </a:lnTo>
                  <a:lnTo>
                    <a:pt x="8224" y="8840"/>
                  </a:lnTo>
                  <a:lnTo>
                    <a:pt x="7983" y="8813"/>
                  </a:lnTo>
                  <a:lnTo>
                    <a:pt x="7715" y="8840"/>
                  </a:lnTo>
                  <a:lnTo>
                    <a:pt x="7474" y="8866"/>
                  </a:lnTo>
                  <a:lnTo>
                    <a:pt x="7233" y="8920"/>
                  </a:lnTo>
                  <a:lnTo>
                    <a:pt x="7019" y="8974"/>
                  </a:lnTo>
                  <a:lnTo>
                    <a:pt x="6777" y="9081"/>
                  </a:lnTo>
                  <a:lnTo>
                    <a:pt x="6563" y="9215"/>
                  </a:lnTo>
                  <a:lnTo>
                    <a:pt x="6322" y="9349"/>
                  </a:lnTo>
                  <a:lnTo>
                    <a:pt x="6108" y="9536"/>
                  </a:lnTo>
                  <a:lnTo>
                    <a:pt x="5894" y="9724"/>
                  </a:lnTo>
                  <a:lnTo>
                    <a:pt x="5492" y="10179"/>
                  </a:lnTo>
                  <a:lnTo>
                    <a:pt x="5063" y="10661"/>
                  </a:lnTo>
                  <a:lnTo>
                    <a:pt x="4688" y="11224"/>
                  </a:lnTo>
                  <a:lnTo>
                    <a:pt x="4340" y="11786"/>
                  </a:lnTo>
                  <a:lnTo>
                    <a:pt x="3992" y="12402"/>
                  </a:lnTo>
                  <a:lnTo>
                    <a:pt x="3670" y="12992"/>
                  </a:lnTo>
                  <a:lnTo>
                    <a:pt x="3402" y="13581"/>
                  </a:lnTo>
                  <a:lnTo>
                    <a:pt x="3135" y="14117"/>
                  </a:lnTo>
                  <a:lnTo>
                    <a:pt x="2733" y="15081"/>
                  </a:lnTo>
                  <a:lnTo>
                    <a:pt x="2492" y="15751"/>
                  </a:lnTo>
                  <a:lnTo>
                    <a:pt x="2385" y="15992"/>
                  </a:lnTo>
                  <a:lnTo>
                    <a:pt x="2090" y="16045"/>
                  </a:lnTo>
                  <a:lnTo>
                    <a:pt x="1795" y="16099"/>
                  </a:lnTo>
                  <a:lnTo>
                    <a:pt x="1420" y="16179"/>
                  </a:lnTo>
                  <a:lnTo>
                    <a:pt x="1018" y="16286"/>
                  </a:lnTo>
                  <a:lnTo>
                    <a:pt x="643" y="16447"/>
                  </a:lnTo>
                  <a:lnTo>
                    <a:pt x="456" y="16527"/>
                  </a:lnTo>
                  <a:lnTo>
                    <a:pt x="322" y="16634"/>
                  </a:lnTo>
                  <a:lnTo>
                    <a:pt x="188" y="16742"/>
                  </a:lnTo>
                  <a:lnTo>
                    <a:pt x="81" y="16876"/>
                  </a:lnTo>
                  <a:lnTo>
                    <a:pt x="27" y="17009"/>
                  </a:lnTo>
                  <a:lnTo>
                    <a:pt x="1" y="17197"/>
                  </a:lnTo>
                  <a:lnTo>
                    <a:pt x="1" y="17411"/>
                  </a:lnTo>
                  <a:lnTo>
                    <a:pt x="1" y="17652"/>
                  </a:lnTo>
                  <a:lnTo>
                    <a:pt x="108" y="18161"/>
                  </a:lnTo>
                  <a:lnTo>
                    <a:pt x="268" y="18724"/>
                  </a:lnTo>
                  <a:lnTo>
                    <a:pt x="429" y="19233"/>
                  </a:lnTo>
                  <a:lnTo>
                    <a:pt x="590" y="19661"/>
                  </a:lnTo>
                  <a:lnTo>
                    <a:pt x="751" y="20090"/>
                  </a:lnTo>
                  <a:lnTo>
                    <a:pt x="23224" y="20090"/>
                  </a:lnTo>
                  <a:lnTo>
                    <a:pt x="24081" y="16876"/>
                  </a:lnTo>
                  <a:lnTo>
                    <a:pt x="24108" y="16715"/>
                  </a:lnTo>
                  <a:lnTo>
                    <a:pt x="24081" y="16581"/>
                  </a:lnTo>
                  <a:lnTo>
                    <a:pt x="24001" y="16420"/>
                  </a:lnTo>
                  <a:lnTo>
                    <a:pt x="23867" y="16259"/>
                  </a:lnTo>
                  <a:lnTo>
                    <a:pt x="23733" y="16126"/>
                  </a:lnTo>
                  <a:lnTo>
                    <a:pt x="23573" y="15965"/>
                  </a:lnTo>
                  <a:lnTo>
                    <a:pt x="23198" y="15697"/>
                  </a:lnTo>
                  <a:lnTo>
                    <a:pt x="22796" y="15456"/>
                  </a:lnTo>
                  <a:lnTo>
                    <a:pt x="22447" y="15268"/>
                  </a:lnTo>
                  <a:lnTo>
                    <a:pt x="22126" y="15108"/>
                  </a:lnTo>
                  <a:lnTo>
                    <a:pt x="22394" y="14652"/>
                  </a:lnTo>
                  <a:lnTo>
                    <a:pt x="22635" y="14197"/>
                  </a:lnTo>
                  <a:lnTo>
                    <a:pt x="22849" y="13768"/>
                  </a:lnTo>
                  <a:lnTo>
                    <a:pt x="23037" y="13340"/>
                  </a:lnTo>
                  <a:lnTo>
                    <a:pt x="23171" y="12911"/>
                  </a:lnTo>
                  <a:lnTo>
                    <a:pt x="23305" y="12509"/>
                  </a:lnTo>
                  <a:lnTo>
                    <a:pt x="23412" y="12108"/>
                  </a:lnTo>
                  <a:lnTo>
                    <a:pt x="23492" y="11733"/>
                  </a:lnTo>
                  <a:lnTo>
                    <a:pt x="23573" y="11358"/>
                  </a:lnTo>
                  <a:lnTo>
                    <a:pt x="23599" y="11009"/>
                  </a:lnTo>
                  <a:lnTo>
                    <a:pt x="23626" y="10661"/>
                  </a:lnTo>
                  <a:lnTo>
                    <a:pt x="23653" y="10340"/>
                  </a:lnTo>
                  <a:lnTo>
                    <a:pt x="23626" y="9697"/>
                  </a:lnTo>
                  <a:lnTo>
                    <a:pt x="23546" y="9134"/>
                  </a:lnTo>
                  <a:lnTo>
                    <a:pt x="23439" y="8625"/>
                  </a:lnTo>
                  <a:lnTo>
                    <a:pt x="23305" y="8197"/>
                  </a:lnTo>
                  <a:lnTo>
                    <a:pt x="23171" y="7795"/>
                  </a:lnTo>
                  <a:lnTo>
                    <a:pt x="23010" y="7474"/>
                  </a:lnTo>
                  <a:lnTo>
                    <a:pt x="22876" y="7232"/>
                  </a:lnTo>
                  <a:lnTo>
                    <a:pt x="22769" y="7045"/>
                  </a:lnTo>
                  <a:lnTo>
                    <a:pt x="22662" y="6884"/>
                  </a:lnTo>
                  <a:lnTo>
                    <a:pt x="22662" y="6402"/>
                  </a:lnTo>
                  <a:lnTo>
                    <a:pt x="22608" y="5866"/>
                  </a:lnTo>
                  <a:lnTo>
                    <a:pt x="22528" y="5331"/>
                  </a:lnTo>
                  <a:lnTo>
                    <a:pt x="22394" y="4768"/>
                  </a:lnTo>
                  <a:lnTo>
                    <a:pt x="22233" y="4206"/>
                  </a:lnTo>
                  <a:lnTo>
                    <a:pt x="22046" y="3643"/>
                  </a:lnTo>
                  <a:lnTo>
                    <a:pt x="21805" y="3081"/>
                  </a:lnTo>
                  <a:lnTo>
                    <a:pt x="21537" y="2545"/>
                  </a:lnTo>
                  <a:lnTo>
                    <a:pt x="21215" y="2036"/>
                  </a:lnTo>
                  <a:lnTo>
                    <a:pt x="20840" y="1554"/>
                  </a:lnTo>
                  <a:lnTo>
                    <a:pt x="20626" y="1339"/>
                  </a:lnTo>
                  <a:lnTo>
                    <a:pt x="20412" y="1125"/>
                  </a:lnTo>
                  <a:lnTo>
                    <a:pt x="20171" y="938"/>
                  </a:lnTo>
                  <a:lnTo>
                    <a:pt x="19930" y="750"/>
                  </a:lnTo>
                  <a:lnTo>
                    <a:pt x="19689" y="589"/>
                  </a:lnTo>
                  <a:lnTo>
                    <a:pt x="19421" y="455"/>
                  </a:lnTo>
                  <a:lnTo>
                    <a:pt x="19126" y="322"/>
                  </a:lnTo>
                  <a:lnTo>
                    <a:pt x="18831" y="214"/>
                  </a:lnTo>
                  <a:lnTo>
                    <a:pt x="18537" y="134"/>
                  </a:lnTo>
                  <a:lnTo>
                    <a:pt x="18215" y="54"/>
                  </a:lnTo>
                  <a:lnTo>
                    <a:pt x="17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6"/>
            <p:cNvSpPr/>
            <p:nvPr/>
          </p:nvSpPr>
          <p:spPr>
            <a:xfrm>
              <a:off x="-2746450" y="1098175"/>
              <a:ext cx="172125" cy="538425"/>
            </a:xfrm>
            <a:custGeom>
              <a:avLst/>
              <a:gdLst/>
              <a:ahLst/>
              <a:cxnLst/>
              <a:rect l="l" t="t" r="r" b="b"/>
              <a:pathLst>
                <a:path w="6885" h="21537" extrusionOk="0">
                  <a:moveTo>
                    <a:pt x="0" y="1"/>
                  </a:moveTo>
                  <a:lnTo>
                    <a:pt x="0" y="21537"/>
                  </a:lnTo>
                  <a:lnTo>
                    <a:pt x="6884" y="21537"/>
                  </a:lnTo>
                  <a:lnTo>
                    <a:pt x="6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6"/>
            <p:cNvSpPr/>
            <p:nvPr/>
          </p:nvSpPr>
          <p:spPr>
            <a:xfrm>
              <a:off x="-2881725" y="1206000"/>
              <a:ext cx="135300" cy="430600"/>
            </a:xfrm>
            <a:custGeom>
              <a:avLst/>
              <a:gdLst/>
              <a:ahLst/>
              <a:cxnLst/>
              <a:rect l="l" t="t" r="r" b="b"/>
              <a:pathLst>
                <a:path w="5412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5411" y="17224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-3194450" y="1206000"/>
              <a:ext cx="82375" cy="430600"/>
            </a:xfrm>
            <a:custGeom>
              <a:avLst/>
              <a:gdLst/>
              <a:ahLst/>
              <a:cxnLst/>
              <a:rect l="l" t="t" r="r" b="b"/>
              <a:pathLst>
                <a:path w="3295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3295" y="17224"/>
                  </a:lnTo>
                  <a:lnTo>
                    <a:pt x="32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6"/>
            <p:cNvSpPr/>
            <p:nvPr/>
          </p:nvSpPr>
          <p:spPr>
            <a:xfrm>
              <a:off x="-3276150" y="1206000"/>
              <a:ext cx="81725" cy="430600"/>
            </a:xfrm>
            <a:custGeom>
              <a:avLst/>
              <a:gdLst/>
              <a:ahLst/>
              <a:cxnLst/>
              <a:rect l="l" t="t" r="r" b="b"/>
              <a:pathLst>
                <a:path w="3269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3268" y="17224"/>
                  </a:lnTo>
                  <a:lnTo>
                    <a:pt x="32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6"/>
            <p:cNvSpPr/>
            <p:nvPr/>
          </p:nvSpPr>
          <p:spPr>
            <a:xfrm>
              <a:off x="-3112100" y="1118275"/>
              <a:ext cx="230400" cy="518325"/>
            </a:xfrm>
            <a:custGeom>
              <a:avLst/>
              <a:gdLst/>
              <a:ahLst/>
              <a:cxnLst/>
              <a:rect l="l" t="t" r="r" b="b"/>
              <a:pathLst>
                <a:path w="9216" h="20733" extrusionOk="0">
                  <a:moveTo>
                    <a:pt x="1" y="0"/>
                  </a:moveTo>
                  <a:lnTo>
                    <a:pt x="1" y="20733"/>
                  </a:lnTo>
                  <a:lnTo>
                    <a:pt x="9215" y="20733"/>
                  </a:lnTo>
                  <a:lnTo>
                    <a:pt x="92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6"/>
            <p:cNvSpPr/>
            <p:nvPr/>
          </p:nvSpPr>
          <p:spPr>
            <a:xfrm>
              <a:off x="-2145775" y="1401525"/>
              <a:ext cx="141325" cy="154725"/>
            </a:xfrm>
            <a:custGeom>
              <a:avLst/>
              <a:gdLst/>
              <a:ahLst/>
              <a:cxnLst/>
              <a:rect l="l" t="t" r="r" b="b"/>
              <a:pathLst>
                <a:path w="5653" h="6189" extrusionOk="0">
                  <a:moveTo>
                    <a:pt x="0" y="1"/>
                  </a:moveTo>
                  <a:lnTo>
                    <a:pt x="724" y="1099"/>
                  </a:lnTo>
                  <a:lnTo>
                    <a:pt x="1072" y="1635"/>
                  </a:lnTo>
                  <a:lnTo>
                    <a:pt x="1474" y="2224"/>
                  </a:lnTo>
                  <a:lnTo>
                    <a:pt x="1929" y="2840"/>
                  </a:lnTo>
                  <a:lnTo>
                    <a:pt x="2411" y="3456"/>
                  </a:lnTo>
                  <a:lnTo>
                    <a:pt x="2947" y="4046"/>
                  </a:lnTo>
                  <a:lnTo>
                    <a:pt x="3483" y="4581"/>
                  </a:lnTo>
                  <a:lnTo>
                    <a:pt x="4018" y="5064"/>
                  </a:lnTo>
                  <a:lnTo>
                    <a:pt x="4527" y="5465"/>
                  </a:lnTo>
                  <a:lnTo>
                    <a:pt x="4983" y="5787"/>
                  </a:lnTo>
                  <a:lnTo>
                    <a:pt x="5331" y="6001"/>
                  </a:lnTo>
                  <a:lnTo>
                    <a:pt x="5652" y="6189"/>
                  </a:lnTo>
                  <a:lnTo>
                    <a:pt x="5652" y="6189"/>
                  </a:lnTo>
                  <a:lnTo>
                    <a:pt x="5358" y="5974"/>
                  </a:lnTo>
                  <a:lnTo>
                    <a:pt x="4581" y="5385"/>
                  </a:lnTo>
                  <a:lnTo>
                    <a:pt x="4099" y="4983"/>
                  </a:lnTo>
                  <a:lnTo>
                    <a:pt x="3590" y="4474"/>
                  </a:lnTo>
                  <a:lnTo>
                    <a:pt x="3054" y="3938"/>
                  </a:lnTo>
                  <a:lnTo>
                    <a:pt x="2545" y="3349"/>
                  </a:lnTo>
                  <a:lnTo>
                    <a:pt x="2036" y="2760"/>
                  </a:lnTo>
                  <a:lnTo>
                    <a:pt x="1581" y="2144"/>
                  </a:lnTo>
                  <a:lnTo>
                    <a:pt x="1152" y="1555"/>
                  </a:lnTo>
                  <a:lnTo>
                    <a:pt x="777" y="1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6"/>
            <p:cNvSpPr/>
            <p:nvPr/>
          </p:nvSpPr>
          <p:spPr>
            <a:xfrm>
              <a:off x="-2376800" y="1540150"/>
              <a:ext cx="482175" cy="50250"/>
            </a:xfrm>
            <a:custGeom>
              <a:avLst/>
              <a:gdLst/>
              <a:ahLst/>
              <a:cxnLst/>
              <a:rect l="l" t="t" r="r" b="b"/>
              <a:pathLst>
                <a:path w="19287" h="2010" extrusionOk="0">
                  <a:moveTo>
                    <a:pt x="0" y="1"/>
                  </a:moveTo>
                  <a:lnTo>
                    <a:pt x="214" y="27"/>
                  </a:lnTo>
                  <a:lnTo>
                    <a:pt x="831" y="108"/>
                  </a:lnTo>
                  <a:lnTo>
                    <a:pt x="1768" y="269"/>
                  </a:lnTo>
                  <a:lnTo>
                    <a:pt x="3000" y="510"/>
                  </a:lnTo>
                  <a:lnTo>
                    <a:pt x="4447" y="804"/>
                  </a:lnTo>
                  <a:lnTo>
                    <a:pt x="6054" y="1152"/>
                  </a:lnTo>
                  <a:lnTo>
                    <a:pt x="7795" y="1474"/>
                  </a:lnTo>
                  <a:lnTo>
                    <a:pt x="8679" y="1635"/>
                  </a:lnTo>
                  <a:lnTo>
                    <a:pt x="9590" y="1769"/>
                  </a:lnTo>
                  <a:lnTo>
                    <a:pt x="10500" y="1876"/>
                  </a:lnTo>
                  <a:lnTo>
                    <a:pt x="11411" y="1956"/>
                  </a:lnTo>
                  <a:lnTo>
                    <a:pt x="12295" y="2010"/>
                  </a:lnTo>
                  <a:lnTo>
                    <a:pt x="13179" y="2010"/>
                  </a:lnTo>
                  <a:lnTo>
                    <a:pt x="14036" y="1983"/>
                  </a:lnTo>
                  <a:lnTo>
                    <a:pt x="14840" y="1903"/>
                  </a:lnTo>
                  <a:lnTo>
                    <a:pt x="15215" y="1876"/>
                  </a:lnTo>
                  <a:lnTo>
                    <a:pt x="15590" y="1822"/>
                  </a:lnTo>
                  <a:lnTo>
                    <a:pt x="16286" y="1688"/>
                  </a:lnTo>
                  <a:lnTo>
                    <a:pt x="17518" y="1394"/>
                  </a:lnTo>
                  <a:lnTo>
                    <a:pt x="18456" y="1206"/>
                  </a:lnTo>
                  <a:lnTo>
                    <a:pt x="19072" y="1126"/>
                  </a:lnTo>
                  <a:lnTo>
                    <a:pt x="19286" y="1099"/>
                  </a:lnTo>
                  <a:lnTo>
                    <a:pt x="19072" y="1099"/>
                  </a:lnTo>
                  <a:lnTo>
                    <a:pt x="18456" y="1179"/>
                  </a:lnTo>
                  <a:lnTo>
                    <a:pt x="17492" y="1340"/>
                  </a:lnTo>
                  <a:lnTo>
                    <a:pt x="16286" y="1581"/>
                  </a:lnTo>
                  <a:lnTo>
                    <a:pt x="15563" y="1715"/>
                  </a:lnTo>
                  <a:lnTo>
                    <a:pt x="15215" y="1742"/>
                  </a:lnTo>
                  <a:lnTo>
                    <a:pt x="14813" y="1795"/>
                  </a:lnTo>
                  <a:lnTo>
                    <a:pt x="14009" y="1849"/>
                  </a:lnTo>
                  <a:lnTo>
                    <a:pt x="13179" y="1876"/>
                  </a:lnTo>
                  <a:lnTo>
                    <a:pt x="12322" y="1849"/>
                  </a:lnTo>
                  <a:lnTo>
                    <a:pt x="11411" y="1822"/>
                  </a:lnTo>
                  <a:lnTo>
                    <a:pt x="10527" y="1742"/>
                  </a:lnTo>
                  <a:lnTo>
                    <a:pt x="9616" y="1608"/>
                  </a:lnTo>
                  <a:lnTo>
                    <a:pt x="8706" y="1474"/>
                  </a:lnTo>
                  <a:lnTo>
                    <a:pt x="7822" y="1340"/>
                  </a:lnTo>
                  <a:lnTo>
                    <a:pt x="6081" y="1019"/>
                  </a:lnTo>
                  <a:lnTo>
                    <a:pt x="4473" y="697"/>
                  </a:lnTo>
                  <a:lnTo>
                    <a:pt x="3027" y="429"/>
                  </a:lnTo>
                  <a:lnTo>
                    <a:pt x="1795" y="215"/>
                  </a:lnTo>
                  <a:lnTo>
                    <a:pt x="831" y="8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6"/>
            <p:cNvSpPr/>
            <p:nvPr/>
          </p:nvSpPr>
          <p:spPr>
            <a:xfrm>
              <a:off x="-2352025" y="1437700"/>
              <a:ext cx="235075" cy="113875"/>
            </a:xfrm>
            <a:custGeom>
              <a:avLst/>
              <a:gdLst/>
              <a:ahLst/>
              <a:cxnLst/>
              <a:rect l="l" t="t" r="r" b="b"/>
              <a:pathLst>
                <a:path w="9403" h="4555" extrusionOk="0">
                  <a:moveTo>
                    <a:pt x="4634" y="0"/>
                  </a:moveTo>
                  <a:lnTo>
                    <a:pt x="4313" y="54"/>
                  </a:lnTo>
                  <a:lnTo>
                    <a:pt x="4018" y="134"/>
                  </a:lnTo>
                  <a:lnTo>
                    <a:pt x="3724" y="268"/>
                  </a:lnTo>
                  <a:lnTo>
                    <a:pt x="3429" y="429"/>
                  </a:lnTo>
                  <a:lnTo>
                    <a:pt x="3161" y="590"/>
                  </a:lnTo>
                  <a:lnTo>
                    <a:pt x="2920" y="777"/>
                  </a:lnTo>
                  <a:lnTo>
                    <a:pt x="2706" y="965"/>
                  </a:lnTo>
                  <a:lnTo>
                    <a:pt x="2277" y="1366"/>
                  </a:lnTo>
                  <a:lnTo>
                    <a:pt x="1875" y="1768"/>
                  </a:lnTo>
                  <a:lnTo>
                    <a:pt x="1500" y="2143"/>
                  </a:lnTo>
                  <a:lnTo>
                    <a:pt x="1152" y="2491"/>
                  </a:lnTo>
                  <a:lnTo>
                    <a:pt x="857" y="2840"/>
                  </a:lnTo>
                  <a:lnTo>
                    <a:pt x="616" y="3188"/>
                  </a:lnTo>
                  <a:lnTo>
                    <a:pt x="402" y="3483"/>
                  </a:lnTo>
                  <a:lnTo>
                    <a:pt x="268" y="3750"/>
                  </a:lnTo>
                  <a:lnTo>
                    <a:pt x="134" y="3965"/>
                  </a:lnTo>
                  <a:lnTo>
                    <a:pt x="81" y="4125"/>
                  </a:lnTo>
                  <a:lnTo>
                    <a:pt x="0" y="4286"/>
                  </a:lnTo>
                  <a:lnTo>
                    <a:pt x="0" y="4286"/>
                  </a:lnTo>
                  <a:lnTo>
                    <a:pt x="81" y="4152"/>
                  </a:lnTo>
                  <a:lnTo>
                    <a:pt x="161" y="3965"/>
                  </a:lnTo>
                  <a:lnTo>
                    <a:pt x="295" y="3750"/>
                  </a:lnTo>
                  <a:lnTo>
                    <a:pt x="456" y="3509"/>
                  </a:lnTo>
                  <a:lnTo>
                    <a:pt x="643" y="3215"/>
                  </a:lnTo>
                  <a:lnTo>
                    <a:pt x="911" y="2893"/>
                  </a:lnTo>
                  <a:lnTo>
                    <a:pt x="1206" y="2572"/>
                  </a:lnTo>
                  <a:lnTo>
                    <a:pt x="1554" y="2197"/>
                  </a:lnTo>
                  <a:lnTo>
                    <a:pt x="1956" y="1849"/>
                  </a:lnTo>
                  <a:lnTo>
                    <a:pt x="2786" y="1072"/>
                  </a:lnTo>
                  <a:lnTo>
                    <a:pt x="3268" y="724"/>
                  </a:lnTo>
                  <a:lnTo>
                    <a:pt x="3509" y="536"/>
                  </a:lnTo>
                  <a:lnTo>
                    <a:pt x="3777" y="402"/>
                  </a:lnTo>
                  <a:lnTo>
                    <a:pt x="4045" y="295"/>
                  </a:lnTo>
                  <a:lnTo>
                    <a:pt x="4340" y="215"/>
                  </a:lnTo>
                  <a:lnTo>
                    <a:pt x="4661" y="161"/>
                  </a:lnTo>
                  <a:lnTo>
                    <a:pt x="4956" y="161"/>
                  </a:lnTo>
                  <a:lnTo>
                    <a:pt x="5277" y="188"/>
                  </a:lnTo>
                  <a:lnTo>
                    <a:pt x="5572" y="268"/>
                  </a:lnTo>
                  <a:lnTo>
                    <a:pt x="5866" y="349"/>
                  </a:lnTo>
                  <a:lnTo>
                    <a:pt x="6134" y="483"/>
                  </a:lnTo>
                  <a:lnTo>
                    <a:pt x="6402" y="616"/>
                  </a:lnTo>
                  <a:lnTo>
                    <a:pt x="6643" y="804"/>
                  </a:lnTo>
                  <a:lnTo>
                    <a:pt x="6884" y="991"/>
                  </a:lnTo>
                  <a:lnTo>
                    <a:pt x="7125" y="1179"/>
                  </a:lnTo>
                  <a:lnTo>
                    <a:pt x="7527" y="1581"/>
                  </a:lnTo>
                  <a:lnTo>
                    <a:pt x="7875" y="2009"/>
                  </a:lnTo>
                  <a:lnTo>
                    <a:pt x="8170" y="2438"/>
                  </a:lnTo>
                  <a:lnTo>
                    <a:pt x="8465" y="2840"/>
                  </a:lnTo>
                  <a:lnTo>
                    <a:pt x="8893" y="3590"/>
                  </a:lnTo>
                  <a:lnTo>
                    <a:pt x="9215" y="4179"/>
                  </a:lnTo>
                  <a:lnTo>
                    <a:pt x="9402" y="4554"/>
                  </a:lnTo>
                  <a:lnTo>
                    <a:pt x="9242" y="4152"/>
                  </a:lnTo>
                  <a:lnTo>
                    <a:pt x="8947" y="3563"/>
                  </a:lnTo>
                  <a:lnTo>
                    <a:pt x="8759" y="3188"/>
                  </a:lnTo>
                  <a:lnTo>
                    <a:pt x="8545" y="2813"/>
                  </a:lnTo>
                  <a:lnTo>
                    <a:pt x="8277" y="2384"/>
                  </a:lnTo>
                  <a:lnTo>
                    <a:pt x="7956" y="1956"/>
                  </a:lnTo>
                  <a:lnTo>
                    <a:pt x="7608" y="1500"/>
                  </a:lnTo>
                  <a:lnTo>
                    <a:pt x="7206" y="1072"/>
                  </a:lnTo>
                  <a:lnTo>
                    <a:pt x="6992" y="858"/>
                  </a:lnTo>
                  <a:lnTo>
                    <a:pt x="6750" y="670"/>
                  </a:lnTo>
                  <a:lnTo>
                    <a:pt x="6483" y="509"/>
                  </a:lnTo>
                  <a:lnTo>
                    <a:pt x="6215" y="349"/>
                  </a:lnTo>
                  <a:lnTo>
                    <a:pt x="5920" y="215"/>
                  </a:lnTo>
                  <a:lnTo>
                    <a:pt x="5599" y="108"/>
                  </a:lnTo>
                  <a:lnTo>
                    <a:pt x="5304" y="27"/>
                  </a:lnTo>
                  <a:lnTo>
                    <a:pt x="4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6"/>
            <p:cNvSpPr/>
            <p:nvPr/>
          </p:nvSpPr>
          <p:spPr>
            <a:xfrm>
              <a:off x="-2016525" y="1301075"/>
              <a:ext cx="79025" cy="31500"/>
            </a:xfrm>
            <a:custGeom>
              <a:avLst/>
              <a:gdLst/>
              <a:ahLst/>
              <a:cxnLst/>
              <a:rect l="l" t="t" r="r" b="b"/>
              <a:pathLst>
                <a:path w="3161" h="1260" extrusionOk="0">
                  <a:moveTo>
                    <a:pt x="3161" y="1"/>
                  </a:moveTo>
                  <a:lnTo>
                    <a:pt x="3054" y="108"/>
                  </a:lnTo>
                  <a:lnTo>
                    <a:pt x="2947" y="242"/>
                  </a:lnTo>
                  <a:lnTo>
                    <a:pt x="2866" y="322"/>
                  </a:lnTo>
                  <a:lnTo>
                    <a:pt x="2786" y="403"/>
                  </a:lnTo>
                  <a:lnTo>
                    <a:pt x="2679" y="483"/>
                  </a:lnTo>
                  <a:lnTo>
                    <a:pt x="2572" y="563"/>
                  </a:lnTo>
                  <a:lnTo>
                    <a:pt x="2438" y="644"/>
                  </a:lnTo>
                  <a:lnTo>
                    <a:pt x="2331" y="724"/>
                  </a:lnTo>
                  <a:lnTo>
                    <a:pt x="2036" y="858"/>
                  </a:lnTo>
                  <a:lnTo>
                    <a:pt x="1741" y="992"/>
                  </a:lnTo>
                  <a:lnTo>
                    <a:pt x="1420" y="1072"/>
                  </a:lnTo>
                  <a:lnTo>
                    <a:pt x="1098" y="1126"/>
                  </a:lnTo>
                  <a:lnTo>
                    <a:pt x="965" y="1153"/>
                  </a:lnTo>
                  <a:lnTo>
                    <a:pt x="670" y="1153"/>
                  </a:lnTo>
                  <a:lnTo>
                    <a:pt x="536" y="1126"/>
                  </a:lnTo>
                  <a:lnTo>
                    <a:pt x="429" y="1126"/>
                  </a:lnTo>
                  <a:lnTo>
                    <a:pt x="322" y="1099"/>
                  </a:lnTo>
                  <a:lnTo>
                    <a:pt x="161" y="1072"/>
                  </a:lnTo>
                  <a:lnTo>
                    <a:pt x="0" y="1046"/>
                  </a:lnTo>
                  <a:lnTo>
                    <a:pt x="0" y="1046"/>
                  </a:lnTo>
                  <a:lnTo>
                    <a:pt x="134" y="1099"/>
                  </a:lnTo>
                  <a:lnTo>
                    <a:pt x="322" y="1180"/>
                  </a:lnTo>
                  <a:lnTo>
                    <a:pt x="402" y="1206"/>
                  </a:lnTo>
                  <a:lnTo>
                    <a:pt x="536" y="1233"/>
                  </a:lnTo>
                  <a:lnTo>
                    <a:pt x="670" y="1260"/>
                  </a:lnTo>
                  <a:lnTo>
                    <a:pt x="1125" y="1260"/>
                  </a:lnTo>
                  <a:lnTo>
                    <a:pt x="1447" y="1233"/>
                  </a:lnTo>
                  <a:lnTo>
                    <a:pt x="1795" y="1126"/>
                  </a:lnTo>
                  <a:lnTo>
                    <a:pt x="2090" y="1019"/>
                  </a:lnTo>
                  <a:lnTo>
                    <a:pt x="2250" y="938"/>
                  </a:lnTo>
                  <a:lnTo>
                    <a:pt x="2384" y="831"/>
                  </a:lnTo>
                  <a:lnTo>
                    <a:pt x="2518" y="751"/>
                  </a:lnTo>
                  <a:lnTo>
                    <a:pt x="2652" y="644"/>
                  </a:lnTo>
                  <a:lnTo>
                    <a:pt x="2759" y="563"/>
                  </a:lnTo>
                  <a:lnTo>
                    <a:pt x="2840" y="456"/>
                  </a:lnTo>
                  <a:lnTo>
                    <a:pt x="2920" y="376"/>
                  </a:lnTo>
                  <a:lnTo>
                    <a:pt x="2974" y="269"/>
                  </a:lnTo>
                  <a:lnTo>
                    <a:pt x="3081" y="135"/>
                  </a:lnTo>
                  <a:lnTo>
                    <a:pt x="31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6"/>
            <p:cNvSpPr/>
            <p:nvPr/>
          </p:nvSpPr>
          <p:spPr>
            <a:xfrm>
              <a:off x="-2048000" y="1430325"/>
              <a:ext cx="49575" cy="91100"/>
            </a:xfrm>
            <a:custGeom>
              <a:avLst/>
              <a:gdLst/>
              <a:ahLst/>
              <a:cxnLst/>
              <a:rect l="l" t="t" r="r" b="b"/>
              <a:pathLst>
                <a:path w="1983" h="3644" extrusionOk="0">
                  <a:moveTo>
                    <a:pt x="1982" y="1"/>
                  </a:moveTo>
                  <a:lnTo>
                    <a:pt x="1902" y="161"/>
                  </a:lnTo>
                  <a:lnTo>
                    <a:pt x="1715" y="590"/>
                  </a:lnTo>
                  <a:lnTo>
                    <a:pt x="1554" y="885"/>
                  </a:lnTo>
                  <a:lnTo>
                    <a:pt x="1420" y="1179"/>
                  </a:lnTo>
                  <a:lnTo>
                    <a:pt x="1232" y="1528"/>
                  </a:lnTo>
                  <a:lnTo>
                    <a:pt x="1072" y="1876"/>
                  </a:lnTo>
                  <a:lnTo>
                    <a:pt x="884" y="2224"/>
                  </a:lnTo>
                  <a:lnTo>
                    <a:pt x="724" y="2572"/>
                  </a:lnTo>
                  <a:lnTo>
                    <a:pt x="563" y="2894"/>
                  </a:lnTo>
                  <a:lnTo>
                    <a:pt x="402" y="3162"/>
                  </a:lnTo>
                  <a:lnTo>
                    <a:pt x="268" y="3403"/>
                  </a:lnTo>
                  <a:lnTo>
                    <a:pt x="134" y="3537"/>
                  </a:lnTo>
                  <a:lnTo>
                    <a:pt x="27" y="3617"/>
                  </a:lnTo>
                  <a:lnTo>
                    <a:pt x="0" y="3644"/>
                  </a:lnTo>
                  <a:lnTo>
                    <a:pt x="54" y="3644"/>
                  </a:lnTo>
                  <a:lnTo>
                    <a:pt x="161" y="3563"/>
                  </a:lnTo>
                  <a:lnTo>
                    <a:pt x="322" y="3429"/>
                  </a:lnTo>
                  <a:lnTo>
                    <a:pt x="482" y="3215"/>
                  </a:lnTo>
                  <a:lnTo>
                    <a:pt x="670" y="2947"/>
                  </a:lnTo>
                  <a:lnTo>
                    <a:pt x="831" y="2626"/>
                  </a:lnTo>
                  <a:lnTo>
                    <a:pt x="1018" y="2304"/>
                  </a:lnTo>
                  <a:lnTo>
                    <a:pt x="1206" y="1956"/>
                  </a:lnTo>
                  <a:lnTo>
                    <a:pt x="1393" y="1608"/>
                  </a:lnTo>
                  <a:lnTo>
                    <a:pt x="1527" y="1260"/>
                  </a:lnTo>
                  <a:lnTo>
                    <a:pt x="1661" y="911"/>
                  </a:lnTo>
                  <a:lnTo>
                    <a:pt x="1795" y="617"/>
                  </a:lnTo>
                  <a:lnTo>
                    <a:pt x="1929" y="161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46991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9" name="Google Shape;1749;p22"/>
          <p:cNvGrpSpPr/>
          <p:nvPr/>
        </p:nvGrpSpPr>
        <p:grpSpPr>
          <a:xfrm>
            <a:off x="387600" y="0"/>
            <a:ext cx="8368800" cy="4350300"/>
            <a:chOff x="387600" y="0"/>
            <a:chExt cx="8368800" cy="4350300"/>
          </a:xfrm>
        </p:grpSpPr>
        <p:sp>
          <p:nvSpPr>
            <p:cNvPr id="1750" name="Google Shape;1750;p22"/>
            <p:cNvSpPr/>
            <p:nvPr/>
          </p:nvSpPr>
          <p:spPr>
            <a:xfrm>
              <a:off x="3876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12029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20182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28336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36489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44643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52796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60949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69103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77256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2"/>
            <p:cNvSpPr/>
            <p:nvPr/>
          </p:nvSpPr>
          <p:spPr>
            <a:xfrm>
              <a:off x="85410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1" name="Google Shape;1761;p22"/>
          <p:cNvGrpSpPr/>
          <p:nvPr/>
        </p:nvGrpSpPr>
        <p:grpSpPr>
          <a:xfrm>
            <a:off x="-5300" y="4381875"/>
            <a:ext cx="9149400" cy="915375"/>
            <a:chOff x="-5300" y="5220075"/>
            <a:chExt cx="9149400" cy="915375"/>
          </a:xfrm>
        </p:grpSpPr>
        <p:sp>
          <p:nvSpPr>
            <p:cNvPr id="1762" name="Google Shape;1762;p22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2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2"/>
            <p:cNvSpPr/>
            <p:nvPr/>
          </p:nvSpPr>
          <p:spPr>
            <a:xfrm>
              <a:off x="-5300" y="5286725"/>
              <a:ext cx="9149400" cy="63600"/>
            </a:xfrm>
            <a:prstGeom prst="rect">
              <a:avLst/>
            </a:pr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-5300" y="5335950"/>
              <a:ext cx="9149400" cy="799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22"/>
          <p:cNvGrpSpPr/>
          <p:nvPr/>
        </p:nvGrpSpPr>
        <p:grpSpPr>
          <a:xfrm>
            <a:off x="90050" y="4032175"/>
            <a:ext cx="1343632" cy="993055"/>
            <a:chOff x="90050" y="4032175"/>
            <a:chExt cx="1343632" cy="993055"/>
          </a:xfrm>
        </p:grpSpPr>
        <p:sp>
          <p:nvSpPr>
            <p:cNvPr id="1767" name="Google Shape;1767;p22"/>
            <p:cNvSpPr/>
            <p:nvPr/>
          </p:nvSpPr>
          <p:spPr>
            <a:xfrm flipH="1">
              <a:off x="512353" y="4078346"/>
              <a:ext cx="437912" cy="265127"/>
            </a:xfrm>
            <a:custGeom>
              <a:avLst/>
              <a:gdLst/>
              <a:ahLst/>
              <a:cxnLst/>
              <a:rect l="l" t="t" r="r" b="b"/>
              <a:pathLst>
                <a:path w="13212" h="7999" extrusionOk="0">
                  <a:moveTo>
                    <a:pt x="4122" y="1"/>
                  </a:moveTo>
                  <a:lnTo>
                    <a:pt x="3520" y="810"/>
                  </a:lnTo>
                  <a:lnTo>
                    <a:pt x="2203" y="2616"/>
                  </a:lnTo>
                  <a:lnTo>
                    <a:pt x="1469" y="3633"/>
                  </a:lnTo>
                  <a:lnTo>
                    <a:pt x="810" y="4574"/>
                  </a:lnTo>
                  <a:lnTo>
                    <a:pt x="321" y="5308"/>
                  </a:lnTo>
                  <a:lnTo>
                    <a:pt x="151" y="5590"/>
                  </a:lnTo>
                  <a:lnTo>
                    <a:pt x="57" y="5778"/>
                  </a:lnTo>
                  <a:lnTo>
                    <a:pt x="20" y="5910"/>
                  </a:lnTo>
                  <a:lnTo>
                    <a:pt x="1" y="6060"/>
                  </a:lnTo>
                  <a:lnTo>
                    <a:pt x="1" y="6211"/>
                  </a:lnTo>
                  <a:lnTo>
                    <a:pt x="20" y="6361"/>
                  </a:lnTo>
                  <a:lnTo>
                    <a:pt x="38" y="6512"/>
                  </a:lnTo>
                  <a:lnTo>
                    <a:pt x="76" y="6663"/>
                  </a:lnTo>
                  <a:lnTo>
                    <a:pt x="189" y="6964"/>
                  </a:lnTo>
                  <a:lnTo>
                    <a:pt x="302" y="7208"/>
                  </a:lnTo>
                  <a:lnTo>
                    <a:pt x="396" y="7415"/>
                  </a:lnTo>
                  <a:lnTo>
                    <a:pt x="509" y="7603"/>
                  </a:lnTo>
                  <a:lnTo>
                    <a:pt x="2428" y="7679"/>
                  </a:lnTo>
                  <a:lnTo>
                    <a:pt x="6700" y="7829"/>
                  </a:lnTo>
                  <a:lnTo>
                    <a:pt x="11010" y="7980"/>
                  </a:lnTo>
                  <a:lnTo>
                    <a:pt x="12478" y="7999"/>
                  </a:lnTo>
                  <a:lnTo>
                    <a:pt x="12911" y="7999"/>
                  </a:lnTo>
                  <a:lnTo>
                    <a:pt x="13099" y="7980"/>
                  </a:lnTo>
                  <a:lnTo>
                    <a:pt x="13118" y="7961"/>
                  </a:lnTo>
                  <a:lnTo>
                    <a:pt x="13136" y="7905"/>
                  </a:lnTo>
                  <a:lnTo>
                    <a:pt x="13174" y="7735"/>
                  </a:lnTo>
                  <a:lnTo>
                    <a:pt x="13193" y="7453"/>
                  </a:lnTo>
                  <a:lnTo>
                    <a:pt x="13212" y="7114"/>
                  </a:lnTo>
                  <a:lnTo>
                    <a:pt x="13212" y="6249"/>
                  </a:lnTo>
                  <a:lnTo>
                    <a:pt x="13193" y="5251"/>
                  </a:lnTo>
                  <a:lnTo>
                    <a:pt x="13136" y="3294"/>
                  </a:lnTo>
                  <a:lnTo>
                    <a:pt x="13099" y="2146"/>
                  </a:lnTo>
                  <a:lnTo>
                    <a:pt x="13080" y="2090"/>
                  </a:lnTo>
                  <a:lnTo>
                    <a:pt x="13061" y="2014"/>
                  </a:lnTo>
                  <a:lnTo>
                    <a:pt x="12967" y="1883"/>
                  </a:lnTo>
                  <a:lnTo>
                    <a:pt x="12816" y="1713"/>
                  </a:lnTo>
                  <a:lnTo>
                    <a:pt x="12609" y="1544"/>
                  </a:lnTo>
                  <a:lnTo>
                    <a:pt x="12365" y="1356"/>
                  </a:lnTo>
                  <a:lnTo>
                    <a:pt x="12101" y="1167"/>
                  </a:lnTo>
                  <a:lnTo>
                    <a:pt x="11781" y="979"/>
                  </a:lnTo>
                  <a:lnTo>
                    <a:pt x="11461" y="791"/>
                  </a:lnTo>
                  <a:lnTo>
                    <a:pt x="11123" y="622"/>
                  </a:lnTo>
                  <a:lnTo>
                    <a:pt x="10765" y="452"/>
                  </a:lnTo>
                  <a:lnTo>
                    <a:pt x="10408" y="302"/>
                  </a:lnTo>
                  <a:lnTo>
                    <a:pt x="10050" y="189"/>
                  </a:lnTo>
                  <a:lnTo>
                    <a:pt x="9711" y="95"/>
                  </a:lnTo>
                  <a:lnTo>
                    <a:pt x="9391" y="19"/>
                  </a:lnTo>
                  <a:lnTo>
                    <a:pt x="9090" y="1"/>
                  </a:lnTo>
                  <a:lnTo>
                    <a:pt x="8827" y="1"/>
                  </a:lnTo>
                  <a:lnTo>
                    <a:pt x="8243" y="57"/>
                  </a:lnTo>
                  <a:lnTo>
                    <a:pt x="7528" y="76"/>
                  </a:lnTo>
                  <a:lnTo>
                    <a:pt x="5966" y="76"/>
                  </a:lnTo>
                  <a:lnTo>
                    <a:pt x="4668" y="19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 flipH="1">
              <a:off x="290503" y="4844325"/>
              <a:ext cx="960548" cy="180905"/>
            </a:xfrm>
            <a:custGeom>
              <a:avLst/>
              <a:gdLst/>
              <a:ahLst/>
              <a:cxnLst/>
              <a:rect l="l" t="t" r="r" b="b"/>
              <a:pathLst>
                <a:path w="40538" h="5458" extrusionOk="0">
                  <a:moveTo>
                    <a:pt x="20269" y="0"/>
                  </a:moveTo>
                  <a:lnTo>
                    <a:pt x="18199" y="19"/>
                  </a:lnTo>
                  <a:lnTo>
                    <a:pt x="16185" y="57"/>
                  </a:lnTo>
                  <a:lnTo>
                    <a:pt x="14247" y="132"/>
                  </a:lnTo>
                  <a:lnTo>
                    <a:pt x="12384" y="226"/>
                  </a:lnTo>
                  <a:lnTo>
                    <a:pt x="10615" y="339"/>
                  </a:lnTo>
                  <a:lnTo>
                    <a:pt x="8940" y="471"/>
                  </a:lnTo>
                  <a:lnTo>
                    <a:pt x="7378" y="621"/>
                  </a:lnTo>
                  <a:lnTo>
                    <a:pt x="5948" y="810"/>
                  </a:lnTo>
                  <a:lnTo>
                    <a:pt x="4630" y="998"/>
                  </a:lnTo>
                  <a:lnTo>
                    <a:pt x="3464" y="1205"/>
                  </a:lnTo>
                  <a:lnTo>
                    <a:pt x="2937" y="1318"/>
                  </a:lnTo>
                  <a:lnTo>
                    <a:pt x="2447" y="1431"/>
                  </a:lnTo>
                  <a:lnTo>
                    <a:pt x="2015" y="1544"/>
                  </a:lnTo>
                  <a:lnTo>
                    <a:pt x="1601" y="1675"/>
                  </a:lnTo>
                  <a:lnTo>
                    <a:pt x="1243" y="1788"/>
                  </a:lnTo>
                  <a:lnTo>
                    <a:pt x="923" y="1920"/>
                  </a:lnTo>
                  <a:lnTo>
                    <a:pt x="641" y="2052"/>
                  </a:lnTo>
                  <a:lnTo>
                    <a:pt x="415" y="2183"/>
                  </a:lnTo>
                  <a:lnTo>
                    <a:pt x="246" y="2315"/>
                  </a:lnTo>
                  <a:lnTo>
                    <a:pt x="114" y="2447"/>
                  </a:lnTo>
                  <a:lnTo>
                    <a:pt x="76" y="2522"/>
                  </a:lnTo>
                  <a:lnTo>
                    <a:pt x="39" y="2597"/>
                  </a:lnTo>
                  <a:lnTo>
                    <a:pt x="20" y="2673"/>
                  </a:lnTo>
                  <a:lnTo>
                    <a:pt x="1" y="2729"/>
                  </a:lnTo>
                  <a:lnTo>
                    <a:pt x="20" y="2804"/>
                  </a:lnTo>
                  <a:lnTo>
                    <a:pt x="39" y="2880"/>
                  </a:lnTo>
                  <a:lnTo>
                    <a:pt x="76" y="2936"/>
                  </a:lnTo>
                  <a:lnTo>
                    <a:pt x="114" y="3011"/>
                  </a:lnTo>
                  <a:lnTo>
                    <a:pt x="246" y="3143"/>
                  </a:lnTo>
                  <a:lnTo>
                    <a:pt x="415" y="3275"/>
                  </a:lnTo>
                  <a:lnTo>
                    <a:pt x="641" y="3407"/>
                  </a:lnTo>
                  <a:lnTo>
                    <a:pt x="923" y="3538"/>
                  </a:lnTo>
                  <a:lnTo>
                    <a:pt x="1243" y="3670"/>
                  </a:lnTo>
                  <a:lnTo>
                    <a:pt x="1601" y="3802"/>
                  </a:lnTo>
                  <a:lnTo>
                    <a:pt x="2015" y="3915"/>
                  </a:lnTo>
                  <a:lnTo>
                    <a:pt x="2447" y="4028"/>
                  </a:lnTo>
                  <a:lnTo>
                    <a:pt x="2937" y="4141"/>
                  </a:lnTo>
                  <a:lnTo>
                    <a:pt x="3464" y="4253"/>
                  </a:lnTo>
                  <a:lnTo>
                    <a:pt x="4630" y="4460"/>
                  </a:lnTo>
                  <a:lnTo>
                    <a:pt x="5948" y="4668"/>
                  </a:lnTo>
                  <a:lnTo>
                    <a:pt x="7378" y="4837"/>
                  </a:lnTo>
                  <a:lnTo>
                    <a:pt x="8940" y="4987"/>
                  </a:lnTo>
                  <a:lnTo>
                    <a:pt x="10615" y="5138"/>
                  </a:lnTo>
                  <a:lnTo>
                    <a:pt x="12384" y="5251"/>
                  </a:lnTo>
                  <a:lnTo>
                    <a:pt x="14247" y="5345"/>
                  </a:lnTo>
                  <a:lnTo>
                    <a:pt x="16185" y="5401"/>
                  </a:lnTo>
                  <a:lnTo>
                    <a:pt x="18199" y="5458"/>
                  </a:lnTo>
                  <a:lnTo>
                    <a:pt x="22339" y="5458"/>
                  </a:lnTo>
                  <a:lnTo>
                    <a:pt x="24353" y="5401"/>
                  </a:lnTo>
                  <a:lnTo>
                    <a:pt x="26291" y="5345"/>
                  </a:lnTo>
                  <a:lnTo>
                    <a:pt x="28154" y="5251"/>
                  </a:lnTo>
                  <a:lnTo>
                    <a:pt x="29923" y="5138"/>
                  </a:lnTo>
                  <a:lnTo>
                    <a:pt x="31598" y="4987"/>
                  </a:lnTo>
                  <a:lnTo>
                    <a:pt x="33160" y="4837"/>
                  </a:lnTo>
                  <a:lnTo>
                    <a:pt x="34590" y="4668"/>
                  </a:lnTo>
                  <a:lnTo>
                    <a:pt x="35908" y="4460"/>
                  </a:lnTo>
                  <a:lnTo>
                    <a:pt x="37074" y="4253"/>
                  </a:lnTo>
                  <a:lnTo>
                    <a:pt x="37601" y="4141"/>
                  </a:lnTo>
                  <a:lnTo>
                    <a:pt x="38091" y="4028"/>
                  </a:lnTo>
                  <a:lnTo>
                    <a:pt x="38523" y="3915"/>
                  </a:lnTo>
                  <a:lnTo>
                    <a:pt x="38937" y="3802"/>
                  </a:lnTo>
                  <a:lnTo>
                    <a:pt x="39295" y="3670"/>
                  </a:lnTo>
                  <a:lnTo>
                    <a:pt x="39615" y="3538"/>
                  </a:lnTo>
                  <a:lnTo>
                    <a:pt x="39897" y="3407"/>
                  </a:lnTo>
                  <a:lnTo>
                    <a:pt x="40123" y="3275"/>
                  </a:lnTo>
                  <a:lnTo>
                    <a:pt x="40292" y="3143"/>
                  </a:lnTo>
                  <a:lnTo>
                    <a:pt x="40424" y="3011"/>
                  </a:lnTo>
                  <a:lnTo>
                    <a:pt x="40462" y="2936"/>
                  </a:lnTo>
                  <a:lnTo>
                    <a:pt x="40499" y="2880"/>
                  </a:lnTo>
                  <a:lnTo>
                    <a:pt x="40518" y="2804"/>
                  </a:lnTo>
                  <a:lnTo>
                    <a:pt x="40537" y="2729"/>
                  </a:lnTo>
                  <a:lnTo>
                    <a:pt x="40518" y="2673"/>
                  </a:lnTo>
                  <a:lnTo>
                    <a:pt x="40499" y="2597"/>
                  </a:lnTo>
                  <a:lnTo>
                    <a:pt x="40462" y="2522"/>
                  </a:lnTo>
                  <a:lnTo>
                    <a:pt x="40424" y="2447"/>
                  </a:lnTo>
                  <a:lnTo>
                    <a:pt x="40292" y="2315"/>
                  </a:lnTo>
                  <a:lnTo>
                    <a:pt x="40123" y="2183"/>
                  </a:lnTo>
                  <a:lnTo>
                    <a:pt x="39897" y="2052"/>
                  </a:lnTo>
                  <a:lnTo>
                    <a:pt x="39615" y="1920"/>
                  </a:lnTo>
                  <a:lnTo>
                    <a:pt x="39295" y="1788"/>
                  </a:lnTo>
                  <a:lnTo>
                    <a:pt x="38937" y="1675"/>
                  </a:lnTo>
                  <a:lnTo>
                    <a:pt x="38523" y="1544"/>
                  </a:lnTo>
                  <a:lnTo>
                    <a:pt x="38091" y="1431"/>
                  </a:lnTo>
                  <a:lnTo>
                    <a:pt x="37601" y="1318"/>
                  </a:lnTo>
                  <a:lnTo>
                    <a:pt x="37074" y="1205"/>
                  </a:lnTo>
                  <a:lnTo>
                    <a:pt x="35908" y="998"/>
                  </a:lnTo>
                  <a:lnTo>
                    <a:pt x="34590" y="810"/>
                  </a:lnTo>
                  <a:lnTo>
                    <a:pt x="33160" y="621"/>
                  </a:lnTo>
                  <a:lnTo>
                    <a:pt x="31598" y="471"/>
                  </a:lnTo>
                  <a:lnTo>
                    <a:pt x="29923" y="339"/>
                  </a:lnTo>
                  <a:lnTo>
                    <a:pt x="28154" y="226"/>
                  </a:lnTo>
                  <a:lnTo>
                    <a:pt x="26291" y="132"/>
                  </a:lnTo>
                  <a:lnTo>
                    <a:pt x="24353" y="57"/>
                  </a:lnTo>
                  <a:lnTo>
                    <a:pt x="22339" y="19"/>
                  </a:lnTo>
                  <a:lnTo>
                    <a:pt x="20269" y="0"/>
                  </a:lnTo>
                  <a:close/>
                </a:path>
              </a:pathLst>
            </a:custGeom>
            <a:solidFill>
              <a:srgbClr val="2A2A2A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 flipH="1">
              <a:off x="44623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6" y="15300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 flipH="1">
              <a:off x="98828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7" y="1530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 flipH="1">
              <a:off x="90050" y="4844321"/>
              <a:ext cx="1343632" cy="180905"/>
            </a:xfrm>
            <a:custGeom>
              <a:avLst/>
              <a:gdLst/>
              <a:ahLst/>
              <a:cxnLst/>
              <a:rect l="l" t="t" r="r" b="b"/>
              <a:pathLst>
                <a:path w="40538" h="5458" fill="none" extrusionOk="0">
                  <a:moveTo>
                    <a:pt x="20269" y="0"/>
                  </a:moveTo>
                  <a:lnTo>
                    <a:pt x="20269" y="0"/>
                  </a:lnTo>
                  <a:lnTo>
                    <a:pt x="18199" y="19"/>
                  </a:lnTo>
                  <a:lnTo>
                    <a:pt x="16185" y="57"/>
                  </a:lnTo>
                  <a:lnTo>
                    <a:pt x="14247" y="132"/>
                  </a:lnTo>
                  <a:lnTo>
                    <a:pt x="12384" y="226"/>
                  </a:lnTo>
                  <a:lnTo>
                    <a:pt x="10615" y="339"/>
                  </a:lnTo>
                  <a:lnTo>
                    <a:pt x="8940" y="471"/>
                  </a:lnTo>
                  <a:lnTo>
                    <a:pt x="7378" y="621"/>
                  </a:lnTo>
                  <a:lnTo>
                    <a:pt x="5948" y="810"/>
                  </a:lnTo>
                  <a:lnTo>
                    <a:pt x="4630" y="998"/>
                  </a:lnTo>
                  <a:lnTo>
                    <a:pt x="3464" y="1205"/>
                  </a:lnTo>
                  <a:lnTo>
                    <a:pt x="2937" y="1318"/>
                  </a:lnTo>
                  <a:lnTo>
                    <a:pt x="2447" y="1431"/>
                  </a:lnTo>
                  <a:lnTo>
                    <a:pt x="2015" y="1544"/>
                  </a:lnTo>
                  <a:lnTo>
                    <a:pt x="1601" y="1675"/>
                  </a:lnTo>
                  <a:lnTo>
                    <a:pt x="1243" y="1788"/>
                  </a:lnTo>
                  <a:lnTo>
                    <a:pt x="923" y="1920"/>
                  </a:lnTo>
                  <a:lnTo>
                    <a:pt x="641" y="2052"/>
                  </a:lnTo>
                  <a:lnTo>
                    <a:pt x="415" y="2183"/>
                  </a:lnTo>
                  <a:lnTo>
                    <a:pt x="246" y="2315"/>
                  </a:lnTo>
                  <a:lnTo>
                    <a:pt x="114" y="2447"/>
                  </a:lnTo>
                  <a:lnTo>
                    <a:pt x="76" y="2522"/>
                  </a:lnTo>
                  <a:lnTo>
                    <a:pt x="39" y="2597"/>
                  </a:lnTo>
                  <a:lnTo>
                    <a:pt x="20" y="2673"/>
                  </a:lnTo>
                  <a:lnTo>
                    <a:pt x="1" y="2729"/>
                  </a:lnTo>
                  <a:lnTo>
                    <a:pt x="1" y="2729"/>
                  </a:lnTo>
                  <a:lnTo>
                    <a:pt x="20" y="2804"/>
                  </a:lnTo>
                  <a:lnTo>
                    <a:pt x="39" y="2880"/>
                  </a:lnTo>
                  <a:lnTo>
                    <a:pt x="76" y="2936"/>
                  </a:lnTo>
                  <a:lnTo>
                    <a:pt x="114" y="3011"/>
                  </a:lnTo>
                  <a:lnTo>
                    <a:pt x="246" y="3143"/>
                  </a:lnTo>
                  <a:lnTo>
                    <a:pt x="415" y="3275"/>
                  </a:lnTo>
                  <a:lnTo>
                    <a:pt x="641" y="3407"/>
                  </a:lnTo>
                  <a:lnTo>
                    <a:pt x="923" y="3538"/>
                  </a:lnTo>
                  <a:lnTo>
                    <a:pt x="1243" y="3670"/>
                  </a:lnTo>
                  <a:lnTo>
                    <a:pt x="1601" y="3802"/>
                  </a:lnTo>
                  <a:lnTo>
                    <a:pt x="2015" y="3915"/>
                  </a:lnTo>
                  <a:lnTo>
                    <a:pt x="2447" y="4028"/>
                  </a:lnTo>
                  <a:lnTo>
                    <a:pt x="2937" y="4141"/>
                  </a:lnTo>
                  <a:lnTo>
                    <a:pt x="3464" y="4253"/>
                  </a:lnTo>
                  <a:lnTo>
                    <a:pt x="4630" y="4460"/>
                  </a:lnTo>
                  <a:lnTo>
                    <a:pt x="5948" y="4668"/>
                  </a:lnTo>
                  <a:lnTo>
                    <a:pt x="7378" y="4837"/>
                  </a:lnTo>
                  <a:lnTo>
                    <a:pt x="8940" y="4987"/>
                  </a:lnTo>
                  <a:lnTo>
                    <a:pt x="10615" y="5138"/>
                  </a:lnTo>
                  <a:lnTo>
                    <a:pt x="12384" y="5251"/>
                  </a:lnTo>
                  <a:lnTo>
                    <a:pt x="14247" y="5345"/>
                  </a:lnTo>
                  <a:lnTo>
                    <a:pt x="16185" y="5401"/>
                  </a:lnTo>
                  <a:lnTo>
                    <a:pt x="18199" y="5458"/>
                  </a:lnTo>
                  <a:lnTo>
                    <a:pt x="20269" y="5458"/>
                  </a:lnTo>
                  <a:lnTo>
                    <a:pt x="20269" y="5458"/>
                  </a:lnTo>
                  <a:lnTo>
                    <a:pt x="22339" y="5458"/>
                  </a:lnTo>
                  <a:lnTo>
                    <a:pt x="24353" y="5401"/>
                  </a:lnTo>
                  <a:lnTo>
                    <a:pt x="26291" y="5345"/>
                  </a:lnTo>
                  <a:lnTo>
                    <a:pt x="28154" y="5251"/>
                  </a:lnTo>
                  <a:lnTo>
                    <a:pt x="29923" y="5138"/>
                  </a:lnTo>
                  <a:lnTo>
                    <a:pt x="31598" y="4987"/>
                  </a:lnTo>
                  <a:lnTo>
                    <a:pt x="33160" y="4837"/>
                  </a:lnTo>
                  <a:lnTo>
                    <a:pt x="34590" y="4668"/>
                  </a:lnTo>
                  <a:lnTo>
                    <a:pt x="35908" y="4460"/>
                  </a:lnTo>
                  <a:lnTo>
                    <a:pt x="37074" y="4253"/>
                  </a:lnTo>
                  <a:lnTo>
                    <a:pt x="37601" y="4141"/>
                  </a:lnTo>
                  <a:lnTo>
                    <a:pt x="38091" y="4028"/>
                  </a:lnTo>
                  <a:lnTo>
                    <a:pt x="38523" y="3915"/>
                  </a:lnTo>
                  <a:lnTo>
                    <a:pt x="38937" y="3802"/>
                  </a:lnTo>
                  <a:lnTo>
                    <a:pt x="39295" y="3670"/>
                  </a:lnTo>
                  <a:lnTo>
                    <a:pt x="39615" y="3538"/>
                  </a:lnTo>
                  <a:lnTo>
                    <a:pt x="39897" y="3407"/>
                  </a:lnTo>
                  <a:lnTo>
                    <a:pt x="40123" y="3275"/>
                  </a:lnTo>
                  <a:lnTo>
                    <a:pt x="40292" y="3143"/>
                  </a:lnTo>
                  <a:lnTo>
                    <a:pt x="40424" y="3011"/>
                  </a:lnTo>
                  <a:lnTo>
                    <a:pt x="40462" y="2936"/>
                  </a:lnTo>
                  <a:lnTo>
                    <a:pt x="40499" y="2880"/>
                  </a:lnTo>
                  <a:lnTo>
                    <a:pt x="40518" y="2804"/>
                  </a:lnTo>
                  <a:lnTo>
                    <a:pt x="40537" y="2729"/>
                  </a:lnTo>
                  <a:lnTo>
                    <a:pt x="40537" y="2729"/>
                  </a:lnTo>
                  <a:lnTo>
                    <a:pt x="40518" y="2673"/>
                  </a:lnTo>
                  <a:lnTo>
                    <a:pt x="40499" y="2597"/>
                  </a:lnTo>
                  <a:lnTo>
                    <a:pt x="40462" y="2522"/>
                  </a:lnTo>
                  <a:lnTo>
                    <a:pt x="40424" y="2447"/>
                  </a:lnTo>
                  <a:lnTo>
                    <a:pt x="40292" y="2315"/>
                  </a:lnTo>
                  <a:lnTo>
                    <a:pt x="40123" y="2183"/>
                  </a:lnTo>
                  <a:lnTo>
                    <a:pt x="39897" y="2052"/>
                  </a:lnTo>
                  <a:lnTo>
                    <a:pt x="39615" y="1920"/>
                  </a:lnTo>
                  <a:lnTo>
                    <a:pt x="39295" y="1788"/>
                  </a:lnTo>
                  <a:lnTo>
                    <a:pt x="38937" y="1675"/>
                  </a:lnTo>
                  <a:lnTo>
                    <a:pt x="38523" y="1544"/>
                  </a:lnTo>
                  <a:lnTo>
                    <a:pt x="38091" y="1431"/>
                  </a:lnTo>
                  <a:lnTo>
                    <a:pt x="37601" y="1318"/>
                  </a:lnTo>
                  <a:lnTo>
                    <a:pt x="37074" y="1205"/>
                  </a:lnTo>
                  <a:lnTo>
                    <a:pt x="35908" y="998"/>
                  </a:lnTo>
                  <a:lnTo>
                    <a:pt x="34590" y="810"/>
                  </a:lnTo>
                  <a:lnTo>
                    <a:pt x="33160" y="621"/>
                  </a:lnTo>
                  <a:lnTo>
                    <a:pt x="31598" y="471"/>
                  </a:lnTo>
                  <a:lnTo>
                    <a:pt x="29923" y="339"/>
                  </a:lnTo>
                  <a:lnTo>
                    <a:pt x="28154" y="226"/>
                  </a:lnTo>
                  <a:lnTo>
                    <a:pt x="26291" y="132"/>
                  </a:lnTo>
                  <a:lnTo>
                    <a:pt x="24353" y="57"/>
                  </a:lnTo>
                  <a:lnTo>
                    <a:pt x="22339" y="19"/>
                  </a:lnTo>
                  <a:lnTo>
                    <a:pt x="20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 flipH="1">
              <a:off x="512353" y="4078346"/>
              <a:ext cx="437912" cy="265127"/>
            </a:xfrm>
            <a:custGeom>
              <a:avLst/>
              <a:gdLst/>
              <a:ahLst/>
              <a:cxnLst/>
              <a:rect l="l" t="t" r="r" b="b"/>
              <a:pathLst>
                <a:path w="13212" h="7999" extrusionOk="0">
                  <a:moveTo>
                    <a:pt x="4122" y="1"/>
                  </a:moveTo>
                  <a:lnTo>
                    <a:pt x="3520" y="810"/>
                  </a:lnTo>
                  <a:lnTo>
                    <a:pt x="2203" y="2616"/>
                  </a:lnTo>
                  <a:lnTo>
                    <a:pt x="1469" y="3633"/>
                  </a:lnTo>
                  <a:lnTo>
                    <a:pt x="810" y="4574"/>
                  </a:lnTo>
                  <a:lnTo>
                    <a:pt x="321" y="5308"/>
                  </a:lnTo>
                  <a:lnTo>
                    <a:pt x="151" y="5590"/>
                  </a:lnTo>
                  <a:lnTo>
                    <a:pt x="57" y="5778"/>
                  </a:lnTo>
                  <a:lnTo>
                    <a:pt x="20" y="5910"/>
                  </a:lnTo>
                  <a:lnTo>
                    <a:pt x="1" y="6060"/>
                  </a:lnTo>
                  <a:lnTo>
                    <a:pt x="1" y="6211"/>
                  </a:lnTo>
                  <a:lnTo>
                    <a:pt x="20" y="6361"/>
                  </a:lnTo>
                  <a:lnTo>
                    <a:pt x="38" y="6512"/>
                  </a:lnTo>
                  <a:lnTo>
                    <a:pt x="76" y="6663"/>
                  </a:lnTo>
                  <a:lnTo>
                    <a:pt x="189" y="6964"/>
                  </a:lnTo>
                  <a:lnTo>
                    <a:pt x="302" y="7208"/>
                  </a:lnTo>
                  <a:lnTo>
                    <a:pt x="396" y="7415"/>
                  </a:lnTo>
                  <a:lnTo>
                    <a:pt x="509" y="7603"/>
                  </a:lnTo>
                  <a:lnTo>
                    <a:pt x="2428" y="7679"/>
                  </a:lnTo>
                  <a:lnTo>
                    <a:pt x="6700" y="7829"/>
                  </a:lnTo>
                  <a:lnTo>
                    <a:pt x="11010" y="7980"/>
                  </a:lnTo>
                  <a:lnTo>
                    <a:pt x="12478" y="7999"/>
                  </a:lnTo>
                  <a:lnTo>
                    <a:pt x="12911" y="7999"/>
                  </a:lnTo>
                  <a:lnTo>
                    <a:pt x="13099" y="7980"/>
                  </a:lnTo>
                  <a:lnTo>
                    <a:pt x="13118" y="7961"/>
                  </a:lnTo>
                  <a:lnTo>
                    <a:pt x="13136" y="7905"/>
                  </a:lnTo>
                  <a:lnTo>
                    <a:pt x="13174" y="7735"/>
                  </a:lnTo>
                  <a:lnTo>
                    <a:pt x="13193" y="7453"/>
                  </a:lnTo>
                  <a:lnTo>
                    <a:pt x="13212" y="7114"/>
                  </a:lnTo>
                  <a:lnTo>
                    <a:pt x="13212" y="6249"/>
                  </a:lnTo>
                  <a:lnTo>
                    <a:pt x="13193" y="5251"/>
                  </a:lnTo>
                  <a:lnTo>
                    <a:pt x="13136" y="3294"/>
                  </a:lnTo>
                  <a:lnTo>
                    <a:pt x="13099" y="2146"/>
                  </a:lnTo>
                  <a:lnTo>
                    <a:pt x="13080" y="2090"/>
                  </a:lnTo>
                  <a:lnTo>
                    <a:pt x="13061" y="2014"/>
                  </a:lnTo>
                  <a:lnTo>
                    <a:pt x="12967" y="1883"/>
                  </a:lnTo>
                  <a:lnTo>
                    <a:pt x="12816" y="1713"/>
                  </a:lnTo>
                  <a:lnTo>
                    <a:pt x="12609" y="1544"/>
                  </a:lnTo>
                  <a:lnTo>
                    <a:pt x="12365" y="1356"/>
                  </a:lnTo>
                  <a:lnTo>
                    <a:pt x="12101" y="1167"/>
                  </a:lnTo>
                  <a:lnTo>
                    <a:pt x="11781" y="979"/>
                  </a:lnTo>
                  <a:lnTo>
                    <a:pt x="11461" y="791"/>
                  </a:lnTo>
                  <a:lnTo>
                    <a:pt x="11123" y="622"/>
                  </a:lnTo>
                  <a:lnTo>
                    <a:pt x="10765" y="452"/>
                  </a:lnTo>
                  <a:lnTo>
                    <a:pt x="10408" y="302"/>
                  </a:lnTo>
                  <a:lnTo>
                    <a:pt x="10050" y="189"/>
                  </a:lnTo>
                  <a:lnTo>
                    <a:pt x="9711" y="95"/>
                  </a:lnTo>
                  <a:lnTo>
                    <a:pt x="9391" y="19"/>
                  </a:lnTo>
                  <a:lnTo>
                    <a:pt x="9090" y="1"/>
                  </a:lnTo>
                  <a:lnTo>
                    <a:pt x="8827" y="1"/>
                  </a:lnTo>
                  <a:lnTo>
                    <a:pt x="8243" y="57"/>
                  </a:lnTo>
                  <a:lnTo>
                    <a:pt x="7528" y="76"/>
                  </a:lnTo>
                  <a:lnTo>
                    <a:pt x="5966" y="76"/>
                  </a:lnTo>
                  <a:lnTo>
                    <a:pt x="4668" y="19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 flipH="1">
              <a:off x="686994" y="4126372"/>
              <a:ext cx="166587" cy="115444"/>
            </a:xfrm>
            <a:custGeom>
              <a:avLst/>
              <a:gdLst/>
              <a:ahLst/>
              <a:cxnLst/>
              <a:rect l="l" t="t" r="r" b="b"/>
              <a:pathLst>
                <a:path w="5026" h="3483" extrusionOk="0">
                  <a:moveTo>
                    <a:pt x="2372" y="1"/>
                  </a:moveTo>
                  <a:lnTo>
                    <a:pt x="2127" y="38"/>
                  </a:lnTo>
                  <a:lnTo>
                    <a:pt x="1883" y="76"/>
                  </a:lnTo>
                  <a:lnTo>
                    <a:pt x="1657" y="132"/>
                  </a:lnTo>
                  <a:lnTo>
                    <a:pt x="1431" y="226"/>
                  </a:lnTo>
                  <a:lnTo>
                    <a:pt x="1224" y="321"/>
                  </a:lnTo>
                  <a:lnTo>
                    <a:pt x="1036" y="415"/>
                  </a:lnTo>
                  <a:lnTo>
                    <a:pt x="866" y="528"/>
                  </a:lnTo>
                  <a:lnTo>
                    <a:pt x="697" y="659"/>
                  </a:lnTo>
                  <a:lnTo>
                    <a:pt x="565" y="791"/>
                  </a:lnTo>
                  <a:lnTo>
                    <a:pt x="433" y="942"/>
                  </a:lnTo>
                  <a:lnTo>
                    <a:pt x="321" y="1092"/>
                  </a:lnTo>
                  <a:lnTo>
                    <a:pt x="208" y="1243"/>
                  </a:lnTo>
                  <a:lnTo>
                    <a:pt x="132" y="1412"/>
                  </a:lnTo>
                  <a:lnTo>
                    <a:pt x="76" y="1581"/>
                  </a:lnTo>
                  <a:lnTo>
                    <a:pt x="38" y="1732"/>
                  </a:lnTo>
                  <a:lnTo>
                    <a:pt x="1" y="1901"/>
                  </a:lnTo>
                  <a:lnTo>
                    <a:pt x="1" y="2071"/>
                  </a:lnTo>
                  <a:lnTo>
                    <a:pt x="19" y="2221"/>
                  </a:lnTo>
                  <a:lnTo>
                    <a:pt x="57" y="2391"/>
                  </a:lnTo>
                  <a:lnTo>
                    <a:pt x="114" y="2541"/>
                  </a:lnTo>
                  <a:lnTo>
                    <a:pt x="189" y="2673"/>
                  </a:lnTo>
                  <a:lnTo>
                    <a:pt x="283" y="2824"/>
                  </a:lnTo>
                  <a:lnTo>
                    <a:pt x="415" y="2936"/>
                  </a:lnTo>
                  <a:lnTo>
                    <a:pt x="546" y="3068"/>
                  </a:lnTo>
                  <a:lnTo>
                    <a:pt x="716" y="3162"/>
                  </a:lnTo>
                  <a:lnTo>
                    <a:pt x="904" y="3256"/>
                  </a:lnTo>
                  <a:lnTo>
                    <a:pt x="1130" y="3332"/>
                  </a:lnTo>
                  <a:lnTo>
                    <a:pt x="1374" y="3407"/>
                  </a:lnTo>
                  <a:lnTo>
                    <a:pt x="1638" y="3445"/>
                  </a:lnTo>
                  <a:lnTo>
                    <a:pt x="1939" y="3482"/>
                  </a:lnTo>
                  <a:lnTo>
                    <a:pt x="2579" y="3482"/>
                  </a:lnTo>
                  <a:lnTo>
                    <a:pt x="2880" y="3445"/>
                  </a:lnTo>
                  <a:lnTo>
                    <a:pt x="3162" y="3407"/>
                  </a:lnTo>
                  <a:lnTo>
                    <a:pt x="3426" y="3332"/>
                  </a:lnTo>
                  <a:lnTo>
                    <a:pt x="3670" y="3256"/>
                  </a:lnTo>
                  <a:lnTo>
                    <a:pt x="3896" y="3162"/>
                  </a:lnTo>
                  <a:lnTo>
                    <a:pt x="4084" y="3068"/>
                  </a:lnTo>
                  <a:lnTo>
                    <a:pt x="4273" y="2936"/>
                  </a:lnTo>
                  <a:lnTo>
                    <a:pt x="4442" y="2824"/>
                  </a:lnTo>
                  <a:lnTo>
                    <a:pt x="4574" y="2673"/>
                  </a:lnTo>
                  <a:lnTo>
                    <a:pt x="4705" y="2541"/>
                  </a:lnTo>
                  <a:lnTo>
                    <a:pt x="4818" y="2391"/>
                  </a:lnTo>
                  <a:lnTo>
                    <a:pt x="4894" y="2221"/>
                  </a:lnTo>
                  <a:lnTo>
                    <a:pt x="4950" y="2071"/>
                  </a:lnTo>
                  <a:lnTo>
                    <a:pt x="5007" y="1901"/>
                  </a:lnTo>
                  <a:lnTo>
                    <a:pt x="5025" y="1751"/>
                  </a:lnTo>
                  <a:lnTo>
                    <a:pt x="5025" y="1581"/>
                  </a:lnTo>
                  <a:lnTo>
                    <a:pt x="5007" y="1412"/>
                  </a:lnTo>
                  <a:lnTo>
                    <a:pt x="4969" y="1262"/>
                  </a:lnTo>
                  <a:lnTo>
                    <a:pt x="4912" y="1111"/>
                  </a:lnTo>
                  <a:lnTo>
                    <a:pt x="4837" y="942"/>
                  </a:lnTo>
                  <a:lnTo>
                    <a:pt x="4743" y="810"/>
                  </a:lnTo>
                  <a:lnTo>
                    <a:pt x="4611" y="678"/>
                  </a:lnTo>
                  <a:lnTo>
                    <a:pt x="4480" y="546"/>
                  </a:lnTo>
                  <a:lnTo>
                    <a:pt x="4329" y="415"/>
                  </a:lnTo>
                  <a:lnTo>
                    <a:pt x="4141" y="321"/>
                  </a:lnTo>
                  <a:lnTo>
                    <a:pt x="3934" y="226"/>
                  </a:lnTo>
                  <a:lnTo>
                    <a:pt x="3727" y="151"/>
                  </a:lnTo>
                  <a:lnTo>
                    <a:pt x="3482" y="76"/>
                  </a:lnTo>
                  <a:lnTo>
                    <a:pt x="3219" y="38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 flipH="1">
              <a:off x="686365" y="4126372"/>
              <a:ext cx="166587" cy="106694"/>
            </a:xfrm>
            <a:custGeom>
              <a:avLst/>
              <a:gdLst/>
              <a:ahLst/>
              <a:cxnLst/>
              <a:rect l="l" t="t" r="r" b="b"/>
              <a:pathLst>
                <a:path w="5026" h="3219" extrusionOk="0">
                  <a:moveTo>
                    <a:pt x="2353" y="1"/>
                  </a:moveTo>
                  <a:lnTo>
                    <a:pt x="2108" y="19"/>
                  </a:lnTo>
                  <a:lnTo>
                    <a:pt x="1864" y="76"/>
                  </a:lnTo>
                  <a:lnTo>
                    <a:pt x="1638" y="132"/>
                  </a:lnTo>
                  <a:lnTo>
                    <a:pt x="1412" y="208"/>
                  </a:lnTo>
                  <a:lnTo>
                    <a:pt x="1205" y="283"/>
                  </a:lnTo>
                  <a:lnTo>
                    <a:pt x="1017" y="377"/>
                  </a:lnTo>
                  <a:lnTo>
                    <a:pt x="847" y="490"/>
                  </a:lnTo>
                  <a:lnTo>
                    <a:pt x="697" y="603"/>
                  </a:lnTo>
                  <a:lnTo>
                    <a:pt x="546" y="735"/>
                  </a:lnTo>
                  <a:lnTo>
                    <a:pt x="414" y="866"/>
                  </a:lnTo>
                  <a:lnTo>
                    <a:pt x="302" y="1017"/>
                  </a:lnTo>
                  <a:lnTo>
                    <a:pt x="207" y="1149"/>
                  </a:lnTo>
                  <a:lnTo>
                    <a:pt x="132" y="1299"/>
                  </a:lnTo>
                  <a:lnTo>
                    <a:pt x="76" y="1450"/>
                  </a:lnTo>
                  <a:lnTo>
                    <a:pt x="38" y="1600"/>
                  </a:lnTo>
                  <a:lnTo>
                    <a:pt x="19" y="1751"/>
                  </a:lnTo>
                  <a:lnTo>
                    <a:pt x="0" y="1901"/>
                  </a:lnTo>
                  <a:lnTo>
                    <a:pt x="19" y="2052"/>
                  </a:lnTo>
                  <a:lnTo>
                    <a:pt x="57" y="2184"/>
                  </a:lnTo>
                  <a:lnTo>
                    <a:pt x="113" y="2334"/>
                  </a:lnTo>
                  <a:lnTo>
                    <a:pt x="207" y="2466"/>
                  </a:lnTo>
                  <a:lnTo>
                    <a:pt x="302" y="2598"/>
                  </a:lnTo>
                  <a:lnTo>
                    <a:pt x="433" y="2711"/>
                  </a:lnTo>
                  <a:lnTo>
                    <a:pt x="565" y="2824"/>
                  </a:lnTo>
                  <a:lnTo>
                    <a:pt x="734" y="2918"/>
                  </a:lnTo>
                  <a:lnTo>
                    <a:pt x="941" y="2993"/>
                  </a:lnTo>
                  <a:lnTo>
                    <a:pt x="1148" y="3068"/>
                  </a:lnTo>
                  <a:lnTo>
                    <a:pt x="1393" y="3125"/>
                  </a:lnTo>
                  <a:lnTo>
                    <a:pt x="1657" y="3181"/>
                  </a:lnTo>
                  <a:lnTo>
                    <a:pt x="1958" y="3200"/>
                  </a:lnTo>
                  <a:lnTo>
                    <a:pt x="2278" y="3219"/>
                  </a:lnTo>
                  <a:lnTo>
                    <a:pt x="2597" y="3200"/>
                  </a:lnTo>
                  <a:lnTo>
                    <a:pt x="2899" y="3181"/>
                  </a:lnTo>
                  <a:lnTo>
                    <a:pt x="3181" y="3143"/>
                  </a:lnTo>
                  <a:lnTo>
                    <a:pt x="3444" y="3068"/>
                  </a:lnTo>
                  <a:lnTo>
                    <a:pt x="3689" y="3012"/>
                  </a:lnTo>
                  <a:lnTo>
                    <a:pt x="3915" y="2918"/>
                  </a:lnTo>
                  <a:lnTo>
                    <a:pt x="4103" y="2824"/>
                  </a:lnTo>
                  <a:lnTo>
                    <a:pt x="4291" y="2711"/>
                  </a:lnTo>
                  <a:lnTo>
                    <a:pt x="4461" y="2598"/>
                  </a:lnTo>
                  <a:lnTo>
                    <a:pt x="4592" y="2466"/>
                  </a:lnTo>
                  <a:lnTo>
                    <a:pt x="4724" y="2334"/>
                  </a:lnTo>
                  <a:lnTo>
                    <a:pt x="4818" y="2202"/>
                  </a:lnTo>
                  <a:lnTo>
                    <a:pt x="4893" y="2052"/>
                  </a:lnTo>
                  <a:lnTo>
                    <a:pt x="4969" y="1901"/>
                  </a:lnTo>
                  <a:lnTo>
                    <a:pt x="5006" y="1751"/>
                  </a:lnTo>
                  <a:lnTo>
                    <a:pt x="5025" y="1600"/>
                  </a:lnTo>
                  <a:lnTo>
                    <a:pt x="5025" y="1450"/>
                  </a:lnTo>
                  <a:lnTo>
                    <a:pt x="5006" y="1299"/>
                  </a:lnTo>
                  <a:lnTo>
                    <a:pt x="4969" y="1149"/>
                  </a:lnTo>
                  <a:lnTo>
                    <a:pt x="4912" y="1017"/>
                  </a:lnTo>
                  <a:lnTo>
                    <a:pt x="4837" y="866"/>
                  </a:lnTo>
                  <a:lnTo>
                    <a:pt x="4724" y="735"/>
                  </a:lnTo>
                  <a:lnTo>
                    <a:pt x="4611" y="622"/>
                  </a:lnTo>
                  <a:lnTo>
                    <a:pt x="4461" y="490"/>
                  </a:lnTo>
                  <a:lnTo>
                    <a:pt x="4310" y="396"/>
                  </a:lnTo>
                  <a:lnTo>
                    <a:pt x="4122" y="283"/>
                  </a:lnTo>
                  <a:lnTo>
                    <a:pt x="3934" y="208"/>
                  </a:lnTo>
                  <a:lnTo>
                    <a:pt x="3708" y="132"/>
                  </a:lnTo>
                  <a:lnTo>
                    <a:pt x="3463" y="76"/>
                  </a:lnTo>
                  <a:lnTo>
                    <a:pt x="3200" y="19"/>
                  </a:lnTo>
                  <a:lnTo>
                    <a:pt x="29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 flipH="1">
              <a:off x="753119" y="4160047"/>
              <a:ext cx="48690" cy="33742"/>
            </a:xfrm>
            <a:custGeom>
              <a:avLst/>
              <a:gdLst/>
              <a:ahLst/>
              <a:cxnLst/>
              <a:rect l="l" t="t" r="r" b="b"/>
              <a:pathLst>
                <a:path w="1469" h="1018" extrusionOk="0">
                  <a:moveTo>
                    <a:pt x="622" y="1"/>
                  </a:moveTo>
                  <a:lnTo>
                    <a:pt x="471" y="39"/>
                  </a:lnTo>
                  <a:lnTo>
                    <a:pt x="358" y="95"/>
                  </a:lnTo>
                  <a:lnTo>
                    <a:pt x="245" y="151"/>
                  </a:lnTo>
                  <a:lnTo>
                    <a:pt x="151" y="227"/>
                  </a:lnTo>
                  <a:lnTo>
                    <a:pt x="95" y="321"/>
                  </a:lnTo>
                  <a:lnTo>
                    <a:pt x="38" y="415"/>
                  </a:lnTo>
                  <a:lnTo>
                    <a:pt x="1" y="509"/>
                  </a:lnTo>
                  <a:lnTo>
                    <a:pt x="1" y="603"/>
                  </a:lnTo>
                  <a:lnTo>
                    <a:pt x="19" y="697"/>
                  </a:lnTo>
                  <a:lnTo>
                    <a:pt x="57" y="772"/>
                  </a:lnTo>
                  <a:lnTo>
                    <a:pt x="114" y="848"/>
                  </a:lnTo>
                  <a:lnTo>
                    <a:pt x="208" y="923"/>
                  </a:lnTo>
                  <a:lnTo>
                    <a:pt x="321" y="979"/>
                  </a:lnTo>
                  <a:lnTo>
                    <a:pt x="471" y="998"/>
                  </a:lnTo>
                  <a:lnTo>
                    <a:pt x="659" y="1017"/>
                  </a:lnTo>
                  <a:lnTo>
                    <a:pt x="829" y="998"/>
                  </a:lnTo>
                  <a:lnTo>
                    <a:pt x="998" y="979"/>
                  </a:lnTo>
                  <a:lnTo>
                    <a:pt x="1130" y="923"/>
                  </a:lnTo>
                  <a:lnTo>
                    <a:pt x="1243" y="848"/>
                  </a:lnTo>
                  <a:lnTo>
                    <a:pt x="1337" y="772"/>
                  </a:lnTo>
                  <a:lnTo>
                    <a:pt x="1393" y="697"/>
                  </a:lnTo>
                  <a:lnTo>
                    <a:pt x="1450" y="603"/>
                  </a:lnTo>
                  <a:lnTo>
                    <a:pt x="1469" y="509"/>
                  </a:lnTo>
                  <a:lnTo>
                    <a:pt x="1450" y="415"/>
                  </a:lnTo>
                  <a:lnTo>
                    <a:pt x="1431" y="321"/>
                  </a:lnTo>
                  <a:lnTo>
                    <a:pt x="1374" y="227"/>
                  </a:lnTo>
                  <a:lnTo>
                    <a:pt x="1299" y="151"/>
                  </a:lnTo>
                  <a:lnTo>
                    <a:pt x="1205" y="95"/>
                  </a:lnTo>
                  <a:lnTo>
                    <a:pt x="1092" y="39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 flipH="1">
              <a:off x="514840" y="4065253"/>
              <a:ext cx="126647" cy="139739"/>
            </a:xfrm>
            <a:custGeom>
              <a:avLst/>
              <a:gdLst/>
              <a:ahLst/>
              <a:cxnLst/>
              <a:rect l="l" t="t" r="r" b="b"/>
              <a:pathLst>
                <a:path w="3821" h="4216" extrusionOk="0">
                  <a:moveTo>
                    <a:pt x="2578" y="0"/>
                  </a:moveTo>
                  <a:lnTo>
                    <a:pt x="2334" y="19"/>
                  </a:lnTo>
                  <a:lnTo>
                    <a:pt x="2051" y="57"/>
                  </a:lnTo>
                  <a:lnTo>
                    <a:pt x="1769" y="132"/>
                  </a:lnTo>
                  <a:lnTo>
                    <a:pt x="1487" y="226"/>
                  </a:lnTo>
                  <a:lnTo>
                    <a:pt x="1205" y="339"/>
                  </a:lnTo>
                  <a:lnTo>
                    <a:pt x="922" y="452"/>
                  </a:lnTo>
                  <a:lnTo>
                    <a:pt x="452" y="659"/>
                  </a:lnTo>
                  <a:lnTo>
                    <a:pt x="0" y="904"/>
                  </a:lnTo>
                  <a:lnTo>
                    <a:pt x="113" y="1280"/>
                  </a:lnTo>
                  <a:lnTo>
                    <a:pt x="226" y="1675"/>
                  </a:lnTo>
                  <a:lnTo>
                    <a:pt x="376" y="2165"/>
                  </a:lnTo>
                  <a:lnTo>
                    <a:pt x="565" y="2692"/>
                  </a:lnTo>
                  <a:lnTo>
                    <a:pt x="772" y="3200"/>
                  </a:lnTo>
                  <a:lnTo>
                    <a:pt x="885" y="3425"/>
                  </a:lnTo>
                  <a:lnTo>
                    <a:pt x="998" y="3632"/>
                  </a:lnTo>
                  <a:lnTo>
                    <a:pt x="1129" y="3821"/>
                  </a:lnTo>
                  <a:lnTo>
                    <a:pt x="1242" y="3971"/>
                  </a:lnTo>
                  <a:lnTo>
                    <a:pt x="1317" y="4028"/>
                  </a:lnTo>
                  <a:lnTo>
                    <a:pt x="1393" y="4084"/>
                  </a:lnTo>
                  <a:lnTo>
                    <a:pt x="1543" y="4159"/>
                  </a:lnTo>
                  <a:lnTo>
                    <a:pt x="1731" y="4197"/>
                  </a:lnTo>
                  <a:lnTo>
                    <a:pt x="1920" y="4216"/>
                  </a:lnTo>
                  <a:lnTo>
                    <a:pt x="2145" y="4197"/>
                  </a:lnTo>
                  <a:lnTo>
                    <a:pt x="2352" y="4159"/>
                  </a:lnTo>
                  <a:lnTo>
                    <a:pt x="2559" y="4122"/>
                  </a:lnTo>
                  <a:lnTo>
                    <a:pt x="2785" y="4046"/>
                  </a:lnTo>
                  <a:lnTo>
                    <a:pt x="3181" y="3896"/>
                  </a:lnTo>
                  <a:lnTo>
                    <a:pt x="3500" y="3745"/>
                  </a:lnTo>
                  <a:lnTo>
                    <a:pt x="3820" y="3576"/>
                  </a:lnTo>
                  <a:lnTo>
                    <a:pt x="3802" y="3237"/>
                  </a:lnTo>
                  <a:lnTo>
                    <a:pt x="3707" y="2409"/>
                  </a:lnTo>
                  <a:lnTo>
                    <a:pt x="3651" y="1882"/>
                  </a:lnTo>
                  <a:lnTo>
                    <a:pt x="3557" y="1355"/>
                  </a:lnTo>
                  <a:lnTo>
                    <a:pt x="3425" y="847"/>
                  </a:lnTo>
                  <a:lnTo>
                    <a:pt x="3350" y="603"/>
                  </a:lnTo>
                  <a:lnTo>
                    <a:pt x="3275" y="396"/>
                  </a:lnTo>
                  <a:lnTo>
                    <a:pt x="3237" y="302"/>
                  </a:lnTo>
                  <a:lnTo>
                    <a:pt x="3181" y="207"/>
                  </a:lnTo>
                  <a:lnTo>
                    <a:pt x="3105" y="151"/>
                  </a:lnTo>
                  <a:lnTo>
                    <a:pt x="3011" y="94"/>
                  </a:lnTo>
                  <a:lnTo>
                    <a:pt x="2917" y="57"/>
                  </a:lnTo>
                  <a:lnTo>
                    <a:pt x="2823" y="19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2"/>
            <p:cNvSpPr/>
            <p:nvPr/>
          </p:nvSpPr>
          <p:spPr>
            <a:xfrm flipH="1">
              <a:off x="456835" y="4032175"/>
              <a:ext cx="522730" cy="145374"/>
            </a:xfrm>
            <a:custGeom>
              <a:avLst/>
              <a:gdLst/>
              <a:ahLst/>
              <a:cxnLst/>
              <a:rect l="l" t="t" r="r" b="b"/>
              <a:pathLst>
                <a:path w="15771" h="4386" extrusionOk="0">
                  <a:moveTo>
                    <a:pt x="8356" y="1"/>
                  </a:moveTo>
                  <a:lnTo>
                    <a:pt x="7358" y="20"/>
                  </a:lnTo>
                  <a:lnTo>
                    <a:pt x="6380" y="39"/>
                  </a:lnTo>
                  <a:lnTo>
                    <a:pt x="5439" y="76"/>
                  </a:lnTo>
                  <a:lnTo>
                    <a:pt x="4573" y="133"/>
                  </a:lnTo>
                  <a:lnTo>
                    <a:pt x="3783" y="208"/>
                  </a:lnTo>
                  <a:lnTo>
                    <a:pt x="3105" y="264"/>
                  </a:lnTo>
                  <a:lnTo>
                    <a:pt x="2560" y="340"/>
                  </a:lnTo>
                  <a:lnTo>
                    <a:pt x="2164" y="434"/>
                  </a:lnTo>
                  <a:lnTo>
                    <a:pt x="2033" y="471"/>
                  </a:lnTo>
                  <a:lnTo>
                    <a:pt x="1957" y="509"/>
                  </a:lnTo>
                  <a:lnTo>
                    <a:pt x="1807" y="622"/>
                  </a:lnTo>
                  <a:lnTo>
                    <a:pt x="1675" y="754"/>
                  </a:lnTo>
                  <a:lnTo>
                    <a:pt x="1525" y="942"/>
                  </a:lnTo>
                  <a:lnTo>
                    <a:pt x="1355" y="1130"/>
                  </a:lnTo>
                  <a:lnTo>
                    <a:pt x="1035" y="1601"/>
                  </a:lnTo>
                  <a:lnTo>
                    <a:pt x="715" y="2090"/>
                  </a:lnTo>
                  <a:lnTo>
                    <a:pt x="414" y="2579"/>
                  </a:lnTo>
                  <a:lnTo>
                    <a:pt x="188" y="3012"/>
                  </a:lnTo>
                  <a:lnTo>
                    <a:pt x="57" y="3351"/>
                  </a:lnTo>
                  <a:lnTo>
                    <a:pt x="19" y="3464"/>
                  </a:lnTo>
                  <a:lnTo>
                    <a:pt x="0" y="3539"/>
                  </a:lnTo>
                  <a:lnTo>
                    <a:pt x="19" y="3558"/>
                  </a:lnTo>
                  <a:lnTo>
                    <a:pt x="57" y="3577"/>
                  </a:lnTo>
                  <a:lnTo>
                    <a:pt x="151" y="3633"/>
                  </a:lnTo>
                  <a:lnTo>
                    <a:pt x="301" y="3671"/>
                  </a:lnTo>
                  <a:lnTo>
                    <a:pt x="508" y="3708"/>
                  </a:lnTo>
                  <a:lnTo>
                    <a:pt x="998" y="3784"/>
                  </a:lnTo>
                  <a:lnTo>
                    <a:pt x="1562" y="3840"/>
                  </a:lnTo>
                  <a:lnTo>
                    <a:pt x="2597" y="3915"/>
                  </a:lnTo>
                  <a:lnTo>
                    <a:pt x="3049" y="3953"/>
                  </a:lnTo>
                  <a:lnTo>
                    <a:pt x="4761" y="1883"/>
                  </a:lnTo>
                  <a:lnTo>
                    <a:pt x="4950" y="1826"/>
                  </a:lnTo>
                  <a:lnTo>
                    <a:pt x="5213" y="1789"/>
                  </a:lnTo>
                  <a:lnTo>
                    <a:pt x="5533" y="1770"/>
                  </a:lnTo>
                  <a:lnTo>
                    <a:pt x="5909" y="1751"/>
                  </a:lnTo>
                  <a:lnTo>
                    <a:pt x="6794" y="1751"/>
                  </a:lnTo>
                  <a:lnTo>
                    <a:pt x="7754" y="1770"/>
                  </a:lnTo>
                  <a:lnTo>
                    <a:pt x="8676" y="1808"/>
                  </a:lnTo>
                  <a:lnTo>
                    <a:pt x="9466" y="1845"/>
                  </a:lnTo>
                  <a:lnTo>
                    <a:pt x="10200" y="1902"/>
                  </a:lnTo>
                  <a:lnTo>
                    <a:pt x="10238" y="1883"/>
                  </a:lnTo>
                  <a:lnTo>
                    <a:pt x="10275" y="1902"/>
                  </a:lnTo>
                  <a:lnTo>
                    <a:pt x="10369" y="1939"/>
                  </a:lnTo>
                  <a:lnTo>
                    <a:pt x="10464" y="2015"/>
                  </a:lnTo>
                  <a:lnTo>
                    <a:pt x="10558" y="2128"/>
                  </a:lnTo>
                  <a:lnTo>
                    <a:pt x="10746" y="2447"/>
                  </a:lnTo>
                  <a:lnTo>
                    <a:pt x="10972" y="2843"/>
                  </a:lnTo>
                  <a:lnTo>
                    <a:pt x="11160" y="3276"/>
                  </a:lnTo>
                  <a:lnTo>
                    <a:pt x="11329" y="3671"/>
                  </a:lnTo>
                  <a:lnTo>
                    <a:pt x="11461" y="4028"/>
                  </a:lnTo>
                  <a:lnTo>
                    <a:pt x="11536" y="4273"/>
                  </a:lnTo>
                  <a:lnTo>
                    <a:pt x="11555" y="4311"/>
                  </a:lnTo>
                  <a:lnTo>
                    <a:pt x="11593" y="4329"/>
                  </a:lnTo>
                  <a:lnTo>
                    <a:pt x="11724" y="4348"/>
                  </a:lnTo>
                  <a:lnTo>
                    <a:pt x="11931" y="4367"/>
                  </a:lnTo>
                  <a:lnTo>
                    <a:pt x="12195" y="4386"/>
                  </a:lnTo>
                  <a:lnTo>
                    <a:pt x="12835" y="4386"/>
                  </a:lnTo>
                  <a:lnTo>
                    <a:pt x="13569" y="4348"/>
                  </a:lnTo>
                  <a:lnTo>
                    <a:pt x="14303" y="4292"/>
                  </a:lnTo>
                  <a:lnTo>
                    <a:pt x="14961" y="4198"/>
                  </a:lnTo>
                  <a:lnTo>
                    <a:pt x="15225" y="4141"/>
                  </a:lnTo>
                  <a:lnTo>
                    <a:pt x="15432" y="4085"/>
                  </a:lnTo>
                  <a:lnTo>
                    <a:pt x="15582" y="4028"/>
                  </a:lnTo>
                  <a:lnTo>
                    <a:pt x="15620" y="3991"/>
                  </a:lnTo>
                  <a:lnTo>
                    <a:pt x="15639" y="3953"/>
                  </a:lnTo>
                  <a:lnTo>
                    <a:pt x="15695" y="3727"/>
                  </a:lnTo>
                  <a:lnTo>
                    <a:pt x="15752" y="3370"/>
                  </a:lnTo>
                  <a:lnTo>
                    <a:pt x="15771" y="3163"/>
                  </a:lnTo>
                  <a:lnTo>
                    <a:pt x="15771" y="2918"/>
                  </a:lnTo>
                  <a:lnTo>
                    <a:pt x="15752" y="2673"/>
                  </a:lnTo>
                  <a:lnTo>
                    <a:pt x="15714" y="2410"/>
                  </a:lnTo>
                  <a:lnTo>
                    <a:pt x="15639" y="2146"/>
                  </a:lnTo>
                  <a:lnTo>
                    <a:pt x="15526" y="1883"/>
                  </a:lnTo>
                  <a:lnTo>
                    <a:pt x="15394" y="1619"/>
                  </a:lnTo>
                  <a:lnTo>
                    <a:pt x="15206" y="1375"/>
                  </a:lnTo>
                  <a:lnTo>
                    <a:pt x="15112" y="1243"/>
                  </a:lnTo>
                  <a:lnTo>
                    <a:pt x="14980" y="1130"/>
                  </a:lnTo>
                  <a:lnTo>
                    <a:pt x="14848" y="1017"/>
                  </a:lnTo>
                  <a:lnTo>
                    <a:pt x="14717" y="904"/>
                  </a:lnTo>
                  <a:lnTo>
                    <a:pt x="14547" y="791"/>
                  </a:lnTo>
                  <a:lnTo>
                    <a:pt x="14378" y="697"/>
                  </a:lnTo>
                  <a:lnTo>
                    <a:pt x="14190" y="603"/>
                  </a:lnTo>
                  <a:lnTo>
                    <a:pt x="13983" y="509"/>
                  </a:lnTo>
                  <a:lnTo>
                    <a:pt x="13738" y="434"/>
                  </a:lnTo>
                  <a:lnTo>
                    <a:pt x="13475" y="359"/>
                  </a:lnTo>
                  <a:lnTo>
                    <a:pt x="13174" y="302"/>
                  </a:lnTo>
                  <a:lnTo>
                    <a:pt x="12835" y="246"/>
                  </a:lnTo>
                  <a:lnTo>
                    <a:pt x="12082" y="152"/>
                  </a:lnTo>
                  <a:lnTo>
                    <a:pt x="11235" y="76"/>
                  </a:lnTo>
                  <a:lnTo>
                    <a:pt x="10313" y="20"/>
                  </a:lnTo>
                  <a:lnTo>
                    <a:pt x="93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2"/>
            <p:cNvSpPr/>
            <p:nvPr/>
          </p:nvSpPr>
          <p:spPr>
            <a:xfrm flipH="1">
              <a:off x="362009" y="4077716"/>
              <a:ext cx="258299" cy="238942"/>
            </a:xfrm>
            <a:custGeom>
              <a:avLst/>
              <a:gdLst/>
              <a:ahLst/>
              <a:cxnLst/>
              <a:rect l="l" t="t" r="r" b="b"/>
              <a:pathLst>
                <a:path w="7793" h="7209" extrusionOk="0">
                  <a:moveTo>
                    <a:pt x="4160" y="133"/>
                  </a:moveTo>
                  <a:lnTo>
                    <a:pt x="4009" y="189"/>
                  </a:lnTo>
                  <a:lnTo>
                    <a:pt x="3878" y="264"/>
                  </a:lnTo>
                  <a:lnTo>
                    <a:pt x="4009" y="208"/>
                  </a:lnTo>
                  <a:lnTo>
                    <a:pt x="4160" y="133"/>
                  </a:lnTo>
                  <a:close/>
                  <a:moveTo>
                    <a:pt x="3878" y="264"/>
                  </a:moveTo>
                  <a:lnTo>
                    <a:pt x="3746" y="340"/>
                  </a:lnTo>
                  <a:lnTo>
                    <a:pt x="3558" y="490"/>
                  </a:lnTo>
                  <a:lnTo>
                    <a:pt x="3426" y="622"/>
                  </a:lnTo>
                  <a:lnTo>
                    <a:pt x="3426" y="622"/>
                  </a:lnTo>
                  <a:lnTo>
                    <a:pt x="3577" y="490"/>
                  </a:lnTo>
                  <a:lnTo>
                    <a:pt x="3765" y="340"/>
                  </a:lnTo>
                  <a:lnTo>
                    <a:pt x="3878" y="264"/>
                  </a:lnTo>
                  <a:close/>
                  <a:moveTo>
                    <a:pt x="6088" y="267"/>
                  </a:moveTo>
                  <a:lnTo>
                    <a:pt x="6211" y="302"/>
                  </a:lnTo>
                  <a:lnTo>
                    <a:pt x="6324" y="377"/>
                  </a:lnTo>
                  <a:lnTo>
                    <a:pt x="6362" y="415"/>
                  </a:lnTo>
                  <a:lnTo>
                    <a:pt x="6399" y="471"/>
                  </a:lnTo>
                  <a:lnTo>
                    <a:pt x="6437" y="528"/>
                  </a:lnTo>
                  <a:lnTo>
                    <a:pt x="6456" y="603"/>
                  </a:lnTo>
                  <a:lnTo>
                    <a:pt x="6475" y="659"/>
                  </a:lnTo>
                  <a:lnTo>
                    <a:pt x="6456" y="735"/>
                  </a:lnTo>
                  <a:lnTo>
                    <a:pt x="6456" y="791"/>
                  </a:lnTo>
                  <a:lnTo>
                    <a:pt x="6418" y="848"/>
                  </a:lnTo>
                  <a:lnTo>
                    <a:pt x="6324" y="961"/>
                  </a:lnTo>
                  <a:lnTo>
                    <a:pt x="6211" y="1055"/>
                  </a:lnTo>
                  <a:lnTo>
                    <a:pt x="6155" y="1073"/>
                  </a:lnTo>
                  <a:lnTo>
                    <a:pt x="6079" y="1092"/>
                  </a:lnTo>
                  <a:lnTo>
                    <a:pt x="6004" y="1092"/>
                  </a:lnTo>
                  <a:lnTo>
                    <a:pt x="5948" y="1073"/>
                  </a:lnTo>
                  <a:lnTo>
                    <a:pt x="5872" y="1036"/>
                  </a:lnTo>
                  <a:lnTo>
                    <a:pt x="5816" y="998"/>
                  </a:lnTo>
                  <a:lnTo>
                    <a:pt x="5778" y="942"/>
                  </a:lnTo>
                  <a:lnTo>
                    <a:pt x="5741" y="866"/>
                  </a:lnTo>
                  <a:lnTo>
                    <a:pt x="5722" y="810"/>
                  </a:lnTo>
                  <a:lnTo>
                    <a:pt x="5722" y="735"/>
                  </a:lnTo>
                  <a:lnTo>
                    <a:pt x="5741" y="659"/>
                  </a:lnTo>
                  <a:lnTo>
                    <a:pt x="5778" y="584"/>
                  </a:lnTo>
                  <a:lnTo>
                    <a:pt x="5872" y="452"/>
                  </a:lnTo>
                  <a:lnTo>
                    <a:pt x="5985" y="340"/>
                  </a:lnTo>
                  <a:lnTo>
                    <a:pt x="6088" y="267"/>
                  </a:lnTo>
                  <a:close/>
                  <a:moveTo>
                    <a:pt x="6776" y="1713"/>
                  </a:moveTo>
                  <a:lnTo>
                    <a:pt x="6889" y="1732"/>
                  </a:lnTo>
                  <a:lnTo>
                    <a:pt x="6964" y="1770"/>
                  </a:lnTo>
                  <a:lnTo>
                    <a:pt x="7058" y="1826"/>
                  </a:lnTo>
                  <a:lnTo>
                    <a:pt x="7133" y="1902"/>
                  </a:lnTo>
                  <a:lnTo>
                    <a:pt x="7190" y="1977"/>
                  </a:lnTo>
                  <a:lnTo>
                    <a:pt x="7271" y="2098"/>
                  </a:lnTo>
                  <a:lnTo>
                    <a:pt x="7271" y="2098"/>
                  </a:lnTo>
                  <a:lnTo>
                    <a:pt x="7133" y="2184"/>
                  </a:lnTo>
                  <a:lnTo>
                    <a:pt x="6964" y="2278"/>
                  </a:lnTo>
                  <a:lnTo>
                    <a:pt x="6776" y="2334"/>
                  </a:lnTo>
                  <a:lnTo>
                    <a:pt x="6569" y="2353"/>
                  </a:lnTo>
                  <a:lnTo>
                    <a:pt x="6381" y="2334"/>
                  </a:lnTo>
                  <a:lnTo>
                    <a:pt x="6287" y="2316"/>
                  </a:lnTo>
                  <a:lnTo>
                    <a:pt x="6192" y="2297"/>
                  </a:lnTo>
                  <a:lnTo>
                    <a:pt x="6155" y="2278"/>
                  </a:lnTo>
                  <a:lnTo>
                    <a:pt x="6136" y="2259"/>
                  </a:lnTo>
                  <a:lnTo>
                    <a:pt x="6136" y="2221"/>
                  </a:lnTo>
                  <a:lnTo>
                    <a:pt x="6136" y="2165"/>
                  </a:lnTo>
                  <a:lnTo>
                    <a:pt x="6155" y="2071"/>
                  </a:lnTo>
                  <a:lnTo>
                    <a:pt x="6192" y="1996"/>
                  </a:lnTo>
                  <a:lnTo>
                    <a:pt x="6249" y="1920"/>
                  </a:lnTo>
                  <a:lnTo>
                    <a:pt x="6324" y="1845"/>
                  </a:lnTo>
                  <a:lnTo>
                    <a:pt x="6399" y="1807"/>
                  </a:lnTo>
                  <a:lnTo>
                    <a:pt x="6494" y="1751"/>
                  </a:lnTo>
                  <a:lnTo>
                    <a:pt x="6588" y="1732"/>
                  </a:lnTo>
                  <a:lnTo>
                    <a:pt x="6682" y="1713"/>
                  </a:lnTo>
                  <a:close/>
                  <a:moveTo>
                    <a:pt x="5967" y="3369"/>
                  </a:moveTo>
                  <a:lnTo>
                    <a:pt x="6061" y="3388"/>
                  </a:lnTo>
                  <a:lnTo>
                    <a:pt x="6155" y="3445"/>
                  </a:lnTo>
                  <a:lnTo>
                    <a:pt x="6230" y="3501"/>
                  </a:lnTo>
                  <a:lnTo>
                    <a:pt x="6287" y="3595"/>
                  </a:lnTo>
                  <a:lnTo>
                    <a:pt x="6324" y="3689"/>
                  </a:lnTo>
                  <a:lnTo>
                    <a:pt x="6362" y="3783"/>
                  </a:lnTo>
                  <a:lnTo>
                    <a:pt x="6381" y="3896"/>
                  </a:lnTo>
                  <a:lnTo>
                    <a:pt x="6418" y="4122"/>
                  </a:lnTo>
                  <a:lnTo>
                    <a:pt x="6418" y="4197"/>
                  </a:lnTo>
                  <a:lnTo>
                    <a:pt x="6268" y="4197"/>
                  </a:lnTo>
                  <a:lnTo>
                    <a:pt x="6155" y="4160"/>
                  </a:lnTo>
                  <a:lnTo>
                    <a:pt x="6061" y="4122"/>
                  </a:lnTo>
                  <a:lnTo>
                    <a:pt x="5967" y="4085"/>
                  </a:lnTo>
                  <a:lnTo>
                    <a:pt x="5872" y="4028"/>
                  </a:lnTo>
                  <a:lnTo>
                    <a:pt x="5816" y="3953"/>
                  </a:lnTo>
                  <a:lnTo>
                    <a:pt x="5741" y="3859"/>
                  </a:lnTo>
                  <a:lnTo>
                    <a:pt x="5703" y="3765"/>
                  </a:lnTo>
                  <a:lnTo>
                    <a:pt x="5684" y="3670"/>
                  </a:lnTo>
                  <a:lnTo>
                    <a:pt x="5684" y="3558"/>
                  </a:lnTo>
                  <a:lnTo>
                    <a:pt x="5722" y="3482"/>
                  </a:lnTo>
                  <a:lnTo>
                    <a:pt x="5778" y="3407"/>
                  </a:lnTo>
                  <a:lnTo>
                    <a:pt x="5872" y="3369"/>
                  </a:lnTo>
                  <a:close/>
                  <a:moveTo>
                    <a:pt x="5195" y="4461"/>
                  </a:moveTo>
                  <a:lnTo>
                    <a:pt x="5308" y="4480"/>
                  </a:lnTo>
                  <a:lnTo>
                    <a:pt x="5402" y="4517"/>
                  </a:lnTo>
                  <a:lnTo>
                    <a:pt x="5496" y="4555"/>
                  </a:lnTo>
                  <a:lnTo>
                    <a:pt x="5571" y="4630"/>
                  </a:lnTo>
                  <a:lnTo>
                    <a:pt x="5647" y="4724"/>
                  </a:lnTo>
                  <a:lnTo>
                    <a:pt x="5703" y="4800"/>
                  </a:lnTo>
                  <a:lnTo>
                    <a:pt x="5760" y="4894"/>
                  </a:lnTo>
                  <a:lnTo>
                    <a:pt x="5854" y="5101"/>
                  </a:lnTo>
                  <a:lnTo>
                    <a:pt x="5910" y="5327"/>
                  </a:lnTo>
                  <a:lnTo>
                    <a:pt x="5910" y="5352"/>
                  </a:lnTo>
                  <a:lnTo>
                    <a:pt x="5910" y="5352"/>
                  </a:lnTo>
                  <a:lnTo>
                    <a:pt x="5835" y="5364"/>
                  </a:lnTo>
                  <a:lnTo>
                    <a:pt x="5722" y="5345"/>
                  </a:lnTo>
                  <a:lnTo>
                    <a:pt x="5628" y="5327"/>
                  </a:lnTo>
                  <a:lnTo>
                    <a:pt x="5515" y="5289"/>
                  </a:lnTo>
                  <a:lnTo>
                    <a:pt x="5421" y="5232"/>
                  </a:lnTo>
                  <a:lnTo>
                    <a:pt x="5233" y="5101"/>
                  </a:lnTo>
                  <a:lnTo>
                    <a:pt x="5082" y="4950"/>
                  </a:lnTo>
                  <a:lnTo>
                    <a:pt x="5007" y="4875"/>
                  </a:lnTo>
                  <a:lnTo>
                    <a:pt x="4950" y="4781"/>
                  </a:lnTo>
                  <a:lnTo>
                    <a:pt x="4932" y="4687"/>
                  </a:lnTo>
                  <a:lnTo>
                    <a:pt x="4950" y="4611"/>
                  </a:lnTo>
                  <a:lnTo>
                    <a:pt x="5026" y="4536"/>
                  </a:lnTo>
                  <a:lnTo>
                    <a:pt x="5101" y="4480"/>
                  </a:lnTo>
                  <a:lnTo>
                    <a:pt x="5195" y="4461"/>
                  </a:lnTo>
                  <a:close/>
                  <a:moveTo>
                    <a:pt x="3972" y="5120"/>
                  </a:moveTo>
                  <a:lnTo>
                    <a:pt x="4066" y="5157"/>
                  </a:lnTo>
                  <a:lnTo>
                    <a:pt x="4141" y="5214"/>
                  </a:lnTo>
                  <a:lnTo>
                    <a:pt x="4235" y="5270"/>
                  </a:lnTo>
                  <a:lnTo>
                    <a:pt x="4292" y="5345"/>
                  </a:lnTo>
                  <a:lnTo>
                    <a:pt x="4348" y="5421"/>
                  </a:lnTo>
                  <a:lnTo>
                    <a:pt x="4405" y="5515"/>
                  </a:lnTo>
                  <a:lnTo>
                    <a:pt x="4442" y="5609"/>
                  </a:lnTo>
                  <a:lnTo>
                    <a:pt x="4442" y="5722"/>
                  </a:lnTo>
                  <a:lnTo>
                    <a:pt x="4461" y="5816"/>
                  </a:lnTo>
                  <a:lnTo>
                    <a:pt x="4442" y="5910"/>
                  </a:lnTo>
                  <a:lnTo>
                    <a:pt x="4386" y="6117"/>
                  </a:lnTo>
                  <a:lnTo>
                    <a:pt x="4311" y="6305"/>
                  </a:lnTo>
                  <a:lnTo>
                    <a:pt x="4235" y="6403"/>
                  </a:lnTo>
                  <a:lnTo>
                    <a:pt x="4160" y="6343"/>
                  </a:lnTo>
                  <a:lnTo>
                    <a:pt x="4028" y="6173"/>
                  </a:lnTo>
                  <a:lnTo>
                    <a:pt x="3934" y="5985"/>
                  </a:lnTo>
                  <a:lnTo>
                    <a:pt x="3859" y="5797"/>
                  </a:lnTo>
                  <a:lnTo>
                    <a:pt x="3802" y="5571"/>
                  </a:lnTo>
                  <a:lnTo>
                    <a:pt x="3784" y="5477"/>
                  </a:lnTo>
                  <a:lnTo>
                    <a:pt x="3784" y="5364"/>
                  </a:lnTo>
                  <a:lnTo>
                    <a:pt x="3802" y="5270"/>
                  </a:lnTo>
                  <a:lnTo>
                    <a:pt x="3821" y="5176"/>
                  </a:lnTo>
                  <a:lnTo>
                    <a:pt x="3859" y="5138"/>
                  </a:lnTo>
                  <a:lnTo>
                    <a:pt x="3896" y="5120"/>
                  </a:lnTo>
                  <a:close/>
                  <a:moveTo>
                    <a:pt x="1" y="6456"/>
                  </a:moveTo>
                  <a:lnTo>
                    <a:pt x="95" y="6550"/>
                  </a:lnTo>
                  <a:lnTo>
                    <a:pt x="227" y="6644"/>
                  </a:lnTo>
                  <a:lnTo>
                    <a:pt x="114" y="6550"/>
                  </a:lnTo>
                  <a:lnTo>
                    <a:pt x="1" y="6456"/>
                  </a:lnTo>
                  <a:close/>
                  <a:moveTo>
                    <a:pt x="2880" y="5703"/>
                  </a:moveTo>
                  <a:lnTo>
                    <a:pt x="2956" y="5722"/>
                  </a:lnTo>
                  <a:lnTo>
                    <a:pt x="3031" y="5778"/>
                  </a:lnTo>
                  <a:lnTo>
                    <a:pt x="3087" y="5854"/>
                  </a:lnTo>
                  <a:lnTo>
                    <a:pt x="3125" y="5929"/>
                  </a:lnTo>
                  <a:lnTo>
                    <a:pt x="3163" y="6004"/>
                  </a:lnTo>
                  <a:lnTo>
                    <a:pt x="3181" y="6098"/>
                  </a:lnTo>
                  <a:lnTo>
                    <a:pt x="3200" y="6192"/>
                  </a:lnTo>
                  <a:lnTo>
                    <a:pt x="3200" y="6268"/>
                  </a:lnTo>
                  <a:lnTo>
                    <a:pt x="3181" y="6362"/>
                  </a:lnTo>
                  <a:lnTo>
                    <a:pt x="3106" y="6531"/>
                  </a:lnTo>
                  <a:lnTo>
                    <a:pt x="3031" y="6682"/>
                  </a:lnTo>
                  <a:lnTo>
                    <a:pt x="2949" y="6763"/>
                  </a:lnTo>
                  <a:lnTo>
                    <a:pt x="2949" y="6763"/>
                  </a:lnTo>
                  <a:lnTo>
                    <a:pt x="2937" y="6757"/>
                  </a:lnTo>
                  <a:lnTo>
                    <a:pt x="2843" y="6700"/>
                  </a:lnTo>
                  <a:lnTo>
                    <a:pt x="2786" y="6625"/>
                  </a:lnTo>
                  <a:lnTo>
                    <a:pt x="2654" y="6475"/>
                  </a:lnTo>
                  <a:lnTo>
                    <a:pt x="2617" y="6399"/>
                  </a:lnTo>
                  <a:lnTo>
                    <a:pt x="2579" y="6305"/>
                  </a:lnTo>
                  <a:lnTo>
                    <a:pt x="2560" y="6211"/>
                  </a:lnTo>
                  <a:lnTo>
                    <a:pt x="2542" y="6117"/>
                  </a:lnTo>
                  <a:lnTo>
                    <a:pt x="2560" y="6023"/>
                  </a:lnTo>
                  <a:lnTo>
                    <a:pt x="2579" y="5929"/>
                  </a:lnTo>
                  <a:lnTo>
                    <a:pt x="2617" y="5854"/>
                  </a:lnTo>
                  <a:lnTo>
                    <a:pt x="2654" y="5778"/>
                  </a:lnTo>
                  <a:lnTo>
                    <a:pt x="2730" y="5722"/>
                  </a:lnTo>
                  <a:lnTo>
                    <a:pt x="2805" y="5703"/>
                  </a:lnTo>
                  <a:close/>
                  <a:moveTo>
                    <a:pt x="1582" y="5609"/>
                  </a:moveTo>
                  <a:lnTo>
                    <a:pt x="1638" y="5628"/>
                  </a:lnTo>
                  <a:lnTo>
                    <a:pt x="1695" y="5665"/>
                  </a:lnTo>
                  <a:lnTo>
                    <a:pt x="1751" y="5703"/>
                  </a:lnTo>
                  <a:lnTo>
                    <a:pt x="1808" y="5816"/>
                  </a:lnTo>
                  <a:lnTo>
                    <a:pt x="1845" y="5929"/>
                  </a:lnTo>
                  <a:lnTo>
                    <a:pt x="1864" y="6061"/>
                  </a:lnTo>
                  <a:lnTo>
                    <a:pt x="1845" y="6192"/>
                  </a:lnTo>
                  <a:lnTo>
                    <a:pt x="1808" y="6305"/>
                  </a:lnTo>
                  <a:lnTo>
                    <a:pt x="1751" y="6418"/>
                  </a:lnTo>
                  <a:lnTo>
                    <a:pt x="1676" y="6512"/>
                  </a:lnTo>
                  <a:lnTo>
                    <a:pt x="1601" y="6606"/>
                  </a:lnTo>
                  <a:lnTo>
                    <a:pt x="1506" y="6682"/>
                  </a:lnTo>
                  <a:lnTo>
                    <a:pt x="1412" y="6738"/>
                  </a:lnTo>
                  <a:lnTo>
                    <a:pt x="1355" y="6767"/>
                  </a:lnTo>
                  <a:lnTo>
                    <a:pt x="1299" y="6700"/>
                  </a:lnTo>
                  <a:lnTo>
                    <a:pt x="1205" y="6569"/>
                  </a:lnTo>
                  <a:lnTo>
                    <a:pt x="1149" y="6418"/>
                  </a:lnTo>
                  <a:lnTo>
                    <a:pt x="1111" y="6268"/>
                  </a:lnTo>
                  <a:lnTo>
                    <a:pt x="1111" y="6136"/>
                  </a:lnTo>
                  <a:lnTo>
                    <a:pt x="1130" y="5985"/>
                  </a:lnTo>
                  <a:lnTo>
                    <a:pt x="1187" y="5854"/>
                  </a:lnTo>
                  <a:lnTo>
                    <a:pt x="1281" y="5741"/>
                  </a:lnTo>
                  <a:lnTo>
                    <a:pt x="1375" y="5646"/>
                  </a:lnTo>
                  <a:lnTo>
                    <a:pt x="1450" y="5609"/>
                  </a:lnTo>
                  <a:close/>
                  <a:moveTo>
                    <a:pt x="4706" y="1"/>
                  </a:moveTo>
                  <a:lnTo>
                    <a:pt x="4499" y="38"/>
                  </a:lnTo>
                  <a:lnTo>
                    <a:pt x="4329" y="76"/>
                  </a:lnTo>
                  <a:lnTo>
                    <a:pt x="4160" y="133"/>
                  </a:lnTo>
                  <a:lnTo>
                    <a:pt x="4160" y="133"/>
                  </a:lnTo>
                  <a:lnTo>
                    <a:pt x="4329" y="95"/>
                  </a:lnTo>
                  <a:lnTo>
                    <a:pt x="4518" y="57"/>
                  </a:lnTo>
                  <a:lnTo>
                    <a:pt x="4706" y="38"/>
                  </a:lnTo>
                  <a:lnTo>
                    <a:pt x="5139" y="38"/>
                  </a:lnTo>
                  <a:lnTo>
                    <a:pt x="5364" y="76"/>
                  </a:lnTo>
                  <a:lnTo>
                    <a:pt x="5590" y="133"/>
                  </a:lnTo>
                  <a:lnTo>
                    <a:pt x="5835" y="189"/>
                  </a:lnTo>
                  <a:lnTo>
                    <a:pt x="6015" y="244"/>
                  </a:lnTo>
                  <a:lnTo>
                    <a:pt x="6015" y="244"/>
                  </a:lnTo>
                  <a:lnTo>
                    <a:pt x="5948" y="302"/>
                  </a:lnTo>
                  <a:lnTo>
                    <a:pt x="5816" y="415"/>
                  </a:lnTo>
                  <a:lnTo>
                    <a:pt x="5741" y="565"/>
                  </a:lnTo>
                  <a:lnTo>
                    <a:pt x="5703" y="641"/>
                  </a:lnTo>
                  <a:lnTo>
                    <a:pt x="5684" y="716"/>
                  </a:lnTo>
                  <a:lnTo>
                    <a:pt x="5665" y="810"/>
                  </a:lnTo>
                  <a:lnTo>
                    <a:pt x="5684" y="885"/>
                  </a:lnTo>
                  <a:lnTo>
                    <a:pt x="5722" y="961"/>
                  </a:lnTo>
                  <a:lnTo>
                    <a:pt x="5778" y="1036"/>
                  </a:lnTo>
                  <a:lnTo>
                    <a:pt x="5854" y="1073"/>
                  </a:lnTo>
                  <a:lnTo>
                    <a:pt x="5929" y="1111"/>
                  </a:lnTo>
                  <a:lnTo>
                    <a:pt x="6004" y="1130"/>
                  </a:lnTo>
                  <a:lnTo>
                    <a:pt x="6079" y="1130"/>
                  </a:lnTo>
                  <a:lnTo>
                    <a:pt x="6155" y="1111"/>
                  </a:lnTo>
                  <a:lnTo>
                    <a:pt x="6230" y="1092"/>
                  </a:lnTo>
                  <a:lnTo>
                    <a:pt x="6305" y="1055"/>
                  </a:lnTo>
                  <a:lnTo>
                    <a:pt x="6362" y="998"/>
                  </a:lnTo>
                  <a:lnTo>
                    <a:pt x="6456" y="885"/>
                  </a:lnTo>
                  <a:lnTo>
                    <a:pt x="6494" y="810"/>
                  </a:lnTo>
                  <a:lnTo>
                    <a:pt x="6512" y="735"/>
                  </a:lnTo>
                  <a:lnTo>
                    <a:pt x="6512" y="659"/>
                  </a:lnTo>
                  <a:lnTo>
                    <a:pt x="6494" y="584"/>
                  </a:lnTo>
                  <a:lnTo>
                    <a:pt x="6475" y="509"/>
                  </a:lnTo>
                  <a:lnTo>
                    <a:pt x="6437" y="452"/>
                  </a:lnTo>
                  <a:lnTo>
                    <a:pt x="6399" y="396"/>
                  </a:lnTo>
                  <a:lnTo>
                    <a:pt x="6343" y="340"/>
                  </a:lnTo>
                  <a:lnTo>
                    <a:pt x="6230" y="283"/>
                  </a:lnTo>
                  <a:lnTo>
                    <a:pt x="6127" y="239"/>
                  </a:lnTo>
                  <a:lnTo>
                    <a:pt x="6127" y="239"/>
                  </a:lnTo>
                  <a:lnTo>
                    <a:pt x="6174" y="208"/>
                  </a:lnTo>
                  <a:lnTo>
                    <a:pt x="6249" y="170"/>
                  </a:lnTo>
                  <a:lnTo>
                    <a:pt x="6343" y="151"/>
                  </a:lnTo>
                  <a:lnTo>
                    <a:pt x="6418" y="151"/>
                  </a:lnTo>
                  <a:lnTo>
                    <a:pt x="6512" y="133"/>
                  </a:lnTo>
                  <a:lnTo>
                    <a:pt x="6588" y="133"/>
                  </a:lnTo>
                  <a:lnTo>
                    <a:pt x="6757" y="151"/>
                  </a:lnTo>
                  <a:lnTo>
                    <a:pt x="6926" y="208"/>
                  </a:lnTo>
                  <a:lnTo>
                    <a:pt x="7077" y="283"/>
                  </a:lnTo>
                  <a:lnTo>
                    <a:pt x="7227" y="358"/>
                  </a:lnTo>
                  <a:lnTo>
                    <a:pt x="7359" y="490"/>
                  </a:lnTo>
                  <a:lnTo>
                    <a:pt x="7491" y="622"/>
                  </a:lnTo>
                  <a:lnTo>
                    <a:pt x="7585" y="754"/>
                  </a:lnTo>
                  <a:lnTo>
                    <a:pt x="7660" y="923"/>
                  </a:lnTo>
                  <a:lnTo>
                    <a:pt x="7698" y="1017"/>
                  </a:lnTo>
                  <a:lnTo>
                    <a:pt x="7717" y="1111"/>
                  </a:lnTo>
                  <a:lnTo>
                    <a:pt x="7717" y="1186"/>
                  </a:lnTo>
                  <a:lnTo>
                    <a:pt x="7717" y="1280"/>
                  </a:lnTo>
                  <a:lnTo>
                    <a:pt x="7698" y="1469"/>
                  </a:lnTo>
                  <a:lnTo>
                    <a:pt x="7679" y="1563"/>
                  </a:lnTo>
                  <a:lnTo>
                    <a:pt x="7641" y="1638"/>
                  </a:lnTo>
                  <a:lnTo>
                    <a:pt x="7604" y="1732"/>
                  </a:lnTo>
                  <a:lnTo>
                    <a:pt x="7547" y="1807"/>
                  </a:lnTo>
                  <a:lnTo>
                    <a:pt x="7491" y="1883"/>
                  </a:lnTo>
                  <a:lnTo>
                    <a:pt x="7434" y="1958"/>
                  </a:lnTo>
                  <a:lnTo>
                    <a:pt x="7351" y="2031"/>
                  </a:lnTo>
                  <a:lnTo>
                    <a:pt x="7351" y="2031"/>
                  </a:lnTo>
                  <a:lnTo>
                    <a:pt x="7340" y="2014"/>
                  </a:lnTo>
                  <a:lnTo>
                    <a:pt x="7265" y="1920"/>
                  </a:lnTo>
                  <a:lnTo>
                    <a:pt x="7190" y="1826"/>
                  </a:lnTo>
                  <a:lnTo>
                    <a:pt x="7115" y="1751"/>
                  </a:lnTo>
                  <a:lnTo>
                    <a:pt x="7020" y="1694"/>
                  </a:lnTo>
                  <a:lnTo>
                    <a:pt x="6908" y="1657"/>
                  </a:lnTo>
                  <a:lnTo>
                    <a:pt x="6795" y="1638"/>
                  </a:lnTo>
                  <a:lnTo>
                    <a:pt x="6682" y="1619"/>
                  </a:lnTo>
                  <a:lnTo>
                    <a:pt x="6569" y="1638"/>
                  </a:lnTo>
                  <a:lnTo>
                    <a:pt x="6456" y="1676"/>
                  </a:lnTo>
                  <a:lnTo>
                    <a:pt x="6362" y="1713"/>
                  </a:lnTo>
                  <a:lnTo>
                    <a:pt x="6268" y="1789"/>
                  </a:lnTo>
                  <a:lnTo>
                    <a:pt x="6192" y="1864"/>
                  </a:lnTo>
                  <a:lnTo>
                    <a:pt x="6117" y="1958"/>
                  </a:lnTo>
                  <a:lnTo>
                    <a:pt x="6079" y="2052"/>
                  </a:lnTo>
                  <a:lnTo>
                    <a:pt x="6042" y="2165"/>
                  </a:lnTo>
                  <a:lnTo>
                    <a:pt x="6042" y="2221"/>
                  </a:lnTo>
                  <a:lnTo>
                    <a:pt x="6061" y="2278"/>
                  </a:lnTo>
                  <a:lnTo>
                    <a:pt x="6061" y="2316"/>
                  </a:lnTo>
                  <a:lnTo>
                    <a:pt x="6079" y="2334"/>
                  </a:lnTo>
                  <a:lnTo>
                    <a:pt x="6098" y="2353"/>
                  </a:lnTo>
                  <a:lnTo>
                    <a:pt x="6155" y="2372"/>
                  </a:lnTo>
                  <a:lnTo>
                    <a:pt x="6268" y="2410"/>
                  </a:lnTo>
                  <a:lnTo>
                    <a:pt x="6362" y="2428"/>
                  </a:lnTo>
                  <a:lnTo>
                    <a:pt x="6569" y="2428"/>
                  </a:lnTo>
                  <a:lnTo>
                    <a:pt x="6795" y="2410"/>
                  </a:lnTo>
                  <a:lnTo>
                    <a:pt x="6983" y="2353"/>
                  </a:lnTo>
                  <a:lnTo>
                    <a:pt x="7171" y="2259"/>
                  </a:lnTo>
                  <a:lnTo>
                    <a:pt x="7311" y="2166"/>
                  </a:lnTo>
                  <a:lnTo>
                    <a:pt x="7311" y="2166"/>
                  </a:lnTo>
                  <a:lnTo>
                    <a:pt x="7378" y="2334"/>
                  </a:lnTo>
                  <a:lnTo>
                    <a:pt x="7434" y="2541"/>
                  </a:lnTo>
                  <a:lnTo>
                    <a:pt x="7453" y="2767"/>
                  </a:lnTo>
                  <a:lnTo>
                    <a:pt x="7453" y="2974"/>
                  </a:lnTo>
                  <a:lnTo>
                    <a:pt x="7416" y="3181"/>
                  </a:lnTo>
                  <a:lnTo>
                    <a:pt x="7378" y="3388"/>
                  </a:lnTo>
                  <a:lnTo>
                    <a:pt x="7284" y="3595"/>
                  </a:lnTo>
                  <a:lnTo>
                    <a:pt x="7190" y="3783"/>
                  </a:lnTo>
                  <a:lnTo>
                    <a:pt x="7039" y="3934"/>
                  </a:lnTo>
                  <a:lnTo>
                    <a:pt x="6964" y="4009"/>
                  </a:lnTo>
                  <a:lnTo>
                    <a:pt x="6870" y="4085"/>
                  </a:lnTo>
                  <a:lnTo>
                    <a:pt x="6795" y="4122"/>
                  </a:lnTo>
                  <a:lnTo>
                    <a:pt x="6682" y="4160"/>
                  </a:lnTo>
                  <a:lnTo>
                    <a:pt x="6588" y="4197"/>
                  </a:lnTo>
                  <a:lnTo>
                    <a:pt x="6519" y="4197"/>
                  </a:lnTo>
                  <a:lnTo>
                    <a:pt x="6512" y="4122"/>
                  </a:lnTo>
                  <a:lnTo>
                    <a:pt x="6494" y="3878"/>
                  </a:lnTo>
                  <a:lnTo>
                    <a:pt x="6475" y="3765"/>
                  </a:lnTo>
                  <a:lnTo>
                    <a:pt x="6437" y="3652"/>
                  </a:lnTo>
                  <a:lnTo>
                    <a:pt x="6381" y="3539"/>
                  </a:lnTo>
                  <a:lnTo>
                    <a:pt x="6305" y="3426"/>
                  </a:lnTo>
                  <a:lnTo>
                    <a:pt x="6211" y="3351"/>
                  </a:lnTo>
                  <a:lnTo>
                    <a:pt x="6098" y="3294"/>
                  </a:lnTo>
                  <a:lnTo>
                    <a:pt x="5967" y="3256"/>
                  </a:lnTo>
                  <a:lnTo>
                    <a:pt x="5835" y="3275"/>
                  </a:lnTo>
                  <a:lnTo>
                    <a:pt x="5778" y="3294"/>
                  </a:lnTo>
                  <a:lnTo>
                    <a:pt x="5722" y="3332"/>
                  </a:lnTo>
                  <a:lnTo>
                    <a:pt x="5665" y="3369"/>
                  </a:lnTo>
                  <a:lnTo>
                    <a:pt x="5628" y="3426"/>
                  </a:lnTo>
                  <a:lnTo>
                    <a:pt x="5590" y="3482"/>
                  </a:lnTo>
                  <a:lnTo>
                    <a:pt x="5590" y="3539"/>
                  </a:lnTo>
                  <a:lnTo>
                    <a:pt x="5571" y="3670"/>
                  </a:lnTo>
                  <a:lnTo>
                    <a:pt x="5609" y="3802"/>
                  </a:lnTo>
                  <a:lnTo>
                    <a:pt x="5665" y="3915"/>
                  </a:lnTo>
                  <a:lnTo>
                    <a:pt x="5722" y="4009"/>
                  </a:lnTo>
                  <a:lnTo>
                    <a:pt x="5816" y="4103"/>
                  </a:lnTo>
                  <a:lnTo>
                    <a:pt x="5910" y="4179"/>
                  </a:lnTo>
                  <a:lnTo>
                    <a:pt x="6023" y="4235"/>
                  </a:lnTo>
                  <a:lnTo>
                    <a:pt x="6136" y="4273"/>
                  </a:lnTo>
                  <a:lnTo>
                    <a:pt x="6249" y="4292"/>
                  </a:lnTo>
                  <a:lnTo>
                    <a:pt x="6362" y="4310"/>
                  </a:lnTo>
                  <a:lnTo>
                    <a:pt x="6418" y="4310"/>
                  </a:lnTo>
                  <a:lnTo>
                    <a:pt x="6418" y="4348"/>
                  </a:lnTo>
                  <a:lnTo>
                    <a:pt x="6418" y="4574"/>
                  </a:lnTo>
                  <a:lnTo>
                    <a:pt x="6399" y="4800"/>
                  </a:lnTo>
                  <a:lnTo>
                    <a:pt x="6324" y="5007"/>
                  </a:lnTo>
                  <a:lnTo>
                    <a:pt x="6268" y="5101"/>
                  </a:lnTo>
                  <a:lnTo>
                    <a:pt x="6211" y="5195"/>
                  </a:lnTo>
                  <a:lnTo>
                    <a:pt x="6136" y="5251"/>
                  </a:lnTo>
                  <a:lnTo>
                    <a:pt x="6042" y="5308"/>
                  </a:lnTo>
                  <a:lnTo>
                    <a:pt x="6005" y="5322"/>
                  </a:lnTo>
                  <a:lnTo>
                    <a:pt x="6005" y="5322"/>
                  </a:lnTo>
                  <a:lnTo>
                    <a:pt x="6004" y="5308"/>
                  </a:lnTo>
                  <a:lnTo>
                    <a:pt x="5967" y="5063"/>
                  </a:lnTo>
                  <a:lnTo>
                    <a:pt x="5910" y="4950"/>
                  </a:lnTo>
                  <a:lnTo>
                    <a:pt x="5854" y="4856"/>
                  </a:lnTo>
                  <a:lnTo>
                    <a:pt x="5797" y="4743"/>
                  </a:lnTo>
                  <a:lnTo>
                    <a:pt x="5722" y="4649"/>
                  </a:lnTo>
                  <a:lnTo>
                    <a:pt x="5647" y="4555"/>
                  </a:lnTo>
                  <a:lnTo>
                    <a:pt x="5553" y="4480"/>
                  </a:lnTo>
                  <a:lnTo>
                    <a:pt x="5440" y="4404"/>
                  </a:lnTo>
                  <a:lnTo>
                    <a:pt x="5327" y="4367"/>
                  </a:lnTo>
                  <a:lnTo>
                    <a:pt x="5195" y="4348"/>
                  </a:lnTo>
                  <a:lnTo>
                    <a:pt x="5120" y="4367"/>
                  </a:lnTo>
                  <a:lnTo>
                    <a:pt x="5063" y="4386"/>
                  </a:lnTo>
                  <a:lnTo>
                    <a:pt x="4950" y="4442"/>
                  </a:lnTo>
                  <a:lnTo>
                    <a:pt x="4894" y="4499"/>
                  </a:lnTo>
                  <a:lnTo>
                    <a:pt x="4856" y="4555"/>
                  </a:lnTo>
                  <a:lnTo>
                    <a:pt x="4837" y="4611"/>
                  </a:lnTo>
                  <a:lnTo>
                    <a:pt x="4819" y="4687"/>
                  </a:lnTo>
                  <a:lnTo>
                    <a:pt x="4837" y="4762"/>
                  </a:lnTo>
                  <a:lnTo>
                    <a:pt x="4856" y="4818"/>
                  </a:lnTo>
                  <a:lnTo>
                    <a:pt x="4913" y="4931"/>
                  </a:lnTo>
                  <a:lnTo>
                    <a:pt x="4988" y="5025"/>
                  </a:lnTo>
                  <a:lnTo>
                    <a:pt x="5176" y="5195"/>
                  </a:lnTo>
                  <a:lnTo>
                    <a:pt x="5364" y="5327"/>
                  </a:lnTo>
                  <a:lnTo>
                    <a:pt x="5477" y="5383"/>
                  </a:lnTo>
                  <a:lnTo>
                    <a:pt x="5590" y="5421"/>
                  </a:lnTo>
                  <a:lnTo>
                    <a:pt x="5703" y="5458"/>
                  </a:lnTo>
                  <a:lnTo>
                    <a:pt x="5910" y="5458"/>
                  </a:lnTo>
                  <a:lnTo>
                    <a:pt x="5910" y="5534"/>
                  </a:lnTo>
                  <a:lnTo>
                    <a:pt x="5891" y="5759"/>
                  </a:lnTo>
                  <a:lnTo>
                    <a:pt x="5816" y="5966"/>
                  </a:lnTo>
                  <a:lnTo>
                    <a:pt x="5760" y="6061"/>
                  </a:lnTo>
                  <a:lnTo>
                    <a:pt x="5703" y="6155"/>
                  </a:lnTo>
                  <a:lnTo>
                    <a:pt x="5628" y="6230"/>
                  </a:lnTo>
                  <a:lnTo>
                    <a:pt x="5553" y="6305"/>
                  </a:lnTo>
                  <a:lnTo>
                    <a:pt x="5383" y="6437"/>
                  </a:lnTo>
                  <a:lnTo>
                    <a:pt x="5176" y="6531"/>
                  </a:lnTo>
                  <a:lnTo>
                    <a:pt x="4969" y="6569"/>
                  </a:lnTo>
                  <a:lnTo>
                    <a:pt x="4743" y="6587"/>
                  </a:lnTo>
                  <a:lnTo>
                    <a:pt x="4649" y="6569"/>
                  </a:lnTo>
                  <a:lnTo>
                    <a:pt x="4536" y="6550"/>
                  </a:lnTo>
                  <a:lnTo>
                    <a:pt x="4480" y="6531"/>
                  </a:lnTo>
                  <a:lnTo>
                    <a:pt x="4442" y="6512"/>
                  </a:lnTo>
                  <a:lnTo>
                    <a:pt x="4329" y="6475"/>
                  </a:lnTo>
                  <a:lnTo>
                    <a:pt x="4306" y="6457"/>
                  </a:lnTo>
                  <a:lnTo>
                    <a:pt x="4306" y="6457"/>
                  </a:lnTo>
                  <a:lnTo>
                    <a:pt x="4386" y="6343"/>
                  </a:lnTo>
                  <a:lnTo>
                    <a:pt x="4480" y="6155"/>
                  </a:lnTo>
                  <a:lnTo>
                    <a:pt x="4518" y="6042"/>
                  </a:lnTo>
                  <a:lnTo>
                    <a:pt x="4536" y="5929"/>
                  </a:lnTo>
                  <a:lnTo>
                    <a:pt x="4555" y="5816"/>
                  </a:lnTo>
                  <a:lnTo>
                    <a:pt x="4555" y="5703"/>
                  </a:lnTo>
                  <a:lnTo>
                    <a:pt x="4536" y="5590"/>
                  </a:lnTo>
                  <a:lnTo>
                    <a:pt x="4499" y="5477"/>
                  </a:lnTo>
                  <a:lnTo>
                    <a:pt x="4442" y="5383"/>
                  </a:lnTo>
                  <a:lnTo>
                    <a:pt x="4367" y="5270"/>
                  </a:lnTo>
                  <a:lnTo>
                    <a:pt x="4292" y="5195"/>
                  </a:lnTo>
                  <a:lnTo>
                    <a:pt x="4198" y="5120"/>
                  </a:lnTo>
                  <a:lnTo>
                    <a:pt x="4104" y="5063"/>
                  </a:lnTo>
                  <a:lnTo>
                    <a:pt x="3991" y="5025"/>
                  </a:lnTo>
                  <a:lnTo>
                    <a:pt x="3840" y="5025"/>
                  </a:lnTo>
                  <a:lnTo>
                    <a:pt x="3784" y="5082"/>
                  </a:lnTo>
                  <a:lnTo>
                    <a:pt x="3746" y="5120"/>
                  </a:lnTo>
                  <a:lnTo>
                    <a:pt x="3708" y="5251"/>
                  </a:lnTo>
                  <a:lnTo>
                    <a:pt x="3689" y="5364"/>
                  </a:lnTo>
                  <a:lnTo>
                    <a:pt x="3689" y="5477"/>
                  </a:lnTo>
                  <a:lnTo>
                    <a:pt x="3708" y="5590"/>
                  </a:lnTo>
                  <a:lnTo>
                    <a:pt x="3746" y="5816"/>
                  </a:lnTo>
                  <a:lnTo>
                    <a:pt x="3840" y="6042"/>
                  </a:lnTo>
                  <a:lnTo>
                    <a:pt x="3953" y="6230"/>
                  </a:lnTo>
                  <a:lnTo>
                    <a:pt x="4009" y="6343"/>
                  </a:lnTo>
                  <a:lnTo>
                    <a:pt x="4085" y="6418"/>
                  </a:lnTo>
                  <a:lnTo>
                    <a:pt x="4168" y="6485"/>
                  </a:lnTo>
                  <a:lnTo>
                    <a:pt x="4168" y="6485"/>
                  </a:lnTo>
                  <a:lnTo>
                    <a:pt x="4047" y="6606"/>
                  </a:lnTo>
                  <a:lnTo>
                    <a:pt x="3878" y="6719"/>
                  </a:lnTo>
                  <a:lnTo>
                    <a:pt x="3689" y="6813"/>
                  </a:lnTo>
                  <a:lnTo>
                    <a:pt x="3501" y="6870"/>
                  </a:lnTo>
                  <a:lnTo>
                    <a:pt x="3294" y="6870"/>
                  </a:lnTo>
                  <a:lnTo>
                    <a:pt x="3200" y="6851"/>
                  </a:lnTo>
                  <a:lnTo>
                    <a:pt x="3106" y="6832"/>
                  </a:lnTo>
                  <a:lnTo>
                    <a:pt x="3019" y="6797"/>
                  </a:lnTo>
                  <a:lnTo>
                    <a:pt x="3019" y="6797"/>
                  </a:lnTo>
                  <a:lnTo>
                    <a:pt x="3087" y="6719"/>
                  </a:lnTo>
                  <a:lnTo>
                    <a:pt x="3181" y="6569"/>
                  </a:lnTo>
                  <a:lnTo>
                    <a:pt x="3257" y="6380"/>
                  </a:lnTo>
                  <a:lnTo>
                    <a:pt x="3275" y="6286"/>
                  </a:lnTo>
                  <a:lnTo>
                    <a:pt x="3275" y="6173"/>
                  </a:lnTo>
                  <a:lnTo>
                    <a:pt x="3257" y="6079"/>
                  </a:lnTo>
                  <a:lnTo>
                    <a:pt x="3238" y="5985"/>
                  </a:lnTo>
                  <a:lnTo>
                    <a:pt x="3200" y="5891"/>
                  </a:lnTo>
                  <a:lnTo>
                    <a:pt x="3163" y="5797"/>
                  </a:lnTo>
                  <a:lnTo>
                    <a:pt x="3087" y="5722"/>
                  </a:lnTo>
                  <a:lnTo>
                    <a:pt x="3012" y="5646"/>
                  </a:lnTo>
                  <a:lnTo>
                    <a:pt x="2899" y="5609"/>
                  </a:lnTo>
                  <a:lnTo>
                    <a:pt x="2786" y="5609"/>
                  </a:lnTo>
                  <a:lnTo>
                    <a:pt x="2692" y="5665"/>
                  </a:lnTo>
                  <a:lnTo>
                    <a:pt x="2598" y="5722"/>
                  </a:lnTo>
                  <a:lnTo>
                    <a:pt x="2542" y="5816"/>
                  </a:lnTo>
                  <a:lnTo>
                    <a:pt x="2504" y="5910"/>
                  </a:lnTo>
                  <a:lnTo>
                    <a:pt x="2466" y="6023"/>
                  </a:lnTo>
                  <a:lnTo>
                    <a:pt x="2466" y="6117"/>
                  </a:lnTo>
                  <a:lnTo>
                    <a:pt x="2466" y="6230"/>
                  </a:lnTo>
                  <a:lnTo>
                    <a:pt x="2504" y="6324"/>
                  </a:lnTo>
                  <a:lnTo>
                    <a:pt x="2542" y="6437"/>
                  </a:lnTo>
                  <a:lnTo>
                    <a:pt x="2579" y="6531"/>
                  </a:lnTo>
                  <a:lnTo>
                    <a:pt x="2654" y="6606"/>
                  </a:lnTo>
                  <a:lnTo>
                    <a:pt x="2711" y="6700"/>
                  </a:lnTo>
                  <a:lnTo>
                    <a:pt x="2805" y="6757"/>
                  </a:lnTo>
                  <a:lnTo>
                    <a:pt x="2879" y="6831"/>
                  </a:lnTo>
                  <a:lnTo>
                    <a:pt x="2879" y="6831"/>
                  </a:lnTo>
                  <a:lnTo>
                    <a:pt x="2767" y="6926"/>
                  </a:lnTo>
                  <a:lnTo>
                    <a:pt x="2617" y="7020"/>
                  </a:lnTo>
                  <a:lnTo>
                    <a:pt x="2466" y="7096"/>
                  </a:lnTo>
                  <a:lnTo>
                    <a:pt x="2297" y="7133"/>
                  </a:lnTo>
                  <a:lnTo>
                    <a:pt x="2128" y="7152"/>
                  </a:lnTo>
                  <a:lnTo>
                    <a:pt x="1958" y="7133"/>
                  </a:lnTo>
                  <a:lnTo>
                    <a:pt x="1808" y="7077"/>
                  </a:lnTo>
                  <a:lnTo>
                    <a:pt x="1657" y="7020"/>
                  </a:lnTo>
                  <a:lnTo>
                    <a:pt x="1525" y="6926"/>
                  </a:lnTo>
                  <a:lnTo>
                    <a:pt x="1394" y="6813"/>
                  </a:lnTo>
                  <a:lnTo>
                    <a:pt x="1377" y="6794"/>
                  </a:lnTo>
                  <a:lnTo>
                    <a:pt x="1377" y="6794"/>
                  </a:lnTo>
                  <a:lnTo>
                    <a:pt x="1431" y="6776"/>
                  </a:lnTo>
                  <a:lnTo>
                    <a:pt x="1525" y="6700"/>
                  </a:lnTo>
                  <a:lnTo>
                    <a:pt x="1619" y="6625"/>
                  </a:lnTo>
                  <a:lnTo>
                    <a:pt x="1695" y="6550"/>
                  </a:lnTo>
                  <a:lnTo>
                    <a:pt x="1770" y="6437"/>
                  </a:lnTo>
                  <a:lnTo>
                    <a:pt x="1845" y="6324"/>
                  </a:lnTo>
                  <a:lnTo>
                    <a:pt x="1883" y="6192"/>
                  </a:lnTo>
                  <a:lnTo>
                    <a:pt x="1902" y="6061"/>
                  </a:lnTo>
                  <a:lnTo>
                    <a:pt x="1883" y="5929"/>
                  </a:lnTo>
                  <a:lnTo>
                    <a:pt x="1845" y="5797"/>
                  </a:lnTo>
                  <a:lnTo>
                    <a:pt x="1826" y="5741"/>
                  </a:lnTo>
                  <a:lnTo>
                    <a:pt x="1770" y="5665"/>
                  </a:lnTo>
                  <a:lnTo>
                    <a:pt x="1713" y="5628"/>
                  </a:lnTo>
                  <a:lnTo>
                    <a:pt x="1657" y="5590"/>
                  </a:lnTo>
                  <a:lnTo>
                    <a:pt x="1582" y="5571"/>
                  </a:lnTo>
                  <a:lnTo>
                    <a:pt x="1506" y="5552"/>
                  </a:lnTo>
                  <a:lnTo>
                    <a:pt x="1431" y="5571"/>
                  </a:lnTo>
                  <a:lnTo>
                    <a:pt x="1356" y="5609"/>
                  </a:lnTo>
                  <a:lnTo>
                    <a:pt x="1299" y="5646"/>
                  </a:lnTo>
                  <a:lnTo>
                    <a:pt x="1243" y="5703"/>
                  </a:lnTo>
                  <a:lnTo>
                    <a:pt x="1149" y="5816"/>
                  </a:lnTo>
                  <a:lnTo>
                    <a:pt x="1092" y="5966"/>
                  </a:lnTo>
                  <a:lnTo>
                    <a:pt x="1055" y="6117"/>
                  </a:lnTo>
                  <a:lnTo>
                    <a:pt x="1055" y="6286"/>
                  </a:lnTo>
                  <a:lnTo>
                    <a:pt x="1092" y="6437"/>
                  </a:lnTo>
                  <a:lnTo>
                    <a:pt x="1168" y="6587"/>
                  </a:lnTo>
                  <a:lnTo>
                    <a:pt x="1243" y="6738"/>
                  </a:lnTo>
                  <a:lnTo>
                    <a:pt x="1293" y="6797"/>
                  </a:lnTo>
                  <a:lnTo>
                    <a:pt x="1293" y="6797"/>
                  </a:lnTo>
                  <a:lnTo>
                    <a:pt x="1205" y="6832"/>
                  </a:lnTo>
                  <a:lnTo>
                    <a:pt x="1111" y="6851"/>
                  </a:lnTo>
                  <a:lnTo>
                    <a:pt x="998" y="6870"/>
                  </a:lnTo>
                  <a:lnTo>
                    <a:pt x="904" y="6870"/>
                  </a:lnTo>
                  <a:lnTo>
                    <a:pt x="697" y="6851"/>
                  </a:lnTo>
                  <a:lnTo>
                    <a:pt x="528" y="6794"/>
                  </a:lnTo>
                  <a:lnTo>
                    <a:pt x="359" y="6719"/>
                  </a:lnTo>
                  <a:lnTo>
                    <a:pt x="227" y="6644"/>
                  </a:lnTo>
                  <a:lnTo>
                    <a:pt x="359" y="6738"/>
                  </a:lnTo>
                  <a:lnTo>
                    <a:pt x="528" y="6813"/>
                  </a:lnTo>
                  <a:lnTo>
                    <a:pt x="697" y="6870"/>
                  </a:lnTo>
                  <a:lnTo>
                    <a:pt x="904" y="6907"/>
                  </a:lnTo>
                  <a:lnTo>
                    <a:pt x="998" y="6907"/>
                  </a:lnTo>
                  <a:lnTo>
                    <a:pt x="1111" y="6889"/>
                  </a:lnTo>
                  <a:lnTo>
                    <a:pt x="1205" y="6851"/>
                  </a:lnTo>
                  <a:lnTo>
                    <a:pt x="1310" y="6816"/>
                  </a:lnTo>
                  <a:lnTo>
                    <a:pt x="1356" y="6870"/>
                  </a:lnTo>
                  <a:lnTo>
                    <a:pt x="1488" y="6964"/>
                  </a:lnTo>
                  <a:lnTo>
                    <a:pt x="1619" y="7077"/>
                  </a:lnTo>
                  <a:lnTo>
                    <a:pt x="1789" y="7152"/>
                  </a:lnTo>
                  <a:lnTo>
                    <a:pt x="1958" y="7190"/>
                  </a:lnTo>
                  <a:lnTo>
                    <a:pt x="2128" y="7208"/>
                  </a:lnTo>
                  <a:lnTo>
                    <a:pt x="2316" y="7208"/>
                  </a:lnTo>
                  <a:lnTo>
                    <a:pt x="2485" y="7152"/>
                  </a:lnTo>
                  <a:lnTo>
                    <a:pt x="2654" y="7096"/>
                  </a:lnTo>
                  <a:lnTo>
                    <a:pt x="2824" y="6983"/>
                  </a:lnTo>
                  <a:lnTo>
                    <a:pt x="2956" y="6870"/>
                  </a:lnTo>
                  <a:lnTo>
                    <a:pt x="2960" y="6864"/>
                  </a:lnTo>
                  <a:lnTo>
                    <a:pt x="2960" y="6864"/>
                  </a:lnTo>
                  <a:lnTo>
                    <a:pt x="2974" y="6870"/>
                  </a:lnTo>
                  <a:lnTo>
                    <a:pt x="3087" y="6926"/>
                  </a:lnTo>
                  <a:lnTo>
                    <a:pt x="3181" y="6945"/>
                  </a:lnTo>
                  <a:lnTo>
                    <a:pt x="3294" y="6964"/>
                  </a:lnTo>
                  <a:lnTo>
                    <a:pt x="3407" y="6964"/>
                  </a:lnTo>
                  <a:lnTo>
                    <a:pt x="3501" y="6945"/>
                  </a:lnTo>
                  <a:lnTo>
                    <a:pt x="3727" y="6907"/>
                  </a:lnTo>
                  <a:lnTo>
                    <a:pt x="3915" y="6813"/>
                  </a:lnTo>
                  <a:lnTo>
                    <a:pt x="4104" y="6682"/>
                  </a:lnTo>
                  <a:lnTo>
                    <a:pt x="4247" y="6539"/>
                  </a:lnTo>
                  <a:lnTo>
                    <a:pt x="4292" y="6569"/>
                  </a:lnTo>
                  <a:lnTo>
                    <a:pt x="4405" y="6625"/>
                  </a:lnTo>
                  <a:lnTo>
                    <a:pt x="4442" y="6644"/>
                  </a:lnTo>
                  <a:lnTo>
                    <a:pt x="4518" y="6644"/>
                  </a:lnTo>
                  <a:lnTo>
                    <a:pt x="4630" y="6682"/>
                  </a:lnTo>
                  <a:lnTo>
                    <a:pt x="4743" y="6682"/>
                  </a:lnTo>
                  <a:lnTo>
                    <a:pt x="4856" y="6700"/>
                  </a:lnTo>
                  <a:lnTo>
                    <a:pt x="4988" y="6682"/>
                  </a:lnTo>
                  <a:lnTo>
                    <a:pt x="5214" y="6625"/>
                  </a:lnTo>
                  <a:lnTo>
                    <a:pt x="5327" y="6587"/>
                  </a:lnTo>
                  <a:lnTo>
                    <a:pt x="5421" y="6531"/>
                  </a:lnTo>
                  <a:lnTo>
                    <a:pt x="5534" y="6475"/>
                  </a:lnTo>
                  <a:lnTo>
                    <a:pt x="5628" y="6399"/>
                  </a:lnTo>
                  <a:lnTo>
                    <a:pt x="5703" y="6305"/>
                  </a:lnTo>
                  <a:lnTo>
                    <a:pt x="5797" y="6211"/>
                  </a:lnTo>
                  <a:lnTo>
                    <a:pt x="5854" y="6117"/>
                  </a:lnTo>
                  <a:lnTo>
                    <a:pt x="5910" y="6004"/>
                  </a:lnTo>
                  <a:lnTo>
                    <a:pt x="5948" y="5891"/>
                  </a:lnTo>
                  <a:lnTo>
                    <a:pt x="5985" y="5778"/>
                  </a:lnTo>
                  <a:lnTo>
                    <a:pt x="6023" y="5534"/>
                  </a:lnTo>
                  <a:lnTo>
                    <a:pt x="6015" y="5434"/>
                  </a:lnTo>
                  <a:lnTo>
                    <a:pt x="6015" y="5434"/>
                  </a:lnTo>
                  <a:lnTo>
                    <a:pt x="6079" y="5402"/>
                  </a:lnTo>
                  <a:lnTo>
                    <a:pt x="6192" y="5345"/>
                  </a:lnTo>
                  <a:lnTo>
                    <a:pt x="6287" y="5270"/>
                  </a:lnTo>
                  <a:lnTo>
                    <a:pt x="6362" y="5157"/>
                  </a:lnTo>
                  <a:lnTo>
                    <a:pt x="6418" y="5044"/>
                  </a:lnTo>
                  <a:lnTo>
                    <a:pt x="6456" y="4931"/>
                  </a:lnTo>
                  <a:lnTo>
                    <a:pt x="6494" y="4818"/>
                  </a:lnTo>
                  <a:lnTo>
                    <a:pt x="6531" y="4593"/>
                  </a:lnTo>
                  <a:lnTo>
                    <a:pt x="6531" y="4348"/>
                  </a:lnTo>
                  <a:lnTo>
                    <a:pt x="6528" y="4305"/>
                  </a:lnTo>
                  <a:lnTo>
                    <a:pt x="6606" y="4292"/>
                  </a:lnTo>
                  <a:lnTo>
                    <a:pt x="6719" y="4254"/>
                  </a:lnTo>
                  <a:lnTo>
                    <a:pt x="6832" y="4216"/>
                  </a:lnTo>
                  <a:lnTo>
                    <a:pt x="6926" y="4160"/>
                  </a:lnTo>
                  <a:lnTo>
                    <a:pt x="7020" y="4085"/>
                  </a:lnTo>
                  <a:lnTo>
                    <a:pt x="7115" y="4009"/>
                  </a:lnTo>
                  <a:lnTo>
                    <a:pt x="7265" y="3840"/>
                  </a:lnTo>
                  <a:lnTo>
                    <a:pt x="7378" y="3633"/>
                  </a:lnTo>
                  <a:lnTo>
                    <a:pt x="7453" y="3426"/>
                  </a:lnTo>
                  <a:lnTo>
                    <a:pt x="7510" y="3200"/>
                  </a:lnTo>
                  <a:lnTo>
                    <a:pt x="7547" y="2974"/>
                  </a:lnTo>
                  <a:lnTo>
                    <a:pt x="7547" y="2748"/>
                  </a:lnTo>
                  <a:lnTo>
                    <a:pt x="7529" y="2523"/>
                  </a:lnTo>
                  <a:lnTo>
                    <a:pt x="7472" y="2316"/>
                  </a:lnTo>
                  <a:lnTo>
                    <a:pt x="7397" y="2109"/>
                  </a:lnTo>
                  <a:lnTo>
                    <a:pt x="7392" y="2101"/>
                  </a:lnTo>
                  <a:lnTo>
                    <a:pt x="7491" y="2014"/>
                  </a:lnTo>
                  <a:lnTo>
                    <a:pt x="7547" y="1939"/>
                  </a:lnTo>
                  <a:lnTo>
                    <a:pt x="7623" y="1845"/>
                  </a:lnTo>
                  <a:lnTo>
                    <a:pt x="7660" y="1770"/>
                  </a:lnTo>
                  <a:lnTo>
                    <a:pt x="7717" y="1676"/>
                  </a:lnTo>
                  <a:lnTo>
                    <a:pt x="7754" y="1582"/>
                  </a:lnTo>
                  <a:lnTo>
                    <a:pt x="7773" y="1487"/>
                  </a:lnTo>
                  <a:lnTo>
                    <a:pt x="7792" y="1280"/>
                  </a:lnTo>
                  <a:lnTo>
                    <a:pt x="7792" y="1186"/>
                  </a:lnTo>
                  <a:lnTo>
                    <a:pt x="7792" y="1092"/>
                  </a:lnTo>
                  <a:lnTo>
                    <a:pt x="7754" y="998"/>
                  </a:lnTo>
                  <a:lnTo>
                    <a:pt x="7736" y="904"/>
                  </a:lnTo>
                  <a:lnTo>
                    <a:pt x="7641" y="735"/>
                  </a:lnTo>
                  <a:lnTo>
                    <a:pt x="7547" y="565"/>
                  </a:lnTo>
                  <a:lnTo>
                    <a:pt x="7416" y="434"/>
                  </a:lnTo>
                  <a:lnTo>
                    <a:pt x="7265" y="321"/>
                  </a:lnTo>
                  <a:lnTo>
                    <a:pt x="7115" y="208"/>
                  </a:lnTo>
                  <a:lnTo>
                    <a:pt x="6945" y="151"/>
                  </a:lnTo>
                  <a:lnTo>
                    <a:pt x="6776" y="95"/>
                  </a:lnTo>
                  <a:lnTo>
                    <a:pt x="6588" y="76"/>
                  </a:lnTo>
                  <a:lnTo>
                    <a:pt x="6418" y="76"/>
                  </a:lnTo>
                  <a:lnTo>
                    <a:pt x="6324" y="95"/>
                  </a:lnTo>
                  <a:lnTo>
                    <a:pt x="6249" y="114"/>
                  </a:lnTo>
                  <a:lnTo>
                    <a:pt x="6155" y="151"/>
                  </a:lnTo>
                  <a:lnTo>
                    <a:pt x="6079" y="189"/>
                  </a:lnTo>
                  <a:lnTo>
                    <a:pt x="6051" y="213"/>
                  </a:lnTo>
                  <a:lnTo>
                    <a:pt x="6051" y="213"/>
                  </a:lnTo>
                  <a:lnTo>
                    <a:pt x="5835" y="151"/>
                  </a:lnTo>
                  <a:lnTo>
                    <a:pt x="5609" y="95"/>
                  </a:lnTo>
                  <a:lnTo>
                    <a:pt x="5364" y="57"/>
                  </a:lnTo>
                  <a:lnTo>
                    <a:pt x="5139" y="20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2"/>
            <p:cNvSpPr/>
            <p:nvPr/>
          </p:nvSpPr>
          <p:spPr>
            <a:xfrm flipH="1">
              <a:off x="861668" y="4115766"/>
              <a:ext cx="101689" cy="21246"/>
            </a:xfrm>
            <a:custGeom>
              <a:avLst/>
              <a:gdLst/>
              <a:ahLst/>
              <a:cxnLst/>
              <a:rect l="l" t="t" r="r" b="b"/>
              <a:pathLst>
                <a:path w="3068" h="641" extrusionOk="0">
                  <a:moveTo>
                    <a:pt x="1" y="1"/>
                  </a:moveTo>
                  <a:lnTo>
                    <a:pt x="132" y="57"/>
                  </a:lnTo>
                  <a:lnTo>
                    <a:pt x="452" y="208"/>
                  </a:lnTo>
                  <a:lnTo>
                    <a:pt x="678" y="302"/>
                  </a:lnTo>
                  <a:lnTo>
                    <a:pt x="923" y="377"/>
                  </a:lnTo>
                  <a:lnTo>
                    <a:pt x="1205" y="452"/>
                  </a:lnTo>
                  <a:lnTo>
                    <a:pt x="1487" y="528"/>
                  </a:lnTo>
                  <a:lnTo>
                    <a:pt x="1788" y="584"/>
                  </a:lnTo>
                  <a:lnTo>
                    <a:pt x="2071" y="603"/>
                  </a:lnTo>
                  <a:lnTo>
                    <a:pt x="2334" y="622"/>
                  </a:lnTo>
                  <a:lnTo>
                    <a:pt x="2579" y="641"/>
                  </a:lnTo>
                  <a:lnTo>
                    <a:pt x="2936" y="622"/>
                  </a:lnTo>
                  <a:lnTo>
                    <a:pt x="3068" y="603"/>
                  </a:lnTo>
                  <a:lnTo>
                    <a:pt x="2936" y="603"/>
                  </a:lnTo>
                  <a:lnTo>
                    <a:pt x="2579" y="565"/>
                  </a:lnTo>
                  <a:lnTo>
                    <a:pt x="2334" y="546"/>
                  </a:lnTo>
                  <a:lnTo>
                    <a:pt x="2071" y="509"/>
                  </a:lnTo>
                  <a:lnTo>
                    <a:pt x="1807" y="471"/>
                  </a:lnTo>
                  <a:lnTo>
                    <a:pt x="1506" y="415"/>
                  </a:lnTo>
                  <a:lnTo>
                    <a:pt x="1224" y="358"/>
                  </a:lnTo>
                  <a:lnTo>
                    <a:pt x="960" y="302"/>
                  </a:lnTo>
                  <a:lnTo>
                    <a:pt x="697" y="227"/>
                  </a:lnTo>
                  <a:lnTo>
                    <a:pt x="471" y="151"/>
                  </a:lnTo>
                  <a:lnTo>
                    <a:pt x="132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2"/>
            <p:cNvSpPr/>
            <p:nvPr/>
          </p:nvSpPr>
          <p:spPr>
            <a:xfrm flipH="1">
              <a:off x="458693" y="4132604"/>
              <a:ext cx="141629" cy="16871"/>
            </a:xfrm>
            <a:custGeom>
              <a:avLst/>
              <a:gdLst/>
              <a:ahLst/>
              <a:cxnLst/>
              <a:rect l="l" t="t" r="r" b="b"/>
              <a:pathLst>
                <a:path w="4273" h="509" extrusionOk="0">
                  <a:moveTo>
                    <a:pt x="4272" y="1"/>
                  </a:moveTo>
                  <a:lnTo>
                    <a:pt x="4084" y="38"/>
                  </a:lnTo>
                  <a:lnTo>
                    <a:pt x="3613" y="114"/>
                  </a:lnTo>
                  <a:lnTo>
                    <a:pt x="3293" y="170"/>
                  </a:lnTo>
                  <a:lnTo>
                    <a:pt x="2936" y="246"/>
                  </a:lnTo>
                  <a:lnTo>
                    <a:pt x="2541" y="283"/>
                  </a:lnTo>
                  <a:lnTo>
                    <a:pt x="2146" y="340"/>
                  </a:lnTo>
                  <a:lnTo>
                    <a:pt x="1750" y="377"/>
                  </a:lnTo>
                  <a:lnTo>
                    <a:pt x="1355" y="415"/>
                  </a:lnTo>
                  <a:lnTo>
                    <a:pt x="998" y="434"/>
                  </a:lnTo>
                  <a:lnTo>
                    <a:pt x="678" y="453"/>
                  </a:lnTo>
                  <a:lnTo>
                    <a:pt x="0" y="471"/>
                  </a:lnTo>
                  <a:lnTo>
                    <a:pt x="188" y="490"/>
                  </a:lnTo>
                  <a:lnTo>
                    <a:pt x="678" y="509"/>
                  </a:lnTo>
                  <a:lnTo>
                    <a:pt x="1374" y="509"/>
                  </a:lnTo>
                  <a:lnTo>
                    <a:pt x="1750" y="490"/>
                  </a:lnTo>
                  <a:lnTo>
                    <a:pt x="2164" y="453"/>
                  </a:lnTo>
                  <a:lnTo>
                    <a:pt x="2560" y="396"/>
                  </a:lnTo>
                  <a:lnTo>
                    <a:pt x="2955" y="340"/>
                  </a:lnTo>
                  <a:lnTo>
                    <a:pt x="3312" y="264"/>
                  </a:lnTo>
                  <a:lnTo>
                    <a:pt x="3632" y="189"/>
                  </a:lnTo>
                  <a:lnTo>
                    <a:pt x="4103" y="57"/>
                  </a:lnTo>
                  <a:lnTo>
                    <a:pt x="42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2"/>
            <p:cNvSpPr/>
            <p:nvPr/>
          </p:nvSpPr>
          <p:spPr>
            <a:xfrm flipH="1">
              <a:off x="44623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6" y="15300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2"/>
            <p:cNvSpPr/>
            <p:nvPr/>
          </p:nvSpPr>
          <p:spPr>
            <a:xfrm flipH="1">
              <a:off x="98828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7" y="1530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2"/>
            <p:cNvSpPr/>
            <p:nvPr/>
          </p:nvSpPr>
          <p:spPr>
            <a:xfrm flipH="1">
              <a:off x="407548" y="4324744"/>
              <a:ext cx="691173" cy="126647"/>
            </a:xfrm>
            <a:custGeom>
              <a:avLst/>
              <a:gdLst/>
              <a:ahLst/>
              <a:cxnLst/>
              <a:rect l="l" t="t" r="r" b="b"/>
              <a:pathLst>
                <a:path w="20853" h="3821" extrusionOk="0">
                  <a:moveTo>
                    <a:pt x="1" y="0"/>
                  </a:moveTo>
                  <a:lnTo>
                    <a:pt x="1" y="3820"/>
                  </a:lnTo>
                  <a:lnTo>
                    <a:pt x="20852" y="3820"/>
                  </a:lnTo>
                  <a:lnTo>
                    <a:pt x="208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4" name="Google Shape;1784;p22"/>
          <p:cNvGrpSpPr/>
          <p:nvPr/>
        </p:nvGrpSpPr>
        <p:grpSpPr>
          <a:xfrm>
            <a:off x="8208750" y="2305706"/>
            <a:ext cx="859051" cy="2609644"/>
            <a:chOff x="80525" y="1896131"/>
            <a:chExt cx="859051" cy="2609644"/>
          </a:xfrm>
        </p:grpSpPr>
        <p:sp>
          <p:nvSpPr>
            <p:cNvPr id="1785" name="Google Shape;1785;p22"/>
            <p:cNvSpPr/>
            <p:nvPr/>
          </p:nvSpPr>
          <p:spPr>
            <a:xfrm>
              <a:off x="80525" y="4381996"/>
              <a:ext cx="859051" cy="123780"/>
            </a:xfrm>
            <a:custGeom>
              <a:avLst/>
              <a:gdLst/>
              <a:ahLst/>
              <a:cxnLst/>
              <a:rect l="l" t="t" r="r" b="b"/>
              <a:pathLst>
                <a:path w="11368" h="1638" extrusionOk="0">
                  <a:moveTo>
                    <a:pt x="5684" y="0"/>
                  </a:moveTo>
                  <a:lnTo>
                    <a:pt x="4536" y="19"/>
                  </a:lnTo>
                  <a:lnTo>
                    <a:pt x="3463" y="75"/>
                  </a:lnTo>
                  <a:lnTo>
                    <a:pt x="2503" y="151"/>
                  </a:lnTo>
                  <a:lnTo>
                    <a:pt x="1657" y="245"/>
                  </a:lnTo>
                  <a:lnTo>
                    <a:pt x="1299" y="301"/>
                  </a:lnTo>
                  <a:lnTo>
                    <a:pt x="960" y="377"/>
                  </a:lnTo>
                  <a:lnTo>
                    <a:pt x="678" y="433"/>
                  </a:lnTo>
                  <a:lnTo>
                    <a:pt x="452" y="508"/>
                  </a:lnTo>
                  <a:lnTo>
                    <a:pt x="245" y="584"/>
                  </a:lnTo>
                  <a:lnTo>
                    <a:pt x="113" y="659"/>
                  </a:lnTo>
                  <a:lnTo>
                    <a:pt x="19" y="734"/>
                  </a:lnTo>
                  <a:lnTo>
                    <a:pt x="0" y="772"/>
                  </a:lnTo>
                  <a:lnTo>
                    <a:pt x="0" y="828"/>
                  </a:lnTo>
                  <a:lnTo>
                    <a:pt x="0" y="866"/>
                  </a:lnTo>
                  <a:lnTo>
                    <a:pt x="19" y="904"/>
                  </a:lnTo>
                  <a:lnTo>
                    <a:pt x="113" y="979"/>
                  </a:lnTo>
                  <a:lnTo>
                    <a:pt x="245" y="1073"/>
                  </a:lnTo>
                  <a:lnTo>
                    <a:pt x="452" y="1148"/>
                  </a:lnTo>
                  <a:lnTo>
                    <a:pt x="678" y="1205"/>
                  </a:lnTo>
                  <a:lnTo>
                    <a:pt x="960" y="1280"/>
                  </a:lnTo>
                  <a:lnTo>
                    <a:pt x="1299" y="1336"/>
                  </a:lnTo>
                  <a:lnTo>
                    <a:pt x="1657" y="1393"/>
                  </a:lnTo>
                  <a:lnTo>
                    <a:pt x="2503" y="1506"/>
                  </a:lnTo>
                  <a:lnTo>
                    <a:pt x="3463" y="1581"/>
                  </a:lnTo>
                  <a:lnTo>
                    <a:pt x="4536" y="1619"/>
                  </a:lnTo>
                  <a:lnTo>
                    <a:pt x="5684" y="1637"/>
                  </a:lnTo>
                  <a:lnTo>
                    <a:pt x="6832" y="1619"/>
                  </a:lnTo>
                  <a:lnTo>
                    <a:pt x="7886" y="1581"/>
                  </a:lnTo>
                  <a:lnTo>
                    <a:pt x="8864" y="1506"/>
                  </a:lnTo>
                  <a:lnTo>
                    <a:pt x="9692" y="1393"/>
                  </a:lnTo>
                  <a:lnTo>
                    <a:pt x="10069" y="1336"/>
                  </a:lnTo>
                  <a:lnTo>
                    <a:pt x="10389" y="1280"/>
                  </a:lnTo>
                  <a:lnTo>
                    <a:pt x="10671" y="1205"/>
                  </a:lnTo>
                  <a:lnTo>
                    <a:pt x="10915" y="1148"/>
                  </a:lnTo>
                  <a:lnTo>
                    <a:pt x="11104" y="1073"/>
                  </a:lnTo>
                  <a:lnTo>
                    <a:pt x="11235" y="979"/>
                  </a:lnTo>
                  <a:lnTo>
                    <a:pt x="11329" y="904"/>
                  </a:lnTo>
                  <a:lnTo>
                    <a:pt x="11348" y="866"/>
                  </a:lnTo>
                  <a:lnTo>
                    <a:pt x="11367" y="828"/>
                  </a:lnTo>
                  <a:lnTo>
                    <a:pt x="11348" y="772"/>
                  </a:lnTo>
                  <a:lnTo>
                    <a:pt x="11329" y="734"/>
                  </a:lnTo>
                  <a:lnTo>
                    <a:pt x="11235" y="659"/>
                  </a:lnTo>
                  <a:lnTo>
                    <a:pt x="11104" y="584"/>
                  </a:lnTo>
                  <a:lnTo>
                    <a:pt x="10915" y="508"/>
                  </a:lnTo>
                  <a:lnTo>
                    <a:pt x="10671" y="433"/>
                  </a:lnTo>
                  <a:lnTo>
                    <a:pt x="10389" y="377"/>
                  </a:lnTo>
                  <a:lnTo>
                    <a:pt x="10069" y="301"/>
                  </a:lnTo>
                  <a:lnTo>
                    <a:pt x="9692" y="245"/>
                  </a:lnTo>
                  <a:lnTo>
                    <a:pt x="8864" y="151"/>
                  </a:lnTo>
                  <a:lnTo>
                    <a:pt x="7886" y="75"/>
                  </a:lnTo>
                  <a:lnTo>
                    <a:pt x="6832" y="19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2"/>
            <p:cNvSpPr/>
            <p:nvPr/>
          </p:nvSpPr>
          <p:spPr>
            <a:xfrm>
              <a:off x="80525" y="4381996"/>
              <a:ext cx="859051" cy="123780"/>
            </a:xfrm>
            <a:custGeom>
              <a:avLst/>
              <a:gdLst/>
              <a:ahLst/>
              <a:cxnLst/>
              <a:rect l="l" t="t" r="r" b="b"/>
              <a:pathLst>
                <a:path w="11368" h="1638" fill="none" extrusionOk="0">
                  <a:moveTo>
                    <a:pt x="5684" y="0"/>
                  </a:moveTo>
                  <a:lnTo>
                    <a:pt x="5684" y="0"/>
                  </a:lnTo>
                  <a:lnTo>
                    <a:pt x="4536" y="19"/>
                  </a:lnTo>
                  <a:lnTo>
                    <a:pt x="3463" y="75"/>
                  </a:lnTo>
                  <a:lnTo>
                    <a:pt x="2503" y="151"/>
                  </a:lnTo>
                  <a:lnTo>
                    <a:pt x="1657" y="245"/>
                  </a:lnTo>
                  <a:lnTo>
                    <a:pt x="1299" y="301"/>
                  </a:lnTo>
                  <a:lnTo>
                    <a:pt x="960" y="377"/>
                  </a:lnTo>
                  <a:lnTo>
                    <a:pt x="678" y="433"/>
                  </a:lnTo>
                  <a:lnTo>
                    <a:pt x="452" y="508"/>
                  </a:lnTo>
                  <a:lnTo>
                    <a:pt x="245" y="584"/>
                  </a:lnTo>
                  <a:lnTo>
                    <a:pt x="113" y="659"/>
                  </a:lnTo>
                  <a:lnTo>
                    <a:pt x="19" y="734"/>
                  </a:lnTo>
                  <a:lnTo>
                    <a:pt x="0" y="772"/>
                  </a:lnTo>
                  <a:lnTo>
                    <a:pt x="0" y="828"/>
                  </a:lnTo>
                  <a:lnTo>
                    <a:pt x="0" y="828"/>
                  </a:lnTo>
                  <a:lnTo>
                    <a:pt x="0" y="866"/>
                  </a:lnTo>
                  <a:lnTo>
                    <a:pt x="19" y="904"/>
                  </a:lnTo>
                  <a:lnTo>
                    <a:pt x="113" y="979"/>
                  </a:lnTo>
                  <a:lnTo>
                    <a:pt x="245" y="1073"/>
                  </a:lnTo>
                  <a:lnTo>
                    <a:pt x="452" y="1148"/>
                  </a:lnTo>
                  <a:lnTo>
                    <a:pt x="678" y="1205"/>
                  </a:lnTo>
                  <a:lnTo>
                    <a:pt x="960" y="1280"/>
                  </a:lnTo>
                  <a:lnTo>
                    <a:pt x="1299" y="1336"/>
                  </a:lnTo>
                  <a:lnTo>
                    <a:pt x="1657" y="1393"/>
                  </a:lnTo>
                  <a:lnTo>
                    <a:pt x="2503" y="1506"/>
                  </a:lnTo>
                  <a:lnTo>
                    <a:pt x="3463" y="1581"/>
                  </a:lnTo>
                  <a:lnTo>
                    <a:pt x="4536" y="1619"/>
                  </a:lnTo>
                  <a:lnTo>
                    <a:pt x="5684" y="1637"/>
                  </a:lnTo>
                  <a:lnTo>
                    <a:pt x="5684" y="1637"/>
                  </a:lnTo>
                  <a:lnTo>
                    <a:pt x="6832" y="1619"/>
                  </a:lnTo>
                  <a:lnTo>
                    <a:pt x="7886" y="1581"/>
                  </a:lnTo>
                  <a:lnTo>
                    <a:pt x="8864" y="1506"/>
                  </a:lnTo>
                  <a:lnTo>
                    <a:pt x="9692" y="1393"/>
                  </a:lnTo>
                  <a:lnTo>
                    <a:pt x="10069" y="1336"/>
                  </a:lnTo>
                  <a:lnTo>
                    <a:pt x="10389" y="1280"/>
                  </a:lnTo>
                  <a:lnTo>
                    <a:pt x="10671" y="1205"/>
                  </a:lnTo>
                  <a:lnTo>
                    <a:pt x="10915" y="1148"/>
                  </a:lnTo>
                  <a:lnTo>
                    <a:pt x="11104" y="1073"/>
                  </a:lnTo>
                  <a:lnTo>
                    <a:pt x="11235" y="979"/>
                  </a:lnTo>
                  <a:lnTo>
                    <a:pt x="11329" y="904"/>
                  </a:lnTo>
                  <a:lnTo>
                    <a:pt x="11348" y="866"/>
                  </a:lnTo>
                  <a:lnTo>
                    <a:pt x="11367" y="828"/>
                  </a:lnTo>
                  <a:lnTo>
                    <a:pt x="11367" y="828"/>
                  </a:lnTo>
                  <a:lnTo>
                    <a:pt x="11348" y="772"/>
                  </a:lnTo>
                  <a:lnTo>
                    <a:pt x="11329" y="734"/>
                  </a:lnTo>
                  <a:lnTo>
                    <a:pt x="11235" y="659"/>
                  </a:lnTo>
                  <a:lnTo>
                    <a:pt x="11104" y="584"/>
                  </a:lnTo>
                  <a:lnTo>
                    <a:pt x="10915" y="508"/>
                  </a:lnTo>
                  <a:lnTo>
                    <a:pt x="10671" y="433"/>
                  </a:lnTo>
                  <a:lnTo>
                    <a:pt x="10389" y="377"/>
                  </a:lnTo>
                  <a:lnTo>
                    <a:pt x="10069" y="301"/>
                  </a:lnTo>
                  <a:lnTo>
                    <a:pt x="9692" y="245"/>
                  </a:lnTo>
                  <a:lnTo>
                    <a:pt x="8864" y="151"/>
                  </a:lnTo>
                  <a:lnTo>
                    <a:pt x="7886" y="75"/>
                  </a:lnTo>
                  <a:lnTo>
                    <a:pt x="6832" y="19"/>
                  </a:lnTo>
                  <a:lnTo>
                    <a:pt x="56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2"/>
            <p:cNvSpPr/>
            <p:nvPr/>
          </p:nvSpPr>
          <p:spPr>
            <a:xfrm>
              <a:off x="229846" y="2723821"/>
              <a:ext cx="578847" cy="1752108"/>
            </a:xfrm>
            <a:custGeom>
              <a:avLst/>
              <a:gdLst/>
              <a:ahLst/>
              <a:cxnLst/>
              <a:rect l="l" t="t" r="r" b="b"/>
              <a:pathLst>
                <a:path w="7660" h="23186" extrusionOk="0">
                  <a:moveTo>
                    <a:pt x="3426" y="0"/>
                  </a:moveTo>
                  <a:lnTo>
                    <a:pt x="3426" y="20720"/>
                  </a:lnTo>
                  <a:lnTo>
                    <a:pt x="0" y="22884"/>
                  </a:lnTo>
                  <a:lnTo>
                    <a:pt x="847" y="22997"/>
                  </a:lnTo>
                  <a:lnTo>
                    <a:pt x="1769" y="23091"/>
                  </a:lnTo>
                  <a:lnTo>
                    <a:pt x="2748" y="23166"/>
                  </a:lnTo>
                  <a:lnTo>
                    <a:pt x="3783" y="23185"/>
                  </a:lnTo>
                  <a:lnTo>
                    <a:pt x="4329" y="23185"/>
                  </a:lnTo>
                  <a:lnTo>
                    <a:pt x="4856" y="23166"/>
                  </a:lnTo>
                  <a:lnTo>
                    <a:pt x="5872" y="23091"/>
                  </a:lnTo>
                  <a:lnTo>
                    <a:pt x="6794" y="22997"/>
                  </a:lnTo>
                  <a:lnTo>
                    <a:pt x="7660" y="22884"/>
                  </a:lnTo>
                  <a:lnTo>
                    <a:pt x="4178" y="20720"/>
                  </a:lnTo>
                  <a:lnTo>
                    <a:pt x="4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2"/>
            <p:cNvSpPr/>
            <p:nvPr/>
          </p:nvSpPr>
          <p:spPr>
            <a:xfrm>
              <a:off x="229846" y="1896131"/>
              <a:ext cx="578847" cy="854744"/>
            </a:xfrm>
            <a:custGeom>
              <a:avLst/>
              <a:gdLst/>
              <a:ahLst/>
              <a:cxnLst/>
              <a:rect l="l" t="t" r="r" b="b"/>
              <a:pathLst>
                <a:path w="7660" h="11311" extrusionOk="0">
                  <a:moveTo>
                    <a:pt x="2278" y="1"/>
                  </a:moveTo>
                  <a:lnTo>
                    <a:pt x="0" y="11311"/>
                  </a:lnTo>
                  <a:lnTo>
                    <a:pt x="7660" y="11311"/>
                  </a:lnTo>
                  <a:lnTo>
                    <a:pt x="53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2"/>
            <p:cNvSpPr/>
            <p:nvPr/>
          </p:nvSpPr>
          <p:spPr>
            <a:xfrm>
              <a:off x="293852" y="1925980"/>
              <a:ext cx="452271" cy="772300"/>
            </a:xfrm>
            <a:custGeom>
              <a:avLst/>
              <a:gdLst/>
              <a:ahLst/>
              <a:cxnLst/>
              <a:rect l="l" t="t" r="r" b="b"/>
              <a:pathLst>
                <a:path w="5985" h="10220" extrusionOk="0">
                  <a:moveTo>
                    <a:pt x="2936" y="1"/>
                  </a:moveTo>
                  <a:lnTo>
                    <a:pt x="2597" y="20"/>
                  </a:lnTo>
                  <a:lnTo>
                    <a:pt x="2277" y="20"/>
                  </a:lnTo>
                  <a:lnTo>
                    <a:pt x="2033" y="57"/>
                  </a:lnTo>
                  <a:lnTo>
                    <a:pt x="1882" y="95"/>
                  </a:lnTo>
                  <a:lnTo>
                    <a:pt x="1562" y="1657"/>
                  </a:lnTo>
                  <a:lnTo>
                    <a:pt x="885" y="5082"/>
                  </a:lnTo>
                  <a:lnTo>
                    <a:pt x="527" y="6926"/>
                  </a:lnTo>
                  <a:lnTo>
                    <a:pt x="226" y="8526"/>
                  </a:lnTo>
                  <a:lnTo>
                    <a:pt x="38" y="9674"/>
                  </a:lnTo>
                  <a:lnTo>
                    <a:pt x="0" y="10012"/>
                  </a:lnTo>
                  <a:lnTo>
                    <a:pt x="0" y="10107"/>
                  </a:lnTo>
                  <a:lnTo>
                    <a:pt x="0" y="10144"/>
                  </a:lnTo>
                  <a:lnTo>
                    <a:pt x="94" y="10144"/>
                  </a:lnTo>
                  <a:lnTo>
                    <a:pt x="301" y="10163"/>
                  </a:lnTo>
                  <a:lnTo>
                    <a:pt x="979" y="10201"/>
                  </a:lnTo>
                  <a:lnTo>
                    <a:pt x="2993" y="10219"/>
                  </a:lnTo>
                  <a:lnTo>
                    <a:pt x="5025" y="10219"/>
                  </a:lnTo>
                  <a:lnTo>
                    <a:pt x="5702" y="10182"/>
                  </a:lnTo>
                  <a:lnTo>
                    <a:pt x="5909" y="10163"/>
                  </a:lnTo>
                  <a:lnTo>
                    <a:pt x="5985" y="10144"/>
                  </a:lnTo>
                  <a:lnTo>
                    <a:pt x="5985" y="10088"/>
                  </a:lnTo>
                  <a:lnTo>
                    <a:pt x="5985" y="9994"/>
                  </a:lnTo>
                  <a:lnTo>
                    <a:pt x="5947" y="9674"/>
                  </a:lnTo>
                  <a:lnTo>
                    <a:pt x="5740" y="8526"/>
                  </a:lnTo>
                  <a:lnTo>
                    <a:pt x="5439" y="6926"/>
                  </a:lnTo>
                  <a:lnTo>
                    <a:pt x="5063" y="5101"/>
                  </a:lnTo>
                  <a:lnTo>
                    <a:pt x="4686" y="3275"/>
                  </a:lnTo>
                  <a:lnTo>
                    <a:pt x="4329" y="1694"/>
                  </a:lnTo>
                  <a:lnTo>
                    <a:pt x="4065" y="546"/>
                  </a:lnTo>
                  <a:lnTo>
                    <a:pt x="3990" y="227"/>
                  </a:lnTo>
                  <a:lnTo>
                    <a:pt x="3933" y="95"/>
                  </a:lnTo>
                  <a:lnTo>
                    <a:pt x="3877" y="76"/>
                  </a:lnTo>
                  <a:lnTo>
                    <a:pt x="3802" y="57"/>
                  </a:lnTo>
                  <a:lnTo>
                    <a:pt x="3576" y="20"/>
                  </a:lnTo>
                  <a:lnTo>
                    <a:pt x="3275" y="20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2"/>
          <p:cNvGrpSpPr/>
          <p:nvPr/>
        </p:nvGrpSpPr>
        <p:grpSpPr>
          <a:xfrm>
            <a:off x="352895" y="-4425"/>
            <a:ext cx="720435" cy="778344"/>
            <a:chOff x="352742" y="-4425"/>
            <a:chExt cx="720435" cy="778344"/>
          </a:xfrm>
        </p:grpSpPr>
        <p:cxnSp>
          <p:nvCxnSpPr>
            <p:cNvPr id="1791" name="Google Shape;1791;p22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92" name="Google Shape;1792;p22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1793" name="Google Shape;1793;p22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22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22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22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22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22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22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22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22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22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22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22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22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22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22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22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22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22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22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22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22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22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22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2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2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2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2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22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22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22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22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22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22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22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22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8" name="Google Shape;1828;p22"/>
          <p:cNvGrpSpPr/>
          <p:nvPr/>
        </p:nvGrpSpPr>
        <p:grpSpPr>
          <a:xfrm>
            <a:off x="8070670" y="-4425"/>
            <a:ext cx="720435" cy="778344"/>
            <a:chOff x="352742" y="-4425"/>
            <a:chExt cx="720435" cy="778344"/>
          </a:xfrm>
        </p:grpSpPr>
        <p:cxnSp>
          <p:nvCxnSpPr>
            <p:cNvPr id="1829" name="Google Shape;1829;p22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830" name="Google Shape;1830;p22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1831" name="Google Shape;1831;p22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22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2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22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22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22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22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22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22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22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2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2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2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2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2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2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2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2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22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22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2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2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22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22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22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2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22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22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22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22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22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22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22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22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22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4047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7" name="Google Shape;1867;p23"/>
          <p:cNvGrpSpPr/>
          <p:nvPr/>
        </p:nvGrpSpPr>
        <p:grpSpPr>
          <a:xfrm>
            <a:off x="387600" y="1"/>
            <a:ext cx="8368800" cy="4610448"/>
            <a:chOff x="387600" y="0"/>
            <a:chExt cx="8368800" cy="4350300"/>
          </a:xfrm>
        </p:grpSpPr>
        <p:sp>
          <p:nvSpPr>
            <p:cNvPr id="1868" name="Google Shape;1868;p23"/>
            <p:cNvSpPr/>
            <p:nvPr/>
          </p:nvSpPr>
          <p:spPr>
            <a:xfrm>
              <a:off x="3876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12029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20182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3"/>
            <p:cNvSpPr/>
            <p:nvPr/>
          </p:nvSpPr>
          <p:spPr>
            <a:xfrm>
              <a:off x="28336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3"/>
            <p:cNvSpPr/>
            <p:nvPr/>
          </p:nvSpPr>
          <p:spPr>
            <a:xfrm>
              <a:off x="36489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44643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52796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60949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69103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77256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85410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9" name="Google Shape;1879;p23"/>
          <p:cNvGrpSpPr/>
          <p:nvPr/>
        </p:nvGrpSpPr>
        <p:grpSpPr>
          <a:xfrm>
            <a:off x="-5300" y="4610475"/>
            <a:ext cx="9149400" cy="533175"/>
            <a:chOff x="-5300" y="5220075"/>
            <a:chExt cx="9149400" cy="533175"/>
          </a:xfrm>
        </p:grpSpPr>
        <p:sp>
          <p:nvSpPr>
            <p:cNvPr id="1880" name="Google Shape;1880;p23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3"/>
            <p:cNvSpPr/>
            <p:nvPr/>
          </p:nvSpPr>
          <p:spPr>
            <a:xfrm>
              <a:off x="-5300" y="5286725"/>
              <a:ext cx="9149400" cy="63600"/>
            </a:xfrm>
            <a:prstGeom prst="rect">
              <a:avLst/>
            </a:pr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3"/>
            <p:cNvSpPr/>
            <p:nvPr/>
          </p:nvSpPr>
          <p:spPr>
            <a:xfrm>
              <a:off x="-5300" y="5335950"/>
              <a:ext cx="9149400" cy="417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4" name="Google Shape;1884;p23"/>
          <p:cNvGrpSpPr/>
          <p:nvPr/>
        </p:nvGrpSpPr>
        <p:grpSpPr>
          <a:xfrm flipH="1">
            <a:off x="7063508" y="3785228"/>
            <a:ext cx="1928093" cy="1191896"/>
            <a:chOff x="3607954" y="3785228"/>
            <a:chExt cx="1928093" cy="1191896"/>
          </a:xfrm>
        </p:grpSpPr>
        <p:grpSp>
          <p:nvGrpSpPr>
            <p:cNvPr id="1885" name="Google Shape;1885;p23"/>
            <p:cNvGrpSpPr/>
            <p:nvPr/>
          </p:nvGrpSpPr>
          <p:grpSpPr>
            <a:xfrm>
              <a:off x="3607954" y="4293957"/>
              <a:ext cx="1928093" cy="683168"/>
              <a:chOff x="3607954" y="4217757"/>
              <a:chExt cx="1928093" cy="683168"/>
            </a:xfrm>
          </p:grpSpPr>
          <p:sp>
            <p:nvSpPr>
              <p:cNvPr id="1886" name="Google Shape;1886;p23"/>
              <p:cNvSpPr/>
              <p:nvPr/>
            </p:nvSpPr>
            <p:spPr>
              <a:xfrm>
                <a:off x="3663150" y="4777500"/>
                <a:ext cx="1872896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67693" h="4461" extrusionOk="0">
                    <a:moveTo>
                      <a:pt x="30393" y="0"/>
                    </a:moveTo>
                    <a:lnTo>
                      <a:pt x="27024" y="38"/>
                    </a:lnTo>
                    <a:lnTo>
                      <a:pt x="23787" y="95"/>
                    </a:lnTo>
                    <a:lnTo>
                      <a:pt x="20682" y="170"/>
                    </a:lnTo>
                    <a:lnTo>
                      <a:pt x="17728" y="264"/>
                    </a:lnTo>
                    <a:lnTo>
                      <a:pt x="14924" y="377"/>
                    </a:lnTo>
                    <a:lnTo>
                      <a:pt x="12327" y="509"/>
                    </a:lnTo>
                    <a:lnTo>
                      <a:pt x="9918" y="640"/>
                    </a:lnTo>
                    <a:lnTo>
                      <a:pt x="7735" y="810"/>
                    </a:lnTo>
                    <a:lnTo>
                      <a:pt x="5796" y="979"/>
                    </a:lnTo>
                    <a:lnTo>
                      <a:pt x="4084" y="1167"/>
                    </a:lnTo>
                    <a:lnTo>
                      <a:pt x="3350" y="1261"/>
                    </a:lnTo>
                    <a:lnTo>
                      <a:pt x="2673" y="1355"/>
                    </a:lnTo>
                    <a:lnTo>
                      <a:pt x="2070" y="1449"/>
                    </a:lnTo>
                    <a:lnTo>
                      <a:pt x="1525" y="1562"/>
                    </a:lnTo>
                    <a:lnTo>
                      <a:pt x="1073" y="1675"/>
                    </a:lnTo>
                    <a:lnTo>
                      <a:pt x="697" y="1769"/>
                    </a:lnTo>
                    <a:lnTo>
                      <a:pt x="395" y="1882"/>
                    </a:lnTo>
                    <a:lnTo>
                      <a:pt x="188" y="1995"/>
                    </a:lnTo>
                    <a:lnTo>
                      <a:pt x="113" y="2052"/>
                    </a:lnTo>
                    <a:lnTo>
                      <a:pt x="57" y="2108"/>
                    </a:lnTo>
                    <a:lnTo>
                      <a:pt x="19" y="2165"/>
                    </a:lnTo>
                    <a:lnTo>
                      <a:pt x="0" y="2221"/>
                    </a:lnTo>
                    <a:lnTo>
                      <a:pt x="19" y="2278"/>
                    </a:lnTo>
                    <a:lnTo>
                      <a:pt x="57" y="2334"/>
                    </a:lnTo>
                    <a:lnTo>
                      <a:pt x="113" y="2390"/>
                    </a:lnTo>
                    <a:lnTo>
                      <a:pt x="188" y="2447"/>
                    </a:lnTo>
                    <a:lnTo>
                      <a:pt x="395" y="2560"/>
                    </a:lnTo>
                    <a:lnTo>
                      <a:pt x="697" y="2673"/>
                    </a:lnTo>
                    <a:lnTo>
                      <a:pt x="1073" y="2786"/>
                    </a:lnTo>
                    <a:lnTo>
                      <a:pt x="1525" y="2899"/>
                    </a:lnTo>
                    <a:lnTo>
                      <a:pt x="2070" y="2993"/>
                    </a:lnTo>
                    <a:lnTo>
                      <a:pt x="2673" y="3087"/>
                    </a:lnTo>
                    <a:lnTo>
                      <a:pt x="3350" y="3200"/>
                    </a:lnTo>
                    <a:lnTo>
                      <a:pt x="4084" y="3294"/>
                    </a:lnTo>
                    <a:lnTo>
                      <a:pt x="5796" y="3482"/>
                    </a:lnTo>
                    <a:lnTo>
                      <a:pt x="7735" y="3651"/>
                    </a:lnTo>
                    <a:lnTo>
                      <a:pt x="9918" y="3802"/>
                    </a:lnTo>
                    <a:lnTo>
                      <a:pt x="12327" y="3952"/>
                    </a:lnTo>
                    <a:lnTo>
                      <a:pt x="14924" y="4084"/>
                    </a:lnTo>
                    <a:lnTo>
                      <a:pt x="17728" y="4197"/>
                    </a:lnTo>
                    <a:lnTo>
                      <a:pt x="20682" y="4291"/>
                    </a:lnTo>
                    <a:lnTo>
                      <a:pt x="23787" y="4366"/>
                    </a:lnTo>
                    <a:lnTo>
                      <a:pt x="27024" y="4404"/>
                    </a:lnTo>
                    <a:lnTo>
                      <a:pt x="30393" y="4442"/>
                    </a:lnTo>
                    <a:lnTo>
                      <a:pt x="33856" y="4461"/>
                    </a:lnTo>
                    <a:lnTo>
                      <a:pt x="37318" y="4442"/>
                    </a:lnTo>
                    <a:lnTo>
                      <a:pt x="40668" y="4404"/>
                    </a:lnTo>
                    <a:lnTo>
                      <a:pt x="43924" y="4366"/>
                    </a:lnTo>
                    <a:lnTo>
                      <a:pt x="47029" y="4291"/>
                    </a:lnTo>
                    <a:lnTo>
                      <a:pt x="49983" y="4197"/>
                    </a:lnTo>
                    <a:lnTo>
                      <a:pt x="52769" y="4084"/>
                    </a:lnTo>
                    <a:lnTo>
                      <a:pt x="55385" y="3952"/>
                    </a:lnTo>
                    <a:lnTo>
                      <a:pt x="57793" y="3802"/>
                    </a:lnTo>
                    <a:lnTo>
                      <a:pt x="59976" y="3651"/>
                    </a:lnTo>
                    <a:lnTo>
                      <a:pt x="61915" y="3482"/>
                    </a:lnTo>
                    <a:lnTo>
                      <a:pt x="63608" y="3294"/>
                    </a:lnTo>
                    <a:lnTo>
                      <a:pt x="64361" y="3200"/>
                    </a:lnTo>
                    <a:lnTo>
                      <a:pt x="65039" y="3087"/>
                    </a:lnTo>
                    <a:lnTo>
                      <a:pt x="65641" y="2993"/>
                    </a:lnTo>
                    <a:lnTo>
                      <a:pt x="66187" y="2899"/>
                    </a:lnTo>
                    <a:lnTo>
                      <a:pt x="66638" y="2786"/>
                    </a:lnTo>
                    <a:lnTo>
                      <a:pt x="67015" y="2673"/>
                    </a:lnTo>
                    <a:lnTo>
                      <a:pt x="67316" y="2560"/>
                    </a:lnTo>
                    <a:lnTo>
                      <a:pt x="67523" y="2447"/>
                    </a:lnTo>
                    <a:lnTo>
                      <a:pt x="67598" y="2390"/>
                    </a:lnTo>
                    <a:lnTo>
                      <a:pt x="67655" y="2334"/>
                    </a:lnTo>
                    <a:lnTo>
                      <a:pt x="67692" y="2278"/>
                    </a:lnTo>
                    <a:lnTo>
                      <a:pt x="67692" y="2221"/>
                    </a:lnTo>
                    <a:lnTo>
                      <a:pt x="67692" y="2165"/>
                    </a:lnTo>
                    <a:lnTo>
                      <a:pt x="67655" y="2108"/>
                    </a:lnTo>
                    <a:lnTo>
                      <a:pt x="67598" y="2052"/>
                    </a:lnTo>
                    <a:lnTo>
                      <a:pt x="67523" y="1995"/>
                    </a:lnTo>
                    <a:lnTo>
                      <a:pt x="67316" y="1882"/>
                    </a:lnTo>
                    <a:lnTo>
                      <a:pt x="67015" y="1769"/>
                    </a:lnTo>
                    <a:lnTo>
                      <a:pt x="66638" y="1675"/>
                    </a:lnTo>
                    <a:lnTo>
                      <a:pt x="66187" y="1562"/>
                    </a:lnTo>
                    <a:lnTo>
                      <a:pt x="65641" y="1449"/>
                    </a:lnTo>
                    <a:lnTo>
                      <a:pt x="65039" y="1355"/>
                    </a:lnTo>
                    <a:lnTo>
                      <a:pt x="64361" y="1261"/>
                    </a:lnTo>
                    <a:lnTo>
                      <a:pt x="63608" y="1167"/>
                    </a:lnTo>
                    <a:lnTo>
                      <a:pt x="61915" y="979"/>
                    </a:lnTo>
                    <a:lnTo>
                      <a:pt x="59976" y="810"/>
                    </a:lnTo>
                    <a:lnTo>
                      <a:pt x="57793" y="640"/>
                    </a:lnTo>
                    <a:lnTo>
                      <a:pt x="55385" y="509"/>
                    </a:lnTo>
                    <a:lnTo>
                      <a:pt x="52769" y="377"/>
                    </a:lnTo>
                    <a:lnTo>
                      <a:pt x="49983" y="264"/>
                    </a:lnTo>
                    <a:lnTo>
                      <a:pt x="47029" y="170"/>
                    </a:lnTo>
                    <a:lnTo>
                      <a:pt x="43924" y="95"/>
                    </a:lnTo>
                    <a:lnTo>
                      <a:pt x="40668" y="38"/>
                    </a:lnTo>
                    <a:lnTo>
                      <a:pt x="37318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23"/>
              <p:cNvSpPr/>
              <p:nvPr/>
            </p:nvSpPr>
            <p:spPr>
              <a:xfrm>
                <a:off x="3888088" y="4322949"/>
                <a:ext cx="277533" cy="537884"/>
              </a:xfrm>
              <a:custGeom>
                <a:avLst/>
                <a:gdLst/>
                <a:ahLst/>
                <a:cxnLst/>
                <a:rect l="l" t="t" r="r" b="b"/>
                <a:pathLst>
                  <a:path w="10031" h="19441" extrusionOk="0">
                    <a:moveTo>
                      <a:pt x="3745" y="0"/>
                    </a:moveTo>
                    <a:lnTo>
                      <a:pt x="0" y="19440"/>
                    </a:lnTo>
                    <a:lnTo>
                      <a:pt x="1186" y="19440"/>
                    </a:lnTo>
                    <a:lnTo>
                      <a:pt x="10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23"/>
              <p:cNvSpPr/>
              <p:nvPr/>
            </p:nvSpPr>
            <p:spPr>
              <a:xfrm>
                <a:off x="3971893" y="4327625"/>
                <a:ext cx="191653" cy="9689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3502" extrusionOk="0">
                    <a:moveTo>
                      <a:pt x="6926" y="1"/>
                    </a:moveTo>
                    <a:lnTo>
                      <a:pt x="603" y="396"/>
                    </a:lnTo>
                    <a:lnTo>
                      <a:pt x="1" y="3501"/>
                    </a:lnTo>
                    <a:lnTo>
                      <a:pt x="1" y="3501"/>
                    </a:lnTo>
                    <a:lnTo>
                      <a:pt x="5722" y="2635"/>
                    </a:lnTo>
                    <a:lnTo>
                      <a:pt x="6926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23"/>
              <p:cNvSpPr/>
              <p:nvPr/>
            </p:nvSpPr>
            <p:spPr>
              <a:xfrm>
                <a:off x="4909631" y="4322949"/>
                <a:ext cx="278086" cy="537884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9441" extrusionOk="0">
                    <a:moveTo>
                      <a:pt x="1" y="0"/>
                    </a:moveTo>
                    <a:lnTo>
                      <a:pt x="8865" y="19440"/>
                    </a:lnTo>
                    <a:lnTo>
                      <a:pt x="10050" y="19440"/>
                    </a:lnTo>
                    <a:lnTo>
                      <a:pt x="63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23"/>
              <p:cNvSpPr/>
              <p:nvPr/>
            </p:nvSpPr>
            <p:spPr>
              <a:xfrm>
                <a:off x="4911734" y="4327625"/>
                <a:ext cx="191625" cy="96892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3502" extrusionOk="0">
                    <a:moveTo>
                      <a:pt x="0" y="1"/>
                    </a:moveTo>
                    <a:lnTo>
                      <a:pt x="1205" y="2635"/>
                    </a:lnTo>
                    <a:lnTo>
                      <a:pt x="6926" y="3501"/>
                    </a:lnTo>
                    <a:lnTo>
                      <a:pt x="6926" y="3501"/>
                    </a:lnTo>
                    <a:lnTo>
                      <a:pt x="6323" y="39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23"/>
              <p:cNvSpPr/>
              <p:nvPr/>
            </p:nvSpPr>
            <p:spPr>
              <a:xfrm>
                <a:off x="3607954" y="4234938"/>
                <a:ext cx="1902583" cy="122401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4424" extrusionOk="0">
                    <a:moveTo>
                      <a:pt x="34383" y="1"/>
                    </a:moveTo>
                    <a:lnTo>
                      <a:pt x="30864" y="20"/>
                    </a:lnTo>
                    <a:lnTo>
                      <a:pt x="27457" y="57"/>
                    </a:lnTo>
                    <a:lnTo>
                      <a:pt x="24164" y="114"/>
                    </a:lnTo>
                    <a:lnTo>
                      <a:pt x="21002" y="189"/>
                    </a:lnTo>
                    <a:lnTo>
                      <a:pt x="17991" y="283"/>
                    </a:lnTo>
                    <a:lnTo>
                      <a:pt x="15150" y="377"/>
                    </a:lnTo>
                    <a:lnTo>
                      <a:pt x="12515" y="509"/>
                    </a:lnTo>
                    <a:lnTo>
                      <a:pt x="10069" y="660"/>
                    </a:lnTo>
                    <a:lnTo>
                      <a:pt x="7848" y="810"/>
                    </a:lnTo>
                    <a:lnTo>
                      <a:pt x="5872" y="980"/>
                    </a:lnTo>
                    <a:lnTo>
                      <a:pt x="4141" y="1168"/>
                    </a:lnTo>
                    <a:lnTo>
                      <a:pt x="3388" y="1262"/>
                    </a:lnTo>
                    <a:lnTo>
                      <a:pt x="2710" y="1356"/>
                    </a:lnTo>
                    <a:lnTo>
                      <a:pt x="2089" y="1450"/>
                    </a:lnTo>
                    <a:lnTo>
                      <a:pt x="1544" y="1563"/>
                    </a:lnTo>
                    <a:lnTo>
                      <a:pt x="1073" y="1657"/>
                    </a:lnTo>
                    <a:lnTo>
                      <a:pt x="697" y="1770"/>
                    </a:lnTo>
                    <a:lnTo>
                      <a:pt x="396" y="1883"/>
                    </a:lnTo>
                    <a:lnTo>
                      <a:pt x="170" y="1996"/>
                    </a:lnTo>
                    <a:lnTo>
                      <a:pt x="94" y="2052"/>
                    </a:lnTo>
                    <a:lnTo>
                      <a:pt x="38" y="2109"/>
                    </a:lnTo>
                    <a:lnTo>
                      <a:pt x="19" y="2165"/>
                    </a:lnTo>
                    <a:lnTo>
                      <a:pt x="0" y="2222"/>
                    </a:lnTo>
                    <a:lnTo>
                      <a:pt x="19" y="2278"/>
                    </a:lnTo>
                    <a:lnTo>
                      <a:pt x="38" y="2335"/>
                    </a:lnTo>
                    <a:lnTo>
                      <a:pt x="94" y="2391"/>
                    </a:lnTo>
                    <a:lnTo>
                      <a:pt x="170" y="2447"/>
                    </a:lnTo>
                    <a:lnTo>
                      <a:pt x="396" y="2542"/>
                    </a:lnTo>
                    <a:lnTo>
                      <a:pt x="697" y="2654"/>
                    </a:lnTo>
                    <a:lnTo>
                      <a:pt x="1073" y="2767"/>
                    </a:lnTo>
                    <a:lnTo>
                      <a:pt x="1544" y="2861"/>
                    </a:lnTo>
                    <a:lnTo>
                      <a:pt x="2089" y="2974"/>
                    </a:lnTo>
                    <a:lnTo>
                      <a:pt x="2710" y="3068"/>
                    </a:lnTo>
                    <a:lnTo>
                      <a:pt x="3388" y="3163"/>
                    </a:lnTo>
                    <a:lnTo>
                      <a:pt x="4141" y="3257"/>
                    </a:lnTo>
                    <a:lnTo>
                      <a:pt x="5872" y="3445"/>
                    </a:lnTo>
                    <a:lnTo>
                      <a:pt x="7848" y="3614"/>
                    </a:lnTo>
                    <a:lnTo>
                      <a:pt x="10069" y="3765"/>
                    </a:lnTo>
                    <a:lnTo>
                      <a:pt x="12515" y="3915"/>
                    </a:lnTo>
                    <a:lnTo>
                      <a:pt x="15150" y="4047"/>
                    </a:lnTo>
                    <a:lnTo>
                      <a:pt x="17991" y="4160"/>
                    </a:lnTo>
                    <a:lnTo>
                      <a:pt x="21002" y="4235"/>
                    </a:lnTo>
                    <a:lnTo>
                      <a:pt x="24164" y="4311"/>
                    </a:lnTo>
                    <a:lnTo>
                      <a:pt x="27457" y="4367"/>
                    </a:lnTo>
                    <a:lnTo>
                      <a:pt x="30864" y="4405"/>
                    </a:lnTo>
                    <a:lnTo>
                      <a:pt x="34383" y="4423"/>
                    </a:lnTo>
                    <a:lnTo>
                      <a:pt x="37902" y="4405"/>
                    </a:lnTo>
                    <a:lnTo>
                      <a:pt x="41308" y="4367"/>
                    </a:lnTo>
                    <a:lnTo>
                      <a:pt x="44601" y="4311"/>
                    </a:lnTo>
                    <a:lnTo>
                      <a:pt x="47763" y="4235"/>
                    </a:lnTo>
                    <a:lnTo>
                      <a:pt x="50774" y="4160"/>
                    </a:lnTo>
                    <a:lnTo>
                      <a:pt x="53597" y="4047"/>
                    </a:lnTo>
                    <a:lnTo>
                      <a:pt x="56250" y="3915"/>
                    </a:lnTo>
                    <a:lnTo>
                      <a:pt x="58697" y="3765"/>
                    </a:lnTo>
                    <a:lnTo>
                      <a:pt x="60917" y="3614"/>
                    </a:lnTo>
                    <a:lnTo>
                      <a:pt x="62893" y="3445"/>
                    </a:lnTo>
                    <a:lnTo>
                      <a:pt x="64606" y="3257"/>
                    </a:lnTo>
                    <a:lnTo>
                      <a:pt x="65378" y="3163"/>
                    </a:lnTo>
                    <a:lnTo>
                      <a:pt x="66055" y="3068"/>
                    </a:lnTo>
                    <a:lnTo>
                      <a:pt x="66676" y="2974"/>
                    </a:lnTo>
                    <a:lnTo>
                      <a:pt x="67222" y="2861"/>
                    </a:lnTo>
                    <a:lnTo>
                      <a:pt x="67674" y="2767"/>
                    </a:lnTo>
                    <a:lnTo>
                      <a:pt x="68069" y="2654"/>
                    </a:lnTo>
                    <a:lnTo>
                      <a:pt x="68370" y="2542"/>
                    </a:lnTo>
                    <a:lnTo>
                      <a:pt x="68577" y="2447"/>
                    </a:lnTo>
                    <a:lnTo>
                      <a:pt x="68652" y="2391"/>
                    </a:lnTo>
                    <a:lnTo>
                      <a:pt x="68709" y="2335"/>
                    </a:lnTo>
                    <a:lnTo>
                      <a:pt x="68746" y="2278"/>
                    </a:lnTo>
                    <a:lnTo>
                      <a:pt x="68765" y="2222"/>
                    </a:lnTo>
                    <a:lnTo>
                      <a:pt x="68746" y="2165"/>
                    </a:lnTo>
                    <a:lnTo>
                      <a:pt x="68709" y="2109"/>
                    </a:lnTo>
                    <a:lnTo>
                      <a:pt x="68652" y="2052"/>
                    </a:lnTo>
                    <a:lnTo>
                      <a:pt x="68577" y="1996"/>
                    </a:lnTo>
                    <a:lnTo>
                      <a:pt x="68370" y="1883"/>
                    </a:lnTo>
                    <a:lnTo>
                      <a:pt x="68069" y="1770"/>
                    </a:lnTo>
                    <a:lnTo>
                      <a:pt x="67674" y="1657"/>
                    </a:lnTo>
                    <a:lnTo>
                      <a:pt x="67222" y="1563"/>
                    </a:lnTo>
                    <a:lnTo>
                      <a:pt x="66676" y="1450"/>
                    </a:lnTo>
                    <a:lnTo>
                      <a:pt x="66055" y="1356"/>
                    </a:lnTo>
                    <a:lnTo>
                      <a:pt x="65378" y="1262"/>
                    </a:lnTo>
                    <a:lnTo>
                      <a:pt x="64606" y="1168"/>
                    </a:lnTo>
                    <a:lnTo>
                      <a:pt x="62893" y="980"/>
                    </a:lnTo>
                    <a:lnTo>
                      <a:pt x="60917" y="810"/>
                    </a:lnTo>
                    <a:lnTo>
                      <a:pt x="58697" y="660"/>
                    </a:lnTo>
                    <a:lnTo>
                      <a:pt x="56250" y="509"/>
                    </a:lnTo>
                    <a:lnTo>
                      <a:pt x="53597" y="377"/>
                    </a:lnTo>
                    <a:lnTo>
                      <a:pt x="50774" y="283"/>
                    </a:lnTo>
                    <a:lnTo>
                      <a:pt x="47763" y="189"/>
                    </a:lnTo>
                    <a:lnTo>
                      <a:pt x="44601" y="114"/>
                    </a:lnTo>
                    <a:lnTo>
                      <a:pt x="41308" y="57"/>
                    </a:lnTo>
                    <a:lnTo>
                      <a:pt x="37902" y="20"/>
                    </a:lnTo>
                    <a:lnTo>
                      <a:pt x="34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23"/>
              <p:cNvSpPr/>
              <p:nvPr/>
            </p:nvSpPr>
            <p:spPr>
              <a:xfrm>
                <a:off x="3607954" y="4278681"/>
                <a:ext cx="1902583" cy="17735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641" extrusionOk="0">
                    <a:moveTo>
                      <a:pt x="0" y="1"/>
                    </a:moveTo>
                    <a:lnTo>
                      <a:pt x="0" y="641"/>
                    </a:lnTo>
                    <a:lnTo>
                      <a:pt x="68765" y="641"/>
                    </a:lnTo>
                    <a:lnTo>
                      <a:pt x="68765" y="1"/>
                    </a:lnTo>
                    <a:close/>
                  </a:path>
                </a:pathLst>
              </a:custGeom>
              <a:solidFill>
                <a:srgbClr val="805E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23"/>
              <p:cNvSpPr/>
              <p:nvPr/>
            </p:nvSpPr>
            <p:spPr>
              <a:xfrm>
                <a:off x="3607954" y="4234938"/>
                <a:ext cx="1902583" cy="122401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4424" extrusionOk="0">
                    <a:moveTo>
                      <a:pt x="34383" y="1"/>
                    </a:moveTo>
                    <a:lnTo>
                      <a:pt x="30864" y="20"/>
                    </a:lnTo>
                    <a:lnTo>
                      <a:pt x="27457" y="57"/>
                    </a:lnTo>
                    <a:lnTo>
                      <a:pt x="24164" y="114"/>
                    </a:lnTo>
                    <a:lnTo>
                      <a:pt x="21002" y="189"/>
                    </a:lnTo>
                    <a:lnTo>
                      <a:pt x="17991" y="283"/>
                    </a:lnTo>
                    <a:lnTo>
                      <a:pt x="15150" y="377"/>
                    </a:lnTo>
                    <a:lnTo>
                      <a:pt x="12515" y="509"/>
                    </a:lnTo>
                    <a:lnTo>
                      <a:pt x="10069" y="660"/>
                    </a:lnTo>
                    <a:lnTo>
                      <a:pt x="7848" y="810"/>
                    </a:lnTo>
                    <a:lnTo>
                      <a:pt x="5872" y="980"/>
                    </a:lnTo>
                    <a:lnTo>
                      <a:pt x="4141" y="1168"/>
                    </a:lnTo>
                    <a:lnTo>
                      <a:pt x="3388" y="1262"/>
                    </a:lnTo>
                    <a:lnTo>
                      <a:pt x="2710" y="1356"/>
                    </a:lnTo>
                    <a:lnTo>
                      <a:pt x="2089" y="1450"/>
                    </a:lnTo>
                    <a:lnTo>
                      <a:pt x="1544" y="1563"/>
                    </a:lnTo>
                    <a:lnTo>
                      <a:pt x="1073" y="1657"/>
                    </a:lnTo>
                    <a:lnTo>
                      <a:pt x="697" y="1770"/>
                    </a:lnTo>
                    <a:lnTo>
                      <a:pt x="396" y="1883"/>
                    </a:lnTo>
                    <a:lnTo>
                      <a:pt x="170" y="1996"/>
                    </a:lnTo>
                    <a:lnTo>
                      <a:pt x="94" y="2052"/>
                    </a:lnTo>
                    <a:lnTo>
                      <a:pt x="38" y="2109"/>
                    </a:lnTo>
                    <a:lnTo>
                      <a:pt x="19" y="2165"/>
                    </a:lnTo>
                    <a:lnTo>
                      <a:pt x="0" y="2222"/>
                    </a:lnTo>
                    <a:lnTo>
                      <a:pt x="19" y="2278"/>
                    </a:lnTo>
                    <a:lnTo>
                      <a:pt x="38" y="2335"/>
                    </a:lnTo>
                    <a:lnTo>
                      <a:pt x="94" y="2391"/>
                    </a:lnTo>
                    <a:lnTo>
                      <a:pt x="170" y="2447"/>
                    </a:lnTo>
                    <a:lnTo>
                      <a:pt x="396" y="2542"/>
                    </a:lnTo>
                    <a:lnTo>
                      <a:pt x="697" y="2654"/>
                    </a:lnTo>
                    <a:lnTo>
                      <a:pt x="1073" y="2767"/>
                    </a:lnTo>
                    <a:lnTo>
                      <a:pt x="1544" y="2861"/>
                    </a:lnTo>
                    <a:lnTo>
                      <a:pt x="2089" y="2974"/>
                    </a:lnTo>
                    <a:lnTo>
                      <a:pt x="2710" y="3068"/>
                    </a:lnTo>
                    <a:lnTo>
                      <a:pt x="3388" y="3163"/>
                    </a:lnTo>
                    <a:lnTo>
                      <a:pt x="4141" y="3257"/>
                    </a:lnTo>
                    <a:lnTo>
                      <a:pt x="5872" y="3445"/>
                    </a:lnTo>
                    <a:lnTo>
                      <a:pt x="7848" y="3614"/>
                    </a:lnTo>
                    <a:lnTo>
                      <a:pt x="10069" y="3765"/>
                    </a:lnTo>
                    <a:lnTo>
                      <a:pt x="12515" y="3915"/>
                    </a:lnTo>
                    <a:lnTo>
                      <a:pt x="15150" y="4047"/>
                    </a:lnTo>
                    <a:lnTo>
                      <a:pt x="17991" y="4160"/>
                    </a:lnTo>
                    <a:lnTo>
                      <a:pt x="21002" y="4235"/>
                    </a:lnTo>
                    <a:lnTo>
                      <a:pt x="24164" y="4311"/>
                    </a:lnTo>
                    <a:lnTo>
                      <a:pt x="27457" y="4367"/>
                    </a:lnTo>
                    <a:lnTo>
                      <a:pt x="30864" y="4405"/>
                    </a:lnTo>
                    <a:lnTo>
                      <a:pt x="34383" y="4423"/>
                    </a:lnTo>
                    <a:lnTo>
                      <a:pt x="37902" y="4405"/>
                    </a:lnTo>
                    <a:lnTo>
                      <a:pt x="41308" y="4367"/>
                    </a:lnTo>
                    <a:lnTo>
                      <a:pt x="44601" y="4311"/>
                    </a:lnTo>
                    <a:lnTo>
                      <a:pt x="47763" y="4235"/>
                    </a:lnTo>
                    <a:lnTo>
                      <a:pt x="50774" y="4160"/>
                    </a:lnTo>
                    <a:lnTo>
                      <a:pt x="53597" y="4047"/>
                    </a:lnTo>
                    <a:lnTo>
                      <a:pt x="56250" y="3915"/>
                    </a:lnTo>
                    <a:lnTo>
                      <a:pt x="58697" y="3765"/>
                    </a:lnTo>
                    <a:lnTo>
                      <a:pt x="60917" y="3614"/>
                    </a:lnTo>
                    <a:lnTo>
                      <a:pt x="62893" y="3445"/>
                    </a:lnTo>
                    <a:lnTo>
                      <a:pt x="64606" y="3257"/>
                    </a:lnTo>
                    <a:lnTo>
                      <a:pt x="65378" y="3163"/>
                    </a:lnTo>
                    <a:lnTo>
                      <a:pt x="66055" y="3068"/>
                    </a:lnTo>
                    <a:lnTo>
                      <a:pt x="66676" y="2974"/>
                    </a:lnTo>
                    <a:lnTo>
                      <a:pt x="67222" y="2861"/>
                    </a:lnTo>
                    <a:lnTo>
                      <a:pt x="67674" y="2767"/>
                    </a:lnTo>
                    <a:lnTo>
                      <a:pt x="68069" y="2654"/>
                    </a:lnTo>
                    <a:lnTo>
                      <a:pt x="68370" y="2542"/>
                    </a:lnTo>
                    <a:lnTo>
                      <a:pt x="68577" y="2447"/>
                    </a:lnTo>
                    <a:lnTo>
                      <a:pt x="68652" y="2391"/>
                    </a:lnTo>
                    <a:lnTo>
                      <a:pt x="68709" y="2335"/>
                    </a:lnTo>
                    <a:lnTo>
                      <a:pt x="68746" y="2278"/>
                    </a:lnTo>
                    <a:lnTo>
                      <a:pt x="68765" y="2222"/>
                    </a:lnTo>
                    <a:lnTo>
                      <a:pt x="68746" y="2165"/>
                    </a:lnTo>
                    <a:lnTo>
                      <a:pt x="68709" y="2109"/>
                    </a:lnTo>
                    <a:lnTo>
                      <a:pt x="68652" y="2052"/>
                    </a:lnTo>
                    <a:lnTo>
                      <a:pt x="68577" y="1996"/>
                    </a:lnTo>
                    <a:lnTo>
                      <a:pt x="68370" y="1883"/>
                    </a:lnTo>
                    <a:lnTo>
                      <a:pt x="68069" y="1770"/>
                    </a:lnTo>
                    <a:lnTo>
                      <a:pt x="67674" y="1657"/>
                    </a:lnTo>
                    <a:lnTo>
                      <a:pt x="67222" y="1563"/>
                    </a:lnTo>
                    <a:lnTo>
                      <a:pt x="66676" y="1450"/>
                    </a:lnTo>
                    <a:lnTo>
                      <a:pt x="66055" y="1356"/>
                    </a:lnTo>
                    <a:lnTo>
                      <a:pt x="65378" y="1262"/>
                    </a:lnTo>
                    <a:lnTo>
                      <a:pt x="64606" y="1168"/>
                    </a:lnTo>
                    <a:lnTo>
                      <a:pt x="62893" y="980"/>
                    </a:lnTo>
                    <a:lnTo>
                      <a:pt x="60917" y="810"/>
                    </a:lnTo>
                    <a:lnTo>
                      <a:pt x="58697" y="660"/>
                    </a:lnTo>
                    <a:lnTo>
                      <a:pt x="56250" y="509"/>
                    </a:lnTo>
                    <a:lnTo>
                      <a:pt x="53597" y="377"/>
                    </a:lnTo>
                    <a:lnTo>
                      <a:pt x="50774" y="283"/>
                    </a:lnTo>
                    <a:lnTo>
                      <a:pt x="47763" y="189"/>
                    </a:lnTo>
                    <a:lnTo>
                      <a:pt x="44601" y="114"/>
                    </a:lnTo>
                    <a:lnTo>
                      <a:pt x="41308" y="57"/>
                    </a:lnTo>
                    <a:lnTo>
                      <a:pt x="37902" y="20"/>
                    </a:lnTo>
                    <a:lnTo>
                      <a:pt x="34383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23"/>
              <p:cNvSpPr/>
              <p:nvPr/>
            </p:nvSpPr>
            <p:spPr>
              <a:xfrm>
                <a:off x="3607954" y="4217757"/>
                <a:ext cx="1902583" cy="121875"/>
              </a:xfrm>
              <a:custGeom>
                <a:avLst/>
                <a:gdLst/>
                <a:ahLst/>
                <a:cxnLst/>
                <a:rect l="l" t="t" r="r" b="b"/>
                <a:pathLst>
                  <a:path w="68766" h="4405" extrusionOk="0">
                    <a:moveTo>
                      <a:pt x="30864" y="1"/>
                    </a:moveTo>
                    <a:lnTo>
                      <a:pt x="27457" y="39"/>
                    </a:lnTo>
                    <a:lnTo>
                      <a:pt x="24164" y="95"/>
                    </a:lnTo>
                    <a:lnTo>
                      <a:pt x="21002" y="170"/>
                    </a:lnTo>
                    <a:lnTo>
                      <a:pt x="17991" y="264"/>
                    </a:lnTo>
                    <a:lnTo>
                      <a:pt x="15150" y="377"/>
                    </a:lnTo>
                    <a:lnTo>
                      <a:pt x="12515" y="490"/>
                    </a:lnTo>
                    <a:lnTo>
                      <a:pt x="10069" y="641"/>
                    </a:lnTo>
                    <a:lnTo>
                      <a:pt x="7848" y="791"/>
                    </a:lnTo>
                    <a:lnTo>
                      <a:pt x="5872" y="961"/>
                    </a:lnTo>
                    <a:lnTo>
                      <a:pt x="4141" y="1149"/>
                    </a:lnTo>
                    <a:lnTo>
                      <a:pt x="3388" y="1243"/>
                    </a:lnTo>
                    <a:lnTo>
                      <a:pt x="2710" y="1337"/>
                    </a:lnTo>
                    <a:lnTo>
                      <a:pt x="2089" y="1431"/>
                    </a:lnTo>
                    <a:lnTo>
                      <a:pt x="1544" y="1544"/>
                    </a:lnTo>
                    <a:lnTo>
                      <a:pt x="1073" y="1638"/>
                    </a:lnTo>
                    <a:lnTo>
                      <a:pt x="697" y="1751"/>
                    </a:lnTo>
                    <a:lnTo>
                      <a:pt x="396" y="1864"/>
                    </a:lnTo>
                    <a:lnTo>
                      <a:pt x="170" y="1977"/>
                    </a:lnTo>
                    <a:lnTo>
                      <a:pt x="94" y="2033"/>
                    </a:lnTo>
                    <a:lnTo>
                      <a:pt x="38" y="2090"/>
                    </a:lnTo>
                    <a:lnTo>
                      <a:pt x="19" y="2146"/>
                    </a:lnTo>
                    <a:lnTo>
                      <a:pt x="0" y="2203"/>
                    </a:lnTo>
                    <a:lnTo>
                      <a:pt x="19" y="2259"/>
                    </a:lnTo>
                    <a:lnTo>
                      <a:pt x="38" y="2316"/>
                    </a:lnTo>
                    <a:lnTo>
                      <a:pt x="94" y="2372"/>
                    </a:lnTo>
                    <a:lnTo>
                      <a:pt x="170" y="2429"/>
                    </a:lnTo>
                    <a:lnTo>
                      <a:pt x="396" y="2542"/>
                    </a:lnTo>
                    <a:lnTo>
                      <a:pt x="697" y="2636"/>
                    </a:lnTo>
                    <a:lnTo>
                      <a:pt x="1073" y="2749"/>
                    </a:lnTo>
                    <a:lnTo>
                      <a:pt x="1544" y="2861"/>
                    </a:lnTo>
                    <a:lnTo>
                      <a:pt x="2089" y="2956"/>
                    </a:lnTo>
                    <a:lnTo>
                      <a:pt x="2710" y="3050"/>
                    </a:lnTo>
                    <a:lnTo>
                      <a:pt x="3388" y="3163"/>
                    </a:lnTo>
                    <a:lnTo>
                      <a:pt x="4141" y="3257"/>
                    </a:lnTo>
                    <a:lnTo>
                      <a:pt x="5872" y="3426"/>
                    </a:lnTo>
                    <a:lnTo>
                      <a:pt x="7848" y="3595"/>
                    </a:lnTo>
                    <a:lnTo>
                      <a:pt x="10069" y="3765"/>
                    </a:lnTo>
                    <a:lnTo>
                      <a:pt x="12515" y="3896"/>
                    </a:lnTo>
                    <a:lnTo>
                      <a:pt x="15150" y="4028"/>
                    </a:lnTo>
                    <a:lnTo>
                      <a:pt x="17991" y="4141"/>
                    </a:lnTo>
                    <a:lnTo>
                      <a:pt x="21002" y="4235"/>
                    </a:lnTo>
                    <a:lnTo>
                      <a:pt x="24164" y="4311"/>
                    </a:lnTo>
                    <a:lnTo>
                      <a:pt x="27457" y="4348"/>
                    </a:lnTo>
                    <a:lnTo>
                      <a:pt x="30864" y="4386"/>
                    </a:lnTo>
                    <a:lnTo>
                      <a:pt x="34383" y="4405"/>
                    </a:lnTo>
                    <a:lnTo>
                      <a:pt x="37902" y="4386"/>
                    </a:lnTo>
                    <a:lnTo>
                      <a:pt x="41308" y="4348"/>
                    </a:lnTo>
                    <a:lnTo>
                      <a:pt x="44601" y="4311"/>
                    </a:lnTo>
                    <a:lnTo>
                      <a:pt x="47763" y="4235"/>
                    </a:lnTo>
                    <a:lnTo>
                      <a:pt x="50774" y="4141"/>
                    </a:lnTo>
                    <a:lnTo>
                      <a:pt x="53597" y="4028"/>
                    </a:lnTo>
                    <a:lnTo>
                      <a:pt x="56250" y="3896"/>
                    </a:lnTo>
                    <a:lnTo>
                      <a:pt x="58697" y="3765"/>
                    </a:lnTo>
                    <a:lnTo>
                      <a:pt x="60917" y="3595"/>
                    </a:lnTo>
                    <a:lnTo>
                      <a:pt x="62893" y="3426"/>
                    </a:lnTo>
                    <a:lnTo>
                      <a:pt x="64606" y="3257"/>
                    </a:lnTo>
                    <a:lnTo>
                      <a:pt x="65378" y="3163"/>
                    </a:lnTo>
                    <a:lnTo>
                      <a:pt x="66055" y="3050"/>
                    </a:lnTo>
                    <a:lnTo>
                      <a:pt x="66676" y="2956"/>
                    </a:lnTo>
                    <a:lnTo>
                      <a:pt x="67222" y="2861"/>
                    </a:lnTo>
                    <a:lnTo>
                      <a:pt x="67674" y="2749"/>
                    </a:lnTo>
                    <a:lnTo>
                      <a:pt x="68069" y="2636"/>
                    </a:lnTo>
                    <a:lnTo>
                      <a:pt x="68370" y="2542"/>
                    </a:lnTo>
                    <a:lnTo>
                      <a:pt x="68577" y="2429"/>
                    </a:lnTo>
                    <a:lnTo>
                      <a:pt x="68652" y="2372"/>
                    </a:lnTo>
                    <a:lnTo>
                      <a:pt x="68709" y="2316"/>
                    </a:lnTo>
                    <a:lnTo>
                      <a:pt x="68746" y="2259"/>
                    </a:lnTo>
                    <a:lnTo>
                      <a:pt x="68765" y="2203"/>
                    </a:lnTo>
                    <a:lnTo>
                      <a:pt x="68746" y="2146"/>
                    </a:lnTo>
                    <a:lnTo>
                      <a:pt x="68709" y="2090"/>
                    </a:lnTo>
                    <a:lnTo>
                      <a:pt x="68652" y="2033"/>
                    </a:lnTo>
                    <a:lnTo>
                      <a:pt x="68577" y="1977"/>
                    </a:lnTo>
                    <a:lnTo>
                      <a:pt x="68370" y="1864"/>
                    </a:lnTo>
                    <a:lnTo>
                      <a:pt x="68069" y="1751"/>
                    </a:lnTo>
                    <a:lnTo>
                      <a:pt x="67674" y="1638"/>
                    </a:lnTo>
                    <a:lnTo>
                      <a:pt x="67222" y="1544"/>
                    </a:lnTo>
                    <a:lnTo>
                      <a:pt x="66676" y="1431"/>
                    </a:lnTo>
                    <a:lnTo>
                      <a:pt x="66055" y="1337"/>
                    </a:lnTo>
                    <a:lnTo>
                      <a:pt x="65378" y="1243"/>
                    </a:lnTo>
                    <a:lnTo>
                      <a:pt x="64606" y="1149"/>
                    </a:lnTo>
                    <a:lnTo>
                      <a:pt x="62893" y="961"/>
                    </a:lnTo>
                    <a:lnTo>
                      <a:pt x="60917" y="791"/>
                    </a:lnTo>
                    <a:lnTo>
                      <a:pt x="58697" y="641"/>
                    </a:lnTo>
                    <a:lnTo>
                      <a:pt x="56250" y="490"/>
                    </a:lnTo>
                    <a:lnTo>
                      <a:pt x="53597" y="377"/>
                    </a:lnTo>
                    <a:lnTo>
                      <a:pt x="50774" y="264"/>
                    </a:lnTo>
                    <a:lnTo>
                      <a:pt x="47763" y="170"/>
                    </a:lnTo>
                    <a:lnTo>
                      <a:pt x="44601" y="95"/>
                    </a:lnTo>
                    <a:lnTo>
                      <a:pt x="41308" y="39"/>
                    </a:lnTo>
                    <a:lnTo>
                      <a:pt x="379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5" name="Google Shape;1895;p23"/>
            <p:cNvGrpSpPr/>
            <p:nvPr/>
          </p:nvGrpSpPr>
          <p:grpSpPr>
            <a:xfrm>
              <a:off x="4435995" y="3785228"/>
              <a:ext cx="272010" cy="569188"/>
              <a:chOff x="4404975" y="3784038"/>
              <a:chExt cx="272010" cy="569188"/>
            </a:xfrm>
          </p:grpSpPr>
          <p:sp>
            <p:nvSpPr>
              <p:cNvPr id="1896" name="Google Shape;1896;p23"/>
              <p:cNvSpPr/>
              <p:nvPr/>
            </p:nvSpPr>
            <p:spPr>
              <a:xfrm>
                <a:off x="4413674" y="4306006"/>
                <a:ext cx="252326" cy="47220"/>
              </a:xfrm>
              <a:custGeom>
                <a:avLst/>
                <a:gdLst/>
                <a:ahLst/>
                <a:cxnLst/>
                <a:rect l="l" t="t" r="r" b="b"/>
                <a:pathLst>
                  <a:path w="67693" h="4461" extrusionOk="0">
                    <a:moveTo>
                      <a:pt x="30393" y="0"/>
                    </a:moveTo>
                    <a:lnTo>
                      <a:pt x="27024" y="38"/>
                    </a:lnTo>
                    <a:lnTo>
                      <a:pt x="23787" y="95"/>
                    </a:lnTo>
                    <a:lnTo>
                      <a:pt x="20682" y="170"/>
                    </a:lnTo>
                    <a:lnTo>
                      <a:pt x="17728" y="264"/>
                    </a:lnTo>
                    <a:lnTo>
                      <a:pt x="14924" y="377"/>
                    </a:lnTo>
                    <a:lnTo>
                      <a:pt x="12327" y="509"/>
                    </a:lnTo>
                    <a:lnTo>
                      <a:pt x="9918" y="640"/>
                    </a:lnTo>
                    <a:lnTo>
                      <a:pt x="7735" y="810"/>
                    </a:lnTo>
                    <a:lnTo>
                      <a:pt x="5796" y="979"/>
                    </a:lnTo>
                    <a:lnTo>
                      <a:pt x="4084" y="1167"/>
                    </a:lnTo>
                    <a:lnTo>
                      <a:pt x="3350" y="1261"/>
                    </a:lnTo>
                    <a:lnTo>
                      <a:pt x="2673" y="1355"/>
                    </a:lnTo>
                    <a:lnTo>
                      <a:pt x="2070" y="1449"/>
                    </a:lnTo>
                    <a:lnTo>
                      <a:pt x="1525" y="1562"/>
                    </a:lnTo>
                    <a:lnTo>
                      <a:pt x="1073" y="1675"/>
                    </a:lnTo>
                    <a:lnTo>
                      <a:pt x="697" y="1769"/>
                    </a:lnTo>
                    <a:lnTo>
                      <a:pt x="395" y="1882"/>
                    </a:lnTo>
                    <a:lnTo>
                      <a:pt x="188" y="1995"/>
                    </a:lnTo>
                    <a:lnTo>
                      <a:pt x="113" y="2052"/>
                    </a:lnTo>
                    <a:lnTo>
                      <a:pt x="57" y="2108"/>
                    </a:lnTo>
                    <a:lnTo>
                      <a:pt x="19" y="2165"/>
                    </a:lnTo>
                    <a:lnTo>
                      <a:pt x="0" y="2221"/>
                    </a:lnTo>
                    <a:lnTo>
                      <a:pt x="19" y="2278"/>
                    </a:lnTo>
                    <a:lnTo>
                      <a:pt x="57" y="2334"/>
                    </a:lnTo>
                    <a:lnTo>
                      <a:pt x="113" y="2390"/>
                    </a:lnTo>
                    <a:lnTo>
                      <a:pt x="188" y="2447"/>
                    </a:lnTo>
                    <a:lnTo>
                      <a:pt x="395" y="2560"/>
                    </a:lnTo>
                    <a:lnTo>
                      <a:pt x="697" y="2673"/>
                    </a:lnTo>
                    <a:lnTo>
                      <a:pt x="1073" y="2786"/>
                    </a:lnTo>
                    <a:lnTo>
                      <a:pt x="1525" y="2899"/>
                    </a:lnTo>
                    <a:lnTo>
                      <a:pt x="2070" y="2993"/>
                    </a:lnTo>
                    <a:lnTo>
                      <a:pt x="2673" y="3087"/>
                    </a:lnTo>
                    <a:lnTo>
                      <a:pt x="3350" y="3200"/>
                    </a:lnTo>
                    <a:lnTo>
                      <a:pt x="4084" y="3294"/>
                    </a:lnTo>
                    <a:lnTo>
                      <a:pt x="5796" y="3482"/>
                    </a:lnTo>
                    <a:lnTo>
                      <a:pt x="7735" y="3651"/>
                    </a:lnTo>
                    <a:lnTo>
                      <a:pt x="9918" y="3802"/>
                    </a:lnTo>
                    <a:lnTo>
                      <a:pt x="12327" y="3952"/>
                    </a:lnTo>
                    <a:lnTo>
                      <a:pt x="14924" y="4084"/>
                    </a:lnTo>
                    <a:lnTo>
                      <a:pt x="17728" y="4197"/>
                    </a:lnTo>
                    <a:lnTo>
                      <a:pt x="20682" y="4291"/>
                    </a:lnTo>
                    <a:lnTo>
                      <a:pt x="23787" y="4366"/>
                    </a:lnTo>
                    <a:lnTo>
                      <a:pt x="27024" y="4404"/>
                    </a:lnTo>
                    <a:lnTo>
                      <a:pt x="30393" y="4442"/>
                    </a:lnTo>
                    <a:lnTo>
                      <a:pt x="33856" y="4461"/>
                    </a:lnTo>
                    <a:lnTo>
                      <a:pt x="37318" y="4442"/>
                    </a:lnTo>
                    <a:lnTo>
                      <a:pt x="40668" y="4404"/>
                    </a:lnTo>
                    <a:lnTo>
                      <a:pt x="43924" y="4366"/>
                    </a:lnTo>
                    <a:lnTo>
                      <a:pt x="47029" y="4291"/>
                    </a:lnTo>
                    <a:lnTo>
                      <a:pt x="49983" y="4197"/>
                    </a:lnTo>
                    <a:lnTo>
                      <a:pt x="52769" y="4084"/>
                    </a:lnTo>
                    <a:lnTo>
                      <a:pt x="55385" y="3952"/>
                    </a:lnTo>
                    <a:lnTo>
                      <a:pt x="57793" y="3802"/>
                    </a:lnTo>
                    <a:lnTo>
                      <a:pt x="59976" y="3651"/>
                    </a:lnTo>
                    <a:lnTo>
                      <a:pt x="61915" y="3482"/>
                    </a:lnTo>
                    <a:lnTo>
                      <a:pt x="63608" y="3294"/>
                    </a:lnTo>
                    <a:lnTo>
                      <a:pt x="64361" y="3200"/>
                    </a:lnTo>
                    <a:lnTo>
                      <a:pt x="65039" y="3087"/>
                    </a:lnTo>
                    <a:lnTo>
                      <a:pt x="65641" y="2993"/>
                    </a:lnTo>
                    <a:lnTo>
                      <a:pt x="66187" y="2899"/>
                    </a:lnTo>
                    <a:lnTo>
                      <a:pt x="66638" y="2786"/>
                    </a:lnTo>
                    <a:lnTo>
                      <a:pt x="67015" y="2673"/>
                    </a:lnTo>
                    <a:lnTo>
                      <a:pt x="67316" y="2560"/>
                    </a:lnTo>
                    <a:lnTo>
                      <a:pt x="67523" y="2447"/>
                    </a:lnTo>
                    <a:lnTo>
                      <a:pt x="67598" y="2390"/>
                    </a:lnTo>
                    <a:lnTo>
                      <a:pt x="67655" y="2334"/>
                    </a:lnTo>
                    <a:lnTo>
                      <a:pt x="67692" y="2278"/>
                    </a:lnTo>
                    <a:lnTo>
                      <a:pt x="67692" y="2221"/>
                    </a:lnTo>
                    <a:lnTo>
                      <a:pt x="67692" y="2165"/>
                    </a:lnTo>
                    <a:lnTo>
                      <a:pt x="67655" y="2108"/>
                    </a:lnTo>
                    <a:lnTo>
                      <a:pt x="67598" y="2052"/>
                    </a:lnTo>
                    <a:lnTo>
                      <a:pt x="67523" y="1995"/>
                    </a:lnTo>
                    <a:lnTo>
                      <a:pt x="67316" y="1882"/>
                    </a:lnTo>
                    <a:lnTo>
                      <a:pt x="67015" y="1769"/>
                    </a:lnTo>
                    <a:lnTo>
                      <a:pt x="66638" y="1675"/>
                    </a:lnTo>
                    <a:lnTo>
                      <a:pt x="66187" y="1562"/>
                    </a:lnTo>
                    <a:lnTo>
                      <a:pt x="65641" y="1449"/>
                    </a:lnTo>
                    <a:lnTo>
                      <a:pt x="65039" y="1355"/>
                    </a:lnTo>
                    <a:lnTo>
                      <a:pt x="64361" y="1261"/>
                    </a:lnTo>
                    <a:lnTo>
                      <a:pt x="63608" y="1167"/>
                    </a:lnTo>
                    <a:lnTo>
                      <a:pt x="61915" y="979"/>
                    </a:lnTo>
                    <a:lnTo>
                      <a:pt x="59976" y="810"/>
                    </a:lnTo>
                    <a:lnTo>
                      <a:pt x="57793" y="640"/>
                    </a:lnTo>
                    <a:lnTo>
                      <a:pt x="55385" y="509"/>
                    </a:lnTo>
                    <a:lnTo>
                      <a:pt x="52769" y="377"/>
                    </a:lnTo>
                    <a:lnTo>
                      <a:pt x="49983" y="264"/>
                    </a:lnTo>
                    <a:lnTo>
                      <a:pt x="47029" y="170"/>
                    </a:lnTo>
                    <a:lnTo>
                      <a:pt x="43924" y="95"/>
                    </a:lnTo>
                    <a:lnTo>
                      <a:pt x="40668" y="38"/>
                    </a:lnTo>
                    <a:lnTo>
                      <a:pt x="37318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7" name="Google Shape;1897;p23"/>
              <p:cNvGrpSpPr/>
              <p:nvPr/>
            </p:nvGrpSpPr>
            <p:grpSpPr>
              <a:xfrm>
                <a:off x="4404975" y="3784038"/>
                <a:ext cx="272010" cy="548716"/>
                <a:chOff x="4404975" y="3779275"/>
                <a:chExt cx="272010" cy="548716"/>
              </a:xfrm>
            </p:grpSpPr>
            <p:sp>
              <p:nvSpPr>
                <p:cNvPr id="1898" name="Google Shape;1898;p23"/>
                <p:cNvSpPr/>
                <p:nvPr/>
              </p:nvSpPr>
              <p:spPr>
                <a:xfrm>
                  <a:off x="4526383" y="3873105"/>
                  <a:ext cx="71608" cy="240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8545" extrusionOk="0">
                      <a:moveTo>
                        <a:pt x="2221" y="1"/>
                      </a:moveTo>
                      <a:lnTo>
                        <a:pt x="2127" y="20"/>
                      </a:lnTo>
                      <a:lnTo>
                        <a:pt x="1901" y="151"/>
                      </a:lnTo>
                      <a:lnTo>
                        <a:pt x="1694" y="321"/>
                      </a:lnTo>
                      <a:lnTo>
                        <a:pt x="1487" y="490"/>
                      </a:lnTo>
                      <a:lnTo>
                        <a:pt x="1318" y="697"/>
                      </a:lnTo>
                      <a:lnTo>
                        <a:pt x="1148" y="904"/>
                      </a:lnTo>
                      <a:lnTo>
                        <a:pt x="979" y="1149"/>
                      </a:lnTo>
                      <a:lnTo>
                        <a:pt x="847" y="1393"/>
                      </a:lnTo>
                      <a:lnTo>
                        <a:pt x="716" y="1638"/>
                      </a:lnTo>
                      <a:lnTo>
                        <a:pt x="603" y="1901"/>
                      </a:lnTo>
                      <a:lnTo>
                        <a:pt x="490" y="2165"/>
                      </a:lnTo>
                      <a:lnTo>
                        <a:pt x="396" y="2447"/>
                      </a:lnTo>
                      <a:lnTo>
                        <a:pt x="320" y="2711"/>
                      </a:lnTo>
                      <a:lnTo>
                        <a:pt x="189" y="3238"/>
                      </a:lnTo>
                      <a:lnTo>
                        <a:pt x="95" y="3746"/>
                      </a:lnTo>
                      <a:lnTo>
                        <a:pt x="38" y="4348"/>
                      </a:lnTo>
                      <a:lnTo>
                        <a:pt x="1" y="4950"/>
                      </a:lnTo>
                      <a:lnTo>
                        <a:pt x="19" y="5571"/>
                      </a:lnTo>
                      <a:lnTo>
                        <a:pt x="57" y="6173"/>
                      </a:lnTo>
                      <a:lnTo>
                        <a:pt x="95" y="6475"/>
                      </a:lnTo>
                      <a:lnTo>
                        <a:pt x="151" y="6776"/>
                      </a:lnTo>
                      <a:lnTo>
                        <a:pt x="226" y="7077"/>
                      </a:lnTo>
                      <a:lnTo>
                        <a:pt x="302" y="7359"/>
                      </a:lnTo>
                      <a:lnTo>
                        <a:pt x="396" y="7660"/>
                      </a:lnTo>
                      <a:lnTo>
                        <a:pt x="490" y="7942"/>
                      </a:lnTo>
                      <a:lnTo>
                        <a:pt x="603" y="8225"/>
                      </a:lnTo>
                      <a:lnTo>
                        <a:pt x="734" y="8488"/>
                      </a:lnTo>
                      <a:lnTo>
                        <a:pt x="753" y="8526"/>
                      </a:lnTo>
                      <a:lnTo>
                        <a:pt x="791" y="8545"/>
                      </a:lnTo>
                      <a:lnTo>
                        <a:pt x="847" y="8545"/>
                      </a:lnTo>
                      <a:lnTo>
                        <a:pt x="904" y="8507"/>
                      </a:lnTo>
                      <a:lnTo>
                        <a:pt x="923" y="8488"/>
                      </a:lnTo>
                      <a:lnTo>
                        <a:pt x="923" y="8451"/>
                      </a:lnTo>
                      <a:lnTo>
                        <a:pt x="829" y="7359"/>
                      </a:lnTo>
                      <a:lnTo>
                        <a:pt x="734" y="6286"/>
                      </a:lnTo>
                      <a:lnTo>
                        <a:pt x="697" y="5741"/>
                      </a:lnTo>
                      <a:lnTo>
                        <a:pt x="697" y="5195"/>
                      </a:lnTo>
                      <a:lnTo>
                        <a:pt x="697" y="4649"/>
                      </a:lnTo>
                      <a:lnTo>
                        <a:pt x="753" y="4103"/>
                      </a:lnTo>
                      <a:lnTo>
                        <a:pt x="791" y="3821"/>
                      </a:lnTo>
                      <a:lnTo>
                        <a:pt x="829" y="3539"/>
                      </a:lnTo>
                      <a:lnTo>
                        <a:pt x="885" y="3256"/>
                      </a:lnTo>
                      <a:lnTo>
                        <a:pt x="960" y="2993"/>
                      </a:lnTo>
                      <a:lnTo>
                        <a:pt x="1036" y="2711"/>
                      </a:lnTo>
                      <a:lnTo>
                        <a:pt x="1148" y="2447"/>
                      </a:lnTo>
                      <a:lnTo>
                        <a:pt x="1261" y="2184"/>
                      </a:lnTo>
                      <a:lnTo>
                        <a:pt x="1393" y="1920"/>
                      </a:lnTo>
                      <a:lnTo>
                        <a:pt x="1506" y="1713"/>
                      </a:lnTo>
                      <a:lnTo>
                        <a:pt x="1638" y="1525"/>
                      </a:lnTo>
                      <a:lnTo>
                        <a:pt x="1939" y="1149"/>
                      </a:lnTo>
                      <a:lnTo>
                        <a:pt x="2240" y="791"/>
                      </a:lnTo>
                      <a:lnTo>
                        <a:pt x="2372" y="603"/>
                      </a:lnTo>
                      <a:lnTo>
                        <a:pt x="2503" y="396"/>
                      </a:lnTo>
                      <a:lnTo>
                        <a:pt x="2541" y="302"/>
                      </a:lnTo>
                      <a:lnTo>
                        <a:pt x="2541" y="227"/>
                      </a:lnTo>
                      <a:lnTo>
                        <a:pt x="2503" y="133"/>
                      </a:lnTo>
                      <a:lnTo>
                        <a:pt x="2466" y="76"/>
                      </a:lnTo>
                      <a:lnTo>
                        <a:pt x="2391" y="20"/>
                      </a:lnTo>
                      <a:lnTo>
                        <a:pt x="2296" y="1"/>
                      </a:lnTo>
                      <a:close/>
                    </a:path>
                  </a:pathLst>
                </a:custGeom>
                <a:solidFill>
                  <a:srgbClr val="80BA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9" name="Google Shape;1899;p23"/>
                <p:cNvSpPr/>
                <p:nvPr/>
              </p:nvSpPr>
              <p:spPr>
                <a:xfrm>
                  <a:off x="4525847" y="3873105"/>
                  <a:ext cx="71073" cy="18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" h="6588" extrusionOk="0">
                      <a:moveTo>
                        <a:pt x="2203" y="1"/>
                      </a:moveTo>
                      <a:lnTo>
                        <a:pt x="2146" y="20"/>
                      </a:lnTo>
                      <a:lnTo>
                        <a:pt x="1920" y="151"/>
                      </a:lnTo>
                      <a:lnTo>
                        <a:pt x="1713" y="321"/>
                      </a:lnTo>
                      <a:lnTo>
                        <a:pt x="1506" y="490"/>
                      </a:lnTo>
                      <a:lnTo>
                        <a:pt x="1337" y="697"/>
                      </a:lnTo>
                      <a:lnTo>
                        <a:pt x="1167" y="904"/>
                      </a:lnTo>
                      <a:lnTo>
                        <a:pt x="998" y="1149"/>
                      </a:lnTo>
                      <a:lnTo>
                        <a:pt x="866" y="1393"/>
                      </a:lnTo>
                      <a:lnTo>
                        <a:pt x="735" y="1638"/>
                      </a:lnTo>
                      <a:lnTo>
                        <a:pt x="622" y="1901"/>
                      </a:lnTo>
                      <a:lnTo>
                        <a:pt x="509" y="2165"/>
                      </a:lnTo>
                      <a:lnTo>
                        <a:pt x="415" y="2447"/>
                      </a:lnTo>
                      <a:lnTo>
                        <a:pt x="339" y="2711"/>
                      </a:lnTo>
                      <a:lnTo>
                        <a:pt x="208" y="3238"/>
                      </a:lnTo>
                      <a:lnTo>
                        <a:pt x="114" y="3746"/>
                      </a:lnTo>
                      <a:lnTo>
                        <a:pt x="76" y="4103"/>
                      </a:lnTo>
                      <a:lnTo>
                        <a:pt x="38" y="4480"/>
                      </a:lnTo>
                      <a:lnTo>
                        <a:pt x="20" y="4837"/>
                      </a:lnTo>
                      <a:lnTo>
                        <a:pt x="20" y="5214"/>
                      </a:lnTo>
                      <a:lnTo>
                        <a:pt x="1" y="5534"/>
                      </a:lnTo>
                      <a:lnTo>
                        <a:pt x="1" y="5853"/>
                      </a:lnTo>
                      <a:lnTo>
                        <a:pt x="1" y="6173"/>
                      </a:lnTo>
                      <a:lnTo>
                        <a:pt x="38" y="6493"/>
                      </a:lnTo>
                      <a:lnTo>
                        <a:pt x="57" y="6531"/>
                      </a:lnTo>
                      <a:lnTo>
                        <a:pt x="76" y="6569"/>
                      </a:lnTo>
                      <a:lnTo>
                        <a:pt x="114" y="6587"/>
                      </a:lnTo>
                      <a:lnTo>
                        <a:pt x="189" y="6587"/>
                      </a:lnTo>
                      <a:lnTo>
                        <a:pt x="208" y="6569"/>
                      </a:lnTo>
                      <a:lnTo>
                        <a:pt x="245" y="6531"/>
                      </a:lnTo>
                      <a:lnTo>
                        <a:pt x="245" y="6493"/>
                      </a:lnTo>
                      <a:lnTo>
                        <a:pt x="283" y="5910"/>
                      </a:lnTo>
                      <a:lnTo>
                        <a:pt x="339" y="5327"/>
                      </a:lnTo>
                      <a:lnTo>
                        <a:pt x="396" y="4781"/>
                      </a:lnTo>
                      <a:lnTo>
                        <a:pt x="490" y="4216"/>
                      </a:lnTo>
                      <a:lnTo>
                        <a:pt x="584" y="3670"/>
                      </a:lnTo>
                      <a:lnTo>
                        <a:pt x="735" y="3125"/>
                      </a:lnTo>
                      <a:lnTo>
                        <a:pt x="904" y="2579"/>
                      </a:lnTo>
                      <a:lnTo>
                        <a:pt x="1111" y="2033"/>
                      </a:lnTo>
                      <a:lnTo>
                        <a:pt x="1111" y="1996"/>
                      </a:lnTo>
                      <a:lnTo>
                        <a:pt x="1092" y="1958"/>
                      </a:lnTo>
                      <a:lnTo>
                        <a:pt x="1055" y="1958"/>
                      </a:lnTo>
                      <a:lnTo>
                        <a:pt x="1017" y="1977"/>
                      </a:lnTo>
                      <a:lnTo>
                        <a:pt x="848" y="2334"/>
                      </a:lnTo>
                      <a:lnTo>
                        <a:pt x="678" y="2692"/>
                      </a:lnTo>
                      <a:lnTo>
                        <a:pt x="546" y="3049"/>
                      </a:lnTo>
                      <a:lnTo>
                        <a:pt x="415" y="3426"/>
                      </a:lnTo>
                      <a:lnTo>
                        <a:pt x="546" y="2899"/>
                      </a:lnTo>
                      <a:lnTo>
                        <a:pt x="716" y="2410"/>
                      </a:lnTo>
                      <a:lnTo>
                        <a:pt x="904" y="1920"/>
                      </a:lnTo>
                      <a:lnTo>
                        <a:pt x="1017" y="1694"/>
                      </a:lnTo>
                      <a:lnTo>
                        <a:pt x="1130" y="1450"/>
                      </a:lnTo>
                      <a:lnTo>
                        <a:pt x="1262" y="1243"/>
                      </a:lnTo>
                      <a:lnTo>
                        <a:pt x="1412" y="1017"/>
                      </a:lnTo>
                      <a:lnTo>
                        <a:pt x="1544" y="848"/>
                      </a:lnTo>
                      <a:lnTo>
                        <a:pt x="1676" y="716"/>
                      </a:lnTo>
                      <a:lnTo>
                        <a:pt x="1807" y="584"/>
                      </a:lnTo>
                      <a:lnTo>
                        <a:pt x="1939" y="490"/>
                      </a:lnTo>
                      <a:lnTo>
                        <a:pt x="2221" y="302"/>
                      </a:lnTo>
                      <a:lnTo>
                        <a:pt x="2522" y="133"/>
                      </a:lnTo>
                      <a:lnTo>
                        <a:pt x="2466" y="57"/>
                      </a:lnTo>
                      <a:lnTo>
                        <a:pt x="2372" y="1"/>
                      </a:lnTo>
                      <a:close/>
                    </a:path>
                  </a:pathLst>
                </a:custGeom>
                <a:solidFill>
                  <a:srgbClr val="2A2A2A">
                    <a:alpha val="6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0" name="Google Shape;1900;p23"/>
                <p:cNvSpPr/>
                <p:nvPr/>
              </p:nvSpPr>
              <p:spPr>
                <a:xfrm>
                  <a:off x="4504636" y="3779275"/>
                  <a:ext cx="166513" cy="176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1" h="6268" extrusionOk="0">
                      <a:moveTo>
                        <a:pt x="2429" y="1"/>
                      </a:moveTo>
                      <a:lnTo>
                        <a:pt x="2334" y="20"/>
                      </a:lnTo>
                      <a:lnTo>
                        <a:pt x="2127" y="95"/>
                      </a:lnTo>
                      <a:lnTo>
                        <a:pt x="1939" y="208"/>
                      </a:lnTo>
                      <a:lnTo>
                        <a:pt x="1789" y="340"/>
                      </a:lnTo>
                      <a:lnTo>
                        <a:pt x="1676" y="509"/>
                      </a:lnTo>
                      <a:lnTo>
                        <a:pt x="1582" y="678"/>
                      </a:lnTo>
                      <a:lnTo>
                        <a:pt x="1525" y="866"/>
                      </a:lnTo>
                      <a:lnTo>
                        <a:pt x="1488" y="1073"/>
                      </a:lnTo>
                      <a:lnTo>
                        <a:pt x="1488" y="1280"/>
                      </a:lnTo>
                      <a:lnTo>
                        <a:pt x="1506" y="1488"/>
                      </a:lnTo>
                      <a:lnTo>
                        <a:pt x="1544" y="1713"/>
                      </a:lnTo>
                      <a:lnTo>
                        <a:pt x="1601" y="1920"/>
                      </a:lnTo>
                      <a:lnTo>
                        <a:pt x="1676" y="2109"/>
                      </a:lnTo>
                      <a:lnTo>
                        <a:pt x="1789" y="2297"/>
                      </a:lnTo>
                      <a:lnTo>
                        <a:pt x="1902" y="2466"/>
                      </a:lnTo>
                      <a:lnTo>
                        <a:pt x="2033" y="2617"/>
                      </a:lnTo>
                      <a:lnTo>
                        <a:pt x="2203" y="2748"/>
                      </a:lnTo>
                      <a:lnTo>
                        <a:pt x="1732" y="2673"/>
                      </a:lnTo>
                      <a:lnTo>
                        <a:pt x="1506" y="2654"/>
                      </a:lnTo>
                      <a:lnTo>
                        <a:pt x="1281" y="2654"/>
                      </a:lnTo>
                      <a:lnTo>
                        <a:pt x="1055" y="2692"/>
                      </a:lnTo>
                      <a:lnTo>
                        <a:pt x="848" y="2730"/>
                      </a:lnTo>
                      <a:lnTo>
                        <a:pt x="641" y="2824"/>
                      </a:lnTo>
                      <a:lnTo>
                        <a:pt x="434" y="2937"/>
                      </a:lnTo>
                      <a:lnTo>
                        <a:pt x="340" y="3031"/>
                      </a:lnTo>
                      <a:lnTo>
                        <a:pt x="264" y="3106"/>
                      </a:lnTo>
                      <a:lnTo>
                        <a:pt x="189" y="3219"/>
                      </a:lnTo>
                      <a:lnTo>
                        <a:pt x="133" y="3332"/>
                      </a:lnTo>
                      <a:lnTo>
                        <a:pt x="76" y="3445"/>
                      </a:lnTo>
                      <a:lnTo>
                        <a:pt x="39" y="3576"/>
                      </a:lnTo>
                      <a:lnTo>
                        <a:pt x="20" y="3689"/>
                      </a:lnTo>
                      <a:lnTo>
                        <a:pt x="1" y="3821"/>
                      </a:lnTo>
                      <a:lnTo>
                        <a:pt x="20" y="4085"/>
                      </a:lnTo>
                      <a:lnTo>
                        <a:pt x="39" y="4216"/>
                      </a:lnTo>
                      <a:lnTo>
                        <a:pt x="76" y="4348"/>
                      </a:lnTo>
                      <a:lnTo>
                        <a:pt x="114" y="4461"/>
                      </a:lnTo>
                      <a:lnTo>
                        <a:pt x="170" y="4574"/>
                      </a:lnTo>
                      <a:lnTo>
                        <a:pt x="227" y="4687"/>
                      </a:lnTo>
                      <a:lnTo>
                        <a:pt x="302" y="4781"/>
                      </a:lnTo>
                      <a:lnTo>
                        <a:pt x="396" y="4875"/>
                      </a:lnTo>
                      <a:lnTo>
                        <a:pt x="490" y="4950"/>
                      </a:lnTo>
                      <a:lnTo>
                        <a:pt x="584" y="5025"/>
                      </a:lnTo>
                      <a:lnTo>
                        <a:pt x="697" y="5082"/>
                      </a:lnTo>
                      <a:lnTo>
                        <a:pt x="791" y="5138"/>
                      </a:lnTo>
                      <a:lnTo>
                        <a:pt x="904" y="5176"/>
                      </a:lnTo>
                      <a:lnTo>
                        <a:pt x="1149" y="5214"/>
                      </a:lnTo>
                      <a:lnTo>
                        <a:pt x="1375" y="5214"/>
                      </a:lnTo>
                      <a:lnTo>
                        <a:pt x="1619" y="5176"/>
                      </a:lnTo>
                      <a:lnTo>
                        <a:pt x="1845" y="5082"/>
                      </a:lnTo>
                      <a:lnTo>
                        <a:pt x="2052" y="4969"/>
                      </a:lnTo>
                      <a:lnTo>
                        <a:pt x="2184" y="4875"/>
                      </a:lnTo>
                      <a:lnTo>
                        <a:pt x="2316" y="4762"/>
                      </a:lnTo>
                      <a:lnTo>
                        <a:pt x="2259" y="5101"/>
                      </a:lnTo>
                      <a:lnTo>
                        <a:pt x="2240" y="5251"/>
                      </a:lnTo>
                      <a:lnTo>
                        <a:pt x="2240" y="5421"/>
                      </a:lnTo>
                      <a:lnTo>
                        <a:pt x="2259" y="5571"/>
                      </a:lnTo>
                      <a:lnTo>
                        <a:pt x="2278" y="5684"/>
                      </a:lnTo>
                      <a:lnTo>
                        <a:pt x="2316" y="5797"/>
                      </a:lnTo>
                      <a:lnTo>
                        <a:pt x="2353" y="5891"/>
                      </a:lnTo>
                      <a:lnTo>
                        <a:pt x="2410" y="5985"/>
                      </a:lnTo>
                      <a:lnTo>
                        <a:pt x="2485" y="6061"/>
                      </a:lnTo>
                      <a:lnTo>
                        <a:pt x="2541" y="6117"/>
                      </a:lnTo>
                      <a:lnTo>
                        <a:pt x="2617" y="6173"/>
                      </a:lnTo>
                      <a:lnTo>
                        <a:pt x="2711" y="6211"/>
                      </a:lnTo>
                      <a:lnTo>
                        <a:pt x="2805" y="6249"/>
                      </a:lnTo>
                      <a:lnTo>
                        <a:pt x="2899" y="6249"/>
                      </a:lnTo>
                      <a:lnTo>
                        <a:pt x="3012" y="6268"/>
                      </a:lnTo>
                      <a:lnTo>
                        <a:pt x="3238" y="6249"/>
                      </a:lnTo>
                      <a:lnTo>
                        <a:pt x="3482" y="6192"/>
                      </a:lnTo>
                      <a:lnTo>
                        <a:pt x="3595" y="6155"/>
                      </a:lnTo>
                      <a:lnTo>
                        <a:pt x="3708" y="6098"/>
                      </a:lnTo>
                      <a:lnTo>
                        <a:pt x="3802" y="6042"/>
                      </a:lnTo>
                      <a:lnTo>
                        <a:pt x="3878" y="5985"/>
                      </a:lnTo>
                      <a:lnTo>
                        <a:pt x="3953" y="5910"/>
                      </a:lnTo>
                      <a:lnTo>
                        <a:pt x="4028" y="5835"/>
                      </a:lnTo>
                      <a:lnTo>
                        <a:pt x="4122" y="5665"/>
                      </a:lnTo>
                      <a:lnTo>
                        <a:pt x="4198" y="5477"/>
                      </a:lnTo>
                      <a:lnTo>
                        <a:pt x="4235" y="5270"/>
                      </a:lnTo>
                      <a:lnTo>
                        <a:pt x="4254" y="5044"/>
                      </a:lnTo>
                      <a:lnTo>
                        <a:pt x="4235" y="4818"/>
                      </a:lnTo>
                      <a:lnTo>
                        <a:pt x="4198" y="4630"/>
                      </a:lnTo>
                      <a:lnTo>
                        <a:pt x="4160" y="4461"/>
                      </a:lnTo>
                      <a:lnTo>
                        <a:pt x="4103" y="4292"/>
                      </a:lnTo>
                      <a:lnTo>
                        <a:pt x="4028" y="4141"/>
                      </a:lnTo>
                      <a:lnTo>
                        <a:pt x="3953" y="3990"/>
                      </a:lnTo>
                      <a:lnTo>
                        <a:pt x="3859" y="3859"/>
                      </a:lnTo>
                      <a:lnTo>
                        <a:pt x="3765" y="3727"/>
                      </a:lnTo>
                      <a:lnTo>
                        <a:pt x="3652" y="3595"/>
                      </a:lnTo>
                      <a:lnTo>
                        <a:pt x="3953" y="3783"/>
                      </a:lnTo>
                      <a:lnTo>
                        <a:pt x="4254" y="3953"/>
                      </a:lnTo>
                      <a:lnTo>
                        <a:pt x="4423" y="4028"/>
                      </a:lnTo>
                      <a:lnTo>
                        <a:pt x="4574" y="4085"/>
                      </a:lnTo>
                      <a:lnTo>
                        <a:pt x="4743" y="4141"/>
                      </a:lnTo>
                      <a:lnTo>
                        <a:pt x="4913" y="4160"/>
                      </a:lnTo>
                      <a:lnTo>
                        <a:pt x="5157" y="4160"/>
                      </a:lnTo>
                      <a:lnTo>
                        <a:pt x="5270" y="4122"/>
                      </a:lnTo>
                      <a:lnTo>
                        <a:pt x="5383" y="4085"/>
                      </a:lnTo>
                      <a:lnTo>
                        <a:pt x="5477" y="4028"/>
                      </a:lnTo>
                      <a:lnTo>
                        <a:pt x="5571" y="3972"/>
                      </a:lnTo>
                      <a:lnTo>
                        <a:pt x="5647" y="3896"/>
                      </a:lnTo>
                      <a:lnTo>
                        <a:pt x="5703" y="3821"/>
                      </a:lnTo>
                      <a:lnTo>
                        <a:pt x="5778" y="3727"/>
                      </a:lnTo>
                      <a:lnTo>
                        <a:pt x="5816" y="3633"/>
                      </a:lnTo>
                      <a:lnTo>
                        <a:pt x="5854" y="3520"/>
                      </a:lnTo>
                      <a:lnTo>
                        <a:pt x="5891" y="3426"/>
                      </a:lnTo>
                      <a:lnTo>
                        <a:pt x="5910" y="3313"/>
                      </a:lnTo>
                      <a:lnTo>
                        <a:pt x="5910" y="3181"/>
                      </a:lnTo>
                      <a:lnTo>
                        <a:pt x="5910" y="3068"/>
                      </a:lnTo>
                      <a:lnTo>
                        <a:pt x="5891" y="2955"/>
                      </a:lnTo>
                      <a:lnTo>
                        <a:pt x="5835" y="2748"/>
                      </a:lnTo>
                      <a:lnTo>
                        <a:pt x="5760" y="2560"/>
                      </a:lnTo>
                      <a:lnTo>
                        <a:pt x="5665" y="2391"/>
                      </a:lnTo>
                      <a:lnTo>
                        <a:pt x="5553" y="2240"/>
                      </a:lnTo>
                      <a:lnTo>
                        <a:pt x="5402" y="2109"/>
                      </a:lnTo>
                      <a:lnTo>
                        <a:pt x="5251" y="1996"/>
                      </a:lnTo>
                      <a:lnTo>
                        <a:pt x="5101" y="1902"/>
                      </a:lnTo>
                      <a:lnTo>
                        <a:pt x="4913" y="1826"/>
                      </a:lnTo>
                      <a:lnTo>
                        <a:pt x="4743" y="1789"/>
                      </a:lnTo>
                      <a:lnTo>
                        <a:pt x="4555" y="1751"/>
                      </a:lnTo>
                      <a:lnTo>
                        <a:pt x="4367" y="1732"/>
                      </a:lnTo>
                      <a:lnTo>
                        <a:pt x="4179" y="1732"/>
                      </a:lnTo>
                      <a:lnTo>
                        <a:pt x="3991" y="1751"/>
                      </a:lnTo>
                      <a:lnTo>
                        <a:pt x="3802" y="1807"/>
                      </a:lnTo>
                      <a:lnTo>
                        <a:pt x="3614" y="1864"/>
                      </a:lnTo>
                      <a:lnTo>
                        <a:pt x="3445" y="1958"/>
                      </a:lnTo>
                      <a:lnTo>
                        <a:pt x="3539" y="1676"/>
                      </a:lnTo>
                      <a:lnTo>
                        <a:pt x="3595" y="1375"/>
                      </a:lnTo>
                      <a:lnTo>
                        <a:pt x="3614" y="1243"/>
                      </a:lnTo>
                      <a:lnTo>
                        <a:pt x="3614" y="1092"/>
                      </a:lnTo>
                      <a:lnTo>
                        <a:pt x="3595" y="942"/>
                      </a:lnTo>
                      <a:lnTo>
                        <a:pt x="3577" y="810"/>
                      </a:lnTo>
                      <a:lnTo>
                        <a:pt x="3501" y="622"/>
                      </a:lnTo>
                      <a:lnTo>
                        <a:pt x="3388" y="434"/>
                      </a:lnTo>
                      <a:lnTo>
                        <a:pt x="3257" y="283"/>
                      </a:lnTo>
                      <a:lnTo>
                        <a:pt x="3106" y="170"/>
                      </a:lnTo>
                      <a:lnTo>
                        <a:pt x="2937" y="76"/>
                      </a:lnTo>
                      <a:lnTo>
                        <a:pt x="2749" y="20"/>
                      </a:lnTo>
                      <a:lnTo>
                        <a:pt x="254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1" name="Google Shape;1901;p23"/>
                <p:cNvSpPr/>
                <p:nvPr/>
              </p:nvSpPr>
              <p:spPr>
                <a:xfrm>
                  <a:off x="4504636" y="3779275"/>
                  <a:ext cx="166513" cy="176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1" h="6268" fill="none" extrusionOk="0">
                      <a:moveTo>
                        <a:pt x="5891" y="2955"/>
                      </a:moveTo>
                      <a:lnTo>
                        <a:pt x="5891" y="2955"/>
                      </a:lnTo>
                      <a:lnTo>
                        <a:pt x="5835" y="2748"/>
                      </a:lnTo>
                      <a:lnTo>
                        <a:pt x="5760" y="2560"/>
                      </a:lnTo>
                      <a:lnTo>
                        <a:pt x="5665" y="2391"/>
                      </a:lnTo>
                      <a:lnTo>
                        <a:pt x="5553" y="2240"/>
                      </a:lnTo>
                      <a:lnTo>
                        <a:pt x="5402" y="2109"/>
                      </a:lnTo>
                      <a:lnTo>
                        <a:pt x="5251" y="1996"/>
                      </a:lnTo>
                      <a:lnTo>
                        <a:pt x="5101" y="1902"/>
                      </a:lnTo>
                      <a:lnTo>
                        <a:pt x="4913" y="1826"/>
                      </a:lnTo>
                      <a:lnTo>
                        <a:pt x="4743" y="1789"/>
                      </a:lnTo>
                      <a:lnTo>
                        <a:pt x="4555" y="1751"/>
                      </a:lnTo>
                      <a:lnTo>
                        <a:pt x="4367" y="1732"/>
                      </a:lnTo>
                      <a:lnTo>
                        <a:pt x="4179" y="1732"/>
                      </a:lnTo>
                      <a:lnTo>
                        <a:pt x="3991" y="1751"/>
                      </a:lnTo>
                      <a:lnTo>
                        <a:pt x="3802" y="1807"/>
                      </a:lnTo>
                      <a:lnTo>
                        <a:pt x="3614" y="1864"/>
                      </a:lnTo>
                      <a:lnTo>
                        <a:pt x="3445" y="1958"/>
                      </a:lnTo>
                      <a:lnTo>
                        <a:pt x="3445" y="1958"/>
                      </a:lnTo>
                      <a:lnTo>
                        <a:pt x="3539" y="1676"/>
                      </a:lnTo>
                      <a:lnTo>
                        <a:pt x="3595" y="1375"/>
                      </a:lnTo>
                      <a:lnTo>
                        <a:pt x="3614" y="1243"/>
                      </a:lnTo>
                      <a:lnTo>
                        <a:pt x="3614" y="1092"/>
                      </a:lnTo>
                      <a:lnTo>
                        <a:pt x="3595" y="942"/>
                      </a:lnTo>
                      <a:lnTo>
                        <a:pt x="3577" y="810"/>
                      </a:lnTo>
                      <a:lnTo>
                        <a:pt x="3577" y="810"/>
                      </a:lnTo>
                      <a:lnTo>
                        <a:pt x="3501" y="622"/>
                      </a:lnTo>
                      <a:lnTo>
                        <a:pt x="3388" y="434"/>
                      </a:lnTo>
                      <a:lnTo>
                        <a:pt x="3257" y="283"/>
                      </a:lnTo>
                      <a:lnTo>
                        <a:pt x="3106" y="170"/>
                      </a:lnTo>
                      <a:lnTo>
                        <a:pt x="2937" y="76"/>
                      </a:lnTo>
                      <a:lnTo>
                        <a:pt x="2749" y="20"/>
                      </a:lnTo>
                      <a:lnTo>
                        <a:pt x="2541" y="1"/>
                      </a:lnTo>
                      <a:lnTo>
                        <a:pt x="2429" y="1"/>
                      </a:lnTo>
                      <a:lnTo>
                        <a:pt x="2334" y="20"/>
                      </a:lnTo>
                      <a:lnTo>
                        <a:pt x="2334" y="20"/>
                      </a:lnTo>
                      <a:lnTo>
                        <a:pt x="2127" y="95"/>
                      </a:lnTo>
                      <a:lnTo>
                        <a:pt x="1939" y="208"/>
                      </a:lnTo>
                      <a:lnTo>
                        <a:pt x="1789" y="340"/>
                      </a:lnTo>
                      <a:lnTo>
                        <a:pt x="1676" y="509"/>
                      </a:lnTo>
                      <a:lnTo>
                        <a:pt x="1582" y="678"/>
                      </a:lnTo>
                      <a:lnTo>
                        <a:pt x="1525" y="866"/>
                      </a:lnTo>
                      <a:lnTo>
                        <a:pt x="1488" y="1073"/>
                      </a:lnTo>
                      <a:lnTo>
                        <a:pt x="1488" y="1280"/>
                      </a:lnTo>
                      <a:lnTo>
                        <a:pt x="1506" y="1488"/>
                      </a:lnTo>
                      <a:lnTo>
                        <a:pt x="1544" y="1713"/>
                      </a:lnTo>
                      <a:lnTo>
                        <a:pt x="1601" y="1920"/>
                      </a:lnTo>
                      <a:lnTo>
                        <a:pt x="1676" y="2109"/>
                      </a:lnTo>
                      <a:lnTo>
                        <a:pt x="1789" y="2297"/>
                      </a:lnTo>
                      <a:lnTo>
                        <a:pt x="1902" y="2466"/>
                      </a:lnTo>
                      <a:lnTo>
                        <a:pt x="2033" y="2617"/>
                      </a:lnTo>
                      <a:lnTo>
                        <a:pt x="2203" y="2748"/>
                      </a:lnTo>
                      <a:lnTo>
                        <a:pt x="2203" y="2748"/>
                      </a:lnTo>
                      <a:lnTo>
                        <a:pt x="1732" y="2673"/>
                      </a:lnTo>
                      <a:lnTo>
                        <a:pt x="1506" y="2654"/>
                      </a:lnTo>
                      <a:lnTo>
                        <a:pt x="1281" y="2654"/>
                      </a:lnTo>
                      <a:lnTo>
                        <a:pt x="1055" y="2692"/>
                      </a:lnTo>
                      <a:lnTo>
                        <a:pt x="848" y="2730"/>
                      </a:lnTo>
                      <a:lnTo>
                        <a:pt x="641" y="2824"/>
                      </a:lnTo>
                      <a:lnTo>
                        <a:pt x="434" y="2937"/>
                      </a:lnTo>
                      <a:lnTo>
                        <a:pt x="434" y="2937"/>
                      </a:lnTo>
                      <a:lnTo>
                        <a:pt x="340" y="3031"/>
                      </a:lnTo>
                      <a:lnTo>
                        <a:pt x="264" y="3106"/>
                      </a:lnTo>
                      <a:lnTo>
                        <a:pt x="189" y="3219"/>
                      </a:lnTo>
                      <a:lnTo>
                        <a:pt x="133" y="3332"/>
                      </a:lnTo>
                      <a:lnTo>
                        <a:pt x="76" y="3445"/>
                      </a:lnTo>
                      <a:lnTo>
                        <a:pt x="39" y="3576"/>
                      </a:lnTo>
                      <a:lnTo>
                        <a:pt x="20" y="3689"/>
                      </a:lnTo>
                      <a:lnTo>
                        <a:pt x="1" y="3821"/>
                      </a:lnTo>
                      <a:lnTo>
                        <a:pt x="20" y="4085"/>
                      </a:lnTo>
                      <a:lnTo>
                        <a:pt x="39" y="4216"/>
                      </a:lnTo>
                      <a:lnTo>
                        <a:pt x="76" y="4348"/>
                      </a:lnTo>
                      <a:lnTo>
                        <a:pt x="114" y="4461"/>
                      </a:lnTo>
                      <a:lnTo>
                        <a:pt x="170" y="4574"/>
                      </a:lnTo>
                      <a:lnTo>
                        <a:pt x="227" y="4687"/>
                      </a:lnTo>
                      <a:lnTo>
                        <a:pt x="302" y="4781"/>
                      </a:lnTo>
                      <a:lnTo>
                        <a:pt x="302" y="4781"/>
                      </a:lnTo>
                      <a:lnTo>
                        <a:pt x="396" y="4875"/>
                      </a:lnTo>
                      <a:lnTo>
                        <a:pt x="490" y="4950"/>
                      </a:lnTo>
                      <a:lnTo>
                        <a:pt x="584" y="5025"/>
                      </a:lnTo>
                      <a:lnTo>
                        <a:pt x="697" y="5082"/>
                      </a:lnTo>
                      <a:lnTo>
                        <a:pt x="791" y="5138"/>
                      </a:lnTo>
                      <a:lnTo>
                        <a:pt x="904" y="5176"/>
                      </a:lnTo>
                      <a:lnTo>
                        <a:pt x="1149" y="5214"/>
                      </a:lnTo>
                      <a:lnTo>
                        <a:pt x="1375" y="5214"/>
                      </a:lnTo>
                      <a:lnTo>
                        <a:pt x="1619" y="5176"/>
                      </a:lnTo>
                      <a:lnTo>
                        <a:pt x="1845" y="5082"/>
                      </a:lnTo>
                      <a:lnTo>
                        <a:pt x="2052" y="4969"/>
                      </a:lnTo>
                      <a:lnTo>
                        <a:pt x="2052" y="4969"/>
                      </a:lnTo>
                      <a:lnTo>
                        <a:pt x="2184" y="4875"/>
                      </a:lnTo>
                      <a:lnTo>
                        <a:pt x="2316" y="4762"/>
                      </a:lnTo>
                      <a:lnTo>
                        <a:pt x="2316" y="4762"/>
                      </a:lnTo>
                      <a:lnTo>
                        <a:pt x="2259" y="5101"/>
                      </a:lnTo>
                      <a:lnTo>
                        <a:pt x="2240" y="5251"/>
                      </a:lnTo>
                      <a:lnTo>
                        <a:pt x="2240" y="5421"/>
                      </a:lnTo>
                      <a:lnTo>
                        <a:pt x="2240" y="5421"/>
                      </a:lnTo>
                      <a:lnTo>
                        <a:pt x="2259" y="5571"/>
                      </a:lnTo>
                      <a:lnTo>
                        <a:pt x="2278" y="5684"/>
                      </a:lnTo>
                      <a:lnTo>
                        <a:pt x="2316" y="5797"/>
                      </a:lnTo>
                      <a:lnTo>
                        <a:pt x="2353" y="5891"/>
                      </a:lnTo>
                      <a:lnTo>
                        <a:pt x="2410" y="5985"/>
                      </a:lnTo>
                      <a:lnTo>
                        <a:pt x="2485" y="6061"/>
                      </a:lnTo>
                      <a:lnTo>
                        <a:pt x="2541" y="6117"/>
                      </a:lnTo>
                      <a:lnTo>
                        <a:pt x="2617" y="6173"/>
                      </a:lnTo>
                      <a:lnTo>
                        <a:pt x="2711" y="6211"/>
                      </a:lnTo>
                      <a:lnTo>
                        <a:pt x="2805" y="6249"/>
                      </a:lnTo>
                      <a:lnTo>
                        <a:pt x="2899" y="6249"/>
                      </a:lnTo>
                      <a:lnTo>
                        <a:pt x="3012" y="6268"/>
                      </a:lnTo>
                      <a:lnTo>
                        <a:pt x="3238" y="6249"/>
                      </a:lnTo>
                      <a:lnTo>
                        <a:pt x="3482" y="6192"/>
                      </a:lnTo>
                      <a:lnTo>
                        <a:pt x="3482" y="6192"/>
                      </a:lnTo>
                      <a:lnTo>
                        <a:pt x="3595" y="6155"/>
                      </a:lnTo>
                      <a:lnTo>
                        <a:pt x="3708" y="6098"/>
                      </a:lnTo>
                      <a:lnTo>
                        <a:pt x="3802" y="6042"/>
                      </a:lnTo>
                      <a:lnTo>
                        <a:pt x="3878" y="5985"/>
                      </a:lnTo>
                      <a:lnTo>
                        <a:pt x="3953" y="5910"/>
                      </a:lnTo>
                      <a:lnTo>
                        <a:pt x="4028" y="5835"/>
                      </a:lnTo>
                      <a:lnTo>
                        <a:pt x="4122" y="5665"/>
                      </a:lnTo>
                      <a:lnTo>
                        <a:pt x="4198" y="5477"/>
                      </a:lnTo>
                      <a:lnTo>
                        <a:pt x="4235" y="5270"/>
                      </a:lnTo>
                      <a:lnTo>
                        <a:pt x="4254" y="5044"/>
                      </a:lnTo>
                      <a:lnTo>
                        <a:pt x="4235" y="4818"/>
                      </a:lnTo>
                      <a:lnTo>
                        <a:pt x="4235" y="4818"/>
                      </a:lnTo>
                      <a:lnTo>
                        <a:pt x="4198" y="4630"/>
                      </a:lnTo>
                      <a:lnTo>
                        <a:pt x="4160" y="4461"/>
                      </a:lnTo>
                      <a:lnTo>
                        <a:pt x="4103" y="4292"/>
                      </a:lnTo>
                      <a:lnTo>
                        <a:pt x="4028" y="4141"/>
                      </a:lnTo>
                      <a:lnTo>
                        <a:pt x="3953" y="3990"/>
                      </a:lnTo>
                      <a:lnTo>
                        <a:pt x="3859" y="3859"/>
                      </a:lnTo>
                      <a:lnTo>
                        <a:pt x="3765" y="3727"/>
                      </a:lnTo>
                      <a:lnTo>
                        <a:pt x="3652" y="3595"/>
                      </a:lnTo>
                      <a:lnTo>
                        <a:pt x="3652" y="3595"/>
                      </a:lnTo>
                      <a:lnTo>
                        <a:pt x="3953" y="3783"/>
                      </a:lnTo>
                      <a:lnTo>
                        <a:pt x="4254" y="3953"/>
                      </a:lnTo>
                      <a:lnTo>
                        <a:pt x="4423" y="4028"/>
                      </a:lnTo>
                      <a:lnTo>
                        <a:pt x="4574" y="4085"/>
                      </a:lnTo>
                      <a:lnTo>
                        <a:pt x="4743" y="4141"/>
                      </a:lnTo>
                      <a:lnTo>
                        <a:pt x="4913" y="4160"/>
                      </a:lnTo>
                      <a:lnTo>
                        <a:pt x="4913" y="4160"/>
                      </a:lnTo>
                      <a:lnTo>
                        <a:pt x="5044" y="4160"/>
                      </a:lnTo>
                      <a:lnTo>
                        <a:pt x="5157" y="4160"/>
                      </a:lnTo>
                      <a:lnTo>
                        <a:pt x="5270" y="4122"/>
                      </a:lnTo>
                      <a:lnTo>
                        <a:pt x="5383" y="4085"/>
                      </a:lnTo>
                      <a:lnTo>
                        <a:pt x="5477" y="4028"/>
                      </a:lnTo>
                      <a:lnTo>
                        <a:pt x="5571" y="3972"/>
                      </a:lnTo>
                      <a:lnTo>
                        <a:pt x="5647" y="3896"/>
                      </a:lnTo>
                      <a:lnTo>
                        <a:pt x="5703" y="3821"/>
                      </a:lnTo>
                      <a:lnTo>
                        <a:pt x="5778" y="3727"/>
                      </a:lnTo>
                      <a:lnTo>
                        <a:pt x="5816" y="3633"/>
                      </a:lnTo>
                      <a:lnTo>
                        <a:pt x="5854" y="3520"/>
                      </a:lnTo>
                      <a:lnTo>
                        <a:pt x="5891" y="3426"/>
                      </a:lnTo>
                      <a:lnTo>
                        <a:pt x="5910" y="3313"/>
                      </a:lnTo>
                      <a:lnTo>
                        <a:pt x="5910" y="3181"/>
                      </a:lnTo>
                      <a:lnTo>
                        <a:pt x="5910" y="3068"/>
                      </a:lnTo>
                      <a:lnTo>
                        <a:pt x="5891" y="295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2" name="Google Shape;1902;p23"/>
                <p:cNvSpPr/>
                <p:nvPr/>
              </p:nvSpPr>
              <p:spPr>
                <a:xfrm>
                  <a:off x="4605903" y="3834937"/>
                  <a:ext cx="53044" cy="19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698" extrusionOk="0">
                      <a:moveTo>
                        <a:pt x="753" y="1"/>
                      </a:moveTo>
                      <a:lnTo>
                        <a:pt x="546" y="20"/>
                      </a:lnTo>
                      <a:lnTo>
                        <a:pt x="358" y="38"/>
                      </a:lnTo>
                      <a:lnTo>
                        <a:pt x="170" y="76"/>
                      </a:lnTo>
                      <a:lnTo>
                        <a:pt x="38" y="133"/>
                      </a:lnTo>
                      <a:lnTo>
                        <a:pt x="19" y="151"/>
                      </a:lnTo>
                      <a:lnTo>
                        <a:pt x="0" y="170"/>
                      </a:lnTo>
                      <a:lnTo>
                        <a:pt x="19" y="189"/>
                      </a:lnTo>
                      <a:lnTo>
                        <a:pt x="433" y="189"/>
                      </a:lnTo>
                      <a:lnTo>
                        <a:pt x="715" y="170"/>
                      </a:lnTo>
                      <a:lnTo>
                        <a:pt x="866" y="189"/>
                      </a:lnTo>
                      <a:lnTo>
                        <a:pt x="1035" y="208"/>
                      </a:lnTo>
                      <a:lnTo>
                        <a:pt x="1148" y="245"/>
                      </a:lnTo>
                      <a:lnTo>
                        <a:pt x="1261" y="283"/>
                      </a:lnTo>
                      <a:lnTo>
                        <a:pt x="1431" y="396"/>
                      </a:lnTo>
                      <a:lnTo>
                        <a:pt x="1769" y="678"/>
                      </a:lnTo>
                      <a:lnTo>
                        <a:pt x="1807" y="697"/>
                      </a:lnTo>
                      <a:lnTo>
                        <a:pt x="1845" y="697"/>
                      </a:lnTo>
                      <a:lnTo>
                        <a:pt x="1863" y="678"/>
                      </a:lnTo>
                      <a:lnTo>
                        <a:pt x="1882" y="641"/>
                      </a:lnTo>
                      <a:lnTo>
                        <a:pt x="1882" y="603"/>
                      </a:lnTo>
                      <a:lnTo>
                        <a:pt x="1863" y="528"/>
                      </a:lnTo>
                      <a:lnTo>
                        <a:pt x="1826" y="452"/>
                      </a:lnTo>
                      <a:lnTo>
                        <a:pt x="1732" y="321"/>
                      </a:lnTo>
                      <a:lnTo>
                        <a:pt x="1619" y="227"/>
                      </a:lnTo>
                      <a:lnTo>
                        <a:pt x="1468" y="151"/>
                      </a:lnTo>
                      <a:lnTo>
                        <a:pt x="1299" y="76"/>
                      </a:lnTo>
                      <a:lnTo>
                        <a:pt x="1130" y="38"/>
                      </a:lnTo>
                      <a:lnTo>
                        <a:pt x="941" y="20"/>
                      </a:lnTo>
                      <a:lnTo>
                        <a:pt x="753" y="1"/>
                      </a:lnTo>
                      <a:close/>
                    </a:path>
                  </a:pathLst>
                </a:custGeom>
                <a:solidFill>
                  <a:srgbClr val="FFFFFF">
                    <a:alpha val="1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3" name="Google Shape;1903;p23"/>
                <p:cNvSpPr/>
                <p:nvPr/>
              </p:nvSpPr>
              <p:spPr>
                <a:xfrm>
                  <a:off x="4586805" y="3787754"/>
                  <a:ext cx="15944" cy="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" h="1225" extrusionOk="0">
                      <a:moveTo>
                        <a:pt x="39" y="1"/>
                      </a:moveTo>
                      <a:lnTo>
                        <a:pt x="1" y="20"/>
                      </a:lnTo>
                      <a:lnTo>
                        <a:pt x="1" y="39"/>
                      </a:lnTo>
                      <a:lnTo>
                        <a:pt x="20" y="39"/>
                      </a:lnTo>
                      <a:lnTo>
                        <a:pt x="114" y="170"/>
                      </a:lnTo>
                      <a:lnTo>
                        <a:pt x="208" y="321"/>
                      </a:lnTo>
                      <a:lnTo>
                        <a:pt x="283" y="471"/>
                      </a:lnTo>
                      <a:lnTo>
                        <a:pt x="340" y="622"/>
                      </a:lnTo>
                      <a:lnTo>
                        <a:pt x="358" y="754"/>
                      </a:lnTo>
                      <a:lnTo>
                        <a:pt x="358" y="904"/>
                      </a:lnTo>
                      <a:lnTo>
                        <a:pt x="377" y="1036"/>
                      </a:lnTo>
                      <a:lnTo>
                        <a:pt x="377" y="1187"/>
                      </a:lnTo>
                      <a:lnTo>
                        <a:pt x="396" y="1205"/>
                      </a:lnTo>
                      <a:lnTo>
                        <a:pt x="415" y="1224"/>
                      </a:lnTo>
                      <a:lnTo>
                        <a:pt x="453" y="1205"/>
                      </a:lnTo>
                      <a:lnTo>
                        <a:pt x="471" y="1187"/>
                      </a:lnTo>
                      <a:lnTo>
                        <a:pt x="509" y="1111"/>
                      </a:lnTo>
                      <a:lnTo>
                        <a:pt x="547" y="1036"/>
                      </a:lnTo>
                      <a:lnTo>
                        <a:pt x="565" y="961"/>
                      </a:lnTo>
                      <a:lnTo>
                        <a:pt x="565" y="867"/>
                      </a:lnTo>
                      <a:lnTo>
                        <a:pt x="547" y="697"/>
                      </a:lnTo>
                      <a:lnTo>
                        <a:pt x="490" y="528"/>
                      </a:lnTo>
                      <a:lnTo>
                        <a:pt x="396" y="377"/>
                      </a:lnTo>
                      <a:lnTo>
                        <a:pt x="302" y="227"/>
                      </a:lnTo>
                      <a:lnTo>
                        <a:pt x="170" y="95"/>
                      </a:lnTo>
                      <a:lnTo>
                        <a:pt x="39" y="1"/>
                      </a:lnTo>
                      <a:close/>
                    </a:path>
                  </a:pathLst>
                </a:custGeom>
                <a:solidFill>
                  <a:srgbClr val="FFFFFF">
                    <a:alpha val="1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4" name="Google Shape;1904;p23"/>
                <p:cNvSpPr/>
                <p:nvPr/>
              </p:nvSpPr>
              <p:spPr>
                <a:xfrm>
                  <a:off x="4522129" y="3857753"/>
                  <a:ext cx="30790" cy="14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509" extrusionOk="0">
                      <a:moveTo>
                        <a:pt x="848" y="0"/>
                      </a:moveTo>
                      <a:lnTo>
                        <a:pt x="716" y="19"/>
                      </a:lnTo>
                      <a:lnTo>
                        <a:pt x="603" y="38"/>
                      </a:lnTo>
                      <a:lnTo>
                        <a:pt x="490" y="75"/>
                      </a:lnTo>
                      <a:lnTo>
                        <a:pt x="377" y="132"/>
                      </a:lnTo>
                      <a:lnTo>
                        <a:pt x="264" y="188"/>
                      </a:lnTo>
                      <a:lnTo>
                        <a:pt x="170" y="263"/>
                      </a:lnTo>
                      <a:lnTo>
                        <a:pt x="76" y="358"/>
                      </a:lnTo>
                      <a:lnTo>
                        <a:pt x="20" y="452"/>
                      </a:lnTo>
                      <a:lnTo>
                        <a:pt x="1" y="470"/>
                      </a:lnTo>
                      <a:lnTo>
                        <a:pt x="20" y="489"/>
                      </a:lnTo>
                      <a:lnTo>
                        <a:pt x="57" y="508"/>
                      </a:lnTo>
                      <a:lnTo>
                        <a:pt x="76" y="508"/>
                      </a:lnTo>
                      <a:lnTo>
                        <a:pt x="95" y="489"/>
                      </a:lnTo>
                      <a:lnTo>
                        <a:pt x="189" y="395"/>
                      </a:lnTo>
                      <a:lnTo>
                        <a:pt x="302" y="301"/>
                      </a:lnTo>
                      <a:lnTo>
                        <a:pt x="434" y="245"/>
                      </a:lnTo>
                      <a:lnTo>
                        <a:pt x="584" y="207"/>
                      </a:lnTo>
                      <a:lnTo>
                        <a:pt x="810" y="169"/>
                      </a:lnTo>
                      <a:lnTo>
                        <a:pt x="942" y="169"/>
                      </a:lnTo>
                      <a:lnTo>
                        <a:pt x="1055" y="132"/>
                      </a:lnTo>
                      <a:lnTo>
                        <a:pt x="1074" y="113"/>
                      </a:lnTo>
                      <a:lnTo>
                        <a:pt x="1092" y="75"/>
                      </a:lnTo>
                      <a:lnTo>
                        <a:pt x="1074" y="56"/>
                      </a:lnTo>
                      <a:lnTo>
                        <a:pt x="1055" y="38"/>
                      </a:lnTo>
                      <a:lnTo>
                        <a:pt x="942" y="19"/>
                      </a:lnTo>
                      <a:lnTo>
                        <a:pt x="848" y="0"/>
                      </a:lnTo>
                      <a:close/>
                    </a:path>
                  </a:pathLst>
                </a:custGeom>
                <a:solidFill>
                  <a:srgbClr val="FFFFFF">
                    <a:alpha val="1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5" name="Google Shape;1905;p23"/>
                <p:cNvSpPr/>
                <p:nvPr/>
              </p:nvSpPr>
              <p:spPr>
                <a:xfrm>
                  <a:off x="4612269" y="3899077"/>
                  <a:ext cx="7437" cy="27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980" extrusionOk="0">
                      <a:moveTo>
                        <a:pt x="57" y="1"/>
                      </a:moveTo>
                      <a:lnTo>
                        <a:pt x="19" y="20"/>
                      </a:lnTo>
                      <a:lnTo>
                        <a:pt x="0" y="39"/>
                      </a:lnTo>
                      <a:lnTo>
                        <a:pt x="0" y="57"/>
                      </a:lnTo>
                      <a:lnTo>
                        <a:pt x="57" y="302"/>
                      </a:lnTo>
                      <a:lnTo>
                        <a:pt x="75" y="547"/>
                      </a:lnTo>
                      <a:lnTo>
                        <a:pt x="75" y="735"/>
                      </a:lnTo>
                      <a:lnTo>
                        <a:pt x="75" y="848"/>
                      </a:lnTo>
                      <a:lnTo>
                        <a:pt x="94" y="942"/>
                      </a:lnTo>
                      <a:lnTo>
                        <a:pt x="113" y="979"/>
                      </a:lnTo>
                      <a:lnTo>
                        <a:pt x="188" y="979"/>
                      </a:lnTo>
                      <a:lnTo>
                        <a:pt x="207" y="961"/>
                      </a:lnTo>
                      <a:lnTo>
                        <a:pt x="245" y="848"/>
                      </a:lnTo>
                      <a:lnTo>
                        <a:pt x="264" y="735"/>
                      </a:lnTo>
                      <a:lnTo>
                        <a:pt x="264" y="603"/>
                      </a:lnTo>
                      <a:lnTo>
                        <a:pt x="264" y="490"/>
                      </a:lnTo>
                      <a:lnTo>
                        <a:pt x="188" y="246"/>
                      </a:lnTo>
                      <a:lnTo>
                        <a:pt x="94" y="20"/>
                      </a:lnTo>
                      <a:lnTo>
                        <a:pt x="75" y="1"/>
                      </a:lnTo>
                      <a:close/>
                    </a:path>
                  </a:pathLst>
                </a:custGeom>
                <a:solidFill>
                  <a:srgbClr val="FFFFFF">
                    <a:alpha val="1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6" name="Google Shape;1906;p23"/>
                <p:cNvSpPr/>
                <p:nvPr/>
              </p:nvSpPr>
              <p:spPr>
                <a:xfrm>
                  <a:off x="4555537" y="3850317"/>
                  <a:ext cx="55692" cy="56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996" extrusionOk="0">
                      <a:moveTo>
                        <a:pt x="1205" y="1"/>
                      </a:moveTo>
                      <a:lnTo>
                        <a:pt x="1054" y="19"/>
                      </a:lnTo>
                      <a:lnTo>
                        <a:pt x="885" y="57"/>
                      </a:lnTo>
                      <a:lnTo>
                        <a:pt x="810" y="38"/>
                      </a:lnTo>
                      <a:lnTo>
                        <a:pt x="659" y="38"/>
                      </a:lnTo>
                      <a:lnTo>
                        <a:pt x="565" y="57"/>
                      </a:lnTo>
                      <a:lnTo>
                        <a:pt x="415" y="132"/>
                      </a:lnTo>
                      <a:lnTo>
                        <a:pt x="283" y="226"/>
                      </a:lnTo>
                      <a:lnTo>
                        <a:pt x="170" y="358"/>
                      </a:lnTo>
                      <a:lnTo>
                        <a:pt x="95" y="490"/>
                      </a:lnTo>
                      <a:lnTo>
                        <a:pt x="38" y="640"/>
                      </a:lnTo>
                      <a:lnTo>
                        <a:pt x="19" y="791"/>
                      </a:lnTo>
                      <a:lnTo>
                        <a:pt x="1" y="960"/>
                      </a:lnTo>
                      <a:lnTo>
                        <a:pt x="19" y="1130"/>
                      </a:lnTo>
                      <a:lnTo>
                        <a:pt x="57" y="1280"/>
                      </a:lnTo>
                      <a:lnTo>
                        <a:pt x="113" y="1431"/>
                      </a:lnTo>
                      <a:lnTo>
                        <a:pt x="189" y="1581"/>
                      </a:lnTo>
                      <a:lnTo>
                        <a:pt x="302" y="1713"/>
                      </a:lnTo>
                      <a:lnTo>
                        <a:pt x="415" y="1807"/>
                      </a:lnTo>
                      <a:lnTo>
                        <a:pt x="527" y="1901"/>
                      </a:lnTo>
                      <a:lnTo>
                        <a:pt x="678" y="1958"/>
                      </a:lnTo>
                      <a:lnTo>
                        <a:pt x="810" y="1977"/>
                      </a:lnTo>
                      <a:lnTo>
                        <a:pt x="960" y="1995"/>
                      </a:lnTo>
                      <a:lnTo>
                        <a:pt x="1111" y="1977"/>
                      </a:lnTo>
                      <a:lnTo>
                        <a:pt x="1243" y="1958"/>
                      </a:lnTo>
                      <a:lnTo>
                        <a:pt x="1374" y="1901"/>
                      </a:lnTo>
                      <a:lnTo>
                        <a:pt x="1506" y="1826"/>
                      </a:lnTo>
                      <a:lnTo>
                        <a:pt x="1638" y="1732"/>
                      </a:lnTo>
                      <a:lnTo>
                        <a:pt x="1732" y="1619"/>
                      </a:lnTo>
                      <a:lnTo>
                        <a:pt x="1826" y="1506"/>
                      </a:lnTo>
                      <a:lnTo>
                        <a:pt x="1901" y="1356"/>
                      </a:lnTo>
                      <a:lnTo>
                        <a:pt x="1939" y="1186"/>
                      </a:lnTo>
                      <a:lnTo>
                        <a:pt x="1977" y="1036"/>
                      </a:lnTo>
                      <a:lnTo>
                        <a:pt x="1977" y="885"/>
                      </a:lnTo>
                      <a:lnTo>
                        <a:pt x="1958" y="716"/>
                      </a:lnTo>
                      <a:lnTo>
                        <a:pt x="1920" y="565"/>
                      </a:lnTo>
                      <a:lnTo>
                        <a:pt x="1845" y="433"/>
                      </a:lnTo>
                      <a:lnTo>
                        <a:pt x="1770" y="302"/>
                      </a:lnTo>
                      <a:lnTo>
                        <a:pt x="1657" y="189"/>
                      </a:lnTo>
                      <a:lnTo>
                        <a:pt x="1525" y="95"/>
                      </a:lnTo>
                      <a:lnTo>
                        <a:pt x="1374" y="38"/>
                      </a:lnTo>
                      <a:lnTo>
                        <a:pt x="1205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7" name="Google Shape;1907;p23"/>
                <p:cNvSpPr/>
                <p:nvPr/>
              </p:nvSpPr>
              <p:spPr>
                <a:xfrm>
                  <a:off x="4538044" y="3971189"/>
                  <a:ext cx="100229" cy="44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1582" extrusionOk="0">
                      <a:moveTo>
                        <a:pt x="2165" y="0"/>
                      </a:moveTo>
                      <a:lnTo>
                        <a:pt x="1807" y="19"/>
                      </a:lnTo>
                      <a:lnTo>
                        <a:pt x="1468" y="76"/>
                      </a:lnTo>
                      <a:lnTo>
                        <a:pt x="1186" y="170"/>
                      </a:lnTo>
                      <a:lnTo>
                        <a:pt x="923" y="264"/>
                      </a:lnTo>
                      <a:lnTo>
                        <a:pt x="697" y="377"/>
                      </a:lnTo>
                      <a:lnTo>
                        <a:pt x="527" y="508"/>
                      </a:lnTo>
                      <a:lnTo>
                        <a:pt x="377" y="640"/>
                      </a:lnTo>
                      <a:lnTo>
                        <a:pt x="245" y="772"/>
                      </a:lnTo>
                      <a:lnTo>
                        <a:pt x="151" y="885"/>
                      </a:lnTo>
                      <a:lnTo>
                        <a:pt x="19" y="1054"/>
                      </a:lnTo>
                      <a:lnTo>
                        <a:pt x="1" y="1129"/>
                      </a:lnTo>
                      <a:lnTo>
                        <a:pt x="189" y="1242"/>
                      </a:lnTo>
                      <a:lnTo>
                        <a:pt x="377" y="1355"/>
                      </a:lnTo>
                      <a:lnTo>
                        <a:pt x="565" y="1431"/>
                      </a:lnTo>
                      <a:lnTo>
                        <a:pt x="753" y="1506"/>
                      </a:lnTo>
                      <a:lnTo>
                        <a:pt x="923" y="1543"/>
                      </a:lnTo>
                      <a:lnTo>
                        <a:pt x="1092" y="1562"/>
                      </a:lnTo>
                      <a:lnTo>
                        <a:pt x="1261" y="1581"/>
                      </a:lnTo>
                      <a:lnTo>
                        <a:pt x="1431" y="1581"/>
                      </a:lnTo>
                      <a:lnTo>
                        <a:pt x="1581" y="1562"/>
                      </a:lnTo>
                      <a:lnTo>
                        <a:pt x="1751" y="1543"/>
                      </a:lnTo>
                      <a:lnTo>
                        <a:pt x="1901" y="1506"/>
                      </a:lnTo>
                      <a:lnTo>
                        <a:pt x="2033" y="1449"/>
                      </a:lnTo>
                      <a:lnTo>
                        <a:pt x="2315" y="1336"/>
                      </a:lnTo>
                      <a:lnTo>
                        <a:pt x="2560" y="1186"/>
                      </a:lnTo>
                      <a:lnTo>
                        <a:pt x="2786" y="1017"/>
                      </a:lnTo>
                      <a:lnTo>
                        <a:pt x="2974" y="847"/>
                      </a:lnTo>
                      <a:lnTo>
                        <a:pt x="3162" y="678"/>
                      </a:lnTo>
                      <a:lnTo>
                        <a:pt x="3294" y="527"/>
                      </a:lnTo>
                      <a:lnTo>
                        <a:pt x="3501" y="264"/>
                      </a:lnTo>
                      <a:lnTo>
                        <a:pt x="3557" y="170"/>
                      </a:lnTo>
                      <a:lnTo>
                        <a:pt x="3049" y="57"/>
                      </a:lnTo>
                      <a:lnTo>
                        <a:pt x="2598" y="0"/>
                      </a:lnTo>
                      <a:close/>
                    </a:path>
                  </a:pathLst>
                </a:custGeom>
                <a:solidFill>
                  <a:srgbClr val="80BA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8" name="Google Shape;1908;p23"/>
                <p:cNvSpPr/>
                <p:nvPr/>
              </p:nvSpPr>
              <p:spPr>
                <a:xfrm>
                  <a:off x="4540692" y="3981245"/>
                  <a:ext cx="88566" cy="34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4" h="1225" extrusionOk="0">
                      <a:moveTo>
                        <a:pt x="2560" y="1"/>
                      </a:moveTo>
                      <a:lnTo>
                        <a:pt x="2428" y="20"/>
                      </a:lnTo>
                      <a:lnTo>
                        <a:pt x="2297" y="38"/>
                      </a:lnTo>
                      <a:lnTo>
                        <a:pt x="2165" y="76"/>
                      </a:lnTo>
                      <a:lnTo>
                        <a:pt x="1920" y="170"/>
                      </a:lnTo>
                      <a:lnTo>
                        <a:pt x="1676" y="302"/>
                      </a:lnTo>
                      <a:lnTo>
                        <a:pt x="1186" y="528"/>
                      </a:lnTo>
                      <a:lnTo>
                        <a:pt x="1393" y="358"/>
                      </a:lnTo>
                      <a:lnTo>
                        <a:pt x="1600" y="189"/>
                      </a:lnTo>
                      <a:lnTo>
                        <a:pt x="1619" y="170"/>
                      </a:lnTo>
                      <a:lnTo>
                        <a:pt x="1619" y="133"/>
                      </a:lnTo>
                      <a:lnTo>
                        <a:pt x="1581" y="95"/>
                      </a:lnTo>
                      <a:lnTo>
                        <a:pt x="1544" y="114"/>
                      </a:lnTo>
                      <a:lnTo>
                        <a:pt x="1205" y="321"/>
                      </a:lnTo>
                      <a:lnTo>
                        <a:pt x="866" y="547"/>
                      </a:lnTo>
                      <a:lnTo>
                        <a:pt x="678" y="641"/>
                      </a:lnTo>
                      <a:lnTo>
                        <a:pt x="509" y="716"/>
                      </a:lnTo>
                      <a:lnTo>
                        <a:pt x="302" y="772"/>
                      </a:lnTo>
                      <a:lnTo>
                        <a:pt x="114" y="810"/>
                      </a:lnTo>
                      <a:lnTo>
                        <a:pt x="57" y="829"/>
                      </a:lnTo>
                      <a:lnTo>
                        <a:pt x="19" y="848"/>
                      </a:lnTo>
                      <a:lnTo>
                        <a:pt x="1" y="885"/>
                      </a:lnTo>
                      <a:lnTo>
                        <a:pt x="1" y="942"/>
                      </a:lnTo>
                      <a:lnTo>
                        <a:pt x="1" y="979"/>
                      </a:lnTo>
                      <a:lnTo>
                        <a:pt x="19" y="1017"/>
                      </a:lnTo>
                      <a:lnTo>
                        <a:pt x="57" y="1036"/>
                      </a:lnTo>
                      <a:lnTo>
                        <a:pt x="114" y="1055"/>
                      </a:lnTo>
                      <a:lnTo>
                        <a:pt x="283" y="1036"/>
                      </a:lnTo>
                      <a:lnTo>
                        <a:pt x="339" y="1055"/>
                      </a:lnTo>
                      <a:lnTo>
                        <a:pt x="452" y="1074"/>
                      </a:lnTo>
                      <a:lnTo>
                        <a:pt x="678" y="1149"/>
                      </a:lnTo>
                      <a:lnTo>
                        <a:pt x="904" y="1186"/>
                      </a:lnTo>
                      <a:lnTo>
                        <a:pt x="1111" y="1224"/>
                      </a:lnTo>
                      <a:lnTo>
                        <a:pt x="1318" y="1224"/>
                      </a:lnTo>
                      <a:lnTo>
                        <a:pt x="1525" y="1205"/>
                      </a:lnTo>
                      <a:lnTo>
                        <a:pt x="1713" y="1168"/>
                      </a:lnTo>
                      <a:lnTo>
                        <a:pt x="1901" y="1111"/>
                      </a:lnTo>
                      <a:lnTo>
                        <a:pt x="2090" y="1036"/>
                      </a:lnTo>
                      <a:lnTo>
                        <a:pt x="2259" y="961"/>
                      </a:lnTo>
                      <a:lnTo>
                        <a:pt x="2409" y="867"/>
                      </a:lnTo>
                      <a:lnTo>
                        <a:pt x="2692" y="660"/>
                      </a:lnTo>
                      <a:lnTo>
                        <a:pt x="2936" y="434"/>
                      </a:lnTo>
                      <a:lnTo>
                        <a:pt x="3143" y="227"/>
                      </a:lnTo>
                      <a:lnTo>
                        <a:pt x="3143" y="227"/>
                      </a:lnTo>
                      <a:lnTo>
                        <a:pt x="2861" y="245"/>
                      </a:lnTo>
                      <a:lnTo>
                        <a:pt x="2579" y="283"/>
                      </a:lnTo>
                      <a:lnTo>
                        <a:pt x="2297" y="321"/>
                      </a:lnTo>
                      <a:lnTo>
                        <a:pt x="2033" y="415"/>
                      </a:lnTo>
                      <a:lnTo>
                        <a:pt x="2014" y="415"/>
                      </a:lnTo>
                      <a:lnTo>
                        <a:pt x="2353" y="245"/>
                      </a:lnTo>
                      <a:lnTo>
                        <a:pt x="2522" y="170"/>
                      </a:lnTo>
                      <a:lnTo>
                        <a:pt x="2711" y="95"/>
                      </a:lnTo>
                      <a:lnTo>
                        <a:pt x="2729" y="76"/>
                      </a:lnTo>
                      <a:lnTo>
                        <a:pt x="2748" y="38"/>
                      </a:lnTo>
                      <a:lnTo>
                        <a:pt x="2729" y="20"/>
                      </a:lnTo>
                      <a:lnTo>
                        <a:pt x="2692" y="1"/>
                      </a:lnTo>
                      <a:close/>
                    </a:path>
                  </a:pathLst>
                </a:custGeom>
                <a:solidFill>
                  <a:srgbClr val="2A2A2A">
                    <a:alpha val="6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9" name="Google Shape;1909;p23"/>
                <p:cNvSpPr/>
                <p:nvPr/>
              </p:nvSpPr>
              <p:spPr>
                <a:xfrm>
                  <a:off x="4404975" y="3957386"/>
                  <a:ext cx="272010" cy="370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6" h="13156" extrusionOk="0">
                      <a:moveTo>
                        <a:pt x="3050" y="1"/>
                      </a:moveTo>
                      <a:lnTo>
                        <a:pt x="3144" y="509"/>
                      </a:lnTo>
                      <a:lnTo>
                        <a:pt x="3219" y="1074"/>
                      </a:lnTo>
                      <a:lnTo>
                        <a:pt x="3294" y="1714"/>
                      </a:lnTo>
                      <a:lnTo>
                        <a:pt x="3370" y="2353"/>
                      </a:lnTo>
                      <a:lnTo>
                        <a:pt x="3388" y="2993"/>
                      </a:lnTo>
                      <a:lnTo>
                        <a:pt x="3388" y="3595"/>
                      </a:lnTo>
                      <a:lnTo>
                        <a:pt x="3370" y="3878"/>
                      </a:lnTo>
                      <a:lnTo>
                        <a:pt x="3351" y="4160"/>
                      </a:lnTo>
                      <a:lnTo>
                        <a:pt x="3294" y="4405"/>
                      </a:lnTo>
                      <a:lnTo>
                        <a:pt x="3238" y="4612"/>
                      </a:lnTo>
                      <a:lnTo>
                        <a:pt x="3181" y="4762"/>
                      </a:lnTo>
                      <a:lnTo>
                        <a:pt x="3106" y="4894"/>
                      </a:lnTo>
                      <a:lnTo>
                        <a:pt x="3031" y="5026"/>
                      </a:lnTo>
                      <a:lnTo>
                        <a:pt x="2937" y="5157"/>
                      </a:lnTo>
                      <a:lnTo>
                        <a:pt x="2711" y="5402"/>
                      </a:lnTo>
                      <a:lnTo>
                        <a:pt x="2466" y="5628"/>
                      </a:lnTo>
                      <a:lnTo>
                        <a:pt x="2184" y="5854"/>
                      </a:lnTo>
                      <a:lnTo>
                        <a:pt x="1883" y="6061"/>
                      </a:lnTo>
                      <a:lnTo>
                        <a:pt x="1281" y="6494"/>
                      </a:lnTo>
                      <a:lnTo>
                        <a:pt x="998" y="6719"/>
                      </a:lnTo>
                      <a:lnTo>
                        <a:pt x="735" y="6964"/>
                      </a:lnTo>
                      <a:lnTo>
                        <a:pt x="490" y="7228"/>
                      </a:lnTo>
                      <a:lnTo>
                        <a:pt x="377" y="7359"/>
                      </a:lnTo>
                      <a:lnTo>
                        <a:pt x="283" y="7510"/>
                      </a:lnTo>
                      <a:lnTo>
                        <a:pt x="208" y="7660"/>
                      </a:lnTo>
                      <a:lnTo>
                        <a:pt x="133" y="7830"/>
                      </a:lnTo>
                      <a:lnTo>
                        <a:pt x="76" y="7999"/>
                      </a:lnTo>
                      <a:lnTo>
                        <a:pt x="39" y="8168"/>
                      </a:lnTo>
                      <a:lnTo>
                        <a:pt x="20" y="8357"/>
                      </a:lnTo>
                      <a:lnTo>
                        <a:pt x="1" y="8564"/>
                      </a:lnTo>
                      <a:lnTo>
                        <a:pt x="20" y="8771"/>
                      </a:lnTo>
                      <a:lnTo>
                        <a:pt x="57" y="8996"/>
                      </a:lnTo>
                      <a:lnTo>
                        <a:pt x="95" y="9222"/>
                      </a:lnTo>
                      <a:lnTo>
                        <a:pt x="152" y="9429"/>
                      </a:lnTo>
                      <a:lnTo>
                        <a:pt x="302" y="9862"/>
                      </a:lnTo>
                      <a:lnTo>
                        <a:pt x="490" y="10276"/>
                      </a:lnTo>
                      <a:lnTo>
                        <a:pt x="697" y="10653"/>
                      </a:lnTo>
                      <a:lnTo>
                        <a:pt x="942" y="11029"/>
                      </a:lnTo>
                      <a:lnTo>
                        <a:pt x="1187" y="11368"/>
                      </a:lnTo>
                      <a:lnTo>
                        <a:pt x="1450" y="11688"/>
                      </a:lnTo>
                      <a:lnTo>
                        <a:pt x="1713" y="11970"/>
                      </a:lnTo>
                      <a:lnTo>
                        <a:pt x="1977" y="12233"/>
                      </a:lnTo>
                      <a:lnTo>
                        <a:pt x="2222" y="12459"/>
                      </a:lnTo>
                      <a:lnTo>
                        <a:pt x="2654" y="12836"/>
                      </a:lnTo>
                      <a:lnTo>
                        <a:pt x="2956" y="13061"/>
                      </a:lnTo>
                      <a:lnTo>
                        <a:pt x="3068" y="13156"/>
                      </a:lnTo>
                      <a:lnTo>
                        <a:pt x="4085" y="13156"/>
                      </a:lnTo>
                      <a:lnTo>
                        <a:pt x="4969" y="13137"/>
                      </a:lnTo>
                      <a:lnTo>
                        <a:pt x="5760" y="13118"/>
                      </a:lnTo>
                      <a:lnTo>
                        <a:pt x="6606" y="13156"/>
                      </a:lnTo>
                      <a:lnTo>
                        <a:pt x="6701" y="13061"/>
                      </a:lnTo>
                      <a:lnTo>
                        <a:pt x="7002" y="12836"/>
                      </a:lnTo>
                      <a:lnTo>
                        <a:pt x="7434" y="12459"/>
                      </a:lnTo>
                      <a:lnTo>
                        <a:pt x="7679" y="12233"/>
                      </a:lnTo>
                      <a:lnTo>
                        <a:pt x="7943" y="11970"/>
                      </a:lnTo>
                      <a:lnTo>
                        <a:pt x="8206" y="11688"/>
                      </a:lnTo>
                      <a:lnTo>
                        <a:pt x="8470" y="11368"/>
                      </a:lnTo>
                      <a:lnTo>
                        <a:pt x="8714" y="11029"/>
                      </a:lnTo>
                      <a:lnTo>
                        <a:pt x="8959" y="10653"/>
                      </a:lnTo>
                      <a:lnTo>
                        <a:pt x="9166" y="10276"/>
                      </a:lnTo>
                      <a:lnTo>
                        <a:pt x="9354" y="9862"/>
                      </a:lnTo>
                      <a:lnTo>
                        <a:pt x="9505" y="9429"/>
                      </a:lnTo>
                      <a:lnTo>
                        <a:pt x="9561" y="9222"/>
                      </a:lnTo>
                      <a:lnTo>
                        <a:pt x="9617" y="8996"/>
                      </a:lnTo>
                      <a:lnTo>
                        <a:pt x="9636" y="8771"/>
                      </a:lnTo>
                      <a:lnTo>
                        <a:pt x="9655" y="8564"/>
                      </a:lnTo>
                      <a:lnTo>
                        <a:pt x="9636" y="8357"/>
                      </a:lnTo>
                      <a:lnTo>
                        <a:pt x="9617" y="8168"/>
                      </a:lnTo>
                      <a:lnTo>
                        <a:pt x="9580" y="7999"/>
                      </a:lnTo>
                      <a:lnTo>
                        <a:pt x="9523" y="7830"/>
                      </a:lnTo>
                      <a:lnTo>
                        <a:pt x="9448" y="7660"/>
                      </a:lnTo>
                      <a:lnTo>
                        <a:pt x="9373" y="7510"/>
                      </a:lnTo>
                      <a:lnTo>
                        <a:pt x="9279" y="7359"/>
                      </a:lnTo>
                      <a:lnTo>
                        <a:pt x="9166" y="7228"/>
                      </a:lnTo>
                      <a:lnTo>
                        <a:pt x="8940" y="6964"/>
                      </a:lnTo>
                      <a:lnTo>
                        <a:pt x="8658" y="6719"/>
                      </a:lnTo>
                      <a:lnTo>
                        <a:pt x="8375" y="6494"/>
                      </a:lnTo>
                      <a:lnTo>
                        <a:pt x="7773" y="6061"/>
                      </a:lnTo>
                      <a:lnTo>
                        <a:pt x="7472" y="5854"/>
                      </a:lnTo>
                      <a:lnTo>
                        <a:pt x="7209" y="5628"/>
                      </a:lnTo>
                      <a:lnTo>
                        <a:pt x="6945" y="5402"/>
                      </a:lnTo>
                      <a:lnTo>
                        <a:pt x="6719" y="5157"/>
                      </a:lnTo>
                      <a:lnTo>
                        <a:pt x="6625" y="5026"/>
                      </a:lnTo>
                      <a:lnTo>
                        <a:pt x="6550" y="4894"/>
                      </a:lnTo>
                      <a:lnTo>
                        <a:pt x="6475" y="4762"/>
                      </a:lnTo>
                      <a:lnTo>
                        <a:pt x="6418" y="4612"/>
                      </a:lnTo>
                      <a:lnTo>
                        <a:pt x="6362" y="4386"/>
                      </a:lnTo>
                      <a:lnTo>
                        <a:pt x="6305" y="4141"/>
                      </a:lnTo>
                      <a:lnTo>
                        <a:pt x="6287" y="3859"/>
                      </a:lnTo>
                      <a:lnTo>
                        <a:pt x="6268" y="3558"/>
                      </a:lnTo>
                      <a:lnTo>
                        <a:pt x="6268" y="3238"/>
                      </a:lnTo>
                      <a:lnTo>
                        <a:pt x="6268" y="2918"/>
                      </a:lnTo>
                      <a:lnTo>
                        <a:pt x="6305" y="2259"/>
                      </a:lnTo>
                      <a:lnTo>
                        <a:pt x="305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0" name="Google Shape;1910;p23"/>
                <p:cNvSpPr/>
                <p:nvPr/>
              </p:nvSpPr>
              <p:spPr>
                <a:xfrm>
                  <a:off x="4404975" y="3957386"/>
                  <a:ext cx="272010" cy="370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6" h="13156" fill="none" extrusionOk="0">
                      <a:moveTo>
                        <a:pt x="6418" y="4612"/>
                      </a:moveTo>
                      <a:lnTo>
                        <a:pt x="6418" y="4612"/>
                      </a:lnTo>
                      <a:lnTo>
                        <a:pt x="6362" y="4386"/>
                      </a:lnTo>
                      <a:lnTo>
                        <a:pt x="6305" y="4141"/>
                      </a:lnTo>
                      <a:lnTo>
                        <a:pt x="6287" y="3859"/>
                      </a:lnTo>
                      <a:lnTo>
                        <a:pt x="6268" y="3558"/>
                      </a:lnTo>
                      <a:lnTo>
                        <a:pt x="6268" y="3238"/>
                      </a:lnTo>
                      <a:lnTo>
                        <a:pt x="6268" y="2918"/>
                      </a:lnTo>
                      <a:lnTo>
                        <a:pt x="6305" y="2259"/>
                      </a:lnTo>
                      <a:lnTo>
                        <a:pt x="3050" y="1"/>
                      </a:lnTo>
                      <a:lnTo>
                        <a:pt x="3050" y="1"/>
                      </a:lnTo>
                      <a:lnTo>
                        <a:pt x="3144" y="509"/>
                      </a:lnTo>
                      <a:lnTo>
                        <a:pt x="3219" y="1074"/>
                      </a:lnTo>
                      <a:lnTo>
                        <a:pt x="3294" y="1714"/>
                      </a:lnTo>
                      <a:lnTo>
                        <a:pt x="3370" y="2353"/>
                      </a:lnTo>
                      <a:lnTo>
                        <a:pt x="3388" y="2993"/>
                      </a:lnTo>
                      <a:lnTo>
                        <a:pt x="3388" y="3595"/>
                      </a:lnTo>
                      <a:lnTo>
                        <a:pt x="3370" y="3878"/>
                      </a:lnTo>
                      <a:lnTo>
                        <a:pt x="3351" y="4160"/>
                      </a:lnTo>
                      <a:lnTo>
                        <a:pt x="3294" y="4405"/>
                      </a:lnTo>
                      <a:lnTo>
                        <a:pt x="3238" y="4612"/>
                      </a:lnTo>
                      <a:lnTo>
                        <a:pt x="3238" y="4612"/>
                      </a:lnTo>
                      <a:lnTo>
                        <a:pt x="3181" y="4762"/>
                      </a:lnTo>
                      <a:lnTo>
                        <a:pt x="3106" y="4894"/>
                      </a:lnTo>
                      <a:lnTo>
                        <a:pt x="3031" y="5026"/>
                      </a:lnTo>
                      <a:lnTo>
                        <a:pt x="2937" y="5157"/>
                      </a:lnTo>
                      <a:lnTo>
                        <a:pt x="2711" y="5402"/>
                      </a:lnTo>
                      <a:lnTo>
                        <a:pt x="2466" y="5628"/>
                      </a:lnTo>
                      <a:lnTo>
                        <a:pt x="2184" y="5854"/>
                      </a:lnTo>
                      <a:lnTo>
                        <a:pt x="1883" y="6061"/>
                      </a:lnTo>
                      <a:lnTo>
                        <a:pt x="1281" y="6494"/>
                      </a:lnTo>
                      <a:lnTo>
                        <a:pt x="998" y="6719"/>
                      </a:lnTo>
                      <a:lnTo>
                        <a:pt x="735" y="6964"/>
                      </a:lnTo>
                      <a:lnTo>
                        <a:pt x="490" y="7228"/>
                      </a:lnTo>
                      <a:lnTo>
                        <a:pt x="377" y="7359"/>
                      </a:lnTo>
                      <a:lnTo>
                        <a:pt x="283" y="7510"/>
                      </a:lnTo>
                      <a:lnTo>
                        <a:pt x="208" y="7660"/>
                      </a:lnTo>
                      <a:lnTo>
                        <a:pt x="133" y="7830"/>
                      </a:lnTo>
                      <a:lnTo>
                        <a:pt x="76" y="7999"/>
                      </a:lnTo>
                      <a:lnTo>
                        <a:pt x="39" y="8168"/>
                      </a:lnTo>
                      <a:lnTo>
                        <a:pt x="20" y="8357"/>
                      </a:lnTo>
                      <a:lnTo>
                        <a:pt x="1" y="8564"/>
                      </a:lnTo>
                      <a:lnTo>
                        <a:pt x="20" y="8771"/>
                      </a:lnTo>
                      <a:lnTo>
                        <a:pt x="57" y="8996"/>
                      </a:lnTo>
                      <a:lnTo>
                        <a:pt x="57" y="8996"/>
                      </a:lnTo>
                      <a:lnTo>
                        <a:pt x="95" y="9222"/>
                      </a:lnTo>
                      <a:lnTo>
                        <a:pt x="152" y="9429"/>
                      </a:lnTo>
                      <a:lnTo>
                        <a:pt x="302" y="9862"/>
                      </a:lnTo>
                      <a:lnTo>
                        <a:pt x="490" y="10276"/>
                      </a:lnTo>
                      <a:lnTo>
                        <a:pt x="697" y="10653"/>
                      </a:lnTo>
                      <a:lnTo>
                        <a:pt x="942" y="11029"/>
                      </a:lnTo>
                      <a:lnTo>
                        <a:pt x="1187" y="11368"/>
                      </a:lnTo>
                      <a:lnTo>
                        <a:pt x="1450" y="11688"/>
                      </a:lnTo>
                      <a:lnTo>
                        <a:pt x="1713" y="11970"/>
                      </a:lnTo>
                      <a:lnTo>
                        <a:pt x="1977" y="12233"/>
                      </a:lnTo>
                      <a:lnTo>
                        <a:pt x="2222" y="12459"/>
                      </a:lnTo>
                      <a:lnTo>
                        <a:pt x="2654" y="12836"/>
                      </a:lnTo>
                      <a:lnTo>
                        <a:pt x="2956" y="13061"/>
                      </a:lnTo>
                      <a:lnTo>
                        <a:pt x="3068" y="13156"/>
                      </a:lnTo>
                      <a:lnTo>
                        <a:pt x="3068" y="13156"/>
                      </a:lnTo>
                      <a:lnTo>
                        <a:pt x="4085" y="13156"/>
                      </a:lnTo>
                      <a:lnTo>
                        <a:pt x="4969" y="13137"/>
                      </a:lnTo>
                      <a:lnTo>
                        <a:pt x="5760" y="13118"/>
                      </a:lnTo>
                      <a:lnTo>
                        <a:pt x="5760" y="13118"/>
                      </a:lnTo>
                      <a:lnTo>
                        <a:pt x="6606" y="13156"/>
                      </a:lnTo>
                      <a:lnTo>
                        <a:pt x="6606" y="13156"/>
                      </a:lnTo>
                      <a:lnTo>
                        <a:pt x="6701" y="13061"/>
                      </a:lnTo>
                      <a:lnTo>
                        <a:pt x="7002" y="12836"/>
                      </a:lnTo>
                      <a:lnTo>
                        <a:pt x="7434" y="12459"/>
                      </a:lnTo>
                      <a:lnTo>
                        <a:pt x="7679" y="12233"/>
                      </a:lnTo>
                      <a:lnTo>
                        <a:pt x="7943" y="11970"/>
                      </a:lnTo>
                      <a:lnTo>
                        <a:pt x="8206" y="11688"/>
                      </a:lnTo>
                      <a:lnTo>
                        <a:pt x="8470" y="11368"/>
                      </a:lnTo>
                      <a:lnTo>
                        <a:pt x="8714" y="11029"/>
                      </a:lnTo>
                      <a:lnTo>
                        <a:pt x="8959" y="10653"/>
                      </a:lnTo>
                      <a:lnTo>
                        <a:pt x="9166" y="10276"/>
                      </a:lnTo>
                      <a:lnTo>
                        <a:pt x="9354" y="9862"/>
                      </a:lnTo>
                      <a:lnTo>
                        <a:pt x="9505" y="9429"/>
                      </a:lnTo>
                      <a:lnTo>
                        <a:pt x="9561" y="9222"/>
                      </a:lnTo>
                      <a:lnTo>
                        <a:pt x="9617" y="8996"/>
                      </a:lnTo>
                      <a:lnTo>
                        <a:pt x="9617" y="8996"/>
                      </a:lnTo>
                      <a:lnTo>
                        <a:pt x="9636" y="8771"/>
                      </a:lnTo>
                      <a:lnTo>
                        <a:pt x="9655" y="8564"/>
                      </a:lnTo>
                      <a:lnTo>
                        <a:pt x="9636" y="8357"/>
                      </a:lnTo>
                      <a:lnTo>
                        <a:pt x="9617" y="8168"/>
                      </a:lnTo>
                      <a:lnTo>
                        <a:pt x="9580" y="7999"/>
                      </a:lnTo>
                      <a:lnTo>
                        <a:pt x="9523" y="7830"/>
                      </a:lnTo>
                      <a:lnTo>
                        <a:pt x="9448" y="7660"/>
                      </a:lnTo>
                      <a:lnTo>
                        <a:pt x="9373" y="7510"/>
                      </a:lnTo>
                      <a:lnTo>
                        <a:pt x="9279" y="7359"/>
                      </a:lnTo>
                      <a:lnTo>
                        <a:pt x="9166" y="7228"/>
                      </a:lnTo>
                      <a:lnTo>
                        <a:pt x="8940" y="6964"/>
                      </a:lnTo>
                      <a:lnTo>
                        <a:pt x="8658" y="6719"/>
                      </a:lnTo>
                      <a:lnTo>
                        <a:pt x="8375" y="6494"/>
                      </a:lnTo>
                      <a:lnTo>
                        <a:pt x="7773" y="6061"/>
                      </a:lnTo>
                      <a:lnTo>
                        <a:pt x="7472" y="5854"/>
                      </a:lnTo>
                      <a:lnTo>
                        <a:pt x="7209" y="5628"/>
                      </a:lnTo>
                      <a:lnTo>
                        <a:pt x="6945" y="5402"/>
                      </a:lnTo>
                      <a:lnTo>
                        <a:pt x="6719" y="5157"/>
                      </a:lnTo>
                      <a:lnTo>
                        <a:pt x="6625" y="5026"/>
                      </a:lnTo>
                      <a:lnTo>
                        <a:pt x="6550" y="4894"/>
                      </a:lnTo>
                      <a:lnTo>
                        <a:pt x="6475" y="4762"/>
                      </a:lnTo>
                      <a:lnTo>
                        <a:pt x="6418" y="4612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1" name="Google Shape;1911;p23"/>
                <p:cNvSpPr/>
                <p:nvPr/>
              </p:nvSpPr>
              <p:spPr>
                <a:xfrm>
                  <a:off x="4580467" y="4111667"/>
                  <a:ext cx="79524" cy="115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3" h="4085" extrusionOk="0">
                      <a:moveTo>
                        <a:pt x="19" y="0"/>
                      </a:moveTo>
                      <a:lnTo>
                        <a:pt x="0" y="19"/>
                      </a:lnTo>
                      <a:lnTo>
                        <a:pt x="0" y="57"/>
                      </a:lnTo>
                      <a:lnTo>
                        <a:pt x="0" y="76"/>
                      </a:lnTo>
                      <a:lnTo>
                        <a:pt x="113" y="283"/>
                      </a:lnTo>
                      <a:lnTo>
                        <a:pt x="226" y="471"/>
                      </a:lnTo>
                      <a:lnTo>
                        <a:pt x="376" y="640"/>
                      </a:lnTo>
                      <a:lnTo>
                        <a:pt x="527" y="791"/>
                      </a:lnTo>
                      <a:lnTo>
                        <a:pt x="678" y="941"/>
                      </a:lnTo>
                      <a:lnTo>
                        <a:pt x="847" y="1092"/>
                      </a:lnTo>
                      <a:lnTo>
                        <a:pt x="1223" y="1355"/>
                      </a:lnTo>
                      <a:lnTo>
                        <a:pt x="1543" y="1619"/>
                      </a:lnTo>
                      <a:lnTo>
                        <a:pt x="1844" y="1882"/>
                      </a:lnTo>
                      <a:lnTo>
                        <a:pt x="1976" y="2014"/>
                      </a:lnTo>
                      <a:lnTo>
                        <a:pt x="2089" y="2165"/>
                      </a:lnTo>
                      <a:lnTo>
                        <a:pt x="2183" y="2315"/>
                      </a:lnTo>
                      <a:lnTo>
                        <a:pt x="2277" y="2466"/>
                      </a:lnTo>
                      <a:lnTo>
                        <a:pt x="2352" y="2616"/>
                      </a:lnTo>
                      <a:lnTo>
                        <a:pt x="2409" y="2786"/>
                      </a:lnTo>
                      <a:lnTo>
                        <a:pt x="2447" y="2955"/>
                      </a:lnTo>
                      <a:lnTo>
                        <a:pt x="2465" y="3143"/>
                      </a:lnTo>
                      <a:lnTo>
                        <a:pt x="2465" y="3331"/>
                      </a:lnTo>
                      <a:lnTo>
                        <a:pt x="2447" y="3538"/>
                      </a:lnTo>
                      <a:lnTo>
                        <a:pt x="2409" y="3745"/>
                      </a:lnTo>
                      <a:lnTo>
                        <a:pt x="2352" y="3971"/>
                      </a:lnTo>
                      <a:lnTo>
                        <a:pt x="2352" y="4009"/>
                      </a:lnTo>
                      <a:lnTo>
                        <a:pt x="2371" y="4046"/>
                      </a:lnTo>
                      <a:lnTo>
                        <a:pt x="2390" y="4065"/>
                      </a:lnTo>
                      <a:lnTo>
                        <a:pt x="2428" y="4084"/>
                      </a:lnTo>
                      <a:lnTo>
                        <a:pt x="2484" y="4065"/>
                      </a:lnTo>
                      <a:lnTo>
                        <a:pt x="2503" y="4046"/>
                      </a:lnTo>
                      <a:lnTo>
                        <a:pt x="2597" y="3915"/>
                      </a:lnTo>
                      <a:lnTo>
                        <a:pt x="2654" y="3783"/>
                      </a:lnTo>
                      <a:lnTo>
                        <a:pt x="2710" y="3632"/>
                      </a:lnTo>
                      <a:lnTo>
                        <a:pt x="2748" y="3501"/>
                      </a:lnTo>
                      <a:lnTo>
                        <a:pt x="2785" y="3350"/>
                      </a:lnTo>
                      <a:lnTo>
                        <a:pt x="2804" y="3200"/>
                      </a:lnTo>
                      <a:lnTo>
                        <a:pt x="2823" y="3049"/>
                      </a:lnTo>
                      <a:lnTo>
                        <a:pt x="2823" y="2917"/>
                      </a:lnTo>
                      <a:lnTo>
                        <a:pt x="2804" y="2767"/>
                      </a:lnTo>
                      <a:lnTo>
                        <a:pt x="2785" y="2616"/>
                      </a:lnTo>
                      <a:lnTo>
                        <a:pt x="2748" y="2466"/>
                      </a:lnTo>
                      <a:lnTo>
                        <a:pt x="2691" y="2334"/>
                      </a:lnTo>
                      <a:lnTo>
                        <a:pt x="2635" y="2202"/>
                      </a:lnTo>
                      <a:lnTo>
                        <a:pt x="2559" y="2070"/>
                      </a:lnTo>
                      <a:lnTo>
                        <a:pt x="2484" y="1939"/>
                      </a:lnTo>
                      <a:lnTo>
                        <a:pt x="2390" y="1826"/>
                      </a:lnTo>
                      <a:lnTo>
                        <a:pt x="2258" y="1694"/>
                      </a:lnTo>
                      <a:lnTo>
                        <a:pt x="2127" y="1562"/>
                      </a:lnTo>
                      <a:lnTo>
                        <a:pt x="1976" y="1449"/>
                      </a:lnTo>
                      <a:lnTo>
                        <a:pt x="1825" y="1355"/>
                      </a:lnTo>
                      <a:lnTo>
                        <a:pt x="1506" y="1167"/>
                      </a:lnTo>
                      <a:lnTo>
                        <a:pt x="1186" y="979"/>
                      </a:lnTo>
                      <a:lnTo>
                        <a:pt x="866" y="791"/>
                      </a:lnTo>
                      <a:lnTo>
                        <a:pt x="696" y="697"/>
                      </a:lnTo>
                      <a:lnTo>
                        <a:pt x="565" y="584"/>
                      </a:lnTo>
                      <a:lnTo>
                        <a:pt x="433" y="471"/>
                      </a:lnTo>
                      <a:lnTo>
                        <a:pt x="301" y="339"/>
                      </a:lnTo>
                      <a:lnTo>
                        <a:pt x="188" y="189"/>
                      </a:lnTo>
                      <a:lnTo>
                        <a:pt x="94" y="19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2A2A2A">
                    <a:alpha val="178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912" name="Google Shape;1912;p23"/>
          <p:cNvGrpSpPr/>
          <p:nvPr/>
        </p:nvGrpSpPr>
        <p:grpSpPr>
          <a:xfrm flipH="1">
            <a:off x="178954" y="2305706"/>
            <a:ext cx="859051" cy="2609644"/>
            <a:chOff x="80525" y="1896131"/>
            <a:chExt cx="859051" cy="2609644"/>
          </a:xfrm>
        </p:grpSpPr>
        <p:sp>
          <p:nvSpPr>
            <p:cNvPr id="1913" name="Google Shape;1913;p23"/>
            <p:cNvSpPr/>
            <p:nvPr/>
          </p:nvSpPr>
          <p:spPr>
            <a:xfrm>
              <a:off x="80525" y="4381996"/>
              <a:ext cx="859051" cy="123780"/>
            </a:xfrm>
            <a:custGeom>
              <a:avLst/>
              <a:gdLst/>
              <a:ahLst/>
              <a:cxnLst/>
              <a:rect l="l" t="t" r="r" b="b"/>
              <a:pathLst>
                <a:path w="11368" h="1638" extrusionOk="0">
                  <a:moveTo>
                    <a:pt x="5684" y="0"/>
                  </a:moveTo>
                  <a:lnTo>
                    <a:pt x="4536" y="19"/>
                  </a:lnTo>
                  <a:lnTo>
                    <a:pt x="3463" y="75"/>
                  </a:lnTo>
                  <a:lnTo>
                    <a:pt x="2503" y="151"/>
                  </a:lnTo>
                  <a:lnTo>
                    <a:pt x="1657" y="245"/>
                  </a:lnTo>
                  <a:lnTo>
                    <a:pt x="1299" y="301"/>
                  </a:lnTo>
                  <a:lnTo>
                    <a:pt x="960" y="377"/>
                  </a:lnTo>
                  <a:lnTo>
                    <a:pt x="678" y="433"/>
                  </a:lnTo>
                  <a:lnTo>
                    <a:pt x="452" y="508"/>
                  </a:lnTo>
                  <a:lnTo>
                    <a:pt x="245" y="584"/>
                  </a:lnTo>
                  <a:lnTo>
                    <a:pt x="113" y="659"/>
                  </a:lnTo>
                  <a:lnTo>
                    <a:pt x="19" y="734"/>
                  </a:lnTo>
                  <a:lnTo>
                    <a:pt x="0" y="772"/>
                  </a:lnTo>
                  <a:lnTo>
                    <a:pt x="0" y="828"/>
                  </a:lnTo>
                  <a:lnTo>
                    <a:pt x="0" y="866"/>
                  </a:lnTo>
                  <a:lnTo>
                    <a:pt x="19" y="904"/>
                  </a:lnTo>
                  <a:lnTo>
                    <a:pt x="113" y="979"/>
                  </a:lnTo>
                  <a:lnTo>
                    <a:pt x="245" y="1073"/>
                  </a:lnTo>
                  <a:lnTo>
                    <a:pt x="452" y="1148"/>
                  </a:lnTo>
                  <a:lnTo>
                    <a:pt x="678" y="1205"/>
                  </a:lnTo>
                  <a:lnTo>
                    <a:pt x="960" y="1280"/>
                  </a:lnTo>
                  <a:lnTo>
                    <a:pt x="1299" y="1336"/>
                  </a:lnTo>
                  <a:lnTo>
                    <a:pt x="1657" y="1393"/>
                  </a:lnTo>
                  <a:lnTo>
                    <a:pt x="2503" y="1506"/>
                  </a:lnTo>
                  <a:lnTo>
                    <a:pt x="3463" y="1581"/>
                  </a:lnTo>
                  <a:lnTo>
                    <a:pt x="4536" y="1619"/>
                  </a:lnTo>
                  <a:lnTo>
                    <a:pt x="5684" y="1637"/>
                  </a:lnTo>
                  <a:lnTo>
                    <a:pt x="6832" y="1619"/>
                  </a:lnTo>
                  <a:lnTo>
                    <a:pt x="7886" y="1581"/>
                  </a:lnTo>
                  <a:lnTo>
                    <a:pt x="8864" y="1506"/>
                  </a:lnTo>
                  <a:lnTo>
                    <a:pt x="9692" y="1393"/>
                  </a:lnTo>
                  <a:lnTo>
                    <a:pt x="10069" y="1336"/>
                  </a:lnTo>
                  <a:lnTo>
                    <a:pt x="10389" y="1280"/>
                  </a:lnTo>
                  <a:lnTo>
                    <a:pt x="10671" y="1205"/>
                  </a:lnTo>
                  <a:lnTo>
                    <a:pt x="10915" y="1148"/>
                  </a:lnTo>
                  <a:lnTo>
                    <a:pt x="11104" y="1073"/>
                  </a:lnTo>
                  <a:lnTo>
                    <a:pt x="11235" y="979"/>
                  </a:lnTo>
                  <a:lnTo>
                    <a:pt x="11329" y="904"/>
                  </a:lnTo>
                  <a:lnTo>
                    <a:pt x="11348" y="866"/>
                  </a:lnTo>
                  <a:lnTo>
                    <a:pt x="11367" y="828"/>
                  </a:lnTo>
                  <a:lnTo>
                    <a:pt x="11348" y="772"/>
                  </a:lnTo>
                  <a:lnTo>
                    <a:pt x="11329" y="734"/>
                  </a:lnTo>
                  <a:lnTo>
                    <a:pt x="11235" y="659"/>
                  </a:lnTo>
                  <a:lnTo>
                    <a:pt x="11104" y="584"/>
                  </a:lnTo>
                  <a:lnTo>
                    <a:pt x="10915" y="508"/>
                  </a:lnTo>
                  <a:lnTo>
                    <a:pt x="10671" y="433"/>
                  </a:lnTo>
                  <a:lnTo>
                    <a:pt x="10389" y="377"/>
                  </a:lnTo>
                  <a:lnTo>
                    <a:pt x="10069" y="301"/>
                  </a:lnTo>
                  <a:lnTo>
                    <a:pt x="9692" y="245"/>
                  </a:lnTo>
                  <a:lnTo>
                    <a:pt x="8864" y="151"/>
                  </a:lnTo>
                  <a:lnTo>
                    <a:pt x="7886" y="75"/>
                  </a:lnTo>
                  <a:lnTo>
                    <a:pt x="6832" y="19"/>
                  </a:lnTo>
                  <a:lnTo>
                    <a:pt x="5684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3"/>
            <p:cNvSpPr/>
            <p:nvPr/>
          </p:nvSpPr>
          <p:spPr>
            <a:xfrm>
              <a:off x="80525" y="4381996"/>
              <a:ext cx="859051" cy="123780"/>
            </a:xfrm>
            <a:custGeom>
              <a:avLst/>
              <a:gdLst/>
              <a:ahLst/>
              <a:cxnLst/>
              <a:rect l="l" t="t" r="r" b="b"/>
              <a:pathLst>
                <a:path w="11368" h="1638" fill="none" extrusionOk="0">
                  <a:moveTo>
                    <a:pt x="5684" y="0"/>
                  </a:moveTo>
                  <a:lnTo>
                    <a:pt x="5684" y="0"/>
                  </a:lnTo>
                  <a:lnTo>
                    <a:pt x="4536" y="19"/>
                  </a:lnTo>
                  <a:lnTo>
                    <a:pt x="3463" y="75"/>
                  </a:lnTo>
                  <a:lnTo>
                    <a:pt x="2503" y="151"/>
                  </a:lnTo>
                  <a:lnTo>
                    <a:pt x="1657" y="245"/>
                  </a:lnTo>
                  <a:lnTo>
                    <a:pt x="1299" y="301"/>
                  </a:lnTo>
                  <a:lnTo>
                    <a:pt x="960" y="377"/>
                  </a:lnTo>
                  <a:lnTo>
                    <a:pt x="678" y="433"/>
                  </a:lnTo>
                  <a:lnTo>
                    <a:pt x="452" y="508"/>
                  </a:lnTo>
                  <a:lnTo>
                    <a:pt x="245" y="584"/>
                  </a:lnTo>
                  <a:lnTo>
                    <a:pt x="113" y="659"/>
                  </a:lnTo>
                  <a:lnTo>
                    <a:pt x="19" y="734"/>
                  </a:lnTo>
                  <a:lnTo>
                    <a:pt x="0" y="772"/>
                  </a:lnTo>
                  <a:lnTo>
                    <a:pt x="0" y="828"/>
                  </a:lnTo>
                  <a:lnTo>
                    <a:pt x="0" y="828"/>
                  </a:lnTo>
                  <a:lnTo>
                    <a:pt x="0" y="866"/>
                  </a:lnTo>
                  <a:lnTo>
                    <a:pt x="19" y="904"/>
                  </a:lnTo>
                  <a:lnTo>
                    <a:pt x="113" y="979"/>
                  </a:lnTo>
                  <a:lnTo>
                    <a:pt x="245" y="1073"/>
                  </a:lnTo>
                  <a:lnTo>
                    <a:pt x="452" y="1148"/>
                  </a:lnTo>
                  <a:lnTo>
                    <a:pt x="678" y="1205"/>
                  </a:lnTo>
                  <a:lnTo>
                    <a:pt x="960" y="1280"/>
                  </a:lnTo>
                  <a:lnTo>
                    <a:pt x="1299" y="1336"/>
                  </a:lnTo>
                  <a:lnTo>
                    <a:pt x="1657" y="1393"/>
                  </a:lnTo>
                  <a:lnTo>
                    <a:pt x="2503" y="1506"/>
                  </a:lnTo>
                  <a:lnTo>
                    <a:pt x="3463" y="1581"/>
                  </a:lnTo>
                  <a:lnTo>
                    <a:pt x="4536" y="1619"/>
                  </a:lnTo>
                  <a:lnTo>
                    <a:pt x="5684" y="1637"/>
                  </a:lnTo>
                  <a:lnTo>
                    <a:pt x="5684" y="1637"/>
                  </a:lnTo>
                  <a:lnTo>
                    <a:pt x="6832" y="1619"/>
                  </a:lnTo>
                  <a:lnTo>
                    <a:pt x="7886" y="1581"/>
                  </a:lnTo>
                  <a:lnTo>
                    <a:pt x="8864" y="1506"/>
                  </a:lnTo>
                  <a:lnTo>
                    <a:pt x="9692" y="1393"/>
                  </a:lnTo>
                  <a:lnTo>
                    <a:pt x="10069" y="1336"/>
                  </a:lnTo>
                  <a:lnTo>
                    <a:pt x="10389" y="1280"/>
                  </a:lnTo>
                  <a:lnTo>
                    <a:pt x="10671" y="1205"/>
                  </a:lnTo>
                  <a:lnTo>
                    <a:pt x="10915" y="1148"/>
                  </a:lnTo>
                  <a:lnTo>
                    <a:pt x="11104" y="1073"/>
                  </a:lnTo>
                  <a:lnTo>
                    <a:pt x="11235" y="979"/>
                  </a:lnTo>
                  <a:lnTo>
                    <a:pt x="11329" y="904"/>
                  </a:lnTo>
                  <a:lnTo>
                    <a:pt x="11348" y="866"/>
                  </a:lnTo>
                  <a:lnTo>
                    <a:pt x="11367" y="828"/>
                  </a:lnTo>
                  <a:lnTo>
                    <a:pt x="11367" y="828"/>
                  </a:lnTo>
                  <a:lnTo>
                    <a:pt x="11348" y="772"/>
                  </a:lnTo>
                  <a:lnTo>
                    <a:pt x="11329" y="734"/>
                  </a:lnTo>
                  <a:lnTo>
                    <a:pt x="11235" y="659"/>
                  </a:lnTo>
                  <a:lnTo>
                    <a:pt x="11104" y="584"/>
                  </a:lnTo>
                  <a:lnTo>
                    <a:pt x="10915" y="508"/>
                  </a:lnTo>
                  <a:lnTo>
                    <a:pt x="10671" y="433"/>
                  </a:lnTo>
                  <a:lnTo>
                    <a:pt x="10389" y="377"/>
                  </a:lnTo>
                  <a:lnTo>
                    <a:pt x="10069" y="301"/>
                  </a:lnTo>
                  <a:lnTo>
                    <a:pt x="9692" y="245"/>
                  </a:lnTo>
                  <a:lnTo>
                    <a:pt x="8864" y="151"/>
                  </a:lnTo>
                  <a:lnTo>
                    <a:pt x="7886" y="75"/>
                  </a:lnTo>
                  <a:lnTo>
                    <a:pt x="6832" y="19"/>
                  </a:lnTo>
                  <a:lnTo>
                    <a:pt x="56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3"/>
            <p:cNvSpPr/>
            <p:nvPr/>
          </p:nvSpPr>
          <p:spPr>
            <a:xfrm>
              <a:off x="229846" y="2723821"/>
              <a:ext cx="578847" cy="1752108"/>
            </a:xfrm>
            <a:custGeom>
              <a:avLst/>
              <a:gdLst/>
              <a:ahLst/>
              <a:cxnLst/>
              <a:rect l="l" t="t" r="r" b="b"/>
              <a:pathLst>
                <a:path w="7660" h="23186" extrusionOk="0">
                  <a:moveTo>
                    <a:pt x="3426" y="0"/>
                  </a:moveTo>
                  <a:lnTo>
                    <a:pt x="3426" y="20720"/>
                  </a:lnTo>
                  <a:lnTo>
                    <a:pt x="0" y="22884"/>
                  </a:lnTo>
                  <a:lnTo>
                    <a:pt x="847" y="22997"/>
                  </a:lnTo>
                  <a:lnTo>
                    <a:pt x="1769" y="23091"/>
                  </a:lnTo>
                  <a:lnTo>
                    <a:pt x="2748" y="23166"/>
                  </a:lnTo>
                  <a:lnTo>
                    <a:pt x="3783" y="23185"/>
                  </a:lnTo>
                  <a:lnTo>
                    <a:pt x="4329" y="23185"/>
                  </a:lnTo>
                  <a:lnTo>
                    <a:pt x="4856" y="23166"/>
                  </a:lnTo>
                  <a:lnTo>
                    <a:pt x="5872" y="23091"/>
                  </a:lnTo>
                  <a:lnTo>
                    <a:pt x="6794" y="22997"/>
                  </a:lnTo>
                  <a:lnTo>
                    <a:pt x="7660" y="22884"/>
                  </a:lnTo>
                  <a:lnTo>
                    <a:pt x="4178" y="20720"/>
                  </a:lnTo>
                  <a:lnTo>
                    <a:pt x="4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3"/>
            <p:cNvSpPr/>
            <p:nvPr/>
          </p:nvSpPr>
          <p:spPr>
            <a:xfrm>
              <a:off x="229846" y="1896131"/>
              <a:ext cx="578847" cy="854744"/>
            </a:xfrm>
            <a:custGeom>
              <a:avLst/>
              <a:gdLst/>
              <a:ahLst/>
              <a:cxnLst/>
              <a:rect l="l" t="t" r="r" b="b"/>
              <a:pathLst>
                <a:path w="7660" h="11311" extrusionOk="0">
                  <a:moveTo>
                    <a:pt x="2278" y="1"/>
                  </a:moveTo>
                  <a:lnTo>
                    <a:pt x="0" y="11311"/>
                  </a:lnTo>
                  <a:lnTo>
                    <a:pt x="7660" y="11311"/>
                  </a:lnTo>
                  <a:lnTo>
                    <a:pt x="53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3"/>
            <p:cNvSpPr/>
            <p:nvPr/>
          </p:nvSpPr>
          <p:spPr>
            <a:xfrm>
              <a:off x="293852" y="1925980"/>
              <a:ext cx="452271" cy="772300"/>
            </a:xfrm>
            <a:custGeom>
              <a:avLst/>
              <a:gdLst/>
              <a:ahLst/>
              <a:cxnLst/>
              <a:rect l="l" t="t" r="r" b="b"/>
              <a:pathLst>
                <a:path w="5985" h="10220" extrusionOk="0">
                  <a:moveTo>
                    <a:pt x="2936" y="1"/>
                  </a:moveTo>
                  <a:lnTo>
                    <a:pt x="2597" y="20"/>
                  </a:lnTo>
                  <a:lnTo>
                    <a:pt x="2277" y="20"/>
                  </a:lnTo>
                  <a:lnTo>
                    <a:pt x="2033" y="57"/>
                  </a:lnTo>
                  <a:lnTo>
                    <a:pt x="1882" y="95"/>
                  </a:lnTo>
                  <a:lnTo>
                    <a:pt x="1562" y="1657"/>
                  </a:lnTo>
                  <a:lnTo>
                    <a:pt x="885" y="5082"/>
                  </a:lnTo>
                  <a:lnTo>
                    <a:pt x="527" y="6926"/>
                  </a:lnTo>
                  <a:lnTo>
                    <a:pt x="226" y="8526"/>
                  </a:lnTo>
                  <a:lnTo>
                    <a:pt x="38" y="9674"/>
                  </a:lnTo>
                  <a:lnTo>
                    <a:pt x="0" y="10012"/>
                  </a:lnTo>
                  <a:lnTo>
                    <a:pt x="0" y="10107"/>
                  </a:lnTo>
                  <a:lnTo>
                    <a:pt x="0" y="10144"/>
                  </a:lnTo>
                  <a:lnTo>
                    <a:pt x="94" y="10144"/>
                  </a:lnTo>
                  <a:lnTo>
                    <a:pt x="301" y="10163"/>
                  </a:lnTo>
                  <a:lnTo>
                    <a:pt x="979" y="10201"/>
                  </a:lnTo>
                  <a:lnTo>
                    <a:pt x="2993" y="10219"/>
                  </a:lnTo>
                  <a:lnTo>
                    <a:pt x="5025" y="10219"/>
                  </a:lnTo>
                  <a:lnTo>
                    <a:pt x="5702" y="10182"/>
                  </a:lnTo>
                  <a:lnTo>
                    <a:pt x="5909" y="10163"/>
                  </a:lnTo>
                  <a:lnTo>
                    <a:pt x="5985" y="10144"/>
                  </a:lnTo>
                  <a:lnTo>
                    <a:pt x="5985" y="10088"/>
                  </a:lnTo>
                  <a:lnTo>
                    <a:pt x="5985" y="9994"/>
                  </a:lnTo>
                  <a:lnTo>
                    <a:pt x="5947" y="9674"/>
                  </a:lnTo>
                  <a:lnTo>
                    <a:pt x="5740" y="8526"/>
                  </a:lnTo>
                  <a:lnTo>
                    <a:pt x="5439" y="6926"/>
                  </a:lnTo>
                  <a:lnTo>
                    <a:pt x="5063" y="5101"/>
                  </a:lnTo>
                  <a:lnTo>
                    <a:pt x="4686" y="3275"/>
                  </a:lnTo>
                  <a:lnTo>
                    <a:pt x="4329" y="1694"/>
                  </a:lnTo>
                  <a:lnTo>
                    <a:pt x="4065" y="546"/>
                  </a:lnTo>
                  <a:lnTo>
                    <a:pt x="3990" y="227"/>
                  </a:lnTo>
                  <a:lnTo>
                    <a:pt x="3933" y="95"/>
                  </a:lnTo>
                  <a:lnTo>
                    <a:pt x="3877" y="76"/>
                  </a:lnTo>
                  <a:lnTo>
                    <a:pt x="3802" y="57"/>
                  </a:lnTo>
                  <a:lnTo>
                    <a:pt x="3576" y="20"/>
                  </a:lnTo>
                  <a:lnTo>
                    <a:pt x="3275" y="20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8" name="Google Shape;1918;p23"/>
          <p:cNvGrpSpPr/>
          <p:nvPr/>
        </p:nvGrpSpPr>
        <p:grpSpPr>
          <a:xfrm>
            <a:off x="8070670" y="-4425"/>
            <a:ext cx="720435" cy="778344"/>
            <a:chOff x="352742" y="-4425"/>
            <a:chExt cx="720435" cy="778344"/>
          </a:xfrm>
        </p:grpSpPr>
        <p:cxnSp>
          <p:nvCxnSpPr>
            <p:cNvPr id="1919" name="Google Shape;1919;p23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920" name="Google Shape;1920;p23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1921" name="Google Shape;1921;p23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23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23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23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23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23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23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23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23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23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23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23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23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23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23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23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23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23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23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23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23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23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3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23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23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23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23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23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23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23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23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23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23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23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23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9997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1015;p15"/>
          <p:cNvGrpSpPr/>
          <p:nvPr/>
        </p:nvGrpSpPr>
        <p:grpSpPr>
          <a:xfrm>
            <a:off x="387600" y="1"/>
            <a:ext cx="8368800" cy="4610448"/>
            <a:chOff x="387600" y="0"/>
            <a:chExt cx="8368800" cy="4350300"/>
          </a:xfrm>
        </p:grpSpPr>
        <p:sp>
          <p:nvSpPr>
            <p:cNvPr id="1016" name="Google Shape;1016;p15"/>
            <p:cNvSpPr/>
            <p:nvPr/>
          </p:nvSpPr>
          <p:spPr>
            <a:xfrm>
              <a:off x="3876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12029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20182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28336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5"/>
            <p:cNvSpPr/>
            <p:nvPr/>
          </p:nvSpPr>
          <p:spPr>
            <a:xfrm>
              <a:off x="36489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5"/>
            <p:cNvSpPr/>
            <p:nvPr/>
          </p:nvSpPr>
          <p:spPr>
            <a:xfrm>
              <a:off x="44643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52796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60949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69103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77256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85410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" name="Google Shape;1027;p15"/>
          <p:cNvGrpSpPr/>
          <p:nvPr/>
        </p:nvGrpSpPr>
        <p:grpSpPr>
          <a:xfrm>
            <a:off x="-5300" y="4610475"/>
            <a:ext cx="9149400" cy="533175"/>
            <a:chOff x="-5300" y="5220075"/>
            <a:chExt cx="9149400" cy="533175"/>
          </a:xfrm>
        </p:grpSpPr>
        <p:sp>
          <p:nvSpPr>
            <p:cNvPr id="1028" name="Google Shape;1028;p15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-5300" y="5286725"/>
              <a:ext cx="9149400" cy="63600"/>
            </a:xfrm>
            <a:prstGeom prst="rect">
              <a:avLst/>
            </a:pr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-5300" y="5335950"/>
              <a:ext cx="9149400" cy="417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2" name="Google Shape;1032;p15"/>
          <p:cNvSpPr txBox="1">
            <a:spLocks noGrp="1"/>
          </p:cNvSpPr>
          <p:nvPr>
            <p:ph type="title"/>
          </p:nvPr>
        </p:nvSpPr>
        <p:spPr>
          <a:xfrm>
            <a:off x="1285710" y="1745501"/>
            <a:ext cx="2914800" cy="548700"/>
          </a:xfrm>
          <a:prstGeom prst="rect">
            <a:avLst/>
          </a:prstGeom>
          <a:noFill/>
          <a:effectLst>
            <a:outerShdw dist="57150" dir="30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5"/>
          <p:cNvSpPr txBox="1">
            <a:spLocks noGrp="1"/>
          </p:cNvSpPr>
          <p:nvPr>
            <p:ph type="subTitle" idx="1"/>
          </p:nvPr>
        </p:nvSpPr>
        <p:spPr>
          <a:xfrm>
            <a:off x="1286200" y="2209399"/>
            <a:ext cx="29139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34" name="Google Shape;1034;p15"/>
          <p:cNvGrpSpPr/>
          <p:nvPr/>
        </p:nvGrpSpPr>
        <p:grpSpPr>
          <a:xfrm>
            <a:off x="352895" y="-4425"/>
            <a:ext cx="720435" cy="778344"/>
            <a:chOff x="352742" y="-4425"/>
            <a:chExt cx="720435" cy="778344"/>
          </a:xfrm>
        </p:grpSpPr>
        <p:cxnSp>
          <p:nvCxnSpPr>
            <p:cNvPr id="1035" name="Google Shape;1035;p15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36" name="Google Shape;1036;p15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1037" name="Google Shape;1037;p15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15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15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15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15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15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15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15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15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15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15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15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15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15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15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15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15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15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15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15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15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15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15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15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15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15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15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15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15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15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15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15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15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15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15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2" name="Google Shape;1072;p15"/>
          <p:cNvGrpSpPr/>
          <p:nvPr/>
        </p:nvGrpSpPr>
        <p:grpSpPr>
          <a:xfrm>
            <a:off x="8070670" y="-4425"/>
            <a:ext cx="720435" cy="778344"/>
            <a:chOff x="352742" y="-4425"/>
            <a:chExt cx="720435" cy="778344"/>
          </a:xfrm>
        </p:grpSpPr>
        <p:cxnSp>
          <p:nvCxnSpPr>
            <p:cNvPr id="1073" name="Google Shape;1073;p15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74" name="Google Shape;1074;p15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1075" name="Google Shape;1075;p15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15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15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15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15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15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5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5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5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15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15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5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5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5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5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15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15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15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5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5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15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5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5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5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15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5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5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5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15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0" name="Google Shape;1110;p15"/>
          <p:cNvGrpSpPr/>
          <p:nvPr/>
        </p:nvGrpSpPr>
        <p:grpSpPr>
          <a:xfrm>
            <a:off x="232657" y="1122100"/>
            <a:ext cx="960536" cy="914399"/>
            <a:chOff x="-3394025" y="182750"/>
            <a:chExt cx="1672825" cy="1592475"/>
          </a:xfrm>
        </p:grpSpPr>
        <p:sp>
          <p:nvSpPr>
            <p:cNvPr id="1111" name="Google Shape;1111;p15"/>
            <p:cNvSpPr/>
            <p:nvPr/>
          </p:nvSpPr>
          <p:spPr>
            <a:xfrm>
              <a:off x="-3394025" y="182750"/>
              <a:ext cx="1672825" cy="1592475"/>
            </a:xfrm>
            <a:custGeom>
              <a:avLst/>
              <a:gdLst/>
              <a:ahLst/>
              <a:cxnLst/>
              <a:rect l="l" t="t" r="r" b="b"/>
              <a:pathLst>
                <a:path w="66913" h="63699" extrusionOk="0">
                  <a:moveTo>
                    <a:pt x="1" y="1"/>
                  </a:moveTo>
                  <a:lnTo>
                    <a:pt x="1" y="63699"/>
                  </a:lnTo>
                  <a:lnTo>
                    <a:pt x="66913" y="63699"/>
                  </a:lnTo>
                  <a:lnTo>
                    <a:pt x="669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47625" dir="30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-3298925" y="273825"/>
              <a:ext cx="1482650" cy="632175"/>
            </a:xfrm>
            <a:custGeom>
              <a:avLst/>
              <a:gdLst/>
              <a:ahLst/>
              <a:cxnLst/>
              <a:rect l="l" t="t" r="r" b="b"/>
              <a:pathLst>
                <a:path w="59306" h="25287" extrusionOk="0">
                  <a:moveTo>
                    <a:pt x="0" y="1"/>
                  </a:moveTo>
                  <a:lnTo>
                    <a:pt x="0" y="25287"/>
                  </a:lnTo>
                  <a:lnTo>
                    <a:pt x="59305" y="25287"/>
                  </a:lnTo>
                  <a:lnTo>
                    <a:pt x="59305" y="1"/>
                  </a:lnTo>
                  <a:close/>
                </a:path>
              </a:pathLst>
            </a:cu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-3298925" y="1004425"/>
              <a:ext cx="1482650" cy="632175"/>
            </a:xfrm>
            <a:custGeom>
              <a:avLst/>
              <a:gdLst/>
              <a:ahLst/>
              <a:cxnLst/>
              <a:rect l="l" t="t" r="r" b="b"/>
              <a:pathLst>
                <a:path w="59306" h="25287" extrusionOk="0">
                  <a:moveTo>
                    <a:pt x="0" y="1"/>
                  </a:moveTo>
                  <a:lnTo>
                    <a:pt x="0" y="25287"/>
                  </a:lnTo>
                  <a:lnTo>
                    <a:pt x="59305" y="25287"/>
                  </a:lnTo>
                  <a:lnTo>
                    <a:pt x="59305" y="1"/>
                  </a:lnTo>
                  <a:close/>
                </a:path>
              </a:pathLst>
            </a:cu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-2451150" y="407750"/>
              <a:ext cx="488225" cy="498250"/>
            </a:xfrm>
            <a:custGeom>
              <a:avLst/>
              <a:gdLst/>
              <a:ahLst/>
              <a:cxnLst/>
              <a:rect l="l" t="t" r="r" b="b"/>
              <a:pathLst>
                <a:path w="19529" h="19930" extrusionOk="0">
                  <a:moveTo>
                    <a:pt x="1" y="1"/>
                  </a:moveTo>
                  <a:lnTo>
                    <a:pt x="1" y="19930"/>
                  </a:lnTo>
                  <a:lnTo>
                    <a:pt x="19528" y="19930"/>
                  </a:lnTo>
                  <a:lnTo>
                    <a:pt x="195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-2380825" y="480075"/>
              <a:ext cx="347575" cy="354275"/>
            </a:xfrm>
            <a:custGeom>
              <a:avLst/>
              <a:gdLst/>
              <a:ahLst/>
              <a:cxnLst/>
              <a:rect l="l" t="t" r="r" b="b"/>
              <a:pathLst>
                <a:path w="13903" h="14171" extrusionOk="0">
                  <a:moveTo>
                    <a:pt x="0" y="1"/>
                  </a:moveTo>
                  <a:lnTo>
                    <a:pt x="0" y="14171"/>
                  </a:lnTo>
                  <a:lnTo>
                    <a:pt x="13903" y="14171"/>
                  </a:lnTo>
                  <a:lnTo>
                    <a:pt x="139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-3077275" y="468025"/>
              <a:ext cx="308750" cy="437975"/>
            </a:xfrm>
            <a:custGeom>
              <a:avLst/>
              <a:gdLst/>
              <a:ahLst/>
              <a:cxnLst/>
              <a:rect l="l" t="t" r="r" b="b"/>
              <a:pathLst>
                <a:path w="12350" h="17519" extrusionOk="0">
                  <a:moveTo>
                    <a:pt x="1" y="1"/>
                  </a:moveTo>
                  <a:lnTo>
                    <a:pt x="1" y="17519"/>
                  </a:lnTo>
                  <a:lnTo>
                    <a:pt x="12349" y="17519"/>
                  </a:lnTo>
                  <a:lnTo>
                    <a:pt x="123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-3033075" y="531650"/>
              <a:ext cx="219675" cy="311425"/>
            </a:xfrm>
            <a:custGeom>
              <a:avLst/>
              <a:gdLst/>
              <a:ahLst/>
              <a:cxnLst/>
              <a:rect l="l" t="t" r="r" b="b"/>
              <a:pathLst>
                <a:path w="8787" h="12457" extrusionOk="0">
                  <a:moveTo>
                    <a:pt x="1" y="0"/>
                  </a:moveTo>
                  <a:lnTo>
                    <a:pt x="1" y="12456"/>
                  </a:lnTo>
                  <a:lnTo>
                    <a:pt x="8786" y="12456"/>
                  </a:lnTo>
                  <a:lnTo>
                    <a:pt x="87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-2453150" y="1134350"/>
              <a:ext cx="602725" cy="502250"/>
            </a:xfrm>
            <a:custGeom>
              <a:avLst/>
              <a:gdLst/>
              <a:ahLst/>
              <a:cxnLst/>
              <a:rect l="l" t="t" r="r" b="b"/>
              <a:pathLst>
                <a:path w="24109" h="20090" extrusionOk="0">
                  <a:moveTo>
                    <a:pt x="16822" y="0"/>
                  </a:moveTo>
                  <a:lnTo>
                    <a:pt x="16501" y="54"/>
                  </a:lnTo>
                  <a:lnTo>
                    <a:pt x="16179" y="107"/>
                  </a:lnTo>
                  <a:lnTo>
                    <a:pt x="15885" y="161"/>
                  </a:lnTo>
                  <a:lnTo>
                    <a:pt x="15617" y="268"/>
                  </a:lnTo>
                  <a:lnTo>
                    <a:pt x="15349" y="348"/>
                  </a:lnTo>
                  <a:lnTo>
                    <a:pt x="15081" y="482"/>
                  </a:lnTo>
                  <a:lnTo>
                    <a:pt x="14840" y="616"/>
                  </a:lnTo>
                  <a:lnTo>
                    <a:pt x="14599" y="750"/>
                  </a:lnTo>
                  <a:lnTo>
                    <a:pt x="14385" y="911"/>
                  </a:lnTo>
                  <a:lnTo>
                    <a:pt x="14197" y="1072"/>
                  </a:lnTo>
                  <a:lnTo>
                    <a:pt x="13822" y="1420"/>
                  </a:lnTo>
                  <a:lnTo>
                    <a:pt x="13501" y="1822"/>
                  </a:lnTo>
                  <a:lnTo>
                    <a:pt x="13206" y="2250"/>
                  </a:lnTo>
                  <a:lnTo>
                    <a:pt x="12992" y="2706"/>
                  </a:lnTo>
                  <a:lnTo>
                    <a:pt x="12804" y="3161"/>
                  </a:lnTo>
                  <a:lnTo>
                    <a:pt x="12670" y="3616"/>
                  </a:lnTo>
                  <a:lnTo>
                    <a:pt x="12590" y="4098"/>
                  </a:lnTo>
                  <a:lnTo>
                    <a:pt x="12537" y="4581"/>
                  </a:lnTo>
                  <a:lnTo>
                    <a:pt x="12537" y="5036"/>
                  </a:lnTo>
                  <a:lnTo>
                    <a:pt x="12590" y="5465"/>
                  </a:lnTo>
                  <a:lnTo>
                    <a:pt x="12644" y="5679"/>
                  </a:lnTo>
                  <a:lnTo>
                    <a:pt x="12697" y="5866"/>
                  </a:lnTo>
                  <a:lnTo>
                    <a:pt x="12804" y="6054"/>
                  </a:lnTo>
                  <a:lnTo>
                    <a:pt x="12912" y="6215"/>
                  </a:lnTo>
                  <a:lnTo>
                    <a:pt x="13045" y="6375"/>
                  </a:lnTo>
                  <a:lnTo>
                    <a:pt x="13206" y="6509"/>
                  </a:lnTo>
                  <a:lnTo>
                    <a:pt x="13394" y="6643"/>
                  </a:lnTo>
                  <a:lnTo>
                    <a:pt x="13581" y="6777"/>
                  </a:lnTo>
                  <a:lnTo>
                    <a:pt x="14010" y="6991"/>
                  </a:lnTo>
                  <a:lnTo>
                    <a:pt x="14465" y="7152"/>
                  </a:lnTo>
                  <a:lnTo>
                    <a:pt x="14947" y="7286"/>
                  </a:lnTo>
                  <a:lnTo>
                    <a:pt x="15456" y="7420"/>
                  </a:lnTo>
                  <a:lnTo>
                    <a:pt x="15938" y="7500"/>
                  </a:lnTo>
                  <a:lnTo>
                    <a:pt x="16421" y="7581"/>
                  </a:lnTo>
                  <a:lnTo>
                    <a:pt x="17251" y="7688"/>
                  </a:lnTo>
                  <a:lnTo>
                    <a:pt x="17840" y="7768"/>
                  </a:lnTo>
                  <a:lnTo>
                    <a:pt x="18001" y="7822"/>
                  </a:lnTo>
                  <a:lnTo>
                    <a:pt x="18055" y="7849"/>
                  </a:lnTo>
                  <a:lnTo>
                    <a:pt x="18055" y="7875"/>
                  </a:lnTo>
                  <a:lnTo>
                    <a:pt x="18055" y="7929"/>
                  </a:lnTo>
                  <a:lnTo>
                    <a:pt x="18001" y="7982"/>
                  </a:lnTo>
                  <a:lnTo>
                    <a:pt x="17840" y="8116"/>
                  </a:lnTo>
                  <a:lnTo>
                    <a:pt x="17224" y="8518"/>
                  </a:lnTo>
                  <a:lnTo>
                    <a:pt x="16367" y="9054"/>
                  </a:lnTo>
                  <a:lnTo>
                    <a:pt x="15376" y="9643"/>
                  </a:lnTo>
                  <a:lnTo>
                    <a:pt x="13528" y="10688"/>
                  </a:lnTo>
                  <a:lnTo>
                    <a:pt x="12697" y="11170"/>
                  </a:lnTo>
                  <a:lnTo>
                    <a:pt x="12537" y="11036"/>
                  </a:lnTo>
                  <a:lnTo>
                    <a:pt x="12108" y="10661"/>
                  </a:lnTo>
                  <a:lnTo>
                    <a:pt x="11465" y="10179"/>
                  </a:lnTo>
                  <a:lnTo>
                    <a:pt x="11063" y="9938"/>
                  </a:lnTo>
                  <a:lnTo>
                    <a:pt x="10635" y="9670"/>
                  </a:lnTo>
                  <a:lnTo>
                    <a:pt x="10179" y="9429"/>
                  </a:lnTo>
                  <a:lnTo>
                    <a:pt x="9697" y="9215"/>
                  </a:lnTo>
                  <a:lnTo>
                    <a:pt x="9215" y="9027"/>
                  </a:lnTo>
                  <a:lnTo>
                    <a:pt x="8733" y="8893"/>
                  </a:lnTo>
                  <a:lnTo>
                    <a:pt x="8465" y="8866"/>
                  </a:lnTo>
                  <a:lnTo>
                    <a:pt x="8224" y="8840"/>
                  </a:lnTo>
                  <a:lnTo>
                    <a:pt x="7983" y="8813"/>
                  </a:lnTo>
                  <a:lnTo>
                    <a:pt x="7715" y="8840"/>
                  </a:lnTo>
                  <a:lnTo>
                    <a:pt x="7474" y="8866"/>
                  </a:lnTo>
                  <a:lnTo>
                    <a:pt x="7233" y="8920"/>
                  </a:lnTo>
                  <a:lnTo>
                    <a:pt x="7019" y="8974"/>
                  </a:lnTo>
                  <a:lnTo>
                    <a:pt x="6777" y="9081"/>
                  </a:lnTo>
                  <a:lnTo>
                    <a:pt x="6563" y="9215"/>
                  </a:lnTo>
                  <a:lnTo>
                    <a:pt x="6322" y="9349"/>
                  </a:lnTo>
                  <a:lnTo>
                    <a:pt x="6108" y="9536"/>
                  </a:lnTo>
                  <a:lnTo>
                    <a:pt x="5894" y="9724"/>
                  </a:lnTo>
                  <a:lnTo>
                    <a:pt x="5492" y="10179"/>
                  </a:lnTo>
                  <a:lnTo>
                    <a:pt x="5063" y="10661"/>
                  </a:lnTo>
                  <a:lnTo>
                    <a:pt x="4688" y="11224"/>
                  </a:lnTo>
                  <a:lnTo>
                    <a:pt x="4340" y="11786"/>
                  </a:lnTo>
                  <a:lnTo>
                    <a:pt x="3992" y="12402"/>
                  </a:lnTo>
                  <a:lnTo>
                    <a:pt x="3670" y="12992"/>
                  </a:lnTo>
                  <a:lnTo>
                    <a:pt x="3402" y="13581"/>
                  </a:lnTo>
                  <a:lnTo>
                    <a:pt x="3135" y="14117"/>
                  </a:lnTo>
                  <a:lnTo>
                    <a:pt x="2733" y="15081"/>
                  </a:lnTo>
                  <a:lnTo>
                    <a:pt x="2492" y="15751"/>
                  </a:lnTo>
                  <a:lnTo>
                    <a:pt x="2385" y="15992"/>
                  </a:lnTo>
                  <a:lnTo>
                    <a:pt x="2090" y="16045"/>
                  </a:lnTo>
                  <a:lnTo>
                    <a:pt x="1795" y="16099"/>
                  </a:lnTo>
                  <a:lnTo>
                    <a:pt x="1420" y="16179"/>
                  </a:lnTo>
                  <a:lnTo>
                    <a:pt x="1018" y="16286"/>
                  </a:lnTo>
                  <a:lnTo>
                    <a:pt x="643" y="16447"/>
                  </a:lnTo>
                  <a:lnTo>
                    <a:pt x="456" y="16527"/>
                  </a:lnTo>
                  <a:lnTo>
                    <a:pt x="322" y="16634"/>
                  </a:lnTo>
                  <a:lnTo>
                    <a:pt x="188" y="16742"/>
                  </a:lnTo>
                  <a:lnTo>
                    <a:pt x="81" y="16876"/>
                  </a:lnTo>
                  <a:lnTo>
                    <a:pt x="27" y="17009"/>
                  </a:lnTo>
                  <a:lnTo>
                    <a:pt x="1" y="17197"/>
                  </a:lnTo>
                  <a:lnTo>
                    <a:pt x="1" y="17411"/>
                  </a:lnTo>
                  <a:lnTo>
                    <a:pt x="1" y="17652"/>
                  </a:lnTo>
                  <a:lnTo>
                    <a:pt x="108" y="18161"/>
                  </a:lnTo>
                  <a:lnTo>
                    <a:pt x="268" y="18724"/>
                  </a:lnTo>
                  <a:lnTo>
                    <a:pt x="429" y="19233"/>
                  </a:lnTo>
                  <a:lnTo>
                    <a:pt x="590" y="19661"/>
                  </a:lnTo>
                  <a:lnTo>
                    <a:pt x="751" y="20090"/>
                  </a:lnTo>
                  <a:lnTo>
                    <a:pt x="23224" y="20090"/>
                  </a:lnTo>
                  <a:lnTo>
                    <a:pt x="24081" y="16876"/>
                  </a:lnTo>
                  <a:lnTo>
                    <a:pt x="24108" y="16715"/>
                  </a:lnTo>
                  <a:lnTo>
                    <a:pt x="24081" y="16581"/>
                  </a:lnTo>
                  <a:lnTo>
                    <a:pt x="24001" y="16420"/>
                  </a:lnTo>
                  <a:lnTo>
                    <a:pt x="23867" y="16259"/>
                  </a:lnTo>
                  <a:lnTo>
                    <a:pt x="23733" y="16126"/>
                  </a:lnTo>
                  <a:lnTo>
                    <a:pt x="23573" y="15965"/>
                  </a:lnTo>
                  <a:lnTo>
                    <a:pt x="23198" y="15697"/>
                  </a:lnTo>
                  <a:lnTo>
                    <a:pt x="22796" y="15456"/>
                  </a:lnTo>
                  <a:lnTo>
                    <a:pt x="22447" y="15268"/>
                  </a:lnTo>
                  <a:lnTo>
                    <a:pt x="22126" y="15108"/>
                  </a:lnTo>
                  <a:lnTo>
                    <a:pt x="22394" y="14652"/>
                  </a:lnTo>
                  <a:lnTo>
                    <a:pt x="22635" y="14197"/>
                  </a:lnTo>
                  <a:lnTo>
                    <a:pt x="22849" y="13768"/>
                  </a:lnTo>
                  <a:lnTo>
                    <a:pt x="23037" y="13340"/>
                  </a:lnTo>
                  <a:lnTo>
                    <a:pt x="23171" y="12911"/>
                  </a:lnTo>
                  <a:lnTo>
                    <a:pt x="23305" y="12509"/>
                  </a:lnTo>
                  <a:lnTo>
                    <a:pt x="23412" y="12108"/>
                  </a:lnTo>
                  <a:lnTo>
                    <a:pt x="23492" y="11733"/>
                  </a:lnTo>
                  <a:lnTo>
                    <a:pt x="23573" y="11358"/>
                  </a:lnTo>
                  <a:lnTo>
                    <a:pt x="23599" y="11009"/>
                  </a:lnTo>
                  <a:lnTo>
                    <a:pt x="23626" y="10661"/>
                  </a:lnTo>
                  <a:lnTo>
                    <a:pt x="23653" y="10340"/>
                  </a:lnTo>
                  <a:lnTo>
                    <a:pt x="23626" y="9697"/>
                  </a:lnTo>
                  <a:lnTo>
                    <a:pt x="23546" y="9134"/>
                  </a:lnTo>
                  <a:lnTo>
                    <a:pt x="23439" y="8625"/>
                  </a:lnTo>
                  <a:lnTo>
                    <a:pt x="23305" y="8197"/>
                  </a:lnTo>
                  <a:lnTo>
                    <a:pt x="23171" y="7795"/>
                  </a:lnTo>
                  <a:lnTo>
                    <a:pt x="23010" y="7474"/>
                  </a:lnTo>
                  <a:lnTo>
                    <a:pt x="22876" y="7232"/>
                  </a:lnTo>
                  <a:lnTo>
                    <a:pt x="22769" y="7045"/>
                  </a:lnTo>
                  <a:lnTo>
                    <a:pt x="22662" y="6884"/>
                  </a:lnTo>
                  <a:lnTo>
                    <a:pt x="22662" y="6402"/>
                  </a:lnTo>
                  <a:lnTo>
                    <a:pt x="22608" y="5866"/>
                  </a:lnTo>
                  <a:lnTo>
                    <a:pt x="22528" y="5331"/>
                  </a:lnTo>
                  <a:lnTo>
                    <a:pt x="22394" y="4768"/>
                  </a:lnTo>
                  <a:lnTo>
                    <a:pt x="22233" y="4206"/>
                  </a:lnTo>
                  <a:lnTo>
                    <a:pt x="22046" y="3643"/>
                  </a:lnTo>
                  <a:lnTo>
                    <a:pt x="21805" y="3081"/>
                  </a:lnTo>
                  <a:lnTo>
                    <a:pt x="21537" y="2545"/>
                  </a:lnTo>
                  <a:lnTo>
                    <a:pt x="21215" y="2036"/>
                  </a:lnTo>
                  <a:lnTo>
                    <a:pt x="20840" y="1554"/>
                  </a:lnTo>
                  <a:lnTo>
                    <a:pt x="20626" y="1339"/>
                  </a:lnTo>
                  <a:lnTo>
                    <a:pt x="20412" y="1125"/>
                  </a:lnTo>
                  <a:lnTo>
                    <a:pt x="20171" y="938"/>
                  </a:lnTo>
                  <a:lnTo>
                    <a:pt x="19930" y="750"/>
                  </a:lnTo>
                  <a:lnTo>
                    <a:pt x="19689" y="589"/>
                  </a:lnTo>
                  <a:lnTo>
                    <a:pt x="19421" y="455"/>
                  </a:lnTo>
                  <a:lnTo>
                    <a:pt x="19126" y="322"/>
                  </a:lnTo>
                  <a:lnTo>
                    <a:pt x="18831" y="214"/>
                  </a:lnTo>
                  <a:lnTo>
                    <a:pt x="18537" y="134"/>
                  </a:lnTo>
                  <a:lnTo>
                    <a:pt x="18215" y="54"/>
                  </a:lnTo>
                  <a:lnTo>
                    <a:pt x="17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-2746450" y="1098175"/>
              <a:ext cx="172125" cy="538425"/>
            </a:xfrm>
            <a:custGeom>
              <a:avLst/>
              <a:gdLst/>
              <a:ahLst/>
              <a:cxnLst/>
              <a:rect l="l" t="t" r="r" b="b"/>
              <a:pathLst>
                <a:path w="6885" h="21537" extrusionOk="0">
                  <a:moveTo>
                    <a:pt x="0" y="1"/>
                  </a:moveTo>
                  <a:lnTo>
                    <a:pt x="0" y="21537"/>
                  </a:lnTo>
                  <a:lnTo>
                    <a:pt x="6884" y="21537"/>
                  </a:lnTo>
                  <a:lnTo>
                    <a:pt x="6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-2881725" y="1206000"/>
              <a:ext cx="135300" cy="430600"/>
            </a:xfrm>
            <a:custGeom>
              <a:avLst/>
              <a:gdLst/>
              <a:ahLst/>
              <a:cxnLst/>
              <a:rect l="l" t="t" r="r" b="b"/>
              <a:pathLst>
                <a:path w="5412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5411" y="17224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-3194450" y="1206000"/>
              <a:ext cx="82375" cy="430600"/>
            </a:xfrm>
            <a:custGeom>
              <a:avLst/>
              <a:gdLst/>
              <a:ahLst/>
              <a:cxnLst/>
              <a:rect l="l" t="t" r="r" b="b"/>
              <a:pathLst>
                <a:path w="3295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3295" y="17224"/>
                  </a:lnTo>
                  <a:lnTo>
                    <a:pt x="32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-3276150" y="1206000"/>
              <a:ext cx="81725" cy="430600"/>
            </a:xfrm>
            <a:custGeom>
              <a:avLst/>
              <a:gdLst/>
              <a:ahLst/>
              <a:cxnLst/>
              <a:rect l="l" t="t" r="r" b="b"/>
              <a:pathLst>
                <a:path w="3269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3268" y="17224"/>
                  </a:lnTo>
                  <a:lnTo>
                    <a:pt x="32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-3112100" y="1118275"/>
              <a:ext cx="230400" cy="518325"/>
            </a:xfrm>
            <a:custGeom>
              <a:avLst/>
              <a:gdLst/>
              <a:ahLst/>
              <a:cxnLst/>
              <a:rect l="l" t="t" r="r" b="b"/>
              <a:pathLst>
                <a:path w="9216" h="20733" extrusionOk="0">
                  <a:moveTo>
                    <a:pt x="1" y="0"/>
                  </a:moveTo>
                  <a:lnTo>
                    <a:pt x="1" y="20733"/>
                  </a:lnTo>
                  <a:lnTo>
                    <a:pt x="9215" y="20733"/>
                  </a:lnTo>
                  <a:lnTo>
                    <a:pt x="92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-2145775" y="1401525"/>
              <a:ext cx="141325" cy="154725"/>
            </a:xfrm>
            <a:custGeom>
              <a:avLst/>
              <a:gdLst/>
              <a:ahLst/>
              <a:cxnLst/>
              <a:rect l="l" t="t" r="r" b="b"/>
              <a:pathLst>
                <a:path w="5653" h="6189" extrusionOk="0">
                  <a:moveTo>
                    <a:pt x="0" y="1"/>
                  </a:moveTo>
                  <a:lnTo>
                    <a:pt x="724" y="1099"/>
                  </a:lnTo>
                  <a:lnTo>
                    <a:pt x="1072" y="1635"/>
                  </a:lnTo>
                  <a:lnTo>
                    <a:pt x="1474" y="2224"/>
                  </a:lnTo>
                  <a:lnTo>
                    <a:pt x="1929" y="2840"/>
                  </a:lnTo>
                  <a:lnTo>
                    <a:pt x="2411" y="3456"/>
                  </a:lnTo>
                  <a:lnTo>
                    <a:pt x="2947" y="4046"/>
                  </a:lnTo>
                  <a:lnTo>
                    <a:pt x="3483" y="4581"/>
                  </a:lnTo>
                  <a:lnTo>
                    <a:pt x="4018" y="5064"/>
                  </a:lnTo>
                  <a:lnTo>
                    <a:pt x="4527" y="5465"/>
                  </a:lnTo>
                  <a:lnTo>
                    <a:pt x="4983" y="5787"/>
                  </a:lnTo>
                  <a:lnTo>
                    <a:pt x="5331" y="6001"/>
                  </a:lnTo>
                  <a:lnTo>
                    <a:pt x="5652" y="6189"/>
                  </a:lnTo>
                  <a:lnTo>
                    <a:pt x="5652" y="6189"/>
                  </a:lnTo>
                  <a:lnTo>
                    <a:pt x="5358" y="5974"/>
                  </a:lnTo>
                  <a:lnTo>
                    <a:pt x="4581" y="5385"/>
                  </a:lnTo>
                  <a:lnTo>
                    <a:pt x="4099" y="4983"/>
                  </a:lnTo>
                  <a:lnTo>
                    <a:pt x="3590" y="4474"/>
                  </a:lnTo>
                  <a:lnTo>
                    <a:pt x="3054" y="3938"/>
                  </a:lnTo>
                  <a:lnTo>
                    <a:pt x="2545" y="3349"/>
                  </a:lnTo>
                  <a:lnTo>
                    <a:pt x="2036" y="2760"/>
                  </a:lnTo>
                  <a:lnTo>
                    <a:pt x="1581" y="2144"/>
                  </a:lnTo>
                  <a:lnTo>
                    <a:pt x="1152" y="1555"/>
                  </a:lnTo>
                  <a:lnTo>
                    <a:pt x="777" y="1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-2376800" y="1540150"/>
              <a:ext cx="482175" cy="50250"/>
            </a:xfrm>
            <a:custGeom>
              <a:avLst/>
              <a:gdLst/>
              <a:ahLst/>
              <a:cxnLst/>
              <a:rect l="l" t="t" r="r" b="b"/>
              <a:pathLst>
                <a:path w="19287" h="2010" extrusionOk="0">
                  <a:moveTo>
                    <a:pt x="0" y="1"/>
                  </a:moveTo>
                  <a:lnTo>
                    <a:pt x="214" y="27"/>
                  </a:lnTo>
                  <a:lnTo>
                    <a:pt x="831" y="108"/>
                  </a:lnTo>
                  <a:lnTo>
                    <a:pt x="1768" y="269"/>
                  </a:lnTo>
                  <a:lnTo>
                    <a:pt x="3000" y="510"/>
                  </a:lnTo>
                  <a:lnTo>
                    <a:pt x="4447" y="804"/>
                  </a:lnTo>
                  <a:lnTo>
                    <a:pt x="6054" y="1152"/>
                  </a:lnTo>
                  <a:lnTo>
                    <a:pt x="7795" y="1474"/>
                  </a:lnTo>
                  <a:lnTo>
                    <a:pt x="8679" y="1635"/>
                  </a:lnTo>
                  <a:lnTo>
                    <a:pt x="9590" y="1769"/>
                  </a:lnTo>
                  <a:lnTo>
                    <a:pt x="10500" y="1876"/>
                  </a:lnTo>
                  <a:lnTo>
                    <a:pt x="11411" y="1956"/>
                  </a:lnTo>
                  <a:lnTo>
                    <a:pt x="12295" y="2010"/>
                  </a:lnTo>
                  <a:lnTo>
                    <a:pt x="13179" y="2010"/>
                  </a:lnTo>
                  <a:lnTo>
                    <a:pt x="14036" y="1983"/>
                  </a:lnTo>
                  <a:lnTo>
                    <a:pt x="14840" y="1903"/>
                  </a:lnTo>
                  <a:lnTo>
                    <a:pt x="15215" y="1876"/>
                  </a:lnTo>
                  <a:lnTo>
                    <a:pt x="15590" y="1822"/>
                  </a:lnTo>
                  <a:lnTo>
                    <a:pt x="16286" y="1688"/>
                  </a:lnTo>
                  <a:lnTo>
                    <a:pt x="17518" y="1394"/>
                  </a:lnTo>
                  <a:lnTo>
                    <a:pt x="18456" y="1206"/>
                  </a:lnTo>
                  <a:lnTo>
                    <a:pt x="19072" y="1126"/>
                  </a:lnTo>
                  <a:lnTo>
                    <a:pt x="19286" y="1099"/>
                  </a:lnTo>
                  <a:lnTo>
                    <a:pt x="19072" y="1099"/>
                  </a:lnTo>
                  <a:lnTo>
                    <a:pt x="18456" y="1179"/>
                  </a:lnTo>
                  <a:lnTo>
                    <a:pt x="17492" y="1340"/>
                  </a:lnTo>
                  <a:lnTo>
                    <a:pt x="16286" y="1581"/>
                  </a:lnTo>
                  <a:lnTo>
                    <a:pt x="15563" y="1715"/>
                  </a:lnTo>
                  <a:lnTo>
                    <a:pt x="15215" y="1742"/>
                  </a:lnTo>
                  <a:lnTo>
                    <a:pt x="14813" y="1795"/>
                  </a:lnTo>
                  <a:lnTo>
                    <a:pt x="14009" y="1849"/>
                  </a:lnTo>
                  <a:lnTo>
                    <a:pt x="13179" y="1876"/>
                  </a:lnTo>
                  <a:lnTo>
                    <a:pt x="12322" y="1849"/>
                  </a:lnTo>
                  <a:lnTo>
                    <a:pt x="11411" y="1822"/>
                  </a:lnTo>
                  <a:lnTo>
                    <a:pt x="10527" y="1742"/>
                  </a:lnTo>
                  <a:lnTo>
                    <a:pt x="9616" y="1608"/>
                  </a:lnTo>
                  <a:lnTo>
                    <a:pt x="8706" y="1474"/>
                  </a:lnTo>
                  <a:lnTo>
                    <a:pt x="7822" y="1340"/>
                  </a:lnTo>
                  <a:lnTo>
                    <a:pt x="6081" y="1019"/>
                  </a:lnTo>
                  <a:lnTo>
                    <a:pt x="4473" y="697"/>
                  </a:lnTo>
                  <a:lnTo>
                    <a:pt x="3027" y="429"/>
                  </a:lnTo>
                  <a:lnTo>
                    <a:pt x="1795" y="215"/>
                  </a:lnTo>
                  <a:lnTo>
                    <a:pt x="831" y="8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-2352025" y="1437700"/>
              <a:ext cx="235075" cy="113875"/>
            </a:xfrm>
            <a:custGeom>
              <a:avLst/>
              <a:gdLst/>
              <a:ahLst/>
              <a:cxnLst/>
              <a:rect l="l" t="t" r="r" b="b"/>
              <a:pathLst>
                <a:path w="9403" h="4555" extrusionOk="0">
                  <a:moveTo>
                    <a:pt x="4634" y="0"/>
                  </a:moveTo>
                  <a:lnTo>
                    <a:pt x="4313" y="54"/>
                  </a:lnTo>
                  <a:lnTo>
                    <a:pt x="4018" y="134"/>
                  </a:lnTo>
                  <a:lnTo>
                    <a:pt x="3724" y="268"/>
                  </a:lnTo>
                  <a:lnTo>
                    <a:pt x="3429" y="429"/>
                  </a:lnTo>
                  <a:lnTo>
                    <a:pt x="3161" y="590"/>
                  </a:lnTo>
                  <a:lnTo>
                    <a:pt x="2920" y="777"/>
                  </a:lnTo>
                  <a:lnTo>
                    <a:pt x="2706" y="965"/>
                  </a:lnTo>
                  <a:lnTo>
                    <a:pt x="2277" y="1366"/>
                  </a:lnTo>
                  <a:lnTo>
                    <a:pt x="1875" y="1768"/>
                  </a:lnTo>
                  <a:lnTo>
                    <a:pt x="1500" y="2143"/>
                  </a:lnTo>
                  <a:lnTo>
                    <a:pt x="1152" y="2491"/>
                  </a:lnTo>
                  <a:lnTo>
                    <a:pt x="857" y="2840"/>
                  </a:lnTo>
                  <a:lnTo>
                    <a:pt x="616" y="3188"/>
                  </a:lnTo>
                  <a:lnTo>
                    <a:pt x="402" y="3483"/>
                  </a:lnTo>
                  <a:lnTo>
                    <a:pt x="268" y="3750"/>
                  </a:lnTo>
                  <a:lnTo>
                    <a:pt x="134" y="3965"/>
                  </a:lnTo>
                  <a:lnTo>
                    <a:pt x="81" y="4125"/>
                  </a:lnTo>
                  <a:lnTo>
                    <a:pt x="0" y="4286"/>
                  </a:lnTo>
                  <a:lnTo>
                    <a:pt x="0" y="4286"/>
                  </a:lnTo>
                  <a:lnTo>
                    <a:pt x="81" y="4152"/>
                  </a:lnTo>
                  <a:lnTo>
                    <a:pt x="161" y="3965"/>
                  </a:lnTo>
                  <a:lnTo>
                    <a:pt x="295" y="3750"/>
                  </a:lnTo>
                  <a:lnTo>
                    <a:pt x="456" y="3509"/>
                  </a:lnTo>
                  <a:lnTo>
                    <a:pt x="643" y="3215"/>
                  </a:lnTo>
                  <a:lnTo>
                    <a:pt x="911" y="2893"/>
                  </a:lnTo>
                  <a:lnTo>
                    <a:pt x="1206" y="2572"/>
                  </a:lnTo>
                  <a:lnTo>
                    <a:pt x="1554" y="2197"/>
                  </a:lnTo>
                  <a:lnTo>
                    <a:pt x="1956" y="1849"/>
                  </a:lnTo>
                  <a:lnTo>
                    <a:pt x="2786" y="1072"/>
                  </a:lnTo>
                  <a:lnTo>
                    <a:pt x="3268" y="724"/>
                  </a:lnTo>
                  <a:lnTo>
                    <a:pt x="3509" y="536"/>
                  </a:lnTo>
                  <a:lnTo>
                    <a:pt x="3777" y="402"/>
                  </a:lnTo>
                  <a:lnTo>
                    <a:pt x="4045" y="295"/>
                  </a:lnTo>
                  <a:lnTo>
                    <a:pt x="4340" y="215"/>
                  </a:lnTo>
                  <a:lnTo>
                    <a:pt x="4661" y="161"/>
                  </a:lnTo>
                  <a:lnTo>
                    <a:pt x="4956" y="161"/>
                  </a:lnTo>
                  <a:lnTo>
                    <a:pt x="5277" y="188"/>
                  </a:lnTo>
                  <a:lnTo>
                    <a:pt x="5572" y="268"/>
                  </a:lnTo>
                  <a:lnTo>
                    <a:pt x="5866" y="349"/>
                  </a:lnTo>
                  <a:lnTo>
                    <a:pt x="6134" y="483"/>
                  </a:lnTo>
                  <a:lnTo>
                    <a:pt x="6402" y="616"/>
                  </a:lnTo>
                  <a:lnTo>
                    <a:pt x="6643" y="804"/>
                  </a:lnTo>
                  <a:lnTo>
                    <a:pt x="6884" y="991"/>
                  </a:lnTo>
                  <a:lnTo>
                    <a:pt x="7125" y="1179"/>
                  </a:lnTo>
                  <a:lnTo>
                    <a:pt x="7527" y="1581"/>
                  </a:lnTo>
                  <a:lnTo>
                    <a:pt x="7875" y="2009"/>
                  </a:lnTo>
                  <a:lnTo>
                    <a:pt x="8170" y="2438"/>
                  </a:lnTo>
                  <a:lnTo>
                    <a:pt x="8465" y="2840"/>
                  </a:lnTo>
                  <a:lnTo>
                    <a:pt x="8893" y="3590"/>
                  </a:lnTo>
                  <a:lnTo>
                    <a:pt x="9215" y="4179"/>
                  </a:lnTo>
                  <a:lnTo>
                    <a:pt x="9402" y="4554"/>
                  </a:lnTo>
                  <a:lnTo>
                    <a:pt x="9242" y="4152"/>
                  </a:lnTo>
                  <a:lnTo>
                    <a:pt x="8947" y="3563"/>
                  </a:lnTo>
                  <a:lnTo>
                    <a:pt x="8759" y="3188"/>
                  </a:lnTo>
                  <a:lnTo>
                    <a:pt x="8545" y="2813"/>
                  </a:lnTo>
                  <a:lnTo>
                    <a:pt x="8277" y="2384"/>
                  </a:lnTo>
                  <a:lnTo>
                    <a:pt x="7956" y="1956"/>
                  </a:lnTo>
                  <a:lnTo>
                    <a:pt x="7608" y="1500"/>
                  </a:lnTo>
                  <a:lnTo>
                    <a:pt x="7206" y="1072"/>
                  </a:lnTo>
                  <a:lnTo>
                    <a:pt x="6992" y="858"/>
                  </a:lnTo>
                  <a:lnTo>
                    <a:pt x="6750" y="670"/>
                  </a:lnTo>
                  <a:lnTo>
                    <a:pt x="6483" y="509"/>
                  </a:lnTo>
                  <a:lnTo>
                    <a:pt x="6215" y="349"/>
                  </a:lnTo>
                  <a:lnTo>
                    <a:pt x="5920" y="215"/>
                  </a:lnTo>
                  <a:lnTo>
                    <a:pt x="5599" y="108"/>
                  </a:lnTo>
                  <a:lnTo>
                    <a:pt x="5304" y="27"/>
                  </a:lnTo>
                  <a:lnTo>
                    <a:pt x="4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-2016525" y="1301075"/>
              <a:ext cx="79025" cy="31500"/>
            </a:xfrm>
            <a:custGeom>
              <a:avLst/>
              <a:gdLst/>
              <a:ahLst/>
              <a:cxnLst/>
              <a:rect l="l" t="t" r="r" b="b"/>
              <a:pathLst>
                <a:path w="3161" h="1260" extrusionOk="0">
                  <a:moveTo>
                    <a:pt x="3161" y="1"/>
                  </a:moveTo>
                  <a:lnTo>
                    <a:pt x="3054" y="108"/>
                  </a:lnTo>
                  <a:lnTo>
                    <a:pt x="2947" y="242"/>
                  </a:lnTo>
                  <a:lnTo>
                    <a:pt x="2866" y="322"/>
                  </a:lnTo>
                  <a:lnTo>
                    <a:pt x="2786" y="403"/>
                  </a:lnTo>
                  <a:lnTo>
                    <a:pt x="2679" y="483"/>
                  </a:lnTo>
                  <a:lnTo>
                    <a:pt x="2572" y="563"/>
                  </a:lnTo>
                  <a:lnTo>
                    <a:pt x="2438" y="644"/>
                  </a:lnTo>
                  <a:lnTo>
                    <a:pt x="2331" y="724"/>
                  </a:lnTo>
                  <a:lnTo>
                    <a:pt x="2036" y="858"/>
                  </a:lnTo>
                  <a:lnTo>
                    <a:pt x="1741" y="992"/>
                  </a:lnTo>
                  <a:lnTo>
                    <a:pt x="1420" y="1072"/>
                  </a:lnTo>
                  <a:lnTo>
                    <a:pt x="1098" y="1126"/>
                  </a:lnTo>
                  <a:lnTo>
                    <a:pt x="965" y="1153"/>
                  </a:lnTo>
                  <a:lnTo>
                    <a:pt x="670" y="1153"/>
                  </a:lnTo>
                  <a:lnTo>
                    <a:pt x="536" y="1126"/>
                  </a:lnTo>
                  <a:lnTo>
                    <a:pt x="429" y="1126"/>
                  </a:lnTo>
                  <a:lnTo>
                    <a:pt x="322" y="1099"/>
                  </a:lnTo>
                  <a:lnTo>
                    <a:pt x="161" y="1072"/>
                  </a:lnTo>
                  <a:lnTo>
                    <a:pt x="0" y="1046"/>
                  </a:lnTo>
                  <a:lnTo>
                    <a:pt x="0" y="1046"/>
                  </a:lnTo>
                  <a:lnTo>
                    <a:pt x="134" y="1099"/>
                  </a:lnTo>
                  <a:lnTo>
                    <a:pt x="322" y="1180"/>
                  </a:lnTo>
                  <a:lnTo>
                    <a:pt x="402" y="1206"/>
                  </a:lnTo>
                  <a:lnTo>
                    <a:pt x="536" y="1233"/>
                  </a:lnTo>
                  <a:lnTo>
                    <a:pt x="670" y="1260"/>
                  </a:lnTo>
                  <a:lnTo>
                    <a:pt x="1125" y="1260"/>
                  </a:lnTo>
                  <a:lnTo>
                    <a:pt x="1447" y="1233"/>
                  </a:lnTo>
                  <a:lnTo>
                    <a:pt x="1795" y="1126"/>
                  </a:lnTo>
                  <a:lnTo>
                    <a:pt x="2090" y="1019"/>
                  </a:lnTo>
                  <a:lnTo>
                    <a:pt x="2250" y="938"/>
                  </a:lnTo>
                  <a:lnTo>
                    <a:pt x="2384" y="831"/>
                  </a:lnTo>
                  <a:lnTo>
                    <a:pt x="2518" y="751"/>
                  </a:lnTo>
                  <a:lnTo>
                    <a:pt x="2652" y="644"/>
                  </a:lnTo>
                  <a:lnTo>
                    <a:pt x="2759" y="563"/>
                  </a:lnTo>
                  <a:lnTo>
                    <a:pt x="2840" y="456"/>
                  </a:lnTo>
                  <a:lnTo>
                    <a:pt x="2920" y="376"/>
                  </a:lnTo>
                  <a:lnTo>
                    <a:pt x="2974" y="269"/>
                  </a:lnTo>
                  <a:lnTo>
                    <a:pt x="3081" y="135"/>
                  </a:lnTo>
                  <a:lnTo>
                    <a:pt x="31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-2048000" y="1430325"/>
              <a:ext cx="49575" cy="91100"/>
            </a:xfrm>
            <a:custGeom>
              <a:avLst/>
              <a:gdLst/>
              <a:ahLst/>
              <a:cxnLst/>
              <a:rect l="l" t="t" r="r" b="b"/>
              <a:pathLst>
                <a:path w="1983" h="3644" extrusionOk="0">
                  <a:moveTo>
                    <a:pt x="1982" y="1"/>
                  </a:moveTo>
                  <a:lnTo>
                    <a:pt x="1902" y="161"/>
                  </a:lnTo>
                  <a:lnTo>
                    <a:pt x="1715" y="590"/>
                  </a:lnTo>
                  <a:lnTo>
                    <a:pt x="1554" y="885"/>
                  </a:lnTo>
                  <a:lnTo>
                    <a:pt x="1420" y="1179"/>
                  </a:lnTo>
                  <a:lnTo>
                    <a:pt x="1232" y="1528"/>
                  </a:lnTo>
                  <a:lnTo>
                    <a:pt x="1072" y="1876"/>
                  </a:lnTo>
                  <a:lnTo>
                    <a:pt x="884" y="2224"/>
                  </a:lnTo>
                  <a:lnTo>
                    <a:pt x="724" y="2572"/>
                  </a:lnTo>
                  <a:lnTo>
                    <a:pt x="563" y="2894"/>
                  </a:lnTo>
                  <a:lnTo>
                    <a:pt x="402" y="3162"/>
                  </a:lnTo>
                  <a:lnTo>
                    <a:pt x="268" y="3403"/>
                  </a:lnTo>
                  <a:lnTo>
                    <a:pt x="134" y="3537"/>
                  </a:lnTo>
                  <a:lnTo>
                    <a:pt x="27" y="3617"/>
                  </a:lnTo>
                  <a:lnTo>
                    <a:pt x="0" y="3644"/>
                  </a:lnTo>
                  <a:lnTo>
                    <a:pt x="54" y="3644"/>
                  </a:lnTo>
                  <a:lnTo>
                    <a:pt x="161" y="3563"/>
                  </a:lnTo>
                  <a:lnTo>
                    <a:pt x="322" y="3429"/>
                  </a:lnTo>
                  <a:lnTo>
                    <a:pt x="482" y="3215"/>
                  </a:lnTo>
                  <a:lnTo>
                    <a:pt x="670" y="2947"/>
                  </a:lnTo>
                  <a:lnTo>
                    <a:pt x="831" y="2626"/>
                  </a:lnTo>
                  <a:lnTo>
                    <a:pt x="1018" y="2304"/>
                  </a:lnTo>
                  <a:lnTo>
                    <a:pt x="1206" y="1956"/>
                  </a:lnTo>
                  <a:lnTo>
                    <a:pt x="1393" y="1608"/>
                  </a:lnTo>
                  <a:lnTo>
                    <a:pt x="1527" y="1260"/>
                  </a:lnTo>
                  <a:lnTo>
                    <a:pt x="1661" y="911"/>
                  </a:lnTo>
                  <a:lnTo>
                    <a:pt x="1795" y="617"/>
                  </a:lnTo>
                  <a:lnTo>
                    <a:pt x="1929" y="161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481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8" name="Google Shape;1528;p20"/>
          <p:cNvGrpSpPr/>
          <p:nvPr/>
        </p:nvGrpSpPr>
        <p:grpSpPr>
          <a:xfrm>
            <a:off x="387600" y="1"/>
            <a:ext cx="8368800" cy="4610448"/>
            <a:chOff x="387600" y="0"/>
            <a:chExt cx="8368800" cy="4350300"/>
          </a:xfrm>
        </p:grpSpPr>
        <p:sp>
          <p:nvSpPr>
            <p:cNvPr id="1529" name="Google Shape;1529;p20"/>
            <p:cNvSpPr/>
            <p:nvPr/>
          </p:nvSpPr>
          <p:spPr>
            <a:xfrm>
              <a:off x="3876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12029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20182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0"/>
            <p:cNvSpPr/>
            <p:nvPr/>
          </p:nvSpPr>
          <p:spPr>
            <a:xfrm>
              <a:off x="28336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0"/>
            <p:cNvSpPr/>
            <p:nvPr/>
          </p:nvSpPr>
          <p:spPr>
            <a:xfrm>
              <a:off x="36489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44643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52796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60949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69103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77256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85410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20"/>
          <p:cNvGrpSpPr/>
          <p:nvPr/>
        </p:nvGrpSpPr>
        <p:grpSpPr>
          <a:xfrm>
            <a:off x="-5300" y="4610475"/>
            <a:ext cx="9149400" cy="533175"/>
            <a:chOff x="-5300" y="5220075"/>
            <a:chExt cx="9149400" cy="533175"/>
          </a:xfrm>
        </p:grpSpPr>
        <p:sp>
          <p:nvSpPr>
            <p:cNvPr id="1541" name="Google Shape;1541;p20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0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0"/>
            <p:cNvSpPr/>
            <p:nvPr/>
          </p:nvSpPr>
          <p:spPr>
            <a:xfrm>
              <a:off x="-5300" y="5286725"/>
              <a:ext cx="9149400" cy="63600"/>
            </a:xfrm>
            <a:prstGeom prst="rect">
              <a:avLst/>
            </a:pr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-5300" y="5335950"/>
              <a:ext cx="9149400" cy="417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5" name="Google Shape;1545;p20"/>
          <p:cNvSpPr txBox="1">
            <a:spLocks noGrp="1"/>
          </p:cNvSpPr>
          <p:nvPr>
            <p:ph type="title" hasCustomPrompt="1"/>
          </p:nvPr>
        </p:nvSpPr>
        <p:spPr>
          <a:xfrm>
            <a:off x="1967850" y="584525"/>
            <a:ext cx="5208300" cy="640200"/>
          </a:xfrm>
          <a:prstGeom prst="rect">
            <a:avLst/>
          </a:prstGeom>
          <a:effectLst>
            <a:outerShdw dist="57150" dir="30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46" name="Google Shape;1546;p20"/>
          <p:cNvSpPr txBox="1">
            <a:spLocks noGrp="1"/>
          </p:cNvSpPr>
          <p:nvPr>
            <p:ph type="subTitle" idx="1"/>
          </p:nvPr>
        </p:nvSpPr>
        <p:spPr>
          <a:xfrm>
            <a:off x="1967850" y="1303054"/>
            <a:ext cx="52083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47" name="Google Shape;1547;p20"/>
          <p:cNvSpPr txBox="1">
            <a:spLocks noGrp="1"/>
          </p:cNvSpPr>
          <p:nvPr>
            <p:ph type="title" idx="2" hasCustomPrompt="1"/>
          </p:nvPr>
        </p:nvSpPr>
        <p:spPr>
          <a:xfrm>
            <a:off x="1967850" y="1955348"/>
            <a:ext cx="5208300" cy="640200"/>
          </a:xfrm>
          <a:prstGeom prst="rect">
            <a:avLst/>
          </a:prstGeom>
          <a:effectLst>
            <a:outerShdw dist="57150" dir="30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48" name="Google Shape;1548;p20"/>
          <p:cNvSpPr txBox="1">
            <a:spLocks noGrp="1"/>
          </p:cNvSpPr>
          <p:nvPr>
            <p:ph type="subTitle" idx="3"/>
          </p:nvPr>
        </p:nvSpPr>
        <p:spPr>
          <a:xfrm>
            <a:off x="1967850" y="2674825"/>
            <a:ext cx="52083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49" name="Google Shape;1549;p20"/>
          <p:cNvSpPr txBox="1">
            <a:spLocks noGrp="1"/>
          </p:cNvSpPr>
          <p:nvPr>
            <p:ph type="title" idx="4" hasCustomPrompt="1"/>
          </p:nvPr>
        </p:nvSpPr>
        <p:spPr>
          <a:xfrm>
            <a:off x="1967850" y="3321398"/>
            <a:ext cx="5208300" cy="640200"/>
          </a:xfrm>
          <a:prstGeom prst="rect">
            <a:avLst/>
          </a:prstGeom>
          <a:effectLst>
            <a:outerShdw dist="57150" dir="30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50" name="Google Shape;1550;p20"/>
          <p:cNvSpPr txBox="1">
            <a:spLocks noGrp="1"/>
          </p:cNvSpPr>
          <p:nvPr>
            <p:ph type="subTitle" idx="5"/>
          </p:nvPr>
        </p:nvSpPr>
        <p:spPr>
          <a:xfrm>
            <a:off x="1967850" y="4040875"/>
            <a:ext cx="52083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551" name="Google Shape;1551;p20"/>
          <p:cNvGrpSpPr/>
          <p:nvPr/>
        </p:nvGrpSpPr>
        <p:grpSpPr>
          <a:xfrm>
            <a:off x="352895" y="-4425"/>
            <a:ext cx="720435" cy="778344"/>
            <a:chOff x="352742" y="-4425"/>
            <a:chExt cx="720435" cy="778344"/>
          </a:xfrm>
        </p:grpSpPr>
        <p:cxnSp>
          <p:nvCxnSpPr>
            <p:cNvPr id="1552" name="Google Shape;1552;p20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553" name="Google Shape;1553;p20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1554" name="Google Shape;1554;p20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20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0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20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20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20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20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20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20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20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20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20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20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20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20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20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20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20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0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0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20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0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20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20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0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0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20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20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0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0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20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20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0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0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0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89" name="Google Shape;1589;p20"/>
          <p:cNvGrpSpPr/>
          <p:nvPr/>
        </p:nvGrpSpPr>
        <p:grpSpPr>
          <a:xfrm>
            <a:off x="232657" y="1198300"/>
            <a:ext cx="960536" cy="914399"/>
            <a:chOff x="-3394025" y="182750"/>
            <a:chExt cx="1672825" cy="1592475"/>
          </a:xfrm>
        </p:grpSpPr>
        <p:sp>
          <p:nvSpPr>
            <p:cNvPr id="1590" name="Google Shape;1590;p20"/>
            <p:cNvSpPr/>
            <p:nvPr/>
          </p:nvSpPr>
          <p:spPr>
            <a:xfrm>
              <a:off x="-3394025" y="182750"/>
              <a:ext cx="1672825" cy="1592475"/>
            </a:xfrm>
            <a:custGeom>
              <a:avLst/>
              <a:gdLst/>
              <a:ahLst/>
              <a:cxnLst/>
              <a:rect l="l" t="t" r="r" b="b"/>
              <a:pathLst>
                <a:path w="66913" h="63699" extrusionOk="0">
                  <a:moveTo>
                    <a:pt x="1" y="1"/>
                  </a:moveTo>
                  <a:lnTo>
                    <a:pt x="1" y="63699"/>
                  </a:lnTo>
                  <a:lnTo>
                    <a:pt x="66913" y="63699"/>
                  </a:lnTo>
                  <a:lnTo>
                    <a:pt x="669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47625" dir="3000000" algn="bl" rotWithShape="0">
                <a:schemeClr val="lt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-3298925" y="273825"/>
              <a:ext cx="1482650" cy="632175"/>
            </a:xfrm>
            <a:custGeom>
              <a:avLst/>
              <a:gdLst/>
              <a:ahLst/>
              <a:cxnLst/>
              <a:rect l="l" t="t" r="r" b="b"/>
              <a:pathLst>
                <a:path w="59306" h="25287" extrusionOk="0">
                  <a:moveTo>
                    <a:pt x="0" y="1"/>
                  </a:moveTo>
                  <a:lnTo>
                    <a:pt x="0" y="25287"/>
                  </a:lnTo>
                  <a:lnTo>
                    <a:pt x="59305" y="25287"/>
                  </a:lnTo>
                  <a:lnTo>
                    <a:pt x="59305" y="1"/>
                  </a:lnTo>
                  <a:close/>
                </a:path>
              </a:pathLst>
            </a:cu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-3298925" y="1004425"/>
              <a:ext cx="1482650" cy="632175"/>
            </a:xfrm>
            <a:custGeom>
              <a:avLst/>
              <a:gdLst/>
              <a:ahLst/>
              <a:cxnLst/>
              <a:rect l="l" t="t" r="r" b="b"/>
              <a:pathLst>
                <a:path w="59306" h="25287" extrusionOk="0">
                  <a:moveTo>
                    <a:pt x="0" y="1"/>
                  </a:moveTo>
                  <a:lnTo>
                    <a:pt x="0" y="25287"/>
                  </a:lnTo>
                  <a:lnTo>
                    <a:pt x="59305" y="25287"/>
                  </a:lnTo>
                  <a:lnTo>
                    <a:pt x="59305" y="1"/>
                  </a:lnTo>
                  <a:close/>
                </a:path>
              </a:pathLst>
            </a:cu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0"/>
            <p:cNvSpPr/>
            <p:nvPr/>
          </p:nvSpPr>
          <p:spPr>
            <a:xfrm>
              <a:off x="-2451150" y="407750"/>
              <a:ext cx="488225" cy="498250"/>
            </a:xfrm>
            <a:custGeom>
              <a:avLst/>
              <a:gdLst/>
              <a:ahLst/>
              <a:cxnLst/>
              <a:rect l="l" t="t" r="r" b="b"/>
              <a:pathLst>
                <a:path w="19529" h="19930" extrusionOk="0">
                  <a:moveTo>
                    <a:pt x="1" y="1"/>
                  </a:moveTo>
                  <a:lnTo>
                    <a:pt x="1" y="19930"/>
                  </a:lnTo>
                  <a:lnTo>
                    <a:pt x="19528" y="19930"/>
                  </a:lnTo>
                  <a:lnTo>
                    <a:pt x="195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0"/>
            <p:cNvSpPr/>
            <p:nvPr/>
          </p:nvSpPr>
          <p:spPr>
            <a:xfrm>
              <a:off x="-2380825" y="480075"/>
              <a:ext cx="347575" cy="354275"/>
            </a:xfrm>
            <a:custGeom>
              <a:avLst/>
              <a:gdLst/>
              <a:ahLst/>
              <a:cxnLst/>
              <a:rect l="l" t="t" r="r" b="b"/>
              <a:pathLst>
                <a:path w="13903" h="14171" extrusionOk="0">
                  <a:moveTo>
                    <a:pt x="0" y="1"/>
                  </a:moveTo>
                  <a:lnTo>
                    <a:pt x="0" y="14171"/>
                  </a:lnTo>
                  <a:lnTo>
                    <a:pt x="13903" y="14171"/>
                  </a:lnTo>
                  <a:lnTo>
                    <a:pt x="139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-3077275" y="468025"/>
              <a:ext cx="308750" cy="437975"/>
            </a:xfrm>
            <a:custGeom>
              <a:avLst/>
              <a:gdLst/>
              <a:ahLst/>
              <a:cxnLst/>
              <a:rect l="l" t="t" r="r" b="b"/>
              <a:pathLst>
                <a:path w="12350" h="17519" extrusionOk="0">
                  <a:moveTo>
                    <a:pt x="1" y="1"/>
                  </a:moveTo>
                  <a:lnTo>
                    <a:pt x="1" y="17519"/>
                  </a:lnTo>
                  <a:lnTo>
                    <a:pt x="12349" y="17519"/>
                  </a:lnTo>
                  <a:lnTo>
                    <a:pt x="123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-3033075" y="531650"/>
              <a:ext cx="219675" cy="311425"/>
            </a:xfrm>
            <a:custGeom>
              <a:avLst/>
              <a:gdLst/>
              <a:ahLst/>
              <a:cxnLst/>
              <a:rect l="l" t="t" r="r" b="b"/>
              <a:pathLst>
                <a:path w="8787" h="12457" extrusionOk="0">
                  <a:moveTo>
                    <a:pt x="1" y="0"/>
                  </a:moveTo>
                  <a:lnTo>
                    <a:pt x="1" y="12456"/>
                  </a:lnTo>
                  <a:lnTo>
                    <a:pt x="8786" y="12456"/>
                  </a:lnTo>
                  <a:lnTo>
                    <a:pt x="87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-2453150" y="1134350"/>
              <a:ext cx="602725" cy="502250"/>
            </a:xfrm>
            <a:custGeom>
              <a:avLst/>
              <a:gdLst/>
              <a:ahLst/>
              <a:cxnLst/>
              <a:rect l="l" t="t" r="r" b="b"/>
              <a:pathLst>
                <a:path w="24109" h="20090" extrusionOk="0">
                  <a:moveTo>
                    <a:pt x="16822" y="0"/>
                  </a:moveTo>
                  <a:lnTo>
                    <a:pt x="16501" y="54"/>
                  </a:lnTo>
                  <a:lnTo>
                    <a:pt x="16179" y="107"/>
                  </a:lnTo>
                  <a:lnTo>
                    <a:pt x="15885" y="161"/>
                  </a:lnTo>
                  <a:lnTo>
                    <a:pt x="15617" y="268"/>
                  </a:lnTo>
                  <a:lnTo>
                    <a:pt x="15349" y="348"/>
                  </a:lnTo>
                  <a:lnTo>
                    <a:pt x="15081" y="482"/>
                  </a:lnTo>
                  <a:lnTo>
                    <a:pt x="14840" y="616"/>
                  </a:lnTo>
                  <a:lnTo>
                    <a:pt x="14599" y="750"/>
                  </a:lnTo>
                  <a:lnTo>
                    <a:pt x="14385" y="911"/>
                  </a:lnTo>
                  <a:lnTo>
                    <a:pt x="14197" y="1072"/>
                  </a:lnTo>
                  <a:lnTo>
                    <a:pt x="13822" y="1420"/>
                  </a:lnTo>
                  <a:lnTo>
                    <a:pt x="13501" y="1822"/>
                  </a:lnTo>
                  <a:lnTo>
                    <a:pt x="13206" y="2250"/>
                  </a:lnTo>
                  <a:lnTo>
                    <a:pt x="12992" y="2706"/>
                  </a:lnTo>
                  <a:lnTo>
                    <a:pt x="12804" y="3161"/>
                  </a:lnTo>
                  <a:lnTo>
                    <a:pt x="12670" y="3616"/>
                  </a:lnTo>
                  <a:lnTo>
                    <a:pt x="12590" y="4098"/>
                  </a:lnTo>
                  <a:lnTo>
                    <a:pt x="12537" y="4581"/>
                  </a:lnTo>
                  <a:lnTo>
                    <a:pt x="12537" y="5036"/>
                  </a:lnTo>
                  <a:lnTo>
                    <a:pt x="12590" y="5465"/>
                  </a:lnTo>
                  <a:lnTo>
                    <a:pt x="12644" y="5679"/>
                  </a:lnTo>
                  <a:lnTo>
                    <a:pt x="12697" y="5866"/>
                  </a:lnTo>
                  <a:lnTo>
                    <a:pt x="12804" y="6054"/>
                  </a:lnTo>
                  <a:lnTo>
                    <a:pt x="12912" y="6215"/>
                  </a:lnTo>
                  <a:lnTo>
                    <a:pt x="13045" y="6375"/>
                  </a:lnTo>
                  <a:lnTo>
                    <a:pt x="13206" y="6509"/>
                  </a:lnTo>
                  <a:lnTo>
                    <a:pt x="13394" y="6643"/>
                  </a:lnTo>
                  <a:lnTo>
                    <a:pt x="13581" y="6777"/>
                  </a:lnTo>
                  <a:lnTo>
                    <a:pt x="14010" y="6991"/>
                  </a:lnTo>
                  <a:lnTo>
                    <a:pt x="14465" y="7152"/>
                  </a:lnTo>
                  <a:lnTo>
                    <a:pt x="14947" y="7286"/>
                  </a:lnTo>
                  <a:lnTo>
                    <a:pt x="15456" y="7420"/>
                  </a:lnTo>
                  <a:lnTo>
                    <a:pt x="15938" y="7500"/>
                  </a:lnTo>
                  <a:lnTo>
                    <a:pt x="16421" y="7581"/>
                  </a:lnTo>
                  <a:lnTo>
                    <a:pt x="17251" y="7688"/>
                  </a:lnTo>
                  <a:lnTo>
                    <a:pt x="17840" y="7768"/>
                  </a:lnTo>
                  <a:lnTo>
                    <a:pt x="18001" y="7822"/>
                  </a:lnTo>
                  <a:lnTo>
                    <a:pt x="18055" y="7849"/>
                  </a:lnTo>
                  <a:lnTo>
                    <a:pt x="18055" y="7875"/>
                  </a:lnTo>
                  <a:lnTo>
                    <a:pt x="18055" y="7929"/>
                  </a:lnTo>
                  <a:lnTo>
                    <a:pt x="18001" y="7982"/>
                  </a:lnTo>
                  <a:lnTo>
                    <a:pt x="17840" y="8116"/>
                  </a:lnTo>
                  <a:lnTo>
                    <a:pt x="17224" y="8518"/>
                  </a:lnTo>
                  <a:lnTo>
                    <a:pt x="16367" y="9054"/>
                  </a:lnTo>
                  <a:lnTo>
                    <a:pt x="15376" y="9643"/>
                  </a:lnTo>
                  <a:lnTo>
                    <a:pt x="13528" y="10688"/>
                  </a:lnTo>
                  <a:lnTo>
                    <a:pt x="12697" y="11170"/>
                  </a:lnTo>
                  <a:lnTo>
                    <a:pt x="12537" y="11036"/>
                  </a:lnTo>
                  <a:lnTo>
                    <a:pt x="12108" y="10661"/>
                  </a:lnTo>
                  <a:lnTo>
                    <a:pt x="11465" y="10179"/>
                  </a:lnTo>
                  <a:lnTo>
                    <a:pt x="11063" y="9938"/>
                  </a:lnTo>
                  <a:lnTo>
                    <a:pt x="10635" y="9670"/>
                  </a:lnTo>
                  <a:lnTo>
                    <a:pt x="10179" y="9429"/>
                  </a:lnTo>
                  <a:lnTo>
                    <a:pt x="9697" y="9215"/>
                  </a:lnTo>
                  <a:lnTo>
                    <a:pt x="9215" y="9027"/>
                  </a:lnTo>
                  <a:lnTo>
                    <a:pt x="8733" y="8893"/>
                  </a:lnTo>
                  <a:lnTo>
                    <a:pt x="8465" y="8866"/>
                  </a:lnTo>
                  <a:lnTo>
                    <a:pt x="8224" y="8840"/>
                  </a:lnTo>
                  <a:lnTo>
                    <a:pt x="7983" y="8813"/>
                  </a:lnTo>
                  <a:lnTo>
                    <a:pt x="7715" y="8840"/>
                  </a:lnTo>
                  <a:lnTo>
                    <a:pt x="7474" y="8866"/>
                  </a:lnTo>
                  <a:lnTo>
                    <a:pt x="7233" y="8920"/>
                  </a:lnTo>
                  <a:lnTo>
                    <a:pt x="7019" y="8974"/>
                  </a:lnTo>
                  <a:lnTo>
                    <a:pt x="6777" y="9081"/>
                  </a:lnTo>
                  <a:lnTo>
                    <a:pt x="6563" y="9215"/>
                  </a:lnTo>
                  <a:lnTo>
                    <a:pt x="6322" y="9349"/>
                  </a:lnTo>
                  <a:lnTo>
                    <a:pt x="6108" y="9536"/>
                  </a:lnTo>
                  <a:lnTo>
                    <a:pt x="5894" y="9724"/>
                  </a:lnTo>
                  <a:lnTo>
                    <a:pt x="5492" y="10179"/>
                  </a:lnTo>
                  <a:lnTo>
                    <a:pt x="5063" y="10661"/>
                  </a:lnTo>
                  <a:lnTo>
                    <a:pt x="4688" y="11224"/>
                  </a:lnTo>
                  <a:lnTo>
                    <a:pt x="4340" y="11786"/>
                  </a:lnTo>
                  <a:lnTo>
                    <a:pt x="3992" y="12402"/>
                  </a:lnTo>
                  <a:lnTo>
                    <a:pt x="3670" y="12992"/>
                  </a:lnTo>
                  <a:lnTo>
                    <a:pt x="3402" y="13581"/>
                  </a:lnTo>
                  <a:lnTo>
                    <a:pt x="3135" y="14117"/>
                  </a:lnTo>
                  <a:lnTo>
                    <a:pt x="2733" y="15081"/>
                  </a:lnTo>
                  <a:lnTo>
                    <a:pt x="2492" y="15751"/>
                  </a:lnTo>
                  <a:lnTo>
                    <a:pt x="2385" y="15992"/>
                  </a:lnTo>
                  <a:lnTo>
                    <a:pt x="2090" y="16045"/>
                  </a:lnTo>
                  <a:lnTo>
                    <a:pt x="1795" y="16099"/>
                  </a:lnTo>
                  <a:lnTo>
                    <a:pt x="1420" y="16179"/>
                  </a:lnTo>
                  <a:lnTo>
                    <a:pt x="1018" y="16286"/>
                  </a:lnTo>
                  <a:lnTo>
                    <a:pt x="643" y="16447"/>
                  </a:lnTo>
                  <a:lnTo>
                    <a:pt x="456" y="16527"/>
                  </a:lnTo>
                  <a:lnTo>
                    <a:pt x="322" y="16634"/>
                  </a:lnTo>
                  <a:lnTo>
                    <a:pt x="188" y="16742"/>
                  </a:lnTo>
                  <a:lnTo>
                    <a:pt x="81" y="16876"/>
                  </a:lnTo>
                  <a:lnTo>
                    <a:pt x="27" y="17009"/>
                  </a:lnTo>
                  <a:lnTo>
                    <a:pt x="1" y="17197"/>
                  </a:lnTo>
                  <a:lnTo>
                    <a:pt x="1" y="17411"/>
                  </a:lnTo>
                  <a:lnTo>
                    <a:pt x="1" y="17652"/>
                  </a:lnTo>
                  <a:lnTo>
                    <a:pt x="108" y="18161"/>
                  </a:lnTo>
                  <a:lnTo>
                    <a:pt x="268" y="18724"/>
                  </a:lnTo>
                  <a:lnTo>
                    <a:pt x="429" y="19233"/>
                  </a:lnTo>
                  <a:lnTo>
                    <a:pt x="590" y="19661"/>
                  </a:lnTo>
                  <a:lnTo>
                    <a:pt x="751" y="20090"/>
                  </a:lnTo>
                  <a:lnTo>
                    <a:pt x="23224" y="20090"/>
                  </a:lnTo>
                  <a:lnTo>
                    <a:pt x="24081" y="16876"/>
                  </a:lnTo>
                  <a:lnTo>
                    <a:pt x="24108" y="16715"/>
                  </a:lnTo>
                  <a:lnTo>
                    <a:pt x="24081" y="16581"/>
                  </a:lnTo>
                  <a:lnTo>
                    <a:pt x="24001" y="16420"/>
                  </a:lnTo>
                  <a:lnTo>
                    <a:pt x="23867" y="16259"/>
                  </a:lnTo>
                  <a:lnTo>
                    <a:pt x="23733" y="16126"/>
                  </a:lnTo>
                  <a:lnTo>
                    <a:pt x="23573" y="15965"/>
                  </a:lnTo>
                  <a:lnTo>
                    <a:pt x="23198" y="15697"/>
                  </a:lnTo>
                  <a:lnTo>
                    <a:pt x="22796" y="15456"/>
                  </a:lnTo>
                  <a:lnTo>
                    <a:pt x="22447" y="15268"/>
                  </a:lnTo>
                  <a:lnTo>
                    <a:pt x="22126" y="15108"/>
                  </a:lnTo>
                  <a:lnTo>
                    <a:pt x="22394" y="14652"/>
                  </a:lnTo>
                  <a:lnTo>
                    <a:pt x="22635" y="14197"/>
                  </a:lnTo>
                  <a:lnTo>
                    <a:pt x="22849" y="13768"/>
                  </a:lnTo>
                  <a:lnTo>
                    <a:pt x="23037" y="13340"/>
                  </a:lnTo>
                  <a:lnTo>
                    <a:pt x="23171" y="12911"/>
                  </a:lnTo>
                  <a:lnTo>
                    <a:pt x="23305" y="12509"/>
                  </a:lnTo>
                  <a:lnTo>
                    <a:pt x="23412" y="12108"/>
                  </a:lnTo>
                  <a:lnTo>
                    <a:pt x="23492" y="11733"/>
                  </a:lnTo>
                  <a:lnTo>
                    <a:pt x="23573" y="11358"/>
                  </a:lnTo>
                  <a:lnTo>
                    <a:pt x="23599" y="11009"/>
                  </a:lnTo>
                  <a:lnTo>
                    <a:pt x="23626" y="10661"/>
                  </a:lnTo>
                  <a:lnTo>
                    <a:pt x="23653" y="10340"/>
                  </a:lnTo>
                  <a:lnTo>
                    <a:pt x="23626" y="9697"/>
                  </a:lnTo>
                  <a:lnTo>
                    <a:pt x="23546" y="9134"/>
                  </a:lnTo>
                  <a:lnTo>
                    <a:pt x="23439" y="8625"/>
                  </a:lnTo>
                  <a:lnTo>
                    <a:pt x="23305" y="8197"/>
                  </a:lnTo>
                  <a:lnTo>
                    <a:pt x="23171" y="7795"/>
                  </a:lnTo>
                  <a:lnTo>
                    <a:pt x="23010" y="7474"/>
                  </a:lnTo>
                  <a:lnTo>
                    <a:pt x="22876" y="7232"/>
                  </a:lnTo>
                  <a:lnTo>
                    <a:pt x="22769" y="7045"/>
                  </a:lnTo>
                  <a:lnTo>
                    <a:pt x="22662" y="6884"/>
                  </a:lnTo>
                  <a:lnTo>
                    <a:pt x="22662" y="6402"/>
                  </a:lnTo>
                  <a:lnTo>
                    <a:pt x="22608" y="5866"/>
                  </a:lnTo>
                  <a:lnTo>
                    <a:pt x="22528" y="5331"/>
                  </a:lnTo>
                  <a:lnTo>
                    <a:pt x="22394" y="4768"/>
                  </a:lnTo>
                  <a:lnTo>
                    <a:pt x="22233" y="4206"/>
                  </a:lnTo>
                  <a:lnTo>
                    <a:pt x="22046" y="3643"/>
                  </a:lnTo>
                  <a:lnTo>
                    <a:pt x="21805" y="3081"/>
                  </a:lnTo>
                  <a:lnTo>
                    <a:pt x="21537" y="2545"/>
                  </a:lnTo>
                  <a:lnTo>
                    <a:pt x="21215" y="2036"/>
                  </a:lnTo>
                  <a:lnTo>
                    <a:pt x="20840" y="1554"/>
                  </a:lnTo>
                  <a:lnTo>
                    <a:pt x="20626" y="1339"/>
                  </a:lnTo>
                  <a:lnTo>
                    <a:pt x="20412" y="1125"/>
                  </a:lnTo>
                  <a:lnTo>
                    <a:pt x="20171" y="938"/>
                  </a:lnTo>
                  <a:lnTo>
                    <a:pt x="19930" y="750"/>
                  </a:lnTo>
                  <a:lnTo>
                    <a:pt x="19689" y="589"/>
                  </a:lnTo>
                  <a:lnTo>
                    <a:pt x="19421" y="455"/>
                  </a:lnTo>
                  <a:lnTo>
                    <a:pt x="19126" y="322"/>
                  </a:lnTo>
                  <a:lnTo>
                    <a:pt x="18831" y="214"/>
                  </a:lnTo>
                  <a:lnTo>
                    <a:pt x="18537" y="134"/>
                  </a:lnTo>
                  <a:lnTo>
                    <a:pt x="18215" y="54"/>
                  </a:lnTo>
                  <a:lnTo>
                    <a:pt x="17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-2746450" y="1098175"/>
              <a:ext cx="172125" cy="538425"/>
            </a:xfrm>
            <a:custGeom>
              <a:avLst/>
              <a:gdLst/>
              <a:ahLst/>
              <a:cxnLst/>
              <a:rect l="l" t="t" r="r" b="b"/>
              <a:pathLst>
                <a:path w="6885" h="21537" extrusionOk="0">
                  <a:moveTo>
                    <a:pt x="0" y="1"/>
                  </a:moveTo>
                  <a:lnTo>
                    <a:pt x="0" y="21537"/>
                  </a:lnTo>
                  <a:lnTo>
                    <a:pt x="6884" y="21537"/>
                  </a:lnTo>
                  <a:lnTo>
                    <a:pt x="6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-2881725" y="1206000"/>
              <a:ext cx="135300" cy="430600"/>
            </a:xfrm>
            <a:custGeom>
              <a:avLst/>
              <a:gdLst/>
              <a:ahLst/>
              <a:cxnLst/>
              <a:rect l="l" t="t" r="r" b="b"/>
              <a:pathLst>
                <a:path w="5412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5411" y="17224"/>
                  </a:lnTo>
                  <a:lnTo>
                    <a:pt x="54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-3194450" y="1206000"/>
              <a:ext cx="82375" cy="430600"/>
            </a:xfrm>
            <a:custGeom>
              <a:avLst/>
              <a:gdLst/>
              <a:ahLst/>
              <a:cxnLst/>
              <a:rect l="l" t="t" r="r" b="b"/>
              <a:pathLst>
                <a:path w="3295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3295" y="17224"/>
                  </a:lnTo>
                  <a:lnTo>
                    <a:pt x="32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-3276150" y="1206000"/>
              <a:ext cx="81725" cy="430600"/>
            </a:xfrm>
            <a:custGeom>
              <a:avLst/>
              <a:gdLst/>
              <a:ahLst/>
              <a:cxnLst/>
              <a:rect l="l" t="t" r="r" b="b"/>
              <a:pathLst>
                <a:path w="3269" h="17224" extrusionOk="0">
                  <a:moveTo>
                    <a:pt x="0" y="0"/>
                  </a:moveTo>
                  <a:lnTo>
                    <a:pt x="0" y="17224"/>
                  </a:lnTo>
                  <a:lnTo>
                    <a:pt x="3268" y="17224"/>
                  </a:lnTo>
                  <a:lnTo>
                    <a:pt x="32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-3112100" y="1118275"/>
              <a:ext cx="230400" cy="518325"/>
            </a:xfrm>
            <a:custGeom>
              <a:avLst/>
              <a:gdLst/>
              <a:ahLst/>
              <a:cxnLst/>
              <a:rect l="l" t="t" r="r" b="b"/>
              <a:pathLst>
                <a:path w="9216" h="20733" extrusionOk="0">
                  <a:moveTo>
                    <a:pt x="1" y="0"/>
                  </a:moveTo>
                  <a:lnTo>
                    <a:pt x="1" y="20733"/>
                  </a:lnTo>
                  <a:lnTo>
                    <a:pt x="9215" y="20733"/>
                  </a:lnTo>
                  <a:lnTo>
                    <a:pt x="92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-2145775" y="1401525"/>
              <a:ext cx="141325" cy="154725"/>
            </a:xfrm>
            <a:custGeom>
              <a:avLst/>
              <a:gdLst/>
              <a:ahLst/>
              <a:cxnLst/>
              <a:rect l="l" t="t" r="r" b="b"/>
              <a:pathLst>
                <a:path w="5653" h="6189" extrusionOk="0">
                  <a:moveTo>
                    <a:pt x="0" y="1"/>
                  </a:moveTo>
                  <a:lnTo>
                    <a:pt x="724" y="1099"/>
                  </a:lnTo>
                  <a:lnTo>
                    <a:pt x="1072" y="1635"/>
                  </a:lnTo>
                  <a:lnTo>
                    <a:pt x="1474" y="2224"/>
                  </a:lnTo>
                  <a:lnTo>
                    <a:pt x="1929" y="2840"/>
                  </a:lnTo>
                  <a:lnTo>
                    <a:pt x="2411" y="3456"/>
                  </a:lnTo>
                  <a:lnTo>
                    <a:pt x="2947" y="4046"/>
                  </a:lnTo>
                  <a:lnTo>
                    <a:pt x="3483" y="4581"/>
                  </a:lnTo>
                  <a:lnTo>
                    <a:pt x="4018" y="5064"/>
                  </a:lnTo>
                  <a:lnTo>
                    <a:pt x="4527" y="5465"/>
                  </a:lnTo>
                  <a:lnTo>
                    <a:pt x="4983" y="5787"/>
                  </a:lnTo>
                  <a:lnTo>
                    <a:pt x="5331" y="6001"/>
                  </a:lnTo>
                  <a:lnTo>
                    <a:pt x="5652" y="6189"/>
                  </a:lnTo>
                  <a:lnTo>
                    <a:pt x="5652" y="6189"/>
                  </a:lnTo>
                  <a:lnTo>
                    <a:pt x="5358" y="5974"/>
                  </a:lnTo>
                  <a:lnTo>
                    <a:pt x="4581" y="5385"/>
                  </a:lnTo>
                  <a:lnTo>
                    <a:pt x="4099" y="4983"/>
                  </a:lnTo>
                  <a:lnTo>
                    <a:pt x="3590" y="4474"/>
                  </a:lnTo>
                  <a:lnTo>
                    <a:pt x="3054" y="3938"/>
                  </a:lnTo>
                  <a:lnTo>
                    <a:pt x="2545" y="3349"/>
                  </a:lnTo>
                  <a:lnTo>
                    <a:pt x="2036" y="2760"/>
                  </a:lnTo>
                  <a:lnTo>
                    <a:pt x="1581" y="2144"/>
                  </a:lnTo>
                  <a:lnTo>
                    <a:pt x="1152" y="1555"/>
                  </a:lnTo>
                  <a:lnTo>
                    <a:pt x="777" y="1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-2376800" y="1540150"/>
              <a:ext cx="482175" cy="50250"/>
            </a:xfrm>
            <a:custGeom>
              <a:avLst/>
              <a:gdLst/>
              <a:ahLst/>
              <a:cxnLst/>
              <a:rect l="l" t="t" r="r" b="b"/>
              <a:pathLst>
                <a:path w="19287" h="2010" extrusionOk="0">
                  <a:moveTo>
                    <a:pt x="0" y="1"/>
                  </a:moveTo>
                  <a:lnTo>
                    <a:pt x="214" y="27"/>
                  </a:lnTo>
                  <a:lnTo>
                    <a:pt x="831" y="108"/>
                  </a:lnTo>
                  <a:lnTo>
                    <a:pt x="1768" y="269"/>
                  </a:lnTo>
                  <a:lnTo>
                    <a:pt x="3000" y="510"/>
                  </a:lnTo>
                  <a:lnTo>
                    <a:pt x="4447" y="804"/>
                  </a:lnTo>
                  <a:lnTo>
                    <a:pt x="6054" y="1152"/>
                  </a:lnTo>
                  <a:lnTo>
                    <a:pt x="7795" y="1474"/>
                  </a:lnTo>
                  <a:lnTo>
                    <a:pt x="8679" y="1635"/>
                  </a:lnTo>
                  <a:lnTo>
                    <a:pt x="9590" y="1769"/>
                  </a:lnTo>
                  <a:lnTo>
                    <a:pt x="10500" y="1876"/>
                  </a:lnTo>
                  <a:lnTo>
                    <a:pt x="11411" y="1956"/>
                  </a:lnTo>
                  <a:lnTo>
                    <a:pt x="12295" y="2010"/>
                  </a:lnTo>
                  <a:lnTo>
                    <a:pt x="13179" y="2010"/>
                  </a:lnTo>
                  <a:lnTo>
                    <a:pt x="14036" y="1983"/>
                  </a:lnTo>
                  <a:lnTo>
                    <a:pt x="14840" y="1903"/>
                  </a:lnTo>
                  <a:lnTo>
                    <a:pt x="15215" y="1876"/>
                  </a:lnTo>
                  <a:lnTo>
                    <a:pt x="15590" y="1822"/>
                  </a:lnTo>
                  <a:lnTo>
                    <a:pt x="16286" y="1688"/>
                  </a:lnTo>
                  <a:lnTo>
                    <a:pt x="17518" y="1394"/>
                  </a:lnTo>
                  <a:lnTo>
                    <a:pt x="18456" y="1206"/>
                  </a:lnTo>
                  <a:lnTo>
                    <a:pt x="19072" y="1126"/>
                  </a:lnTo>
                  <a:lnTo>
                    <a:pt x="19286" y="1099"/>
                  </a:lnTo>
                  <a:lnTo>
                    <a:pt x="19072" y="1099"/>
                  </a:lnTo>
                  <a:lnTo>
                    <a:pt x="18456" y="1179"/>
                  </a:lnTo>
                  <a:lnTo>
                    <a:pt x="17492" y="1340"/>
                  </a:lnTo>
                  <a:lnTo>
                    <a:pt x="16286" y="1581"/>
                  </a:lnTo>
                  <a:lnTo>
                    <a:pt x="15563" y="1715"/>
                  </a:lnTo>
                  <a:lnTo>
                    <a:pt x="15215" y="1742"/>
                  </a:lnTo>
                  <a:lnTo>
                    <a:pt x="14813" y="1795"/>
                  </a:lnTo>
                  <a:lnTo>
                    <a:pt x="14009" y="1849"/>
                  </a:lnTo>
                  <a:lnTo>
                    <a:pt x="13179" y="1876"/>
                  </a:lnTo>
                  <a:lnTo>
                    <a:pt x="12322" y="1849"/>
                  </a:lnTo>
                  <a:lnTo>
                    <a:pt x="11411" y="1822"/>
                  </a:lnTo>
                  <a:lnTo>
                    <a:pt x="10527" y="1742"/>
                  </a:lnTo>
                  <a:lnTo>
                    <a:pt x="9616" y="1608"/>
                  </a:lnTo>
                  <a:lnTo>
                    <a:pt x="8706" y="1474"/>
                  </a:lnTo>
                  <a:lnTo>
                    <a:pt x="7822" y="1340"/>
                  </a:lnTo>
                  <a:lnTo>
                    <a:pt x="6081" y="1019"/>
                  </a:lnTo>
                  <a:lnTo>
                    <a:pt x="4473" y="697"/>
                  </a:lnTo>
                  <a:lnTo>
                    <a:pt x="3027" y="429"/>
                  </a:lnTo>
                  <a:lnTo>
                    <a:pt x="1795" y="215"/>
                  </a:lnTo>
                  <a:lnTo>
                    <a:pt x="831" y="8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-2352025" y="1437700"/>
              <a:ext cx="235075" cy="113875"/>
            </a:xfrm>
            <a:custGeom>
              <a:avLst/>
              <a:gdLst/>
              <a:ahLst/>
              <a:cxnLst/>
              <a:rect l="l" t="t" r="r" b="b"/>
              <a:pathLst>
                <a:path w="9403" h="4555" extrusionOk="0">
                  <a:moveTo>
                    <a:pt x="4634" y="0"/>
                  </a:moveTo>
                  <a:lnTo>
                    <a:pt x="4313" y="54"/>
                  </a:lnTo>
                  <a:lnTo>
                    <a:pt x="4018" y="134"/>
                  </a:lnTo>
                  <a:lnTo>
                    <a:pt x="3724" y="268"/>
                  </a:lnTo>
                  <a:lnTo>
                    <a:pt x="3429" y="429"/>
                  </a:lnTo>
                  <a:lnTo>
                    <a:pt x="3161" y="590"/>
                  </a:lnTo>
                  <a:lnTo>
                    <a:pt x="2920" y="777"/>
                  </a:lnTo>
                  <a:lnTo>
                    <a:pt x="2706" y="965"/>
                  </a:lnTo>
                  <a:lnTo>
                    <a:pt x="2277" y="1366"/>
                  </a:lnTo>
                  <a:lnTo>
                    <a:pt x="1875" y="1768"/>
                  </a:lnTo>
                  <a:lnTo>
                    <a:pt x="1500" y="2143"/>
                  </a:lnTo>
                  <a:lnTo>
                    <a:pt x="1152" y="2491"/>
                  </a:lnTo>
                  <a:lnTo>
                    <a:pt x="857" y="2840"/>
                  </a:lnTo>
                  <a:lnTo>
                    <a:pt x="616" y="3188"/>
                  </a:lnTo>
                  <a:lnTo>
                    <a:pt x="402" y="3483"/>
                  </a:lnTo>
                  <a:lnTo>
                    <a:pt x="268" y="3750"/>
                  </a:lnTo>
                  <a:lnTo>
                    <a:pt x="134" y="3965"/>
                  </a:lnTo>
                  <a:lnTo>
                    <a:pt x="81" y="4125"/>
                  </a:lnTo>
                  <a:lnTo>
                    <a:pt x="0" y="4286"/>
                  </a:lnTo>
                  <a:lnTo>
                    <a:pt x="0" y="4286"/>
                  </a:lnTo>
                  <a:lnTo>
                    <a:pt x="81" y="4152"/>
                  </a:lnTo>
                  <a:lnTo>
                    <a:pt x="161" y="3965"/>
                  </a:lnTo>
                  <a:lnTo>
                    <a:pt x="295" y="3750"/>
                  </a:lnTo>
                  <a:lnTo>
                    <a:pt x="456" y="3509"/>
                  </a:lnTo>
                  <a:lnTo>
                    <a:pt x="643" y="3215"/>
                  </a:lnTo>
                  <a:lnTo>
                    <a:pt x="911" y="2893"/>
                  </a:lnTo>
                  <a:lnTo>
                    <a:pt x="1206" y="2572"/>
                  </a:lnTo>
                  <a:lnTo>
                    <a:pt x="1554" y="2197"/>
                  </a:lnTo>
                  <a:lnTo>
                    <a:pt x="1956" y="1849"/>
                  </a:lnTo>
                  <a:lnTo>
                    <a:pt x="2786" y="1072"/>
                  </a:lnTo>
                  <a:lnTo>
                    <a:pt x="3268" y="724"/>
                  </a:lnTo>
                  <a:lnTo>
                    <a:pt x="3509" y="536"/>
                  </a:lnTo>
                  <a:lnTo>
                    <a:pt x="3777" y="402"/>
                  </a:lnTo>
                  <a:lnTo>
                    <a:pt x="4045" y="295"/>
                  </a:lnTo>
                  <a:lnTo>
                    <a:pt x="4340" y="215"/>
                  </a:lnTo>
                  <a:lnTo>
                    <a:pt x="4661" y="161"/>
                  </a:lnTo>
                  <a:lnTo>
                    <a:pt x="4956" y="161"/>
                  </a:lnTo>
                  <a:lnTo>
                    <a:pt x="5277" y="188"/>
                  </a:lnTo>
                  <a:lnTo>
                    <a:pt x="5572" y="268"/>
                  </a:lnTo>
                  <a:lnTo>
                    <a:pt x="5866" y="349"/>
                  </a:lnTo>
                  <a:lnTo>
                    <a:pt x="6134" y="483"/>
                  </a:lnTo>
                  <a:lnTo>
                    <a:pt x="6402" y="616"/>
                  </a:lnTo>
                  <a:lnTo>
                    <a:pt x="6643" y="804"/>
                  </a:lnTo>
                  <a:lnTo>
                    <a:pt x="6884" y="991"/>
                  </a:lnTo>
                  <a:lnTo>
                    <a:pt x="7125" y="1179"/>
                  </a:lnTo>
                  <a:lnTo>
                    <a:pt x="7527" y="1581"/>
                  </a:lnTo>
                  <a:lnTo>
                    <a:pt x="7875" y="2009"/>
                  </a:lnTo>
                  <a:lnTo>
                    <a:pt x="8170" y="2438"/>
                  </a:lnTo>
                  <a:lnTo>
                    <a:pt x="8465" y="2840"/>
                  </a:lnTo>
                  <a:lnTo>
                    <a:pt x="8893" y="3590"/>
                  </a:lnTo>
                  <a:lnTo>
                    <a:pt x="9215" y="4179"/>
                  </a:lnTo>
                  <a:lnTo>
                    <a:pt x="9402" y="4554"/>
                  </a:lnTo>
                  <a:lnTo>
                    <a:pt x="9242" y="4152"/>
                  </a:lnTo>
                  <a:lnTo>
                    <a:pt x="8947" y="3563"/>
                  </a:lnTo>
                  <a:lnTo>
                    <a:pt x="8759" y="3188"/>
                  </a:lnTo>
                  <a:lnTo>
                    <a:pt x="8545" y="2813"/>
                  </a:lnTo>
                  <a:lnTo>
                    <a:pt x="8277" y="2384"/>
                  </a:lnTo>
                  <a:lnTo>
                    <a:pt x="7956" y="1956"/>
                  </a:lnTo>
                  <a:lnTo>
                    <a:pt x="7608" y="1500"/>
                  </a:lnTo>
                  <a:lnTo>
                    <a:pt x="7206" y="1072"/>
                  </a:lnTo>
                  <a:lnTo>
                    <a:pt x="6992" y="858"/>
                  </a:lnTo>
                  <a:lnTo>
                    <a:pt x="6750" y="670"/>
                  </a:lnTo>
                  <a:lnTo>
                    <a:pt x="6483" y="509"/>
                  </a:lnTo>
                  <a:lnTo>
                    <a:pt x="6215" y="349"/>
                  </a:lnTo>
                  <a:lnTo>
                    <a:pt x="5920" y="215"/>
                  </a:lnTo>
                  <a:lnTo>
                    <a:pt x="5599" y="108"/>
                  </a:lnTo>
                  <a:lnTo>
                    <a:pt x="5304" y="27"/>
                  </a:lnTo>
                  <a:lnTo>
                    <a:pt x="4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-2016525" y="1301075"/>
              <a:ext cx="79025" cy="31500"/>
            </a:xfrm>
            <a:custGeom>
              <a:avLst/>
              <a:gdLst/>
              <a:ahLst/>
              <a:cxnLst/>
              <a:rect l="l" t="t" r="r" b="b"/>
              <a:pathLst>
                <a:path w="3161" h="1260" extrusionOk="0">
                  <a:moveTo>
                    <a:pt x="3161" y="1"/>
                  </a:moveTo>
                  <a:lnTo>
                    <a:pt x="3054" y="108"/>
                  </a:lnTo>
                  <a:lnTo>
                    <a:pt x="2947" y="242"/>
                  </a:lnTo>
                  <a:lnTo>
                    <a:pt x="2866" y="322"/>
                  </a:lnTo>
                  <a:lnTo>
                    <a:pt x="2786" y="403"/>
                  </a:lnTo>
                  <a:lnTo>
                    <a:pt x="2679" y="483"/>
                  </a:lnTo>
                  <a:lnTo>
                    <a:pt x="2572" y="563"/>
                  </a:lnTo>
                  <a:lnTo>
                    <a:pt x="2438" y="644"/>
                  </a:lnTo>
                  <a:lnTo>
                    <a:pt x="2331" y="724"/>
                  </a:lnTo>
                  <a:lnTo>
                    <a:pt x="2036" y="858"/>
                  </a:lnTo>
                  <a:lnTo>
                    <a:pt x="1741" y="992"/>
                  </a:lnTo>
                  <a:lnTo>
                    <a:pt x="1420" y="1072"/>
                  </a:lnTo>
                  <a:lnTo>
                    <a:pt x="1098" y="1126"/>
                  </a:lnTo>
                  <a:lnTo>
                    <a:pt x="965" y="1153"/>
                  </a:lnTo>
                  <a:lnTo>
                    <a:pt x="670" y="1153"/>
                  </a:lnTo>
                  <a:lnTo>
                    <a:pt x="536" y="1126"/>
                  </a:lnTo>
                  <a:lnTo>
                    <a:pt x="429" y="1126"/>
                  </a:lnTo>
                  <a:lnTo>
                    <a:pt x="322" y="1099"/>
                  </a:lnTo>
                  <a:lnTo>
                    <a:pt x="161" y="1072"/>
                  </a:lnTo>
                  <a:lnTo>
                    <a:pt x="0" y="1046"/>
                  </a:lnTo>
                  <a:lnTo>
                    <a:pt x="0" y="1046"/>
                  </a:lnTo>
                  <a:lnTo>
                    <a:pt x="134" y="1099"/>
                  </a:lnTo>
                  <a:lnTo>
                    <a:pt x="322" y="1180"/>
                  </a:lnTo>
                  <a:lnTo>
                    <a:pt x="402" y="1206"/>
                  </a:lnTo>
                  <a:lnTo>
                    <a:pt x="536" y="1233"/>
                  </a:lnTo>
                  <a:lnTo>
                    <a:pt x="670" y="1260"/>
                  </a:lnTo>
                  <a:lnTo>
                    <a:pt x="1125" y="1260"/>
                  </a:lnTo>
                  <a:lnTo>
                    <a:pt x="1447" y="1233"/>
                  </a:lnTo>
                  <a:lnTo>
                    <a:pt x="1795" y="1126"/>
                  </a:lnTo>
                  <a:lnTo>
                    <a:pt x="2090" y="1019"/>
                  </a:lnTo>
                  <a:lnTo>
                    <a:pt x="2250" y="938"/>
                  </a:lnTo>
                  <a:lnTo>
                    <a:pt x="2384" y="831"/>
                  </a:lnTo>
                  <a:lnTo>
                    <a:pt x="2518" y="751"/>
                  </a:lnTo>
                  <a:lnTo>
                    <a:pt x="2652" y="644"/>
                  </a:lnTo>
                  <a:lnTo>
                    <a:pt x="2759" y="563"/>
                  </a:lnTo>
                  <a:lnTo>
                    <a:pt x="2840" y="456"/>
                  </a:lnTo>
                  <a:lnTo>
                    <a:pt x="2920" y="376"/>
                  </a:lnTo>
                  <a:lnTo>
                    <a:pt x="2974" y="269"/>
                  </a:lnTo>
                  <a:lnTo>
                    <a:pt x="3081" y="135"/>
                  </a:lnTo>
                  <a:lnTo>
                    <a:pt x="31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-2048000" y="1430325"/>
              <a:ext cx="49575" cy="91100"/>
            </a:xfrm>
            <a:custGeom>
              <a:avLst/>
              <a:gdLst/>
              <a:ahLst/>
              <a:cxnLst/>
              <a:rect l="l" t="t" r="r" b="b"/>
              <a:pathLst>
                <a:path w="1983" h="3644" extrusionOk="0">
                  <a:moveTo>
                    <a:pt x="1982" y="1"/>
                  </a:moveTo>
                  <a:lnTo>
                    <a:pt x="1902" y="161"/>
                  </a:lnTo>
                  <a:lnTo>
                    <a:pt x="1715" y="590"/>
                  </a:lnTo>
                  <a:lnTo>
                    <a:pt x="1554" y="885"/>
                  </a:lnTo>
                  <a:lnTo>
                    <a:pt x="1420" y="1179"/>
                  </a:lnTo>
                  <a:lnTo>
                    <a:pt x="1232" y="1528"/>
                  </a:lnTo>
                  <a:lnTo>
                    <a:pt x="1072" y="1876"/>
                  </a:lnTo>
                  <a:lnTo>
                    <a:pt x="884" y="2224"/>
                  </a:lnTo>
                  <a:lnTo>
                    <a:pt x="724" y="2572"/>
                  </a:lnTo>
                  <a:lnTo>
                    <a:pt x="563" y="2894"/>
                  </a:lnTo>
                  <a:lnTo>
                    <a:pt x="402" y="3162"/>
                  </a:lnTo>
                  <a:lnTo>
                    <a:pt x="268" y="3403"/>
                  </a:lnTo>
                  <a:lnTo>
                    <a:pt x="134" y="3537"/>
                  </a:lnTo>
                  <a:lnTo>
                    <a:pt x="27" y="3617"/>
                  </a:lnTo>
                  <a:lnTo>
                    <a:pt x="0" y="3644"/>
                  </a:lnTo>
                  <a:lnTo>
                    <a:pt x="54" y="3644"/>
                  </a:lnTo>
                  <a:lnTo>
                    <a:pt x="161" y="3563"/>
                  </a:lnTo>
                  <a:lnTo>
                    <a:pt x="322" y="3429"/>
                  </a:lnTo>
                  <a:lnTo>
                    <a:pt x="482" y="3215"/>
                  </a:lnTo>
                  <a:lnTo>
                    <a:pt x="670" y="2947"/>
                  </a:lnTo>
                  <a:lnTo>
                    <a:pt x="831" y="2626"/>
                  </a:lnTo>
                  <a:lnTo>
                    <a:pt x="1018" y="2304"/>
                  </a:lnTo>
                  <a:lnTo>
                    <a:pt x="1206" y="1956"/>
                  </a:lnTo>
                  <a:lnTo>
                    <a:pt x="1393" y="1608"/>
                  </a:lnTo>
                  <a:lnTo>
                    <a:pt x="1527" y="1260"/>
                  </a:lnTo>
                  <a:lnTo>
                    <a:pt x="1661" y="911"/>
                  </a:lnTo>
                  <a:lnTo>
                    <a:pt x="1795" y="617"/>
                  </a:lnTo>
                  <a:lnTo>
                    <a:pt x="1929" y="161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8" name="Google Shape;1608;p20"/>
          <p:cNvGrpSpPr/>
          <p:nvPr/>
        </p:nvGrpSpPr>
        <p:grpSpPr>
          <a:xfrm>
            <a:off x="90050" y="4032175"/>
            <a:ext cx="1343632" cy="993055"/>
            <a:chOff x="90050" y="4032175"/>
            <a:chExt cx="1343632" cy="993055"/>
          </a:xfrm>
        </p:grpSpPr>
        <p:sp>
          <p:nvSpPr>
            <p:cNvPr id="1609" name="Google Shape;1609;p20"/>
            <p:cNvSpPr/>
            <p:nvPr/>
          </p:nvSpPr>
          <p:spPr>
            <a:xfrm flipH="1">
              <a:off x="512353" y="4078346"/>
              <a:ext cx="437912" cy="265127"/>
            </a:xfrm>
            <a:custGeom>
              <a:avLst/>
              <a:gdLst/>
              <a:ahLst/>
              <a:cxnLst/>
              <a:rect l="l" t="t" r="r" b="b"/>
              <a:pathLst>
                <a:path w="13212" h="7999" extrusionOk="0">
                  <a:moveTo>
                    <a:pt x="4122" y="1"/>
                  </a:moveTo>
                  <a:lnTo>
                    <a:pt x="3520" y="810"/>
                  </a:lnTo>
                  <a:lnTo>
                    <a:pt x="2203" y="2616"/>
                  </a:lnTo>
                  <a:lnTo>
                    <a:pt x="1469" y="3633"/>
                  </a:lnTo>
                  <a:lnTo>
                    <a:pt x="810" y="4574"/>
                  </a:lnTo>
                  <a:lnTo>
                    <a:pt x="321" y="5308"/>
                  </a:lnTo>
                  <a:lnTo>
                    <a:pt x="151" y="5590"/>
                  </a:lnTo>
                  <a:lnTo>
                    <a:pt x="57" y="5778"/>
                  </a:lnTo>
                  <a:lnTo>
                    <a:pt x="20" y="5910"/>
                  </a:lnTo>
                  <a:lnTo>
                    <a:pt x="1" y="6060"/>
                  </a:lnTo>
                  <a:lnTo>
                    <a:pt x="1" y="6211"/>
                  </a:lnTo>
                  <a:lnTo>
                    <a:pt x="20" y="6361"/>
                  </a:lnTo>
                  <a:lnTo>
                    <a:pt x="38" y="6512"/>
                  </a:lnTo>
                  <a:lnTo>
                    <a:pt x="76" y="6663"/>
                  </a:lnTo>
                  <a:lnTo>
                    <a:pt x="189" y="6964"/>
                  </a:lnTo>
                  <a:lnTo>
                    <a:pt x="302" y="7208"/>
                  </a:lnTo>
                  <a:lnTo>
                    <a:pt x="396" y="7415"/>
                  </a:lnTo>
                  <a:lnTo>
                    <a:pt x="509" y="7603"/>
                  </a:lnTo>
                  <a:lnTo>
                    <a:pt x="2428" y="7679"/>
                  </a:lnTo>
                  <a:lnTo>
                    <a:pt x="6700" y="7829"/>
                  </a:lnTo>
                  <a:lnTo>
                    <a:pt x="11010" y="7980"/>
                  </a:lnTo>
                  <a:lnTo>
                    <a:pt x="12478" y="7999"/>
                  </a:lnTo>
                  <a:lnTo>
                    <a:pt x="12911" y="7999"/>
                  </a:lnTo>
                  <a:lnTo>
                    <a:pt x="13099" y="7980"/>
                  </a:lnTo>
                  <a:lnTo>
                    <a:pt x="13118" y="7961"/>
                  </a:lnTo>
                  <a:lnTo>
                    <a:pt x="13136" y="7905"/>
                  </a:lnTo>
                  <a:lnTo>
                    <a:pt x="13174" y="7735"/>
                  </a:lnTo>
                  <a:lnTo>
                    <a:pt x="13193" y="7453"/>
                  </a:lnTo>
                  <a:lnTo>
                    <a:pt x="13212" y="7114"/>
                  </a:lnTo>
                  <a:lnTo>
                    <a:pt x="13212" y="6249"/>
                  </a:lnTo>
                  <a:lnTo>
                    <a:pt x="13193" y="5251"/>
                  </a:lnTo>
                  <a:lnTo>
                    <a:pt x="13136" y="3294"/>
                  </a:lnTo>
                  <a:lnTo>
                    <a:pt x="13099" y="2146"/>
                  </a:lnTo>
                  <a:lnTo>
                    <a:pt x="13080" y="2090"/>
                  </a:lnTo>
                  <a:lnTo>
                    <a:pt x="13061" y="2014"/>
                  </a:lnTo>
                  <a:lnTo>
                    <a:pt x="12967" y="1883"/>
                  </a:lnTo>
                  <a:lnTo>
                    <a:pt x="12816" y="1713"/>
                  </a:lnTo>
                  <a:lnTo>
                    <a:pt x="12609" y="1544"/>
                  </a:lnTo>
                  <a:lnTo>
                    <a:pt x="12365" y="1356"/>
                  </a:lnTo>
                  <a:lnTo>
                    <a:pt x="12101" y="1167"/>
                  </a:lnTo>
                  <a:lnTo>
                    <a:pt x="11781" y="979"/>
                  </a:lnTo>
                  <a:lnTo>
                    <a:pt x="11461" y="791"/>
                  </a:lnTo>
                  <a:lnTo>
                    <a:pt x="11123" y="622"/>
                  </a:lnTo>
                  <a:lnTo>
                    <a:pt x="10765" y="452"/>
                  </a:lnTo>
                  <a:lnTo>
                    <a:pt x="10408" y="302"/>
                  </a:lnTo>
                  <a:lnTo>
                    <a:pt x="10050" y="189"/>
                  </a:lnTo>
                  <a:lnTo>
                    <a:pt x="9711" y="95"/>
                  </a:lnTo>
                  <a:lnTo>
                    <a:pt x="9391" y="19"/>
                  </a:lnTo>
                  <a:lnTo>
                    <a:pt x="9090" y="1"/>
                  </a:lnTo>
                  <a:lnTo>
                    <a:pt x="8827" y="1"/>
                  </a:lnTo>
                  <a:lnTo>
                    <a:pt x="8243" y="57"/>
                  </a:lnTo>
                  <a:lnTo>
                    <a:pt x="7528" y="76"/>
                  </a:lnTo>
                  <a:lnTo>
                    <a:pt x="5966" y="76"/>
                  </a:lnTo>
                  <a:lnTo>
                    <a:pt x="4668" y="19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0"/>
            <p:cNvSpPr/>
            <p:nvPr/>
          </p:nvSpPr>
          <p:spPr>
            <a:xfrm flipH="1">
              <a:off x="290503" y="4844325"/>
              <a:ext cx="960548" cy="180905"/>
            </a:xfrm>
            <a:custGeom>
              <a:avLst/>
              <a:gdLst/>
              <a:ahLst/>
              <a:cxnLst/>
              <a:rect l="l" t="t" r="r" b="b"/>
              <a:pathLst>
                <a:path w="40538" h="5458" extrusionOk="0">
                  <a:moveTo>
                    <a:pt x="20269" y="0"/>
                  </a:moveTo>
                  <a:lnTo>
                    <a:pt x="18199" y="19"/>
                  </a:lnTo>
                  <a:lnTo>
                    <a:pt x="16185" y="57"/>
                  </a:lnTo>
                  <a:lnTo>
                    <a:pt x="14247" y="132"/>
                  </a:lnTo>
                  <a:lnTo>
                    <a:pt x="12384" y="226"/>
                  </a:lnTo>
                  <a:lnTo>
                    <a:pt x="10615" y="339"/>
                  </a:lnTo>
                  <a:lnTo>
                    <a:pt x="8940" y="471"/>
                  </a:lnTo>
                  <a:lnTo>
                    <a:pt x="7378" y="621"/>
                  </a:lnTo>
                  <a:lnTo>
                    <a:pt x="5948" y="810"/>
                  </a:lnTo>
                  <a:lnTo>
                    <a:pt x="4630" y="998"/>
                  </a:lnTo>
                  <a:lnTo>
                    <a:pt x="3464" y="1205"/>
                  </a:lnTo>
                  <a:lnTo>
                    <a:pt x="2937" y="1318"/>
                  </a:lnTo>
                  <a:lnTo>
                    <a:pt x="2447" y="1431"/>
                  </a:lnTo>
                  <a:lnTo>
                    <a:pt x="2015" y="1544"/>
                  </a:lnTo>
                  <a:lnTo>
                    <a:pt x="1601" y="1675"/>
                  </a:lnTo>
                  <a:lnTo>
                    <a:pt x="1243" y="1788"/>
                  </a:lnTo>
                  <a:lnTo>
                    <a:pt x="923" y="1920"/>
                  </a:lnTo>
                  <a:lnTo>
                    <a:pt x="641" y="2052"/>
                  </a:lnTo>
                  <a:lnTo>
                    <a:pt x="415" y="2183"/>
                  </a:lnTo>
                  <a:lnTo>
                    <a:pt x="246" y="2315"/>
                  </a:lnTo>
                  <a:lnTo>
                    <a:pt x="114" y="2447"/>
                  </a:lnTo>
                  <a:lnTo>
                    <a:pt x="76" y="2522"/>
                  </a:lnTo>
                  <a:lnTo>
                    <a:pt x="39" y="2597"/>
                  </a:lnTo>
                  <a:lnTo>
                    <a:pt x="20" y="2673"/>
                  </a:lnTo>
                  <a:lnTo>
                    <a:pt x="1" y="2729"/>
                  </a:lnTo>
                  <a:lnTo>
                    <a:pt x="20" y="2804"/>
                  </a:lnTo>
                  <a:lnTo>
                    <a:pt x="39" y="2880"/>
                  </a:lnTo>
                  <a:lnTo>
                    <a:pt x="76" y="2936"/>
                  </a:lnTo>
                  <a:lnTo>
                    <a:pt x="114" y="3011"/>
                  </a:lnTo>
                  <a:lnTo>
                    <a:pt x="246" y="3143"/>
                  </a:lnTo>
                  <a:lnTo>
                    <a:pt x="415" y="3275"/>
                  </a:lnTo>
                  <a:lnTo>
                    <a:pt x="641" y="3407"/>
                  </a:lnTo>
                  <a:lnTo>
                    <a:pt x="923" y="3538"/>
                  </a:lnTo>
                  <a:lnTo>
                    <a:pt x="1243" y="3670"/>
                  </a:lnTo>
                  <a:lnTo>
                    <a:pt x="1601" y="3802"/>
                  </a:lnTo>
                  <a:lnTo>
                    <a:pt x="2015" y="3915"/>
                  </a:lnTo>
                  <a:lnTo>
                    <a:pt x="2447" y="4028"/>
                  </a:lnTo>
                  <a:lnTo>
                    <a:pt x="2937" y="4141"/>
                  </a:lnTo>
                  <a:lnTo>
                    <a:pt x="3464" y="4253"/>
                  </a:lnTo>
                  <a:lnTo>
                    <a:pt x="4630" y="4460"/>
                  </a:lnTo>
                  <a:lnTo>
                    <a:pt x="5948" y="4668"/>
                  </a:lnTo>
                  <a:lnTo>
                    <a:pt x="7378" y="4837"/>
                  </a:lnTo>
                  <a:lnTo>
                    <a:pt x="8940" y="4987"/>
                  </a:lnTo>
                  <a:lnTo>
                    <a:pt x="10615" y="5138"/>
                  </a:lnTo>
                  <a:lnTo>
                    <a:pt x="12384" y="5251"/>
                  </a:lnTo>
                  <a:lnTo>
                    <a:pt x="14247" y="5345"/>
                  </a:lnTo>
                  <a:lnTo>
                    <a:pt x="16185" y="5401"/>
                  </a:lnTo>
                  <a:lnTo>
                    <a:pt x="18199" y="5458"/>
                  </a:lnTo>
                  <a:lnTo>
                    <a:pt x="22339" y="5458"/>
                  </a:lnTo>
                  <a:lnTo>
                    <a:pt x="24353" y="5401"/>
                  </a:lnTo>
                  <a:lnTo>
                    <a:pt x="26291" y="5345"/>
                  </a:lnTo>
                  <a:lnTo>
                    <a:pt x="28154" y="5251"/>
                  </a:lnTo>
                  <a:lnTo>
                    <a:pt x="29923" y="5138"/>
                  </a:lnTo>
                  <a:lnTo>
                    <a:pt x="31598" y="4987"/>
                  </a:lnTo>
                  <a:lnTo>
                    <a:pt x="33160" y="4837"/>
                  </a:lnTo>
                  <a:lnTo>
                    <a:pt x="34590" y="4668"/>
                  </a:lnTo>
                  <a:lnTo>
                    <a:pt x="35908" y="4460"/>
                  </a:lnTo>
                  <a:lnTo>
                    <a:pt x="37074" y="4253"/>
                  </a:lnTo>
                  <a:lnTo>
                    <a:pt x="37601" y="4141"/>
                  </a:lnTo>
                  <a:lnTo>
                    <a:pt x="38091" y="4028"/>
                  </a:lnTo>
                  <a:lnTo>
                    <a:pt x="38523" y="3915"/>
                  </a:lnTo>
                  <a:lnTo>
                    <a:pt x="38937" y="3802"/>
                  </a:lnTo>
                  <a:lnTo>
                    <a:pt x="39295" y="3670"/>
                  </a:lnTo>
                  <a:lnTo>
                    <a:pt x="39615" y="3538"/>
                  </a:lnTo>
                  <a:lnTo>
                    <a:pt x="39897" y="3407"/>
                  </a:lnTo>
                  <a:lnTo>
                    <a:pt x="40123" y="3275"/>
                  </a:lnTo>
                  <a:lnTo>
                    <a:pt x="40292" y="3143"/>
                  </a:lnTo>
                  <a:lnTo>
                    <a:pt x="40424" y="3011"/>
                  </a:lnTo>
                  <a:lnTo>
                    <a:pt x="40462" y="2936"/>
                  </a:lnTo>
                  <a:lnTo>
                    <a:pt x="40499" y="2880"/>
                  </a:lnTo>
                  <a:lnTo>
                    <a:pt x="40518" y="2804"/>
                  </a:lnTo>
                  <a:lnTo>
                    <a:pt x="40537" y="2729"/>
                  </a:lnTo>
                  <a:lnTo>
                    <a:pt x="40518" y="2673"/>
                  </a:lnTo>
                  <a:lnTo>
                    <a:pt x="40499" y="2597"/>
                  </a:lnTo>
                  <a:lnTo>
                    <a:pt x="40462" y="2522"/>
                  </a:lnTo>
                  <a:lnTo>
                    <a:pt x="40424" y="2447"/>
                  </a:lnTo>
                  <a:lnTo>
                    <a:pt x="40292" y="2315"/>
                  </a:lnTo>
                  <a:lnTo>
                    <a:pt x="40123" y="2183"/>
                  </a:lnTo>
                  <a:lnTo>
                    <a:pt x="39897" y="2052"/>
                  </a:lnTo>
                  <a:lnTo>
                    <a:pt x="39615" y="1920"/>
                  </a:lnTo>
                  <a:lnTo>
                    <a:pt x="39295" y="1788"/>
                  </a:lnTo>
                  <a:lnTo>
                    <a:pt x="38937" y="1675"/>
                  </a:lnTo>
                  <a:lnTo>
                    <a:pt x="38523" y="1544"/>
                  </a:lnTo>
                  <a:lnTo>
                    <a:pt x="38091" y="1431"/>
                  </a:lnTo>
                  <a:lnTo>
                    <a:pt x="37601" y="1318"/>
                  </a:lnTo>
                  <a:lnTo>
                    <a:pt x="37074" y="1205"/>
                  </a:lnTo>
                  <a:lnTo>
                    <a:pt x="35908" y="998"/>
                  </a:lnTo>
                  <a:lnTo>
                    <a:pt x="34590" y="810"/>
                  </a:lnTo>
                  <a:lnTo>
                    <a:pt x="33160" y="621"/>
                  </a:lnTo>
                  <a:lnTo>
                    <a:pt x="31598" y="471"/>
                  </a:lnTo>
                  <a:lnTo>
                    <a:pt x="29923" y="339"/>
                  </a:lnTo>
                  <a:lnTo>
                    <a:pt x="28154" y="226"/>
                  </a:lnTo>
                  <a:lnTo>
                    <a:pt x="26291" y="132"/>
                  </a:lnTo>
                  <a:lnTo>
                    <a:pt x="24353" y="57"/>
                  </a:lnTo>
                  <a:lnTo>
                    <a:pt x="22339" y="19"/>
                  </a:lnTo>
                  <a:lnTo>
                    <a:pt x="20269" y="0"/>
                  </a:lnTo>
                  <a:close/>
                </a:path>
              </a:pathLst>
            </a:custGeom>
            <a:solidFill>
              <a:srgbClr val="2A2A2A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0"/>
            <p:cNvSpPr/>
            <p:nvPr/>
          </p:nvSpPr>
          <p:spPr>
            <a:xfrm flipH="1">
              <a:off x="44623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6" y="15300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0"/>
            <p:cNvSpPr/>
            <p:nvPr/>
          </p:nvSpPr>
          <p:spPr>
            <a:xfrm flipH="1">
              <a:off x="98828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7" y="1530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0"/>
            <p:cNvSpPr/>
            <p:nvPr/>
          </p:nvSpPr>
          <p:spPr>
            <a:xfrm flipH="1">
              <a:off x="90050" y="4844321"/>
              <a:ext cx="1343632" cy="180905"/>
            </a:xfrm>
            <a:custGeom>
              <a:avLst/>
              <a:gdLst/>
              <a:ahLst/>
              <a:cxnLst/>
              <a:rect l="l" t="t" r="r" b="b"/>
              <a:pathLst>
                <a:path w="40538" h="5458" fill="none" extrusionOk="0">
                  <a:moveTo>
                    <a:pt x="20269" y="0"/>
                  </a:moveTo>
                  <a:lnTo>
                    <a:pt x="20269" y="0"/>
                  </a:lnTo>
                  <a:lnTo>
                    <a:pt x="18199" y="19"/>
                  </a:lnTo>
                  <a:lnTo>
                    <a:pt x="16185" y="57"/>
                  </a:lnTo>
                  <a:lnTo>
                    <a:pt x="14247" y="132"/>
                  </a:lnTo>
                  <a:lnTo>
                    <a:pt x="12384" y="226"/>
                  </a:lnTo>
                  <a:lnTo>
                    <a:pt x="10615" y="339"/>
                  </a:lnTo>
                  <a:lnTo>
                    <a:pt x="8940" y="471"/>
                  </a:lnTo>
                  <a:lnTo>
                    <a:pt x="7378" y="621"/>
                  </a:lnTo>
                  <a:lnTo>
                    <a:pt x="5948" y="810"/>
                  </a:lnTo>
                  <a:lnTo>
                    <a:pt x="4630" y="998"/>
                  </a:lnTo>
                  <a:lnTo>
                    <a:pt x="3464" y="1205"/>
                  </a:lnTo>
                  <a:lnTo>
                    <a:pt x="2937" y="1318"/>
                  </a:lnTo>
                  <a:lnTo>
                    <a:pt x="2447" y="1431"/>
                  </a:lnTo>
                  <a:lnTo>
                    <a:pt x="2015" y="1544"/>
                  </a:lnTo>
                  <a:lnTo>
                    <a:pt x="1601" y="1675"/>
                  </a:lnTo>
                  <a:lnTo>
                    <a:pt x="1243" y="1788"/>
                  </a:lnTo>
                  <a:lnTo>
                    <a:pt x="923" y="1920"/>
                  </a:lnTo>
                  <a:lnTo>
                    <a:pt x="641" y="2052"/>
                  </a:lnTo>
                  <a:lnTo>
                    <a:pt x="415" y="2183"/>
                  </a:lnTo>
                  <a:lnTo>
                    <a:pt x="246" y="2315"/>
                  </a:lnTo>
                  <a:lnTo>
                    <a:pt x="114" y="2447"/>
                  </a:lnTo>
                  <a:lnTo>
                    <a:pt x="76" y="2522"/>
                  </a:lnTo>
                  <a:lnTo>
                    <a:pt x="39" y="2597"/>
                  </a:lnTo>
                  <a:lnTo>
                    <a:pt x="20" y="2673"/>
                  </a:lnTo>
                  <a:lnTo>
                    <a:pt x="1" y="2729"/>
                  </a:lnTo>
                  <a:lnTo>
                    <a:pt x="1" y="2729"/>
                  </a:lnTo>
                  <a:lnTo>
                    <a:pt x="20" y="2804"/>
                  </a:lnTo>
                  <a:lnTo>
                    <a:pt x="39" y="2880"/>
                  </a:lnTo>
                  <a:lnTo>
                    <a:pt x="76" y="2936"/>
                  </a:lnTo>
                  <a:lnTo>
                    <a:pt x="114" y="3011"/>
                  </a:lnTo>
                  <a:lnTo>
                    <a:pt x="246" y="3143"/>
                  </a:lnTo>
                  <a:lnTo>
                    <a:pt x="415" y="3275"/>
                  </a:lnTo>
                  <a:lnTo>
                    <a:pt x="641" y="3407"/>
                  </a:lnTo>
                  <a:lnTo>
                    <a:pt x="923" y="3538"/>
                  </a:lnTo>
                  <a:lnTo>
                    <a:pt x="1243" y="3670"/>
                  </a:lnTo>
                  <a:lnTo>
                    <a:pt x="1601" y="3802"/>
                  </a:lnTo>
                  <a:lnTo>
                    <a:pt x="2015" y="3915"/>
                  </a:lnTo>
                  <a:lnTo>
                    <a:pt x="2447" y="4028"/>
                  </a:lnTo>
                  <a:lnTo>
                    <a:pt x="2937" y="4141"/>
                  </a:lnTo>
                  <a:lnTo>
                    <a:pt x="3464" y="4253"/>
                  </a:lnTo>
                  <a:lnTo>
                    <a:pt x="4630" y="4460"/>
                  </a:lnTo>
                  <a:lnTo>
                    <a:pt x="5948" y="4668"/>
                  </a:lnTo>
                  <a:lnTo>
                    <a:pt x="7378" y="4837"/>
                  </a:lnTo>
                  <a:lnTo>
                    <a:pt x="8940" y="4987"/>
                  </a:lnTo>
                  <a:lnTo>
                    <a:pt x="10615" y="5138"/>
                  </a:lnTo>
                  <a:lnTo>
                    <a:pt x="12384" y="5251"/>
                  </a:lnTo>
                  <a:lnTo>
                    <a:pt x="14247" y="5345"/>
                  </a:lnTo>
                  <a:lnTo>
                    <a:pt x="16185" y="5401"/>
                  </a:lnTo>
                  <a:lnTo>
                    <a:pt x="18199" y="5458"/>
                  </a:lnTo>
                  <a:lnTo>
                    <a:pt x="20269" y="5458"/>
                  </a:lnTo>
                  <a:lnTo>
                    <a:pt x="20269" y="5458"/>
                  </a:lnTo>
                  <a:lnTo>
                    <a:pt x="22339" y="5458"/>
                  </a:lnTo>
                  <a:lnTo>
                    <a:pt x="24353" y="5401"/>
                  </a:lnTo>
                  <a:lnTo>
                    <a:pt x="26291" y="5345"/>
                  </a:lnTo>
                  <a:lnTo>
                    <a:pt x="28154" y="5251"/>
                  </a:lnTo>
                  <a:lnTo>
                    <a:pt x="29923" y="5138"/>
                  </a:lnTo>
                  <a:lnTo>
                    <a:pt x="31598" y="4987"/>
                  </a:lnTo>
                  <a:lnTo>
                    <a:pt x="33160" y="4837"/>
                  </a:lnTo>
                  <a:lnTo>
                    <a:pt x="34590" y="4668"/>
                  </a:lnTo>
                  <a:lnTo>
                    <a:pt x="35908" y="4460"/>
                  </a:lnTo>
                  <a:lnTo>
                    <a:pt x="37074" y="4253"/>
                  </a:lnTo>
                  <a:lnTo>
                    <a:pt x="37601" y="4141"/>
                  </a:lnTo>
                  <a:lnTo>
                    <a:pt x="38091" y="4028"/>
                  </a:lnTo>
                  <a:lnTo>
                    <a:pt x="38523" y="3915"/>
                  </a:lnTo>
                  <a:lnTo>
                    <a:pt x="38937" y="3802"/>
                  </a:lnTo>
                  <a:lnTo>
                    <a:pt x="39295" y="3670"/>
                  </a:lnTo>
                  <a:lnTo>
                    <a:pt x="39615" y="3538"/>
                  </a:lnTo>
                  <a:lnTo>
                    <a:pt x="39897" y="3407"/>
                  </a:lnTo>
                  <a:lnTo>
                    <a:pt x="40123" y="3275"/>
                  </a:lnTo>
                  <a:lnTo>
                    <a:pt x="40292" y="3143"/>
                  </a:lnTo>
                  <a:lnTo>
                    <a:pt x="40424" y="3011"/>
                  </a:lnTo>
                  <a:lnTo>
                    <a:pt x="40462" y="2936"/>
                  </a:lnTo>
                  <a:lnTo>
                    <a:pt x="40499" y="2880"/>
                  </a:lnTo>
                  <a:lnTo>
                    <a:pt x="40518" y="2804"/>
                  </a:lnTo>
                  <a:lnTo>
                    <a:pt x="40537" y="2729"/>
                  </a:lnTo>
                  <a:lnTo>
                    <a:pt x="40537" y="2729"/>
                  </a:lnTo>
                  <a:lnTo>
                    <a:pt x="40518" y="2673"/>
                  </a:lnTo>
                  <a:lnTo>
                    <a:pt x="40499" y="2597"/>
                  </a:lnTo>
                  <a:lnTo>
                    <a:pt x="40462" y="2522"/>
                  </a:lnTo>
                  <a:lnTo>
                    <a:pt x="40424" y="2447"/>
                  </a:lnTo>
                  <a:lnTo>
                    <a:pt x="40292" y="2315"/>
                  </a:lnTo>
                  <a:lnTo>
                    <a:pt x="40123" y="2183"/>
                  </a:lnTo>
                  <a:lnTo>
                    <a:pt x="39897" y="2052"/>
                  </a:lnTo>
                  <a:lnTo>
                    <a:pt x="39615" y="1920"/>
                  </a:lnTo>
                  <a:lnTo>
                    <a:pt x="39295" y="1788"/>
                  </a:lnTo>
                  <a:lnTo>
                    <a:pt x="38937" y="1675"/>
                  </a:lnTo>
                  <a:lnTo>
                    <a:pt x="38523" y="1544"/>
                  </a:lnTo>
                  <a:lnTo>
                    <a:pt x="38091" y="1431"/>
                  </a:lnTo>
                  <a:lnTo>
                    <a:pt x="37601" y="1318"/>
                  </a:lnTo>
                  <a:lnTo>
                    <a:pt x="37074" y="1205"/>
                  </a:lnTo>
                  <a:lnTo>
                    <a:pt x="35908" y="998"/>
                  </a:lnTo>
                  <a:lnTo>
                    <a:pt x="34590" y="810"/>
                  </a:lnTo>
                  <a:lnTo>
                    <a:pt x="33160" y="621"/>
                  </a:lnTo>
                  <a:lnTo>
                    <a:pt x="31598" y="471"/>
                  </a:lnTo>
                  <a:lnTo>
                    <a:pt x="29923" y="339"/>
                  </a:lnTo>
                  <a:lnTo>
                    <a:pt x="28154" y="226"/>
                  </a:lnTo>
                  <a:lnTo>
                    <a:pt x="26291" y="132"/>
                  </a:lnTo>
                  <a:lnTo>
                    <a:pt x="24353" y="57"/>
                  </a:lnTo>
                  <a:lnTo>
                    <a:pt x="22339" y="19"/>
                  </a:lnTo>
                  <a:lnTo>
                    <a:pt x="20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0"/>
            <p:cNvSpPr/>
            <p:nvPr/>
          </p:nvSpPr>
          <p:spPr>
            <a:xfrm flipH="1">
              <a:off x="512353" y="4078346"/>
              <a:ext cx="437912" cy="265127"/>
            </a:xfrm>
            <a:custGeom>
              <a:avLst/>
              <a:gdLst/>
              <a:ahLst/>
              <a:cxnLst/>
              <a:rect l="l" t="t" r="r" b="b"/>
              <a:pathLst>
                <a:path w="13212" h="7999" extrusionOk="0">
                  <a:moveTo>
                    <a:pt x="4122" y="1"/>
                  </a:moveTo>
                  <a:lnTo>
                    <a:pt x="3520" y="810"/>
                  </a:lnTo>
                  <a:lnTo>
                    <a:pt x="2203" y="2616"/>
                  </a:lnTo>
                  <a:lnTo>
                    <a:pt x="1469" y="3633"/>
                  </a:lnTo>
                  <a:lnTo>
                    <a:pt x="810" y="4574"/>
                  </a:lnTo>
                  <a:lnTo>
                    <a:pt x="321" y="5308"/>
                  </a:lnTo>
                  <a:lnTo>
                    <a:pt x="151" y="5590"/>
                  </a:lnTo>
                  <a:lnTo>
                    <a:pt x="57" y="5778"/>
                  </a:lnTo>
                  <a:lnTo>
                    <a:pt x="20" y="5910"/>
                  </a:lnTo>
                  <a:lnTo>
                    <a:pt x="1" y="6060"/>
                  </a:lnTo>
                  <a:lnTo>
                    <a:pt x="1" y="6211"/>
                  </a:lnTo>
                  <a:lnTo>
                    <a:pt x="20" y="6361"/>
                  </a:lnTo>
                  <a:lnTo>
                    <a:pt x="38" y="6512"/>
                  </a:lnTo>
                  <a:lnTo>
                    <a:pt x="76" y="6663"/>
                  </a:lnTo>
                  <a:lnTo>
                    <a:pt x="189" y="6964"/>
                  </a:lnTo>
                  <a:lnTo>
                    <a:pt x="302" y="7208"/>
                  </a:lnTo>
                  <a:lnTo>
                    <a:pt x="396" y="7415"/>
                  </a:lnTo>
                  <a:lnTo>
                    <a:pt x="509" y="7603"/>
                  </a:lnTo>
                  <a:lnTo>
                    <a:pt x="2428" y="7679"/>
                  </a:lnTo>
                  <a:lnTo>
                    <a:pt x="6700" y="7829"/>
                  </a:lnTo>
                  <a:lnTo>
                    <a:pt x="11010" y="7980"/>
                  </a:lnTo>
                  <a:lnTo>
                    <a:pt x="12478" y="7999"/>
                  </a:lnTo>
                  <a:lnTo>
                    <a:pt x="12911" y="7999"/>
                  </a:lnTo>
                  <a:lnTo>
                    <a:pt x="13099" y="7980"/>
                  </a:lnTo>
                  <a:lnTo>
                    <a:pt x="13118" y="7961"/>
                  </a:lnTo>
                  <a:lnTo>
                    <a:pt x="13136" y="7905"/>
                  </a:lnTo>
                  <a:lnTo>
                    <a:pt x="13174" y="7735"/>
                  </a:lnTo>
                  <a:lnTo>
                    <a:pt x="13193" y="7453"/>
                  </a:lnTo>
                  <a:lnTo>
                    <a:pt x="13212" y="7114"/>
                  </a:lnTo>
                  <a:lnTo>
                    <a:pt x="13212" y="6249"/>
                  </a:lnTo>
                  <a:lnTo>
                    <a:pt x="13193" y="5251"/>
                  </a:lnTo>
                  <a:lnTo>
                    <a:pt x="13136" y="3294"/>
                  </a:lnTo>
                  <a:lnTo>
                    <a:pt x="13099" y="2146"/>
                  </a:lnTo>
                  <a:lnTo>
                    <a:pt x="13080" y="2090"/>
                  </a:lnTo>
                  <a:lnTo>
                    <a:pt x="13061" y="2014"/>
                  </a:lnTo>
                  <a:lnTo>
                    <a:pt x="12967" y="1883"/>
                  </a:lnTo>
                  <a:lnTo>
                    <a:pt x="12816" y="1713"/>
                  </a:lnTo>
                  <a:lnTo>
                    <a:pt x="12609" y="1544"/>
                  </a:lnTo>
                  <a:lnTo>
                    <a:pt x="12365" y="1356"/>
                  </a:lnTo>
                  <a:lnTo>
                    <a:pt x="12101" y="1167"/>
                  </a:lnTo>
                  <a:lnTo>
                    <a:pt x="11781" y="979"/>
                  </a:lnTo>
                  <a:lnTo>
                    <a:pt x="11461" y="791"/>
                  </a:lnTo>
                  <a:lnTo>
                    <a:pt x="11123" y="622"/>
                  </a:lnTo>
                  <a:lnTo>
                    <a:pt x="10765" y="452"/>
                  </a:lnTo>
                  <a:lnTo>
                    <a:pt x="10408" y="302"/>
                  </a:lnTo>
                  <a:lnTo>
                    <a:pt x="10050" y="189"/>
                  </a:lnTo>
                  <a:lnTo>
                    <a:pt x="9711" y="95"/>
                  </a:lnTo>
                  <a:lnTo>
                    <a:pt x="9391" y="19"/>
                  </a:lnTo>
                  <a:lnTo>
                    <a:pt x="9090" y="1"/>
                  </a:lnTo>
                  <a:lnTo>
                    <a:pt x="8827" y="1"/>
                  </a:lnTo>
                  <a:lnTo>
                    <a:pt x="8243" y="57"/>
                  </a:lnTo>
                  <a:lnTo>
                    <a:pt x="7528" y="76"/>
                  </a:lnTo>
                  <a:lnTo>
                    <a:pt x="5966" y="76"/>
                  </a:lnTo>
                  <a:lnTo>
                    <a:pt x="4668" y="19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0"/>
            <p:cNvSpPr/>
            <p:nvPr/>
          </p:nvSpPr>
          <p:spPr>
            <a:xfrm flipH="1">
              <a:off x="686994" y="4126372"/>
              <a:ext cx="166587" cy="115444"/>
            </a:xfrm>
            <a:custGeom>
              <a:avLst/>
              <a:gdLst/>
              <a:ahLst/>
              <a:cxnLst/>
              <a:rect l="l" t="t" r="r" b="b"/>
              <a:pathLst>
                <a:path w="5026" h="3483" extrusionOk="0">
                  <a:moveTo>
                    <a:pt x="2372" y="1"/>
                  </a:moveTo>
                  <a:lnTo>
                    <a:pt x="2127" y="38"/>
                  </a:lnTo>
                  <a:lnTo>
                    <a:pt x="1883" y="76"/>
                  </a:lnTo>
                  <a:lnTo>
                    <a:pt x="1657" y="132"/>
                  </a:lnTo>
                  <a:lnTo>
                    <a:pt x="1431" y="226"/>
                  </a:lnTo>
                  <a:lnTo>
                    <a:pt x="1224" y="321"/>
                  </a:lnTo>
                  <a:lnTo>
                    <a:pt x="1036" y="415"/>
                  </a:lnTo>
                  <a:lnTo>
                    <a:pt x="866" y="528"/>
                  </a:lnTo>
                  <a:lnTo>
                    <a:pt x="697" y="659"/>
                  </a:lnTo>
                  <a:lnTo>
                    <a:pt x="565" y="791"/>
                  </a:lnTo>
                  <a:lnTo>
                    <a:pt x="433" y="942"/>
                  </a:lnTo>
                  <a:lnTo>
                    <a:pt x="321" y="1092"/>
                  </a:lnTo>
                  <a:lnTo>
                    <a:pt x="208" y="1243"/>
                  </a:lnTo>
                  <a:lnTo>
                    <a:pt x="132" y="1412"/>
                  </a:lnTo>
                  <a:lnTo>
                    <a:pt x="76" y="1581"/>
                  </a:lnTo>
                  <a:lnTo>
                    <a:pt x="38" y="1732"/>
                  </a:lnTo>
                  <a:lnTo>
                    <a:pt x="1" y="1901"/>
                  </a:lnTo>
                  <a:lnTo>
                    <a:pt x="1" y="2071"/>
                  </a:lnTo>
                  <a:lnTo>
                    <a:pt x="19" y="2221"/>
                  </a:lnTo>
                  <a:lnTo>
                    <a:pt x="57" y="2391"/>
                  </a:lnTo>
                  <a:lnTo>
                    <a:pt x="114" y="2541"/>
                  </a:lnTo>
                  <a:lnTo>
                    <a:pt x="189" y="2673"/>
                  </a:lnTo>
                  <a:lnTo>
                    <a:pt x="283" y="2824"/>
                  </a:lnTo>
                  <a:lnTo>
                    <a:pt x="415" y="2936"/>
                  </a:lnTo>
                  <a:lnTo>
                    <a:pt x="546" y="3068"/>
                  </a:lnTo>
                  <a:lnTo>
                    <a:pt x="716" y="3162"/>
                  </a:lnTo>
                  <a:lnTo>
                    <a:pt x="904" y="3256"/>
                  </a:lnTo>
                  <a:lnTo>
                    <a:pt x="1130" y="3332"/>
                  </a:lnTo>
                  <a:lnTo>
                    <a:pt x="1374" y="3407"/>
                  </a:lnTo>
                  <a:lnTo>
                    <a:pt x="1638" y="3445"/>
                  </a:lnTo>
                  <a:lnTo>
                    <a:pt x="1939" y="3482"/>
                  </a:lnTo>
                  <a:lnTo>
                    <a:pt x="2579" y="3482"/>
                  </a:lnTo>
                  <a:lnTo>
                    <a:pt x="2880" y="3445"/>
                  </a:lnTo>
                  <a:lnTo>
                    <a:pt x="3162" y="3407"/>
                  </a:lnTo>
                  <a:lnTo>
                    <a:pt x="3426" y="3332"/>
                  </a:lnTo>
                  <a:lnTo>
                    <a:pt x="3670" y="3256"/>
                  </a:lnTo>
                  <a:lnTo>
                    <a:pt x="3896" y="3162"/>
                  </a:lnTo>
                  <a:lnTo>
                    <a:pt x="4084" y="3068"/>
                  </a:lnTo>
                  <a:lnTo>
                    <a:pt x="4273" y="2936"/>
                  </a:lnTo>
                  <a:lnTo>
                    <a:pt x="4442" y="2824"/>
                  </a:lnTo>
                  <a:lnTo>
                    <a:pt x="4574" y="2673"/>
                  </a:lnTo>
                  <a:lnTo>
                    <a:pt x="4705" y="2541"/>
                  </a:lnTo>
                  <a:lnTo>
                    <a:pt x="4818" y="2391"/>
                  </a:lnTo>
                  <a:lnTo>
                    <a:pt x="4894" y="2221"/>
                  </a:lnTo>
                  <a:lnTo>
                    <a:pt x="4950" y="2071"/>
                  </a:lnTo>
                  <a:lnTo>
                    <a:pt x="5007" y="1901"/>
                  </a:lnTo>
                  <a:lnTo>
                    <a:pt x="5025" y="1751"/>
                  </a:lnTo>
                  <a:lnTo>
                    <a:pt x="5025" y="1581"/>
                  </a:lnTo>
                  <a:lnTo>
                    <a:pt x="5007" y="1412"/>
                  </a:lnTo>
                  <a:lnTo>
                    <a:pt x="4969" y="1262"/>
                  </a:lnTo>
                  <a:lnTo>
                    <a:pt x="4912" y="1111"/>
                  </a:lnTo>
                  <a:lnTo>
                    <a:pt x="4837" y="942"/>
                  </a:lnTo>
                  <a:lnTo>
                    <a:pt x="4743" y="810"/>
                  </a:lnTo>
                  <a:lnTo>
                    <a:pt x="4611" y="678"/>
                  </a:lnTo>
                  <a:lnTo>
                    <a:pt x="4480" y="546"/>
                  </a:lnTo>
                  <a:lnTo>
                    <a:pt x="4329" y="415"/>
                  </a:lnTo>
                  <a:lnTo>
                    <a:pt x="4141" y="321"/>
                  </a:lnTo>
                  <a:lnTo>
                    <a:pt x="3934" y="226"/>
                  </a:lnTo>
                  <a:lnTo>
                    <a:pt x="3727" y="151"/>
                  </a:lnTo>
                  <a:lnTo>
                    <a:pt x="3482" y="76"/>
                  </a:lnTo>
                  <a:lnTo>
                    <a:pt x="3219" y="38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0"/>
            <p:cNvSpPr/>
            <p:nvPr/>
          </p:nvSpPr>
          <p:spPr>
            <a:xfrm flipH="1">
              <a:off x="686365" y="4126372"/>
              <a:ext cx="166587" cy="106694"/>
            </a:xfrm>
            <a:custGeom>
              <a:avLst/>
              <a:gdLst/>
              <a:ahLst/>
              <a:cxnLst/>
              <a:rect l="l" t="t" r="r" b="b"/>
              <a:pathLst>
                <a:path w="5026" h="3219" extrusionOk="0">
                  <a:moveTo>
                    <a:pt x="2353" y="1"/>
                  </a:moveTo>
                  <a:lnTo>
                    <a:pt x="2108" y="19"/>
                  </a:lnTo>
                  <a:lnTo>
                    <a:pt x="1864" y="76"/>
                  </a:lnTo>
                  <a:lnTo>
                    <a:pt x="1638" y="132"/>
                  </a:lnTo>
                  <a:lnTo>
                    <a:pt x="1412" y="208"/>
                  </a:lnTo>
                  <a:lnTo>
                    <a:pt x="1205" y="283"/>
                  </a:lnTo>
                  <a:lnTo>
                    <a:pt x="1017" y="377"/>
                  </a:lnTo>
                  <a:lnTo>
                    <a:pt x="847" y="490"/>
                  </a:lnTo>
                  <a:lnTo>
                    <a:pt x="697" y="603"/>
                  </a:lnTo>
                  <a:lnTo>
                    <a:pt x="546" y="735"/>
                  </a:lnTo>
                  <a:lnTo>
                    <a:pt x="414" y="866"/>
                  </a:lnTo>
                  <a:lnTo>
                    <a:pt x="302" y="1017"/>
                  </a:lnTo>
                  <a:lnTo>
                    <a:pt x="207" y="1149"/>
                  </a:lnTo>
                  <a:lnTo>
                    <a:pt x="132" y="1299"/>
                  </a:lnTo>
                  <a:lnTo>
                    <a:pt x="76" y="1450"/>
                  </a:lnTo>
                  <a:lnTo>
                    <a:pt x="38" y="1600"/>
                  </a:lnTo>
                  <a:lnTo>
                    <a:pt x="19" y="1751"/>
                  </a:lnTo>
                  <a:lnTo>
                    <a:pt x="0" y="1901"/>
                  </a:lnTo>
                  <a:lnTo>
                    <a:pt x="19" y="2052"/>
                  </a:lnTo>
                  <a:lnTo>
                    <a:pt x="57" y="2184"/>
                  </a:lnTo>
                  <a:lnTo>
                    <a:pt x="113" y="2334"/>
                  </a:lnTo>
                  <a:lnTo>
                    <a:pt x="207" y="2466"/>
                  </a:lnTo>
                  <a:lnTo>
                    <a:pt x="302" y="2598"/>
                  </a:lnTo>
                  <a:lnTo>
                    <a:pt x="433" y="2711"/>
                  </a:lnTo>
                  <a:lnTo>
                    <a:pt x="565" y="2824"/>
                  </a:lnTo>
                  <a:lnTo>
                    <a:pt x="734" y="2918"/>
                  </a:lnTo>
                  <a:lnTo>
                    <a:pt x="941" y="2993"/>
                  </a:lnTo>
                  <a:lnTo>
                    <a:pt x="1148" y="3068"/>
                  </a:lnTo>
                  <a:lnTo>
                    <a:pt x="1393" y="3125"/>
                  </a:lnTo>
                  <a:lnTo>
                    <a:pt x="1657" y="3181"/>
                  </a:lnTo>
                  <a:lnTo>
                    <a:pt x="1958" y="3200"/>
                  </a:lnTo>
                  <a:lnTo>
                    <a:pt x="2278" y="3219"/>
                  </a:lnTo>
                  <a:lnTo>
                    <a:pt x="2597" y="3200"/>
                  </a:lnTo>
                  <a:lnTo>
                    <a:pt x="2899" y="3181"/>
                  </a:lnTo>
                  <a:lnTo>
                    <a:pt x="3181" y="3143"/>
                  </a:lnTo>
                  <a:lnTo>
                    <a:pt x="3444" y="3068"/>
                  </a:lnTo>
                  <a:lnTo>
                    <a:pt x="3689" y="3012"/>
                  </a:lnTo>
                  <a:lnTo>
                    <a:pt x="3915" y="2918"/>
                  </a:lnTo>
                  <a:lnTo>
                    <a:pt x="4103" y="2824"/>
                  </a:lnTo>
                  <a:lnTo>
                    <a:pt x="4291" y="2711"/>
                  </a:lnTo>
                  <a:lnTo>
                    <a:pt x="4461" y="2598"/>
                  </a:lnTo>
                  <a:lnTo>
                    <a:pt x="4592" y="2466"/>
                  </a:lnTo>
                  <a:lnTo>
                    <a:pt x="4724" y="2334"/>
                  </a:lnTo>
                  <a:lnTo>
                    <a:pt x="4818" y="2202"/>
                  </a:lnTo>
                  <a:lnTo>
                    <a:pt x="4893" y="2052"/>
                  </a:lnTo>
                  <a:lnTo>
                    <a:pt x="4969" y="1901"/>
                  </a:lnTo>
                  <a:lnTo>
                    <a:pt x="5006" y="1751"/>
                  </a:lnTo>
                  <a:lnTo>
                    <a:pt x="5025" y="1600"/>
                  </a:lnTo>
                  <a:lnTo>
                    <a:pt x="5025" y="1450"/>
                  </a:lnTo>
                  <a:lnTo>
                    <a:pt x="5006" y="1299"/>
                  </a:lnTo>
                  <a:lnTo>
                    <a:pt x="4969" y="1149"/>
                  </a:lnTo>
                  <a:lnTo>
                    <a:pt x="4912" y="1017"/>
                  </a:lnTo>
                  <a:lnTo>
                    <a:pt x="4837" y="866"/>
                  </a:lnTo>
                  <a:lnTo>
                    <a:pt x="4724" y="735"/>
                  </a:lnTo>
                  <a:lnTo>
                    <a:pt x="4611" y="622"/>
                  </a:lnTo>
                  <a:lnTo>
                    <a:pt x="4461" y="490"/>
                  </a:lnTo>
                  <a:lnTo>
                    <a:pt x="4310" y="396"/>
                  </a:lnTo>
                  <a:lnTo>
                    <a:pt x="4122" y="283"/>
                  </a:lnTo>
                  <a:lnTo>
                    <a:pt x="3934" y="208"/>
                  </a:lnTo>
                  <a:lnTo>
                    <a:pt x="3708" y="132"/>
                  </a:lnTo>
                  <a:lnTo>
                    <a:pt x="3463" y="76"/>
                  </a:lnTo>
                  <a:lnTo>
                    <a:pt x="3200" y="19"/>
                  </a:lnTo>
                  <a:lnTo>
                    <a:pt x="29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0"/>
            <p:cNvSpPr/>
            <p:nvPr/>
          </p:nvSpPr>
          <p:spPr>
            <a:xfrm flipH="1">
              <a:off x="753119" y="4160047"/>
              <a:ext cx="48690" cy="33742"/>
            </a:xfrm>
            <a:custGeom>
              <a:avLst/>
              <a:gdLst/>
              <a:ahLst/>
              <a:cxnLst/>
              <a:rect l="l" t="t" r="r" b="b"/>
              <a:pathLst>
                <a:path w="1469" h="1018" extrusionOk="0">
                  <a:moveTo>
                    <a:pt x="622" y="1"/>
                  </a:moveTo>
                  <a:lnTo>
                    <a:pt x="471" y="39"/>
                  </a:lnTo>
                  <a:lnTo>
                    <a:pt x="358" y="95"/>
                  </a:lnTo>
                  <a:lnTo>
                    <a:pt x="245" y="151"/>
                  </a:lnTo>
                  <a:lnTo>
                    <a:pt x="151" y="227"/>
                  </a:lnTo>
                  <a:lnTo>
                    <a:pt x="95" y="321"/>
                  </a:lnTo>
                  <a:lnTo>
                    <a:pt x="38" y="415"/>
                  </a:lnTo>
                  <a:lnTo>
                    <a:pt x="1" y="509"/>
                  </a:lnTo>
                  <a:lnTo>
                    <a:pt x="1" y="603"/>
                  </a:lnTo>
                  <a:lnTo>
                    <a:pt x="19" y="697"/>
                  </a:lnTo>
                  <a:lnTo>
                    <a:pt x="57" y="772"/>
                  </a:lnTo>
                  <a:lnTo>
                    <a:pt x="114" y="848"/>
                  </a:lnTo>
                  <a:lnTo>
                    <a:pt x="208" y="923"/>
                  </a:lnTo>
                  <a:lnTo>
                    <a:pt x="321" y="979"/>
                  </a:lnTo>
                  <a:lnTo>
                    <a:pt x="471" y="998"/>
                  </a:lnTo>
                  <a:lnTo>
                    <a:pt x="659" y="1017"/>
                  </a:lnTo>
                  <a:lnTo>
                    <a:pt x="829" y="998"/>
                  </a:lnTo>
                  <a:lnTo>
                    <a:pt x="998" y="979"/>
                  </a:lnTo>
                  <a:lnTo>
                    <a:pt x="1130" y="923"/>
                  </a:lnTo>
                  <a:lnTo>
                    <a:pt x="1243" y="848"/>
                  </a:lnTo>
                  <a:lnTo>
                    <a:pt x="1337" y="772"/>
                  </a:lnTo>
                  <a:lnTo>
                    <a:pt x="1393" y="697"/>
                  </a:lnTo>
                  <a:lnTo>
                    <a:pt x="1450" y="603"/>
                  </a:lnTo>
                  <a:lnTo>
                    <a:pt x="1469" y="509"/>
                  </a:lnTo>
                  <a:lnTo>
                    <a:pt x="1450" y="415"/>
                  </a:lnTo>
                  <a:lnTo>
                    <a:pt x="1431" y="321"/>
                  </a:lnTo>
                  <a:lnTo>
                    <a:pt x="1374" y="227"/>
                  </a:lnTo>
                  <a:lnTo>
                    <a:pt x="1299" y="151"/>
                  </a:lnTo>
                  <a:lnTo>
                    <a:pt x="1205" y="95"/>
                  </a:lnTo>
                  <a:lnTo>
                    <a:pt x="1092" y="39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0"/>
            <p:cNvSpPr/>
            <p:nvPr/>
          </p:nvSpPr>
          <p:spPr>
            <a:xfrm flipH="1">
              <a:off x="514840" y="4065253"/>
              <a:ext cx="126647" cy="139739"/>
            </a:xfrm>
            <a:custGeom>
              <a:avLst/>
              <a:gdLst/>
              <a:ahLst/>
              <a:cxnLst/>
              <a:rect l="l" t="t" r="r" b="b"/>
              <a:pathLst>
                <a:path w="3821" h="4216" extrusionOk="0">
                  <a:moveTo>
                    <a:pt x="2578" y="0"/>
                  </a:moveTo>
                  <a:lnTo>
                    <a:pt x="2334" y="19"/>
                  </a:lnTo>
                  <a:lnTo>
                    <a:pt x="2051" y="57"/>
                  </a:lnTo>
                  <a:lnTo>
                    <a:pt x="1769" y="132"/>
                  </a:lnTo>
                  <a:lnTo>
                    <a:pt x="1487" y="226"/>
                  </a:lnTo>
                  <a:lnTo>
                    <a:pt x="1205" y="339"/>
                  </a:lnTo>
                  <a:lnTo>
                    <a:pt x="922" y="452"/>
                  </a:lnTo>
                  <a:lnTo>
                    <a:pt x="452" y="659"/>
                  </a:lnTo>
                  <a:lnTo>
                    <a:pt x="0" y="904"/>
                  </a:lnTo>
                  <a:lnTo>
                    <a:pt x="113" y="1280"/>
                  </a:lnTo>
                  <a:lnTo>
                    <a:pt x="226" y="1675"/>
                  </a:lnTo>
                  <a:lnTo>
                    <a:pt x="376" y="2165"/>
                  </a:lnTo>
                  <a:lnTo>
                    <a:pt x="565" y="2692"/>
                  </a:lnTo>
                  <a:lnTo>
                    <a:pt x="772" y="3200"/>
                  </a:lnTo>
                  <a:lnTo>
                    <a:pt x="885" y="3425"/>
                  </a:lnTo>
                  <a:lnTo>
                    <a:pt x="998" y="3632"/>
                  </a:lnTo>
                  <a:lnTo>
                    <a:pt x="1129" y="3821"/>
                  </a:lnTo>
                  <a:lnTo>
                    <a:pt x="1242" y="3971"/>
                  </a:lnTo>
                  <a:lnTo>
                    <a:pt x="1317" y="4028"/>
                  </a:lnTo>
                  <a:lnTo>
                    <a:pt x="1393" y="4084"/>
                  </a:lnTo>
                  <a:lnTo>
                    <a:pt x="1543" y="4159"/>
                  </a:lnTo>
                  <a:lnTo>
                    <a:pt x="1731" y="4197"/>
                  </a:lnTo>
                  <a:lnTo>
                    <a:pt x="1920" y="4216"/>
                  </a:lnTo>
                  <a:lnTo>
                    <a:pt x="2145" y="4197"/>
                  </a:lnTo>
                  <a:lnTo>
                    <a:pt x="2352" y="4159"/>
                  </a:lnTo>
                  <a:lnTo>
                    <a:pt x="2559" y="4122"/>
                  </a:lnTo>
                  <a:lnTo>
                    <a:pt x="2785" y="4046"/>
                  </a:lnTo>
                  <a:lnTo>
                    <a:pt x="3181" y="3896"/>
                  </a:lnTo>
                  <a:lnTo>
                    <a:pt x="3500" y="3745"/>
                  </a:lnTo>
                  <a:lnTo>
                    <a:pt x="3820" y="3576"/>
                  </a:lnTo>
                  <a:lnTo>
                    <a:pt x="3802" y="3237"/>
                  </a:lnTo>
                  <a:lnTo>
                    <a:pt x="3707" y="2409"/>
                  </a:lnTo>
                  <a:lnTo>
                    <a:pt x="3651" y="1882"/>
                  </a:lnTo>
                  <a:lnTo>
                    <a:pt x="3557" y="1355"/>
                  </a:lnTo>
                  <a:lnTo>
                    <a:pt x="3425" y="847"/>
                  </a:lnTo>
                  <a:lnTo>
                    <a:pt x="3350" y="603"/>
                  </a:lnTo>
                  <a:lnTo>
                    <a:pt x="3275" y="396"/>
                  </a:lnTo>
                  <a:lnTo>
                    <a:pt x="3237" y="302"/>
                  </a:lnTo>
                  <a:lnTo>
                    <a:pt x="3181" y="207"/>
                  </a:lnTo>
                  <a:lnTo>
                    <a:pt x="3105" y="151"/>
                  </a:lnTo>
                  <a:lnTo>
                    <a:pt x="3011" y="94"/>
                  </a:lnTo>
                  <a:lnTo>
                    <a:pt x="2917" y="57"/>
                  </a:lnTo>
                  <a:lnTo>
                    <a:pt x="2823" y="19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0"/>
            <p:cNvSpPr/>
            <p:nvPr/>
          </p:nvSpPr>
          <p:spPr>
            <a:xfrm flipH="1">
              <a:off x="456835" y="4032175"/>
              <a:ext cx="522730" cy="145374"/>
            </a:xfrm>
            <a:custGeom>
              <a:avLst/>
              <a:gdLst/>
              <a:ahLst/>
              <a:cxnLst/>
              <a:rect l="l" t="t" r="r" b="b"/>
              <a:pathLst>
                <a:path w="15771" h="4386" extrusionOk="0">
                  <a:moveTo>
                    <a:pt x="8356" y="1"/>
                  </a:moveTo>
                  <a:lnTo>
                    <a:pt x="7358" y="20"/>
                  </a:lnTo>
                  <a:lnTo>
                    <a:pt x="6380" y="39"/>
                  </a:lnTo>
                  <a:lnTo>
                    <a:pt x="5439" y="76"/>
                  </a:lnTo>
                  <a:lnTo>
                    <a:pt x="4573" y="133"/>
                  </a:lnTo>
                  <a:lnTo>
                    <a:pt x="3783" y="208"/>
                  </a:lnTo>
                  <a:lnTo>
                    <a:pt x="3105" y="264"/>
                  </a:lnTo>
                  <a:lnTo>
                    <a:pt x="2560" y="340"/>
                  </a:lnTo>
                  <a:lnTo>
                    <a:pt x="2164" y="434"/>
                  </a:lnTo>
                  <a:lnTo>
                    <a:pt x="2033" y="471"/>
                  </a:lnTo>
                  <a:lnTo>
                    <a:pt x="1957" y="509"/>
                  </a:lnTo>
                  <a:lnTo>
                    <a:pt x="1807" y="622"/>
                  </a:lnTo>
                  <a:lnTo>
                    <a:pt x="1675" y="754"/>
                  </a:lnTo>
                  <a:lnTo>
                    <a:pt x="1525" y="942"/>
                  </a:lnTo>
                  <a:lnTo>
                    <a:pt x="1355" y="1130"/>
                  </a:lnTo>
                  <a:lnTo>
                    <a:pt x="1035" y="1601"/>
                  </a:lnTo>
                  <a:lnTo>
                    <a:pt x="715" y="2090"/>
                  </a:lnTo>
                  <a:lnTo>
                    <a:pt x="414" y="2579"/>
                  </a:lnTo>
                  <a:lnTo>
                    <a:pt x="188" y="3012"/>
                  </a:lnTo>
                  <a:lnTo>
                    <a:pt x="57" y="3351"/>
                  </a:lnTo>
                  <a:lnTo>
                    <a:pt x="19" y="3464"/>
                  </a:lnTo>
                  <a:lnTo>
                    <a:pt x="0" y="3539"/>
                  </a:lnTo>
                  <a:lnTo>
                    <a:pt x="19" y="3558"/>
                  </a:lnTo>
                  <a:lnTo>
                    <a:pt x="57" y="3577"/>
                  </a:lnTo>
                  <a:lnTo>
                    <a:pt x="151" y="3633"/>
                  </a:lnTo>
                  <a:lnTo>
                    <a:pt x="301" y="3671"/>
                  </a:lnTo>
                  <a:lnTo>
                    <a:pt x="508" y="3708"/>
                  </a:lnTo>
                  <a:lnTo>
                    <a:pt x="998" y="3784"/>
                  </a:lnTo>
                  <a:lnTo>
                    <a:pt x="1562" y="3840"/>
                  </a:lnTo>
                  <a:lnTo>
                    <a:pt x="2597" y="3915"/>
                  </a:lnTo>
                  <a:lnTo>
                    <a:pt x="3049" y="3953"/>
                  </a:lnTo>
                  <a:lnTo>
                    <a:pt x="4761" y="1883"/>
                  </a:lnTo>
                  <a:lnTo>
                    <a:pt x="4950" y="1826"/>
                  </a:lnTo>
                  <a:lnTo>
                    <a:pt x="5213" y="1789"/>
                  </a:lnTo>
                  <a:lnTo>
                    <a:pt x="5533" y="1770"/>
                  </a:lnTo>
                  <a:lnTo>
                    <a:pt x="5909" y="1751"/>
                  </a:lnTo>
                  <a:lnTo>
                    <a:pt x="6794" y="1751"/>
                  </a:lnTo>
                  <a:lnTo>
                    <a:pt x="7754" y="1770"/>
                  </a:lnTo>
                  <a:lnTo>
                    <a:pt x="8676" y="1808"/>
                  </a:lnTo>
                  <a:lnTo>
                    <a:pt x="9466" y="1845"/>
                  </a:lnTo>
                  <a:lnTo>
                    <a:pt x="10200" y="1902"/>
                  </a:lnTo>
                  <a:lnTo>
                    <a:pt x="10238" y="1883"/>
                  </a:lnTo>
                  <a:lnTo>
                    <a:pt x="10275" y="1902"/>
                  </a:lnTo>
                  <a:lnTo>
                    <a:pt x="10369" y="1939"/>
                  </a:lnTo>
                  <a:lnTo>
                    <a:pt x="10464" y="2015"/>
                  </a:lnTo>
                  <a:lnTo>
                    <a:pt x="10558" y="2128"/>
                  </a:lnTo>
                  <a:lnTo>
                    <a:pt x="10746" y="2447"/>
                  </a:lnTo>
                  <a:lnTo>
                    <a:pt x="10972" y="2843"/>
                  </a:lnTo>
                  <a:lnTo>
                    <a:pt x="11160" y="3276"/>
                  </a:lnTo>
                  <a:lnTo>
                    <a:pt x="11329" y="3671"/>
                  </a:lnTo>
                  <a:lnTo>
                    <a:pt x="11461" y="4028"/>
                  </a:lnTo>
                  <a:lnTo>
                    <a:pt x="11536" y="4273"/>
                  </a:lnTo>
                  <a:lnTo>
                    <a:pt x="11555" y="4311"/>
                  </a:lnTo>
                  <a:lnTo>
                    <a:pt x="11593" y="4329"/>
                  </a:lnTo>
                  <a:lnTo>
                    <a:pt x="11724" y="4348"/>
                  </a:lnTo>
                  <a:lnTo>
                    <a:pt x="11931" y="4367"/>
                  </a:lnTo>
                  <a:lnTo>
                    <a:pt x="12195" y="4386"/>
                  </a:lnTo>
                  <a:lnTo>
                    <a:pt x="12835" y="4386"/>
                  </a:lnTo>
                  <a:lnTo>
                    <a:pt x="13569" y="4348"/>
                  </a:lnTo>
                  <a:lnTo>
                    <a:pt x="14303" y="4292"/>
                  </a:lnTo>
                  <a:lnTo>
                    <a:pt x="14961" y="4198"/>
                  </a:lnTo>
                  <a:lnTo>
                    <a:pt x="15225" y="4141"/>
                  </a:lnTo>
                  <a:lnTo>
                    <a:pt x="15432" y="4085"/>
                  </a:lnTo>
                  <a:lnTo>
                    <a:pt x="15582" y="4028"/>
                  </a:lnTo>
                  <a:lnTo>
                    <a:pt x="15620" y="3991"/>
                  </a:lnTo>
                  <a:lnTo>
                    <a:pt x="15639" y="3953"/>
                  </a:lnTo>
                  <a:lnTo>
                    <a:pt x="15695" y="3727"/>
                  </a:lnTo>
                  <a:lnTo>
                    <a:pt x="15752" y="3370"/>
                  </a:lnTo>
                  <a:lnTo>
                    <a:pt x="15771" y="3163"/>
                  </a:lnTo>
                  <a:lnTo>
                    <a:pt x="15771" y="2918"/>
                  </a:lnTo>
                  <a:lnTo>
                    <a:pt x="15752" y="2673"/>
                  </a:lnTo>
                  <a:lnTo>
                    <a:pt x="15714" y="2410"/>
                  </a:lnTo>
                  <a:lnTo>
                    <a:pt x="15639" y="2146"/>
                  </a:lnTo>
                  <a:lnTo>
                    <a:pt x="15526" y="1883"/>
                  </a:lnTo>
                  <a:lnTo>
                    <a:pt x="15394" y="1619"/>
                  </a:lnTo>
                  <a:lnTo>
                    <a:pt x="15206" y="1375"/>
                  </a:lnTo>
                  <a:lnTo>
                    <a:pt x="15112" y="1243"/>
                  </a:lnTo>
                  <a:lnTo>
                    <a:pt x="14980" y="1130"/>
                  </a:lnTo>
                  <a:lnTo>
                    <a:pt x="14848" y="1017"/>
                  </a:lnTo>
                  <a:lnTo>
                    <a:pt x="14717" y="904"/>
                  </a:lnTo>
                  <a:lnTo>
                    <a:pt x="14547" y="791"/>
                  </a:lnTo>
                  <a:lnTo>
                    <a:pt x="14378" y="697"/>
                  </a:lnTo>
                  <a:lnTo>
                    <a:pt x="14190" y="603"/>
                  </a:lnTo>
                  <a:lnTo>
                    <a:pt x="13983" y="509"/>
                  </a:lnTo>
                  <a:lnTo>
                    <a:pt x="13738" y="434"/>
                  </a:lnTo>
                  <a:lnTo>
                    <a:pt x="13475" y="359"/>
                  </a:lnTo>
                  <a:lnTo>
                    <a:pt x="13174" y="302"/>
                  </a:lnTo>
                  <a:lnTo>
                    <a:pt x="12835" y="246"/>
                  </a:lnTo>
                  <a:lnTo>
                    <a:pt x="12082" y="152"/>
                  </a:lnTo>
                  <a:lnTo>
                    <a:pt x="11235" y="76"/>
                  </a:lnTo>
                  <a:lnTo>
                    <a:pt x="10313" y="20"/>
                  </a:lnTo>
                  <a:lnTo>
                    <a:pt x="93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0"/>
            <p:cNvSpPr/>
            <p:nvPr/>
          </p:nvSpPr>
          <p:spPr>
            <a:xfrm flipH="1">
              <a:off x="362009" y="4077716"/>
              <a:ext cx="258299" cy="238942"/>
            </a:xfrm>
            <a:custGeom>
              <a:avLst/>
              <a:gdLst/>
              <a:ahLst/>
              <a:cxnLst/>
              <a:rect l="l" t="t" r="r" b="b"/>
              <a:pathLst>
                <a:path w="7793" h="7209" extrusionOk="0">
                  <a:moveTo>
                    <a:pt x="4160" y="133"/>
                  </a:moveTo>
                  <a:lnTo>
                    <a:pt x="4009" y="189"/>
                  </a:lnTo>
                  <a:lnTo>
                    <a:pt x="3878" y="264"/>
                  </a:lnTo>
                  <a:lnTo>
                    <a:pt x="4009" y="208"/>
                  </a:lnTo>
                  <a:lnTo>
                    <a:pt x="4160" y="133"/>
                  </a:lnTo>
                  <a:close/>
                  <a:moveTo>
                    <a:pt x="3878" y="264"/>
                  </a:moveTo>
                  <a:lnTo>
                    <a:pt x="3746" y="340"/>
                  </a:lnTo>
                  <a:lnTo>
                    <a:pt x="3558" y="490"/>
                  </a:lnTo>
                  <a:lnTo>
                    <a:pt x="3426" y="622"/>
                  </a:lnTo>
                  <a:lnTo>
                    <a:pt x="3426" y="622"/>
                  </a:lnTo>
                  <a:lnTo>
                    <a:pt x="3577" y="490"/>
                  </a:lnTo>
                  <a:lnTo>
                    <a:pt x="3765" y="340"/>
                  </a:lnTo>
                  <a:lnTo>
                    <a:pt x="3878" y="264"/>
                  </a:lnTo>
                  <a:close/>
                  <a:moveTo>
                    <a:pt x="6088" y="267"/>
                  </a:moveTo>
                  <a:lnTo>
                    <a:pt x="6211" y="302"/>
                  </a:lnTo>
                  <a:lnTo>
                    <a:pt x="6324" y="377"/>
                  </a:lnTo>
                  <a:lnTo>
                    <a:pt x="6362" y="415"/>
                  </a:lnTo>
                  <a:lnTo>
                    <a:pt x="6399" y="471"/>
                  </a:lnTo>
                  <a:lnTo>
                    <a:pt x="6437" y="528"/>
                  </a:lnTo>
                  <a:lnTo>
                    <a:pt x="6456" y="603"/>
                  </a:lnTo>
                  <a:lnTo>
                    <a:pt x="6475" y="659"/>
                  </a:lnTo>
                  <a:lnTo>
                    <a:pt x="6456" y="735"/>
                  </a:lnTo>
                  <a:lnTo>
                    <a:pt x="6456" y="791"/>
                  </a:lnTo>
                  <a:lnTo>
                    <a:pt x="6418" y="848"/>
                  </a:lnTo>
                  <a:lnTo>
                    <a:pt x="6324" y="961"/>
                  </a:lnTo>
                  <a:lnTo>
                    <a:pt x="6211" y="1055"/>
                  </a:lnTo>
                  <a:lnTo>
                    <a:pt x="6155" y="1073"/>
                  </a:lnTo>
                  <a:lnTo>
                    <a:pt x="6079" y="1092"/>
                  </a:lnTo>
                  <a:lnTo>
                    <a:pt x="6004" y="1092"/>
                  </a:lnTo>
                  <a:lnTo>
                    <a:pt x="5948" y="1073"/>
                  </a:lnTo>
                  <a:lnTo>
                    <a:pt x="5872" y="1036"/>
                  </a:lnTo>
                  <a:lnTo>
                    <a:pt x="5816" y="998"/>
                  </a:lnTo>
                  <a:lnTo>
                    <a:pt x="5778" y="942"/>
                  </a:lnTo>
                  <a:lnTo>
                    <a:pt x="5741" y="866"/>
                  </a:lnTo>
                  <a:lnTo>
                    <a:pt x="5722" y="810"/>
                  </a:lnTo>
                  <a:lnTo>
                    <a:pt x="5722" y="735"/>
                  </a:lnTo>
                  <a:lnTo>
                    <a:pt x="5741" y="659"/>
                  </a:lnTo>
                  <a:lnTo>
                    <a:pt x="5778" y="584"/>
                  </a:lnTo>
                  <a:lnTo>
                    <a:pt x="5872" y="452"/>
                  </a:lnTo>
                  <a:lnTo>
                    <a:pt x="5985" y="340"/>
                  </a:lnTo>
                  <a:lnTo>
                    <a:pt x="6088" y="267"/>
                  </a:lnTo>
                  <a:close/>
                  <a:moveTo>
                    <a:pt x="6776" y="1713"/>
                  </a:moveTo>
                  <a:lnTo>
                    <a:pt x="6889" y="1732"/>
                  </a:lnTo>
                  <a:lnTo>
                    <a:pt x="6964" y="1770"/>
                  </a:lnTo>
                  <a:lnTo>
                    <a:pt x="7058" y="1826"/>
                  </a:lnTo>
                  <a:lnTo>
                    <a:pt x="7133" y="1902"/>
                  </a:lnTo>
                  <a:lnTo>
                    <a:pt x="7190" y="1977"/>
                  </a:lnTo>
                  <a:lnTo>
                    <a:pt x="7271" y="2098"/>
                  </a:lnTo>
                  <a:lnTo>
                    <a:pt x="7271" y="2098"/>
                  </a:lnTo>
                  <a:lnTo>
                    <a:pt x="7133" y="2184"/>
                  </a:lnTo>
                  <a:lnTo>
                    <a:pt x="6964" y="2278"/>
                  </a:lnTo>
                  <a:lnTo>
                    <a:pt x="6776" y="2334"/>
                  </a:lnTo>
                  <a:lnTo>
                    <a:pt x="6569" y="2353"/>
                  </a:lnTo>
                  <a:lnTo>
                    <a:pt x="6381" y="2334"/>
                  </a:lnTo>
                  <a:lnTo>
                    <a:pt x="6287" y="2316"/>
                  </a:lnTo>
                  <a:lnTo>
                    <a:pt x="6192" y="2297"/>
                  </a:lnTo>
                  <a:lnTo>
                    <a:pt x="6155" y="2278"/>
                  </a:lnTo>
                  <a:lnTo>
                    <a:pt x="6136" y="2259"/>
                  </a:lnTo>
                  <a:lnTo>
                    <a:pt x="6136" y="2221"/>
                  </a:lnTo>
                  <a:lnTo>
                    <a:pt x="6136" y="2165"/>
                  </a:lnTo>
                  <a:lnTo>
                    <a:pt x="6155" y="2071"/>
                  </a:lnTo>
                  <a:lnTo>
                    <a:pt x="6192" y="1996"/>
                  </a:lnTo>
                  <a:lnTo>
                    <a:pt x="6249" y="1920"/>
                  </a:lnTo>
                  <a:lnTo>
                    <a:pt x="6324" y="1845"/>
                  </a:lnTo>
                  <a:lnTo>
                    <a:pt x="6399" y="1807"/>
                  </a:lnTo>
                  <a:lnTo>
                    <a:pt x="6494" y="1751"/>
                  </a:lnTo>
                  <a:lnTo>
                    <a:pt x="6588" y="1732"/>
                  </a:lnTo>
                  <a:lnTo>
                    <a:pt x="6682" y="1713"/>
                  </a:lnTo>
                  <a:close/>
                  <a:moveTo>
                    <a:pt x="5967" y="3369"/>
                  </a:moveTo>
                  <a:lnTo>
                    <a:pt x="6061" y="3388"/>
                  </a:lnTo>
                  <a:lnTo>
                    <a:pt x="6155" y="3445"/>
                  </a:lnTo>
                  <a:lnTo>
                    <a:pt x="6230" y="3501"/>
                  </a:lnTo>
                  <a:lnTo>
                    <a:pt x="6287" y="3595"/>
                  </a:lnTo>
                  <a:lnTo>
                    <a:pt x="6324" y="3689"/>
                  </a:lnTo>
                  <a:lnTo>
                    <a:pt x="6362" y="3783"/>
                  </a:lnTo>
                  <a:lnTo>
                    <a:pt x="6381" y="3896"/>
                  </a:lnTo>
                  <a:lnTo>
                    <a:pt x="6418" y="4122"/>
                  </a:lnTo>
                  <a:lnTo>
                    <a:pt x="6418" y="4197"/>
                  </a:lnTo>
                  <a:lnTo>
                    <a:pt x="6268" y="4197"/>
                  </a:lnTo>
                  <a:lnTo>
                    <a:pt x="6155" y="4160"/>
                  </a:lnTo>
                  <a:lnTo>
                    <a:pt x="6061" y="4122"/>
                  </a:lnTo>
                  <a:lnTo>
                    <a:pt x="5967" y="4085"/>
                  </a:lnTo>
                  <a:lnTo>
                    <a:pt x="5872" y="4028"/>
                  </a:lnTo>
                  <a:lnTo>
                    <a:pt x="5816" y="3953"/>
                  </a:lnTo>
                  <a:lnTo>
                    <a:pt x="5741" y="3859"/>
                  </a:lnTo>
                  <a:lnTo>
                    <a:pt x="5703" y="3765"/>
                  </a:lnTo>
                  <a:lnTo>
                    <a:pt x="5684" y="3670"/>
                  </a:lnTo>
                  <a:lnTo>
                    <a:pt x="5684" y="3558"/>
                  </a:lnTo>
                  <a:lnTo>
                    <a:pt x="5722" y="3482"/>
                  </a:lnTo>
                  <a:lnTo>
                    <a:pt x="5778" y="3407"/>
                  </a:lnTo>
                  <a:lnTo>
                    <a:pt x="5872" y="3369"/>
                  </a:lnTo>
                  <a:close/>
                  <a:moveTo>
                    <a:pt x="5195" y="4461"/>
                  </a:moveTo>
                  <a:lnTo>
                    <a:pt x="5308" y="4480"/>
                  </a:lnTo>
                  <a:lnTo>
                    <a:pt x="5402" y="4517"/>
                  </a:lnTo>
                  <a:lnTo>
                    <a:pt x="5496" y="4555"/>
                  </a:lnTo>
                  <a:lnTo>
                    <a:pt x="5571" y="4630"/>
                  </a:lnTo>
                  <a:lnTo>
                    <a:pt x="5647" y="4724"/>
                  </a:lnTo>
                  <a:lnTo>
                    <a:pt x="5703" y="4800"/>
                  </a:lnTo>
                  <a:lnTo>
                    <a:pt x="5760" y="4894"/>
                  </a:lnTo>
                  <a:lnTo>
                    <a:pt x="5854" y="5101"/>
                  </a:lnTo>
                  <a:lnTo>
                    <a:pt x="5910" y="5327"/>
                  </a:lnTo>
                  <a:lnTo>
                    <a:pt x="5910" y="5352"/>
                  </a:lnTo>
                  <a:lnTo>
                    <a:pt x="5910" y="5352"/>
                  </a:lnTo>
                  <a:lnTo>
                    <a:pt x="5835" y="5364"/>
                  </a:lnTo>
                  <a:lnTo>
                    <a:pt x="5722" y="5345"/>
                  </a:lnTo>
                  <a:lnTo>
                    <a:pt x="5628" y="5327"/>
                  </a:lnTo>
                  <a:lnTo>
                    <a:pt x="5515" y="5289"/>
                  </a:lnTo>
                  <a:lnTo>
                    <a:pt x="5421" y="5232"/>
                  </a:lnTo>
                  <a:lnTo>
                    <a:pt x="5233" y="5101"/>
                  </a:lnTo>
                  <a:lnTo>
                    <a:pt x="5082" y="4950"/>
                  </a:lnTo>
                  <a:lnTo>
                    <a:pt x="5007" y="4875"/>
                  </a:lnTo>
                  <a:lnTo>
                    <a:pt x="4950" y="4781"/>
                  </a:lnTo>
                  <a:lnTo>
                    <a:pt x="4932" y="4687"/>
                  </a:lnTo>
                  <a:lnTo>
                    <a:pt x="4950" y="4611"/>
                  </a:lnTo>
                  <a:lnTo>
                    <a:pt x="5026" y="4536"/>
                  </a:lnTo>
                  <a:lnTo>
                    <a:pt x="5101" y="4480"/>
                  </a:lnTo>
                  <a:lnTo>
                    <a:pt x="5195" y="4461"/>
                  </a:lnTo>
                  <a:close/>
                  <a:moveTo>
                    <a:pt x="3972" y="5120"/>
                  </a:moveTo>
                  <a:lnTo>
                    <a:pt x="4066" y="5157"/>
                  </a:lnTo>
                  <a:lnTo>
                    <a:pt x="4141" y="5214"/>
                  </a:lnTo>
                  <a:lnTo>
                    <a:pt x="4235" y="5270"/>
                  </a:lnTo>
                  <a:lnTo>
                    <a:pt x="4292" y="5345"/>
                  </a:lnTo>
                  <a:lnTo>
                    <a:pt x="4348" y="5421"/>
                  </a:lnTo>
                  <a:lnTo>
                    <a:pt x="4405" y="5515"/>
                  </a:lnTo>
                  <a:lnTo>
                    <a:pt x="4442" y="5609"/>
                  </a:lnTo>
                  <a:lnTo>
                    <a:pt x="4442" y="5722"/>
                  </a:lnTo>
                  <a:lnTo>
                    <a:pt x="4461" y="5816"/>
                  </a:lnTo>
                  <a:lnTo>
                    <a:pt x="4442" y="5910"/>
                  </a:lnTo>
                  <a:lnTo>
                    <a:pt x="4386" y="6117"/>
                  </a:lnTo>
                  <a:lnTo>
                    <a:pt x="4311" y="6305"/>
                  </a:lnTo>
                  <a:lnTo>
                    <a:pt x="4235" y="6403"/>
                  </a:lnTo>
                  <a:lnTo>
                    <a:pt x="4160" y="6343"/>
                  </a:lnTo>
                  <a:lnTo>
                    <a:pt x="4028" y="6173"/>
                  </a:lnTo>
                  <a:lnTo>
                    <a:pt x="3934" y="5985"/>
                  </a:lnTo>
                  <a:lnTo>
                    <a:pt x="3859" y="5797"/>
                  </a:lnTo>
                  <a:lnTo>
                    <a:pt x="3802" y="5571"/>
                  </a:lnTo>
                  <a:lnTo>
                    <a:pt x="3784" y="5477"/>
                  </a:lnTo>
                  <a:lnTo>
                    <a:pt x="3784" y="5364"/>
                  </a:lnTo>
                  <a:lnTo>
                    <a:pt x="3802" y="5270"/>
                  </a:lnTo>
                  <a:lnTo>
                    <a:pt x="3821" y="5176"/>
                  </a:lnTo>
                  <a:lnTo>
                    <a:pt x="3859" y="5138"/>
                  </a:lnTo>
                  <a:lnTo>
                    <a:pt x="3896" y="5120"/>
                  </a:lnTo>
                  <a:close/>
                  <a:moveTo>
                    <a:pt x="1" y="6456"/>
                  </a:moveTo>
                  <a:lnTo>
                    <a:pt x="95" y="6550"/>
                  </a:lnTo>
                  <a:lnTo>
                    <a:pt x="227" y="6644"/>
                  </a:lnTo>
                  <a:lnTo>
                    <a:pt x="114" y="6550"/>
                  </a:lnTo>
                  <a:lnTo>
                    <a:pt x="1" y="6456"/>
                  </a:lnTo>
                  <a:close/>
                  <a:moveTo>
                    <a:pt x="2880" y="5703"/>
                  </a:moveTo>
                  <a:lnTo>
                    <a:pt x="2956" y="5722"/>
                  </a:lnTo>
                  <a:lnTo>
                    <a:pt x="3031" y="5778"/>
                  </a:lnTo>
                  <a:lnTo>
                    <a:pt x="3087" y="5854"/>
                  </a:lnTo>
                  <a:lnTo>
                    <a:pt x="3125" y="5929"/>
                  </a:lnTo>
                  <a:lnTo>
                    <a:pt x="3163" y="6004"/>
                  </a:lnTo>
                  <a:lnTo>
                    <a:pt x="3181" y="6098"/>
                  </a:lnTo>
                  <a:lnTo>
                    <a:pt x="3200" y="6192"/>
                  </a:lnTo>
                  <a:lnTo>
                    <a:pt x="3200" y="6268"/>
                  </a:lnTo>
                  <a:lnTo>
                    <a:pt x="3181" y="6362"/>
                  </a:lnTo>
                  <a:lnTo>
                    <a:pt x="3106" y="6531"/>
                  </a:lnTo>
                  <a:lnTo>
                    <a:pt x="3031" y="6682"/>
                  </a:lnTo>
                  <a:lnTo>
                    <a:pt x="2949" y="6763"/>
                  </a:lnTo>
                  <a:lnTo>
                    <a:pt x="2949" y="6763"/>
                  </a:lnTo>
                  <a:lnTo>
                    <a:pt x="2937" y="6757"/>
                  </a:lnTo>
                  <a:lnTo>
                    <a:pt x="2843" y="6700"/>
                  </a:lnTo>
                  <a:lnTo>
                    <a:pt x="2786" y="6625"/>
                  </a:lnTo>
                  <a:lnTo>
                    <a:pt x="2654" y="6475"/>
                  </a:lnTo>
                  <a:lnTo>
                    <a:pt x="2617" y="6399"/>
                  </a:lnTo>
                  <a:lnTo>
                    <a:pt x="2579" y="6305"/>
                  </a:lnTo>
                  <a:lnTo>
                    <a:pt x="2560" y="6211"/>
                  </a:lnTo>
                  <a:lnTo>
                    <a:pt x="2542" y="6117"/>
                  </a:lnTo>
                  <a:lnTo>
                    <a:pt x="2560" y="6023"/>
                  </a:lnTo>
                  <a:lnTo>
                    <a:pt x="2579" y="5929"/>
                  </a:lnTo>
                  <a:lnTo>
                    <a:pt x="2617" y="5854"/>
                  </a:lnTo>
                  <a:lnTo>
                    <a:pt x="2654" y="5778"/>
                  </a:lnTo>
                  <a:lnTo>
                    <a:pt x="2730" y="5722"/>
                  </a:lnTo>
                  <a:lnTo>
                    <a:pt x="2805" y="5703"/>
                  </a:lnTo>
                  <a:close/>
                  <a:moveTo>
                    <a:pt x="1582" y="5609"/>
                  </a:moveTo>
                  <a:lnTo>
                    <a:pt x="1638" y="5628"/>
                  </a:lnTo>
                  <a:lnTo>
                    <a:pt x="1695" y="5665"/>
                  </a:lnTo>
                  <a:lnTo>
                    <a:pt x="1751" y="5703"/>
                  </a:lnTo>
                  <a:lnTo>
                    <a:pt x="1808" y="5816"/>
                  </a:lnTo>
                  <a:lnTo>
                    <a:pt x="1845" y="5929"/>
                  </a:lnTo>
                  <a:lnTo>
                    <a:pt x="1864" y="6061"/>
                  </a:lnTo>
                  <a:lnTo>
                    <a:pt x="1845" y="6192"/>
                  </a:lnTo>
                  <a:lnTo>
                    <a:pt x="1808" y="6305"/>
                  </a:lnTo>
                  <a:lnTo>
                    <a:pt x="1751" y="6418"/>
                  </a:lnTo>
                  <a:lnTo>
                    <a:pt x="1676" y="6512"/>
                  </a:lnTo>
                  <a:lnTo>
                    <a:pt x="1601" y="6606"/>
                  </a:lnTo>
                  <a:lnTo>
                    <a:pt x="1506" y="6682"/>
                  </a:lnTo>
                  <a:lnTo>
                    <a:pt x="1412" y="6738"/>
                  </a:lnTo>
                  <a:lnTo>
                    <a:pt x="1355" y="6767"/>
                  </a:lnTo>
                  <a:lnTo>
                    <a:pt x="1299" y="6700"/>
                  </a:lnTo>
                  <a:lnTo>
                    <a:pt x="1205" y="6569"/>
                  </a:lnTo>
                  <a:lnTo>
                    <a:pt x="1149" y="6418"/>
                  </a:lnTo>
                  <a:lnTo>
                    <a:pt x="1111" y="6268"/>
                  </a:lnTo>
                  <a:lnTo>
                    <a:pt x="1111" y="6136"/>
                  </a:lnTo>
                  <a:lnTo>
                    <a:pt x="1130" y="5985"/>
                  </a:lnTo>
                  <a:lnTo>
                    <a:pt x="1187" y="5854"/>
                  </a:lnTo>
                  <a:lnTo>
                    <a:pt x="1281" y="5741"/>
                  </a:lnTo>
                  <a:lnTo>
                    <a:pt x="1375" y="5646"/>
                  </a:lnTo>
                  <a:lnTo>
                    <a:pt x="1450" y="5609"/>
                  </a:lnTo>
                  <a:close/>
                  <a:moveTo>
                    <a:pt x="4706" y="1"/>
                  </a:moveTo>
                  <a:lnTo>
                    <a:pt x="4499" y="38"/>
                  </a:lnTo>
                  <a:lnTo>
                    <a:pt x="4329" y="76"/>
                  </a:lnTo>
                  <a:lnTo>
                    <a:pt x="4160" y="133"/>
                  </a:lnTo>
                  <a:lnTo>
                    <a:pt x="4160" y="133"/>
                  </a:lnTo>
                  <a:lnTo>
                    <a:pt x="4329" y="95"/>
                  </a:lnTo>
                  <a:lnTo>
                    <a:pt x="4518" y="57"/>
                  </a:lnTo>
                  <a:lnTo>
                    <a:pt x="4706" y="38"/>
                  </a:lnTo>
                  <a:lnTo>
                    <a:pt x="5139" y="38"/>
                  </a:lnTo>
                  <a:lnTo>
                    <a:pt x="5364" y="76"/>
                  </a:lnTo>
                  <a:lnTo>
                    <a:pt x="5590" y="133"/>
                  </a:lnTo>
                  <a:lnTo>
                    <a:pt x="5835" y="189"/>
                  </a:lnTo>
                  <a:lnTo>
                    <a:pt x="6015" y="244"/>
                  </a:lnTo>
                  <a:lnTo>
                    <a:pt x="6015" y="244"/>
                  </a:lnTo>
                  <a:lnTo>
                    <a:pt x="5948" y="302"/>
                  </a:lnTo>
                  <a:lnTo>
                    <a:pt x="5816" y="415"/>
                  </a:lnTo>
                  <a:lnTo>
                    <a:pt x="5741" y="565"/>
                  </a:lnTo>
                  <a:lnTo>
                    <a:pt x="5703" y="641"/>
                  </a:lnTo>
                  <a:lnTo>
                    <a:pt x="5684" y="716"/>
                  </a:lnTo>
                  <a:lnTo>
                    <a:pt x="5665" y="810"/>
                  </a:lnTo>
                  <a:lnTo>
                    <a:pt x="5684" y="885"/>
                  </a:lnTo>
                  <a:lnTo>
                    <a:pt x="5722" y="961"/>
                  </a:lnTo>
                  <a:lnTo>
                    <a:pt x="5778" y="1036"/>
                  </a:lnTo>
                  <a:lnTo>
                    <a:pt x="5854" y="1073"/>
                  </a:lnTo>
                  <a:lnTo>
                    <a:pt x="5929" y="1111"/>
                  </a:lnTo>
                  <a:lnTo>
                    <a:pt x="6004" y="1130"/>
                  </a:lnTo>
                  <a:lnTo>
                    <a:pt x="6079" y="1130"/>
                  </a:lnTo>
                  <a:lnTo>
                    <a:pt x="6155" y="1111"/>
                  </a:lnTo>
                  <a:lnTo>
                    <a:pt x="6230" y="1092"/>
                  </a:lnTo>
                  <a:lnTo>
                    <a:pt x="6305" y="1055"/>
                  </a:lnTo>
                  <a:lnTo>
                    <a:pt x="6362" y="998"/>
                  </a:lnTo>
                  <a:lnTo>
                    <a:pt x="6456" y="885"/>
                  </a:lnTo>
                  <a:lnTo>
                    <a:pt x="6494" y="810"/>
                  </a:lnTo>
                  <a:lnTo>
                    <a:pt x="6512" y="735"/>
                  </a:lnTo>
                  <a:lnTo>
                    <a:pt x="6512" y="659"/>
                  </a:lnTo>
                  <a:lnTo>
                    <a:pt x="6494" y="584"/>
                  </a:lnTo>
                  <a:lnTo>
                    <a:pt x="6475" y="509"/>
                  </a:lnTo>
                  <a:lnTo>
                    <a:pt x="6437" y="452"/>
                  </a:lnTo>
                  <a:lnTo>
                    <a:pt x="6399" y="396"/>
                  </a:lnTo>
                  <a:lnTo>
                    <a:pt x="6343" y="340"/>
                  </a:lnTo>
                  <a:lnTo>
                    <a:pt x="6230" y="283"/>
                  </a:lnTo>
                  <a:lnTo>
                    <a:pt x="6127" y="239"/>
                  </a:lnTo>
                  <a:lnTo>
                    <a:pt x="6127" y="239"/>
                  </a:lnTo>
                  <a:lnTo>
                    <a:pt x="6174" y="208"/>
                  </a:lnTo>
                  <a:lnTo>
                    <a:pt x="6249" y="170"/>
                  </a:lnTo>
                  <a:lnTo>
                    <a:pt x="6343" y="151"/>
                  </a:lnTo>
                  <a:lnTo>
                    <a:pt x="6418" y="151"/>
                  </a:lnTo>
                  <a:lnTo>
                    <a:pt x="6512" y="133"/>
                  </a:lnTo>
                  <a:lnTo>
                    <a:pt x="6588" y="133"/>
                  </a:lnTo>
                  <a:lnTo>
                    <a:pt x="6757" y="151"/>
                  </a:lnTo>
                  <a:lnTo>
                    <a:pt x="6926" y="208"/>
                  </a:lnTo>
                  <a:lnTo>
                    <a:pt x="7077" y="283"/>
                  </a:lnTo>
                  <a:lnTo>
                    <a:pt x="7227" y="358"/>
                  </a:lnTo>
                  <a:lnTo>
                    <a:pt x="7359" y="490"/>
                  </a:lnTo>
                  <a:lnTo>
                    <a:pt x="7491" y="622"/>
                  </a:lnTo>
                  <a:lnTo>
                    <a:pt x="7585" y="754"/>
                  </a:lnTo>
                  <a:lnTo>
                    <a:pt x="7660" y="923"/>
                  </a:lnTo>
                  <a:lnTo>
                    <a:pt x="7698" y="1017"/>
                  </a:lnTo>
                  <a:lnTo>
                    <a:pt x="7717" y="1111"/>
                  </a:lnTo>
                  <a:lnTo>
                    <a:pt x="7717" y="1186"/>
                  </a:lnTo>
                  <a:lnTo>
                    <a:pt x="7717" y="1280"/>
                  </a:lnTo>
                  <a:lnTo>
                    <a:pt x="7698" y="1469"/>
                  </a:lnTo>
                  <a:lnTo>
                    <a:pt x="7679" y="1563"/>
                  </a:lnTo>
                  <a:lnTo>
                    <a:pt x="7641" y="1638"/>
                  </a:lnTo>
                  <a:lnTo>
                    <a:pt x="7604" y="1732"/>
                  </a:lnTo>
                  <a:lnTo>
                    <a:pt x="7547" y="1807"/>
                  </a:lnTo>
                  <a:lnTo>
                    <a:pt x="7491" y="1883"/>
                  </a:lnTo>
                  <a:lnTo>
                    <a:pt x="7434" y="1958"/>
                  </a:lnTo>
                  <a:lnTo>
                    <a:pt x="7351" y="2031"/>
                  </a:lnTo>
                  <a:lnTo>
                    <a:pt x="7351" y="2031"/>
                  </a:lnTo>
                  <a:lnTo>
                    <a:pt x="7340" y="2014"/>
                  </a:lnTo>
                  <a:lnTo>
                    <a:pt x="7265" y="1920"/>
                  </a:lnTo>
                  <a:lnTo>
                    <a:pt x="7190" y="1826"/>
                  </a:lnTo>
                  <a:lnTo>
                    <a:pt x="7115" y="1751"/>
                  </a:lnTo>
                  <a:lnTo>
                    <a:pt x="7020" y="1694"/>
                  </a:lnTo>
                  <a:lnTo>
                    <a:pt x="6908" y="1657"/>
                  </a:lnTo>
                  <a:lnTo>
                    <a:pt x="6795" y="1638"/>
                  </a:lnTo>
                  <a:lnTo>
                    <a:pt x="6682" y="1619"/>
                  </a:lnTo>
                  <a:lnTo>
                    <a:pt x="6569" y="1638"/>
                  </a:lnTo>
                  <a:lnTo>
                    <a:pt x="6456" y="1676"/>
                  </a:lnTo>
                  <a:lnTo>
                    <a:pt x="6362" y="1713"/>
                  </a:lnTo>
                  <a:lnTo>
                    <a:pt x="6268" y="1789"/>
                  </a:lnTo>
                  <a:lnTo>
                    <a:pt x="6192" y="1864"/>
                  </a:lnTo>
                  <a:lnTo>
                    <a:pt x="6117" y="1958"/>
                  </a:lnTo>
                  <a:lnTo>
                    <a:pt x="6079" y="2052"/>
                  </a:lnTo>
                  <a:lnTo>
                    <a:pt x="6042" y="2165"/>
                  </a:lnTo>
                  <a:lnTo>
                    <a:pt x="6042" y="2221"/>
                  </a:lnTo>
                  <a:lnTo>
                    <a:pt x="6061" y="2278"/>
                  </a:lnTo>
                  <a:lnTo>
                    <a:pt x="6061" y="2316"/>
                  </a:lnTo>
                  <a:lnTo>
                    <a:pt x="6079" y="2334"/>
                  </a:lnTo>
                  <a:lnTo>
                    <a:pt x="6098" y="2353"/>
                  </a:lnTo>
                  <a:lnTo>
                    <a:pt x="6155" y="2372"/>
                  </a:lnTo>
                  <a:lnTo>
                    <a:pt x="6268" y="2410"/>
                  </a:lnTo>
                  <a:lnTo>
                    <a:pt x="6362" y="2428"/>
                  </a:lnTo>
                  <a:lnTo>
                    <a:pt x="6569" y="2428"/>
                  </a:lnTo>
                  <a:lnTo>
                    <a:pt x="6795" y="2410"/>
                  </a:lnTo>
                  <a:lnTo>
                    <a:pt x="6983" y="2353"/>
                  </a:lnTo>
                  <a:lnTo>
                    <a:pt x="7171" y="2259"/>
                  </a:lnTo>
                  <a:lnTo>
                    <a:pt x="7311" y="2166"/>
                  </a:lnTo>
                  <a:lnTo>
                    <a:pt x="7311" y="2166"/>
                  </a:lnTo>
                  <a:lnTo>
                    <a:pt x="7378" y="2334"/>
                  </a:lnTo>
                  <a:lnTo>
                    <a:pt x="7434" y="2541"/>
                  </a:lnTo>
                  <a:lnTo>
                    <a:pt x="7453" y="2767"/>
                  </a:lnTo>
                  <a:lnTo>
                    <a:pt x="7453" y="2974"/>
                  </a:lnTo>
                  <a:lnTo>
                    <a:pt x="7416" y="3181"/>
                  </a:lnTo>
                  <a:lnTo>
                    <a:pt x="7378" y="3388"/>
                  </a:lnTo>
                  <a:lnTo>
                    <a:pt x="7284" y="3595"/>
                  </a:lnTo>
                  <a:lnTo>
                    <a:pt x="7190" y="3783"/>
                  </a:lnTo>
                  <a:lnTo>
                    <a:pt x="7039" y="3934"/>
                  </a:lnTo>
                  <a:lnTo>
                    <a:pt x="6964" y="4009"/>
                  </a:lnTo>
                  <a:lnTo>
                    <a:pt x="6870" y="4085"/>
                  </a:lnTo>
                  <a:lnTo>
                    <a:pt x="6795" y="4122"/>
                  </a:lnTo>
                  <a:lnTo>
                    <a:pt x="6682" y="4160"/>
                  </a:lnTo>
                  <a:lnTo>
                    <a:pt x="6588" y="4197"/>
                  </a:lnTo>
                  <a:lnTo>
                    <a:pt x="6519" y="4197"/>
                  </a:lnTo>
                  <a:lnTo>
                    <a:pt x="6512" y="4122"/>
                  </a:lnTo>
                  <a:lnTo>
                    <a:pt x="6494" y="3878"/>
                  </a:lnTo>
                  <a:lnTo>
                    <a:pt x="6475" y="3765"/>
                  </a:lnTo>
                  <a:lnTo>
                    <a:pt x="6437" y="3652"/>
                  </a:lnTo>
                  <a:lnTo>
                    <a:pt x="6381" y="3539"/>
                  </a:lnTo>
                  <a:lnTo>
                    <a:pt x="6305" y="3426"/>
                  </a:lnTo>
                  <a:lnTo>
                    <a:pt x="6211" y="3351"/>
                  </a:lnTo>
                  <a:lnTo>
                    <a:pt x="6098" y="3294"/>
                  </a:lnTo>
                  <a:lnTo>
                    <a:pt x="5967" y="3256"/>
                  </a:lnTo>
                  <a:lnTo>
                    <a:pt x="5835" y="3275"/>
                  </a:lnTo>
                  <a:lnTo>
                    <a:pt x="5778" y="3294"/>
                  </a:lnTo>
                  <a:lnTo>
                    <a:pt x="5722" y="3332"/>
                  </a:lnTo>
                  <a:lnTo>
                    <a:pt x="5665" y="3369"/>
                  </a:lnTo>
                  <a:lnTo>
                    <a:pt x="5628" y="3426"/>
                  </a:lnTo>
                  <a:lnTo>
                    <a:pt x="5590" y="3482"/>
                  </a:lnTo>
                  <a:lnTo>
                    <a:pt x="5590" y="3539"/>
                  </a:lnTo>
                  <a:lnTo>
                    <a:pt x="5571" y="3670"/>
                  </a:lnTo>
                  <a:lnTo>
                    <a:pt x="5609" y="3802"/>
                  </a:lnTo>
                  <a:lnTo>
                    <a:pt x="5665" y="3915"/>
                  </a:lnTo>
                  <a:lnTo>
                    <a:pt x="5722" y="4009"/>
                  </a:lnTo>
                  <a:lnTo>
                    <a:pt x="5816" y="4103"/>
                  </a:lnTo>
                  <a:lnTo>
                    <a:pt x="5910" y="4179"/>
                  </a:lnTo>
                  <a:lnTo>
                    <a:pt x="6023" y="4235"/>
                  </a:lnTo>
                  <a:lnTo>
                    <a:pt x="6136" y="4273"/>
                  </a:lnTo>
                  <a:lnTo>
                    <a:pt x="6249" y="4292"/>
                  </a:lnTo>
                  <a:lnTo>
                    <a:pt x="6362" y="4310"/>
                  </a:lnTo>
                  <a:lnTo>
                    <a:pt x="6418" y="4310"/>
                  </a:lnTo>
                  <a:lnTo>
                    <a:pt x="6418" y="4348"/>
                  </a:lnTo>
                  <a:lnTo>
                    <a:pt x="6418" y="4574"/>
                  </a:lnTo>
                  <a:lnTo>
                    <a:pt x="6399" y="4800"/>
                  </a:lnTo>
                  <a:lnTo>
                    <a:pt x="6324" y="5007"/>
                  </a:lnTo>
                  <a:lnTo>
                    <a:pt x="6268" y="5101"/>
                  </a:lnTo>
                  <a:lnTo>
                    <a:pt x="6211" y="5195"/>
                  </a:lnTo>
                  <a:lnTo>
                    <a:pt x="6136" y="5251"/>
                  </a:lnTo>
                  <a:lnTo>
                    <a:pt x="6042" y="5308"/>
                  </a:lnTo>
                  <a:lnTo>
                    <a:pt x="6005" y="5322"/>
                  </a:lnTo>
                  <a:lnTo>
                    <a:pt x="6005" y="5322"/>
                  </a:lnTo>
                  <a:lnTo>
                    <a:pt x="6004" y="5308"/>
                  </a:lnTo>
                  <a:lnTo>
                    <a:pt x="5967" y="5063"/>
                  </a:lnTo>
                  <a:lnTo>
                    <a:pt x="5910" y="4950"/>
                  </a:lnTo>
                  <a:lnTo>
                    <a:pt x="5854" y="4856"/>
                  </a:lnTo>
                  <a:lnTo>
                    <a:pt x="5797" y="4743"/>
                  </a:lnTo>
                  <a:lnTo>
                    <a:pt x="5722" y="4649"/>
                  </a:lnTo>
                  <a:lnTo>
                    <a:pt x="5647" y="4555"/>
                  </a:lnTo>
                  <a:lnTo>
                    <a:pt x="5553" y="4480"/>
                  </a:lnTo>
                  <a:lnTo>
                    <a:pt x="5440" y="4404"/>
                  </a:lnTo>
                  <a:lnTo>
                    <a:pt x="5327" y="4367"/>
                  </a:lnTo>
                  <a:lnTo>
                    <a:pt x="5195" y="4348"/>
                  </a:lnTo>
                  <a:lnTo>
                    <a:pt x="5120" y="4367"/>
                  </a:lnTo>
                  <a:lnTo>
                    <a:pt x="5063" y="4386"/>
                  </a:lnTo>
                  <a:lnTo>
                    <a:pt x="4950" y="4442"/>
                  </a:lnTo>
                  <a:lnTo>
                    <a:pt x="4894" y="4499"/>
                  </a:lnTo>
                  <a:lnTo>
                    <a:pt x="4856" y="4555"/>
                  </a:lnTo>
                  <a:lnTo>
                    <a:pt x="4837" y="4611"/>
                  </a:lnTo>
                  <a:lnTo>
                    <a:pt x="4819" y="4687"/>
                  </a:lnTo>
                  <a:lnTo>
                    <a:pt x="4837" y="4762"/>
                  </a:lnTo>
                  <a:lnTo>
                    <a:pt x="4856" y="4818"/>
                  </a:lnTo>
                  <a:lnTo>
                    <a:pt x="4913" y="4931"/>
                  </a:lnTo>
                  <a:lnTo>
                    <a:pt x="4988" y="5025"/>
                  </a:lnTo>
                  <a:lnTo>
                    <a:pt x="5176" y="5195"/>
                  </a:lnTo>
                  <a:lnTo>
                    <a:pt x="5364" y="5327"/>
                  </a:lnTo>
                  <a:lnTo>
                    <a:pt x="5477" y="5383"/>
                  </a:lnTo>
                  <a:lnTo>
                    <a:pt x="5590" y="5421"/>
                  </a:lnTo>
                  <a:lnTo>
                    <a:pt x="5703" y="5458"/>
                  </a:lnTo>
                  <a:lnTo>
                    <a:pt x="5910" y="5458"/>
                  </a:lnTo>
                  <a:lnTo>
                    <a:pt x="5910" y="5534"/>
                  </a:lnTo>
                  <a:lnTo>
                    <a:pt x="5891" y="5759"/>
                  </a:lnTo>
                  <a:lnTo>
                    <a:pt x="5816" y="5966"/>
                  </a:lnTo>
                  <a:lnTo>
                    <a:pt x="5760" y="6061"/>
                  </a:lnTo>
                  <a:lnTo>
                    <a:pt x="5703" y="6155"/>
                  </a:lnTo>
                  <a:lnTo>
                    <a:pt x="5628" y="6230"/>
                  </a:lnTo>
                  <a:lnTo>
                    <a:pt x="5553" y="6305"/>
                  </a:lnTo>
                  <a:lnTo>
                    <a:pt x="5383" y="6437"/>
                  </a:lnTo>
                  <a:lnTo>
                    <a:pt x="5176" y="6531"/>
                  </a:lnTo>
                  <a:lnTo>
                    <a:pt x="4969" y="6569"/>
                  </a:lnTo>
                  <a:lnTo>
                    <a:pt x="4743" y="6587"/>
                  </a:lnTo>
                  <a:lnTo>
                    <a:pt x="4649" y="6569"/>
                  </a:lnTo>
                  <a:lnTo>
                    <a:pt x="4536" y="6550"/>
                  </a:lnTo>
                  <a:lnTo>
                    <a:pt x="4480" y="6531"/>
                  </a:lnTo>
                  <a:lnTo>
                    <a:pt x="4442" y="6512"/>
                  </a:lnTo>
                  <a:lnTo>
                    <a:pt x="4329" y="6475"/>
                  </a:lnTo>
                  <a:lnTo>
                    <a:pt x="4306" y="6457"/>
                  </a:lnTo>
                  <a:lnTo>
                    <a:pt x="4306" y="6457"/>
                  </a:lnTo>
                  <a:lnTo>
                    <a:pt x="4386" y="6343"/>
                  </a:lnTo>
                  <a:lnTo>
                    <a:pt x="4480" y="6155"/>
                  </a:lnTo>
                  <a:lnTo>
                    <a:pt x="4518" y="6042"/>
                  </a:lnTo>
                  <a:lnTo>
                    <a:pt x="4536" y="5929"/>
                  </a:lnTo>
                  <a:lnTo>
                    <a:pt x="4555" y="5816"/>
                  </a:lnTo>
                  <a:lnTo>
                    <a:pt x="4555" y="5703"/>
                  </a:lnTo>
                  <a:lnTo>
                    <a:pt x="4536" y="5590"/>
                  </a:lnTo>
                  <a:lnTo>
                    <a:pt x="4499" y="5477"/>
                  </a:lnTo>
                  <a:lnTo>
                    <a:pt x="4442" y="5383"/>
                  </a:lnTo>
                  <a:lnTo>
                    <a:pt x="4367" y="5270"/>
                  </a:lnTo>
                  <a:lnTo>
                    <a:pt x="4292" y="5195"/>
                  </a:lnTo>
                  <a:lnTo>
                    <a:pt x="4198" y="5120"/>
                  </a:lnTo>
                  <a:lnTo>
                    <a:pt x="4104" y="5063"/>
                  </a:lnTo>
                  <a:lnTo>
                    <a:pt x="3991" y="5025"/>
                  </a:lnTo>
                  <a:lnTo>
                    <a:pt x="3840" y="5025"/>
                  </a:lnTo>
                  <a:lnTo>
                    <a:pt x="3784" y="5082"/>
                  </a:lnTo>
                  <a:lnTo>
                    <a:pt x="3746" y="5120"/>
                  </a:lnTo>
                  <a:lnTo>
                    <a:pt x="3708" y="5251"/>
                  </a:lnTo>
                  <a:lnTo>
                    <a:pt x="3689" y="5364"/>
                  </a:lnTo>
                  <a:lnTo>
                    <a:pt x="3689" y="5477"/>
                  </a:lnTo>
                  <a:lnTo>
                    <a:pt x="3708" y="5590"/>
                  </a:lnTo>
                  <a:lnTo>
                    <a:pt x="3746" y="5816"/>
                  </a:lnTo>
                  <a:lnTo>
                    <a:pt x="3840" y="6042"/>
                  </a:lnTo>
                  <a:lnTo>
                    <a:pt x="3953" y="6230"/>
                  </a:lnTo>
                  <a:lnTo>
                    <a:pt x="4009" y="6343"/>
                  </a:lnTo>
                  <a:lnTo>
                    <a:pt x="4085" y="6418"/>
                  </a:lnTo>
                  <a:lnTo>
                    <a:pt x="4168" y="6485"/>
                  </a:lnTo>
                  <a:lnTo>
                    <a:pt x="4168" y="6485"/>
                  </a:lnTo>
                  <a:lnTo>
                    <a:pt x="4047" y="6606"/>
                  </a:lnTo>
                  <a:lnTo>
                    <a:pt x="3878" y="6719"/>
                  </a:lnTo>
                  <a:lnTo>
                    <a:pt x="3689" y="6813"/>
                  </a:lnTo>
                  <a:lnTo>
                    <a:pt x="3501" y="6870"/>
                  </a:lnTo>
                  <a:lnTo>
                    <a:pt x="3294" y="6870"/>
                  </a:lnTo>
                  <a:lnTo>
                    <a:pt x="3200" y="6851"/>
                  </a:lnTo>
                  <a:lnTo>
                    <a:pt x="3106" y="6832"/>
                  </a:lnTo>
                  <a:lnTo>
                    <a:pt x="3019" y="6797"/>
                  </a:lnTo>
                  <a:lnTo>
                    <a:pt x="3019" y="6797"/>
                  </a:lnTo>
                  <a:lnTo>
                    <a:pt x="3087" y="6719"/>
                  </a:lnTo>
                  <a:lnTo>
                    <a:pt x="3181" y="6569"/>
                  </a:lnTo>
                  <a:lnTo>
                    <a:pt x="3257" y="6380"/>
                  </a:lnTo>
                  <a:lnTo>
                    <a:pt x="3275" y="6286"/>
                  </a:lnTo>
                  <a:lnTo>
                    <a:pt x="3275" y="6173"/>
                  </a:lnTo>
                  <a:lnTo>
                    <a:pt x="3257" y="6079"/>
                  </a:lnTo>
                  <a:lnTo>
                    <a:pt x="3238" y="5985"/>
                  </a:lnTo>
                  <a:lnTo>
                    <a:pt x="3200" y="5891"/>
                  </a:lnTo>
                  <a:lnTo>
                    <a:pt x="3163" y="5797"/>
                  </a:lnTo>
                  <a:lnTo>
                    <a:pt x="3087" y="5722"/>
                  </a:lnTo>
                  <a:lnTo>
                    <a:pt x="3012" y="5646"/>
                  </a:lnTo>
                  <a:lnTo>
                    <a:pt x="2899" y="5609"/>
                  </a:lnTo>
                  <a:lnTo>
                    <a:pt x="2786" y="5609"/>
                  </a:lnTo>
                  <a:lnTo>
                    <a:pt x="2692" y="5665"/>
                  </a:lnTo>
                  <a:lnTo>
                    <a:pt x="2598" y="5722"/>
                  </a:lnTo>
                  <a:lnTo>
                    <a:pt x="2542" y="5816"/>
                  </a:lnTo>
                  <a:lnTo>
                    <a:pt x="2504" y="5910"/>
                  </a:lnTo>
                  <a:lnTo>
                    <a:pt x="2466" y="6023"/>
                  </a:lnTo>
                  <a:lnTo>
                    <a:pt x="2466" y="6117"/>
                  </a:lnTo>
                  <a:lnTo>
                    <a:pt x="2466" y="6230"/>
                  </a:lnTo>
                  <a:lnTo>
                    <a:pt x="2504" y="6324"/>
                  </a:lnTo>
                  <a:lnTo>
                    <a:pt x="2542" y="6437"/>
                  </a:lnTo>
                  <a:lnTo>
                    <a:pt x="2579" y="6531"/>
                  </a:lnTo>
                  <a:lnTo>
                    <a:pt x="2654" y="6606"/>
                  </a:lnTo>
                  <a:lnTo>
                    <a:pt x="2711" y="6700"/>
                  </a:lnTo>
                  <a:lnTo>
                    <a:pt x="2805" y="6757"/>
                  </a:lnTo>
                  <a:lnTo>
                    <a:pt x="2879" y="6831"/>
                  </a:lnTo>
                  <a:lnTo>
                    <a:pt x="2879" y="6831"/>
                  </a:lnTo>
                  <a:lnTo>
                    <a:pt x="2767" y="6926"/>
                  </a:lnTo>
                  <a:lnTo>
                    <a:pt x="2617" y="7020"/>
                  </a:lnTo>
                  <a:lnTo>
                    <a:pt x="2466" y="7096"/>
                  </a:lnTo>
                  <a:lnTo>
                    <a:pt x="2297" y="7133"/>
                  </a:lnTo>
                  <a:lnTo>
                    <a:pt x="2128" y="7152"/>
                  </a:lnTo>
                  <a:lnTo>
                    <a:pt x="1958" y="7133"/>
                  </a:lnTo>
                  <a:lnTo>
                    <a:pt x="1808" y="7077"/>
                  </a:lnTo>
                  <a:lnTo>
                    <a:pt x="1657" y="7020"/>
                  </a:lnTo>
                  <a:lnTo>
                    <a:pt x="1525" y="6926"/>
                  </a:lnTo>
                  <a:lnTo>
                    <a:pt x="1394" y="6813"/>
                  </a:lnTo>
                  <a:lnTo>
                    <a:pt x="1377" y="6794"/>
                  </a:lnTo>
                  <a:lnTo>
                    <a:pt x="1377" y="6794"/>
                  </a:lnTo>
                  <a:lnTo>
                    <a:pt x="1431" y="6776"/>
                  </a:lnTo>
                  <a:lnTo>
                    <a:pt x="1525" y="6700"/>
                  </a:lnTo>
                  <a:lnTo>
                    <a:pt x="1619" y="6625"/>
                  </a:lnTo>
                  <a:lnTo>
                    <a:pt x="1695" y="6550"/>
                  </a:lnTo>
                  <a:lnTo>
                    <a:pt x="1770" y="6437"/>
                  </a:lnTo>
                  <a:lnTo>
                    <a:pt x="1845" y="6324"/>
                  </a:lnTo>
                  <a:lnTo>
                    <a:pt x="1883" y="6192"/>
                  </a:lnTo>
                  <a:lnTo>
                    <a:pt x="1902" y="6061"/>
                  </a:lnTo>
                  <a:lnTo>
                    <a:pt x="1883" y="5929"/>
                  </a:lnTo>
                  <a:lnTo>
                    <a:pt x="1845" y="5797"/>
                  </a:lnTo>
                  <a:lnTo>
                    <a:pt x="1826" y="5741"/>
                  </a:lnTo>
                  <a:lnTo>
                    <a:pt x="1770" y="5665"/>
                  </a:lnTo>
                  <a:lnTo>
                    <a:pt x="1713" y="5628"/>
                  </a:lnTo>
                  <a:lnTo>
                    <a:pt x="1657" y="5590"/>
                  </a:lnTo>
                  <a:lnTo>
                    <a:pt x="1582" y="5571"/>
                  </a:lnTo>
                  <a:lnTo>
                    <a:pt x="1506" y="5552"/>
                  </a:lnTo>
                  <a:lnTo>
                    <a:pt x="1431" y="5571"/>
                  </a:lnTo>
                  <a:lnTo>
                    <a:pt x="1356" y="5609"/>
                  </a:lnTo>
                  <a:lnTo>
                    <a:pt x="1299" y="5646"/>
                  </a:lnTo>
                  <a:lnTo>
                    <a:pt x="1243" y="5703"/>
                  </a:lnTo>
                  <a:lnTo>
                    <a:pt x="1149" y="5816"/>
                  </a:lnTo>
                  <a:lnTo>
                    <a:pt x="1092" y="5966"/>
                  </a:lnTo>
                  <a:lnTo>
                    <a:pt x="1055" y="6117"/>
                  </a:lnTo>
                  <a:lnTo>
                    <a:pt x="1055" y="6286"/>
                  </a:lnTo>
                  <a:lnTo>
                    <a:pt x="1092" y="6437"/>
                  </a:lnTo>
                  <a:lnTo>
                    <a:pt x="1168" y="6587"/>
                  </a:lnTo>
                  <a:lnTo>
                    <a:pt x="1243" y="6738"/>
                  </a:lnTo>
                  <a:lnTo>
                    <a:pt x="1293" y="6797"/>
                  </a:lnTo>
                  <a:lnTo>
                    <a:pt x="1293" y="6797"/>
                  </a:lnTo>
                  <a:lnTo>
                    <a:pt x="1205" y="6832"/>
                  </a:lnTo>
                  <a:lnTo>
                    <a:pt x="1111" y="6851"/>
                  </a:lnTo>
                  <a:lnTo>
                    <a:pt x="998" y="6870"/>
                  </a:lnTo>
                  <a:lnTo>
                    <a:pt x="904" y="6870"/>
                  </a:lnTo>
                  <a:lnTo>
                    <a:pt x="697" y="6851"/>
                  </a:lnTo>
                  <a:lnTo>
                    <a:pt x="528" y="6794"/>
                  </a:lnTo>
                  <a:lnTo>
                    <a:pt x="359" y="6719"/>
                  </a:lnTo>
                  <a:lnTo>
                    <a:pt x="227" y="6644"/>
                  </a:lnTo>
                  <a:lnTo>
                    <a:pt x="359" y="6738"/>
                  </a:lnTo>
                  <a:lnTo>
                    <a:pt x="528" y="6813"/>
                  </a:lnTo>
                  <a:lnTo>
                    <a:pt x="697" y="6870"/>
                  </a:lnTo>
                  <a:lnTo>
                    <a:pt x="904" y="6907"/>
                  </a:lnTo>
                  <a:lnTo>
                    <a:pt x="998" y="6907"/>
                  </a:lnTo>
                  <a:lnTo>
                    <a:pt x="1111" y="6889"/>
                  </a:lnTo>
                  <a:lnTo>
                    <a:pt x="1205" y="6851"/>
                  </a:lnTo>
                  <a:lnTo>
                    <a:pt x="1310" y="6816"/>
                  </a:lnTo>
                  <a:lnTo>
                    <a:pt x="1356" y="6870"/>
                  </a:lnTo>
                  <a:lnTo>
                    <a:pt x="1488" y="6964"/>
                  </a:lnTo>
                  <a:lnTo>
                    <a:pt x="1619" y="7077"/>
                  </a:lnTo>
                  <a:lnTo>
                    <a:pt x="1789" y="7152"/>
                  </a:lnTo>
                  <a:lnTo>
                    <a:pt x="1958" y="7190"/>
                  </a:lnTo>
                  <a:lnTo>
                    <a:pt x="2128" y="7208"/>
                  </a:lnTo>
                  <a:lnTo>
                    <a:pt x="2316" y="7208"/>
                  </a:lnTo>
                  <a:lnTo>
                    <a:pt x="2485" y="7152"/>
                  </a:lnTo>
                  <a:lnTo>
                    <a:pt x="2654" y="7096"/>
                  </a:lnTo>
                  <a:lnTo>
                    <a:pt x="2824" y="6983"/>
                  </a:lnTo>
                  <a:lnTo>
                    <a:pt x="2956" y="6870"/>
                  </a:lnTo>
                  <a:lnTo>
                    <a:pt x="2960" y="6864"/>
                  </a:lnTo>
                  <a:lnTo>
                    <a:pt x="2960" y="6864"/>
                  </a:lnTo>
                  <a:lnTo>
                    <a:pt x="2974" y="6870"/>
                  </a:lnTo>
                  <a:lnTo>
                    <a:pt x="3087" y="6926"/>
                  </a:lnTo>
                  <a:lnTo>
                    <a:pt x="3181" y="6945"/>
                  </a:lnTo>
                  <a:lnTo>
                    <a:pt x="3294" y="6964"/>
                  </a:lnTo>
                  <a:lnTo>
                    <a:pt x="3407" y="6964"/>
                  </a:lnTo>
                  <a:lnTo>
                    <a:pt x="3501" y="6945"/>
                  </a:lnTo>
                  <a:lnTo>
                    <a:pt x="3727" y="6907"/>
                  </a:lnTo>
                  <a:lnTo>
                    <a:pt x="3915" y="6813"/>
                  </a:lnTo>
                  <a:lnTo>
                    <a:pt x="4104" y="6682"/>
                  </a:lnTo>
                  <a:lnTo>
                    <a:pt x="4247" y="6539"/>
                  </a:lnTo>
                  <a:lnTo>
                    <a:pt x="4292" y="6569"/>
                  </a:lnTo>
                  <a:lnTo>
                    <a:pt x="4405" y="6625"/>
                  </a:lnTo>
                  <a:lnTo>
                    <a:pt x="4442" y="6644"/>
                  </a:lnTo>
                  <a:lnTo>
                    <a:pt x="4518" y="6644"/>
                  </a:lnTo>
                  <a:lnTo>
                    <a:pt x="4630" y="6682"/>
                  </a:lnTo>
                  <a:lnTo>
                    <a:pt x="4743" y="6682"/>
                  </a:lnTo>
                  <a:lnTo>
                    <a:pt x="4856" y="6700"/>
                  </a:lnTo>
                  <a:lnTo>
                    <a:pt x="4988" y="6682"/>
                  </a:lnTo>
                  <a:lnTo>
                    <a:pt x="5214" y="6625"/>
                  </a:lnTo>
                  <a:lnTo>
                    <a:pt x="5327" y="6587"/>
                  </a:lnTo>
                  <a:lnTo>
                    <a:pt x="5421" y="6531"/>
                  </a:lnTo>
                  <a:lnTo>
                    <a:pt x="5534" y="6475"/>
                  </a:lnTo>
                  <a:lnTo>
                    <a:pt x="5628" y="6399"/>
                  </a:lnTo>
                  <a:lnTo>
                    <a:pt x="5703" y="6305"/>
                  </a:lnTo>
                  <a:lnTo>
                    <a:pt x="5797" y="6211"/>
                  </a:lnTo>
                  <a:lnTo>
                    <a:pt x="5854" y="6117"/>
                  </a:lnTo>
                  <a:lnTo>
                    <a:pt x="5910" y="6004"/>
                  </a:lnTo>
                  <a:lnTo>
                    <a:pt x="5948" y="5891"/>
                  </a:lnTo>
                  <a:lnTo>
                    <a:pt x="5985" y="5778"/>
                  </a:lnTo>
                  <a:lnTo>
                    <a:pt x="6023" y="5534"/>
                  </a:lnTo>
                  <a:lnTo>
                    <a:pt x="6015" y="5434"/>
                  </a:lnTo>
                  <a:lnTo>
                    <a:pt x="6015" y="5434"/>
                  </a:lnTo>
                  <a:lnTo>
                    <a:pt x="6079" y="5402"/>
                  </a:lnTo>
                  <a:lnTo>
                    <a:pt x="6192" y="5345"/>
                  </a:lnTo>
                  <a:lnTo>
                    <a:pt x="6287" y="5270"/>
                  </a:lnTo>
                  <a:lnTo>
                    <a:pt x="6362" y="5157"/>
                  </a:lnTo>
                  <a:lnTo>
                    <a:pt x="6418" y="5044"/>
                  </a:lnTo>
                  <a:lnTo>
                    <a:pt x="6456" y="4931"/>
                  </a:lnTo>
                  <a:lnTo>
                    <a:pt x="6494" y="4818"/>
                  </a:lnTo>
                  <a:lnTo>
                    <a:pt x="6531" y="4593"/>
                  </a:lnTo>
                  <a:lnTo>
                    <a:pt x="6531" y="4348"/>
                  </a:lnTo>
                  <a:lnTo>
                    <a:pt x="6528" y="4305"/>
                  </a:lnTo>
                  <a:lnTo>
                    <a:pt x="6606" y="4292"/>
                  </a:lnTo>
                  <a:lnTo>
                    <a:pt x="6719" y="4254"/>
                  </a:lnTo>
                  <a:lnTo>
                    <a:pt x="6832" y="4216"/>
                  </a:lnTo>
                  <a:lnTo>
                    <a:pt x="6926" y="4160"/>
                  </a:lnTo>
                  <a:lnTo>
                    <a:pt x="7020" y="4085"/>
                  </a:lnTo>
                  <a:lnTo>
                    <a:pt x="7115" y="4009"/>
                  </a:lnTo>
                  <a:lnTo>
                    <a:pt x="7265" y="3840"/>
                  </a:lnTo>
                  <a:lnTo>
                    <a:pt x="7378" y="3633"/>
                  </a:lnTo>
                  <a:lnTo>
                    <a:pt x="7453" y="3426"/>
                  </a:lnTo>
                  <a:lnTo>
                    <a:pt x="7510" y="3200"/>
                  </a:lnTo>
                  <a:lnTo>
                    <a:pt x="7547" y="2974"/>
                  </a:lnTo>
                  <a:lnTo>
                    <a:pt x="7547" y="2748"/>
                  </a:lnTo>
                  <a:lnTo>
                    <a:pt x="7529" y="2523"/>
                  </a:lnTo>
                  <a:lnTo>
                    <a:pt x="7472" y="2316"/>
                  </a:lnTo>
                  <a:lnTo>
                    <a:pt x="7397" y="2109"/>
                  </a:lnTo>
                  <a:lnTo>
                    <a:pt x="7392" y="2101"/>
                  </a:lnTo>
                  <a:lnTo>
                    <a:pt x="7491" y="2014"/>
                  </a:lnTo>
                  <a:lnTo>
                    <a:pt x="7547" y="1939"/>
                  </a:lnTo>
                  <a:lnTo>
                    <a:pt x="7623" y="1845"/>
                  </a:lnTo>
                  <a:lnTo>
                    <a:pt x="7660" y="1770"/>
                  </a:lnTo>
                  <a:lnTo>
                    <a:pt x="7717" y="1676"/>
                  </a:lnTo>
                  <a:lnTo>
                    <a:pt x="7754" y="1582"/>
                  </a:lnTo>
                  <a:lnTo>
                    <a:pt x="7773" y="1487"/>
                  </a:lnTo>
                  <a:lnTo>
                    <a:pt x="7792" y="1280"/>
                  </a:lnTo>
                  <a:lnTo>
                    <a:pt x="7792" y="1186"/>
                  </a:lnTo>
                  <a:lnTo>
                    <a:pt x="7792" y="1092"/>
                  </a:lnTo>
                  <a:lnTo>
                    <a:pt x="7754" y="998"/>
                  </a:lnTo>
                  <a:lnTo>
                    <a:pt x="7736" y="904"/>
                  </a:lnTo>
                  <a:lnTo>
                    <a:pt x="7641" y="735"/>
                  </a:lnTo>
                  <a:lnTo>
                    <a:pt x="7547" y="565"/>
                  </a:lnTo>
                  <a:lnTo>
                    <a:pt x="7416" y="434"/>
                  </a:lnTo>
                  <a:lnTo>
                    <a:pt x="7265" y="321"/>
                  </a:lnTo>
                  <a:lnTo>
                    <a:pt x="7115" y="208"/>
                  </a:lnTo>
                  <a:lnTo>
                    <a:pt x="6945" y="151"/>
                  </a:lnTo>
                  <a:lnTo>
                    <a:pt x="6776" y="95"/>
                  </a:lnTo>
                  <a:lnTo>
                    <a:pt x="6588" y="76"/>
                  </a:lnTo>
                  <a:lnTo>
                    <a:pt x="6418" y="76"/>
                  </a:lnTo>
                  <a:lnTo>
                    <a:pt x="6324" y="95"/>
                  </a:lnTo>
                  <a:lnTo>
                    <a:pt x="6249" y="114"/>
                  </a:lnTo>
                  <a:lnTo>
                    <a:pt x="6155" y="151"/>
                  </a:lnTo>
                  <a:lnTo>
                    <a:pt x="6079" y="189"/>
                  </a:lnTo>
                  <a:lnTo>
                    <a:pt x="6051" y="213"/>
                  </a:lnTo>
                  <a:lnTo>
                    <a:pt x="6051" y="213"/>
                  </a:lnTo>
                  <a:lnTo>
                    <a:pt x="5835" y="151"/>
                  </a:lnTo>
                  <a:lnTo>
                    <a:pt x="5609" y="95"/>
                  </a:lnTo>
                  <a:lnTo>
                    <a:pt x="5364" y="57"/>
                  </a:lnTo>
                  <a:lnTo>
                    <a:pt x="5139" y="20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0"/>
            <p:cNvSpPr/>
            <p:nvPr/>
          </p:nvSpPr>
          <p:spPr>
            <a:xfrm flipH="1">
              <a:off x="861668" y="4115766"/>
              <a:ext cx="101689" cy="21246"/>
            </a:xfrm>
            <a:custGeom>
              <a:avLst/>
              <a:gdLst/>
              <a:ahLst/>
              <a:cxnLst/>
              <a:rect l="l" t="t" r="r" b="b"/>
              <a:pathLst>
                <a:path w="3068" h="641" extrusionOk="0">
                  <a:moveTo>
                    <a:pt x="1" y="1"/>
                  </a:moveTo>
                  <a:lnTo>
                    <a:pt x="132" y="57"/>
                  </a:lnTo>
                  <a:lnTo>
                    <a:pt x="452" y="208"/>
                  </a:lnTo>
                  <a:lnTo>
                    <a:pt x="678" y="302"/>
                  </a:lnTo>
                  <a:lnTo>
                    <a:pt x="923" y="377"/>
                  </a:lnTo>
                  <a:lnTo>
                    <a:pt x="1205" y="452"/>
                  </a:lnTo>
                  <a:lnTo>
                    <a:pt x="1487" y="528"/>
                  </a:lnTo>
                  <a:lnTo>
                    <a:pt x="1788" y="584"/>
                  </a:lnTo>
                  <a:lnTo>
                    <a:pt x="2071" y="603"/>
                  </a:lnTo>
                  <a:lnTo>
                    <a:pt x="2334" y="622"/>
                  </a:lnTo>
                  <a:lnTo>
                    <a:pt x="2579" y="641"/>
                  </a:lnTo>
                  <a:lnTo>
                    <a:pt x="2936" y="622"/>
                  </a:lnTo>
                  <a:lnTo>
                    <a:pt x="3068" y="603"/>
                  </a:lnTo>
                  <a:lnTo>
                    <a:pt x="2936" y="603"/>
                  </a:lnTo>
                  <a:lnTo>
                    <a:pt x="2579" y="565"/>
                  </a:lnTo>
                  <a:lnTo>
                    <a:pt x="2334" y="546"/>
                  </a:lnTo>
                  <a:lnTo>
                    <a:pt x="2071" y="509"/>
                  </a:lnTo>
                  <a:lnTo>
                    <a:pt x="1807" y="471"/>
                  </a:lnTo>
                  <a:lnTo>
                    <a:pt x="1506" y="415"/>
                  </a:lnTo>
                  <a:lnTo>
                    <a:pt x="1224" y="358"/>
                  </a:lnTo>
                  <a:lnTo>
                    <a:pt x="960" y="302"/>
                  </a:lnTo>
                  <a:lnTo>
                    <a:pt x="697" y="227"/>
                  </a:lnTo>
                  <a:lnTo>
                    <a:pt x="471" y="151"/>
                  </a:lnTo>
                  <a:lnTo>
                    <a:pt x="132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0"/>
            <p:cNvSpPr/>
            <p:nvPr/>
          </p:nvSpPr>
          <p:spPr>
            <a:xfrm flipH="1">
              <a:off x="458693" y="4132604"/>
              <a:ext cx="141629" cy="16871"/>
            </a:xfrm>
            <a:custGeom>
              <a:avLst/>
              <a:gdLst/>
              <a:ahLst/>
              <a:cxnLst/>
              <a:rect l="l" t="t" r="r" b="b"/>
              <a:pathLst>
                <a:path w="4273" h="509" extrusionOk="0">
                  <a:moveTo>
                    <a:pt x="4272" y="1"/>
                  </a:moveTo>
                  <a:lnTo>
                    <a:pt x="4084" y="38"/>
                  </a:lnTo>
                  <a:lnTo>
                    <a:pt x="3613" y="114"/>
                  </a:lnTo>
                  <a:lnTo>
                    <a:pt x="3293" y="170"/>
                  </a:lnTo>
                  <a:lnTo>
                    <a:pt x="2936" y="246"/>
                  </a:lnTo>
                  <a:lnTo>
                    <a:pt x="2541" y="283"/>
                  </a:lnTo>
                  <a:lnTo>
                    <a:pt x="2146" y="340"/>
                  </a:lnTo>
                  <a:lnTo>
                    <a:pt x="1750" y="377"/>
                  </a:lnTo>
                  <a:lnTo>
                    <a:pt x="1355" y="415"/>
                  </a:lnTo>
                  <a:lnTo>
                    <a:pt x="998" y="434"/>
                  </a:lnTo>
                  <a:lnTo>
                    <a:pt x="678" y="453"/>
                  </a:lnTo>
                  <a:lnTo>
                    <a:pt x="0" y="471"/>
                  </a:lnTo>
                  <a:lnTo>
                    <a:pt x="188" y="490"/>
                  </a:lnTo>
                  <a:lnTo>
                    <a:pt x="678" y="509"/>
                  </a:lnTo>
                  <a:lnTo>
                    <a:pt x="1374" y="509"/>
                  </a:lnTo>
                  <a:lnTo>
                    <a:pt x="1750" y="490"/>
                  </a:lnTo>
                  <a:lnTo>
                    <a:pt x="2164" y="453"/>
                  </a:lnTo>
                  <a:lnTo>
                    <a:pt x="2560" y="396"/>
                  </a:lnTo>
                  <a:lnTo>
                    <a:pt x="2955" y="340"/>
                  </a:lnTo>
                  <a:lnTo>
                    <a:pt x="3312" y="264"/>
                  </a:lnTo>
                  <a:lnTo>
                    <a:pt x="3632" y="189"/>
                  </a:lnTo>
                  <a:lnTo>
                    <a:pt x="4103" y="57"/>
                  </a:lnTo>
                  <a:lnTo>
                    <a:pt x="42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0"/>
            <p:cNvSpPr/>
            <p:nvPr/>
          </p:nvSpPr>
          <p:spPr>
            <a:xfrm flipH="1">
              <a:off x="44623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6" y="15300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0"/>
            <p:cNvSpPr/>
            <p:nvPr/>
          </p:nvSpPr>
          <p:spPr>
            <a:xfrm flipH="1">
              <a:off x="98828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7" y="1530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0"/>
            <p:cNvSpPr/>
            <p:nvPr/>
          </p:nvSpPr>
          <p:spPr>
            <a:xfrm flipH="1">
              <a:off x="407548" y="4324744"/>
              <a:ext cx="691173" cy="126647"/>
            </a:xfrm>
            <a:custGeom>
              <a:avLst/>
              <a:gdLst/>
              <a:ahLst/>
              <a:cxnLst/>
              <a:rect l="l" t="t" r="r" b="b"/>
              <a:pathLst>
                <a:path w="20853" h="3821" extrusionOk="0">
                  <a:moveTo>
                    <a:pt x="1" y="0"/>
                  </a:moveTo>
                  <a:lnTo>
                    <a:pt x="1" y="3820"/>
                  </a:lnTo>
                  <a:lnTo>
                    <a:pt x="20852" y="3820"/>
                  </a:lnTo>
                  <a:lnTo>
                    <a:pt x="208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5967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6"/>
          <p:cNvGrpSpPr/>
          <p:nvPr/>
        </p:nvGrpSpPr>
        <p:grpSpPr>
          <a:xfrm>
            <a:off x="387600" y="1"/>
            <a:ext cx="8368800" cy="4610448"/>
            <a:chOff x="387600" y="0"/>
            <a:chExt cx="8368800" cy="4350300"/>
          </a:xfrm>
        </p:grpSpPr>
        <p:sp>
          <p:nvSpPr>
            <p:cNvPr id="379" name="Google Shape;379;p6"/>
            <p:cNvSpPr/>
            <p:nvPr/>
          </p:nvSpPr>
          <p:spPr>
            <a:xfrm>
              <a:off x="3876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12029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20182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28336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6489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44643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527964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609498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691032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772566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8541000" y="0"/>
              <a:ext cx="215400" cy="4350300"/>
            </a:xfrm>
            <a:prstGeom prst="rect">
              <a:avLst/>
            </a:prstGeom>
            <a:solidFill>
              <a:srgbClr val="FFFFFF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6"/>
          <p:cNvGrpSpPr/>
          <p:nvPr/>
        </p:nvGrpSpPr>
        <p:grpSpPr>
          <a:xfrm>
            <a:off x="-5300" y="4610475"/>
            <a:ext cx="9149400" cy="533175"/>
            <a:chOff x="-5300" y="5220075"/>
            <a:chExt cx="9149400" cy="533175"/>
          </a:xfrm>
        </p:grpSpPr>
        <p:sp>
          <p:nvSpPr>
            <p:cNvPr id="391" name="Google Shape;391;p6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-5300" y="5220075"/>
              <a:ext cx="9149400" cy="130200"/>
            </a:xfrm>
            <a:prstGeom prst="rect">
              <a:avLst/>
            </a:prstGeom>
            <a:solidFill>
              <a:srgbClr val="2A2A2A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-5300" y="5286725"/>
              <a:ext cx="9149400" cy="63600"/>
            </a:xfrm>
            <a:prstGeom prst="rect">
              <a:avLst/>
            </a:pr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-5300" y="5335950"/>
              <a:ext cx="9149400" cy="417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6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  <a:effectLst>
            <a:outerShdw dist="57150" dir="3000000" algn="bl" rotWithShape="0">
              <a:schemeClr val="lt1">
                <a:alpha val="21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396" name="Google Shape;396;p6"/>
          <p:cNvGrpSpPr/>
          <p:nvPr/>
        </p:nvGrpSpPr>
        <p:grpSpPr>
          <a:xfrm>
            <a:off x="8278066" y="-4425"/>
            <a:ext cx="720435" cy="778344"/>
            <a:chOff x="352742" y="-4425"/>
            <a:chExt cx="720435" cy="778344"/>
          </a:xfrm>
        </p:grpSpPr>
        <p:cxnSp>
          <p:nvCxnSpPr>
            <p:cNvPr id="397" name="Google Shape;397;p6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98" name="Google Shape;398;p6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399" name="Google Shape;399;p6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6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6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6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6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6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6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6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6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6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6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6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6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6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6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6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4" name="Google Shape;434;p6"/>
          <p:cNvGrpSpPr/>
          <p:nvPr/>
        </p:nvGrpSpPr>
        <p:grpSpPr>
          <a:xfrm>
            <a:off x="145498" y="-4425"/>
            <a:ext cx="720435" cy="778344"/>
            <a:chOff x="352742" y="-4425"/>
            <a:chExt cx="720435" cy="778344"/>
          </a:xfrm>
        </p:grpSpPr>
        <p:cxnSp>
          <p:nvCxnSpPr>
            <p:cNvPr id="435" name="Google Shape;435;p6"/>
            <p:cNvCxnSpPr/>
            <p:nvPr/>
          </p:nvCxnSpPr>
          <p:spPr>
            <a:xfrm rot="10800000">
              <a:off x="714438" y="-4425"/>
              <a:ext cx="0" cy="3666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36" name="Google Shape;436;p6"/>
            <p:cNvGrpSpPr/>
            <p:nvPr/>
          </p:nvGrpSpPr>
          <p:grpSpPr>
            <a:xfrm>
              <a:off x="352742" y="358150"/>
              <a:ext cx="720435" cy="415769"/>
              <a:chOff x="-1956433" y="243850"/>
              <a:chExt cx="720435" cy="415769"/>
            </a:xfrm>
          </p:grpSpPr>
          <p:sp>
            <p:nvSpPr>
              <p:cNvPr id="437" name="Google Shape;437;p6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extrusionOk="0">
                    <a:moveTo>
                      <a:pt x="3821" y="1"/>
                    </a:move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-1712378" y="243850"/>
                <a:ext cx="232316" cy="21193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435" fill="none" extrusionOk="0">
                    <a:moveTo>
                      <a:pt x="6456" y="1243"/>
                    </a:moveTo>
                    <a:lnTo>
                      <a:pt x="6456" y="1243"/>
                    </a:lnTo>
                    <a:lnTo>
                      <a:pt x="6399" y="1111"/>
                    </a:lnTo>
                    <a:lnTo>
                      <a:pt x="6343" y="998"/>
                    </a:lnTo>
                    <a:lnTo>
                      <a:pt x="6267" y="866"/>
                    </a:lnTo>
                    <a:lnTo>
                      <a:pt x="6173" y="753"/>
                    </a:lnTo>
                    <a:lnTo>
                      <a:pt x="6079" y="640"/>
                    </a:lnTo>
                    <a:lnTo>
                      <a:pt x="5966" y="546"/>
                    </a:lnTo>
                    <a:lnTo>
                      <a:pt x="5853" y="433"/>
                    </a:lnTo>
                    <a:lnTo>
                      <a:pt x="5703" y="358"/>
                    </a:lnTo>
                    <a:lnTo>
                      <a:pt x="5552" y="283"/>
                    </a:lnTo>
                    <a:lnTo>
                      <a:pt x="5402" y="208"/>
                    </a:lnTo>
                    <a:lnTo>
                      <a:pt x="5214" y="151"/>
                    </a:lnTo>
                    <a:lnTo>
                      <a:pt x="5025" y="95"/>
                    </a:lnTo>
                    <a:lnTo>
                      <a:pt x="4818" y="57"/>
                    </a:lnTo>
                    <a:lnTo>
                      <a:pt x="4593" y="19"/>
                    </a:lnTo>
                    <a:lnTo>
                      <a:pt x="4348" y="1"/>
                    </a:lnTo>
                    <a:lnTo>
                      <a:pt x="4084" y="1"/>
                    </a:lnTo>
                    <a:lnTo>
                      <a:pt x="4084" y="1"/>
                    </a:lnTo>
                    <a:lnTo>
                      <a:pt x="3821" y="1"/>
                    </a:lnTo>
                    <a:lnTo>
                      <a:pt x="3576" y="19"/>
                    </a:lnTo>
                    <a:lnTo>
                      <a:pt x="3350" y="57"/>
                    </a:lnTo>
                    <a:lnTo>
                      <a:pt x="3125" y="95"/>
                    </a:lnTo>
                    <a:lnTo>
                      <a:pt x="2936" y="151"/>
                    </a:lnTo>
                    <a:lnTo>
                      <a:pt x="2767" y="208"/>
                    </a:lnTo>
                    <a:lnTo>
                      <a:pt x="2598" y="283"/>
                    </a:lnTo>
                    <a:lnTo>
                      <a:pt x="2447" y="358"/>
                    </a:lnTo>
                    <a:lnTo>
                      <a:pt x="2315" y="433"/>
                    </a:lnTo>
                    <a:lnTo>
                      <a:pt x="2184" y="546"/>
                    </a:lnTo>
                    <a:lnTo>
                      <a:pt x="2071" y="640"/>
                    </a:lnTo>
                    <a:lnTo>
                      <a:pt x="1977" y="753"/>
                    </a:lnTo>
                    <a:lnTo>
                      <a:pt x="1883" y="866"/>
                    </a:lnTo>
                    <a:lnTo>
                      <a:pt x="1807" y="998"/>
                    </a:lnTo>
                    <a:lnTo>
                      <a:pt x="1751" y="1111"/>
                    </a:lnTo>
                    <a:lnTo>
                      <a:pt x="1694" y="1243"/>
                    </a:lnTo>
                    <a:lnTo>
                      <a:pt x="1694" y="1243"/>
                    </a:lnTo>
                    <a:lnTo>
                      <a:pt x="1563" y="1732"/>
                    </a:lnTo>
                    <a:lnTo>
                      <a:pt x="1318" y="2522"/>
                    </a:lnTo>
                    <a:lnTo>
                      <a:pt x="753" y="4611"/>
                    </a:lnTo>
                    <a:lnTo>
                      <a:pt x="1" y="7434"/>
                    </a:lnTo>
                    <a:lnTo>
                      <a:pt x="4084" y="7434"/>
                    </a:lnTo>
                    <a:lnTo>
                      <a:pt x="8149" y="7434"/>
                    </a:lnTo>
                    <a:lnTo>
                      <a:pt x="8149" y="7434"/>
                    </a:lnTo>
                    <a:lnTo>
                      <a:pt x="7397" y="4611"/>
                    </a:lnTo>
                    <a:lnTo>
                      <a:pt x="6832" y="2522"/>
                    </a:lnTo>
                    <a:lnTo>
                      <a:pt x="6606" y="1732"/>
                    </a:lnTo>
                    <a:lnTo>
                      <a:pt x="6456" y="12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-1704340" y="278711"/>
                <a:ext cx="219431" cy="158830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5572" extrusionOk="0">
                    <a:moveTo>
                      <a:pt x="133" y="4668"/>
                    </a:moveTo>
                    <a:lnTo>
                      <a:pt x="133" y="4668"/>
                    </a:lnTo>
                    <a:lnTo>
                      <a:pt x="133" y="4668"/>
                    </a:lnTo>
                    <a:lnTo>
                      <a:pt x="133" y="4668"/>
                    </a:lnTo>
                    <a:lnTo>
                      <a:pt x="1" y="5195"/>
                    </a:lnTo>
                    <a:lnTo>
                      <a:pt x="1" y="5195"/>
                    </a:lnTo>
                    <a:lnTo>
                      <a:pt x="133" y="4668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437" y="923"/>
                    </a:lnTo>
                    <a:lnTo>
                      <a:pt x="6870" y="2466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7698" y="5571"/>
                    </a:lnTo>
                    <a:lnTo>
                      <a:pt x="6870" y="2466"/>
                    </a:lnTo>
                    <a:lnTo>
                      <a:pt x="6437" y="923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20"/>
                    </a:move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20"/>
                    </a:lnTo>
                    <a:close/>
                    <a:moveTo>
                      <a:pt x="6174" y="1"/>
                    </a:moveTo>
                    <a:lnTo>
                      <a:pt x="6174" y="1"/>
                    </a:lnTo>
                    <a:lnTo>
                      <a:pt x="6174" y="20"/>
                    </a:lnTo>
                    <a:lnTo>
                      <a:pt x="6174" y="20"/>
                    </a:lnTo>
                    <a:lnTo>
                      <a:pt x="6174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74" y="1"/>
                    </a:lnTo>
                    <a:lnTo>
                      <a:pt x="6174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  <a:moveTo>
                      <a:pt x="6155" y="1"/>
                    </a:move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lnTo>
                      <a:pt x="6155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-1704340" y="411742"/>
                <a:ext cx="3791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133" h="528" fill="none" extrusionOk="0">
                    <a:moveTo>
                      <a:pt x="133" y="1"/>
                    </a:moveTo>
                    <a:lnTo>
                      <a:pt x="133" y="1"/>
                    </a:lnTo>
                    <a:lnTo>
                      <a:pt x="133" y="1"/>
                    </a:lnTo>
                    <a:lnTo>
                      <a:pt x="133" y="1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-1528382" y="279253"/>
                <a:ext cx="43470" cy="158288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555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64" y="904"/>
                    </a:lnTo>
                    <a:lnTo>
                      <a:pt x="697" y="2447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1525" y="5552"/>
                    </a:lnTo>
                    <a:lnTo>
                      <a:pt x="697" y="2447"/>
                    </a:lnTo>
                    <a:lnTo>
                      <a:pt x="264" y="90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-1528382" y="279253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-1528382" y="278711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-1528924" y="278711"/>
                <a:ext cx="57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-1528924" y="27871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extrusionOk="0">
                    <a:moveTo>
                      <a:pt x="4272" y="0"/>
                    </a:move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-1707533" y="244392"/>
                <a:ext cx="222624" cy="193150"/>
              </a:xfrm>
              <a:custGeom>
                <a:avLst/>
                <a:gdLst/>
                <a:ahLst/>
                <a:cxnLst/>
                <a:rect l="l" t="t" r="r" b="b"/>
                <a:pathLst>
                  <a:path w="7810" h="6776" fill="none" extrusionOk="0">
                    <a:moveTo>
                      <a:pt x="4272" y="0"/>
                    </a:moveTo>
                    <a:lnTo>
                      <a:pt x="4272" y="0"/>
                    </a:lnTo>
                    <a:lnTo>
                      <a:pt x="4404" y="94"/>
                    </a:lnTo>
                    <a:lnTo>
                      <a:pt x="4554" y="226"/>
                    </a:lnTo>
                    <a:lnTo>
                      <a:pt x="4686" y="377"/>
                    </a:lnTo>
                    <a:lnTo>
                      <a:pt x="4799" y="527"/>
                    </a:lnTo>
                    <a:lnTo>
                      <a:pt x="4931" y="697"/>
                    </a:lnTo>
                    <a:lnTo>
                      <a:pt x="5025" y="866"/>
                    </a:lnTo>
                    <a:lnTo>
                      <a:pt x="5138" y="1054"/>
                    </a:lnTo>
                    <a:lnTo>
                      <a:pt x="5232" y="1261"/>
                    </a:lnTo>
                    <a:lnTo>
                      <a:pt x="5307" y="1468"/>
                    </a:lnTo>
                    <a:lnTo>
                      <a:pt x="5382" y="1694"/>
                    </a:lnTo>
                    <a:lnTo>
                      <a:pt x="5458" y="1901"/>
                    </a:lnTo>
                    <a:lnTo>
                      <a:pt x="5514" y="2127"/>
                    </a:lnTo>
                    <a:lnTo>
                      <a:pt x="5552" y="2353"/>
                    </a:lnTo>
                    <a:lnTo>
                      <a:pt x="5589" y="2579"/>
                    </a:lnTo>
                    <a:lnTo>
                      <a:pt x="5608" y="2804"/>
                    </a:lnTo>
                    <a:lnTo>
                      <a:pt x="5608" y="3030"/>
                    </a:lnTo>
                    <a:lnTo>
                      <a:pt x="5608" y="3256"/>
                    </a:lnTo>
                    <a:lnTo>
                      <a:pt x="5589" y="3463"/>
                    </a:lnTo>
                    <a:lnTo>
                      <a:pt x="5552" y="3689"/>
                    </a:lnTo>
                    <a:lnTo>
                      <a:pt x="5495" y="3896"/>
                    </a:lnTo>
                    <a:lnTo>
                      <a:pt x="5420" y="4084"/>
                    </a:lnTo>
                    <a:lnTo>
                      <a:pt x="5345" y="4272"/>
                    </a:lnTo>
                    <a:lnTo>
                      <a:pt x="5251" y="4442"/>
                    </a:lnTo>
                    <a:lnTo>
                      <a:pt x="5138" y="4611"/>
                    </a:lnTo>
                    <a:lnTo>
                      <a:pt x="5006" y="4762"/>
                    </a:lnTo>
                    <a:lnTo>
                      <a:pt x="4837" y="4893"/>
                    </a:lnTo>
                    <a:lnTo>
                      <a:pt x="4667" y="5006"/>
                    </a:lnTo>
                    <a:lnTo>
                      <a:pt x="4479" y="5119"/>
                    </a:lnTo>
                    <a:lnTo>
                      <a:pt x="4272" y="5194"/>
                    </a:lnTo>
                    <a:lnTo>
                      <a:pt x="4046" y="5251"/>
                    </a:lnTo>
                    <a:lnTo>
                      <a:pt x="3783" y="5289"/>
                    </a:lnTo>
                    <a:lnTo>
                      <a:pt x="3519" y="5307"/>
                    </a:lnTo>
                    <a:lnTo>
                      <a:pt x="3519" y="5307"/>
                    </a:lnTo>
                    <a:lnTo>
                      <a:pt x="2955" y="5326"/>
                    </a:lnTo>
                    <a:lnTo>
                      <a:pt x="2447" y="5364"/>
                    </a:lnTo>
                    <a:lnTo>
                      <a:pt x="1976" y="5420"/>
                    </a:lnTo>
                    <a:lnTo>
                      <a:pt x="1543" y="5496"/>
                    </a:lnTo>
                    <a:lnTo>
                      <a:pt x="1167" y="5571"/>
                    </a:lnTo>
                    <a:lnTo>
                      <a:pt x="809" y="5665"/>
                    </a:lnTo>
                    <a:lnTo>
                      <a:pt x="508" y="5759"/>
                    </a:lnTo>
                    <a:lnTo>
                      <a:pt x="245" y="5872"/>
                    </a:lnTo>
                    <a:lnTo>
                      <a:pt x="245" y="5872"/>
                    </a:lnTo>
                    <a:lnTo>
                      <a:pt x="113" y="6399"/>
                    </a:lnTo>
                    <a:lnTo>
                      <a:pt x="113" y="6399"/>
                    </a:lnTo>
                    <a:lnTo>
                      <a:pt x="0" y="6775"/>
                    </a:lnTo>
                    <a:lnTo>
                      <a:pt x="0" y="6775"/>
                    </a:lnTo>
                    <a:lnTo>
                      <a:pt x="979" y="6662"/>
                    </a:lnTo>
                    <a:lnTo>
                      <a:pt x="1957" y="6606"/>
                    </a:lnTo>
                    <a:lnTo>
                      <a:pt x="2936" y="6549"/>
                    </a:lnTo>
                    <a:lnTo>
                      <a:pt x="3914" y="6549"/>
                    </a:lnTo>
                    <a:lnTo>
                      <a:pt x="3914" y="6549"/>
                    </a:lnTo>
                    <a:lnTo>
                      <a:pt x="4893" y="6549"/>
                    </a:lnTo>
                    <a:lnTo>
                      <a:pt x="5853" y="6606"/>
                    </a:lnTo>
                    <a:lnTo>
                      <a:pt x="6831" y="6662"/>
                    </a:lnTo>
                    <a:lnTo>
                      <a:pt x="7810" y="6775"/>
                    </a:lnTo>
                    <a:lnTo>
                      <a:pt x="7810" y="6775"/>
                    </a:lnTo>
                    <a:lnTo>
                      <a:pt x="6982" y="3670"/>
                    </a:lnTo>
                    <a:lnTo>
                      <a:pt x="6549" y="2127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24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86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267" y="1205"/>
                    </a:lnTo>
                    <a:lnTo>
                      <a:pt x="6173" y="960"/>
                    </a:lnTo>
                    <a:lnTo>
                      <a:pt x="6022" y="753"/>
                    </a:lnTo>
                    <a:lnTo>
                      <a:pt x="5853" y="565"/>
                    </a:lnTo>
                    <a:lnTo>
                      <a:pt x="5740" y="471"/>
                    </a:lnTo>
                    <a:lnTo>
                      <a:pt x="5627" y="396"/>
                    </a:lnTo>
                    <a:lnTo>
                      <a:pt x="5495" y="301"/>
                    </a:lnTo>
                    <a:lnTo>
                      <a:pt x="5363" y="245"/>
                    </a:lnTo>
                    <a:lnTo>
                      <a:pt x="5213" y="189"/>
                    </a:lnTo>
                    <a:lnTo>
                      <a:pt x="5044" y="132"/>
                    </a:lnTo>
                    <a:lnTo>
                      <a:pt x="4686" y="38"/>
                    </a:lnTo>
                    <a:lnTo>
                      <a:pt x="42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extrusionOk="0">
                    <a:moveTo>
                      <a:pt x="10125" y="1"/>
                    </a:move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close/>
                  </a:path>
                </a:pathLst>
              </a:custGeom>
              <a:solidFill>
                <a:srgbClr val="2A2A2A">
                  <a:alpha val="3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-1956433" y="583396"/>
                <a:ext cx="720435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1733" fill="none" extrusionOk="0">
                    <a:moveTo>
                      <a:pt x="25142" y="735"/>
                    </a:moveTo>
                    <a:lnTo>
                      <a:pt x="25142" y="735"/>
                    </a:lnTo>
                    <a:lnTo>
                      <a:pt x="24954" y="660"/>
                    </a:lnTo>
                    <a:lnTo>
                      <a:pt x="24653" y="584"/>
                    </a:lnTo>
                    <a:lnTo>
                      <a:pt x="24295" y="509"/>
                    </a:lnTo>
                    <a:lnTo>
                      <a:pt x="23825" y="434"/>
                    </a:lnTo>
                    <a:lnTo>
                      <a:pt x="23298" y="377"/>
                    </a:lnTo>
                    <a:lnTo>
                      <a:pt x="22677" y="302"/>
                    </a:lnTo>
                    <a:lnTo>
                      <a:pt x="21209" y="208"/>
                    </a:lnTo>
                    <a:lnTo>
                      <a:pt x="19459" y="114"/>
                    </a:lnTo>
                    <a:lnTo>
                      <a:pt x="17445" y="39"/>
                    </a:lnTo>
                    <a:lnTo>
                      <a:pt x="15168" y="1"/>
                    </a:lnTo>
                    <a:lnTo>
                      <a:pt x="12646" y="1"/>
                    </a:lnTo>
                    <a:lnTo>
                      <a:pt x="12646" y="1"/>
                    </a:lnTo>
                    <a:lnTo>
                      <a:pt x="10125" y="1"/>
                    </a:lnTo>
                    <a:lnTo>
                      <a:pt x="7848" y="39"/>
                    </a:lnTo>
                    <a:lnTo>
                      <a:pt x="5815" y="114"/>
                    </a:lnTo>
                    <a:lnTo>
                      <a:pt x="4065" y="208"/>
                    </a:lnTo>
                    <a:lnTo>
                      <a:pt x="2597" y="302"/>
                    </a:lnTo>
                    <a:lnTo>
                      <a:pt x="1995" y="377"/>
                    </a:lnTo>
                    <a:lnTo>
                      <a:pt x="1449" y="434"/>
                    </a:lnTo>
                    <a:lnTo>
                      <a:pt x="997" y="509"/>
                    </a:lnTo>
                    <a:lnTo>
                      <a:pt x="621" y="584"/>
                    </a:lnTo>
                    <a:lnTo>
                      <a:pt x="320" y="660"/>
                    </a:lnTo>
                    <a:lnTo>
                      <a:pt x="132" y="735"/>
                    </a:lnTo>
                    <a:lnTo>
                      <a:pt x="132" y="735"/>
                    </a:lnTo>
                    <a:lnTo>
                      <a:pt x="57" y="791"/>
                    </a:lnTo>
                    <a:lnTo>
                      <a:pt x="19" y="829"/>
                    </a:lnTo>
                    <a:lnTo>
                      <a:pt x="0" y="867"/>
                    </a:lnTo>
                    <a:lnTo>
                      <a:pt x="0" y="923"/>
                    </a:lnTo>
                    <a:lnTo>
                      <a:pt x="38" y="961"/>
                    </a:lnTo>
                    <a:lnTo>
                      <a:pt x="94" y="998"/>
                    </a:lnTo>
                    <a:lnTo>
                      <a:pt x="282" y="1092"/>
                    </a:lnTo>
                    <a:lnTo>
                      <a:pt x="602" y="1168"/>
                    </a:lnTo>
                    <a:lnTo>
                      <a:pt x="1016" y="1243"/>
                    </a:lnTo>
                    <a:lnTo>
                      <a:pt x="1562" y="1337"/>
                    </a:lnTo>
                    <a:lnTo>
                      <a:pt x="2221" y="1412"/>
                    </a:lnTo>
                    <a:lnTo>
                      <a:pt x="3030" y="1469"/>
                    </a:lnTo>
                    <a:lnTo>
                      <a:pt x="3952" y="1525"/>
                    </a:lnTo>
                    <a:lnTo>
                      <a:pt x="5025" y="1582"/>
                    </a:lnTo>
                    <a:lnTo>
                      <a:pt x="6248" y="1638"/>
                    </a:lnTo>
                    <a:lnTo>
                      <a:pt x="7603" y="1676"/>
                    </a:lnTo>
                    <a:lnTo>
                      <a:pt x="9127" y="1695"/>
                    </a:lnTo>
                    <a:lnTo>
                      <a:pt x="10802" y="1714"/>
                    </a:lnTo>
                    <a:lnTo>
                      <a:pt x="12646" y="1732"/>
                    </a:lnTo>
                    <a:lnTo>
                      <a:pt x="12646" y="1732"/>
                    </a:lnTo>
                    <a:lnTo>
                      <a:pt x="14472" y="1714"/>
                    </a:lnTo>
                    <a:lnTo>
                      <a:pt x="16147" y="1695"/>
                    </a:lnTo>
                    <a:lnTo>
                      <a:pt x="17671" y="1676"/>
                    </a:lnTo>
                    <a:lnTo>
                      <a:pt x="19026" y="1638"/>
                    </a:lnTo>
                    <a:lnTo>
                      <a:pt x="20249" y="1582"/>
                    </a:lnTo>
                    <a:lnTo>
                      <a:pt x="21322" y="1525"/>
                    </a:lnTo>
                    <a:lnTo>
                      <a:pt x="22244" y="1469"/>
                    </a:lnTo>
                    <a:lnTo>
                      <a:pt x="23053" y="1412"/>
                    </a:lnTo>
                    <a:lnTo>
                      <a:pt x="23712" y="1337"/>
                    </a:lnTo>
                    <a:lnTo>
                      <a:pt x="24258" y="1243"/>
                    </a:lnTo>
                    <a:lnTo>
                      <a:pt x="24691" y="1168"/>
                    </a:lnTo>
                    <a:lnTo>
                      <a:pt x="24992" y="1092"/>
                    </a:lnTo>
                    <a:lnTo>
                      <a:pt x="25180" y="998"/>
                    </a:lnTo>
                    <a:lnTo>
                      <a:pt x="25236" y="961"/>
                    </a:lnTo>
                    <a:lnTo>
                      <a:pt x="25274" y="923"/>
                    </a:lnTo>
                    <a:lnTo>
                      <a:pt x="25274" y="867"/>
                    </a:lnTo>
                    <a:lnTo>
                      <a:pt x="25255" y="829"/>
                    </a:lnTo>
                    <a:lnTo>
                      <a:pt x="25218" y="791"/>
                    </a:lnTo>
                    <a:lnTo>
                      <a:pt x="25142" y="7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extrusionOk="0">
                    <a:moveTo>
                      <a:pt x="11838" y="0"/>
                    </a:move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-1952699" y="431068"/>
                <a:ext cx="712967" cy="173282"/>
              </a:xfrm>
              <a:custGeom>
                <a:avLst/>
                <a:gdLst/>
                <a:ahLst/>
                <a:cxnLst/>
                <a:rect l="l" t="t" r="r" b="b"/>
                <a:pathLst>
                  <a:path w="25012" h="6079" fill="none" extrusionOk="0">
                    <a:moveTo>
                      <a:pt x="21229" y="1092"/>
                    </a:moveTo>
                    <a:lnTo>
                      <a:pt x="21229" y="1092"/>
                    </a:lnTo>
                    <a:lnTo>
                      <a:pt x="19874" y="791"/>
                    </a:lnTo>
                    <a:lnTo>
                      <a:pt x="18933" y="621"/>
                    </a:lnTo>
                    <a:lnTo>
                      <a:pt x="17804" y="414"/>
                    </a:lnTo>
                    <a:lnTo>
                      <a:pt x="17804" y="414"/>
                    </a:lnTo>
                    <a:lnTo>
                      <a:pt x="17145" y="320"/>
                    </a:lnTo>
                    <a:lnTo>
                      <a:pt x="16486" y="226"/>
                    </a:lnTo>
                    <a:lnTo>
                      <a:pt x="15828" y="151"/>
                    </a:lnTo>
                    <a:lnTo>
                      <a:pt x="15169" y="94"/>
                    </a:lnTo>
                    <a:lnTo>
                      <a:pt x="14510" y="57"/>
                    </a:lnTo>
                    <a:lnTo>
                      <a:pt x="13833" y="19"/>
                    </a:lnTo>
                    <a:lnTo>
                      <a:pt x="13174" y="0"/>
                    </a:lnTo>
                    <a:lnTo>
                      <a:pt x="12515" y="0"/>
                    </a:lnTo>
                    <a:lnTo>
                      <a:pt x="11838" y="0"/>
                    </a:lnTo>
                    <a:lnTo>
                      <a:pt x="11179" y="19"/>
                    </a:lnTo>
                    <a:lnTo>
                      <a:pt x="10521" y="57"/>
                    </a:lnTo>
                    <a:lnTo>
                      <a:pt x="9843" y="94"/>
                    </a:lnTo>
                    <a:lnTo>
                      <a:pt x="9184" y="151"/>
                    </a:lnTo>
                    <a:lnTo>
                      <a:pt x="8526" y="226"/>
                    </a:lnTo>
                    <a:lnTo>
                      <a:pt x="7867" y="320"/>
                    </a:lnTo>
                    <a:lnTo>
                      <a:pt x="7208" y="414"/>
                    </a:lnTo>
                    <a:lnTo>
                      <a:pt x="7208" y="414"/>
                    </a:lnTo>
                    <a:lnTo>
                      <a:pt x="6079" y="621"/>
                    </a:lnTo>
                    <a:lnTo>
                      <a:pt x="5138" y="791"/>
                    </a:lnTo>
                    <a:lnTo>
                      <a:pt x="3783" y="1092"/>
                    </a:lnTo>
                    <a:lnTo>
                      <a:pt x="3783" y="1092"/>
                    </a:lnTo>
                    <a:lnTo>
                      <a:pt x="3614" y="1130"/>
                    </a:lnTo>
                    <a:lnTo>
                      <a:pt x="3463" y="1205"/>
                    </a:lnTo>
                    <a:lnTo>
                      <a:pt x="3294" y="1280"/>
                    </a:lnTo>
                    <a:lnTo>
                      <a:pt x="3125" y="1393"/>
                    </a:lnTo>
                    <a:lnTo>
                      <a:pt x="2955" y="1525"/>
                    </a:lnTo>
                    <a:lnTo>
                      <a:pt x="2805" y="1675"/>
                    </a:lnTo>
                    <a:lnTo>
                      <a:pt x="2466" y="2014"/>
                    </a:lnTo>
                    <a:lnTo>
                      <a:pt x="2146" y="2409"/>
                    </a:lnTo>
                    <a:lnTo>
                      <a:pt x="1826" y="2823"/>
                    </a:lnTo>
                    <a:lnTo>
                      <a:pt x="1525" y="3275"/>
                    </a:lnTo>
                    <a:lnTo>
                      <a:pt x="1243" y="3727"/>
                    </a:lnTo>
                    <a:lnTo>
                      <a:pt x="979" y="4159"/>
                    </a:lnTo>
                    <a:lnTo>
                      <a:pt x="735" y="4592"/>
                    </a:lnTo>
                    <a:lnTo>
                      <a:pt x="340" y="5364"/>
                    </a:lnTo>
                    <a:lnTo>
                      <a:pt x="95" y="5891"/>
                    </a:lnTo>
                    <a:lnTo>
                      <a:pt x="1" y="6079"/>
                    </a:lnTo>
                    <a:lnTo>
                      <a:pt x="1" y="6079"/>
                    </a:lnTo>
                    <a:lnTo>
                      <a:pt x="76" y="6060"/>
                    </a:lnTo>
                    <a:lnTo>
                      <a:pt x="358" y="5966"/>
                    </a:lnTo>
                    <a:lnTo>
                      <a:pt x="603" y="5910"/>
                    </a:lnTo>
                    <a:lnTo>
                      <a:pt x="961" y="5853"/>
                    </a:lnTo>
                    <a:lnTo>
                      <a:pt x="1412" y="5778"/>
                    </a:lnTo>
                    <a:lnTo>
                      <a:pt x="1996" y="5721"/>
                    </a:lnTo>
                    <a:lnTo>
                      <a:pt x="2692" y="5646"/>
                    </a:lnTo>
                    <a:lnTo>
                      <a:pt x="3558" y="5571"/>
                    </a:lnTo>
                    <a:lnTo>
                      <a:pt x="4574" y="5514"/>
                    </a:lnTo>
                    <a:lnTo>
                      <a:pt x="5759" y="5458"/>
                    </a:lnTo>
                    <a:lnTo>
                      <a:pt x="7133" y="5401"/>
                    </a:lnTo>
                    <a:lnTo>
                      <a:pt x="8714" y="5364"/>
                    </a:lnTo>
                    <a:lnTo>
                      <a:pt x="10502" y="5345"/>
                    </a:lnTo>
                    <a:lnTo>
                      <a:pt x="12515" y="5345"/>
                    </a:lnTo>
                    <a:lnTo>
                      <a:pt x="12515" y="5345"/>
                    </a:lnTo>
                    <a:lnTo>
                      <a:pt x="14529" y="5345"/>
                    </a:lnTo>
                    <a:lnTo>
                      <a:pt x="16317" y="5364"/>
                    </a:lnTo>
                    <a:lnTo>
                      <a:pt x="17879" y="5401"/>
                    </a:lnTo>
                    <a:lnTo>
                      <a:pt x="19253" y="5458"/>
                    </a:lnTo>
                    <a:lnTo>
                      <a:pt x="20457" y="5514"/>
                    </a:lnTo>
                    <a:lnTo>
                      <a:pt x="21454" y="5571"/>
                    </a:lnTo>
                    <a:lnTo>
                      <a:pt x="22320" y="5646"/>
                    </a:lnTo>
                    <a:lnTo>
                      <a:pt x="23035" y="5721"/>
                    </a:lnTo>
                    <a:lnTo>
                      <a:pt x="23600" y="5778"/>
                    </a:lnTo>
                    <a:lnTo>
                      <a:pt x="24051" y="5853"/>
                    </a:lnTo>
                    <a:lnTo>
                      <a:pt x="24409" y="5910"/>
                    </a:lnTo>
                    <a:lnTo>
                      <a:pt x="24673" y="5966"/>
                    </a:lnTo>
                    <a:lnTo>
                      <a:pt x="24955" y="6060"/>
                    </a:lnTo>
                    <a:lnTo>
                      <a:pt x="25011" y="6079"/>
                    </a:lnTo>
                    <a:lnTo>
                      <a:pt x="25011" y="6079"/>
                    </a:lnTo>
                    <a:lnTo>
                      <a:pt x="24936" y="5891"/>
                    </a:lnTo>
                    <a:lnTo>
                      <a:pt x="24673" y="5364"/>
                    </a:lnTo>
                    <a:lnTo>
                      <a:pt x="24277" y="4592"/>
                    </a:lnTo>
                    <a:lnTo>
                      <a:pt x="24033" y="4159"/>
                    </a:lnTo>
                    <a:lnTo>
                      <a:pt x="23769" y="3727"/>
                    </a:lnTo>
                    <a:lnTo>
                      <a:pt x="23487" y="3275"/>
                    </a:lnTo>
                    <a:lnTo>
                      <a:pt x="23186" y="2823"/>
                    </a:lnTo>
                    <a:lnTo>
                      <a:pt x="22866" y="2409"/>
                    </a:lnTo>
                    <a:lnTo>
                      <a:pt x="22546" y="2014"/>
                    </a:lnTo>
                    <a:lnTo>
                      <a:pt x="22226" y="1675"/>
                    </a:lnTo>
                    <a:lnTo>
                      <a:pt x="22057" y="1525"/>
                    </a:lnTo>
                    <a:lnTo>
                      <a:pt x="21887" y="1393"/>
                    </a:lnTo>
                    <a:lnTo>
                      <a:pt x="21718" y="1280"/>
                    </a:lnTo>
                    <a:lnTo>
                      <a:pt x="21549" y="1205"/>
                    </a:lnTo>
                    <a:lnTo>
                      <a:pt x="21398" y="1130"/>
                    </a:lnTo>
                    <a:lnTo>
                      <a:pt x="21229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extrusionOk="0">
                    <a:moveTo>
                      <a:pt x="19459" y="1"/>
                    </a:move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  <a:close/>
                  </a:path>
                </a:pathLst>
              </a:custGeom>
              <a:solidFill>
                <a:srgbClr val="2A2A2A">
                  <a:alpha val="17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-1952158" y="451449"/>
                <a:ext cx="712425" cy="152388"/>
              </a:xfrm>
              <a:custGeom>
                <a:avLst/>
                <a:gdLst/>
                <a:ahLst/>
                <a:cxnLst/>
                <a:rect l="l" t="t" r="r" b="b"/>
                <a:pathLst>
                  <a:path w="24993" h="5346" fill="none" extrusionOk="0">
                    <a:moveTo>
                      <a:pt x="19459" y="1"/>
                    </a:moveTo>
                    <a:lnTo>
                      <a:pt x="19459" y="1"/>
                    </a:lnTo>
                    <a:lnTo>
                      <a:pt x="19911" y="358"/>
                    </a:lnTo>
                    <a:lnTo>
                      <a:pt x="20287" y="697"/>
                    </a:lnTo>
                    <a:lnTo>
                      <a:pt x="20457" y="866"/>
                    </a:lnTo>
                    <a:lnTo>
                      <a:pt x="20607" y="1054"/>
                    </a:lnTo>
                    <a:lnTo>
                      <a:pt x="20739" y="1224"/>
                    </a:lnTo>
                    <a:lnTo>
                      <a:pt x="20833" y="1393"/>
                    </a:lnTo>
                    <a:lnTo>
                      <a:pt x="20927" y="1562"/>
                    </a:lnTo>
                    <a:lnTo>
                      <a:pt x="20984" y="1732"/>
                    </a:lnTo>
                    <a:lnTo>
                      <a:pt x="21003" y="1901"/>
                    </a:lnTo>
                    <a:lnTo>
                      <a:pt x="21003" y="2052"/>
                    </a:lnTo>
                    <a:lnTo>
                      <a:pt x="20965" y="2221"/>
                    </a:lnTo>
                    <a:lnTo>
                      <a:pt x="20909" y="2372"/>
                    </a:lnTo>
                    <a:lnTo>
                      <a:pt x="20814" y="2522"/>
                    </a:lnTo>
                    <a:lnTo>
                      <a:pt x="20683" y="2654"/>
                    </a:lnTo>
                    <a:lnTo>
                      <a:pt x="20513" y="2805"/>
                    </a:lnTo>
                    <a:lnTo>
                      <a:pt x="20306" y="2936"/>
                    </a:lnTo>
                    <a:lnTo>
                      <a:pt x="20062" y="3068"/>
                    </a:lnTo>
                    <a:lnTo>
                      <a:pt x="19779" y="3181"/>
                    </a:lnTo>
                    <a:lnTo>
                      <a:pt x="19441" y="3294"/>
                    </a:lnTo>
                    <a:lnTo>
                      <a:pt x="19064" y="3407"/>
                    </a:lnTo>
                    <a:lnTo>
                      <a:pt x="18631" y="3501"/>
                    </a:lnTo>
                    <a:lnTo>
                      <a:pt x="18161" y="3595"/>
                    </a:lnTo>
                    <a:lnTo>
                      <a:pt x="17653" y="3670"/>
                    </a:lnTo>
                    <a:lnTo>
                      <a:pt x="17088" y="3745"/>
                    </a:lnTo>
                    <a:lnTo>
                      <a:pt x="16448" y="3802"/>
                    </a:lnTo>
                    <a:lnTo>
                      <a:pt x="15771" y="3858"/>
                    </a:lnTo>
                    <a:lnTo>
                      <a:pt x="15037" y="3896"/>
                    </a:lnTo>
                    <a:lnTo>
                      <a:pt x="14247" y="3915"/>
                    </a:lnTo>
                    <a:lnTo>
                      <a:pt x="13400" y="3934"/>
                    </a:lnTo>
                    <a:lnTo>
                      <a:pt x="12496" y="3952"/>
                    </a:lnTo>
                    <a:lnTo>
                      <a:pt x="12496" y="3952"/>
                    </a:lnTo>
                    <a:lnTo>
                      <a:pt x="11029" y="3952"/>
                    </a:lnTo>
                    <a:lnTo>
                      <a:pt x="9674" y="3971"/>
                    </a:lnTo>
                    <a:lnTo>
                      <a:pt x="8432" y="4028"/>
                    </a:lnTo>
                    <a:lnTo>
                      <a:pt x="7284" y="4084"/>
                    </a:lnTo>
                    <a:lnTo>
                      <a:pt x="6230" y="4141"/>
                    </a:lnTo>
                    <a:lnTo>
                      <a:pt x="5289" y="4216"/>
                    </a:lnTo>
                    <a:lnTo>
                      <a:pt x="4423" y="4310"/>
                    </a:lnTo>
                    <a:lnTo>
                      <a:pt x="3652" y="4404"/>
                    </a:lnTo>
                    <a:lnTo>
                      <a:pt x="2955" y="4498"/>
                    </a:lnTo>
                    <a:lnTo>
                      <a:pt x="2353" y="4592"/>
                    </a:lnTo>
                    <a:lnTo>
                      <a:pt x="1807" y="4686"/>
                    </a:lnTo>
                    <a:lnTo>
                      <a:pt x="1337" y="4799"/>
                    </a:lnTo>
                    <a:lnTo>
                      <a:pt x="942" y="4893"/>
                    </a:lnTo>
                    <a:lnTo>
                      <a:pt x="603" y="4988"/>
                    </a:lnTo>
                    <a:lnTo>
                      <a:pt x="76" y="5157"/>
                    </a:lnTo>
                    <a:lnTo>
                      <a:pt x="76" y="5157"/>
                    </a:lnTo>
                    <a:lnTo>
                      <a:pt x="1" y="5345"/>
                    </a:lnTo>
                    <a:lnTo>
                      <a:pt x="1" y="5345"/>
                    </a:lnTo>
                    <a:lnTo>
                      <a:pt x="208" y="5270"/>
                    </a:lnTo>
                    <a:lnTo>
                      <a:pt x="490" y="5195"/>
                    </a:lnTo>
                    <a:lnTo>
                      <a:pt x="847" y="5119"/>
                    </a:lnTo>
                    <a:lnTo>
                      <a:pt x="1299" y="5044"/>
                    </a:lnTo>
                    <a:lnTo>
                      <a:pt x="1299" y="5044"/>
                    </a:lnTo>
                    <a:lnTo>
                      <a:pt x="1826" y="4988"/>
                    </a:lnTo>
                    <a:lnTo>
                      <a:pt x="2447" y="4912"/>
                    </a:lnTo>
                    <a:lnTo>
                      <a:pt x="3915" y="4799"/>
                    </a:lnTo>
                    <a:lnTo>
                      <a:pt x="3915" y="4799"/>
                    </a:lnTo>
                    <a:lnTo>
                      <a:pt x="5665" y="4724"/>
                    </a:lnTo>
                    <a:lnTo>
                      <a:pt x="7679" y="4649"/>
                    </a:lnTo>
                    <a:lnTo>
                      <a:pt x="9975" y="4611"/>
                    </a:lnTo>
                    <a:lnTo>
                      <a:pt x="12496" y="4592"/>
                    </a:lnTo>
                    <a:lnTo>
                      <a:pt x="12496" y="4592"/>
                    </a:lnTo>
                    <a:lnTo>
                      <a:pt x="14397" y="4611"/>
                    </a:lnTo>
                    <a:lnTo>
                      <a:pt x="16185" y="4630"/>
                    </a:lnTo>
                    <a:lnTo>
                      <a:pt x="17822" y="4668"/>
                    </a:lnTo>
                    <a:lnTo>
                      <a:pt x="19309" y="4724"/>
                    </a:lnTo>
                    <a:lnTo>
                      <a:pt x="20664" y="4781"/>
                    </a:lnTo>
                    <a:lnTo>
                      <a:pt x="21831" y="4856"/>
                    </a:lnTo>
                    <a:lnTo>
                      <a:pt x="22847" y="4950"/>
                    </a:lnTo>
                    <a:lnTo>
                      <a:pt x="23675" y="5044"/>
                    </a:lnTo>
                    <a:lnTo>
                      <a:pt x="23675" y="5044"/>
                    </a:lnTo>
                    <a:lnTo>
                      <a:pt x="24127" y="5119"/>
                    </a:lnTo>
                    <a:lnTo>
                      <a:pt x="24484" y="5195"/>
                    </a:lnTo>
                    <a:lnTo>
                      <a:pt x="24785" y="5270"/>
                    </a:lnTo>
                    <a:lnTo>
                      <a:pt x="24992" y="5345"/>
                    </a:lnTo>
                    <a:lnTo>
                      <a:pt x="24992" y="5345"/>
                    </a:lnTo>
                    <a:lnTo>
                      <a:pt x="24842" y="5025"/>
                    </a:lnTo>
                    <a:lnTo>
                      <a:pt x="24541" y="4442"/>
                    </a:lnTo>
                    <a:lnTo>
                      <a:pt x="24145" y="3670"/>
                    </a:lnTo>
                    <a:lnTo>
                      <a:pt x="23901" y="3256"/>
                    </a:lnTo>
                    <a:lnTo>
                      <a:pt x="23637" y="2823"/>
                    </a:lnTo>
                    <a:lnTo>
                      <a:pt x="23374" y="2391"/>
                    </a:lnTo>
                    <a:lnTo>
                      <a:pt x="23073" y="1977"/>
                    </a:lnTo>
                    <a:lnTo>
                      <a:pt x="22772" y="1581"/>
                    </a:lnTo>
                    <a:lnTo>
                      <a:pt x="22471" y="1224"/>
                    </a:lnTo>
                    <a:lnTo>
                      <a:pt x="22151" y="923"/>
                    </a:lnTo>
                    <a:lnTo>
                      <a:pt x="22000" y="791"/>
                    </a:lnTo>
                    <a:lnTo>
                      <a:pt x="21831" y="659"/>
                    </a:lnTo>
                    <a:lnTo>
                      <a:pt x="21680" y="565"/>
                    </a:lnTo>
                    <a:lnTo>
                      <a:pt x="21530" y="471"/>
                    </a:lnTo>
                    <a:lnTo>
                      <a:pt x="21360" y="415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1210" y="377"/>
                    </a:lnTo>
                    <a:lnTo>
                      <a:pt x="20476" y="208"/>
                    </a:lnTo>
                    <a:lnTo>
                      <a:pt x="1945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-1668396" y="586104"/>
                <a:ext cx="144349" cy="7351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579" fill="none" extrusionOk="0">
                    <a:moveTo>
                      <a:pt x="1" y="19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1" y="301"/>
                    </a:lnTo>
                    <a:lnTo>
                      <a:pt x="39" y="546"/>
                    </a:lnTo>
                    <a:lnTo>
                      <a:pt x="114" y="790"/>
                    </a:lnTo>
                    <a:lnTo>
                      <a:pt x="189" y="1035"/>
                    </a:lnTo>
                    <a:lnTo>
                      <a:pt x="302" y="1242"/>
                    </a:lnTo>
                    <a:lnTo>
                      <a:pt x="434" y="1468"/>
                    </a:lnTo>
                    <a:lnTo>
                      <a:pt x="584" y="1656"/>
                    </a:lnTo>
                    <a:lnTo>
                      <a:pt x="735" y="1844"/>
                    </a:lnTo>
                    <a:lnTo>
                      <a:pt x="923" y="1995"/>
                    </a:lnTo>
                    <a:lnTo>
                      <a:pt x="1111" y="2145"/>
                    </a:lnTo>
                    <a:lnTo>
                      <a:pt x="1318" y="2277"/>
                    </a:lnTo>
                    <a:lnTo>
                      <a:pt x="1544" y="2371"/>
                    </a:lnTo>
                    <a:lnTo>
                      <a:pt x="1789" y="2465"/>
                    </a:lnTo>
                    <a:lnTo>
                      <a:pt x="2015" y="2522"/>
                    </a:lnTo>
                    <a:lnTo>
                      <a:pt x="2278" y="2559"/>
                    </a:lnTo>
                    <a:lnTo>
                      <a:pt x="2541" y="2578"/>
                    </a:lnTo>
                    <a:lnTo>
                      <a:pt x="2541" y="2578"/>
                    </a:lnTo>
                    <a:lnTo>
                      <a:pt x="2786" y="2559"/>
                    </a:lnTo>
                    <a:lnTo>
                      <a:pt x="3050" y="2522"/>
                    </a:lnTo>
                    <a:lnTo>
                      <a:pt x="3294" y="2465"/>
                    </a:lnTo>
                    <a:lnTo>
                      <a:pt x="3520" y="2371"/>
                    </a:lnTo>
                    <a:lnTo>
                      <a:pt x="3746" y="2277"/>
                    </a:lnTo>
                    <a:lnTo>
                      <a:pt x="3953" y="2145"/>
                    </a:lnTo>
                    <a:lnTo>
                      <a:pt x="4141" y="1995"/>
                    </a:lnTo>
                    <a:lnTo>
                      <a:pt x="4329" y="1844"/>
                    </a:lnTo>
                    <a:lnTo>
                      <a:pt x="4499" y="1656"/>
                    </a:lnTo>
                    <a:lnTo>
                      <a:pt x="4630" y="1468"/>
                    </a:lnTo>
                    <a:lnTo>
                      <a:pt x="4762" y="1242"/>
                    </a:lnTo>
                    <a:lnTo>
                      <a:pt x="4875" y="1035"/>
                    </a:lnTo>
                    <a:lnTo>
                      <a:pt x="4950" y="790"/>
                    </a:lnTo>
                    <a:lnTo>
                      <a:pt x="5026" y="546"/>
                    </a:lnTo>
                    <a:lnTo>
                      <a:pt x="5063" y="301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  <a:lnTo>
                      <a:pt x="2541" y="0"/>
                    </a:lnTo>
                    <a:lnTo>
                      <a:pt x="1" y="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-1524078" y="587159"/>
                <a:ext cx="29" cy="2166"/>
              </a:xfrm>
              <a:custGeom>
                <a:avLst/>
                <a:gdLst/>
                <a:ahLst/>
                <a:cxnLst/>
                <a:rect l="l" t="t" r="r" b="b"/>
                <a:pathLst>
                  <a:path w="1" h="76" extrusionOk="0"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38"/>
                    </a:move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CF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-1524078" y="589297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-1524078" y="588784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-1524078" y="588242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-1524078" y="588242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-1524078" y="587701"/>
                <a:ext cx="29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-1524078" y="587159"/>
                <a:ext cx="29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extrusionOk="0">
                    <a:moveTo>
                      <a:pt x="2541" y="0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rgbClr val="2A2A2A">
                  <a:alpha val="6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6"/>
              <p:cNvSpPr/>
              <p:nvPr/>
            </p:nvSpPr>
            <p:spPr>
              <a:xfrm>
                <a:off x="-1668396" y="586104"/>
                <a:ext cx="144349" cy="69210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2428" fill="none" extrusionOk="0">
                    <a:moveTo>
                      <a:pt x="2541" y="0"/>
                    </a:moveTo>
                    <a:lnTo>
                      <a:pt x="2541" y="0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20" y="320"/>
                    </a:lnTo>
                    <a:lnTo>
                      <a:pt x="57" y="583"/>
                    </a:lnTo>
                    <a:lnTo>
                      <a:pt x="57" y="583"/>
                    </a:lnTo>
                    <a:lnTo>
                      <a:pt x="509" y="546"/>
                    </a:lnTo>
                    <a:lnTo>
                      <a:pt x="1036" y="489"/>
                    </a:lnTo>
                    <a:lnTo>
                      <a:pt x="1619" y="452"/>
                    </a:lnTo>
                    <a:lnTo>
                      <a:pt x="2240" y="452"/>
                    </a:lnTo>
                    <a:lnTo>
                      <a:pt x="2240" y="452"/>
                    </a:lnTo>
                    <a:lnTo>
                      <a:pt x="2861" y="471"/>
                    </a:lnTo>
                    <a:lnTo>
                      <a:pt x="3144" y="489"/>
                    </a:lnTo>
                    <a:lnTo>
                      <a:pt x="3407" y="527"/>
                    </a:lnTo>
                    <a:lnTo>
                      <a:pt x="3671" y="583"/>
                    </a:lnTo>
                    <a:lnTo>
                      <a:pt x="3878" y="640"/>
                    </a:lnTo>
                    <a:lnTo>
                      <a:pt x="4066" y="734"/>
                    </a:lnTo>
                    <a:lnTo>
                      <a:pt x="4216" y="828"/>
                    </a:lnTo>
                    <a:lnTo>
                      <a:pt x="4273" y="885"/>
                    </a:lnTo>
                    <a:lnTo>
                      <a:pt x="4310" y="941"/>
                    </a:lnTo>
                    <a:lnTo>
                      <a:pt x="4348" y="1016"/>
                    </a:lnTo>
                    <a:lnTo>
                      <a:pt x="4367" y="1092"/>
                    </a:lnTo>
                    <a:lnTo>
                      <a:pt x="4386" y="1167"/>
                    </a:lnTo>
                    <a:lnTo>
                      <a:pt x="4367" y="1242"/>
                    </a:lnTo>
                    <a:lnTo>
                      <a:pt x="4348" y="1336"/>
                    </a:lnTo>
                    <a:lnTo>
                      <a:pt x="4310" y="1430"/>
                    </a:lnTo>
                    <a:lnTo>
                      <a:pt x="4198" y="1637"/>
                    </a:lnTo>
                    <a:lnTo>
                      <a:pt x="3990" y="1882"/>
                    </a:lnTo>
                    <a:lnTo>
                      <a:pt x="3727" y="2145"/>
                    </a:lnTo>
                    <a:lnTo>
                      <a:pt x="3388" y="2428"/>
                    </a:lnTo>
                    <a:lnTo>
                      <a:pt x="3388" y="2428"/>
                    </a:lnTo>
                    <a:lnTo>
                      <a:pt x="3558" y="2352"/>
                    </a:lnTo>
                    <a:lnTo>
                      <a:pt x="3727" y="2277"/>
                    </a:lnTo>
                    <a:lnTo>
                      <a:pt x="3896" y="2183"/>
                    </a:lnTo>
                    <a:lnTo>
                      <a:pt x="4047" y="2070"/>
                    </a:lnTo>
                    <a:lnTo>
                      <a:pt x="4198" y="1957"/>
                    </a:lnTo>
                    <a:lnTo>
                      <a:pt x="4329" y="1826"/>
                    </a:lnTo>
                    <a:lnTo>
                      <a:pt x="4461" y="1694"/>
                    </a:lnTo>
                    <a:lnTo>
                      <a:pt x="4574" y="1543"/>
                    </a:lnTo>
                    <a:lnTo>
                      <a:pt x="4687" y="1393"/>
                    </a:lnTo>
                    <a:lnTo>
                      <a:pt x="4781" y="1223"/>
                    </a:lnTo>
                    <a:lnTo>
                      <a:pt x="4856" y="1054"/>
                    </a:lnTo>
                    <a:lnTo>
                      <a:pt x="4931" y="885"/>
                    </a:lnTo>
                    <a:lnTo>
                      <a:pt x="4988" y="696"/>
                    </a:lnTo>
                    <a:lnTo>
                      <a:pt x="5026" y="508"/>
                    </a:lnTo>
                    <a:lnTo>
                      <a:pt x="5063" y="320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113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94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75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57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38"/>
                    </a:lnTo>
                    <a:lnTo>
                      <a:pt x="5063" y="19"/>
                    </a:lnTo>
                    <a:lnTo>
                      <a:pt x="5063" y="19"/>
                    </a:lnTo>
                    <a:lnTo>
                      <a:pt x="254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2" name="Google Shape;472;p6"/>
          <p:cNvGrpSpPr/>
          <p:nvPr/>
        </p:nvGrpSpPr>
        <p:grpSpPr>
          <a:xfrm>
            <a:off x="90050" y="4032175"/>
            <a:ext cx="1343632" cy="993055"/>
            <a:chOff x="90050" y="4032175"/>
            <a:chExt cx="1343632" cy="993055"/>
          </a:xfrm>
        </p:grpSpPr>
        <p:sp>
          <p:nvSpPr>
            <p:cNvPr id="473" name="Google Shape;473;p6"/>
            <p:cNvSpPr/>
            <p:nvPr/>
          </p:nvSpPr>
          <p:spPr>
            <a:xfrm flipH="1">
              <a:off x="512353" y="4078346"/>
              <a:ext cx="437912" cy="265127"/>
            </a:xfrm>
            <a:custGeom>
              <a:avLst/>
              <a:gdLst/>
              <a:ahLst/>
              <a:cxnLst/>
              <a:rect l="l" t="t" r="r" b="b"/>
              <a:pathLst>
                <a:path w="13212" h="7999" extrusionOk="0">
                  <a:moveTo>
                    <a:pt x="4122" y="1"/>
                  </a:moveTo>
                  <a:lnTo>
                    <a:pt x="3520" y="810"/>
                  </a:lnTo>
                  <a:lnTo>
                    <a:pt x="2203" y="2616"/>
                  </a:lnTo>
                  <a:lnTo>
                    <a:pt x="1469" y="3633"/>
                  </a:lnTo>
                  <a:lnTo>
                    <a:pt x="810" y="4574"/>
                  </a:lnTo>
                  <a:lnTo>
                    <a:pt x="321" y="5308"/>
                  </a:lnTo>
                  <a:lnTo>
                    <a:pt x="151" y="5590"/>
                  </a:lnTo>
                  <a:lnTo>
                    <a:pt x="57" y="5778"/>
                  </a:lnTo>
                  <a:lnTo>
                    <a:pt x="20" y="5910"/>
                  </a:lnTo>
                  <a:lnTo>
                    <a:pt x="1" y="6060"/>
                  </a:lnTo>
                  <a:lnTo>
                    <a:pt x="1" y="6211"/>
                  </a:lnTo>
                  <a:lnTo>
                    <a:pt x="20" y="6361"/>
                  </a:lnTo>
                  <a:lnTo>
                    <a:pt x="38" y="6512"/>
                  </a:lnTo>
                  <a:lnTo>
                    <a:pt x="76" y="6663"/>
                  </a:lnTo>
                  <a:lnTo>
                    <a:pt x="189" y="6964"/>
                  </a:lnTo>
                  <a:lnTo>
                    <a:pt x="302" y="7208"/>
                  </a:lnTo>
                  <a:lnTo>
                    <a:pt x="396" y="7415"/>
                  </a:lnTo>
                  <a:lnTo>
                    <a:pt x="509" y="7603"/>
                  </a:lnTo>
                  <a:lnTo>
                    <a:pt x="2428" y="7679"/>
                  </a:lnTo>
                  <a:lnTo>
                    <a:pt x="6700" y="7829"/>
                  </a:lnTo>
                  <a:lnTo>
                    <a:pt x="11010" y="7980"/>
                  </a:lnTo>
                  <a:lnTo>
                    <a:pt x="12478" y="7999"/>
                  </a:lnTo>
                  <a:lnTo>
                    <a:pt x="12911" y="7999"/>
                  </a:lnTo>
                  <a:lnTo>
                    <a:pt x="13099" y="7980"/>
                  </a:lnTo>
                  <a:lnTo>
                    <a:pt x="13118" y="7961"/>
                  </a:lnTo>
                  <a:lnTo>
                    <a:pt x="13136" y="7905"/>
                  </a:lnTo>
                  <a:lnTo>
                    <a:pt x="13174" y="7735"/>
                  </a:lnTo>
                  <a:lnTo>
                    <a:pt x="13193" y="7453"/>
                  </a:lnTo>
                  <a:lnTo>
                    <a:pt x="13212" y="7114"/>
                  </a:lnTo>
                  <a:lnTo>
                    <a:pt x="13212" y="6249"/>
                  </a:lnTo>
                  <a:lnTo>
                    <a:pt x="13193" y="5251"/>
                  </a:lnTo>
                  <a:lnTo>
                    <a:pt x="13136" y="3294"/>
                  </a:lnTo>
                  <a:lnTo>
                    <a:pt x="13099" y="2146"/>
                  </a:lnTo>
                  <a:lnTo>
                    <a:pt x="13080" y="2090"/>
                  </a:lnTo>
                  <a:lnTo>
                    <a:pt x="13061" y="2014"/>
                  </a:lnTo>
                  <a:lnTo>
                    <a:pt x="12967" y="1883"/>
                  </a:lnTo>
                  <a:lnTo>
                    <a:pt x="12816" y="1713"/>
                  </a:lnTo>
                  <a:lnTo>
                    <a:pt x="12609" y="1544"/>
                  </a:lnTo>
                  <a:lnTo>
                    <a:pt x="12365" y="1356"/>
                  </a:lnTo>
                  <a:lnTo>
                    <a:pt x="12101" y="1167"/>
                  </a:lnTo>
                  <a:lnTo>
                    <a:pt x="11781" y="979"/>
                  </a:lnTo>
                  <a:lnTo>
                    <a:pt x="11461" y="791"/>
                  </a:lnTo>
                  <a:lnTo>
                    <a:pt x="11123" y="622"/>
                  </a:lnTo>
                  <a:lnTo>
                    <a:pt x="10765" y="452"/>
                  </a:lnTo>
                  <a:lnTo>
                    <a:pt x="10408" y="302"/>
                  </a:lnTo>
                  <a:lnTo>
                    <a:pt x="10050" y="189"/>
                  </a:lnTo>
                  <a:lnTo>
                    <a:pt x="9711" y="95"/>
                  </a:lnTo>
                  <a:lnTo>
                    <a:pt x="9391" y="19"/>
                  </a:lnTo>
                  <a:lnTo>
                    <a:pt x="9090" y="1"/>
                  </a:lnTo>
                  <a:lnTo>
                    <a:pt x="8827" y="1"/>
                  </a:lnTo>
                  <a:lnTo>
                    <a:pt x="8243" y="57"/>
                  </a:lnTo>
                  <a:lnTo>
                    <a:pt x="7528" y="76"/>
                  </a:lnTo>
                  <a:lnTo>
                    <a:pt x="5966" y="76"/>
                  </a:lnTo>
                  <a:lnTo>
                    <a:pt x="4668" y="19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 flipH="1">
              <a:off x="290503" y="4844325"/>
              <a:ext cx="960548" cy="180905"/>
            </a:xfrm>
            <a:custGeom>
              <a:avLst/>
              <a:gdLst/>
              <a:ahLst/>
              <a:cxnLst/>
              <a:rect l="l" t="t" r="r" b="b"/>
              <a:pathLst>
                <a:path w="40538" h="5458" extrusionOk="0">
                  <a:moveTo>
                    <a:pt x="20269" y="0"/>
                  </a:moveTo>
                  <a:lnTo>
                    <a:pt x="18199" y="19"/>
                  </a:lnTo>
                  <a:lnTo>
                    <a:pt x="16185" y="57"/>
                  </a:lnTo>
                  <a:lnTo>
                    <a:pt x="14247" y="132"/>
                  </a:lnTo>
                  <a:lnTo>
                    <a:pt x="12384" y="226"/>
                  </a:lnTo>
                  <a:lnTo>
                    <a:pt x="10615" y="339"/>
                  </a:lnTo>
                  <a:lnTo>
                    <a:pt x="8940" y="471"/>
                  </a:lnTo>
                  <a:lnTo>
                    <a:pt x="7378" y="621"/>
                  </a:lnTo>
                  <a:lnTo>
                    <a:pt x="5948" y="810"/>
                  </a:lnTo>
                  <a:lnTo>
                    <a:pt x="4630" y="998"/>
                  </a:lnTo>
                  <a:lnTo>
                    <a:pt x="3464" y="1205"/>
                  </a:lnTo>
                  <a:lnTo>
                    <a:pt x="2937" y="1318"/>
                  </a:lnTo>
                  <a:lnTo>
                    <a:pt x="2447" y="1431"/>
                  </a:lnTo>
                  <a:lnTo>
                    <a:pt x="2015" y="1544"/>
                  </a:lnTo>
                  <a:lnTo>
                    <a:pt x="1601" y="1675"/>
                  </a:lnTo>
                  <a:lnTo>
                    <a:pt x="1243" y="1788"/>
                  </a:lnTo>
                  <a:lnTo>
                    <a:pt x="923" y="1920"/>
                  </a:lnTo>
                  <a:lnTo>
                    <a:pt x="641" y="2052"/>
                  </a:lnTo>
                  <a:lnTo>
                    <a:pt x="415" y="2183"/>
                  </a:lnTo>
                  <a:lnTo>
                    <a:pt x="246" y="2315"/>
                  </a:lnTo>
                  <a:lnTo>
                    <a:pt x="114" y="2447"/>
                  </a:lnTo>
                  <a:lnTo>
                    <a:pt x="76" y="2522"/>
                  </a:lnTo>
                  <a:lnTo>
                    <a:pt x="39" y="2597"/>
                  </a:lnTo>
                  <a:lnTo>
                    <a:pt x="20" y="2673"/>
                  </a:lnTo>
                  <a:lnTo>
                    <a:pt x="1" y="2729"/>
                  </a:lnTo>
                  <a:lnTo>
                    <a:pt x="20" y="2804"/>
                  </a:lnTo>
                  <a:lnTo>
                    <a:pt x="39" y="2880"/>
                  </a:lnTo>
                  <a:lnTo>
                    <a:pt x="76" y="2936"/>
                  </a:lnTo>
                  <a:lnTo>
                    <a:pt x="114" y="3011"/>
                  </a:lnTo>
                  <a:lnTo>
                    <a:pt x="246" y="3143"/>
                  </a:lnTo>
                  <a:lnTo>
                    <a:pt x="415" y="3275"/>
                  </a:lnTo>
                  <a:lnTo>
                    <a:pt x="641" y="3407"/>
                  </a:lnTo>
                  <a:lnTo>
                    <a:pt x="923" y="3538"/>
                  </a:lnTo>
                  <a:lnTo>
                    <a:pt x="1243" y="3670"/>
                  </a:lnTo>
                  <a:lnTo>
                    <a:pt x="1601" y="3802"/>
                  </a:lnTo>
                  <a:lnTo>
                    <a:pt x="2015" y="3915"/>
                  </a:lnTo>
                  <a:lnTo>
                    <a:pt x="2447" y="4028"/>
                  </a:lnTo>
                  <a:lnTo>
                    <a:pt x="2937" y="4141"/>
                  </a:lnTo>
                  <a:lnTo>
                    <a:pt x="3464" y="4253"/>
                  </a:lnTo>
                  <a:lnTo>
                    <a:pt x="4630" y="4460"/>
                  </a:lnTo>
                  <a:lnTo>
                    <a:pt x="5948" y="4668"/>
                  </a:lnTo>
                  <a:lnTo>
                    <a:pt x="7378" y="4837"/>
                  </a:lnTo>
                  <a:lnTo>
                    <a:pt x="8940" y="4987"/>
                  </a:lnTo>
                  <a:lnTo>
                    <a:pt x="10615" y="5138"/>
                  </a:lnTo>
                  <a:lnTo>
                    <a:pt x="12384" y="5251"/>
                  </a:lnTo>
                  <a:lnTo>
                    <a:pt x="14247" y="5345"/>
                  </a:lnTo>
                  <a:lnTo>
                    <a:pt x="16185" y="5401"/>
                  </a:lnTo>
                  <a:lnTo>
                    <a:pt x="18199" y="5458"/>
                  </a:lnTo>
                  <a:lnTo>
                    <a:pt x="22339" y="5458"/>
                  </a:lnTo>
                  <a:lnTo>
                    <a:pt x="24353" y="5401"/>
                  </a:lnTo>
                  <a:lnTo>
                    <a:pt x="26291" y="5345"/>
                  </a:lnTo>
                  <a:lnTo>
                    <a:pt x="28154" y="5251"/>
                  </a:lnTo>
                  <a:lnTo>
                    <a:pt x="29923" y="5138"/>
                  </a:lnTo>
                  <a:lnTo>
                    <a:pt x="31598" y="4987"/>
                  </a:lnTo>
                  <a:lnTo>
                    <a:pt x="33160" y="4837"/>
                  </a:lnTo>
                  <a:lnTo>
                    <a:pt x="34590" y="4668"/>
                  </a:lnTo>
                  <a:lnTo>
                    <a:pt x="35908" y="4460"/>
                  </a:lnTo>
                  <a:lnTo>
                    <a:pt x="37074" y="4253"/>
                  </a:lnTo>
                  <a:lnTo>
                    <a:pt x="37601" y="4141"/>
                  </a:lnTo>
                  <a:lnTo>
                    <a:pt x="38091" y="4028"/>
                  </a:lnTo>
                  <a:lnTo>
                    <a:pt x="38523" y="3915"/>
                  </a:lnTo>
                  <a:lnTo>
                    <a:pt x="38937" y="3802"/>
                  </a:lnTo>
                  <a:lnTo>
                    <a:pt x="39295" y="3670"/>
                  </a:lnTo>
                  <a:lnTo>
                    <a:pt x="39615" y="3538"/>
                  </a:lnTo>
                  <a:lnTo>
                    <a:pt x="39897" y="3407"/>
                  </a:lnTo>
                  <a:lnTo>
                    <a:pt x="40123" y="3275"/>
                  </a:lnTo>
                  <a:lnTo>
                    <a:pt x="40292" y="3143"/>
                  </a:lnTo>
                  <a:lnTo>
                    <a:pt x="40424" y="3011"/>
                  </a:lnTo>
                  <a:lnTo>
                    <a:pt x="40462" y="2936"/>
                  </a:lnTo>
                  <a:lnTo>
                    <a:pt x="40499" y="2880"/>
                  </a:lnTo>
                  <a:lnTo>
                    <a:pt x="40518" y="2804"/>
                  </a:lnTo>
                  <a:lnTo>
                    <a:pt x="40537" y="2729"/>
                  </a:lnTo>
                  <a:lnTo>
                    <a:pt x="40518" y="2673"/>
                  </a:lnTo>
                  <a:lnTo>
                    <a:pt x="40499" y="2597"/>
                  </a:lnTo>
                  <a:lnTo>
                    <a:pt x="40462" y="2522"/>
                  </a:lnTo>
                  <a:lnTo>
                    <a:pt x="40424" y="2447"/>
                  </a:lnTo>
                  <a:lnTo>
                    <a:pt x="40292" y="2315"/>
                  </a:lnTo>
                  <a:lnTo>
                    <a:pt x="40123" y="2183"/>
                  </a:lnTo>
                  <a:lnTo>
                    <a:pt x="39897" y="2052"/>
                  </a:lnTo>
                  <a:lnTo>
                    <a:pt x="39615" y="1920"/>
                  </a:lnTo>
                  <a:lnTo>
                    <a:pt x="39295" y="1788"/>
                  </a:lnTo>
                  <a:lnTo>
                    <a:pt x="38937" y="1675"/>
                  </a:lnTo>
                  <a:lnTo>
                    <a:pt x="38523" y="1544"/>
                  </a:lnTo>
                  <a:lnTo>
                    <a:pt x="38091" y="1431"/>
                  </a:lnTo>
                  <a:lnTo>
                    <a:pt x="37601" y="1318"/>
                  </a:lnTo>
                  <a:lnTo>
                    <a:pt x="37074" y="1205"/>
                  </a:lnTo>
                  <a:lnTo>
                    <a:pt x="35908" y="998"/>
                  </a:lnTo>
                  <a:lnTo>
                    <a:pt x="34590" y="810"/>
                  </a:lnTo>
                  <a:lnTo>
                    <a:pt x="33160" y="621"/>
                  </a:lnTo>
                  <a:lnTo>
                    <a:pt x="31598" y="471"/>
                  </a:lnTo>
                  <a:lnTo>
                    <a:pt x="29923" y="339"/>
                  </a:lnTo>
                  <a:lnTo>
                    <a:pt x="28154" y="226"/>
                  </a:lnTo>
                  <a:lnTo>
                    <a:pt x="26291" y="132"/>
                  </a:lnTo>
                  <a:lnTo>
                    <a:pt x="24353" y="57"/>
                  </a:lnTo>
                  <a:lnTo>
                    <a:pt x="22339" y="19"/>
                  </a:lnTo>
                  <a:lnTo>
                    <a:pt x="20269" y="0"/>
                  </a:lnTo>
                  <a:close/>
                </a:path>
              </a:pathLst>
            </a:custGeom>
            <a:solidFill>
              <a:srgbClr val="2A2A2A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 flipH="1">
              <a:off x="44623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6" y="15300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 flipH="1">
              <a:off x="98828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7" y="1530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 flipH="1">
              <a:off x="90050" y="4844321"/>
              <a:ext cx="1343632" cy="180905"/>
            </a:xfrm>
            <a:custGeom>
              <a:avLst/>
              <a:gdLst/>
              <a:ahLst/>
              <a:cxnLst/>
              <a:rect l="l" t="t" r="r" b="b"/>
              <a:pathLst>
                <a:path w="40538" h="5458" fill="none" extrusionOk="0">
                  <a:moveTo>
                    <a:pt x="20269" y="0"/>
                  </a:moveTo>
                  <a:lnTo>
                    <a:pt x="20269" y="0"/>
                  </a:lnTo>
                  <a:lnTo>
                    <a:pt x="18199" y="19"/>
                  </a:lnTo>
                  <a:lnTo>
                    <a:pt x="16185" y="57"/>
                  </a:lnTo>
                  <a:lnTo>
                    <a:pt x="14247" y="132"/>
                  </a:lnTo>
                  <a:lnTo>
                    <a:pt x="12384" y="226"/>
                  </a:lnTo>
                  <a:lnTo>
                    <a:pt x="10615" y="339"/>
                  </a:lnTo>
                  <a:lnTo>
                    <a:pt x="8940" y="471"/>
                  </a:lnTo>
                  <a:lnTo>
                    <a:pt x="7378" y="621"/>
                  </a:lnTo>
                  <a:lnTo>
                    <a:pt x="5948" y="810"/>
                  </a:lnTo>
                  <a:lnTo>
                    <a:pt x="4630" y="998"/>
                  </a:lnTo>
                  <a:lnTo>
                    <a:pt x="3464" y="1205"/>
                  </a:lnTo>
                  <a:lnTo>
                    <a:pt x="2937" y="1318"/>
                  </a:lnTo>
                  <a:lnTo>
                    <a:pt x="2447" y="1431"/>
                  </a:lnTo>
                  <a:lnTo>
                    <a:pt x="2015" y="1544"/>
                  </a:lnTo>
                  <a:lnTo>
                    <a:pt x="1601" y="1675"/>
                  </a:lnTo>
                  <a:lnTo>
                    <a:pt x="1243" y="1788"/>
                  </a:lnTo>
                  <a:lnTo>
                    <a:pt x="923" y="1920"/>
                  </a:lnTo>
                  <a:lnTo>
                    <a:pt x="641" y="2052"/>
                  </a:lnTo>
                  <a:lnTo>
                    <a:pt x="415" y="2183"/>
                  </a:lnTo>
                  <a:lnTo>
                    <a:pt x="246" y="2315"/>
                  </a:lnTo>
                  <a:lnTo>
                    <a:pt x="114" y="2447"/>
                  </a:lnTo>
                  <a:lnTo>
                    <a:pt x="76" y="2522"/>
                  </a:lnTo>
                  <a:lnTo>
                    <a:pt x="39" y="2597"/>
                  </a:lnTo>
                  <a:lnTo>
                    <a:pt x="20" y="2673"/>
                  </a:lnTo>
                  <a:lnTo>
                    <a:pt x="1" y="2729"/>
                  </a:lnTo>
                  <a:lnTo>
                    <a:pt x="1" y="2729"/>
                  </a:lnTo>
                  <a:lnTo>
                    <a:pt x="20" y="2804"/>
                  </a:lnTo>
                  <a:lnTo>
                    <a:pt x="39" y="2880"/>
                  </a:lnTo>
                  <a:lnTo>
                    <a:pt x="76" y="2936"/>
                  </a:lnTo>
                  <a:lnTo>
                    <a:pt x="114" y="3011"/>
                  </a:lnTo>
                  <a:lnTo>
                    <a:pt x="246" y="3143"/>
                  </a:lnTo>
                  <a:lnTo>
                    <a:pt x="415" y="3275"/>
                  </a:lnTo>
                  <a:lnTo>
                    <a:pt x="641" y="3407"/>
                  </a:lnTo>
                  <a:lnTo>
                    <a:pt x="923" y="3538"/>
                  </a:lnTo>
                  <a:lnTo>
                    <a:pt x="1243" y="3670"/>
                  </a:lnTo>
                  <a:lnTo>
                    <a:pt x="1601" y="3802"/>
                  </a:lnTo>
                  <a:lnTo>
                    <a:pt x="2015" y="3915"/>
                  </a:lnTo>
                  <a:lnTo>
                    <a:pt x="2447" y="4028"/>
                  </a:lnTo>
                  <a:lnTo>
                    <a:pt x="2937" y="4141"/>
                  </a:lnTo>
                  <a:lnTo>
                    <a:pt x="3464" y="4253"/>
                  </a:lnTo>
                  <a:lnTo>
                    <a:pt x="4630" y="4460"/>
                  </a:lnTo>
                  <a:lnTo>
                    <a:pt x="5948" y="4668"/>
                  </a:lnTo>
                  <a:lnTo>
                    <a:pt x="7378" y="4837"/>
                  </a:lnTo>
                  <a:lnTo>
                    <a:pt x="8940" y="4987"/>
                  </a:lnTo>
                  <a:lnTo>
                    <a:pt x="10615" y="5138"/>
                  </a:lnTo>
                  <a:lnTo>
                    <a:pt x="12384" y="5251"/>
                  </a:lnTo>
                  <a:lnTo>
                    <a:pt x="14247" y="5345"/>
                  </a:lnTo>
                  <a:lnTo>
                    <a:pt x="16185" y="5401"/>
                  </a:lnTo>
                  <a:lnTo>
                    <a:pt x="18199" y="5458"/>
                  </a:lnTo>
                  <a:lnTo>
                    <a:pt x="20269" y="5458"/>
                  </a:lnTo>
                  <a:lnTo>
                    <a:pt x="20269" y="5458"/>
                  </a:lnTo>
                  <a:lnTo>
                    <a:pt x="22339" y="5458"/>
                  </a:lnTo>
                  <a:lnTo>
                    <a:pt x="24353" y="5401"/>
                  </a:lnTo>
                  <a:lnTo>
                    <a:pt x="26291" y="5345"/>
                  </a:lnTo>
                  <a:lnTo>
                    <a:pt x="28154" y="5251"/>
                  </a:lnTo>
                  <a:lnTo>
                    <a:pt x="29923" y="5138"/>
                  </a:lnTo>
                  <a:lnTo>
                    <a:pt x="31598" y="4987"/>
                  </a:lnTo>
                  <a:lnTo>
                    <a:pt x="33160" y="4837"/>
                  </a:lnTo>
                  <a:lnTo>
                    <a:pt x="34590" y="4668"/>
                  </a:lnTo>
                  <a:lnTo>
                    <a:pt x="35908" y="4460"/>
                  </a:lnTo>
                  <a:lnTo>
                    <a:pt x="37074" y="4253"/>
                  </a:lnTo>
                  <a:lnTo>
                    <a:pt x="37601" y="4141"/>
                  </a:lnTo>
                  <a:lnTo>
                    <a:pt x="38091" y="4028"/>
                  </a:lnTo>
                  <a:lnTo>
                    <a:pt x="38523" y="3915"/>
                  </a:lnTo>
                  <a:lnTo>
                    <a:pt x="38937" y="3802"/>
                  </a:lnTo>
                  <a:lnTo>
                    <a:pt x="39295" y="3670"/>
                  </a:lnTo>
                  <a:lnTo>
                    <a:pt x="39615" y="3538"/>
                  </a:lnTo>
                  <a:lnTo>
                    <a:pt x="39897" y="3407"/>
                  </a:lnTo>
                  <a:lnTo>
                    <a:pt x="40123" y="3275"/>
                  </a:lnTo>
                  <a:lnTo>
                    <a:pt x="40292" y="3143"/>
                  </a:lnTo>
                  <a:lnTo>
                    <a:pt x="40424" y="3011"/>
                  </a:lnTo>
                  <a:lnTo>
                    <a:pt x="40462" y="2936"/>
                  </a:lnTo>
                  <a:lnTo>
                    <a:pt x="40499" y="2880"/>
                  </a:lnTo>
                  <a:lnTo>
                    <a:pt x="40518" y="2804"/>
                  </a:lnTo>
                  <a:lnTo>
                    <a:pt x="40537" y="2729"/>
                  </a:lnTo>
                  <a:lnTo>
                    <a:pt x="40537" y="2729"/>
                  </a:lnTo>
                  <a:lnTo>
                    <a:pt x="40518" y="2673"/>
                  </a:lnTo>
                  <a:lnTo>
                    <a:pt x="40499" y="2597"/>
                  </a:lnTo>
                  <a:lnTo>
                    <a:pt x="40462" y="2522"/>
                  </a:lnTo>
                  <a:lnTo>
                    <a:pt x="40424" y="2447"/>
                  </a:lnTo>
                  <a:lnTo>
                    <a:pt x="40292" y="2315"/>
                  </a:lnTo>
                  <a:lnTo>
                    <a:pt x="40123" y="2183"/>
                  </a:lnTo>
                  <a:lnTo>
                    <a:pt x="39897" y="2052"/>
                  </a:lnTo>
                  <a:lnTo>
                    <a:pt x="39615" y="1920"/>
                  </a:lnTo>
                  <a:lnTo>
                    <a:pt x="39295" y="1788"/>
                  </a:lnTo>
                  <a:lnTo>
                    <a:pt x="38937" y="1675"/>
                  </a:lnTo>
                  <a:lnTo>
                    <a:pt x="38523" y="1544"/>
                  </a:lnTo>
                  <a:lnTo>
                    <a:pt x="38091" y="1431"/>
                  </a:lnTo>
                  <a:lnTo>
                    <a:pt x="37601" y="1318"/>
                  </a:lnTo>
                  <a:lnTo>
                    <a:pt x="37074" y="1205"/>
                  </a:lnTo>
                  <a:lnTo>
                    <a:pt x="35908" y="998"/>
                  </a:lnTo>
                  <a:lnTo>
                    <a:pt x="34590" y="810"/>
                  </a:lnTo>
                  <a:lnTo>
                    <a:pt x="33160" y="621"/>
                  </a:lnTo>
                  <a:lnTo>
                    <a:pt x="31598" y="471"/>
                  </a:lnTo>
                  <a:lnTo>
                    <a:pt x="29923" y="339"/>
                  </a:lnTo>
                  <a:lnTo>
                    <a:pt x="28154" y="226"/>
                  </a:lnTo>
                  <a:lnTo>
                    <a:pt x="26291" y="132"/>
                  </a:lnTo>
                  <a:lnTo>
                    <a:pt x="24353" y="57"/>
                  </a:lnTo>
                  <a:lnTo>
                    <a:pt x="22339" y="19"/>
                  </a:lnTo>
                  <a:lnTo>
                    <a:pt x="20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 flipH="1">
              <a:off x="512353" y="4078346"/>
              <a:ext cx="437912" cy="265127"/>
            </a:xfrm>
            <a:custGeom>
              <a:avLst/>
              <a:gdLst/>
              <a:ahLst/>
              <a:cxnLst/>
              <a:rect l="l" t="t" r="r" b="b"/>
              <a:pathLst>
                <a:path w="13212" h="7999" extrusionOk="0">
                  <a:moveTo>
                    <a:pt x="4122" y="1"/>
                  </a:moveTo>
                  <a:lnTo>
                    <a:pt x="3520" y="810"/>
                  </a:lnTo>
                  <a:lnTo>
                    <a:pt x="2203" y="2616"/>
                  </a:lnTo>
                  <a:lnTo>
                    <a:pt x="1469" y="3633"/>
                  </a:lnTo>
                  <a:lnTo>
                    <a:pt x="810" y="4574"/>
                  </a:lnTo>
                  <a:lnTo>
                    <a:pt x="321" y="5308"/>
                  </a:lnTo>
                  <a:lnTo>
                    <a:pt x="151" y="5590"/>
                  </a:lnTo>
                  <a:lnTo>
                    <a:pt x="57" y="5778"/>
                  </a:lnTo>
                  <a:lnTo>
                    <a:pt x="20" y="5910"/>
                  </a:lnTo>
                  <a:lnTo>
                    <a:pt x="1" y="6060"/>
                  </a:lnTo>
                  <a:lnTo>
                    <a:pt x="1" y="6211"/>
                  </a:lnTo>
                  <a:lnTo>
                    <a:pt x="20" y="6361"/>
                  </a:lnTo>
                  <a:lnTo>
                    <a:pt x="38" y="6512"/>
                  </a:lnTo>
                  <a:lnTo>
                    <a:pt x="76" y="6663"/>
                  </a:lnTo>
                  <a:lnTo>
                    <a:pt x="189" y="6964"/>
                  </a:lnTo>
                  <a:lnTo>
                    <a:pt x="302" y="7208"/>
                  </a:lnTo>
                  <a:lnTo>
                    <a:pt x="396" y="7415"/>
                  </a:lnTo>
                  <a:lnTo>
                    <a:pt x="509" y="7603"/>
                  </a:lnTo>
                  <a:lnTo>
                    <a:pt x="2428" y="7679"/>
                  </a:lnTo>
                  <a:lnTo>
                    <a:pt x="6700" y="7829"/>
                  </a:lnTo>
                  <a:lnTo>
                    <a:pt x="11010" y="7980"/>
                  </a:lnTo>
                  <a:lnTo>
                    <a:pt x="12478" y="7999"/>
                  </a:lnTo>
                  <a:lnTo>
                    <a:pt x="12911" y="7999"/>
                  </a:lnTo>
                  <a:lnTo>
                    <a:pt x="13099" y="7980"/>
                  </a:lnTo>
                  <a:lnTo>
                    <a:pt x="13118" y="7961"/>
                  </a:lnTo>
                  <a:lnTo>
                    <a:pt x="13136" y="7905"/>
                  </a:lnTo>
                  <a:lnTo>
                    <a:pt x="13174" y="7735"/>
                  </a:lnTo>
                  <a:lnTo>
                    <a:pt x="13193" y="7453"/>
                  </a:lnTo>
                  <a:lnTo>
                    <a:pt x="13212" y="7114"/>
                  </a:lnTo>
                  <a:lnTo>
                    <a:pt x="13212" y="6249"/>
                  </a:lnTo>
                  <a:lnTo>
                    <a:pt x="13193" y="5251"/>
                  </a:lnTo>
                  <a:lnTo>
                    <a:pt x="13136" y="3294"/>
                  </a:lnTo>
                  <a:lnTo>
                    <a:pt x="13099" y="2146"/>
                  </a:lnTo>
                  <a:lnTo>
                    <a:pt x="13080" y="2090"/>
                  </a:lnTo>
                  <a:lnTo>
                    <a:pt x="13061" y="2014"/>
                  </a:lnTo>
                  <a:lnTo>
                    <a:pt x="12967" y="1883"/>
                  </a:lnTo>
                  <a:lnTo>
                    <a:pt x="12816" y="1713"/>
                  </a:lnTo>
                  <a:lnTo>
                    <a:pt x="12609" y="1544"/>
                  </a:lnTo>
                  <a:lnTo>
                    <a:pt x="12365" y="1356"/>
                  </a:lnTo>
                  <a:lnTo>
                    <a:pt x="12101" y="1167"/>
                  </a:lnTo>
                  <a:lnTo>
                    <a:pt x="11781" y="979"/>
                  </a:lnTo>
                  <a:lnTo>
                    <a:pt x="11461" y="791"/>
                  </a:lnTo>
                  <a:lnTo>
                    <a:pt x="11123" y="622"/>
                  </a:lnTo>
                  <a:lnTo>
                    <a:pt x="10765" y="452"/>
                  </a:lnTo>
                  <a:lnTo>
                    <a:pt x="10408" y="302"/>
                  </a:lnTo>
                  <a:lnTo>
                    <a:pt x="10050" y="189"/>
                  </a:lnTo>
                  <a:lnTo>
                    <a:pt x="9711" y="95"/>
                  </a:lnTo>
                  <a:lnTo>
                    <a:pt x="9391" y="19"/>
                  </a:lnTo>
                  <a:lnTo>
                    <a:pt x="9090" y="1"/>
                  </a:lnTo>
                  <a:lnTo>
                    <a:pt x="8827" y="1"/>
                  </a:lnTo>
                  <a:lnTo>
                    <a:pt x="8243" y="57"/>
                  </a:lnTo>
                  <a:lnTo>
                    <a:pt x="7528" y="76"/>
                  </a:lnTo>
                  <a:lnTo>
                    <a:pt x="5966" y="76"/>
                  </a:lnTo>
                  <a:lnTo>
                    <a:pt x="4668" y="19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 flipH="1">
              <a:off x="686994" y="4126372"/>
              <a:ext cx="166587" cy="115444"/>
            </a:xfrm>
            <a:custGeom>
              <a:avLst/>
              <a:gdLst/>
              <a:ahLst/>
              <a:cxnLst/>
              <a:rect l="l" t="t" r="r" b="b"/>
              <a:pathLst>
                <a:path w="5026" h="3483" extrusionOk="0">
                  <a:moveTo>
                    <a:pt x="2372" y="1"/>
                  </a:moveTo>
                  <a:lnTo>
                    <a:pt x="2127" y="38"/>
                  </a:lnTo>
                  <a:lnTo>
                    <a:pt x="1883" y="76"/>
                  </a:lnTo>
                  <a:lnTo>
                    <a:pt x="1657" y="132"/>
                  </a:lnTo>
                  <a:lnTo>
                    <a:pt x="1431" y="226"/>
                  </a:lnTo>
                  <a:lnTo>
                    <a:pt x="1224" y="321"/>
                  </a:lnTo>
                  <a:lnTo>
                    <a:pt x="1036" y="415"/>
                  </a:lnTo>
                  <a:lnTo>
                    <a:pt x="866" y="528"/>
                  </a:lnTo>
                  <a:lnTo>
                    <a:pt x="697" y="659"/>
                  </a:lnTo>
                  <a:lnTo>
                    <a:pt x="565" y="791"/>
                  </a:lnTo>
                  <a:lnTo>
                    <a:pt x="433" y="942"/>
                  </a:lnTo>
                  <a:lnTo>
                    <a:pt x="321" y="1092"/>
                  </a:lnTo>
                  <a:lnTo>
                    <a:pt x="208" y="1243"/>
                  </a:lnTo>
                  <a:lnTo>
                    <a:pt x="132" y="1412"/>
                  </a:lnTo>
                  <a:lnTo>
                    <a:pt x="76" y="1581"/>
                  </a:lnTo>
                  <a:lnTo>
                    <a:pt x="38" y="1732"/>
                  </a:lnTo>
                  <a:lnTo>
                    <a:pt x="1" y="1901"/>
                  </a:lnTo>
                  <a:lnTo>
                    <a:pt x="1" y="2071"/>
                  </a:lnTo>
                  <a:lnTo>
                    <a:pt x="19" y="2221"/>
                  </a:lnTo>
                  <a:lnTo>
                    <a:pt x="57" y="2391"/>
                  </a:lnTo>
                  <a:lnTo>
                    <a:pt x="114" y="2541"/>
                  </a:lnTo>
                  <a:lnTo>
                    <a:pt x="189" y="2673"/>
                  </a:lnTo>
                  <a:lnTo>
                    <a:pt x="283" y="2824"/>
                  </a:lnTo>
                  <a:lnTo>
                    <a:pt x="415" y="2936"/>
                  </a:lnTo>
                  <a:lnTo>
                    <a:pt x="546" y="3068"/>
                  </a:lnTo>
                  <a:lnTo>
                    <a:pt x="716" y="3162"/>
                  </a:lnTo>
                  <a:lnTo>
                    <a:pt x="904" y="3256"/>
                  </a:lnTo>
                  <a:lnTo>
                    <a:pt x="1130" y="3332"/>
                  </a:lnTo>
                  <a:lnTo>
                    <a:pt x="1374" y="3407"/>
                  </a:lnTo>
                  <a:lnTo>
                    <a:pt x="1638" y="3445"/>
                  </a:lnTo>
                  <a:lnTo>
                    <a:pt x="1939" y="3482"/>
                  </a:lnTo>
                  <a:lnTo>
                    <a:pt x="2579" y="3482"/>
                  </a:lnTo>
                  <a:lnTo>
                    <a:pt x="2880" y="3445"/>
                  </a:lnTo>
                  <a:lnTo>
                    <a:pt x="3162" y="3407"/>
                  </a:lnTo>
                  <a:lnTo>
                    <a:pt x="3426" y="3332"/>
                  </a:lnTo>
                  <a:lnTo>
                    <a:pt x="3670" y="3256"/>
                  </a:lnTo>
                  <a:lnTo>
                    <a:pt x="3896" y="3162"/>
                  </a:lnTo>
                  <a:lnTo>
                    <a:pt x="4084" y="3068"/>
                  </a:lnTo>
                  <a:lnTo>
                    <a:pt x="4273" y="2936"/>
                  </a:lnTo>
                  <a:lnTo>
                    <a:pt x="4442" y="2824"/>
                  </a:lnTo>
                  <a:lnTo>
                    <a:pt x="4574" y="2673"/>
                  </a:lnTo>
                  <a:lnTo>
                    <a:pt x="4705" y="2541"/>
                  </a:lnTo>
                  <a:lnTo>
                    <a:pt x="4818" y="2391"/>
                  </a:lnTo>
                  <a:lnTo>
                    <a:pt x="4894" y="2221"/>
                  </a:lnTo>
                  <a:lnTo>
                    <a:pt x="4950" y="2071"/>
                  </a:lnTo>
                  <a:lnTo>
                    <a:pt x="5007" y="1901"/>
                  </a:lnTo>
                  <a:lnTo>
                    <a:pt x="5025" y="1751"/>
                  </a:lnTo>
                  <a:lnTo>
                    <a:pt x="5025" y="1581"/>
                  </a:lnTo>
                  <a:lnTo>
                    <a:pt x="5007" y="1412"/>
                  </a:lnTo>
                  <a:lnTo>
                    <a:pt x="4969" y="1262"/>
                  </a:lnTo>
                  <a:lnTo>
                    <a:pt x="4912" y="1111"/>
                  </a:lnTo>
                  <a:lnTo>
                    <a:pt x="4837" y="942"/>
                  </a:lnTo>
                  <a:lnTo>
                    <a:pt x="4743" y="810"/>
                  </a:lnTo>
                  <a:lnTo>
                    <a:pt x="4611" y="678"/>
                  </a:lnTo>
                  <a:lnTo>
                    <a:pt x="4480" y="546"/>
                  </a:lnTo>
                  <a:lnTo>
                    <a:pt x="4329" y="415"/>
                  </a:lnTo>
                  <a:lnTo>
                    <a:pt x="4141" y="321"/>
                  </a:lnTo>
                  <a:lnTo>
                    <a:pt x="3934" y="226"/>
                  </a:lnTo>
                  <a:lnTo>
                    <a:pt x="3727" y="151"/>
                  </a:lnTo>
                  <a:lnTo>
                    <a:pt x="3482" y="76"/>
                  </a:lnTo>
                  <a:lnTo>
                    <a:pt x="3219" y="38"/>
                  </a:lnTo>
                  <a:lnTo>
                    <a:pt x="29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 flipH="1">
              <a:off x="686365" y="4126372"/>
              <a:ext cx="166587" cy="106694"/>
            </a:xfrm>
            <a:custGeom>
              <a:avLst/>
              <a:gdLst/>
              <a:ahLst/>
              <a:cxnLst/>
              <a:rect l="l" t="t" r="r" b="b"/>
              <a:pathLst>
                <a:path w="5026" h="3219" extrusionOk="0">
                  <a:moveTo>
                    <a:pt x="2353" y="1"/>
                  </a:moveTo>
                  <a:lnTo>
                    <a:pt x="2108" y="19"/>
                  </a:lnTo>
                  <a:lnTo>
                    <a:pt x="1864" y="76"/>
                  </a:lnTo>
                  <a:lnTo>
                    <a:pt x="1638" y="132"/>
                  </a:lnTo>
                  <a:lnTo>
                    <a:pt x="1412" y="208"/>
                  </a:lnTo>
                  <a:lnTo>
                    <a:pt x="1205" y="283"/>
                  </a:lnTo>
                  <a:lnTo>
                    <a:pt x="1017" y="377"/>
                  </a:lnTo>
                  <a:lnTo>
                    <a:pt x="847" y="490"/>
                  </a:lnTo>
                  <a:lnTo>
                    <a:pt x="697" y="603"/>
                  </a:lnTo>
                  <a:lnTo>
                    <a:pt x="546" y="735"/>
                  </a:lnTo>
                  <a:lnTo>
                    <a:pt x="414" y="866"/>
                  </a:lnTo>
                  <a:lnTo>
                    <a:pt x="302" y="1017"/>
                  </a:lnTo>
                  <a:lnTo>
                    <a:pt x="207" y="1149"/>
                  </a:lnTo>
                  <a:lnTo>
                    <a:pt x="132" y="1299"/>
                  </a:lnTo>
                  <a:lnTo>
                    <a:pt x="76" y="1450"/>
                  </a:lnTo>
                  <a:lnTo>
                    <a:pt x="38" y="1600"/>
                  </a:lnTo>
                  <a:lnTo>
                    <a:pt x="19" y="1751"/>
                  </a:lnTo>
                  <a:lnTo>
                    <a:pt x="0" y="1901"/>
                  </a:lnTo>
                  <a:lnTo>
                    <a:pt x="19" y="2052"/>
                  </a:lnTo>
                  <a:lnTo>
                    <a:pt x="57" y="2184"/>
                  </a:lnTo>
                  <a:lnTo>
                    <a:pt x="113" y="2334"/>
                  </a:lnTo>
                  <a:lnTo>
                    <a:pt x="207" y="2466"/>
                  </a:lnTo>
                  <a:lnTo>
                    <a:pt x="302" y="2598"/>
                  </a:lnTo>
                  <a:lnTo>
                    <a:pt x="433" y="2711"/>
                  </a:lnTo>
                  <a:lnTo>
                    <a:pt x="565" y="2824"/>
                  </a:lnTo>
                  <a:lnTo>
                    <a:pt x="734" y="2918"/>
                  </a:lnTo>
                  <a:lnTo>
                    <a:pt x="941" y="2993"/>
                  </a:lnTo>
                  <a:lnTo>
                    <a:pt x="1148" y="3068"/>
                  </a:lnTo>
                  <a:lnTo>
                    <a:pt x="1393" y="3125"/>
                  </a:lnTo>
                  <a:lnTo>
                    <a:pt x="1657" y="3181"/>
                  </a:lnTo>
                  <a:lnTo>
                    <a:pt x="1958" y="3200"/>
                  </a:lnTo>
                  <a:lnTo>
                    <a:pt x="2278" y="3219"/>
                  </a:lnTo>
                  <a:lnTo>
                    <a:pt x="2597" y="3200"/>
                  </a:lnTo>
                  <a:lnTo>
                    <a:pt x="2899" y="3181"/>
                  </a:lnTo>
                  <a:lnTo>
                    <a:pt x="3181" y="3143"/>
                  </a:lnTo>
                  <a:lnTo>
                    <a:pt x="3444" y="3068"/>
                  </a:lnTo>
                  <a:lnTo>
                    <a:pt x="3689" y="3012"/>
                  </a:lnTo>
                  <a:lnTo>
                    <a:pt x="3915" y="2918"/>
                  </a:lnTo>
                  <a:lnTo>
                    <a:pt x="4103" y="2824"/>
                  </a:lnTo>
                  <a:lnTo>
                    <a:pt x="4291" y="2711"/>
                  </a:lnTo>
                  <a:lnTo>
                    <a:pt x="4461" y="2598"/>
                  </a:lnTo>
                  <a:lnTo>
                    <a:pt x="4592" y="2466"/>
                  </a:lnTo>
                  <a:lnTo>
                    <a:pt x="4724" y="2334"/>
                  </a:lnTo>
                  <a:lnTo>
                    <a:pt x="4818" y="2202"/>
                  </a:lnTo>
                  <a:lnTo>
                    <a:pt x="4893" y="2052"/>
                  </a:lnTo>
                  <a:lnTo>
                    <a:pt x="4969" y="1901"/>
                  </a:lnTo>
                  <a:lnTo>
                    <a:pt x="5006" y="1751"/>
                  </a:lnTo>
                  <a:lnTo>
                    <a:pt x="5025" y="1600"/>
                  </a:lnTo>
                  <a:lnTo>
                    <a:pt x="5025" y="1450"/>
                  </a:lnTo>
                  <a:lnTo>
                    <a:pt x="5006" y="1299"/>
                  </a:lnTo>
                  <a:lnTo>
                    <a:pt x="4969" y="1149"/>
                  </a:lnTo>
                  <a:lnTo>
                    <a:pt x="4912" y="1017"/>
                  </a:lnTo>
                  <a:lnTo>
                    <a:pt x="4837" y="866"/>
                  </a:lnTo>
                  <a:lnTo>
                    <a:pt x="4724" y="735"/>
                  </a:lnTo>
                  <a:lnTo>
                    <a:pt x="4611" y="622"/>
                  </a:lnTo>
                  <a:lnTo>
                    <a:pt x="4461" y="490"/>
                  </a:lnTo>
                  <a:lnTo>
                    <a:pt x="4310" y="396"/>
                  </a:lnTo>
                  <a:lnTo>
                    <a:pt x="4122" y="283"/>
                  </a:lnTo>
                  <a:lnTo>
                    <a:pt x="3934" y="208"/>
                  </a:lnTo>
                  <a:lnTo>
                    <a:pt x="3708" y="132"/>
                  </a:lnTo>
                  <a:lnTo>
                    <a:pt x="3463" y="76"/>
                  </a:lnTo>
                  <a:lnTo>
                    <a:pt x="3200" y="19"/>
                  </a:lnTo>
                  <a:lnTo>
                    <a:pt x="29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 flipH="1">
              <a:off x="753119" y="4160047"/>
              <a:ext cx="48690" cy="33742"/>
            </a:xfrm>
            <a:custGeom>
              <a:avLst/>
              <a:gdLst/>
              <a:ahLst/>
              <a:cxnLst/>
              <a:rect l="l" t="t" r="r" b="b"/>
              <a:pathLst>
                <a:path w="1469" h="1018" extrusionOk="0">
                  <a:moveTo>
                    <a:pt x="622" y="1"/>
                  </a:moveTo>
                  <a:lnTo>
                    <a:pt x="471" y="39"/>
                  </a:lnTo>
                  <a:lnTo>
                    <a:pt x="358" y="95"/>
                  </a:lnTo>
                  <a:lnTo>
                    <a:pt x="245" y="151"/>
                  </a:lnTo>
                  <a:lnTo>
                    <a:pt x="151" y="227"/>
                  </a:lnTo>
                  <a:lnTo>
                    <a:pt x="95" y="321"/>
                  </a:lnTo>
                  <a:lnTo>
                    <a:pt x="38" y="415"/>
                  </a:lnTo>
                  <a:lnTo>
                    <a:pt x="1" y="509"/>
                  </a:lnTo>
                  <a:lnTo>
                    <a:pt x="1" y="603"/>
                  </a:lnTo>
                  <a:lnTo>
                    <a:pt x="19" y="697"/>
                  </a:lnTo>
                  <a:lnTo>
                    <a:pt x="57" y="772"/>
                  </a:lnTo>
                  <a:lnTo>
                    <a:pt x="114" y="848"/>
                  </a:lnTo>
                  <a:lnTo>
                    <a:pt x="208" y="923"/>
                  </a:lnTo>
                  <a:lnTo>
                    <a:pt x="321" y="979"/>
                  </a:lnTo>
                  <a:lnTo>
                    <a:pt x="471" y="998"/>
                  </a:lnTo>
                  <a:lnTo>
                    <a:pt x="659" y="1017"/>
                  </a:lnTo>
                  <a:lnTo>
                    <a:pt x="829" y="998"/>
                  </a:lnTo>
                  <a:lnTo>
                    <a:pt x="998" y="979"/>
                  </a:lnTo>
                  <a:lnTo>
                    <a:pt x="1130" y="923"/>
                  </a:lnTo>
                  <a:lnTo>
                    <a:pt x="1243" y="848"/>
                  </a:lnTo>
                  <a:lnTo>
                    <a:pt x="1337" y="772"/>
                  </a:lnTo>
                  <a:lnTo>
                    <a:pt x="1393" y="697"/>
                  </a:lnTo>
                  <a:lnTo>
                    <a:pt x="1450" y="603"/>
                  </a:lnTo>
                  <a:lnTo>
                    <a:pt x="1469" y="509"/>
                  </a:lnTo>
                  <a:lnTo>
                    <a:pt x="1450" y="415"/>
                  </a:lnTo>
                  <a:lnTo>
                    <a:pt x="1431" y="321"/>
                  </a:lnTo>
                  <a:lnTo>
                    <a:pt x="1374" y="227"/>
                  </a:lnTo>
                  <a:lnTo>
                    <a:pt x="1299" y="151"/>
                  </a:lnTo>
                  <a:lnTo>
                    <a:pt x="1205" y="95"/>
                  </a:lnTo>
                  <a:lnTo>
                    <a:pt x="1092" y="39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 flipH="1">
              <a:off x="514840" y="4065253"/>
              <a:ext cx="126647" cy="139739"/>
            </a:xfrm>
            <a:custGeom>
              <a:avLst/>
              <a:gdLst/>
              <a:ahLst/>
              <a:cxnLst/>
              <a:rect l="l" t="t" r="r" b="b"/>
              <a:pathLst>
                <a:path w="3821" h="4216" extrusionOk="0">
                  <a:moveTo>
                    <a:pt x="2578" y="0"/>
                  </a:moveTo>
                  <a:lnTo>
                    <a:pt x="2334" y="19"/>
                  </a:lnTo>
                  <a:lnTo>
                    <a:pt x="2051" y="57"/>
                  </a:lnTo>
                  <a:lnTo>
                    <a:pt x="1769" y="132"/>
                  </a:lnTo>
                  <a:lnTo>
                    <a:pt x="1487" y="226"/>
                  </a:lnTo>
                  <a:lnTo>
                    <a:pt x="1205" y="339"/>
                  </a:lnTo>
                  <a:lnTo>
                    <a:pt x="922" y="452"/>
                  </a:lnTo>
                  <a:lnTo>
                    <a:pt x="452" y="659"/>
                  </a:lnTo>
                  <a:lnTo>
                    <a:pt x="0" y="904"/>
                  </a:lnTo>
                  <a:lnTo>
                    <a:pt x="113" y="1280"/>
                  </a:lnTo>
                  <a:lnTo>
                    <a:pt x="226" y="1675"/>
                  </a:lnTo>
                  <a:lnTo>
                    <a:pt x="376" y="2165"/>
                  </a:lnTo>
                  <a:lnTo>
                    <a:pt x="565" y="2692"/>
                  </a:lnTo>
                  <a:lnTo>
                    <a:pt x="772" y="3200"/>
                  </a:lnTo>
                  <a:lnTo>
                    <a:pt x="885" y="3425"/>
                  </a:lnTo>
                  <a:lnTo>
                    <a:pt x="998" y="3632"/>
                  </a:lnTo>
                  <a:lnTo>
                    <a:pt x="1129" y="3821"/>
                  </a:lnTo>
                  <a:lnTo>
                    <a:pt x="1242" y="3971"/>
                  </a:lnTo>
                  <a:lnTo>
                    <a:pt x="1317" y="4028"/>
                  </a:lnTo>
                  <a:lnTo>
                    <a:pt x="1393" y="4084"/>
                  </a:lnTo>
                  <a:lnTo>
                    <a:pt x="1543" y="4159"/>
                  </a:lnTo>
                  <a:lnTo>
                    <a:pt x="1731" y="4197"/>
                  </a:lnTo>
                  <a:lnTo>
                    <a:pt x="1920" y="4216"/>
                  </a:lnTo>
                  <a:lnTo>
                    <a:pt x="2145" y="4197"/>
                  </a:lnTo>
                  <a:lnTo>
                    <a:pt x="2352" y="4159"/>
                  </a:lnTo>
                  <a:lnTo>
                    <a:pt x="2559" y="4122"/>
                  </a:lnTo>
                  <a:lnTo>
                    <a:pt x="2785" y="4046"/>
                  </a:lnTo>
                  <a:lnTo>
                    <a:pt x="3181" y="3896"/>
                  </a:lnTo>
                  <a:lnTo>
                    <a:pt x="3500" y="3745"/>
                  </a:lnTo>
                  <a:lnTo>
                    <a:pt x="3820" y="3576"/>
                  </a:lnTo>
                  <a:lnTo>
                    <a:pt x="3802" y="3237"/>
                  </a:lnTo>
                  <a:lnTo>
                    <a:pt x="3707" y="2409"/>
                  </a:lnTo>
                  <a:lnTo>
                    <a:pt x="3651" y="1882"/>
                  </a:lnTo>
                  <a:lnTo>
                    <a:pt x="3557" y="1355"/>
                  </a:lnTo>
                  <a:lnTo>
                    <a:pt x="3425" y="847"/>
                  </a:lnTo>
                  <a:lnTo>
                    <a:pt x="3350" y="603"/>
                  </a:lnTo>
                  <a:lnTo>
                    <a:pt x="3275" y="396"/>
                  </a:lnTo>
                  <a:lnTo>
                    <a:pt x="3237" y="302"/>
                  </a:lnTo>
                  <a:lnTo>
                    <a:pt x="3181" y="207"/>
                  </a:lnTo>
                  <a:lnTo>
                    <a:pt x="3105" y="151"/>
                  </a:lnTo>
                  <a:lnTo>
                    <a:pt x="3011" y="94"/>
                  </a:lnTo>
                  <a:lnTo>
                    <a:pt x="2917" y="57"/>
                  </a:lnTo>
                  <a:lnTo>
                    <a:pt x="2823" y="19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 flipH="1">
              <a:off x="456835" y="4032175"/>
              <a:ext cx="522730" cy="145374"/>
            </a:xfrm>
            <a:custGeom>
              <a:avLst/>
              <a:gdLst/>
              <a:ahLst/>
              <a:cxnLst/>
              <a:rect l="l" t="t" r="r" b="b"/>
              <a:pathLst>
                <a:path w="15771" h="4386" extrusionOk="0">
                  <a:moveTo>
                    <a:pt x="8356" y="1"/>
                  </a:moveTo>
                  <a:lnTo>
                    <a:pt x="7358" y="20"/>
                  </a:lnTo>
                  <a:lnTo>
                    <a:pt x="6380" y="39"/>
                  </a:lnTo>
                  <a:lnTo>
                    <a:pt x="5439" y="76"/>
                  </a:lnTo>
                  <a:lnTo>
                    <a:pt x="4573" y="133"/>
                  </a:lnTo>
                  <a:lnTo>
                    <a:pt x="3783" y="208"/>
                  </a:lnTo>
                  <a:lnTo>
                    <a:pt x="3105" y="264"/>
                  </a:lnTo>
                  <a:lnTo>
                    <a:pt x="2560" y="340"/>
                  </a:lnTo>
                  <a:lnTo>
                    <a:pt x="2164" y="434"/>
                  </a:lnTo>
                  <a:lnTo>
                    <a:pt x="2033" y="471"/>
                  </a:lnTo>
                  <a:lnTo>
                    <a:pt x="1957" y="509"/>
                  </a:lnTo>
                  <a:lnTo>
                    <a:pt x="1807" y="622"/>
                  </a:lnTo>
                  <a:lnTo>
                    <a:pt x="1675" y="754"/>
                  </a:lnTo>
                  <a:lnTo>
                    <a:pt x="1525" y="942"/>
                  </a:lnTo>
                  <a:lnTo>
                    <a:pt x="1355" y="1130"/>
                  </a:lnTo>
                  <a:lnTo>
                    <a:pt x="1035" y="1601"/>
                  </a:lnTo>
                  <a:lnTo>
                    <a:pt x="715" y="2090"/>
                  </a:lnTo>
                  <a:lnTo>
                    <a:pt x="414" y="2579"/>
                  </a:lnTo>
                  <a:lnTo>
                    <a:pt x="188" y="3012"/>
                  </a:lnTo>
                  <a:lnTo>
                    <a:pt x="57" y="3351"/>
                  </a:lnTo>
                  <a:lnTo>
                    <a:pt x="19" y="3464"/>
                  </a:lnTo>
                  <a:lnTo>
                    <a:pt x="0" y="3539"/>
                  </a:lnTo>
                  <a:lnTo>
                    <a:pt x="19" y="3558"/>
                  </a:lnTo>
                  <a:lnTo>
                    <a:pt x="57" y="3577"/>
                  </a:lnTo>
                  <a:lnTo>
                    <a:pt x="151" y="3633"/>
                  </a:lnTo>
                  <a:lnTo>
                    <a:pt x="301" y="3671"/>
                  </a:lnTo>
                  <a:lnTo>
                    <a:pt x="508" y="3708"/>
                  </a:lnTo>
                  <a:lnTo>
                    <a:pt x="998" y="3784"/>
                  </a:lnTo>
                  <a:lnTo>
                    <a:pt x="1562" y="3840"/>
                  </a:lnTo>
                  <a:lnTo>
                    <a:pt x="2597" y="3915"/>
                  </a:lnTo>
                  <a:lnTo>
                    <a:pt x="3049" y="3953"/>
                  </a:lnTo>
                  <a:lnTo>
                    <a:pt x="4761" y="1883"/>
                  </a:lnTo>
                  <a:lnTo>
                    <a:pt x="4950" y="1826"/>
                  </a:lnTo>
                  <a:lnTo>
                    <a:pt x="5213" y="1789"/>
                  </a:lnTo>
                  <a:lnTo>
                    <a:pt x="5533" y="1770"/>
                  </a:lnTo>
                  <a:lnTo>
                    <a:pt x="5909" y="1751"/>
                  </a:lnTo>
                  <a:lnTo>
                    <a:pt x="6794" y="1751"/>
                  </a:lnTo>
                  <a:lnTo>
                    <a:pt x="7754" y="1770"/>
                  </a:lnTo>
                  <a:lnTo>
                    <a:pt x="8676" y="1808"/>
                  </a:lnTo>
                  <a:lnTo>
                    <a:pt x="9466" y="1845"/>
                  </a:lnTo>
                  <a:lnTo>
                    <a:pt x="10200" y="1902"/>
                  </a:lnTo>
                  <a:lnTo>
                    <a:pt x="10238" y="1883"/>
                  </a:lnTo>
                  <a:lnTo>
                    <a:pt x="10275" y="1902"/>
                  </a:lnTo>
                  <a:lnTo>
                    <a:pt x="10369" y="1939"/>
                  </a:lnTo>
                  <a:lnTo>
                    <a:pt x="10464" y="2015"/>
                  </a:lnTo>
                  <a:lnTo>
                    <a:pt x="10558" y="2128"/>
                  </a:lnTo>
                  <a:lnTo>
                    <a:pt x="10746" y="2447"/>
                  </a:lnTo>
                  <a:lnTo>
                    <a:pt x="10972" y="2843"/>
                  </a:lnTo>
                  <a:lnTo>
                    <a:pt x="11160" y="3276"/>
                  </a:lnTo>
                  <a:lnTo>
                    <a:pt x="11329" y="3671"/>
                  </a:lnTo>
                  <a:lnTo>
                    <a:pt x="11461" y="4028"/>
                  </a:lnTo>
                  <a:lnTo>
                    <a:pt x="11536" y="4273"/>
                  </a:lnTo>
                  <a:lnTo>
                    <a:pt x="11555" y="4311"/>
                  </a:lnTo>
                  <a:lnTo>
                    <a:pt x="11593" y="4329"/>
                  </a:lnTo>
                  <a:lnTo>
                    <a:pt x="11724" y="4348"/>
                  </a:lnTo>
                  <a:lnTo>
                    <a:pt x="11931" y="4367"/>
                  </a:lnTo>
                  <a:lnTo>
                    <a:pt x="12195" y="4386"/>
                  </a:lnTo>
                  <a:lnTo>
                    <a:pt x="12835" y="4386"/>
                  </a:lnTo>
                  <a:lnTo>
                    <a:pt x="13569" y="4348"/>
                  </a:lnTo>
                  <a:lnTo>
                    <a:pt x="14303" y="4292"/>
                  </a:lnTo>
                  <a:lnTo>
                    <a:pt x="14961" y="4198"/>
                  </a:lnTo>
                  <a:lnTo>
                    <a:pt x="15225" y="4141"/>
                  </a:lnTo>
                  <a:lnTo>
                    <a:pt x="15432" y="4085"/>
                  </a:lnTo>
                  <a:lnTo>
                    <a:pt x="15582" y="4028"/>
                  </a:lnTo>
                  <a:lnTo>
                    <a:pt x="15620" y="3991"/>
                  </a:lnTo>
                  <a:lnTo>
                    <a:pt x="15639" y="3953"/>
                  </a:lnTo>
                  <a:lnTo>
                    <a:pt x="15695" y="3727"/>
                  </a:lnTo>
                  <a:lnTo>
                    <a:pt x="15752" y="3370"/>
                  </a:lnTo>
                  <a:lnTo>
                    <a:pt x="15771" y="3163"/>
                  </a:lnTo>
                  <a:lnTo>
                    <a:pt x="15771" y="2918"/>
                  </a:lnTo>
                  <a:lnTo>
                    <a:pt x="15752" y="2673"/>
                  </a:lnTo>
                  <a:lnTo>
                    <a:pt x="15714" y="2410"/>
                  </a:lnTo>
                  <a:lnTo>
                    <a:pt x="15639" y="2146"/>
                  </a:lnTo>
                  <a:lnTo>
                    <a:pt x="15526" y="1883"/>
                  </a:lnTo>
                  <a:lnTo>
                    <a:pt x="15394" y="1619"/>
                  </a:lnTo>
                  <a:lnTo>
                    <a:pt x="15206" y="1375"/>
                  </a:lnTo>
                  <a:lnTo>
                    <a:pt x="15112" y="1243"/>
                  </a:lnTo>
                  <a:lnTo>
                    <a:pt x="14980" y="1130"/>
                  </a:lnTo>
                  <a:lnTo>
                    <a:pt x="14848" y="1017"/>
                  </a:lnTo>
                  <a:lnTo>
                    <a:pt x="14717" y="904"/>
                  </a:lnTo>
                  <a:lnTo>
                    <a:pt x="14547" y="791"/>
                  </a:lnTo>
                  <a:lnTo>
                    <a:pt x="14378" y="697"/>
                  </a:lnTo>
                  <a:lnTo>
                    <a:pt x="14190" y="603"/>
                  </a:lnTo>
                  <a:lnTo>
                    <a:pt x="13983" y="509"/>
                  </a:lnTo>
                  <a:lnTo>
                    <a:pt x="13738" y="434"/>
                  </a:lnTo>
                  <a:lnTo>
                    <a:pt x="13475" y="359"/>
                  </a:lnTo>
                  <a:lnTo>
                    <a:pt x="13174" y="302"/>
                  </a:lnTo>
                  <a:lnTo>
                    <a:pt x="12835" y="246"/>
                  </a:lnTo>
                  <a:lnTo>
                    <a:pt x="12082" y="152"/>
                  </a:lnTo>
                  <a:lnTo>
                    <a:pt x="11235" y="76"/>
                  </a:lnTo>
                  <a:lnTo>
                    <a:pt x="10313" y="20"/>
                  </a:lnTo>
                  <a:lnTo>
                    <a:pt x="93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 flipH="1">
              <a:off x="362009" y="4077716"/>
              <a:ext cx="258299" cy="238942"/>
            </a:xfrm>
            <a:custGeom>
              <a:avLst/>
              <a:gdLst/>
              <a:ahLst/>
              <a:cxnLst/>
              <a:rect l="l" t="t" r="r" b="b"/>
              <a:pathLst>
                <a:path w="7793" h="7209" extrusionOk="0">
                  <a:moveTo>
                    <a:pt x="4160" y="133"/>
                  </a:moveTo>
                  <a:lnTo>
                    <a:pt x="4009" y="189"/>
                  </a:lnTo>
                  <a:lnTo>
                    <a:pt x="3878" y="264"/>
                  </a:lnTo>
                  <a:lnTo>
                    <a:pt x="4009" y="208"/>
                  </a:lnTo>
                  <a:lnTo>
                    <a:pt x="4160" y="133"/>
                  </a:lnTo>
                  <a:close/>
                  <a:moveTo>
                    <a:pt x="3878" y="264"/>
                  </a:moveTo>
                  <a:lnTo>
                    <a:pt x="3746" y="340"/>
                  </a:lnTo>
                  <a:lnTo>
                    <a:pt x="3558" y="490"/>
                  </a:lnTo>
                  <a:lnTo>
                    <a:pt x="3426" y="622"/>
                  </a:lnTo>
                  <a:lnTo>
                    <a:pt x="3426" y="622"/>
                  </a:lnTo>
                  <a:lnTo>
                    <a:pt x="3577" y="490"/>
                  </a:lnTo>
                  <a:lnTo>
                    <a:pt x="3765" y="340"/>
                  </a:lnTo>
                  <a:lnTo>
                    <a:pt x="3878" y="264"/>
                  </a:lnTo>
                  <a:close/>
                  <a:moveTo>
                    <a:pt x="6088" y="267"/>
                  </a:moveTo>
                  <a:lnTo>
                    <a:pt x="6211" y="302"/>
                  </a:lnTo>
                  <a:lnTo>
                    <a:pt x="6324" y="377"/>
                  </a:lnTo>
                  <a:lnTo>
                    <a:pt x="6362" y="415"/>
                  </a:lnTo>
                  <a:lnTo>
                    <a:pt x="6399" y="471"/>
                  </a:lnTo>
                  <a:lnTo>
                    <a:pt x="6437" y="528"/>
                  </a:lnTo>
                  <a:lnTo>
                    <a:pt x="6456" y="603"/>
                  </a:lnTo>
                  <a:lnTo>
                    <a:pt x="6475" y="659"/>
                  </a:lnTo>
                  <a:lnTo>
                    <a:pt x="6456" y="735"/>
                  </a:lnTo>
                  <a:lnTo>
                    <a:pt x="6456" y="791"/>
                  </a:lnTo>
                  <a:lnTo>
                    <a:pt x="6418" y="848"/>
                  </a:lnTo>
                  <a:lnTo>
                    <a:pt x="6324" y="961"/>
                  </a:lnTo>
                  <a:lnTo>
                    <a:pt x="6211" y="1055"/>
                  </a:lnTo>
                  <a:lnTo>
                    <a:pt x="6155" y="1073"/>
                  </a:lnTo>
                  <a:lnTo>
                    <a:pt x="6079" y="1092"/>
                  </a:lnTo>
                  <a:lnTo>
                    <a:pt x="6004" y="1092"/>
                  </a:lnTo>
                  <a:lnTo>
                    <a:pt x="5948" y="1073"/>
                  </a:lnTo>
                  <a:lnTo>
                    <a:pt x="5872" y="1036"/>
                  </a:lnTo>
                  <a:lnTo>
                    <a:pt x="5816" y="998"/>
                  </a:lnTo>
                  <a:lnTo>
                    <a:pt x="5778" y="942"/>
                  </a:lnTo>
                  <a:lnTo>
                    <a:pt x="5741" y="866"/>
                  </a:lnTo>
                  <a:lnTo>
                    <a:pt x="5722" y="810"/>
                  </a:lnTo>
                  <a:lnTo>
                    <a:pt x="5722" y="735"/>
                  </a:lnTo>
                  <a:lnTo>
                    <a:pt x="5741" y="659"/>
                  </a:lnTo>
                  <a:lnTo>
                    <a:pt x="5778" y="584"/>
                  </a:lnTo>
                  <a:lnTo>
                    <a:pt x="5872" y="452"/>
                  </a:lnTo>
                  <a:lnTo>
                    <a:pt x="5985" y="340"/>
                  </a:lnTo>
                  <a:lnTo>
                    <a:pt x="6088" y="267"/>
                  </a:lnTo>
                  <a:close/>
                  <a:moveTo>
                    <a:pt x="6776" y="1713"/>
                  </a:moveTo>
                  <a:lnTo>
                    <a:pt x="6889" y="1732"/>
                  </a:lnTo>
                  <a:lnTo>
                    <a:pt x="6964" y="1770"/>
                  </a:lnTo>
                  <a:lnTo>
                    <a:pt x="7058" y="1826"/>
                  </a:lnTo>
                  <a:lnTo>
                    <a:pt x="7133" y="1902"/>
                  </a:lnTo>
                  <a:lnTo>
                    <a:pt x="7190" y="1977"/>
                  </a:lnTo>
                  <a:lnTo>
                    <a:pt x="7271" y="2098"/>
                  </a:lnTo>
                  <a:lnTo>
                    <a:pt x="7271" y="2098"/>
                  </a:lnTo>
                  <a:lnTo>
                    <a:pt x="7133" y="2184"/>
                  </a:lnTo>
                  <a:lnTo>
                    <a:pt x="6964" y="2278"/>
                  </a:lnTo>
                  <a:lnTo>
                    <a:pt x="6776" y="2334"/>
                  </a:lnTo>
                  <a:lnTo>
                    <a:pt x="6569" y="2353"/>
                  </a:lnTo>
                  <a:lnTo>
                    <a:pt x="6381" y="2334"/>
                  </a:lnTo>
                  <a:lnTo>
                    <a:pt x="6287" y="2316"/>
                  </a:lnTo>
                  <a:lnTo>
                    <a:pt x="6192" y="2297"/>
                  </a:lnTo>
                  <a:lnTo>
                    <a:pt x="6155" y="2278"/>
                  </a:lnTo>
                  <a:lnTo>
                    <a:pt x="6136" y="2259"/>
                  </a:lnTo>
                  <a:lnTo>
                    <a:pt x="6136" y="2221"/>
                  </a:lnTo>
                  <a:lnTo>
                    <a:pt x="6136" y="2165"/>
                  </a:lnTo>
                  <a:lnTo>
                    <a:pt x="6155" y="2071"/>
                  </a:lnTo>
                  <a:lnTo>
                    <a:pt x="6192" y="1996"/>
                  </a:lnTo>
                  <a:lnTo>
                    <a:pt x="6249" y="1920"/>
                  </a:lnTo>
                  <a:lnTo>
                    <a:pt x="6324" y="1845"/>
                  </a:lnTo>
                  <a:lnTo>
                    <a:pt x="6399" y="1807"/>
                  </a:lnTo>
                  <a:lnTo>
                    <a:pt x="6494" y="1751"/>
                  </a:lnTo>
                  <a:lnTo>
                    <a:pt x="6588" y="1732"/>
                  </a:lnTo>
                  <a:lnTo>
                    <a:pt x="6682" y="1713"/>
                  </a:lnTo>
                  <a:close/>
                  <a:moveTo>
                    <a:pt x="5967" y="3369"/>
                  </a:moveTo>
                  <a:lnTo>
                    <a:pt x="6061" y="3388"/>
                  </a:lnTo>
                  <a:lnTo>
                    <a:pt x="6155" y="3445"/>
                  </a:lnTo>
                  <a:lnTo>
                    <a:pt x="6230" y="3501"/>
                  </a:lnTo>
                  <a:lnTo>
                    <a:pt x="6287" y="3595"/>
                  </a:lnTo>
                  <a:lnTo>
                    <a:pt x="6324" y="3689"/>
                  </a:lnTo>
                  <a:lnTo>
                    <a:pt x="6362" y="3783"/>
                  </a:lnTo>
                  <a:lnTo>
                    <a:pt x="6381" y="3896"/>
                  </a:lnTo>
                  <a:lnTo>
                    <a:pt x="6418" y="4122"/>
                  </a:lnTo>
                  <a:lnTo>
                    <a:pt x="6418" y="4197"/>
                  </a:lnTo>
                  <a:lnTo>
                    <a:pt x="6268" y="4197"/>
                  </a:lnTo>
                  <a:lnTo>
                    <a:pt x="6155" y="4160"/>
                  </a:lnTo>
                  <a:lnTo>
                    <a:pt x="6061" y="4122"/>
                  </a:lnTo>
                  <a:lnTo>
                    <a:pt x="5967" y="4085"/>
                  </a:lnTo>
                  <a:lnTo>
                    <a:pt x="5872" y="4028"/>
                  </a:lnTo>
                  <a:lnTo>
                    <a:pt x="5816" y="3953"/>
                  </a:lnTo>
                  <a:lnTo>
                    <a:pt x="5741" y="3859"/>
                  </a:lnTo>
                  <a:lnTo>
                    <a:pt x="5703" y="3765"/>
                  </a:lnTo>
                  <a:lnTo>
                    <a:pt x="5684" y="3670"/>
                  </a:lnTo>
                  <a:lnTo>
                    <a:pt x="5684" y="3558"/>
                  </a:lnTo>
                  <a:lnTo>
                    <a:pt x="5722" y="3482"/>
                  </a:lnTo>
                  <a:lnTo>
                    <a:pt x="5778" y="3407"/>
                  </a:lnTo>
                  <a:lnTo>
                    <a:pt x="5872" y="3369"/>
                  </a:lnTo>
                  <a:close/>
                  <a:moveTo>
                    <a:pt x="5195" y="4461"/>
                  </a:moveTo>
                  <a:lnTo>
                    <a:pt x="5308" y="4480"/>
                  </a:lnTo>
                  <a:lnTo>
                    <a:pt x="5402" y="4517"/>
                  </a:lnTo>
                  <a:lnTo>
                    <a:pt x="5496" y="4555"/>
                  </a:lnTo>
                  <a:lnTo>
                    <a:pt x="5571" y="4630"/>
                  </a:lnTo>
                  <a:lnTo>
                    <a:pt x="5647" y="4724"/>
                  </a:lnTo>
                  <a:lnTo>
                    <a:pt x="5703" y="4800"/>
                  </a:lnTo>
                  <a:lnTo>
                    <a:pt x="5760" y="4894"/>
                  </a:lnTo>
                  <a:lnTo>
                    <a:pt x="5854" y="5101"/>
                  </a:lnTo>
                  <a:lnTo>
                    <a:pt x="5910" y="5327"/>
                  </a:lnTo>
                  <a:lnTo>
                    <a:pt x="5910" y="5352"/>
                  </a:lnTo>
                  <a:lnTo>
                    <a:pt x="5910" y="5352"/>
                  </a:lnTo>
                  <a:lnTo>
                    <a:pt x="5835" y="5364"/>
                  </a:lnTo>
                  <a:lnTo>
                    <a:pt x="5722" y="5345"/>
                  </a:lnTo>
                  <a:lnTo>
                    <a:pt x="5628" y="5327"/>
                  </a:lnTo>
                  <a:lnTo>
                    <a:pt x="5515" y="5289"/>
                  </a:lnTo>
                  <a:lnTo>
                    <a:pt x="5421" y="5232"/>
                  </a:lnTo>
                  <a:lnTo>
                    <a:pt x="5233" y="5101"/>
                  </a:lnTo>
                  <a:lnTo>
                    <a:pt x="5082" y="4950"/>
                  </a:lnTo>
                  <a:lnTo>
                    <a:pt x="5007" y="4875"/>
                  </a:lnTo>
                  <a:lnTo>
                    <a:pt x="4950" y="4781"/>
                  </a:lnTo>
                  <a:lnTo>
                    <a:pt x="4932" y="4687"/>
                  </a:lnTo>
                  <a:lnTo>
                    <a:pt x="4950" y="4611"/>
                  </a:lnTo>
                  <a:lnTo>
                    <a:pt x="5026" y="4536"/>
                  </a:lnTo>
                  <a:lnTo>
                    <a:pt x="5101" y="4480"/>
                  </a:lnTo>
                  <a:lnTo>
                    <a:pt x="5195" y="4461"/>
                  </a:lnTo>
                  <a:close/>
                  <a:moveTo>
                    <a:pt x="3972" y="5120"/>
                  </a:moveTo>
                  <a:lnTo>
                    <a:pt x="4066" y="5157"/>
                  </a:lnTo>
                  <a:lnTo>
                    <a:pt x="4141" y="5214"/>
                  </a:lnTo>
                  <a:lnTo>
                    <a:pt x="4235" y="5270"/>
                  </a:lnTo>
                  <a:lnTo>
                    <a:pt x="4292" y="5345"/>
                  </a:lnTo>
                  <a:lnTo>
                    <a:pt x="4348" y="5421"/>
                  </a:lnTo>
                  <a:lnTo>
                    <a:pt x="4405" y="5515"/>
                  </a:lnTo>
                  <a:lnTo>
                    <a:pt x="4442" y="5609"/>
                  </a:lnTo>
                  <a:lnTo>
                    <a:pt x="4442" y="5722"/>
                  </a:lnTo>
                  <a:lnTo>
                    <a:pt x="4461" y="5816"/>
                  </a:lnTo>
                  <a:lnTo>
                    <a:pt x="4442" y="5910"/>
                  </a:lnTo>
                  <a:lnTo>
                    <a:pt x="4386" y="6117"/>
                  </a:lnTo>
                  <a:lnTo>
                    <a:pt x="4311" y="6305"/>
                  </a:lnTo>
                  <a:lnTo>
                    <a:pt x="4235" y="6403"/>
                  </a:lnTo>
                  <a:lnTo>
                    <a:pt x="4160" y="6343"/>
                  </a:lnTo>
                  <a:lnTo>
                    <a:pt x="4028" y="6173"/>
                  </a:lnTo>
                  <a:lnTo>
                    <a:pt x="3934" y="5985"/>
                  </a:lnTo>
                  <a:lnTo>
                    <a:pt x="3859" y="5797"/>
                  </a:lnTo>
                  <a:lnTo>
                    <a:pt x="3802" y="5571"/>
                  </a:lnTo>
                  <a:lnTo>
                    <a:pt x="3784" y="5477"/>
                  </a:lnTo>
                  <a:lnTo>
                    <a:pt x="3784" y="5364"/>
                  </a:lnTo>
                  <a:lnTo>
                    <a:pt x="3802" y="5270"/>
                  </a:lnTo>
                  <a:lnTo>
                    <a:pt x="3821" y="5176"/>
                  </a:lnTo>
                  <a:lnTo>
                    <a:pt x="3859" y="5138"/>
                  </a:lnTo>
                  <a:lnTo>
                    <a:pt x="3896" y="5120"/>
                  </a:lnTo>
                  <a:close/>
                  <a:moveTo>
                    <a:pt x="1" y="6456"/>
                  </a:moveTo>
                  <a:lnTo>
                    <a:pt x="95" y="6550"/>
                  </a:lnTo>
                  <a:lnTo>
                    <a:pt x="227" y="6644"/>
                  </a:lnTo>
                  <a:lnTo>
                    <a:pt x="114" y="6550"/>
                  </a:lnTo>
                  <a:lnTo>
                    <a:pt x="1" y="6456"/>
                  </a:lnTo>
                  <a:close/>
                  <a:moveTo>
                    <a:pt x="2880" y="5703"/>
                  </a:moveTo>
                  <a:lnTo>
                    <a:pt x="2956" y="5722"/>
                  </a:lnTo>
                  <a:lnTo>
                    <a:pt x="3031" y="5778"/>
                  </a:lnTo>
                  <a:lnTo>
                    <a:pt x="3087" y="5854"/>
                  </a:lnTo>
                  <a:lnTo>
                    <a:pt x="3125" y="5929"/>
                  </a:lnTo>
                  <a:lnTo>
                    <a:pt x="3163" y="6004"/>
                  </a:lnTo>
                  <a:lnTo>
                    <a:pt x="3181" y="6098"/>
                  </a:lnTo>
                  <a:lnTo>
                    <a:pt x="3200" y="6192"/>
                  </a:lnTo>
                  <a:lnTo>
                    <a:pt x="3200" y="6268"/>
                  </a:lnTo>
                  <a:lnTo>
                    <a:pt x="3181" y="6362"/>
                  </a:lnTo>
                  <a:lnTo>
                    <a:pt x="3106" y="6531"/>
                  </a:lnTo>
                  <a:lnTo>
                    <a:pt x="3031" y="6682"/>
                  </a:lnTo>
                  <a:lnTo>
                    <a:pt x="2949" y="6763"/>
                  </a:lnTo>
                  <a:lnTo>
                    <a:pt x="2949" y="6763"/>
                  </a:lnTo>
                  <a:lnTo>
                    <a:pt x="2937" y="6757"/>
                  </a:lnTo>
                  <a:lnTo>
                    <a:pt x="2843" y="6700"/>
                  </a:lnTo>
                  <a:lnTo>
                    <a:pt x="2786" y="6625"/>
                  </a:lnTo>
                  <a:lnTo>
                    <a:pt x="2654" y="6475"/>
                  </a:lnTo>
                  <a:lnTo>
                    <a:pt x="2617" y="6399"/>
                  </a:lnTo>
                  <a:lnTo>
                    <a:pt x="2579" y="6305"/>
                  </a:lnTo>
                  <a:lnTo>
                    <a:pt x="2560" y="6211"/>
                  </a:lnTo>
                  <a:lnTo>
                    <a:pt x="2542" y="6117"/>
                  </a:lnTo>
                  <a:lnTo>
                    <a:pt x="2560" y="6023"/>
                  </a:lnTo>
                  <a:lnTo>
                    <a:pt x="2579" y="5929"/>
                  </a:lnTo>
                  <a:lnTo>
                    <a:pt x="2617" y="5854"/>
                  </a:lnTo>
                  <a:lnTo>
                    <a:pt x="2654" y="5778"/>
                  </a:lnTo>
                  <a:lnTo>
                    <a:pt x="2730" y="5722"/>
                  </a:lnTo>
                  <a:lnTo>
                    <a:pt x="2805" y="5703"/>
                  </a:lnTo>
                  <a:close/>
                  <a:moveTo>
                    <a:pt x="1582" y="5609"/>
                  </a:moveTo>
                  <a:lnTo>
                    <a:pt x="1638" y="5628"/>
                  </a:lnTo>
                  <a:lnTo>
                    <a:pt x="1695" y="5665"/>
                  </a:lnTo>
                  <a:lnTo>
                    <a:pt x="1751" y="5703"/>
                  </a:lnTo>
                  <a:lnTo>
                    <a:pt x="1808" y="5816"/>
                  </a:lnTo>
                  <a:lnTo>
                    <a:pt x="1845" y="5929"/>
                  </a:lnTo>
                  <a:lnTo>
                    <a:pt x="1864" y="6061"/>
                  </a:lnTo>
                  <a:lnTo>
                    <a:pt x="1845" y="6192"/>
                  </a:lnTo>
                  <a:lnTo>
                    <a:pt x="1808" y="6305"/>
                  </a:lnTo>
                  <a:lnTo>
                    <a:pt x="1751" y="6418"/>
                  </a:lnTo>
                  <a:lnTo>
                    <a:pt x="1676" y="6512"/>
                  </a:lnTo>
                  <a:lnTo>
                    <a:pt x="1601" y="6606"/>
                  </a:lnTo>
                  <a:lnTo>
                    <a:pt x="1506" y="6682"/>
                  </a:lnTo>
                  <a:lnTo>
                    <a:pt x="1412" y="6738"/>
                  </a:lnTo>
                  <a:lnTo>
                    <a:pt x="1355" y="6767"/>
                  </a:lnTo>
                  <a:lnTo>
                    <a:pt x="1299" y="6700"/>
                  </a:lnTo>
                  <a:lnTo>
                    <a:pt x="1205" y="6569"/>
                  </a:lnTo>
                  <a:lnTo>
                    <a:pt x="1149" y="6418"/>
                  </a:lnTo>
                  <a:lnTo>
                    <a:pt x="1111" y="6268"/>
                  </a:lnTo>
                  <a:lnTo>
                    <a:pt x="1111" y="6136"/>
                  </a:lnTo>
                  <a:lnTo>
                    <a:pt x="1130" y="5985"/>
                  </a:lnTo>
                  <a:lnTo>
                    <a:pt x="1187" y="5854"/>
                  </a:lnTo>
                  <a:lnTo>
                    <a:pt x="1281" y="5741"/>
                  </a:lnTo>
                  <a:lnTo>
                    <a:pt x="1375" y="5646"/>
                  </a:lnTo>
                  <a:lnTo>
                    <a:pt x="1450" y="5609"/>
                  </a:lnTo>
                  <a:close/>
                  <a:moveTo>
                    <a:pt x="4706" y="1"/>
                  </a:moveTo>
                  <a:lnTo>
                    <a:pt x="4499" y="38"/>
                  </a:lnTo>
                  <a:lnTo>
                    <a:pt x="4329" y="76"/>
                  </a:lnTo>
                  <a:lnTo>
                    <a:pt x="4160" y="133"/>
                  </a:lnTo>
                  <a:lnTo>
                    <a:pt x="4160" y="133"/>
                  </a:lnTo>
                  <a:lnTo>
                    <a:pt x="4329" y="95"/>
                  </a:lnTo>
                  <a:lnTo>
                    <a:pt x="4518" y="57"/>
                  </a:lnTo>
                  <a:lnTo>
                    <a:pt x="4706" y="38"/>
                  </a:lnTo>
                  <a:lnTo>
                    <a:pt x="5139" y="38"/>
                  </a:lnTo>
                  <a:lnTo>
                    <a:pt x="5364" y="76"/>
                  </a:lnTo>
                  <a:lnTo>
                    <a:pt x="5590" y="133"/>
                  </a:lnTo>
                  <a:lnTo>
                    <a:pt x="5835" y="189"/>
                  </a:lnTo>
                  <a:lnTo>
                    <a:pt x="6015" y="244"/>
                  </a:lnTo>
                  <a:lnTo>
                    <a:pt x="6015" y="244"/>
                  </a:lnTo>
                  <a:lnTo>
                    <a:pt x="5948" y="302"/>
                  </a:lnTo>
                  <a:lnTo>
                    <a:pt x="5816" y="415"/>
                  </a:lnTo>
                  <a:lnTo>
                    <a:pt x="5741" y="565"/>
                  </a:lnTo>
                  <a:lnTo>
                    <a:pt x="5703" y="641"/>
                  </a:lnTo>
                  <a:lnTo>
                    <a:pt x="5684" y="716"/>
                  </a:lnTo>
                  <a:lnTo>
                    <a:pt x="5665" y="810"/>
                  </a:lnTo>
                  <a:lnTo>
                    <a:pt x="5684" y="885"/>
                  </a:lnTo>
                  <a:lnTo>
                    <a:pt x="5722" y="961"/>
                  </a:lnTo>
                  <a:lnTo>
                    <a:pt x="5778" y="1036"/>
                  </a:lnTo>
                  <a:lnTo>
                    <a:pt x="5854" y="1073"/>
                  </a:lnTo>
                  <a:lnTo>
                    <a:pt x="5929" y="1111"/>
                  </a:lnTo>
                  <a:lnTo>
                    <a:pt x="6004" y="1130"/>
                  </a:lnTo>
                  <a:lnTo>
                    <a:pt x="6079" y="1130"/>
                  </a:lnTo>
                  <a:lnTo>
                    <a:pt x="6155" y="1111"/>
                  </a:lnTo>
                  <a:lnTo>
                    <a:pt x="6230" y="1092"/>
                  </a:lnTo>
                  <a:lnTo>
                    <a:pt x="6305" y="1055"/>
                  </a:lnTo>
                  <a:lnTo>
                    <a:pt x="6362" y="998"/>
                  </a:lnTo>
                  <a:lnTo>
                    <a:pt x="6456" y="885"/>
                  </a:lnTo>
                  <a:lnTo>
                    <a:pt x="6494" y="810"/>
                  </a:lnTo>
                  <a:lnTo>
                    <a:pt x="6512" y="735"/>
                  </a:lnTo>
                  <a:lnTo>
                    <a:pt x="6512" y="659"/>
                  </a:lnTo>
                  <a:lnTo>
                    <a:pt x="6494" y="584"/>
                  </a:lnTo>
                  <a:lnTo>
                    <a:pt x="6475" y="509"/>
                  </a:lnTo>
                  <a:lnTo>
                    <a:pt x="6437" y="452"/>
                  </a:lnTo>
                  <a:lnTo>
                    <a:pt x="6399" y="396"/>
                  </a:lnTo>
                  <a:lnTo>
                    <a:pt x="6343" y="340"/>
                  </a:lnTo>
                  <a:lnTo>
                    <a:pt x="6230" y="283"/>
                  </a:lnTo>
                  <a:lnTo>
                    <a:pt x="6127" y="239"/>
                  </a:lnTo>
                  <a:lnTo>
                    <a:pt x="6127" y="239"/>
                  </a:lnTo>
                  <a:lnTo>
                    <a:pt x="6174" y="208"/>
                  </a:lnTo>
                  <a:lnTo>
                    <a:pt x="6249" y="170"/>
                  </a:lnTo>
                  <a:lnTo>
                    <a:pt x="6343" y="151"/>
                  </a:lnTo>
                  <a:lnTo>
                    <a:pt x="6418" y="151"/>
                  </a:lnTo>
                  <a:lnTo>
                    <a:pt x="6512" y="133"/>
                  </a:lnTo>
                  <a:lnTo>
                    <a:pt x="6588" y="133"/>
                  </a:lnTo>
                  <a:lnTo>
                    <a:pt x="6757" y="151"/>
                  </a:lnTo>
                  <a:lnTo>
                    <a:pt x="6926" y="208"/>
                  </a:lnTo>
                  <a:lnTo>
                    <a:pt x="7077" y="283"/>
                  </a:lnTo>
                  <a:lnTo>
                    <a:pt x="7227" y="358"/>
                  </a:lnTo>
                  <a:lnTo>
                    <a:pt x="7359" y="490"/>
                  </a:lnTo>
                  <a:lnTo>
                    <a:pt x="7491" y="622"/>
                  </a:lnTo>
                  <a:lnTo>
                    <a:pt x="7585" y="754"/>
                  </a:lnTo>
                  <a:lnTo>
                    <a:pt x="7660" y="923"/>
                  </a:lnTo>
                  <a:lnTo>
                    <a:pt x="7698" y="1017"/>
                  </a:lnTo>
                  <a:lnTo>
                    <a:pt x="7717" y="1111"/>
                  </a:lnTo>
                  <a:lnTo>
                    <a:pt x="7717" y="1186"/>
                  </a:lnTo>
                  <a:lnTo>
                    <a:pt x="7717" y="1280"/>
                  </a:lnTo>
                  <a:lnTo>
                    <a:pt x="7698" y="1469"/>
                  </a:lnTo>
                  <a:lnTo>
                    <a:pt x="7679" y="1563"/>
                  </a:lnTo>
                  <a:lnTo>
                    <a:pt x="7641" y="1638"/>
                  </a:lnTo>
                  <a:lnTo>
                    <a:pt x="7604" y="1732"/>
                  </a:lnTo>
                  <a:lnTo>
                    <a:pt x="7547" y="1807"/>
                  </a:lnTo>
                  <a:lnTo>
                    <a:pt x="7491" y="1883"/>
                  </a:lnTo>
                  <a:lnTo>
                    <a:pt x="7434" y="1958"/>
                  </a:lnTo>
                  <a:lnTo>
                    <a:pt x="7351" y="2031"/>
                  </a:lnTo>
                  <a:lnTo>
                    <a:pt x="7351" y="2031"/>
                  </a:lnTo>
                  <a:lnTo>
                    <a:pt x="7340" y="2014"/>
                  </a:lnTo>
                  <a:lnTo>
                    <a:pt x="7265" y="1920"/>
                  </a:lnTo>
                  <a:lnTo>
                    <a:pt x="7190" y="1826"/>
                  </a:lnTo>
                  <a:lnTo>
                    <a:pt x="7115" y="1751"/>
                  </a:lnTo>
                  <a:lnTo>
                    <a:pt x="7020" y="1694"/>
                  </a:lnTo>
                  <a:lnTo>
                    <a:pt x="6908" y="1657"/>
                  </a:lnTo>
                  <a:lnTo>
                    <a:pt x="6795" y="1638"/>
                  </a:lnTo>
                  <a:lnTo>
                    <a:pt x="6682" y="1619"/>
                  </a:lnTo>
                  <a:lnTo>
                    <a:pt x="6569" y="1638"/>
                  </a:lnTo>
                  <a:lnTo>
                    <a:pt x="6456" y="1676"/>
                  </a:lnTo>
                  <a:lnTo>
                    <a:pt x="6362" y="1713"/>
                  </a:lnTo>
                  <a:lnTo>
                    <a:pt x="6268" y="1789"/>
                  </a:lnTo>
                  <a:lnTo>
                    <a:pt x="6192" y="1864"/>
                  </a:lnTo>
                  <a:lnTo>
                    <a:pt x="6117" y="1958"/>
                  </a:lnTo>
                  <a:lnTo>
                    <a:pt x="6079" y="2052"/>
                  </a:lnTo>
                  <a:lnTo>
                    <a:pt x="6042" y="2165"/>
                  </a:lnTo>
                  <a:lnTo>
                    <a:pt x="6042" y="2221"/>
                  </a:lnTo>
                  <a:lnTo>
                    <a:pt x="6061" y="2278"/>
                  </a:lnTo>
                  <a:lnTo>
                    <a:pt x="6061" y="2316"/>
                  </a:lnTo>
                  <a:lnTo>
                    <a:pt x="6079" y="2334"/>
                  </a:lnTo>
                  <a:lnTo>
                    <a:pt x="6098" y="2353"/>
                  </a:lnTo>
                  <a:lnTo>
                    <a:pt x="6155" y="2372"/>
                  </a:lnTo>
                  <a:lnTo>
                    <a:pt x="6268" y="2410"/>
                  </a:lnTo>
                  <a:lnTo>
                    <a:pt x="6362" y="2428"/>
                  </a:lnTo>
                  <a:lnTo>
                    <a:pt x="6569" y="2428"/>
                  </a:lnTo>
                  <a:lnTo>
                    <a:pt x="6795" y="2410"/>
                  </a:lnTo>
                  <a:lnTo>
                    <a:pt x="6983" y="2353"/>
                  </a:lnTo>
                  <a:lnTo>
                    <a:pt x="7171" y="2259"/>
                  </a:lnTo>
                  <a:lnTo>
                    <a:pt x="7311" y="2166"/>
                  </a:lnTo>
                  <a:lnTo>
                    <a:pt x="7311" y="2166"/>
                  </a:lnTo>
                  <a:lnTo>
                    <a:pt x="7378" y="2334"/>
                  </a:lnTo>
                  <a:lnTo>
                    <a:pt x="7434" y="2541"/>
                  </a:lnTo>
                  <a:lnTo>
                    <a:pt x="7453" y="2767"/>
                  </a:lnTo>
                  <a:lnTo>
                    <a:pt x="7453" y="2974"/>
                  </a:lnTo>
                  <a:lnTo>
                    <a:pt x="7416" y="3181"/>
                  </a:lnTo>
                  <a:lnTo>
                    <a:pt x="7378" y="3388"/>
                  </a:lnTo>
                  <a:lnTo>
                    <a:pt x="7284" y="3595"/>
                  </a:lnTo>
                  <a:lnTo>
                    <a:pt x="7190" y="3783"/>
                  </a:lnTo>
                  <a:lnTo>
                    <a:pt x="7039" y="3934"/>
                  </a:lnTo>
                  <a:lnTo>
                    <a:pt x="6964" y="4009"/>
                  </a:lnTo>
                  <a:lnTo>
                    <a:pt x="6870" y="4085"/>
                  </a:lnTo>
                  <a:lnTo>
                    <a:pt x="6795" y="4122"/>
                  </a:lnTo>
                  <a:lnTo>
                    <a:pt x="6682" y="4160"/>
                  </a:lnTo>
                  <a:lnTo>
                    <a:pt x="6588" y="4197"/>
                  </a:lnTo>
                  <a:lnTo>
                    <a:pt x="6519" y="4197"/>
                  </a:lnTo>
                  <a:lnTo>
                    <a:pt x="6512" y="4122"/>
                  </a:lnTo>
                  <a:lnTo>
                    <a:pt x="6494" y="3878"/>
                  </a:lnTo>
                  <a:lnTo>
                    <a:pt x="6475" y="3765"/>
                  </a:lnTo>
                  <a:lnTo>
                    <a:pt x="6437" y="3652"/>
                  </a:lnTo>
                  <a:lnTo>
                    <a:pt x="6381" y="3539"/>
                  </a:lnTo>
                  <a:lnTo>
                    <a:pt x="6305" y="3426"/>
                  </a:lnTo>
                  <a:lnTo>
                    <a:pt x="6211" y="3351"/>
                  </a:lnTo>
                  <a:lnTo>
                    <a:pt x="6098" y="3294"/>
                  </a:lnTo>
                  <a:lnTo>
                    <a:pt x="5967" y="3256"/>
                  </a:lnTo>
                  <a:lnTo>
                    <a:pt x="5835" y="3275"/>
                  </a:lnTo>
                  <a:lnTo>
                    <a:pt x="5778" y="3294"/>
                  </a:lnTo>
                  <a:lnTo>
                    <a:pt x="5722" y="3332"/>
                  </a:lnTo>
                  <a:lnTo>
                    <a:pt x="5665" y="3369"/>
                  </a:lnTo>
                  <a:lnTo>
                    <a:pt x="5628" y="3426"/>
                  </a:lnTo>
                  <a:lnTo>
                    <a:pt x="5590" y="3482"/>
                  </a:lnTo>
                  <a:lnTo>
                    <a:pt x="5590" y="3539"/>
                  </a:lnTo>
                  <a:lnTo>
                    <a:pt x="5571" y="3670"/>
                  </a:lnTo>
                  <a:lnTo>
                    <a:pt x="5609" y="3802"/>
                  </a:lnTo>
                  <a:lnTo>
                    <a:pt x="5665" y="3915"/>
                  </a:lnTo>
                  <a:lnTo>
                    <a:pt x="5722" y="4009"/>
                  </a:lnTo>
                  <a:lnTo>
                    <a:pt x="5816" y="4103"/>
                  </a:lnTo>
                  <a:lnTo>
                    <a:pt x="5910" y="4179"/>
                  </a:lnTo>
                  <a:lnTo>
                    <a:pt x="6023" y="4235"/>
                  </a:lnTo>
                  <a:lnTo>
                    <a:pt x="6136" y="4273"/>
                  </a:lnTo>
                  <a:lnTo>
                    <a:pt x="6249" y="4292"/>
                  </a:lnTo>
                  <a:lnTo>
                    <a:pt x="6362" y="4310"/>
                  </a:lnTo>
                  <a:lnTo>
                    <a:pt x="6418" y="4310"/>
                  </a:lnTo>
                  <a:lnTo>
                    <a:pt x="6418" y="4348"/>
                  </a:lnTo>
                  <a:lnTo>
                    <a:pt x="6418" y="4574"/>
                  </a:lnTo>
                  <a:lnTo>
                    <a:pt x="6399" y="4800"/>
                  </a:lnTo>
                  <a:lnTo>
                    <a:pt x="6324" y="5007"/>
                  </a:lnTo>
                  <a:lnTo>
                    <a:pt x="6268" y="5101"/>
                  </a:lnTo>
                  <a:lnTo>
                    <a:pt x="6211" y="5195"/>
                  </a:lnTo>
                  <a:lnTo>
                    <a:pt x="6136" y="5251"/>
                  </a:lnTo>
                  <a:lnTo>
                    <a:pt x="6042" y="5308"/>
                  </a:lnTo>
                  <a:lnTo>
                    <a:pt x="6005" y="5322"/>
                  </a:lnTo>
                  <a:lnTo>
                    <a:pt x="6005" y="5322"/>
                  </a:lnTo>
                  <a:lnTo>
                    <a:pt x="6004" y="5308"/>
                  </a:lnTo>
                  <a:lnTo>
                    <a:pt x="5967" y="5063"/>
                  </a:lnTo>
                  <a:lnTo>
                    <a:pt x="5910" y="4950"/>
                  </a:lnTo>
                  <a:lnTo>
                    <a:pt x="5854" y="4856"/>
                  </a:lnTo>
                  <a:lnTo>
                    <a:pt x="5797" y="4743"/>
                  </a:lnTo>
                  <a:lnTo>
                    <a:pt x="5722" y="4649"/>
                  </a:lnTo>
                  <a:lnTo>
                    <a:pt x="5647" y="4555"/>
                  </a:lnTo>
                  <a:lnTo>
                    <a:pt x="5553" y="4480"/>
                  </a:lnTo>
                  <a:lnTo>
                    <a:pt x="5440" y="4404"/>
                  </a:lnTo>
                  <a:lnTo>
                    <a:pt x="5327" y="4367"/>
                  </a:lnTo>
                  <a:lnTo>
                    <a:pt x="5195" y="4348"/>
                  </a:lnTo>
                  <a:lnTo>
                    <a:pt x="5120" y="4367"/>
                  </a:lnTo>
                  <a:lnTo>
                    <a:pt x="5063" y="4386"/>
                  </a:lnTo>
                  <a:lnTo>
                    <a:pt x="4950" y="4442"/>
                  </a:lnTo>
                  <a:lnTo>
                    <a:pt x="4894" y="4499"/>
                  </a:lnTo>
                  <a:lnTo>
                    <a:pt x="4856" y="4555"/>
                  </a:lnTo>
                  <a:lnTo>
                    <a:pt x="4837" y="4611"/>
                  </a:lnTo>
                  <a:lnTo>
                    <a:pt x="4819" y="4687"/>
                  </a:lnTo>
                  <a:lnTo>
                    <a:pt x="4837" y="4762"/>
                  </a:lnTo>
                  <a:lnTo>
                    <a:pt x="4856" y="4818"/>
                  </a:lnTo>
                  <a:lnTo>
                    <a:pt x="4913" y="4931"/>
                  </a:lnTo>
                  <a:lnTo>
                    <a:pt x="4988" y="5025"/>
                  </a:lnTo>
                  <a:lnTo>
                    <a:pt x="5176" y="5195"/>
                  </a:lnTo>
                  <a:lnTo>
                    <a:pt x="5364" y="5327"/>
                  </a:lnTo>
                  <a:lnTo>
                    <a:pt x="5477" y="5383"/>
                  </a:lnTo>
                  <a:lnTo>
                    <a:pt x="5590" y="5421"/>
                  </a:lnTo>
                  <a:lnTo>
                    <a:pt x="5703" y="5458"/>
                  </a:lnTo>
                  <a:lnTo>
                    <a:pt x="5910" y="5458"/>
                  </a:lnTo>
                  <a:lnTo>
                    <a:pt x="5910" y="5534"/>
                  </a:lnTo>
                  <a:lnTo>
                    <a:pt x="5891" y="5759"/>
                  </a:lnTo>
                  <a:lnTo>
                    <a:pt x="5816" y="5966"/>
                  </a:lnTo>
                  <a:lnTo>
                    <a:pt x="5760" y="6061"/>
                  </a:lnTo>
                  <a:lnTo>
                    <a:pt x="5703" y="6155"/>
                  </a:lnTo>
                  <a:lnTo>
                    <a:pt x="5628" y="6230"/>
                  </a:lnTo>
                  <a:lnTo>
                    <a:pt x="5553" y="6305"/>
                  </a:lnTo>
                  <a:lnTo>
                    <a:pt x="5383" y="6437"/>
                  </a:lnTo>
                  <a:lnTo>
                    <a:pt x="5176" y="6531"/>
                  </a:lnTo>
                  <a:lnTo>
                    <a:pt x="4969" y="6569"/>
                  </a:lnTo>
                  <a:lnTo>
                    <a:pt x="4743" y="6587"/>
                  </a:lnTo>
                  <a:lnTo>
                    <a:pt x="4649" y="6569"/>
                  </a:lnTo>
                  <a:lnTo>
                    <a:pt x="4536" y="6550"/>
                  </a:lnTo>
                  <a:lnTo>
                    <a:pt x="4480" y="6531"/>
                  </a:lnTo>
                  <a:lnTo>
                    <a:pt x="4442" y="6512"/>
                  </a:lnTo>
                  <a:lnTo>
                    <a:pt x="4329" y="6475"/>
                  </a:lnTo>
                  <a:lnTo>
                    <a:pt x="4306" y="6457"/>
                  </a:lnTo>
                  <a:lnTo>
                    <a:pt x="4306" y="6457"/>
                  </a:lnTo>
                  <a:lnTo>
                    <a:pt x="4386" y="6343"/>
                  </a:lnTo>
                  <a:lnTo>
                    <a:pt x="4480" y="6155"/>
                  </a:lnTo>
                  <a:lnTo>
                    <a:pt x="4518" y="6042"/>
                  </a:lnTo>
                  <a:lnTo>
                    <a:pt x="4536" y="5929"/>
                  </a:lnTo>
                  <a:lnTo>
                    <a:pt x="4555" y="5816"/>
                  </a:lnTo>
                  <a:lnTo>
                    <a:pt x="4555" y="5703"/>
                  </a:lnTo>
                  <a:lnTo>
                    <a:pt x="4536" y="5590"/>
                  </a:lnTo>
                  <a:lnTo>
                    <a:pt x="4499" y="5477"/>
                  </a:lnTo>
                  <a:lnTo>
                    <a:pt x="4442" y="5383"/>
                  </a:lnTo>
                  <a:lnTo>
                    <a:pt x="4367" y="5270"/>
                  </a:lnTo>
                  <a:lnTo>
                    <a:pt x="4292" y="5195"/>
                  </a:lnTo>
                  <a:lnTo>
                    <a:pt x="4198" y="5120"/>
                  </a:lnTo>
                  <a:lnTo>
                    <a:pt x="4104" y="5063"/>
                  </a:lnTo>
                  <a:lnTo>
                    <a:pt x="3991" y="5025"/>
                  </a:lnTo>
                  <a:lnTo>
                    <a:pt x="3840" y="5025"/>
                  </a:lnTo>
                  <a:lnTo>
                    <a:pt x="3784" y="5082"/>
                  </a:lnTo>
                  <a:lnTo>
                    <a:pt x="3746" y="5120"/>
                  </a:lnTo>
                  <a:lnTo>
                    <a:pt x="3708" y="5251"/>
                  </a:lnTo>
                  <a:lnTo>
                    <a:pt x="3689" y="5364"/>
                  </a:lnTo>
                  <a:lnTo>
                    <a:pt x="3689" y="5477"/>
                  </a:lnTo>
                  <a:lnTo>
                    <a:pt x="3708" y="5590"/>
                  </a:lnTo>
                  <a:lnTo>
                    <a:pt x="3746" y="5816"/>
                  </a:lnTo>
                  <a:lnTo>
                    <a:pt x="3840" y="6042"/>
                  </a:lnTo>
                  <a:lnTo>
                    <a:pt x="3953" y="6230"/>
                  </a:lnTo>
                  <a:lnTo>
                    <a:pt x="4009" y="6343"/>
                  </a:lnTo>
                  <a:lnTo>
                    <a:pt x="4085" y="6418"/>
                  </a:lnTo>
                  <a:lnTo>
                    <a:pt x="4168" y="6485"/>
                  </a:lnTo>
                  <a:lnTo>
                    <a:pt x="4168" y="6485"/>
                  </a:lnTo>
                  <a:lnTo>
                    <a:pt x="4047" y="6606"/>
                  </a:lnTo>
                  <a:lnTo>
                    <a:pt x="3878" y="6719"/>
                  </a:lnTo>
                  <a:lnTo>
                    <a:pt x="3689" y="6813"/>
                  </a:lnTo>
                  <a:lnTo>
                    <a:pt x="3501" y="6870"/>
                  </a:lnTo>
                  <a:lnTo>
                    <a:pt x="3294" y="6870"/>
                  </a:lnTo>
                  <a:lnTo>
                    <a:pt x="3200" y="6851"/>
                  </a:lnTo>
                  <a:lnTo>
                    <a:pt x="3106" y="6832"/>
                  </a:lnTo>
                  <a:lnTo>
                    <a:pt x="3019" y="6797"/>
                  </a:lnTo>
                  <a:lnTo>
                    <a:pt x="3019" y="6797"/>
                  </a:lnTo>
                  <a:lnTo>
                    <a:pt x="3087" y="6719"/>
                  </a:lnTo>
                  <a:lnTo>
                    <a:pt x="3181" y="6569"/>
                  </a:lnTo>
                  <a:lnTo>
                    <a:pt x="3257" y="6380"/>
                  </a:lnTo>
                  <a:lnTo>
                    <a:pt x="3275" y="6286"/>
                  </a:lnTo>
                  <a:lnTo>
                    <a:pt x="3275" y="6173"/>
                  </a:lnTo>
                  <a:lnTo>
                    <a:pt x="3257" y="6079"/>
                  </a:lnTo>
                  <a:lnTo>
                    <a:pt x="3238" y="5985"/>
                  </a:lnTo>
                  <a:lnTo>
                    <a:pt x="3200" y="5891"/>
                  </a:lnTo>
                  <a:lnTo>
                    <a:pt x="3163" y="5797"/>
                  </a:lnTo>
                  <a:lnTo>
                    <a:pt x="3087" y="5722"/>
                  </a:lnTo>
                  <a:lnTo>
                    <a:pt x="3012" y="5646"/>
                  </a:lnTo>
                  <a:lnTo>
                    <a:pt x="2899" y="5609"/>
                  </a:lnTo>
                  <a:lnTo>
                    <a:pt x="2786" y="5609"/>
                  </a:lnTo>
                  <a:lnTo>
                    <a:pt x="2692" y="5665"/>
                  </a:lnTo>
                  <a:lnTo>
                    <a:pt x="2598" y="5722"/>
                  </a:lnTo>
                  <a:lnTo>
                    <a:pt x="2542" y="5816"/>
                  </a:lnTo>
                  <a:lnTo>
                    <a:pt x="2504" y="5910"/>
                  </a:lnTo>
                  <a:lnTo>
                    <a:pt x="2466" y="6023"/>
                  </a:lnTo>
                  <a:lnTo>
                    <a:pt x="2466" y="6117"/>
                  </a:lnTo>
                  <a:lnTo>
                    <a:pt x="2466" y="6230"/>
                  </a:lnTo>
                  <a:lnTo>
                    <a:pt x="2504" y="6324"/>
                  </a:lnTo>
                  <a:lnTo>
                    <a:pt x="2542" y="6437"/>
                  </a:lnTo>
                  <a:lnTo>
                    <a:pt x="2579" y="6531"/>
                  </a:lnTo>
                  <a:lnTo>
                    <a:pt x="2654" y="6606"/>
                  </a:lnTo>
                  <a:lnTo>
                    <a:pt x="2711" y="6700"/>
                  </a:lnTo>
                  <a:lnTo>
                    <a:pt x="2805" y="6757"/>
                  </a:lnTo>
                  <a:lnTo>
                    <a:pt x="2879" y="6831"/>
                  </a:lnTo>
                  <a:lnTo>
                    <a:pt x="2879" y="6831"/>
                  </a:lnTo>
                  <a:lnTo>
                    <a:pt x="2767" y="6926"/>
                  </a:lnTo>
                  <a:lnTo>
                    <a:pt x="2617" y="7020"/>
                  </a:lnTo>
                  <a:lnTo>
                    <a:pt x="2466" y="7096"/>
                  </a:lnTo>
                  <a:lnTo>
                    <a:pt x="2297" y="7133"/>
                  </a:lnTo>
                  <a:lnTo>
                    <a:pt x="2128" y="7152"/>
                  </a:lnTo>
                  <a:lnTo>
                    <a:pt x="1958" y="7133"/>
                  </a:lnTo>
                  <a:lnTo>
                    <a:pt x="1808" y="7077"/>
                  </a:lnTo>
                  <a:lnTo>
                    <a:pt x="1657" y="7020"/>
                  </a:lnTo>
                  <a:lnTo>
                    <a:pt x="1525" y="6926"/>
                  </a:lnTo>
                  <a:lnTo>
                    <a:pt x="1394" y="6813"/>
                  </a:lnTo>
                  <a:lnTo>
                    <a:pt x="1377" y="6794"/>
                  </a:lnTo>
                  <a:lnTo>
                    <a:pt x="1377" y="6794"/>
                  </a:lnTo>
                  <a:lnTo>
                    <a:pt x="1431" y="6776"/>
                  </a:lnTo>
                  <a:lnTo>
                    <a:pt x="1525" y="6700"/>
                  </a:lnTo>
                  <a:lnTo>
                    <a:pt x="1619" y="6625"/>
                  </a:lnTo>
                  <a:lnTo>
                    <a:pt x="1695" y="6550"/>
                  </a:lnTo>
                  <a:lnTo>
                    <a:pt x="1770" y="6437"/>
                  </a:lnTo>
                  <a:lnTo>
                    <a:pt x="1845" y="6324"/>
                  </a:lnTo>
                  <a:lnTo>
                    <a:pt x="1883" y="6192"/>
                  </a:lnTo>
                  <a:lnTo>
                    <a:pt x="1902" y="6061"/>
                  </a:lnTo>
                  <a:lnTo>
                    <a:pt x="1883" y="5929"/>
                  </a:lnTo>
                  <a:lnTo>
                    <a:pt x="1845" y="5797"/>
                  </a:lnTo>
                  <a:lnTo>
                    <a:pt x="1826" y="5741"/>
                  </a:lnTo>
                  <a:lnTo>
                    <a:pt x="1770" y="5665"/>
                  </a:lnTo>
                  <a:lnTo>
                    <a:pt x="1713" y="5628"/>
                  </a:lnTo>
                  <a:lnTo>
                    <a:pt x="1657" y="5590"/>
                  </a:lnTo>
                  <a:lnTo>
                    <a:pt x="1582" y="5571"/>
                  </a:lnTo>
                  <a:lnTo>
                    <a:pt x="1506" y="5552"/>
                  </a:lnTo>
                  <a:lnTo>
                    <a:pt x="1431" y="5571"/>
                  </a:lnTo>
                  <a:lnTo>
                    <a:pt x="1356" y="5609"/>
                  </a:lnTo>
                  <a:lnTo>
                    <a:pt x="1299" y="5646"/>
                  </a:lnTo>
                  <a:lnTo>
                    <a:pt x="1243" y="5703"/>
                  </a:lnTo>
                  <a:lnTo>
                    <a:pt x="1149" y="5816"/>
                  </a:lnTo>
                  <a:lnTo>
                    <a:pt x="1092" y="5966"/>
                  </a:lnTo>
                  <a:lnTo>
                    <a:pt x="1055" y="6117"/>
                  </a:lnTo>
                  <a:lnTo>
                    <a:pt x="1055" y="6286"/>
                  </a:lnTo>
                  <a:lnTo>
                    <a:pt x="1092" y="6437"/>
                  </a:lnTo>
                  <a:lnTo>
                    <a:pt x="1168" y="6587"/>
                  </a:lnTo>
                  <a:lnTo>
                    <a:pt x="1243" y="6738"/>
                  </a:lnTo>
                  <a:lnTo>
                    <a:pt x="1293" y="6797"/>
                  </a:lnTo>
                  <a:lnTo>
                    <a:pt x="1293" y="6797"/>
                  </a:lnTo>
                  <a:lnTo>
                    <a:pt x="1205" y="6832"/>
                  </a:lnTo>
                  <a:lnTo>
                    <a:pt x="1111" y="6851"/>
                  </a:lnTo>
                  <a:lnTo>
                    <a:pt x="998" y="6870"/>
                  </a:lnTo>
                  <a:lnTo>
                    <a:pt x="904" y="6870"/>
                  </a:lnTo>
                  <a:lnTo>
                    <a:pt x="697" y="6851"/>
                  </a:lnTo>
                  <a:lnTo>
                    <a:pt x="528" y="6794"/>
                  </a:lnTo>
                  <a:lnTo>
                    <a:pt x="359" y="6719"/>
                  </a:lnTo>
                  <a:lnTo>
                    <a:pt x="227" y="6644"/>
                  </a:lnTo>
                  <a:lnTo>
                    <a:pt x="359" y="6738"/>
                  </a:lnTo>
                  <a:lnTo>
                    <a:pt x="528" y="6813"/>
                  </a:lnTo>
                  <a:lnTo>
                    <a:pt x="697" y="6870"/>
                  </a:lnTo>
                  <a:lnTo>
                    <a:pt x="904" y="6907"/>
                  </a:lnTo>
                  <a:lnTo>
                    <a:pt x="998" y="6907"/>
                  </a:lnTo>
                  <a:lnTo>
                    <a:pt x="1111" y="6889"/>
                  </a:lnTo>
                  <a:lnTo>
                    <a:pt x="1205" y="6851"/>
                  </a:lnTo>
                  <a:lnTo>
                    <a:pt x="1310" y="6816"/>
                  </a:lnTo>
                  <a:lnTo>
                    <a:pt x="1356" y="6870"/>
                  </a:lnTo>
                  <a:lnTo>
                    <a:pt x="1488" y="6964"/>
                  </a:lnTo>
                  <a:lnTo>
                    <a:pt x="1619" y="7077"/>
                  </a:lnTo>
                  <a:lnTo>
                    <a:pt x="1789" y="7152"/>
                  </a:lnTo>
                  <a:lnTo>
                    <a:pt x="1958" y="7190"/>
                  </a:lnTo>
                  <a:lnTo>
                    <a:pt x="2128" y="7208"/>
                  </a:lnTo>
                  <a:lnTo>
                    <a:pt x="2316" y="7208"/>
                  </a:lnTo>
                  <a:lnTo>
                    <a:pt x="2485" y="7152"/>
                  </a:lnTo>
                  <a:lnTo>
                    <a:pt x="2654" y="7096"/>
                  </a:lnTo>
                  <a:lnTo>
                    <a:pt x="2824" y="6983"/>
                  </a:lnTo>
                  <a:lnTo>
                    <a:pt x="2956" y="6870"/>
                  </a:lnTo>
                  <a:lnTo>
                    <a:pt x="2960" y="6864"/>
                  </a:lnTo>
                  <a:lnTo>
                    <a:pt x="2960" y="6864"/>
                  </a:lnTo>
                  <a:lnTo>
                    <a:pt x="2974" y="6870"/>
                  </a:lnTo>
                  <a:lnTo>
                    <a:pt x="3087" y="6926"/>
                  </a:lnTo>
                  <a:lnTo>
                    <a:pt x="3181" y="6945"/>
                  </a:lnTo>
                  <a:lnTo>
                    <a:pt x="3294" y="6964"/>
                  </a:lnTo>
                  <a:lnTo>
                    <a:pt x="3407" y="6964"/>
                  </a:lnTo>
                  <a:lnTo>
                    <a:pt x="3501" y="6945"/>
                  </a:lnTo>
                  <a:lnTo>
                    <a:pt x="3727" y="6907"/>
                  </a:lnTo>
                  <a:lnTo>
                    <a:pt x="3915" y="6813"/>
                  </a:lnTo>
                  <a:lnTo>
                    <a:pt x="4104" y="6682"/>
                  </a:lnTo>
                  <a:lnTo>
                    <a:pt x="4247" y="6539"/>
                  </a:lnTo>
                  <a:lnTo>
                    <a:pt x="4292" y="6569"/>
                  </a:lnTo>
                  <a:lnTo>
                    <a:pt x="4405" y="6625"/>
                  </a:lnTo>
                  <a:lnTo>
                    <a:pt x="4442" y="6644"/>
                  </a:lnTo>
                  <a:lnTo>
                    <a:pt x="4518" y="6644"/>
                  </a:lnTo>
                  <a:lnTo>
                    <a:pt x="4630" y="6682"/>
                  </a:lnTo>
                  <a:lnTo>
                    <a:pt x="4743" y="6682"/>
                  </a:lnTo>
                  <a:lnTo>
                    <a:pt x="4856" y="6700"/>
                  </a:lnTo>
                  <a:lnTo>
                    <a:pt x="4988" y="6682"/>
                  </a:lnTo>
                  <a:lnTo>
                    <a:pt x="5214" y="6625"/>
                  </a:lnTo>
                  <a:lnTo>
                    <a:pt x="5327" y="6587"/>
                  </a:lnTo>
                  <a:lnTo>
                    <a:pt x="5421" y="6531"/>
                  </a:lnTo>
                  <a:lnTo>
                    <a:pt x="5534" y="6475"/>
                  </a:lnTo>
                  <a:lnTo>
                    <a:pt x="5628" y="6399"/>
                  </a:lnTo>
                  <a:lnTo>
                    <a:pt x="5703" y="6305"/>
                  </a:lnTo>
                  <a:lnTo>
                    <a:pt x="5797" y="6211"/>
                  </a:lnTo>
                  <a:lnTo>
                    <a:pt x="5854" y="6117"/>
                  </a:lnTo>
                  <a:lnTo>
                    <a:pt x="5910" y="6004"/>
                  </a:lnTo>
                  <a:lnTo>
                    <a:pt x="5948" y="5891"/>
                  </a:lnTo>
                  <a:lnTo>
                    <a:pt x="5985" y="5778"/>
                  </a:lnTo>
                  <a:lnTo>
                    <a:pt x="6023" y="5534"/>
                  </a:lnTo>
                  <a:lnTo>
                    <a:pt x="6015" y="5434"/>
                  </a:lnTo>
                  <a:lnTo>
                    <a:pt x="6015" y="5434"/>
                  </a:lnTo>
                  <a:lnTo>
                    <a:pt x="6079" y="5402"/>
                  </a:lnTo>
                  <a:lnTo>
                    <a:pt x="6192" y="5345"/>
                  </a:lnTo>
                  <a:lnTo>
                    <a:pt x="6287" y="5270"/>
                  </a:lnTo>
                  <a:lnTo>
                    <a:pt x="6362" y="5157"/>
                  </a:lnTo>
                  <a:lnTo>
                    <a:pt x="6418" y="5044"/>
                  </a:lnTo>
                  <a:lnTo>
                    <a:pt x="6456" y="4931"/>
                  </a:lnTo>
                  <a:lnTo>
                    <a:pt x="6494" y="4818"/>
                  </a:lnTo>
                  <a:lnTo>
                    <a:pt x="6531" y="4593"/>
                  </a:lnTo>
                  <a:lnTo>
                    <a:pt x="6531" y="4348"/>
                  </a:lnTo>
                  <a:lnTo>
                    <a:pt x="6528" y="4305"/>
                  </a:lnTo>
                  <a:lnTo>
                    <a:pt x="6606" y="4292"/>
                  </a:lnTo>
                  <a:lnTo>
                    <a:pt x="6719" y="4254"/>
                  </a:lnTo>
                  <a:lnTo>
                    <a:pt x="6832" y="4216"/>
                  </a:lnTo>
                  <a:lnTo>
                    <a:pt x="6926" y="4160"/>
                  </a:lnTo>
                  <a:lnTo>
                    <a:pt x="7020" y="4085"/>
                  </a:lnTo>
                  <a:lnTo>
                    <a:pt x="7115" y="4009"/>
                  </a:lnTo>
                  <a:lnTo>
                    <a:pt x="7265" y="3840"/>
                  </a:lnTo>
                  <a:lnTo>
                    <a:pt x="7378" y="3633"/>
                  </a:lnTo>
                  <a:lnTo>
                    <a:pt x="7453" y="3426"/>
                  </a:lnTo>
                  <a:lnTo>
                    <a:pt x="7510" y="3200"/>
                  </a:lnTo>
                  <a:lnTo>
                    <a:pt x="7547" y="2974"/>
                  </a:lnTo>
                  <a:lnTo>
                    <a:pt x="7547" y="2748"/>
                  </a:lnTo>
                  <a:lnTo>
                    <a:pt x="7529" y="2523"/>
                  </a:lnTo>
                  <a:lnTo>
                    <a:pt x="7472" y="2316"/>
                  </a:lnTo>
                  <a:lnTo>
                    <a:pt x="7397" y="2109"/>
                  </a:lnTo>
                  <a:lnTo>
                    <a:pt x="7392" y="2101"/>
                  </a:lnTo>
                  <a:lnTo>
                    <a:pt x="7491" y="2014"/>
                  </a:lnTo>
                  <a:lnTo>
                    <a:pt x="7547" y="1939"/>
                  </a:lnTo>
                  <a:lnTo>
                    <a:pt x="7623" y="1845"/>
                  </a:lnTo>
                  <a:lnTo>
                    <a:pt x="7660" y="1770"/>
                  </a:lnTo>
                  <a:lnTo>
                    <a:pt x="7717" y="1676"/>
                  </a:lnTo>
                  <a:lnTo>
                    <a:pt x="7754" y="1582"/>
                  </a:lnTo>
                  <a:lnTo>
                    <a:pt x="7773" y="1487"/>
                  </a:lnTo>
                  <a:lnTo>
                    <a:pt x="7792" y="1280"/>
                  </a:lnTo>
                  <a:lnTo>
                    <a:pt x="7792" y="1186"/>
                  </a:lnTo>
                  <a:lnTo>
                    <a:pt x="7792" y="1092"/>
                  </a:lnTo>
                  <a:lnTo>
                    <a:pt x="7754" y="998"/>
                  </a:lnTo>
                  <a:lnTo>
                    <a:pt x="7736" y="904"/>
                  </a:lnTo>
                  <a:lnTo>
                    <a:pt x="7641" y="735"/>
                  </a:lnTo>
                  <a:lnTo>
                    <a:pt x="7547" y="565"/>
                  </a:lnTo>
                  <a:lnTo>
                    <a:pt x="7416" y="434"/>
                  </a:lnTo>
                  <a:lnTo>
                    <a:pt x="7265" y="321"/>
                  </a:lnTo>
                  <a:lnTo>
                    <a:pt x="7115" y="208"/>
                  </a:lnTo>
                  <a:lnTo>
                    <a:pt x="6945" y="151"/>
                  </a:lnTo>
                  <a:lnTo>
                    <a:pt x="6776" y="95"/>
                  </a:lnTo>
                  <a:lnTo>
                    <a:pt x="6588" y="76"/>
                  </a:lnTo>
                  <a:lnTo>
                    <a:pt x="6418" y="76"/>
                  </a:lnTo>
                  <a:lnTo>
                    <a:pt x="6324" y="95"/>
                  </a:lnTo>
                  <a:lnTo>
                    <a:pt x="6249" y="114"/>
                  </a:lnTo>
                  <a:lnTo>
                    <a:pt x="6155" y="151"/>
                  </a:lnTo>
                  <a:lnTo>
                    <a:pt x="6079" y="189"/>
                  </a:lnTo>
                  <a:lnTo>
                    <a:pt x="6051" y="213"/>
                  </a:lnTo>
                  <a:lnTo>
                    <a:pt x="6051" y="213"/>
                  </a:lnTo>
                  <a:lnTo>
                    <a:pt x="5835" y="151"/>
                  </a:lnTo>
                  <a:lnTo>
                    <a:pt x="5609" y="95"/>
                  </a:lnTo>
                  <a:lnTo>
                    <a:pt x="5364" y="57"/>
                  </a:lnTo>
                  <a:lnTo>
                    <a:pt x="5139" y="20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 flipH="1">
              <a:off x="861668" y="4115766"/>
              <a:ext cx="101689" cy="21246"/>
            </a:xfrm>
            <a:custGeom>
              <a:avLst/>
              <a:gdLst/>
              <a:ahLst/>
              <a:cxnLst/>
              <a:rect l="l" t="t" r="r" b="b"/>
              <a:pathLst>
                <a:path w="3068" h="641" extrusionOk="0">
                  <a:moveTo>
                    <a:pt x="1" y="1"/>
                  </a:moveTo>
                  <a:lnTo>
                    <a:pt x="132" y="57"/>
                  </a:lnTo>
                  <a:lnTo>
                    <a:pt x="452" y="208"/>
                  </a:lnTo>
                  <a:lnTo>
                    <a:pt x="678" y="302"/>
                  </a:lnTo>
                  <a:lnTo>
                    <a:pt x="923" y="377"/>
                  </a:lnTo>
                  <a:lnTo>
                    <a:pt x="1205" y="452"/>
                  </a:lnTo>
                  <a:lnTo>
                    <a:pt x="1487" y="528"/>
                  </a:lnTo>
                  <a:lnTo>
                    <a:pt x="1788" y="584"/>
                  </a:lnTo>
                  <a:lnTo>
                    <a:pt x="2071" y="603"/>
                  </a:lnTo>
                  <a:lnTo>
                    <a:pt x="2334" y="622"/>
                  </a:lnTo>
                  <a:lnTo>
                    <a:pt x="2579" y="641"/>
                  </a:lnTo>
                  <a:lnTo>
                    <a:pt x="2936" y="622"/>
                  </a:lnTo>
                  <a:lnTo>
                    <a:pt x="3068" y="603"/>
                  </a:lnTo>
                  <a:lnTo>
                    <a:pt x="2936" y="603"/>
                  </a:lnTo>
                  <a:lnTo>
                    <a:pt x="2579" y="565"/>
                  </a:lnTo>
                  <a:lnTo>
                    <a:pt x="2334" y="546"/>
                  </a:lnTo>
                  <a:lnTo>
                    <a:pt x="2071" y="509"/>
                  </a:lnTo>
                  <a:lnTo>
                    <a:pt x="1807" y="471"/>
                  </a:lnTo>
                  <a:lnTo>
                    <a:pt x="1506" y="415"/>
                  </a:lnTo>
                  <a:lnTo>
                    <a:pt x="1224" y="358"/>
                  </a:lnTo>
                  <a:lnTo>
                    <a:pt x="960" y="302"/>
                  </a:lnTo>
                  <a:lnTo>
                    <a:pt x="697" y="227"/>
                  </a:lnTo>
                  <a:lnTo>
                    <a:pt x="471" y="151"/>
                  </a:lnTo>
                  <a:lnTo>
                    <a:pt x="132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 flipH="1">
              <a:off x="458693" y="4132604"/>
              <a:ext cx="141629" cy="16871"/>
            </a:xfrm>
            <a:custGeom>
              <a:avLst/>
              <a:gdLst/>
              <a:ahLst/>
              <a:cxnLst/>
              <a:rect l="l" t="t" r="r" b="b"/>
              <a:pathLst>
                <a:path w="4273" h="509" extrusionOk="0">
                  <a:moveTo>
                    <a:pt x="4272" y="1"/>
                  </a:moveTo>
                  <a:lnTo>
                    <a:pt x="4084" y="38"/>
                  </a:lnTo>
                  <a:lnTo>
                    <a:pt x="3613" y="114"/>
                  </a:lnTo>
                  <a:lnTo>
                    <a:pt x="3293" y="170"/>
                  </a:lnTo>
                  <a:lnTo>
                    <a:pt x="2936" y="246"/>
                  </a:lnTo>
                  <a:lnTo>
                    <a:pt x="2541" y="283"/>
                  </a:lnTo>
                  <a:lnTo>
                    <a:pt x="2146" y="340"/>
                  </a:lnTo>
                  <a:lnTo>
                    <a:pt x="1750" y="377"/>
                  </a:lnTo>
                  <a:lnTo>
                    <a:pt x="1355" y="415"/>
                  </a:lnTo>
                  <a:lnTo>
                    <a:pt x="998" y="434"/>
                  </a:lnTo>
                  <a:lnTo>
                    <a:pt x="678" y="453"/>
                  </a:lnTo>
                  <a:lnTo>
                    <a:pt x="0" y="471"/>
                  </a:lnTo>
                  <a:lnTo>
                    <a:pt x="188" y="490"/>
                  </a:lnTo>
                  <a:lnTo>
                    <a:pt x="678" y="509"/>
                  </a:lnTo>
                  <a:lnTo>
                    <a:pt x="1374" y="509"/>
                  </a:lnTo>
                  <a:lnTo>
                    <a:pt x="1750" y="490"/>
                  </a:lnTo>
                  <a:lnTo>
                    <a:pt x="2164" y="453"/>
                  </a:lnTo>
                  <a:lnTo>
                    <a:pt x="2560" y="396"/>
                  </a:lnTo>
                  <a:lnTo>
                    <a:pt x="2955" y="340"/>
                  </a:lnTo>
                  <a:lnTo>
                    <a:pt x="3312" y="264"/>
                  </a:lnTo>
                  <a:lnTo>
                    <a:pt x="3632" y="189"/>
                  </a:lnTo>
                  <a:lnTo>
                    <a:pt x="4103" y="57"/>
                  </a:lnTo>
                  <a:lnTo>
                    <a:pt x="42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 flipH="1">
              <a:off x="44623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6" y="15300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 flipH="1">
              <a:off x="988281" y="4437635"/>
              <a:ext cx="86740" cy="507152"/>
            </a:xfrm>
            <a:custGeom>
              <a:avLst/>
              <a:gdLst/>
              <a:ahLst/>
              <a:cxnLst/>
              <a:rect l="l" t="t" r="r" b="b"/>
              <a:pathLst>
                <a:path w="2617" h="15301" extrusionOk="0">
                  <a:moveTo>
                    <a:pt x="1" y="0"/>
                  </a:moveTo>
                  <a:lnTo>
                    <a:pt x="1" y="15300"/>
                  </a:lnTo>
                  <a:lnTo>
                    <a:pt x="2617" y="15300"/>
                  </a:lnTo>
                  <a:lnTo>
                    <a:pt x="2617" y="0"/>
                  </a:lnTo>
                  <a:close/>
                </a:path>
              </a:pathLst>
            </a:custGeom>
            <a:solidFill>
              <a:srgbClr val="2A2A2A">
                <a:alpha val="1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 flipH="1">
              <a:off x="407548" y="4324744"/>
              <a:ext cx="691173" cy="126647"/>
            </a:xfrm>
            <a:custGeom>
              <a:avLst/>
              <a:gdLst/>
              <a:ahLst/>
              <a:cxnLst/>
              <a:rect l="l" t="t" r="r" b="b"/>
              <a:pathLst>
                <a:path w="20853" h="3821" extrusionOk="0">
                  <a:moveTo>
                    <a:pt x="1" y="0"/>
                  </a:moveTo>
                  <a:lnTo>
                    <a:pt x="1" y="3820"/>
                  </a:lnTo>
                  <a:lnTo>
                    <a:pt x="20852" y="3820"/>
                  </a:lnTo>
                  <a:lnTo>
                    <a:pt x="208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7171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56662" y="389900"/>
            <a:ext cx="8230800" cy="43554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26875" y="1561625"/>
            <a:ext cx="5202900" cy="18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Delius"/>
                <a:ea typeface="Delius"/>
                <a:cs typeface="Delius"/>
                <a:sym typeface="Deli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53186" y="79398"/>
            <a:ext cx="8924869" cy="5169371"/>
            <a:chOff x="253186" y="79398"/>
            <a:chExt cx="8924869" cy="5169371"/>
          </a:xfrm>
        </p:grpSpPr>
        <p:sp>
          <p:nvSpPr>
            <p:cNvPr id="12" name="Google Shape;12;p2"/>
            <p:cNvSpPr/>
            <p:nvPr/>
          </p:nvSpPr>
          <p:spPr>
            <a:xfrm>
              <a:off x="253186" y="4832806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 rot="-1882054" flipH="1">
              <a:off x="653771" y="300436"/>
              <a:ext cx="1041730" cy="685381"/>
              <a:chOff x="3631750" y="-342700"/>
              <a:chExt cx="259300" cy="17060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774600" y="-235650"/>
                <a:ext cx="116450" cy="63550"/>
              </a:xfrm>
              <a:custGeom>
                <a:avLst/>
                <a:gdLst/>
                <a:ahLst/>
                <a:cxnLst/>
                <a:rect l="l" t="t" r="r" b="b"/>
                <a:pathLst>
                  <a:path w="4658" h="2542" extrusionOk="0">
                    <a:moveTo>
                      <a:pt x="2068" y="774"/>
                    </a:moveTo>
                    <a:cubicBezTo>
                      <a:pt x="2116" y="774"/>
                      <a:pt x="2163" y="789"/>
                      <a:pt x="2211" y="805"/>
                    </a:cubicBezTo>
                    <a:cubicBezTo>
                      <a:pt x="2353" y="868"/>
                      <a:pt x="2353" y="947"/>
                      <a:pt x="2337" y="995"/>
                    </a:cubicBezTo>
                    <a:cubicBezTo>
                      <a:pt x="2305" y="1153"/>
                      <a:pt x="2116" y="1326"/>
                      <a:pt x="1847" y="1452"/>
                    </a:cubicBezTo>
                    <a:lnTo>
                      <a:pt x="1847" y="1452"/>
                    </a:lnTo>
                    <a:cubicBezTo>
                      <a:pt x="1784" y="1168"/>
                      <a:pt x="1816" y="916"/>
                      <a:pt x="1926" y="821"/>
                    </a:cubicBezTo>
                    <a:cubicBezTo>
                      <a:pt x="1974" y="789"/>
                      <a:pt x="2005" y="774"/>
                      <a:pt x="2068" y="774"/>
                    </a:cubicBezTo>
                    <a:close/>
                    <a:moveTo>
                      <a:pt x="253" y="0"/>
                    </a:moveTo>
                    <a:cubicBezTo>
                      <a:pt x="206" y="0"/>
                      <a:pt x="143" y="32"/>
                      <a:pt x="143" y="79"/>
                    </a:cubicBezTo>
                    <a:cubicBezTo>
                      <a:pt x="127" y="127"/>
                      <a:pt x="1" y="916"/>
                      <a:pt x="379" y="1405"/>
                    </a:cubicBezTo>
                    <a:cubicBezTo>
                      <a:pt x="553" y="1626"/>
                      <a:pt x="806" y="1752"/>
                      <a:pt x="1121" y="1768"/>
                    </a:cubicBezTo>
                    <a:cubicBezTo>
                      <a:pt x="1158" y="1771"/>
                      <a:pt x="1194" y="1772"/>
                      <a:pt x="1230" y="1772"/>
                    </a:cubicBezTo>
                    <a:cubicBezTo>
                      <a:pt x="1399" y="1772"/>
                      <a:pt x="1565" y="1744"/>
                      <a:pt x="1721" y="1705"/>
                    </a:cubicBezTo>
                    <a:cubicBezTo>
                      <a:pt x="1879" y="2179"/>
                      <a:pt x="2211" y="2494"/>
                      <a:pt x="2621" y="2526"/>
                    </a:cubicBezTo>
                    <a:cubicBezTo>
                      <a:pt x="2653" y="2542"/>
                      <a:pt x="2684" y="2542"/>
                      <a:pt x="2716" y="2542"/>
                    </a:cubicBezTo>
                    <a:cubicBezTo>
                      <a:pt x="3300" y="2542"/>
                      <a:pt x="3600" y="1973"/>
                      <a:pt x="3805" y="1563"/>
                    </a:cubicBezTo>
                    <a:cubicBezTo>
                      <a:pt x="3950" y="1301"/>
                      <a:pt x="4042" y="1133"/>
                      <a:pt x="4130" y="1133"/>
                    </a:cubicBezTo>
                    <a:cubicBezTo>
                      <a:pt x="4137" y="1133"/>
                      <a:pt x="4145" y="1134"/>
                      <a:pt x="4152" y="1137"/>
                    </a:cubicBezTo>
                    <a:cubicBezTo>
                      <a:pt x="4263" y="1200"/>
                      <a:pt x="4326" y="1263"/>
                      <a:pt x="4357" y="1358"/>
                    </a:cubicBezTo>
                    <a:cubicBezTo>
                      <a:pt x="4436" y="1658"/>
                      <a:pt x="4121" y="2163"/>
                      <a:pt x="3994" y="2321"/>
                    </a:cubicBezTo>
                    <a:cubicBezTo>
                      <a:pt x="3963" y="2368"/>
                      <a:pt x="3979" y="2431"/>
                      <a:pt x="4010" y="2463"/>
                    </a:cubicBezTo>
                    <a:cubicBezTo>
                      <a:pt x="4028" y="2475"/>
                      <a:pt x="4049" y="2480"/>
                      <a:pt x="4069" y="2480"/>
                    </a:cubicBezTo>
                    <a:cubicBezTo>
                      <a:pt x="4101" y="2480"/>
                      <a:pt x="4133" y="2466"/>
                      <a:pt x="4152" y="2447"/>
                    </a:cubicBezTo>
                    <a:cubicBezTo>
                      <a:pt x="4168" y="2415"/>
                      <a:pt x="4657" y="1768"/>
                      <a:pt x="4547" y="1310"/>
                    </a:cubicBezTo>
                    <a:cubicBezTo>
                      <a:pt x="4499" y="1153"/>
                      <a:pt x="4389" y="1042"/>
                      <a:pt x="4231" y="963"/>
                    </a:cubicBezTo>
                    <a:cubicBezTo>
                      <a:pt x="4192" y="947"/>
                      <a:pt x="4156" y="940"/>
                      <a:pt x="4121" y="940"/>
                    </a:cubicBezTo>
                    <a:cubicBezTo>
                      <a:pt x="3917" y="940"/>
                      <a:pt x="3780" y="1200"/>
                      <a:pt x="3631" y="1484"/>
                    </a:cubicBezTo>
                    <a:cubicBezTo>
                      <a:pt x="3435" y="1861"/>
                      <a:pt x="3181" y="2340"/>
                      <a:pt x="2704" y="2340"/>
                    </a:cubicBezTo>
                    <a:cubicBezTo>
                      <a:pt x="2682" y="2340"/>
                      <a:pt x="2660" y="2339"/>
                      <a:pt x="2637" y="2336"/>
                    </a:cubicBezTo>
                    <a:cubicBezTo>
                      <a:pt x="2179" y="2289"/>
                      <a:pt x="1974" y="1816"/>
                      <a:pt x="1911" y="1642"/>
                    </a:cubicBezTo>
                    <a:cubicBezTo>
                      <a:pt x="2242" y="1500"/>
                      <a:pt x="2479" y="1279"/>
                      <a:pt x="2526" y="1042"/>
                    </a:cubicBezTo>
                    <a:cubicBezTo>
                      <a:pt x="2574" y="868"/>
                      <a:pt x="2495" y="711"/>
                      <a:pt x="2305" y="632"/>
                    </a:cubicBezTo>
                    <a:cubicBezTo>
                      <a:pt x="2216" y="592"/>
                      <a:pt x="2138" y="577"/>
                      <a:pt x="2071" y="577"/>
                    </a:cubicBezTo>
                    <a:cubicBezTo>
                      <a:pt x="1949" y="577"/>
                      <a:pt x="1861" y="628"/>
                      <a:pt x="1800" y="679"/>
                    </a:cubicBezTo>
                    <a:cubicBezTo>
                      <a:pt x="1611" y="853"/>
                      <a:pt x="1595" y="1200"/>
                      <a:pt x="1658" y="1516"/>
                    </a:cubicBezTo>
                    <a:cubicBezTo>
                      <a:pt x="1540" y="1551"/>
                      <a:pt x="1412" y="1569"/>
                      <a:pt x="1276" y="1569"/>
                    </a:cubicBezTo>
                    <a:cubicBezTo>
                      <a:pt x="1231" y="1569"/>
                      <a:pt x="1185" y="1567"/>
                      <a:pt x="1137" y="1563"/>
                    </a:cubicBezTo>
                    <a:cubicBezTo>
                      <a:pt x="885" y="1547"/>
                      <a:pt x="679" y="1452"/>
                      <a:pt x="537" y="1279"/>
                    </a:cubicBezTo>
                    <a:cubicBezTo>
                      <a:pt x="206" y="853"/>
                      <a:pt x="332" y="127"/>
                      <a:pt x="332" y="127"/>
                    </a:cubicBezTo>
                    <a:cubicBezTo>
                      <a:pt x="348" y="63"/>
                      <a:pt x="301" y="16"/>
                      <a:pt x="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31750" y="-340250"/>
                <a:ext cx="168925" cy="135825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5433" extrusionOk="0">
                    <a:moveTo>
                      <a:pt x="4063" y="1"/>
                    </a:moveTo>
                    <a:cubicBezTo>
                      <a:pt x="3599" y="1"/>
                      <a:pt x="458" y="1027"/>
                      <a:pt x="458" y="1027"/>
                    </a:cubicBezTo>
                    <a:cubicBezTo>
                      <a:pt x="0" y="1169"/>
                      <a:pt x="1579" y="4989"/>
                      <a:pt x="2100" y="5368"/>
                    </a:cubicBezTo>
                    <a:cubicBezTo>
                      <a:pt x="2164" y="5413"/>
                      <a:pt x="2278" y="5432"/>
                      <a:pt x="2430" y="5432"/>
                    </a:cubicBezTo>
                    <a:cubicBezTo>
                      <a:pt x="3517" y="5432"/>
                      <a:pt x="6519" y="4418"/>
                      <a:pt x="6630" y="4168"/>
                    </a:cubicBezTo>
                    <a:cubicBezTo>
                      <a:pt x="6756" y="3869"/>
                      <a:pt x="4515" y="33"/>
                      <a:pt x="4073" y="1"/>
                    </a:cubicBezTo>
                    <a:cubicBezTo>
                      <a:pt x="4070" y="1"/>
                      <a:pt x="4066" y="1"/>
                      <a:pt x="40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640425" y="-342700"/>
                <a:ext cx="159850" cy="139025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561" extrusionOk="0">
                    <a:moveTo>
                      <a:pt x="3731" y="0"/>
                    </a:moveTo>
                    <a:cubicBezTo>
                      <a:pt x="3689" y="0"/>
                      <a:pt x="3644" y="29"/>
                      <a:pt x="3631" y="68"/>
                    </a:cubicBezTo>
                    <a:lnTo>
                      <a:pt x="2779" y="2372"/>
                    </a:lnTo>
                    <a:lnTo>
                      <a:pt x="158" y="1030"/>
                    </a:lnTo>
                    <a:cubicBezTo>
                      <a:pt x="145" y="1022"/>
                      <a:pt x="131" y="1018"/>
                      <a:pt x="116" y="1018"/>
                    </a:cubicBezTo>
                    <a:cubicBezTo>
                      <a:pt x="78" y="1018"/>
                      <a:pt x="39" y="1044"/>
                      <a:pt x="16" y="1078"/>
                    </a:cubicBezTo>
                    <a:cubicBezTo>
                      <a:pt x="1" y="1125"/>
                      <a:pt x="16" y="1188"/>
                      <a:pt x="64" y="1204"/>
                    </a:cubicBezTo>
                    <a:lnTo>
                      <a:pt x="2716" y="2562"/>
                    </a:lnTo>
                    <a:lnTo>
                      <a:pt x="1658" y="5419"/>
                    </a:lnTo>
                    <a:cubicBezTo>
                      <a:pt x="1642" y="5482"/>
                      <a:pt x="1674" y="5529"/>
                      <a:pt x="1721" y="5545"/>
                    </a:cubicBezTo>
                    <a:cubicBezTo>
                      <a:pt x="1737" y="5561"/>
                      <a:pt x="1737" y="5561"/>
                      <a:pt x="1753" y="5561"/>
                    </a:cubicBezTo>
                    <a:cubicBezTo>
                      <a:pt x="1784" y="5561"/>
                      <a:pt x="1832" y="5529"/>
                      <a:pt x="1848" y="5498"/>
                    </a:cubicBezTo>
                    <a:lnTo>
                      <a:pt x="2889" y="2641"/>
                    </a:lnTo>
                    <a:lnTo>
                      <a:pt x="6236" y="4345"/>
                    </a:lnTo>
                    <a:cubicBezTo>
                      <a:pt x="6252" y="4361"/>
                      <a:pt x="6267" y="4361"/>
                      <a:pt x="6283" y="4361"/>
                    </a:cubicBezTo>
                    <a:cubicBezTo>
                      <a:pt x="6315" y="4361"/>
                      <a:pt x="6346" y="4345"/>
                      <a:pt x="6362" y="4314"/>
                    </a:cubicBezTo>
                    <a:cubicBezTo>
                      <a:pt x="6394" y="4251"/>
                      <a:pt x="6378" y="4203"/>
                      <a:pt x="6331" y="4172"/>
                    </a:cubicBezTo>
                    <a:lnTo>
                      <a:pt x="2968" y="2467"/>
                    </a:lnTo>
                    <a:lnTo>
                      <a:pt x="3821" y="131"/>
                    </a:lnTo>
                    <a:cubicBezTo>
                      <a:pt x="3836" y="83"/>
                      <a:pt x="3805" y="36"/>
                      <a:pt x="3758" y="4"/>
                    </a:cubicBezTo>
                    <a:cubicBezTo>
                      <a:pt x="3749" y="2"/>
                      <a:pt x="3740" y="0"/>
                      <a:pt x="3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>
              <a:off x="7262694" y="110157"/>
              <a:ext cx="1915360" cy="1273604"/>
              <a:chOff x="1719600" y="414750"/>
              <a:chExt cx="370025" cy="24605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1809975" y="489225"/>
                <a:ext cx="167350" cy="125000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5000" extrusionOk="0">
                    <a:moveTo>
                      <a:pt x="2157" y="0"/>
                    </a:moveTo>
                    <a:cubicBezTo>
                      <a:pt x="1247" y="0"/>
                      <a:pt x="521" y="312"/>
                      <a:pt x="1" y="658"/>
                    </a:cubicBezTo>
                    <a:lnTo>
                      <a:pt x="238" y="911"/>
                    </a:lnTo>
                    <a:cubicBezTo>
                      <a:pt x="238" y="911"/>
                      <a:pt x="1016" y="709"/>
                      <a:pt x="1990" y="709"/>
                    </a:cubicBezTo>
                    <a:cubicBezTo>
                      <a:pt x="3740" y="709"/>
                      <a:pt x="6123" y="1360"/>
                      <a:pt x="5778" y="4999"/>
                    </a:cubicBezTo>
                    <a:lnTo>
                      <a:pt x="6662" y="4968"/>
                    </a:lnTo>
                    <a:cubicBezTo>
                      <a:pt x="6694" y="4321"/>
                      <a:pt x="6631" y="1590"/>
                      <a:pt x="4121" y="453"/>
                    </a:cubicBezTo>
                    <a:cubicBezTo>
                      <a:pt x="3395" y="127"/>
                      <a:pt x="2738" y="0"/>
                      <a:pt x="2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73675" y="422475"/>
                <a:ext cx="26680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10672" h="7559" extrusionOk="0">
                    <a:moveTo>
                      <a:pt x="4128" y="1"/>
                    </a:moveTo>
                    <a:cubicBezTo>
                      <a:pt x="1649" y="1"/>
                      <a:pt x="1" y="1766"/>
                      <a:pt x="1" y="1766"/>
                    </a:cubicBezTo>
                    <a:lnTo>
                      <a:pt x="395" y="2176"/>
                    </a:lnTo>
                    <a:cubicBezTo>
                      <a:pt x="1059" y="1591"/>
                      <a:pt x="2348" y="701"/>
                      <a:pt x="4017" y="701"/>
                    </a:cubicBezTo>
                    <a:cubicBezTo>
                      <a:pt x="4690" y="701"/>
                      <a:pt x="5424" y="846"/>
                      <a:pt x="6204" y="1213"/>
                    </a:cubicBezTo>
                    <a:cubicBezTo>
                      <a:pt x="9156" y="2618"/>
                      <a:pt x="9787" y="6217"/>
                      <a:pt x="9930" y="7559"/>
                    </a:cubicBezTo>
                    <a:lnTo>
                      <a:pt x="10466" y="7401"/>
                    </a:lnTo>
                    <a:cubicBezTo>
                      <a:pt x="10466" y="7401"/>
                      <a:pt x="10671" y="2681"/>
                      <a:pt x="6772" y="677"/>
                    </a:cubicBezTo>
                    <a:cubicBezTo>
                      <a:pt x="5822" y="186"/>
                      <a:pt x="4932" y="1"/>
                      <a:pt x="4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83550" y="440000"/>
                <a:ext cx="23837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6906" extrusionOk="0">
                    <a:moveTo>
                      <a:pt x="3629" y="0"/>
                    </a:moveTo>
                    <a:cubicBezTo>
                      <a:pt x="1961" y="0"/>
                      <a:pt x="664" y="890"/>
                      <a:pt x="0" y="1475"/>
                    </a:cubicBezTo>
                    <a:lnTo>
                      <a:pt x="474" y="1980"/>
                    </a:lnTo>
                    <a:cubicBezTo>
                      <a:pt x="1135" y="1556"/>
                      <a:pt x="2240" y="1008"/>
                      <a:pt x="3532" y="1008"/>
                    </a:cubicBezTo>
                    <a:cubicBezTo>
                      <a:pt x="4306" y="1008"/>
                      <a:pt x="5147" y="1205"/>
                      <a:pt x="5999" y="1743"/>
                    </a:cubicBezTo>
                    <a:cubicBezTo>
                      <a:pt x="8272" y="3180"/>
                      <a:pt x="8587" y="5769"/>
                      <a:pt x="8619" y="6905"/>
                    </a:cubicBezTo>
                    <a:lnTo>
                      <a:pt x="9535" y="6858"/>
                    </a:lnTo>
                    <a:cubicBezTo>
                      <a:pt x="9392" y="5516"/>
                      <a:pt x="8761" y="1917"/>
                      <a:pt x="5809" y="512"/>
                    </a:cubicBezTo>
                    <a:cubicBezTo>
                      <a:pt x="5034" y="145"/>
                      <a:pt x="4301" y="0"/>
                      <a:pt x="3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794975" y="465200"/>
                <a:ext cx="20405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5929" extrusionOk="0">
                    <a:moveTo>
                      <a:pt x="3067" y="0"/>
                    </a:moveTo>
                    <a:cubicBezTo>
                      <a:pt x="1775" y="0"/>
                      <a:pt x="672" y="548"/>
                      <a:pt x="1" y="972"/>
                    </a:cubicBezTo>
                    <a:lnTo>
                      <a:pt x="601" y="1604"/>
                    </a:lnTo>
                    <a:cubicBezTo>
                      <a:pt x="1120" y="1267"/>
                      <a:pt x="1844" y="960"/>
                      <a:pt x="2751" y="960"/>
                    </a:cubicBezTo>
                    <a:cubicBezTo>
                      <a:pt x="3334" y="960"/>
                      <a:pt x="3992" y="1087"/>
                      <a:pt x="4721" y="1414"/>
                    </a:cubicBezTo>
                    <a:cubicBezTo>
                      <a:pt x="7231" y="2551"/>
                      <a:pt x="7294" y="5282"/>
                      <a:pt x="7262" y="5929"/>
                    </a:cubicBezTo>
                    <a:lnTo>
                      <a:pt x="8162" y="5881"/>
                    </a:lnTo>
                    <a:cubicBezTo>
                      <a:pt x="8130" y="4745"/>
                      <a:pt x="7815" y="2172"/>
                      <a:pt x="5542" y="735"/>
                    </a:cubicBezTo>
                    <a:cubicBezTo>
                      <a:pt x="4684" y="197"/>
                      <a:pt x="3841" y="0"/>
                      <a:pt x="3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780775" y="438800"/>
                <a:ext cx="24470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7017" extrusionOk="0">
                    <a:moveTo>
                      <a:pt x="3921" y="0"/>
                    </a:moveTo>
                    <a:cubicBezTo>
                      <a:pt x="1770" y="0"/>
                      <a:pt x="71" y="1421"/>
                      <a:pt x="48" y="1444"/>
                    </a:cubicBezTo>
                    <a:cubicBezTo>
                      <a:pt x="1" y="1476"/>
                      <a:pt x="1" y="1539"/>
                      <a:pt x="32" y="1586"/>
                    </a:cubicBezTo>
                    <a:cubicBezTo>
                      <a:pt x="50" y="1604"/>
                      <a:pt x="76" y="1616"/>
                      <a:pt x="105" y="1616"/>
                    </a:cubicBezTo>
                    <a:cubicBezTo>
                      <a:pt x="128" y="1616"/>
                      <a:pt x="153" y="1608"/>
                      <a:pt x="174" y="1586"/>
                    </a:cubicBezTo>
                    <a:cubicBezTo>
                      <a:pt x="174" y="1586"/>
                      <a:pt x="979" y="907"/>
                      <a:pt x="2148" y="497"/>
                    </a:cubicBezTo>
                    <a:cubicBezTo>
                      <a:pt x="2751" y="290"/>
                      <a:pt x="3339" y="186"/>
                      <a:pt x="3908" y="186"/>
                    </a:cubicBezTo>
                    <a:cubicBezTo>
                      <a:pt x="4811" y="186"/>
                      <a:pt x="5669" y="448"/>
                      <a:pt x="6473" y="971"/>
                    </a:cubicBezTo>
                    <a:cubicBezTo>
                      <a:pt x="9582" y="3039"/>
                      <a:pt x="9551" y="6874"/>
                      <a:pt x="9551" y="6906"/>
                    </a:cubicBezTo>
                    <a:cubicBezTo>
                      <a:pt x="9551" y="6969"/>
                      <a:pt x="9582" y="7016"/>
                      <a:pt x="9646" y="7016"/>
                    </a:cubicBezTo>
                    <a:lnTo>
                      <a:pt x="9646" y="7001"/>
                    </a:lnTo>
                    <a:cubicBezTo>
                      <a:pt x="9693" y="7001"/>
                      <a:pt x="9740" y="6969"/>
                      <a:pt x="9740" y="6906"/>
                    </a:cubicBezTo>
                    <a:cubicBezTo>
                      <a:pt x="9740" y="6874"/>
                      <a:pt x="9788" y="2928"/>
                      <a:pt x="6567" y="813"/>
                    </a:cubicBezTo>
                    <a:cubicBezTo>
                      <a:pt x="5665" y="216"/>
                      <a:pt x="4759" y="0"/>
                      <a:pt x="39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792625" y="464525"/>
                <a:ext cx="208775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6019" extrusionOk="0">
                    <a:moveTo>
                      <a:pt x="3306" y="1"/>
                    </a:moveTo>
                    <a:cubicBezTo>
                      <a:pt x="1545" y="1"/>
                      <a:pt x="70" y="909"/>
                      <a:pt x="48" y="920"/>
                    </a:cubicBezTo>
                    <a:cubicBezTo>
                      <a:pt x="0" y="952"/>
                      <a:pt x="0" y="1015"/>
                      <a:pt x="16" y="1062"/>
                    </a:cubicBezTo>
                    <a:cubicBezTo>
                      <a:pt x="36" y="1093"/>
                      <a:pt x="70" y="1110"/>
                      <a:pt x="104" y="1110"/>
                    </a:cubicBezTo>
                    <a:cubicBezTo>
                      <a:pt x="123" y="1110"/>
                      <a:pt x="141" y="1105"/>
                      <a:pt x="158" y="1094"/>
                    </a:cubicBezTo>
                    <a:cubicBezTo>
                      <a:pt x="180" y="1072"/>
                      <a:pt x="1600" y="199"/>
                      <a:pt x="3290" y="199"/>
                    </a:cubicBezTo>
                    <a:cubicBezTo>
                      <a:pt x="4036" y="199"/>
                      <a:pt x="4834" y="369"/>
                      <a:pt x="5588" y="857"/>
                    </a:cubicBezTo>
                    <a:cubicBezTo>
                      <a:pt x="7924" y="2357"/>
                      <a:pt x="8130" y="5340"/>
                      <a:pt x="8145" y="5924"/>
                    </a:cubicBezTo>
                    <a:cubicBezTo>
                      <a:pt x="8161" y="5972"/>
                      <a:pt x="8193" y="6019"/>
                      <a:pt x="8256" y="6019"/>
                    </a:cubicBezTo>
                    <a:cubicBezTo>
                      <a:pt x="8303" y="6019"/>
                      <a:pt x="8351" y="5972"/>
                      <a:pt x="8351" y="5908"/>
                    </a:cubicBezTo>
                    <a:cubicBezTo>
                      <a:pt x="8335" y="5309"/>
                      <a:pt x="8114" y="2246"/>
                      <a:pt x="5699" y="684"/>
                    </a:cubicBezTo>
                    <a:cubicBezTo>
                      <a:pt x="4912" y="177"/>
                      <a:pt x="4081" y="1"/>
                      <a:pt x="33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806825" y="488300"/>
                <a:ext cx="172475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100" extrusionOk="0">
                    <a:moveTo>
                      <a:pt x="2439" y="1"/>
                    </a:moveTo>
                    <a:cubicBezTo>
                      <a:pt x="1085" y="1"/>
                      <a:pt x="85" y="590"/>
                      <a:pt x="64" y="601"/>
                    </a:cubicBezTo>
                    <a:cubicBezTo>
                      <a:pt x="16" y="632"/>
                      <a:pt x="1" y="695"/>
                      <a:pt x="32" y="743"/>
                    </a:cubicBezTo>
                    <a:cubicBezTo>
                      <a:pt x="53" y="773"/>
                      <a:pt x="86" y="791"/>
                      <a:pt x="120" y="791"/>
                    </a:cubicBezTo>
                    <a:cubicBezTo>
                      <a:pt x="139" y="791"/>
                      <a:pt x="157" y="786"/>
                      <a:pt x="174" y="774"/>
                    </a:cubicBezTo>
                    <a:cubicBezTo>
                      <a:pt x="185" y="764"/>
                      <a:pt x="1146" y="195"/>
                      <a:pt x="2443" y="195"/>
                    </a:cubicBezTo>
                    <a:cubicBezTo>
                      <a:pt x="3073" y="195"/>
                      <a:pt x="3782" y="330"/>
                      <a:pt x="4499" y="727"/>
                    </a:cubicBezTo>
                    <a:cubicBezTo>
                      <a:pt x="6693" y="1927"/>
                      <a:pt x="6693" y="4973"/>
                      <a:pt x="6693" y="4989"/>
                    </a:cubicBezTo>
                    <a:cubicBezTo>
                      <a:pt x="6693" y="5052"/>
                      <a:pt x="6741" y="5100"/>
                      <a:pt x="6788" y="5100"/>
                    </a:cubicBezTo>
                    <a:cubicBezTo>
                      <a:pt x="6836" y="5100"/>
                      <a:pt x="6883" y="5052"/>
                      <a:pt x="6883" y="5005"/>
                    </a:cubicBezTo>
                    <a:cubicBezTo>
                      <a:pt x="6883" y="4957"/>
                      <a:pt x="6899" y="1816"/>
                      <a:pt x="4594" y="553"/>
                    </a:cubicBezTo>
                    <a:cubicBezTo>
                      <a:pt x="3840" y="140"/>
                      <a:pt x="3098" y="1"/>
                      <a:pt x="2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909875" y="550225"/>
                <a:ext cx="179750" cy="108225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4329" extrusionOk="0">
                    <a:moveTo>
                      <a:pt x="4266" y="0"/>
                    </a:moveTo>
                    <a:cubicBezTo>
                      <a:pt x="3914" y="0"/>
                      <a:pt x="3613" y="214"/>
                      <a:pt x="3417" y="489"/>
                    </a:cubicBezTo>
                    <a:lnTo>
                      <a:pt x="3417" y="489"/>
                    </a:lnTo>
                    <a:cubicBezTo>
                      <a:pt x="3274" y="382"/>
                      <a:pt x="3089" y="289"/>
                      <a:pt x="2856" y="223"/>
                    </a:cubicBezTo>
                    <a:cubicBezTo>
                      <a:pt x="2691" y="176"/>
                      <a:pt x="2550" y="156"/>
                      <a:pt x="2428" y="156"/>
                    </a:cubicBezTo>
                    <a:cubicBezTo>
                      <a:pt x="1526" y="156"/>
                      <a:pt x="1735" y="1297"/>
                      <a:pt x="1735" y="1297"/>
                    </a:cubicBezTo>
                    <a:cubicBezTo>
                      <a:pt x="1657" y="1254"/>
                      <a:pt x="1575" y="1235"/>
                      <a:pt x="1492" y="1235"/>
                    </a:cubicBezTo>
                    <a:cubicBezTo>
                      <a:pt x="775" y="1235"/>
                      <a:pt x="1" y="2701"/>
                      <a:pt x="977" y="3380"/>
                    </a:cubicBezTo>
                    <a:cubicBezTo>
                      <a:pt x="1281" y="3584"/>
                      <a:pt x="1562" y="3669"/>
                      <a:pt x="1798" y="3671"/>
                    </a:cubicBezTo>
                    <a:lnTo>
                      <a:pt x="1798" y="3671"/>
                    </a:lnTo>
                    <a:cubicBezTo>
                      <a:pt x="1894" y="4027"/>
                      <a:pt x="2150" y="4329"/>
                      <a:pt x="2657" y="4329"/>
                    </a:cubicBezTo>
                    <a:cubicBezTo>
                      <a:pt x="2676" y="4329"/>
                      <a:pt x="2694" y="4328"/>
                      <a:pt x="2714" y="4327"/>
                    </a:cubicBezTo>
                    <a:cubicBezTo>
                      <a:pt x="3498" y="4286"/>
                      <a:pt x="4005" y="4077"/>
                      <a:pt x="4278" y="3789"/>
                    </a:cubicBezTo>
                    <a:lnTo>
                      <a:pt x="4278" y="3789"/>
                    </a:lnTo>
                    <a:cubicBezTo>
                      <a:pt x="4341" y="3867"/>
                      <a:pt x="4418" y="3942"/>
                      <a:pt x="4513" y="4012"/>
                    </a:cubicBezTo>
                    <a:cubicBezTo>
                      <a:pt x="4631" y="4098"/>
                      <a:pt x="4768" y="4137"/>
                      <a:pt x="4914" y="4137"/>
                    </a:cubicBezTo>
                    <a:cubicBezTo>
                      <a:pt x="5860" y="4137"/>
                      <a:pt x="7190" y="2507"/>
                      <a:pt x="6328" y="1660"/>
                    </a:cubicBezTo>
                    <a:cubicBezTo>
                      <a:pt x="6106" y="1444"/>
                      <a:pt x="5879" y="1361"/>
                      <a:pt x="5670" y="1361"/>
                    </a:cubicBezTo>
                    <a:cubicBezTo>
                      <a:pt x="5630" y="1361"/>
                      <a:pt x="5592" y="1364"/>
                      <a:pt x="5554" y="1369"/>
                    </a:cubicBezTo>
                    <a:lnTo>
                      <a:pt x="5554" y="1369"/>
                    </a:lnTo>
                    <a:cubicBezTo>
                      <a:pt x="5535" y="937"/>
                      <a:pt x="5297" y="452"/>
                      <a:pt x="4766" y="144"/>
                    </a:cubicBezTo>
                    <a:cubicBezTo>
                      <a:pt x="4592" y="44"/>
                      <a:pt x="4424" y="0"/>
                      <a:pt x="42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916925" y="547825"/>
                <a:ext cx="167350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4519" extrusionOk="0">
                    <a:moveTo>
                      <a:pt x="3158" y="730"/>
                    </a:moveTo>
                    <a:cubicBezTo>
                      <a:pt x="3379" y="935"/>
                      <a:pt x="3442" y="1172"/>
                      <a:pt x="3442" y="1251"/>
                    </a:cubicBezTo>
                    <a:cubicBezTo>
                      <a:pt x="3473" y="1456"/>
                      <a:pt x="3394" y="1582"/>
                      <a:pt x="3331" y="1629"/>
                    </a:cubicBezTo>
                    <a:cubicBezTo>
                      <a:pt x="3308" y="1643"/>
                      <a:pt x="3285" y="1649"/>
                      <a:pt x="3263" y="1649"/>
                    </a:cubicBezTo>
                    <a:cubicBezTo>
                      <a:pt x="3209" y="1649"/>
                      <a:pt x="3160" y="1615"/>
                      <a:pt x="3126" y="1582"/>
                    </a:cubicBezTo>
                    <a:cubicBezTo>
                      <a:pt x="2937" y="1440"/>
                      <a:pt x="2952" y="1077"/>
                      <a:pt x="3158" y="730"/>
                    </a:cubicBezTo>
                    <a:close/>
                    <a:moveTo>
                      <a:pt x="5162" y="1598"/>
                    </a:moveTo>
                    <a:cubicBezTo>
                      <a:pt x="5162" y="1629"/>
                      <a:pt x="5162" y="1661"/>
                      <a:pt x="5162" y="1692"/>
                    </a:cubicBezTo>
                    <a:cubicBezTo>
                      <a:pt x="5099" y="2008"/>
                      <a:pt x="4910" y="2245"/>
                      <a:pt x="4673" y="2292"/>
                    </a:cubicBezTo>
                    <a:cubicBezTo>
                      <a:pt x="4657" y="2292"/>
                      <a:pt x="4630" y="2296"/>
                      <a:pt x="4604" y="2296"/>
                    </a:cubicBezTo>
                    <a:cubicBezTo>
                      <a:pt x="4578" y="2296"/>
                      <a:pt x="4555" y="2292"/>
                      <a:pt x="4547" y="2277"/>
                    </a:cubicBezTo>
                    <a:cubicBezTo>
                      <a:pt x="4515" y="2198"/>
                      <a:pt x="4642" y="1898"/>
                      <a:pt x="4926" y="1708"/>
                    </a:cubicBezTo>
                    <a:cubicBezTo>
                      <a:pt x="4989" y="1661"/>
                      <a:pt x="5068" y="1629"/>
                      <a:pt x="5162" y="1598"/>
                    </a:cubicBezTo>
                    <a:close/>
                    <a:moveTo>
                      <a:pt x="1848" y="2719"/>
                    </a:moveTo>
                    <a:cubicBezTo>
                      <a:pt x="1879" y="2719"/>
                      <a:pt x="1926" y="2734"/>
                      <a:pt x="1974" y="2797"/>
                    </a:cubicBezTo>
                    <a:cubicBezTo>
                      <a:pt x="2163" y="3018"/>
                      <a:pt x="2179" y="3287"/>
                      <a:pt x="2021" y="3476"/>
                    </a:cubicBezTo>
                    <a:cubicBezTo>
                      <a:pt x="1926" y="3587"/>
                      <a:pt x="1784" y="3650"/>
                      <a:pt x="1595" y="3666"/>
                    </a:cubicBezTo>
                    <a:cubicBezTo>
                      <a:pt x="1516" y="3239"/>
                      <a:pt x="1658" y="2813"/>
                      <a:pt x="1816" y="2719"/>
                    </a:cubicBezTo>
                    <a:close/>
                    <a:moveTo>
                      <a:pt x="3994" y="2876"/>
                    </a:moveTo>
                    <a:cubicBezTo>
                      <a:pt x="4010" y="2876"/>
                      <a:pt x="4042" y="2892"/>
                      <a:pt x="4089" y="3003"/>
                    </a:cubicBezTo>
                    <a:cubicBezTo>
                      <a:pt x="4184" y="3255"/>
                      <a:pt x="4152" y="3492"/>
                      <a:pt x="4010" y="3697"/>
                    </a:cubicBezTo>
                    <a:cubicBezTo>
                      <a:pt x="4010" y="3713"/>
                      <a:pt x="4010" y="3713"/>
                      <a:pt x="4010" y="3729"/>
                    </a:cubicBezTo>
                    <a:cubicBezTo>
                      <a:pt x="3836" y="3460"/>
                      <a:pt x="3852" y="3176"/>
                      <a:pt x="3900" y="3034"/>
                    </a:cubicBezTo>
                    <a:cubicBezTo>
                      <a:pt x="3931" y="2924"/>
                      <a:pt x="3979" y="2876"/>
                      <a:pt x="3994" y="2876"/>
                    </a:cubicBezTo>
                    <a:close/>
                    <a:moveTo>
                      <a:pt x="3995" y="195"/>
                    </a:moveTo>
                    <a:cubicBezTo>
                      <a:pt x="4135" y="195"/>
                      <a:pt x="4283" y="232"/>
                      <a:pt x="4436" y="319"/>
                    </a:cubicBezTo>
                    <a:cubicBezTo>
                      <a:pt x="4926" y="619"/>
                      <a:pt x="5131" y="1030"/>
                      <a:pt x="5162" y="1393"/>
                    </a:cubicBezTo>
                    <a:cubicBezTo>
                      <a:pt x="5020" y="1424"/>
                      <a:pt x="4894" y="1503"/>
                      <a:pt x="4815" y="1550"/>
                    </a:cubicBezTo>
                    <a:cubicBezTo>
                      <a:pt x="4499" y="1771"/>
                      <a:pt x="4278" y="2150"/>
                      <a:pt x="4373" y="2355"/>
                    </a:cubicBezTo>
                    <a:cubicBezTo>
                      <a:pt x="4387" y="2396"/>
                      <a:pt x="4445" y="2492"/>
                      <a:pt x="4606" y="2492"/>
                    </a:cubicBezTo>
                    <a:cubicBezTo>
                      <a:pt x="4636" y="2492"/>
                      <a:pt x="4668" y="2489"/>
                      <a:pt x="4705" y="2482"/>
                    </a:cubicBezTo>
                    <a:cubicBezTo>
                      <a:pt x="5036" y="2419"/>
                      <a:pt x="5289" y="2134"/>
                      <a:pt x="5352" y="1724"/>
                    </a:cubicBezTo>
                    <a:cubicBezTo>
                      <a:pt x="5368" y="1677"/>
                      <a:pt x="5368" y="1614"/>
                      <a:pt x="5368" y="1566"/>
                    </a:cubicBezTo>
                    <a:lnTo>
                      <a:pt x="5383" y="1566"/>
                    </a:lnTo>
                    <a:cubicBezTo>
                      <a:pt x="5557" y="1566"/>
                      <a:pt x="5762" y="1629"/>
                      <a:pt x="5967" y="1835"/>
                    </a:cubicBezTo>
                    <a:cubicBezTo>
                      <a:pt x="6457" y="2308"/>
                      <a:pt x="6157" y="3003"/>
                      <a:pt x="5778" y="3476"/>
                    </a:cubicBezTo>
                    <a:cubicBezTo>
                      <a:pt x="5459" y="3842"/>
                      <a:pt x="5008" y="4138"/>
                      <a:pt x="4635" y="4138"/>
                    </a:cubicBezTo>
                    <a:cubicBezTo>
                      <a:pt x="4510" y="4138"/>
                      <a:pt x="4394" y="4104"/>
                      <a:pt x="4294" y="4029"/>
                    </a:cubicBezTo>
                    <a:cubicBezTo>
                      <a:pt x="4231" y="3981"/>
                      <a:pt x="4168" y="3934"/>
                      <a:pt x="4121" y="3887"/>
                    </a:cubicBezTo>
                    <a:cubicBezTo>
                      <a:pt x="4152" y="3855"/>
                      <a:pt x="4168" y="3839"/>
                      <a:pt x="4184" y="3808"/>
                    </a:cubicBezTo>
                    <a:cubicBezTo>
                      <a:pt x="4357" y="3555"/>
                      <a:pt x="4389" y="3255"/>
                      <a:pt x="4278" y="2940"/>
                    </a:cubicBezTo>
                    <a:cubicBezTo>
                      <a:pt x="4200" y="2719"/>
                      <a:pt x="4089" y="2671"/>
                      <a:pt x="3994" y="2671"/>
                    </a:cubicBezTo>
                    <a:cubicBezTo>
                      <a:pt x="3868" y="2687"/>
                      <a:pt x="3758" y="2782"/>
                      <a:pt x="3710" y="2971"/>
                    </a:cubicBezTo>
                    <a:cubicBezTo>
                      <a:pt x="3631" y="3224"/>
                      <a:pt x="3663" y="3571"/>
                      <a:pt x="3868" y="3871"/>
                    </a:cubicBezTo>
                    <a:cubicBezTo>
                      <a:pt x="3584" y="4139"/>
                      <a:pt x="3079" y="4297"/>
                      <a:pt x="2432" y="4313"/>
                    </a:cubicBezTo>
                    <a:cubicBezTo>
                      <a:pt x="2404" y="4315"/>
                      <a:pt x="2377" y="4316"/>
                      <a:pt x="2351" y="4316"/>
                    </a:cubicBezTo>
                    <a:cubicBezTo>
                      <a:pt x="1947" y="4316"/>
                      <a:pt x="1747" y="4092"/>
                      <a:pt x="1658" y="3855"/>
                    </a:cubicBezTo>
                    <a:cubicBezTo>
                      <a:pt x="1879" y="3839"/>
                      <a:pt x="2037" y="3745"/>
                      <a:pt x="2163" y="3618"/>
                    </a:cubicBezTo>
                    <a:cubicBezTo>
                      <a:pt x="2400" y="3350"/>
                      <a:pt x="2384" y="2971"/>
                      <a:pt x="2116" y="2671"/>
                    </a:cubicBezTo>
                    <a:cubicBezTo>
                      <a:pt x="2020" y="2558"/>
                      <a:pt x="1928" y="2526"/>
                      <a:pt x="1855" y="2526"/>
                    </a:cubicBezTo>
                    <a:cubicBezTo>
                      <a:pt x="1796" y="2526"/>
                      <a:pt x="1749" y="2547"/>
                      <a:pt x="1721" y="2561"/>
                    </a:cubicBezTo>
                    <a:cubicBezTo>
                      <a:pt x="1453" y="2687"/>
                      <a:pt x="1327" y="3208"/>
                      <a:pt x="1406" y="3666"/>
                    </a:cubicBezTo>
                    <a:cubicBezTo>
                      <a:pt x="1216" y="3634"/>
                      <a:pt x="995" y="3555"/>
                      <a:pt x="758" y="3397"/>
                    </a:cubicBezTo>
                    <a:cubicBezTo>
                      <a:pt x="206" y="3018"/>
                      <a:pt x="269" y="2355"/>
                      <a:pt x="537" y="1913"/>
                    </a:cubicBezTo>
                    <a:cubicBezTo>
                      <a:pt x="698" y="1654"/>
                      <a:pt x="956" y="1433"/>
                      <a:pt x="1204" y="1433"/>
                    </a:cubicBezTo>
                    <a:cubicBezTo>
                      <a:pt x="1273" y="1433"/>
                      <a:pt x="1341" y="1450"/>
                      <a:pt x="1406" y="1487"/>
                    </a:cubicBezTo>
                    <a:cubicBezTo>
                      <a:pt x="1425" y="1494"/>
                      <a:pt x="1442" y="1498"/>
                      <a:pt x="1457" y="1498"/>
                    </a:cubicBezTo>
                    <a:cubicBezTo>
                      <a:pt x="1479" y="1498"/>
                      <a:pt x="1498" y="1490"/>
                      <a:pt x="1516" y="1472"/>
                    </a:cubicBezTo>
                    <a:cubicBezTo>
                      <a:pt x="1548" y="1456"/>
                      <a:pt x="1563" y="1408"/>
                      <a:pt x="1563" y="1377"/>
                    </a:cubicBezTo>
                    <a:cubicBezTo>
                      <a:pt x="1548" y="1377"/>
                      <a:pt x="1437" y="761"/>
                      <a:pt x="1737" y="493"/>
                    </a:cubicBezTo>
                    <a:cubicBezTo>
                      <a:pt x="1840" y="399"/>
                      <a:pt x="1977" y="355"/>
                      <a:pt x="2151" y="355"/>
                    </a:cubicBezTo>
                    <a:cubicBezTo>
                      <a:pt x="2269" y="355"/>
                      <a:pt x="2404" y="376"/>
                      <a:pt x="2558" y="414"/>
                    </a:cubicBezTo>
                    <a:cubicBezTo>
                      <a:pt x="2731" y="477"/>
                      <a:pt x="2889" y="540"/>
                      <a:pt x="3000" y="619"/>
                    </a:cubicBezTo>
                    <a:cubicBezTo>
                      <a:pt x="2763" y="998"/>
                      <a:pt x="2684" y="1503"/>
                      <a:pt x="3000" y="1740"/>
                    </a:cubicBezTo>
                    <a:cubicBezTo>
                      <a:pt x="3088" y="1809"/>
                      <a:pt x="3183" y="1847"/>
                      <a:pt x="3272" y="1847"/>
                    </a:cubicBezTo>
                    <a:cubicBezTo>
                      <a:pt x="3326" y="1847"/>
                      <a:pt x="3378" y="1833"/>
                      <a:pt x="3426" y="1803"/>
                    </a:cubicBezTo>
                    <a:cubicBezTo>
                      <a:pt x="3584" y="1708"/>
                      <a:pt x="3679" y="1487"/>
                      <a:pt x="3647" y="1235"/>
                    </a:cubicBezTo>
                    <a:cubicBezTo>
                      <a:pt x="3631" y="1124"/>
                      <a:pt x="3568" y="824"/>
                      <a:pt x="3268" y="572"/>
                    </a:cubicBezTo>
                    <a:cubicBezTo>
                      <a:pt x="3450" y="358"/>
                      <a:pt x="3704" y="195"/>
                      <a:pt x="3995" y="195"/>
                    </a:cubicBezTo>
                    <a:close/>
                    <a:moveTo>
                      <a:pt x="3991" y="0"/>
                    </a:moveTo>
                    <a:cubicBezTo>
                      <a:pt x="3631" y="0"/>
                      <a:pt x="3328" y="206"/>
                      <a:pt x="3126" y="461"/>
                    </a:cubicBezTo>
                    <a:cubicBezTo>
                      <a:pt x="2984" y="367"/>
                      <a:pt x="2826" y="288"/>
                      <a:pt x="2605" y="224"/>
                    </a:cubicBezTo>
                    <a:cubicBezTo>
                      <a:pt x="2440" y="183"/>
                      <a:pt x="2291" y="162"/>
                      <a:pt x="2156" y="162"/>
                    </a:cubicBezTo>
                    <a:cubicBezTo>
                      <a:pt x="1931" y="162"/>
                      <a:pt x="1749" y="222"/>
                      <a:pt x="1611" y="351"/>
                    </a:cubicBezTo>
                    <a:cubicBezTo>
                      <a:pt x="1342" y="588"/>
                      <a:pt x="1327" y="1014"/>
                      <a:pt x="1342" y="1251"/>
                    </a:cubicBezTo>
                    <a:cubicBezTo>
                      <a:pt x="1298" y="1240"/>
                      <a:pt x="1252" y="1235"/>
                      <a:pt x="1206" y="1235"/>
                    </a:cubicBezTo>
                    <a:cubicBezTo>
                      <a:pt x="911" y="1235"/>
                      <a:pt x="598" y="1448"/>
                      <a:pt x="379" y="1803"/>
                    </a:cubicBezTo>
                    <a:cubicBezTo>
                      <a:pt x="48" y="2340"/>
                      <a:pt x="1" y="3113"/>
                      <a:pt x="648" y="3555"/>
                    </a:cubicBezTo>
                    <a:cubicBezTo>
                      <a:pt x="932" y="3760"/>
                      <a:pt x="1216" y="3839"/>
                      <a:pt x="1453" y="3871"/>
                    </a:cubicBezTo>
                    <a:cubicBezTo>
                      <a:pt x="1595" y="4281"/>
                      <a:pt x="1926" y="4518"/>
                      <a:pt x="2384" y="4518"/>
                    </a:cubicBezTo>
                    <a:lnTo>
                      <a:pt x="2447" y="4518"/>
                    </a:lnTo>
                    <a:cubicBezTo>
                      <a:pt x="3126" y="4486"/>
                      <a:pt x="3663" y="4313"/>
                      <a:pt x="3994" y="4029"/>
                    </a:cubicBezTo>
                    <a:cubicBezTo>
                      <a:pt x="4042" y="4092"/>
                      <a:pt x="4105" y="4139"/>
                      <a:pt x="4168" y="4187"/>
                    </a:cubicBezTo>
                    <a:cubicBezTo>
                      <a:pt x="4306" y="4290"/>
                      <a:pt x="4464" y="4336"/>
                      <a:pt x="4629" y="4336"/>
                    </a:cubicBezTo>
                    <a:cubicBezTo>
                      <a:pt x="5068" y="4336"/>
                      <a:pt x="5565" y="4015"/>
                      <a:pt x="5920" y="3603"/>
                    </a:cubicBezTo>
                    <a:cubicBezTo>
                      <a:pt x="6378" y="3082"/>
                      <a:pt x="6694" y="2261"/>
                      <a:pt x="6110" y="1692"/>
                    </a:cubicBezTo>
                    <a:cubicBezTo>
                      <a:pt x="5841" y="1440"/>
                      <a:pt x="5589" y="1361"/>
                      <a:pt x="5368" y="1361"/>
                    </a:cubicBezTo>
                    <a:cubicBezTo>
                      <a:pt x="5320" y="951"/>
                      <a:pt x="5099" y="477"/>
                      <a:pt x="4547" y="161"/>
                    </a:cubicBezTo>
                    <a:cubicBezTo>
                      <a:pt x="4352" y="48"/>
                      <a:pt x="4165" y="0"/>
                      <a:pt x="3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719600" y="417350"/>
                <a:ext cx="179975" cy="109775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391" extrusionOk="0">
                    <a:moveTo>
                      <a:pt x="4187" y="0"/>
                    </a:moveTo>
                    <a:cubicBezTo>
                      <a:pt x="3819" y="0"/>
                      <a:pt x="3513" y="233"/>
                      <a:pt x="3324" y="525"/>
                    </a:cubicBezTo>
                    <a:lnTo>
                      <a:pt x="3324" y="525"/>
                    </a:lnTo>
                    <a:cubicBezTo>
                      <a:pt x="3176" y="423"/>
                      <a:pt x="2986" y="337"/>
                      <a:pt x="2748" y="282"/>
                    </a:cubicBezTo>
                    <a:cubicBezTo>
                      <a:pt x="2610" y="251"/>
                      <a:pt x="2489" y="237"/>
                      <a:pt x="2383" y="237"/>
                    </a:cubicBezTo>
                    <a:cubicBezTo>
                      <a:pt x="1408" y="237"/>
                      <a:pt x="1690" y="1418"/>
                      <a:pt x="1690" y="1418"/>
                    </a:cubicBezTo>
                    <a:cubicBezTo>
                      <a:pt x="1613" y="1380"/>
                      <a:pt x="1535" y="1362"/>
                      <a:pt x="1456" y="1362"/>
                    </a:cubicBezTo>
                    <a:cubicBezTo>
                      <a:pt x="725" y="1362"/>
                      <a:pt x="1" y="2890"/>
                      <a:pt x="1027" y="3518"/>
                    </a:cubicBezTo>
                    <a:cubicBezTo>
                      <a:pt x="1323" y="3701"/>
                      <a:pt x="1596" y="3777"/>
                      <a:pt x="1825" y="3777"/>
                    </a:cubicBezTo>
                    <a:cubicBezTo>
                      <a:pt x="1837" y="3777"/>
                      <a:pt x="1848" y="3777"/>
                      <a:pt x="1860" y="3776"/>
                    </a:cubicBezTo>
                    <a:lnTo>
                      <a:pt x="1860" y="3776"/>
                    </a:lnTo>
                    <a:cubicBezTo>
                      <a:pt x="1972" y="4112"/>
                      <a:pt x="2230" y="4391"/>
                      <a:pt x="2701" y="4391"/>
                    </a:cubicBezTo>
                    <a:cubicBezTo>
                      <a:pt x="2737" y="4391"/>
                      <a:pt x="2773" y="4389"/>
                      <a:pt x="2811" y="4386"/>
                    </a:cubicBezTo>
                    <a:cubicBezTo>
                      <a:pt x="3584" y="4319"/>
                      <a:pt x="4081" y="4087"/>
                      <a:pt x="4339" y="3784"/>
                    </a:cubicBezTo>
                    <a:lnTo>
                      <a:pt x="4339" y="3784"/>
                    </a:lnTo>
                    <a:cubicBezTo>
                      <a:pt x="4405" y="3858"/>
                      <a:pt x="4484" y="3928"/>
                      <a:pt x="4579" y="3991"/>
                    </a:cubicBezTo>
                    <a:cubicBezTo>
                      <a:pt x="4688" y="4064"/>
                      <a:pt x="4812" y="4097"/>
                      <a:pt x="4942" y="4097"/>
                    </a:cubicBezTo>
                    <a:cubicBezTo>
                      <a:pt x="5885" y="4097"/>
                      <a:pt x="7199" y="2378"/>
                      <a:pt x="6284" y="1560"/>
                    </a:cubicBezTo>
                    <a:cubicBezTo>
                      <a:pt x="6067" y="1367"/>
                      <a:pt x="5852" y="1291"/>
                      <a:pt x="5654" y="1291"/>
                    </a:cubicBezTo>
                    <a:cubicBezTo>
                      <a:pt x="5600" y="1291"/>
                      <a:pt x="5548" y="1297"/>
                      <a:pt x="5498" y="1307"/>
                    </a:cubicBezTo>
                    <a:lnTo>
                      <a:pt x="5498" y="1307"/>
                    </a:lnTo>
                    <a:cubicBezTo>
                      <a:pt x="5460" y="878"/>
                      <a:pt x="5203" y="408"/>
                      <a:pt x="4658" y="124"/>
                    </a:cubicBezTo>
                    <a:cubicBezTo>
                      <a:pt x="4493" y="38"/>
                      <a:pt x="4335" y="0"/>
                      <a:pt x="41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727100" y="414750"/>
                <a:ext cx="166175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6647" h="4601" extrusionOk="0">
                    <a:moveTo>
                      <a:pt x="3063" y="780"/>
                    </a:moveTo>
                    <a:cubicBezTo>
                      <a:pt x="3300" y="970"/>
                      <a:pt x="3363" y="1191"/>
                      <a:pt x="3379" y="1285"/>
                    </a:cubicBezTo>
                    <a:cubicBezTo>
                      <a:pt x="3411" y="1475"/>
                      <a:pt x="3347" y="1617"/>
                      <a:pt x="3268" y="1664"/>
                    </a:cubicBezTo>
                    <a:cubicBezTo>
                      <a:pt x="3249" y="1679"/>
                      <a:pt x="3229" y="1684"/>
                      <a:pt x="3207" y="1684"/>
                    </a:cubicBezTo>
                    <a:cubicBezTo>
                      <a:pt x="3159" y="1684"/>
                      <a:pt x="3107" y="1655"/>
                      <a:pt x="3063" y="1633"/>
                    </a:cubicBezTo>
                    <a:cubicBezTo>
                      <a:pt x="2874" y="1491"/>
                      <a:pt x="2874" y="1128"/>
                      <a:pt x="3063" y="780"/>
                    </a:cubicBezTo>
                    <a:close/>
                    <a:moveTo>
                      <a:pt x="5100" y="1538"/>
                    </a:moveTo>
                    <a:cubicBezTo>
                      <a:pt x="5100" y="1585"/>
                      <a:pt x="5100" y="1617"/>
                      <a:pt x="5100" y="1648"/>
                    </a:cubicBezTo>
                    <a:cubicBezTo>
                      <a:pt x="5068" y="1964"/>
                      <a:pt x="4879" y="2201"/>
                      <a:pt x="4642" y="2264"/>
                    </a:cubicBezTo>
                    <a:cubicBezTo>
                      <a:pt x="4634" y="2264"/>
                      <a:pt x="4606" y="2268"/>
                      <a:pt x="4579" y="2268"/>
                    </a:cubicBezTo>
                    <a:cubicBezTo>
                      <a:pt x="4551" y="2268"/>
                      <a:pt x="4523" y="2264"/>
                      <a:pt x="4516" y="2248"/>
                    </a:cubicBezTo>
                    <a:cubicBezTo>
                      <a:pt x="4484" y="2169"/>
                      <a:pt x="4594" y="1869"/>
                      <a:pt x="4863" y="1664"/>
                    </a:cubicBezTo>
                    <a:cubicBezTo>
                      <a:pt x="4926" y="1633"/>
                      <a:pt x="5005" y="1585"/>
                      <a:pt x="5100" y="1538"/>
                    </a:cubicBezTo>
                    <a:close/>
                    <a:moveTo>
                      <a:pt x="3995" y="2880"/>
                    </a:moveTo>
                    <a:cubicBezTo>
                      <a:pt x="4010" y="2880"/>
                      <a:pt x="4042" y="2896"/>
                      <a:pt x="4089" y="3006"/>
                    </a:cubicBezTo>
                    <a:cubicBezTo>
                      <a:pt x="4184" y="3259"/>
                      <a:pt x="4184" y="3495"/>
                      <a:pt x="4042" y="3701"/>
                    </a:cubicBezTo>
                    <a:cubicBezTo>
                      <a:pt x="4042" y="3716"/>
                      <a:pt x="4042" y="3716"/>
                      <a:pt x="4042" y="3732"/>
                    </a:cubicBezTo>
                    <a:cubicBezTo>
                      <a:pt x="3853" y="3464"/>
                      <a:pt x="3853" y="3195"/>
                      <a:pt x="3900" y="3038"/>
                    </a:cubicBezTo>
                    <a:cubicBezTo>
                      <a:pt x="3931" y="2927"/>
                      <a:pt x="3979" y="2880"/>
                      <a:pt x="3995" y="2880"/>
                    </a:cubicBezTo>
                    <a:close/>
                    <a:moveTo>
                      <a:pt x="1848" y="2817"/>
                    </a:moveTo>
                    <a:cubicBezTo>
                      <a:pt x="1864" y="2817"/>
                      <a:pt x="1911" y="2832"/>
                      <a:pt x="1958" y="2896"/>
                    </a:cubicBezTo>
                    <a:cubicBezTo>
                      <a:pt x="2164" y="3101"/>
                      <a:pt x="2195" y="3369"/>
                      <a:pt x="2037" y="3574"/>
                    </a:cubicBezTo>
                    <a:cubicBezTo>
                      <a:pt x="1943" y="3685"/>
                      <a:pt x="1816" y="3748"/>
                      <a:pt x="1627" y="3780"/>
                    </a:cubicBezTo>
                    <a:cubicBezTo>
                      <a:pt x="1532" y="3369"/>
                      <a:pt x="1658" y="2911"/>
                      <a:pt x="1800" y="2832"/>
                    </a:cubicBezTo>
                    <a:cubicBezTo>
                      <a:pt x="1800" y="2832"/>
                      <a:pt x="1816" y="2817"/>
                      <a:pt x="1848" y="2817"/>
                    </a:cubicBezTo>
                    <a:close/>
                    <a:moveTo>
                      <a:pt x="3891" y="197"/>
                    </a:moveTo>
                    <a:cubicBezTo>
                      <a:pt x="4022" y="197"/>
                      <a:pt x="4163" y="231"/>
                      <a:pt x="4310" y="307"/>
                    </a:cubicBezTo>
                    <a:cubicBezTo>
                      <a:pt x="4815" y="575"/>
                      <a:pt x="5036" y="986"/>
                      <a:pt x="5084" y="1349"/>
                    </a:cubicBezTo>
                    <a:cubicBezTo>
                      <a:pt x="4942" y="1396"/>
                      <a:pt x="4815" y="1459"/>
                      <a:pt x="4752" y="1522"/>
                    </a:cubicBezTo>
                    <a:cubicBezTo>
                      <a:pt x="4437" y="1759"/>
                      <a:pt x="4231" y="2138"/>
                      <a:pt x="4342" y="2343"/>
                    </a:cubicBezTo>
                    <a:cubicBezTo>
                      <a:pt x="4355" y="2381"/>
                      <a:pt x="4419" y="2471"/>
                      <a:pt x="4559" y="2471"/>
                    </a:cubicBezTo>
                    <a:cubicBezTo>
                      <a:pt x="4593" y="2471"/>
                      <a:pt x="4631" y="2466"/>
                      <a:pt x="4673" y="2454"/>
                    </a:cubicBezTo>
                    <a:cubicBezTo>
                      <a:pt x="5005" y="2375"/>
                      <a:pt x="5242" y="2075"/>
                      <a:pt x="5289" y="1680"/>
                    </a:cubicBezTo>
                    <a:cubicBezTo>
                      <a:pt x="5305" y="1617"/>
                      <a:pt x="5305" y="1570"/>
                      <a:pt x="5305" y="1506"/>
                    </a:cubicBezTo>
                    <a:cubicBezTo>
                      <a:pt x="5322" y="1505"/>
                      <a:pt x="5339" y="1504"/>
                      <a:pt x="5356" y="1504"/>
                    </a:cubicBezTo>
                    <a:cubicBezTo>
                      <a:pt x="5519" y="1504"/>
                      <a:pt x="5707" y="1572"/>
                      <a:pt x="5920" y="1743"/>
                    </a:cubicBezTo>
                    <a:cubicBezTo>
                      <a:pt x="6410" y="2201"/>
                      <a:pt x="6157" y="2911"/>
                      <a:pt x="5794" y="3401"/>
                    </a:cubicBezTo>
                    <a:cubicBezTo>
                      <a:pt x="5491" y="3789"/>
                      <a:pt x="5039" y="4112"/>
                      <a:pt x="4659" y="4112"/>
                    </a:cubicBezTo>
                    <a:cubicBezTo>
                      <a:pt x="4545" y="4112"/>
                      <a:pt x="4437" y="4082"/>
                      <a:pt x="4342" y="4016"/>
                    </a:cubicBezTo>
                    <a:cubicBezTo>
                      <a:pt x="4279" y="3985"/>
                      <a:pt x="4216" y="3937"/>
                      <a:pt x="4168" y="3890"/>
                    </a:cubicBezTo>
                    <a:cubicBezTo>
                      <a:pt x="4184" y="3858"/>
                      <a:pt x="4200" y="3843"/>
                      <a:pt x="4216" y="3811"/>
                    </a:cubicBezTo>
                    <a:cubicBezTo>
                      <a:pt x="4373" y="3543"/>
                      <a:pt x="4389" y="3243"/>
                      <a:pt x="4279" y="2943"/>
                    </a:cubicBezTo>
                    <a:cubicBezTo>
                      <a:pt x="4184" y="2722"/>
                      <a:pt x="4058" y="2675"/>
                      <a:pt x="3979" y="2675"/>
                    </a:cubicBezTo>
                    <a:cubicBezTo>
                      <a:pt x="3853" y="2690"/>
                      <a:pt x="3758" y="2801"/>
                      <a:pt x="3710" y="2990"/>
                    </a:cubicBezTo>
                    <a:cubicBezTo>
                      <a:pt x="3632" y="3243"/>
                      <a:pt x="3679" y="3590"/>
                      <a:pt x="3900" y="3890"/>
                    </a:cubicBezTo>
                    <a:cubicBezTo>
                      <a:pt x="3632" y="4158"/>
                      <a:pt x="3142" y="4332"/>
                      <a:pt x="2495" y="4395"/>
                    </a:cubicBezTo>
                    <a:cubicBezTo>
                      <a:pt x="2465" y="4397"/>
                      <a:pt x="2437" y="4398"/>
                      <a:pt x="2409" y="4398"/>
                    </a:cubicBezTo>
                    <a:cubicBezTo>
                      <a:pt x="2009" y="4398"/>
                      <a:pt x="1809" y="4190"/>
                      <a:pt x="1706" y="3969"/>
                    </a:cubicBezTo>
                    <a:cubicBezTo>
                      <a:pt x="1911" y="3937"/>
                      <a:pt x="2085" y="3827"/>
                      <a:pt x="2195" y="3701"/>
                    </a:cubicBezTo>
                    <a:cubicBezTo>
                      <a:pt x="2416" y="3416"/>
                      <a:pt x="2385" y="3053"/>
                      <a:pt x="2116" y="2753"/>
                    </a:cubicBezTo>
                    <a:cubicBezTo>
                      <a:pt x="2014" y="2652"/>
                      <a:pt x="1922" y="2623"/>
                      <a:pt x="1848" y="2623"/>
                    </a:cubicBezTo>
                    <a:cubicBezTo>
                      <a:pt x="1784" y="2623"/>
                      <a:pt x="1735" y="2644"/>
                      <a:pt x="1706" y="2659"/>
                    </a:cubicBezTo>
                    <a:cubicBezTo>
                      <a:pt x="1453" y="2817"/>
                      <a:pt x="1327" y="3322"/>
                      <a:pt x="1437" y="3780"/>
                    </a:cubicBezTo>
                    <a:cubicBezTo>
                      <a:pt x="1248" y="3764"/>
                      <a:pt x="1027" y="3685"/>
                      <a:pt x="774" y="3543"/>
                    </a:cubicBezTo>
                    <a:cubicBezTo>
                      <a:pt x="222" y="3195"/>
                      <a:pt x="238" y="2532"/>
                      <a:pt x="490" y="2075"/>
                    </a:cubicBezTo>
                    <a:cubicBezTo>
                      <a:pt x="644" y="1806"/>
                      <a:pt x="901" y="1558"/>
                      <a:pt x="1162" y="1558"/>
                    </a:cubicBezTo>
                    <a:cubicBezTo>
                      <a:pt x="1222" y="1558"/>
                      <a:pt x="1283" y="1571"/>
                      <a:pt x="1343" y="1601"/>
                    </a:cubicBezTo>
                    <a:cubicBezTo>
                      <a:pt x="1356" y="1608"/>
                      <a:pt x="1372" y="1612"/>
                      <a:pt x="1388" y="1612"/>
                    </a:cubicBezTo>
                    <a:cubicBezTo>
                      <a:pt x="1411" y="1612"/>
                      <a:pt x="1435" y="1604"/>
                      <a:pt x="1453" y="1585"/>
                    </a:cubicBezTo>
                    <a:cubicBezTo>
                      <a:pt x="1485" y="1570"/>
                      <a:pt x="1485" y="1522"/>
                      <a:pt x="1485" y="1491"/>
                    </a:cubicBezTo>
                    <a:cubicBezTo>
                      <a:pt x="1485" y="1491"/>
                      <a:pt x="1343" y="891"/>
                      <a:pt x="1627" y="591"/>
                    </a:cubicBezTo>
                    <a:cubicBezTo>
                      <a:pt x="1725" y="492"/>
                      <a:pt x="1867" y="443"/>
                      <a:pt x="2052" y="443"/>
                    </a:cubicBezTo>
                    <a:cubicBezTo>
                      <a:pt x="2163" y="443"/>
                      <a:pt x="2290" y="461"/>
                      <a:pt x="2432" y="496"/>
                    </a:cubicBezTo>
                    <a:cubicBezTo>
                      <a:pt x="2621" y="528"/>
                      <a:pt x="2763" y="591"/>
                      <a:pt x="2890" y="670"/>
                    </a:cubicBezTo>
                    <a:cubicBezTo>
                      <a:pt x="2669" y="1049"/>
                      <a:pt x="2621" y="1570"/>
                      <a:pt x="2937" y="1791"/>
                    </a:cubicBezTo>
                    <a:cubicBezTo>
                      <a:pt x="3029" y="1855"/>
                      <a:pt x="3121" y="1887"/>
                      <a:pt x="3204" y="1887"/>
                    </a:cubicBezTo>
                    <a:cubicBezTo>
                      <a:pt x="3263" y="1887"/>
                      <a:pt x="3317" y="1871"/>
                      <a:pt x="3363" y="1838"/>
                    </a:cubicBezTo>
                    <a:cubicBezTo>
                      <a:pt x="3521" y="1727"/>
                      <a:pt x="3600" y="1506"/>
                      <a:pt x="3568" y="1254"/>
                    </a:cubicBezTo>
                    <a:cubicBezTo>
                      <a:pt x="3537" y="1143"/>
                      <a:pt x="3458" y="843"/>
                      <a:pt x="3158" y="607"/>
                    </a:cubicBezTo>
                    <a:cubicBezTo>
                      <a:pt x="3334" y="375"/>
                      <a:pt x="3588" y="197"/>
                      <a:pt x="3891" y="197"/>
                    </a:cubicBezTo>
                    <a:close/>
                    <a:moveTo>
                      <a:pt x="3893" y="1"/>
                    </a:moveTo>
                    <a:cubicBezTo>
                      <a:pt x="3511" y="1"/>
                      <a:pt x="3201" y="229"/>
                      <a:pt x="3000" y="496"/>
                    </a:cubicBezTo>
                    <a:cubicBezTo>
                      <a:pt x="2858" y="417"/>
                      <a:pt x="2684" y="338"/>
                      <a:pt x="2479" y="291"/>
                    </a:cubicBezTo>
                    <a:cubicBezTo>
                      <a:pt x="2337" y="260"/>
                      <a:pt x="2206" y="245"/>
                      <a:pt x="2087" y="245"/>
                    </a:cubicBezTo>
                    <a:cubicBezTo>
                      <a:pt x="1835" y="245"/>
                      <a:pt x="1635" y="315"/>
                      <a:pt x="1485" y="465"/>
                    </a:cubicBezTo>
                    <a:cubicBezTo>
                      <a:pt x="1232" y="717"/>
                      <a:pt x="1232" y="1143"/>
                      <a:pt x="1264" y="1364"/>
                    </a:cubicBezTo>
                    <a:cubicBezTo>
                      <a:pt x="1234" y="1360"/>
                      <a:pt x="1205" y="1358"/>
                      <a:pt x="1175" y="1358"/>
                    </a:cubicBezTo>
                    <a:cubicBezTo>
                      <a:pt x="869" y="1358"/>
                      <a:pt x="547" y="1577"/>
                      <a:pt x="317" y="1980"/>
                    </a:cubicBezTo>
                    <a:cubicBezTo>
                      <a:pt x="17" y="2517"/>
                      <a:pt x="1" y="3290"/>
                      <a:pt x="680" y="3701"/>
                    </a:cubicBezTo>
                    <a:cubicBezTo>
                      <a:pt x="980" y="3890"/>
                      <a:pt x="1248" y="3969"/>
                      <a:pt x="1485" y="3985"/>
                    </a:cubicBezTo>
                    <a:cubicBezTo>
                      <a:pt x="1643" y="4379"/>
                      <a:pt x="1974" y="4600"/>
                      <a:pt x="2400" y="4600"/>
                    </a:cubicBezTo>
                    <a:cubicBezTo>
                      <a:pt x="2432" y="4600"/>
                      <a:pt x="2479" y="4585"/>
                      <a:pt x="2511" y="4585"/>
                    </a:cubicBezTo>
                    <a:cubicBezTo>
                      <a:pt x="3190" y="4521"/>
                      <a:pt x="3726" y="4332"/>
                      <a:pt x="4042" y="4032"/>
                    </a:cubicBezTo>
                    <a:cubicBezTo>
                      <a:pt x="4089" y="4079"/>
                      <a:pt x="4152" y="4143"/>
                      <a:pt x="4231" y="4190"/>
                    </a:cubicBezTo>
                    <a:cubicBezTo>
                      <a:pt x="4359" y="4271"/>
                      <a:pt x="4500" y="4308"/>
                      <a:pt x="4646" y="4308"/>
                    </a:cubicBezTo>
                    <a:cubicBezTo>
                      <a:pt x="5094" y="4308"/>
                      <a:pt x="5595" y="3963"/>
                      <a:pt x="5952" y="3511"/>
                    </a:cubicBezTo>
                    <a:cubicBezTo>
                      <a:pt x="6362" y="2959"/>
                      <a:pt x="6647" y="2138"/>
                      <a:pt x="6047" y="1601"/>
                    </a:cubicBezTo>
                    <a:cubicBezTo>
                      <a:pt x="5789" y="1372"/>
                      <a:pt x="5558" y="1299"/>
                      <a:pt x="5352" y="1299"/>
                    </a:cubicBezTo>
                    <a:cubicBezTo>
                      <a:pt x="5331" y="1299"/>
                      <a:pt x="5310" y="1300"/>
                      <a:pt x="5289" y="1301"/>
                    </a:cubicBezTo>
                    <a:cubicBezTo>
                      <a:pt x="5226" y="891"/>
                      <a:pt x="4973" y="433"/>
                      <a:pt x="4405" y="133"/>
                    </a:cubicBezTo>
                    <a:cubicBezTo>
                      <a:pt x="4224" y="40"/>
                      <a:pt x="4052" y="1"/>
                      <a:pt x="3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4133540" y="681148"/>
            <a:ext cx="474702" cy="3927365"/>
            <a:chOff x="4133540" y="681148"/>
            <a:chExt cx="474702" cy="3927365"/>
          </a:xfrm>
        </p:grpSpPr>
        <p:sp>
          <p:nvSpPr>
            <p:cNvPr id="30" name="Google Shape;30;p2"/>
            <p:cNvSpPr/>
            <p:nvPr/>
          </p:nvSpPr>
          <p:spPr>
            <a:xfrm>
              <a:off x="4133540" y="681148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56" y="196"/>
                  </a:moveTo>
                  <a:cubicBezTo>
                    <a:pt x="859" y="196"/>
                    <a:pt x="965" y="230"/>
                    <a:pt x="1058" y="303"/>
                  </a:cubicBezTo>
                  <a:cubicBezTo>
                    <a:pt x="1152" y="382"/>
                    <a:pt x="1216" y="492"/>
                    <a:pt x="1231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6" y="1167"/>
                    <a:pt x="550" y="1133"/>
                    <a:pt x="458" y="1060"/>
                  </a:cubicBezTo>
                  <a:cubicBezTo>
                    <a:pt x="253" y="903"/>
                    <a:pt x="205" y="603"/>
                    <a:pt x="379" y="382"/>
                  </a:cubicBezTo>
                  <a:cubicBezTo>
                    <a:pt x="471" y="262"/>
                    <a:pt x="611" y="196"/>
                    <a:pt x="756" y="196"/>
                  </a:cubicBezTo>
                  <a:close/>
                  <a:moveTo>
                    <a:pt x="770" y="0"/>
                  </a:moveTo>
                  <a:cubicBezTo>
                    <a:pt x="565" y="0"/>
                    <a:pt x="360" y="95"/>
                    <a:pt x="221" y="271"/>
                  </a:cubicBezTo>
                  <a:cubicBezTo>
                    <a:pt x="0" y="555"/>
                    <a:pt x="47" y="997"/>
                    <a:pt x="347" y="1218"/>
                  </a:cubicBezTo>
                  <a:cubicBezTo>
                    <a:pt x="471" y="1316"/>
                    <a:pt x="616" y="1363"/>
                    <a:pt x="760" y="1363"/>
                  </a:cubicBezTo>
                  <a:cubicBezTo>
                    <a:pt x="964" y="1363"/>
                    <a:pt x="1165" y="1268"/>
                    <a:pt x="1294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0" y="47"/>
                    <a:pt x="915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454044" y="4452066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253169" y="-158694"/>
            <a:ext cx="9018638" cy="5221763"/>
            <a:chOff x="253169" y="-158694"/>
            <a:chExt cx="9018638" cy="5221763"/>
          </a:xfrm>
        </p:grpSpPr>
        <p:sp>
          <p:nvSpPr>
            <p:cNvPr id="33" name="Google Shape;33;p2"/>
            <p:cNvSpPr/>
            <p:nvPr/>
          </p:nvSpPr>
          <p:spPr>
            <a:xfrm>
              <a:off x="4087224" y="-158694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867548" y="-144378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3169" y="1690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710602" y="4608510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40263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456600" y="394050"/>
            <a:ext cx="8230800" cy="43554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4225775" y="2649675"/>
            <a:ext cx="39312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4692000" y="13031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41" name="Google Shape;41;p3"/>
          <p:cNvGrpSpPr/>
          <p:nvPr/>
        </p:nvGrpSpPr>
        <p:grpSpPr>
          <a:xfrm>
            <a:off x="698571" y="104377"/>
            <a:ext cx="8294353" cy="4920092"/>
            <a:chOff x="698571" y="104377"/>
            <a:chExt cx="8294353" cy="4920092"/>
          </a:xfrm>
        </p:grpSpPr>
        <p:sp>
          <p:nvSpPr>
            <p:cNvPr id="42" name="Google Shape;42;p3"/>
            <p:cNvSpPr/>
            <p:nvPr/>
          </p:nvSpPr>
          <p:spPr>
            <a:xfrm>
              <a:off x="8526523" y="4608506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43;p3"/>
            <p:cNvGrpSpPr/>
            <p:nvPr/>
          </p:nvGrpSpPr>
          <p:grpSpPr>
            <a:xfrm>
              <a:off x="698571" y="375666"/>
              <a:ext cx="1653131" cy="802967"/>
              <a:chOff x="964551" y="1303177"/>
              <a:chExt cx="944862" cy="458943"/>
            </a:xfrm>
          </p:grpSpPr>
          <p:sp>
            <p:nvSpPr>
              <p:cNvPr id="44" name="Google Shape;44;p3"/>
              <p:cNvSpPr/>
              <p:nvPr/>
            </p:nvSpPr>
            <p:spPr>
              <a:xfrm>
                <a:off x="964551" y="1303177"/>
                <a:ext cx="944862" cy="200845"/>
              </a:xfrm>
              <a:custGeom>
                <a:avLst/>
                <a:gdLst/>
                <a:ahLst/>
                <a:cxnLst/>
                <a:rect l="l" t="t" r="r" b="b"/>
                <a:pathLst>
                  <a:path w="13450" h="2859" extrusionOk="0">
                    <a:moveTo>
                      <a:pt x="13330" y="1"/>
                    </a:moveTo>
                    <a:cubicBezTo>
                      <a:pt x="13312" y="1"/>
                      <a:pt x="13293" y="6"/>
                      <a:pt x="13276" y="17"/>
                    </a:cubicBezTo>
                    <a:cubicBezTo>
                      <a:pt x="10388" y="2070"/>
                      <a:pt x="7567" y="2656"/>
                      <a:pt x="5286" y="2656"/>
                    </a:cubicBezTo>
                    <a:cubicBezTo>
                      <a:pt x="2268" y="2656"/>
                      <a:pt x="195" y="1630"/>
                      <a:pt x="159" y="1612"/>
                    </a:cubicBezTo>
                    <a:cubicBezTo>
                      <a:pt x="145" y="1603"/>
                      <a:pt x="131" y="1599"/>
                      <a:pt x="117" y="1599"/>
                    </a:cubicBezTo>
                    <a:cubicBezTo>
                      <a:pt x="80" y="1599"/>
                      <a:pt x="44" y="1625"/>
                      <a:pt x="32" y="1659"/>
                    </a:cubicBezTo>
                    <a:cubicBezTo>
                      <a:pt x="1" y="1706"/>
                      <a:pt x="16" y="1754"/>
                      <a:pt x="64" y="1785"/>
                    </a:cubicBezTo>
                    <a:cubicBezTo>
                      <a:pt x="95" y="1801"/>
                      <a:pt x="1721" y="2606"/>
                      <a:pt x="4152" y="2811"/>
                    </a:cubicBezTo>
                    <a:cubicBezTo>
                      <a:pt x="4500" y="2843"/>
                      <a:pt x="4863" y="2859"/>
                      <a:pt x="5257" y="2859"/>
                    </a:cubicBezTo>
                    <a:cubicBezTo>
                      <a:pt x="7451" y="2859"/>
                      <a:pt x="10372" y="2322"/>
                      <a:pt x="13387" y="175"/>
                    </a:cubicBezTo>
                    <a:cubicBezTo>
                      <a:pt x="13434" y="144"/>
                      <a:pt x="13450" y="96"/>
                      <a:pt x="13418" y="49"/>
                    </a:cubicBezTo>
                    <a:cubicBezTo>
                      <a:pt x="13398" y="18"/>
                      <a:pt x="13364" y="1"/>
                      <a:pt x="13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986750" y="1418598"/>
                <a:ext cx="312613" cy="343523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890" extrusionOk="0">
                    <a:moveTo>
                      <a:pt x="663" y="0"/>
                    </a:moveTo>
                    <a:lnTo>
                      <a:pt x="663" y="0"/>
                    </a:lnTo>
                    <a:cubicBezTo>
                      <a:pt x="0" y="269"/>
                      <a:pt x="1200" y="4720"/>
                      <a:pt x="1674" y="4878"/>
                    </a:cubicBezTo>
                    <a:cubicBezTo>
                      <a:pt x="1697" y="4885"/>
                      <a:pt x="1722" y="4889"/>
                      <a:pt x="1747" y="4889"/>
                    </a:cubicBezTo>
                    <a:cubicBezTo>
                      <a:pt x="2580" y="4889"/>
                      <a:pt x="4450" y="1021"/>
                      <a:pt x="4373" y="837"/>
                    </a:cubicBezTo>
                    <a:cubicBezTo>
                      <a:pt x="4310" y="647"/>
                      <a:pt x="664" y="0"/>
                      <a:pt x="6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292829" y="1454074"/>
                <a:ext cx="282756" cy="29062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4137" extrusionOk="0">
                    <a:moveTo>
                      <a:pt x="3602" y="0"/>
                    </a:moveTo>
                    <a:cubicBezTo>
                      <a:pt x="2780" y="0"/>
                      <a:pt x="474" y="269"/>
                      <a:pt x="474" y="269"/>
                    </a:cubicBezTo>
                    <a:lnTo>
                      <a:pt x="458" y="269"/>
                    </a:lnTo>
                    <a:cubicBezTo>
                      <a:pt x="0" y="458"/>
                      <a:pt x="1673" y="4105"/>
                      <a:pt x="2336" y="4136"/>
                    </a:cubicBezTo>
                    <a:cubicBezTo>
                      <a:pt x="2339" y="4136"/>
                      <a:pt x="2341" y="4136"/>
                      <a:pt x="2344" y="4136"/>
                    </a:cubicBezTo>
                    <a:cubicBezTo>
                      <a:pt x="2992" y="4136"/>
                      <a:pt x="4025" y="158"/>
                      <a:pt x="3883" y="32"/>
                    </a:cubicBezTo>
                    <a:cubicBezTo>
                      <a:pt x="3858" y="10"/>
                      <a:pt x="3756" y="0"/>
                      <a:pt x="36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570738" y="1350596"/>
                <a:ext cx="277698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400" extrusionOk="0">
                    <a:moveTo>
                      <a:pt x="3514" y="1"/>
                    </a:moveTo>
                    <a:cubicBezTo>
                      <a:pt x="3155" y="1"/>
                      <a:pt x="369" y="1268"/>
                      <a:pt x="369" y="1268"/>
                    </a:cubicBezTo>
                    <a:cubicBezTo>
                      <a:pt x="0" y="1576"/>
                      <a:pt x="2552" y="4400"/>
                      <a:pt x="3268" y="4400"/>
                    </a:cubicBezTo>
                    <a:cubicBezTo>
                      <a:pt x="3287" y="4400"/>
                      <a:pt x="3305" y="4398"/>
                      <a:pt x="3321" y="4394"/>
                    </a:cubicBezTo>
                    <a:cubicBezTo>
                      <a:pt x="3953" y="4236"/>
                      <a:pt x="3732" y="84"/>
                      <a:pt x="3542" y="5"/>
                    </a:cubicBezTo>
                    <a:cubicBezTo>
                      <a:pt x="3536" y="2"/>
                      <a:pt x="3526" y="1"/>
                      <a:pt x="3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337157" y="1489270"/>
                <a:ext cx="220725" cy="63576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905" extrusionOk="0">
                    <a:moveTo>
                      <a:pt x="802" y="0"/>
                    </a:moveTo>
                    <a:cubicBezTo>
                      <a:pt x="603" y="0"/>
                      <a:pt x="240" y="349"/>
                      <a:pt x="32" y="557"/>
                    </a:cubicBezTo>
                    <a:cubicBezTo>
                      <a:pt x="1" y="589"/>
                      <a:pt x="1" y="652"/>
                      <a:pt x="32" y="699"/>
                    </a:cubicBezTo>
                    <a:cubicBezTo>
                      <a:pt x="56" y="715"/>
                      <a:pt x="83" y="723"/>
                      <a:pt x="109" y="723"/>
                    </a:cubicBezTo>
                    <a:cubicBezTo>
                      <a:pt x="135" y="723"/>
                      <a:pt x="158" y="715"/>
                      <a:pt x="174" y="699"/>
                    </a:cubicBezTo>
                    <a:cubicBezTo>
                      <a:pt x="411" y="446"/>
                      <a:pt x="679" y="241"/>
                      <a:pt x="790" y="194"/>
                    </a:cubicBezTo>
                    <a:cubicBezTo>
                      <a:pt x="806" y="257"/>
                      <a:pt x="837" y="320"/>
                      <a:pt x="853" y="383"/>
                    </a:cubicBezTo>
                    <a:cubicBezTo>
                      <a:pt x="979" y="715"/>
                      <a:pt x="1027" y="810"/>
                      <a:pt x="1106" y="841"/>
                    </a:cubicBezTo>
                    <a:cubicBezTo>
                      <a:pt x="1113" y="849"/>
                      <a:pt x="1129" y="853"/>
                      <a:pt x="1147" y="853"/>
                    </a:cubicBezTo>
                    <a:cubicBezTo>
                      <a:pt x="1165" y="853"/>
                      <a:pt x="1184" y="849"/>
                      <a:pt x="1200" y="841"/>
                    </a:cubicBezTo>
                    <a:cubicBezTo>
                      <a:pt x="1232" y="825"/>
                      <a:pt x="1263" y="778"/>
                      <a:pt x="1390" y="636"/>
                    </a:cubicBezTo>
                    <a:cubicBezTo>
                      <a:pt x="1469" y="541"/>
                      <a:pt x="1658" y="320"/>
                      <a:pt x="1753" y="257"/>
                    </a:cubicBezTo>
                    <a:cubicBezTo>
                      <a:pt x="1784" y="320"/>
                      <a:pt x="1816" y="415"/>
                      <a:pt x="1847" y="494"/>
                    </a:cubicBezTo>
                    <a:cubicBezTo>
                      <a:pt x="1926" y="683"/>
                      <a:pt x="1989" y="841"/>
                      <a:pt x="2100" y="888"/>
                    </a:cubicBezTo>
                    <a:cubicBezTo>
                      <a:pt x="2119" y="895"/>
                      <a:pt x="2138" y="898"/>
                      <a:pt x="2156" y="898"/>
                    </a:cubicBezTo>
                    <a:cubicBezTo>
                      <a:pt x="2276" y="898"/>
                      <a:pt x="2385" y="775"/>
                      <a:pt x="2495" y="652"/>
                    </a:cubicBezTo>
                    <a:cubicBezTo>
                      <a:pt x="2542" y="589"/>
                      <a:pt x="2621" y="510"/>
                      <a:pt x="2652" y="494"/>
                    </a:cubicBezTo>
                    <a:cubicBezTo>
                      <a:pt x="2700" y="525"/>
                      <a:pt x="2842" y="683"/>
                      <a:pt x="2937" y="857"/>
                    </a:cubicBezTo>
                    <a:cubicBezTo>
                      <a:pt x="2952" y="888"/>
                      <a:pt x="2984" y="904"/>
                      <a:pt x="3016" y="904"/>
                    </a:cubicBezTo>
                    <a:lnTo>
                      <a:pt x="3031" y="904"/>
                    </a:lnTo>
                    <a:cubicBezTo>
                      <a:pt x="3047" y="904"/>
                      <a:pt x="3063" y="888"/>
                      <a:pt x="3079" y="888"/>
                    </a:cubicBezTo>
                    <a:cubicBezTo>
                      <a:pt x="3126" y="857"/>
                      <a:pt x="3142" y="794"/>
                      <a:pt x="3110" y="746"/>
                    </a:cubicBezTo>
                    <a:cubicBezTo>
                      <a:pt x="3016" y="589"/>
                      <a:pt x="2810" y="304"/>
                      <a:pt x="2668" y="289"/>
                    </a:cubicBezTo>
                    <a:cubicBezTo>
                      <a:pt x="2662" y="288"/>
                      <a:pt x="2656" y="287"/>
                      <a:pt x="2650" y="287"/>
                    </a:cubicBezTo>
                    <a:cubicBezTo>
                      <a:pt x="2559" y="287"/>
                      <a:pt x="2456" y="391"/>
                      <a:pt x="2353" y="510"/>
                    </a:cubicBezTo>
                    <a:cubicBezTo>
                      <a:pt x="2305" y="573"/>
                      <a:pt x="2210" y="667"/>
                      <a:pt x="2163" y="699"/>
                    </a:cubicBezTo>
                    <a:cubicBezTo>
                      <a:pt x="2132" y="652"/>
                      <a:pt x="2068" y="494"/>
                      <a:pt x="2037" y="415"/>
                    </a:cubicBezTo>
                    <a:cubicBezTo>
                      <a:pt x="1989" y="273"/>
                      <a:pt x="1926" y="147"/>
                      <a:pt x="1863" y="83"/>
                    </a:cubicBezTo>
                    <a:cubicBezTo>
                      <a:pt x="1837" y="61"/>
                      <a:pt x="1808" y="52"/>
                      <a:pt x="1778" y="52"/>
                    </a:cubicBezTo>
                    <a:cubicBezTo>
                      <a:pt x="1683" y="52"/>
                      <a:pt x="1580" y="146"/>
                      <a:pt x="1532" y="194"/>
                    </a:cubicBezTo>
                    <a:cubicBezTo>
                      <a:pt x="1437" y="289"/>
                      <a:pt x="1327" y="415"/>
                      <a:pt x="1248" y="510"/>
                    </a:cubicBezTo>
                    <a:cubicBezTo>
                      <a:pt x="1216" y="541"/>
                      <a:pt x="1184" y="589"/>
                      <a:pt x="1169" y="604"/>
                    </a:cubicBezTo>
                    <a:cubicBezTo>
                      <a:pt x="1121" y="525"/>
                      <a:pt x="1074" y="399"/>
                      <a:pt x="1042" y="320"/>
                    </a:cubicBezTo>
                    <a:cubicBezTo>
                      <a:pt x="1011" y="225"/>
                      <a:pt x="979" y="147"/>
                      <a:pt x="948" y="83"/>
                    </a:cubicBezTo>
                    <a:cubicBezTo>
                      <a:pt x="932" y="36"/>
                      <a:pt x="885" y="5"/>
                      <a:pt x="837" y="5"/>
                    </a:cubicBezTo>
                    <a:cubicBezTo>
                      <a:pt x="826" y="2"/>
                      <a:pt x="815" y="0"/>
                      <a:pt x="8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1362658" y="1563875"/>
                <a:ext cx="178646" cy="58799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837" extrusionOk="0">
                    <a:moveTo>
                      <a:pt x="474" y="0"/>
                    </a:moveTo>
                    <a:cubicBezTo>
                      <a:pt x="379" y="0"/>
                      <a:pt x="237" y="111"/>
                      <a:pt x="32" y="332"/>
                    </a:cubicBezTo>
                    <a:cubicBezTo>
                      <a:pt x="1" y="379"/>
                      <a:pt x="1" y="442"/>
                      <a:pt x="48" y="474"/>
                    </a:cubicBezTo>
                    <a:cubicBezTo>
                      <a:pt x="64" y="489"/>
                      <a:pt x="87" y="497"/>
                      <a:pt x="113" y="497"/>
                    </a:cubicBezTo>
                    <a:cubicBezTo>
                      <a:pt x="139" y="497"/>
                      <a:pt x="166" y="489"/>
                      <a:pt x="190" y="474"/>
                    </a:cubicBezTo>
                    <a:cubicBezTo>
                      <a:pt x="285" y="363"/>
                      <a:pt x="395" y="253"/>
                      <a:pt x="458" y="205"/>
                    </a:cubicBezTo>
                    <a:cubicBezTo>
                      <a:pt x="490" y="237"/>
                      <a:pt x="522" y="300"/>
                      <a:pt x="553" y="347"/>
                    </a:cubicBezTo>
                    <a:cubicBezTo>
                      <a:pt x="695" y="600"/>
                      <a:pt x="758" y="679"/>
                      <a:pt x="806" y="695"/>
                    </a:cubicBezTo>
                    <a:cubicBezTo>
                      <a:pt x="823" y="704"/>
                      <a:pt x="841" y="708"/>
                      <a:pt x="860" y="708"/>
                    </a:cubicBezTo>
                    <a:cubicBezTo>
                      <a:pt x="940" y="708"/>
                      <a:pt x="1037" y="625"/>
                      <a:pt x="1216" y="458"/>
                    </a:cubicBezTo>
                    <a:cubicBezTo>
                      <a:pt x="1279" y="411"/>
                      <a:pt x="1358" y="332"/>
                      <a:pt x="1437" y="284"/>
                    </a:cubicBezTo>
                    <a:cubicBezTo>
                      <a:pt x="1532" y="584"/>
                      <a:pt x="1626" y="837"/>
                      <a:pt x="1816" y="837"/>
                    </a:cubicBezTo>
                    <a:cubicBezTo>
                      <a:pt x="1958" y="837"/>
                      <a:pt x="2053" y="679"/>
                      <a:pt x="2147" y="505"/>
                    </a:cubicBezTo>
                    <a:cubicBezTo>
                      <a:pt x="2179" y="474"/>
                      <a:pt x="2211" y="426"/>
                      <a:pt x="2226" y="395"/>
                    </a:cubicBezTo>
                    <a:cubicBezTo>
                      <a:pt x="2258" y="442"/>
                      <a:pt x="2305" y="505"/>
                      <a:pt x="2337" y="568"/>
                    </a:cubicBezTo>
                    <a:cubicBezTo>
                      <a:pt x="2361" y="604"/>
                      <a:pt x="2402" y="622"/>
                      <a:pt x="2441" y="622"/>
                    </a:cubicBezTo>
                    <a:cubicBezTo>
                      <a:pt x="2454" y="622"/>
                      <a:pt x="2467" y="620"/>
                      <a:pt x="2479" y="616"/>
                    </a:cubicBezTo>
                    <a:cubicBezTo>
                      <a:pt x="2526" y="584"/>
                      <a:pt x="2542" y="537"/>
                      <a:pt x="2510" y="489"/>
                    </a:cubicBezTo>
                    <a:cubicBezTo>
                      <a:pt x="2495" y="426"/>
                      <a:pt x="2384" y="237"/>
                      <a:pt x="2274" y="190"/>
                    </a:cubicBezTo>
                    <a:cubicBezTo>
                      <a:pt x="2252" y="179"/>
                      <a:pt x="2233" y="174"/>
                      <a:pt x="2214" y="174"/>
                    </a:cubicBezTo>
                    <a:cubicBezTo>
                      <a:pt x="2121" y="174"/>
                      <a:pt x="2055" y="292"/>
                      <a:pt x="1990" y="411"/>
                    </a:cubicBezTo>
                    <a:cubicBezTo>
                      <a:pt x="1942" y="489"/>
                      <a:pt x="1863" y="632"/>
                      <a:pt x="1816" y="647"/>
                    </a:cubicBezTo>
                    <a:cubicBezTo>
                      <a:pt x="1784" y="632"/>
                      <a:pt x="1721" y="553"/>
                      <a:pt x="1611" y="221"/>
                    </a:cubicBezTo>
                    <a:cubicBezTo>
                      <a:pt x="1595" y="174"/>
                      <a:pt x="1595" y="126"/>
                      <a:pt x="1579" y="111"/>
                    </a:cubicBezTo>
                    <a:cubicBezTo>
                      <a:pt x="1563" y="79"/>
                      <a:pt x="1532" y="47"/>
                      <a:pt x="1500" y="47"/>
                    </a:cubicBezTo>
                    <a:cubicBezTo>
                      <a:pt x="1491" y="46"/>
                      <a:pt x="1482" y="45"/>
                      <a:pt x="1473" y="45"/>
                    </a:cubicBezTo>
                    <a:cubicBezTo>
                      <a:pt x="1389" y="45"/>
                      <a:pt x="1302" y="116"/>
                      <a:pt x="1074" y="316"/>
                    </a:cubicBezTo>
                    <a:cubicBezTo>
                      <a:pt x="1011" y="379"/>
                      <a:pt x="932" y="458"/>
                      <a:pt x="869" y="489"/>
                    </a:cubicBezTo>
                    <a:cubicBezTo>
                      <a:pt x="837" y="426"/>
                      <a:pt x="758" y="316"/>
                      <a:pt x="711" y="237"/>
                    </a:cubicBezTo>
                    <a:cubicBezTo>
                      <a:pt x="648" y="126"/>
                      <a:pt x="600" y="63"/>
                      <a:pt x="569" y="32"/>
                    </a:cubicBezTo>
                    <a:cubicBezTo>
                      <a:pt x="553" y="0"/>
                      <a:pt x="52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1611062" y="1383333"/>
                <a:ext cx="205200" cy="91887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1308" extrusionOk="0">
                    <a:moveTo>
                      <a:pt x="2821" y="0"/>
                    </a:moveTo>
                    <a:cubicBezTo>
                      <a:pt x="2806" y="0"/>
                      <a:pt x="2792" y="4"/>
                      <a:pt x="2779" y="13"/>
                    </a:cubicBezTo>
                    <a:lnTo>
                      <a:pt x="79" y="1118"/>
                    </a:lnTo>
                    <a:cubicBezTo>
                      <a:pt x="32" y="1149"/>
                      <a:pt x="1" y="1197"/>
                      <a:pt x="32" y="1244"/>
                    </a:cubicBezTo>
                    <a:cubicBezTo>
                      <a:pt x="48" y="1292"/>
                      <a:pt x="79" y="1307"/>
                      <a:pt x="127" y="1307"/>
                    </a:cubicBezTo>
                    <a:lnTo>
                      <a:pt x="158" y="1307"/>
                    </a:lnTo>
                    <a:lnTo>
                      <a:pt x="2842" y="187"/>
                    </a:lnTo>
                    <a:cubicBezTo>
                      <a:pt x="2905" y="171"/>
                      <a:pt x="2921" y="108"/>
                      <a:pt x="2905" y="60"/>
                    </a:cubicBezTo>
                    <a:cubicBezTo>
                      <a:pt x="2894" y="26"/>
                      <a:pt x="2858" y="0"/>
                      <a:pt x="28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1640988" y="1449227"/>
                <a:ext cx="191923" cy="82544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1175" extrusionOk="0">
                    <a:moveTo>
                      <a:pt x="2627" y="0"/>
                    </a:moveTo>
                    <a:cubicBezTo>
                      <a:pt x="2614" y="0"/>
                      <a:pt x="2601" y="2"/>
                      <a:pt x="2589" y="6"/>
                    </a:cubicBezTo>
                    <a:lnTo>
                      <a:pt x="64" y="985"/>
                    </a:lnTo>
                    <a:cubicBezTo>
                      <a:pt x="17" y="1016"/>
                      <a:pt x="1" y="1064"/>
                      <a:pt x="17" y="1111"/>
                    </a:cubicBezTo>
                    <a:cubicBezTo>
                      <a:pt x="32" y="1159"/>
                      <a:pt x="64" y="1174"/>
                      <a:pt x="111" y="1174"/>
                    </a:cubicBezTo>
                    <a:lnTo>
                      <a:pt x="143" y="1174"/>
                    </a:lnTo>
                    <a:lnTo>
                      <a:pt x="2668" y="196"/>
                    </a:lnTo>
                    <a:cubicBezTo>
                      <a:pt x="2716" y="164"/>
                      <a:pt x="2732" y="117"/>
                      <a:pt x="2716" y="54"/>
                    </a:cubicBezTo>
                    <a:cubicBezTo>
                      <a:pt x="2704" y="18"/>
                      <a:pt x="2665" y="0"/>
                      <a:pt x="26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687564" y="1506902"/>
                <a:ext cx="137620" cy="68072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969" extrusionOk="0">
                    <a:moveTo>
                      <a:pt x="1838" y="0"/>
                    </a:moveTo>
                    <a:cubicBezTo>
                      <a:pt x="1825" y="0"/>
                      <a:pt x="1812" y="2"/>
                      <a:pt x="1800" y="6"/>
                    </a:cubicBezTo>
                    <a:lnTo>
                      <a:pt x="64" y="780"/>
                    </a:lnTo>
                    <a:cubicBezTo>
                      <a:pt x="16" y="795"/>
                      <a:pt x="1" y="858"/>
                      <a:pt x="16" y="906"/>
                    </a:cubicBezTo>
                    <a:cubicBezTo>
                      <a:pt x="32" y="953"/>
                      <a:pt x="80" y="969"/>
                      <a:pt x="111" y="969"/>
                    </a:cubicBezTo>
                    <a:cubicBezTo>
                      <a:pt x="127" y="969"/>
                      <a:pt x="143" y="969"/>
                      <a:pt x="143" y="953"/>
                    </a:cubicBezTo>
                    <a:lnTo>
                      <a:pt x="1879" y="195"/>
                    </a:lnTo>
                    <a:cubicBezTo>
                      <a:pt x="1942" y="164"/>
                      <a:pt x="1958" y="101"/>
                      <a:pt x="1942" y="53"/>
                    </a:cubicBezTo>
                    <a:cubicBezTo>
                      <a:pt x="1919" y="18"/>
                      <a:pt x="1877" y="0"/>
                      <a:pt x="18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735264" y="1580454"/>
                <a:ext cx="88796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585" extrusionOk="0">
                    <a:moveTo>
                      <a:pt x="1200" y="1"/>
                    </a:moveTo>
                    <a:lnTo>
                      <a:pt x="79" y="396"/>
                    </a:lnTo>
                    <a:cubicBezTo>
                      <a:pt x="32" y="411"/>
                      <a:pt x="0" y="474"/>
                      <a:pt x="32" y="522"/>
                    </a:cubicBezTo>
                    <a:cubicBezTo>
                      <a:pt x="48" y="553"/>
                      <a:pt x="79" y="585"/>
                      <a:pt x="127" y="585"/>
                    </a:cubicBezTo>
                    <a:lnTo>
                      <a:pt x="158" y="585"/>
                    </a:lnTo>
                    <a:lnTo>
                      <a:pt x="1263" y="190"/>
                    </a:lnTo>
                    <a:lnTo>
                      <a:pt x="12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028900" y="1442694"/>
                <a:ext cx="217424" cy="110152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1568" extrusionOk="0">
                    <a:moveTo>
                      <a:pt x="1516" y="257"/>
                    </a:moveTo>
                    <a:cubicBezTo>
                      <a:pt x="1547" y="257"/>
                      <a:pt x="1547" y="273"/>
                      <a:pt x="1547" y="273"/>
                    </a:cubicBezTo>
                    <a:cubicBezTo>
                      <a:pt x="1547" y="273"/>
                      <a:pt x="1547" y="304"/>
                      <a:pt x="1531" y="352"/>
                    </a:cubicBezTo>
                    <a:cubicBezTo>
                      <a:pt x="1500" y="383"/>
                      <a:pt x="1452" y="431"/>
                      <a:pt x="1389" y="462"/>
                    </a:cubicBezTo>
                    <a:cubicBezTo>
                      <a:pt x="1405" y="352"/>
                      <a:pt x="1468" y="257"/>
                      <a:pt x="1516" y="257"/>
                    </a:cubicBezTo>
                    <a:close/>
                    <a:moveTo>
                      <a:pt x="2494" y="494"/>
                    </a:moveTo>
                    <a:cubicBezTo>
                      <a:pt x="2605" y="510"/>
                      <a:pt x="2605" y="557"/>
                      <a:pt x="2605" y="573"/>
                    </a:cubicBezTo>
                    <a:cubicBezTo>
                      <a:pt x="2589" y="652"/>
                      <a:pt x="2510" y="762"/>
                      <a:pt x="2368" y="841"/>
                    </a:cubicBezTo>
                    <a:cubicBezTo>
                      <a:pt x="2352" y="715"/>
                      <a:pt x="2352" y="604"/>
                      <a:pt x="2400" y="541"/>
                    </a:cubicBezTo>
                    <a:cubicBezTo>
                      <a:pt x="2415" y="510"/>
                      <a:pt x="2431" y="494"/>
                      <a:pt x="2463" y="494"/>
                    </a:cubicBezTo>
                    <a:close/>
                    <a:moveTo>
                      <a:pt x="142" y="0"/>
                    </a:moveTo>
                    <a:cubicBezTo>
                      <a:pt x="95" y="0"/>
                      <a:pt x="61" y="29"/>
                      <a:pt x="48" y="68"/>
                    </a:cubicBezTo>
                    <a:cubicBezTo>
                      <a:pt x="48" y="83"/>
                      <a:pt x="0" y="320"/>
                      <a:pt x="142" y="525"/>
                    </a:cubicBezTo>
                    <a:cubicBezTo>
                      <a:pt x="269" y="683"/>
                      <a:pt x="490" y="778"/>
                      <a:pt x="790" y="794"/>
                    </a:cubicBezTo>
                    <a:cubicBezTo>
                      <a:pt x="832" y="798"/>
                      <a:pt x="873" y="800"/>
                      <a:pt x="913" y="800"/>
                    </a:cubicBezTo>
                    <a:cubicBezTo>
                      <a:pt x="1022" y="800"/>
                      <a:pt x="1123" y="785"/>
                      <a:pt x="1216" y="762"/>
                    </a:cubicBezTo>
                    <a:cubicBezTo>
                      <a:pt x="1279" y="999"/>
                      <a:pt x="1452" y="1204"/>
                      <a:pt x="1768" y="1220"/>
                    </a:cubicBezTo>
                    <a:cubicBezTo>
                      <a:pt x="1942" y="1220"/>
                      <a:pt x="2100" y="1188"/>
                      <a:pt x="2258" y="1141"/>
                    </a:cubicBezTo>
                    <a:cubicBezTo>
                      <a:pt x="2289" y="1220"/>
                      <a:pt x="2336" y="1299"/>
                      <a:pt x="2400" y="1362"/>
                    </a:cubicBezTo>
                    <a:cubicBezTo>
                      <a:pt x="2510" y="1504"/>
                      <a:pt x="2652" y="1567"/>
                      <a:pt x="2810" y="1567"/>
                    </a:cubicBezTo>
                    <a:cubicBezTo>
                      <a:pt x="2873" y="1567"/>
                      <a:pt x="2936" y="1551"/>
                      <a:pt x="3015" y="1536"/>
                    </a:cubicBezTo>
                    <a:cubicBezTo>
                      <a:pt x="3063" y="1504"/>
                      <a:pt x="3094" y="1457"/>
                      <a:pt x="3078" y="1394"/>
                    </a:cubicBezTo>
                    <a:cubicBezTo>
                      <a:pt x="3055" y="1358"/>
                      <a:pt x="3022" y="1340"/>
                      <a:pt x="2981" y="1340"/>
                    </a:cubicBezTo>
                    <a:cubicBezTo>
                      <a:pt x="2967" y="1340"/>
                      <a:pt x="2952" y="1342"/>
                      <a:pt x="2936" y="1346"/>
                    </a:cubicBezTo>
                    <a:cubicBezTo>
                      <a:pt x="2894" y="1365"/>
                      <a:pt x="2852" y="1374"/>
                      <a:pt x="2810" y="1374"/>
                    </a:cubicBezTo>
                    <a:cubicBezTo>
                      <a:pt x="2712" y="1374"/>
                      <a:pt x="2619" y="1324"/>
                      <a:pt x="2542" y="1236"/>
                    </a:cubicBezTo>
                    <a:cubicBezTo>
                      <a:pt x="2494" y="1173"/>
                      <a:pt x="2463" y="1109"/>
                      <a:pt x="2431" y="1046"/>
                    </a:cubicBezTo>
                    <a:cubicBezTo>
                      <a:pt x="2636" y="920"/>
                      <a:pt x="2778" y="746"/>
                      <a:pt x="2794" y="589"/>
                    </a:cubicBezTo>
                    <a:cubicBezTo>
                      <a:pt x="2794" y="541"/>
                      <a:pt x="2810" y="352"/>
                      <a:pt x="2526" y="289"/>
                    </a:cubicBezTo>
                    <a:cubicBezTo>
                      <a:pt x="2510" y="287"/>
                      <a:pt x="2495" y="286"/>
                      <a:pt x="2479" y="286"/>
                    </a:cubicBezTo>
                    <a:cubicBezTo>
                      <a:pt x="2373" y="286"/>
                      <a:pt x="2281" y="334"/>
                      <a:pt x="2226" y="431"/>
                    </a:cubicBezTo>
                    <a:cubicBezTo>
                      <a:pt x="2147" y="557"/>
                      <a:pt x="2131" y="746"/>
                      <a:pt x="2179" y="952"/>
                    </a:cubicBezTo>
                    <a:cubicBezTo>
                      <a:pt x="2088" y="991"/>
                      <a:pt x="1975" y="1019"/>
                      <a:pt x="1859" y="1019"/>
                    </a:cubicBezTo>
                    <a:cubicBezTo>
                      <a:pt x="1834" y="1019"/>
                      <a:pt x="1809" y="1018"/>
                      <a:pt x="1784" y="1015"/>
                    </a:cubicBezTo>
                    <a:cubicBezTo>
                      <a:pt x="1547" y="1015"/>
                      <a:pt x="1437" y="841"/>
                      <a:pt x="1405" y="683"/>
                    </a:cubicBezTo>
                    <a:cubicBezTo>
                      <a:pt x="1547" y="620"/>
                      <a:pt x="1642" y="541"/>
                      <a:pt x="1689" y="447"/>
                    </a:cubicBezTo>
                    <a:cubicBezTo>
                      <a:pt x="1752" y="352"/>
                      <a:pt x="1768" y="257"/>
                      <a:pt x="1721" y="178"/>
                    </a:cubicBezTo>
                    <a:cubicBezTo>
                      <a:pt x="1705" y="131"/>
                      <a:pt x="1658" y="68"/>
                      <a:pt x="1531" y="68"/>
                    </a:cubicBezTo>
                    <a:cubicBezTo>
                      <a:pt x="1524" y="67"/>
                      <a:pt x="1517" y="67"/>
                      <a:pt x="1510" y="67"/>
                    </a:cubicBezTo>
                    <a:cubicBezTo>
                      <a:pt x="1331" y="67"/>
                      <a:pt x="1199" y="252"/>
                      <a:pt x="1184" y="510"/>
                    </a:cubicBezTo>
                    <a:lnTo>
                      <a:pt x="1184" y="557"/>
                    </a:lnTo>
                    <a:cubicBezTo>
                      <a:pt x="1115" y="580"/>
                      <a:pt x="1029" y="595"/>
                      <a:pt x="925" y="595"/>
                    </a:cubicBezTo>
                    <a:cubicBezTo>
                      <a:pt x="888" y="595"/>
                      <a:pt x="848" y="593"/>
                      <a:pt x="805" y="589"/>
                    </a:cubicBezTo>
                    <a:cubicBezTo>
                      <a:pt x="569" y="589"/>
                      <a:pt x="395" y="510"/>
                      <a:pt x="300" y="399"/>
                    </a:cubicBezTo>
                    <a:cubicBezTo>
                      <a:pt x="205" y="273"/>
                      <a:pt x="237" y="115"/>
                      <a:pt x="237" y="115"/>
                    </a:cubicBezTo>
                    <a:cubicBezTo>
                      <a:pt x="253" y="68"/>
                      <a:pt x="221" y="5"/>
                      <a:pt x="174" y="5"/>
                    </a:cubicBezTo>
                    <a:cubicBezTo>
                      <a:pt x="163" y="2"/>
                      <a:pt x="152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1039999" y="1528610"/>
                <a:ext cx="183001" cy="99615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1418" extrusionOk="0">
                    <a:moveTo>
                      <a:pt x="1279" y="297"/>
                    </a:moveTo>
                    <a:lnTo>
                      <a:pt x="1279" y="313"/>
                    </a:lnTo>
                    <a:cubicBezTo>
                      <a:pt x="1294" y="313"/>
                      <a:pt x="1294" y="313"/>
                      <a:pt x="1326" y="328"/>
                    </a:cubicBezTo>
                    <a:cubicBezTo>
                      <a:pt x="1405" y="407"/>
                      <a:pt x="1452" y="597"/>
                      <a:pt x="1373" y="755"/>
                    </a:cubicBezTo>
                    <a:cubicBezTo>
                      <a:pt x="1358" y="786"/>
                      <a:pt x="1342" y="818"/>
                      <a:pt x="1310" y="834"/>
                    </a:cubicBezTo>
                    <a:cubicBezTo>
                      <a:pt x="1216" y="660"/>
                      <a:pt x="1200" y="502"/>
                      <a:pt x="1231" y="392"/>
                    </a:cubicBezTo>
                    <a:cubicBezTo>
                      <a:pt x="1247" y="328"/>
                      <a:pt x="1279" y="313"/>
                      <a:pt x="1279" y="297"/>
                    </a:cubicBezTo>
                    <a:close/>
                    <a:moveTo>
                      <a:pt x="314" y="0"/>
                    </a:moveTo>
                    <a:cubicBezTo>
                      <a:pt x="276" y="0"/>
                      <a:pt x="248" y="26"/>
                      <a:pt x="237" y="60"/>
                    </a:cubicBezTo>
                    <a:cubicBezTo>
                      <a:pt x="221" y="92"/>
                      <a:pt x="0" y="644"/>
                      <a:pt x="237" y="976"/>
                    </a:cubicBezTo>
                    <a:cubicBezTo>
                      <a:pt x="332" y="1134"/>
                      <a:pt x="505" y="1212"/>
                      <a:pt x="742" y="1228"/>
                    </a:cubicBezTo>
                    <a:cubicBezTo>
                      <a:pt x="979" y="1228"/>
                      <a:pt x="1152" y="1181"/>
                      <a:pt x="1279" y="1118"/>
                    </a:cubicBezTo>
                    <a:cubicBezTo>
                      <a:pt x="1294" y="1149"/>
                      <a:pt x="1326" y="1181"/>
                      <a:pt x="1358" y="1212"/>
                    </a:cubicBezTo>
                    <a:cubicBezTo>
                      <a:pt x="1515" y="1355"/>
                      <a:pt x="1673" y="1418"/>
                      <a:pt x="1847" y="1418"/>
                    </a:cubicBezTo>
                    <a:lnTo>
                      <a:pt x="1894" y="1418"/>
                    </a:lnTo>
                    <a:cubicBezTo>
                      <a:pt x="2273" y="1386"/>
                      <a:pt x="2557" y="1023"/>
                      <a:pt x="2573" y="1007"/>
                    </a:cubicBezTo>
                    <a:cubicBezTo>
                      <a:pt x="2605" y="976"/>
                      <a:pt x="2589" y="913"/>
                      <a:pt x="2557" y="881"/>
                    </a:cubicBezTo>
                    <a:cubicBezTo>
                      <a:pt x="2537" y="861"/>
                      <a:pt x="2515" y="852"/>
                      <a:pt x="2493" y="852"/>
                    </a:cubicBezTo>
                    <a:cubicBezTo>
                      <a:pt x="2463" y="852"/>
                      <a:pt x="2434" y="869"/>
                      <a:pt x="2415" y="897"/>
                    </a:cubicBezTo>
                    <a:cubicBezTo>
                      <a:pt x="2415" y="897"/>
                      <a:pt x="2178" y="1197"/>
                      <a:pt x="1879" y="1228"/>
                    </a:cubicBezTo>
                    <a:cubicBezTo>
                      <a:pt x="1736" y="1228"/>
                      <a:pt x="1610" y="1181"/>
                      <a:pt x="1500" y="1070"/>
                    </a:cubicBezTo>
                    <a:cubicBezTo>
                      <a:pt x="1468" y="1039"/>
                      <a:pt x="1452" y="1023"/>
                      <a:pt x="1437" y="1007"/>
                    </a:cubicBezTo>
                    <a:cubicBezTo>
                      <a:pt x="1484" y="944"/>
                      <a:pt x="1531" y="881"/>
                      <a:pt x="1547" y="834"/>
                    </a:cubicBezTo>
                    <a:cubicBezTo>
                      <a:pt x="1642" y="613"/>
                      <a:pt x="1610" y="360"/>
                      <a:pt x="1468" y="186"/>
                    </a:cubicBezTo>
                    <a:cubicBezTo>
                      <a:pt x="1401" y="119"/>
                      <a:pt x="1334" y="100"/>
                      <a:pt x="1283" y="100"/>
                    </a:cubicBezTo>
                    <a:cubicBezTo>
                      <a:pt x="1263" y="100"/>
                      <a:pt x="1245" y="103"/>
                      <a:pt x="1231" y="107"/>
                    </a:cubicBezTo>
                    <a:cubicBezTo>
                      <a:pt x="1137" y="139"/>
                      <a:pt x="1074" y="218"/>
                      <a:pt x="1042" y="344"/>
                    </a:cubicBezTo>
                    <a:cubicBezTo>
                      <a:pt x="995" y="502"/>
                      <a:pt x="1010" y="723"/>
                      <a:pt x="1152" y="960"/>
                    </a:cubicBezTo>
                    <a:cubicBezTo>
                      <a:pt x="1042" y="1007"/>
                      <a:pt x="916" y="1023"/>
                      <a:pt x="742" y="1023"/>
                    </a:cubicBezTo>
                    <a:cubicBezTo>
                      <a:pt x="568" y="1023"/>
                      <a:pt x="458" y="976"/>
                      <a:pt x="395" y="865"/>
                    </a:cubicBezTo>
                    <a:cubicBezTo>
                      <a:pt x="253" y="660"/>
                      <a:pt x="363" y="265"/>
                      <a:pt x="411" y="139"/>
                    </a:cubicBezTo>
                    <a:cubicBezTo>
                      <a:pt x="426" y="92"/>
                      <a:pt x="411" y="29"/>
                      <a:pt x="363" y="13"/>
                    </a:cubicBezTo>
                    <a:cubicBezTo>
                      <a:pt x="346" y="4"/>
                      <a:pt x="329" y="0"/>
                      <a:pt x="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" name="Google Shape;56;p3"/>
            <p:cNvSpPr/>
            <p:nvPr/>
          </p:nvSpPr>
          <p:spPr>
            <a:xfrm>
              <a:off x="1430004" y="963050"/>
              <a:ext cx="238813" cy="82226"/>
            </a:xfrm>
            <a:custGeom>
              <a:avLst/>
              <a:gdLst/>
              <a:ahLst/>
              <a:cxnLst/>
              <a:rect l="l" t="t" r="r" b="b"/>
              <a:pathLst>
                <a:path w="1943" h="669" extrusionOk="0">
                  <a:moveTo>
                    <a:pt x="831" y="0"/>
                  </a:moveTo>
                  <a:cubicBezTo>
                    <a:pt x="740" y="0"/>
                    <a:pt x="672" y="99"/>
                    <a:pt x="616" y="211"/>
                  </a:cubicBezTo>
                  <a:cubicBezTo>
                    <a:pt x="585" y="258"/>
                    <a:pt x="522" y="353"/>
                    <a:pt x="522" y="369"/>
                  </a:cubicBezTo>
                  <a:cubicBezTo>
                    <a:pt x="459" y="353"/>
                    <a:pt x="253" y="163"/>
                    <a:pt x="206" y="100"/>
                  </a:cubicBezTo>
                  <a:cubicBezTo>
                    <a:pt x="190" y="69"/>
                    <a:pt x="159" y="37"/>
                    <a:pt x="127" y="37"/>
                  </a:cubicBezTo>
                  <a:cubicBezTo>
                    <a:pt x="118" y="34"/>
                    <a:pt x="110" y="33"/>
                    <a:pt x="102" y="33"/>
                  </a:cubicBezTo>
                  <a:cubicBezTo>
                    <a:pt x="68" y="33"/>
                    <a:pt x="45" y="56"/>
                    <a:pt x="32" y="69"/>
                  </a:cubicBezTo>
                  <a:cubicBezTo>
                    <a:pt x="1" y="100"/>
                    <a:pt x="1" y="148"/>
                    <a:pt x="17" y="179"/>
                  </a:cubicBezTo>
                  <a:cubicBezTo>
                    <a:pt x="48" y="227"/>
                    <a:pt x="348" y="558"/>
                    <a:pt x="506" y="558"/>
                  </a:cubicBezTo>
                  <a:lnTo>
                    <a:pt x="522" y="558"/>
                  </a:lnTo>
                  <a:cubicBezTo>
                    <a:pt x="632" y="558"/>
                    <a:pt x="695" y="448"/>
                    <a:pt x="774" y="321"/>
                  </a:cubicBezTo>
                  <a:cubicBezTo>
                    <a:pt x="790" y="290"/>
                    <a:pt x="806" y="258"/>
                    <a:pt x="837" y="227"/>
                  </a:cubicBezTo>
                  <a:cubicBezTo>
                    <a:pt x="853" y="274"/>
                    <a:pt x="901" y="321"/>
                    <a:pt x="916" y="369"/>
                  </a:cubicBezTo>
                  <a:cubicBezTo>
                    <a:pt x="1011" y="526"/>
                    <a:pt x="1106" y="669"/>
                    <a:pt x="1200" y="669"/>
                  </a:cubicBezTo>
                  <a:cubicBezTo>
                    <a:pt x="1216" y="669"/>
                    <a:pt x="1232" y="669"/>
                    <a:pt x="1248" y="653"/>
                  </a:cubicBezTo>
                  <a:cubicBezTo>
                    <a:pt x="1311" y="637"/>
                    <a:pt x="1374" y="558"/>
                    <a:pt x="1469" y="448"/>
                  </a:cubicBezTo>
                  <a:cubicBezTo>
                    <a:pt x="1500" y="416"/>
                    <a:pt x="1532" y="369"/>
                    <a:pt x="1563" y="337"/>
                  </a:cubicBezTo>
                  <a:cubicBezTo>
                    <a:pt x="1611" y="384"/>
                    <a:pt x="1690" y="479"/>
                    <a:pt x="1753" y="590"/>
                  </a:cubicBezTo>
                  <a:cubicBezTo>
                    <a:pt x="1770" y="616"/>
                    <a:pt x="1797" y="627"/>
                    <a:pt x="1826" y="627"/>
                  </a:cubicBezTo>
                  <a:cubicBezTo>
                    <a:pt x="1849" y="627"/>
                    <a:pt x="1874" y="620"/>
                    <a:pt x="1895" y="605"/>
                  </a:cubicBezTo>
                  <a:cubicBezTo>
                    <a:pt x="1942" y="590"/>
                    <a:pt x="1942" y="526"/>
                    <a:pt x="1927" y="479"/>
                  </a:cubicBezTo>
                  <a:cubicBezTo>
                    <a:pt x="1706" y="148"/>
                    <a:pt x="1627" y="132"/>
                    <a:pt x="1595" y="116"/>
                  </a:cubicBezTo>
                  <a:cubicBezTo>
                    <a:pt x="1587" y="115"/>
                    <a:pt x="1579" y="114"/>
                    <a:pt x="1571" y="114"/>
                  </a:cubicBezTo>
                  <a:cubicBezTo>
                    <a:pt x="1475" y="114"/>
                    <a:pt x="1413" y="204"/>
                    <a:pt x="1311" y="321"/>
                  </a:cubicBezTo>
                  <a:cubicBezTo>
                    <a:pt x="1295" y="369"/>
                    <a:pt x="1248" y="416"/>
                    <a:pt x="1216" y="448"/>
                  </a:cubicBezTo>
                  <a:cubicBezTo>
                    <a:pt x="1185" y="400"/>
                    <a:pt x="1122" y="321"/>
                    <a:pt x="1090" y="274"/>
                  </a:cubicBezTo>
                  <a:cubicBezTo>
                    <a:pt x="995" y="116"/>
                    <a:pt x="948" y="37"/>
                    <a:pt x="869" y="6"/>
                  </a:cubicBezTo>
                  <a:cubicBezTo>
                    <a:pt x="856" y="2"/>
                    <a:pt x="843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63515" y="973374"/>
              <a:ext cx="199974" cy="139748"/>
            </a:xfrm>
            <a:custGeom>
              <a:avLst/>
              <a:gdLst/>
              <a:ahLst/>
              <a:cxnLst/>
              <a:rect l="l" t="t" r="r" b="b"/>
              <a:pathLst>
                <a:path w="1627" h="1137" extrusionOk="0">
                  <a:moveTo>
                    <a:pt x="1200" y="237"/>
                  </a:moveTo>
                  <a:cubicBezTo>
                    <a:pt x="1263" y="253"/>
                    <a:pt x="1295" y="269"/>
                    <a:pt x="1295" y="269"/>
                  </a:cubicBezTo>
                  <a:cubicBezTo>
                    <a:pt x="1295" y="269"/>
                    <a:pt x="1295" y="300"/>
                    <a:pt x="1247" y="348"/>
                  </a:cubicBezTo>
                  <a:cubicBezTo>
                    <a:pt x="1200" y="395"/>
                    <a:pt x="1153" y="442"/>
                    <a:pt x="1074" y="490"/>
                  </a:cubicBezTo>
                  <a:cubicBezTo>
                    <a:pt x="1058" y="411"/>
                    <a:pt x="1074" y="332"/>
                    <a:pt x="1105" y="285"/>
                  </a:cubicBezTo>
                  <a:cubicBezTo>
                    <a:pt x="1105" y="269"/>
                    <a:pt x="1137" y="237"/>
                    <a:pt x="1184" y="237"/>
                  </a:cubicBezTo>
                  <a:close/>
                  <a:moveTo>
                    <a:pt x="158" y="0"/>
                  </a:moveTo>
                  <a:cubicBezTo>
                    <a:pt x="95" y="0"/>
                    <a:pt x="48" y="32"/>
                    <a:pt x="32" y="79"/>
                  </a:cubicBezTo>
                  <a:cubicBezTo>
                    <a:pt x="32" y="95"/>
                    <a:pt x="0" y="332"/>
                    <a:pt x="143" y="537"/>
                  </a:cubicBezTo>
                  <a:cubicBezTo>
                    <a:pt x="237" y="663"/>
                    <a:pt x="395" y="742"/>
                    <a:pt x="600" y="774"/>
                  </a:cubicBezTo>
                  <a:cubicBezTo>
                    <a:pt x="727" y="774"/>
                    <a:pt x="837" y="774"/>
                    <a:pt x="948" y="742"/>
                  </a:cubicBezTo>
                  <a:cubicBezTo>
                    <a:pt x="963" y="790"/>
                    <a:pt x="995" y="837"/>
                    <a:pt x="1011" y="869"/>
                  </a:cubicBezTo>
                  <a:cubicBezTo>
                    <a:pt x="1137" y="1042"/>
                    <a:pt x="1295" y="1137"/>
                    <a:pt x="1468" y="1137"/>
                  </a:cubicBezTo>
                  <a:lnTo>
                    <a:pt x="1547" y="1137"/>
                  </a:lnTo>
                  <a:cubicBezTo>
                    <a:pt x="1595" y="1121"/>
                    <a:pt x="1626" y="1074"/>
                    <a:pt x="1626" y="1011"/>
                  </a:cubicBezTo>
                  <a:cubicBezTo>
                    <a:pt x="1611" y="963"/>
                    <a:pt x="1563" y="932"/>
                    <a:pt x="1516" y="932"/>
                  </a:cubicBezTo>
                  <a:cubicBezTo>
                    <a:pt x="1497" y="935"/>
                    <a:pt x="1479" y="937"/>
                    <a:pt x="1462" y="937"/>
                  </a:cubicBezTo>
                  <a:cubicBezTo>
                    <a:pt x="1319" y="937"/>
                    <a:pt x="1227" y="829"/>
                    <a:pt x="1184" y="758"/>
                  </a:cubicBezTo>
                  <a:cubicBezTo>
                    <a:pt x="1169" y="727"/>
                    <a:pt x="1153" y="711"/>
                    <a:pt x="1137" y="679"/>
                  </a:cubicBezTo>
                  <a:cubicBezTo>
                    <a:pt x="1263" y="616"/>
                    <a:pt x="1358" y="537"/>
                    <a:pt x="1421" y="458"/>
                  </a:cubicBezTo>
                  <a:cubicBezTo>
                    <a:pt x="1484" y="364"/>
                    <a:pt x="1516" y="269"/>
                    <a:pt x="1468" y="190"/>
                  </a:cubicBezTo>
                  <a:cubicBezTo>
                    <a:pt x="1453" y="127"/>
                    <a:pt x="1390" y="64"/>
                    <a:pt x="1216" y="48"/>
                  </a:cubicBezTo>
                  <a:cubicBezTo>
                    <a:pt x="1200" y="46"/>
                    <a:pt x="1185" y="45"/>
                    <a:pt x="1170" y="45"/>
                  </a:cubicBezTo>
                  <a:cubicBezTo>
                    <a:pt x="1066" y="45"/>
                    <a:pt x="987" y="93"/>
                    <a:pt x="932" y="190"/>
                  </a:cubicBezTo>
                  <a:cubicBezTo>
                    <a:pt x="869" y="285"/>
                    <a:pt x="869" y="411"/>
                    <a:pt x="884" y="553"/>
                  </a:cubicBezTo>
                  <a:cubicBezTo>
                    <a:pt x="829" y="564"/>
                    <a:pt x="765" y="575"/>
                    <a:pt x="704" y="575"/>
                  </a:cubicBezTo>
                  <a:cubicBezTo>
                    <a:pt x="679" y="575"/>
                    <a:pt x="655" y="573"/>
                    <a:pt x="632" y="569"/>
                  </a:cubicBezTo>
                  <a:cubicBezTo>
                    <a:pt x="474" y="553"/>
                    <a:pt x="364" y="506"/>
                    <a:pt x="300" y="411"/>
                  </a:cubicBezTo>
                  <a:cubicBezTo>
                    <a:pt x="206" y="285"/>
                    <a:pt x="237" y="127"/>
                    <a:pt x="237" y="111"/>
                  </a:cubicBezTo>
                  <a:cubicBezTo>
                    <a:pt x="237" y="64"/>
                    <a:pt x="206" y="16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7675031" y="115592"/>
              <a:ext cx="851484" cy="482381"/>
            </a:xfrm>
            <a:custGeom>
              <a:avLst/>
              <a:gdLst/>
              <a:ahLst/>
              <a:cxnLst/>
              <a:rect l="l" t="t" r="r" b="b"/>
              <a:pathLst>
                <a:path w="7137" h="4043" extrusionOk="0">
                  <a:moveTo>
                    <a:pt x="4374" y="0"/>
                  </a:moveTo>
                  <a:cubicBezTo>
                    <a:pt x="4046" y="0"/>
                    <a:pt x="3751" y="179"/>
                    <a:pt x="3546" y="416"/>
                  </a:cubicBezTo>
                  <a:lnTo>
                    <a:pt x="3546" y="416"/>
                  </a:lnTo>
                  <a:cubicBezTo>
                    <a:pt x="3413" y="305"/>
                    <a:pt x="3238" y="205"/>
                    <a:pt x="3015" y="127"/>
                  </a:cubicBezTo>
                  <a:cubicBezTo>
                    <a:pt x="2819" y="59"/>
                    <a:pt x="2654" y="30"/>
                    <a:pt x="2516" y="30"/>
                  </a:cubicBezTo>
                  <a:cubicBezTo>
                    <a:pt x="1687" y="30"/>
                    <a:pt x="1815" y="1074"/>
                    <a:pt x="1815" y="1074"/>
                  </a:cubicBezTo>
                  <a:cubicBezTo>
                    <a:pt x="1727" y="1018"/>
                    <a:pt x="1631" y="993"/>
                    <a:pt x="1533" y="993"/>
                  </a:cubicBezTo>
                  <a:cubicBezTo>
                    <a:pt x="826" y="993"/>
                    <a:pt x="0" y="2306"/>
                    <a:pt x="915" y="2999"/>
                  </a:cubicBezTo>
                  <a:cubicBezTo>
                    <a:pt x="1199" y="3222"/>
                    <a:pt x="1472" y="3326"/>
                    <a:pt x="1707" y="3347"/>
                  </a:cubicBezTo>
                  <a:lnTo>
                    <a:pt x="1707" y="3347"/>
                  </a:lnTo>
                  <a:cubicBezTo>
                    <a:pt x="1780" y="3708"/>
                    <a:pt x="2029" y="4024"/>
                    <a:pt x="2573" y="4041"/>
                  </a:cubicBezTo>
                  <a:cubicBezTo>
                    <a:pt x="2608" y="4042"/>
                    <a:pt x="2644" y="4042"/>
                    <a:pt x="2678" y="4042"/>
                  </a:cubicBezTo>
                  <a:cubicBezTo>
                    <a:pt x="3398" y="4042"/>
                    <a:pt x="3887" y="3880"/>
                    <a:pt x="4166" y="3635"/>
                  </a:cubicBezTo>
                  <a:lnTo>
                    <a:pt x="4166" y="3635"/>
                  </a:lnTo>
                  <a:cubicBezTo>
                    <a:pt x="4224" y="3715"/>
                    <a:pt x="4297" y="3794"/>
                    <a:pt x="4388" y="3868"/>
                  </a:cubicBezTo>
                  <a:cubicBezTo>
                    <a:pt x="4514" y="3972"/>
                    <a:pt x="4669" y="4018"/>
                    <a:pt x="4838" y="4018"/>
                  </a:cubicBezTo>
                  <a:cubicBezTo>
                    <a:pt x="5773" y="4018"/>
                    <a:pt x="7136" y="2608"/>
                    <a:pt x="6361" y="1752"/>
                  </a:cubicBezTo>
                  <a:cubicBezTo>
                    <a:pt x="6136" y="1508"/>
                    <a:pt x="5894" y="1416"/>
                    <a:pt x="5667" y="1416"/>
                  </a:cubicBezTo>
                  <a:cubicBezTo>
                    <a:pt x="5650" y="1416"/>
                    <a:pt x="5633" y="1416"/>
                    <a:pt x="5617" y="1417"/>
                  </a:cubicBezTo>
                  <a:lnTo>
                    <a:pt x="5617" y="1417"/>
                  </a:lnTo>
                  <a:cubicBezTo>
                    <a:pt x="5636" y="1000"/>
                    <a:pt x="5436" y="515"/>
                    <a:pt x="4925" y="174"/>
                  </a:cubicBezTo>
                  <a:cubicBezTo>
                    <a:pt x="4737" y="52"/>
                    <a:pt x="4551" y="0"/>
                    <a:pt x="4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7705096" y="104377"/>
              <a:ext cx="787297" cy="504812"/>
            </a:xfrm>
            <a:custGeom>
              <a:avLst/>
              <a:gdLst/>
              <a:ahLst/>
              <a:cxnLst/>
              <a:rect l="l" t="t" r="r" b="b"/>
              <a:pathLst>
                <a:path w="6599" h="4231" extrusionOk="0">
                  <a:moveTo>
                    <a:pt x="3299" y="663"/>
                  </a:moveTo>
                  <a:cubicBezTo>
                    <a:pt x="3520" y="868"/>
                    <a:pt x="3552" y="1089"/>
                    <a:pt x="3552" y="1168"/>
                  </a:cubicBezTo>
                  <a:cubicBezTo>
                    <a:pt x="3568" y="1326"/>
                    <a:pt x="3505" y="1468"/>
                    <a:pt x="3410" y="1515"/>
                  </a:cubicBezTo>
                  <a:cubicBezTo>
                    <a:pt x="3391" y="1529"/>
                    <a:pt x="3372" y="1535"/>
                    <a:pt x="3351" y="1535"/>
                  </a:cubicBezTo>
                  <a:cubicBezTo>
                    <a:pt x="3302" y="1535"/>
                    <a:pt x="3249" y="1501"/>
                    <a:pt x="3205" y="1468"/>
                  </a:cubicBezTo>
                  <a:cubicBezTo>
                    <a:pt x="3031" y="1310"/>
                    <a:pt x="3078" y="962"/>
                    <a:pt x="3299" y="663"/>
                  </a:cubicBezTo>
                  <a:close/>
                  <a:moveTo>
                    <a:pt x="5257" y="1625"/>
                  </a:moveTo>
                  <a:cubicBezTo>
                    <a:pt x="5241" y="1657"/>
                    <a:pt x="5241" y="1689"/>
                    <a:pt x="5225" y="1704"/>
                  </a:cubicBezTo>
                  <a:cubicBezTo>
                    <a:pt x="5162" y="2020"/>
                    <a:pt x="4957" y="2225"/>
                    <a:pt x="4704" y="2257"/>
                  </a:cubicBezTo>
                  <a:cubicBezTo>
                    <a:pt x="4641" y="2257"/>
                    <a:pt x="4578" y="2257"/>
                    <a:pt x="4578" y="2225"/>
                  </a:cubicBezTo>
                  <a:cubicBezTo>
                    <a:pt x="4546" y="2162"/>
                    <a:pt x="4688" y="1910"/>
                    <a:pt x="4973" y="1736"/>
                  </a:cubicBezTo>
                  <a:cubicBezTo>
                    <a:pt x="5036" y="1704"/>
                    <a:pt x="5130" y="1657"/>
                    <a:pt x="5241" y="1625"/>
                  </a:cubicBezTo>
                  <a:close/>
                  <a:moveTo>
                    <a:pt x="1847" y="2462"/>
                  </a:moveTo>
                  <a:cubicBezTo>
                    <a:pt x="1879" y="2462"/>
                    <a:pt x="1926" y="2478"/>
                    <a:pt x="1973" y="2541"/>
                  </a:cubicBezTo>
                  <a:cubicBezTo>
                    <a:pt x="2147" y="2778"/>
                    <a:pt x="2147" y="3015"/>
                    <a:pt x="1973" y="3188"/>
                  </a:cubicBezTo>
                  <a:cubicBezTo>
                    <a:pt x="1879" y="3283"/>
                    <a:pt x="1721" y="3346"/>
                    <a:pt x="1531" y="3346"/>
                  </a:cubicBezTo>
                  <a:cubicBezTo>
                    <a:pt x="1484" y="2936"/>
                    <a:pt x="1658" y="2541"/>
                    <a:pt x="1816" y="2478"/>
                  </a:cubicBezTo>
                  <a:cubicBezTo>
                    <a:pt x="1816" y="2462"/>
                    <a:pt x="1831" y="2462"/>
                    <a:pt x="1847" y="2462"/>
                  </a:cubicBezTo>
                  <a:close/>
                  <a:moveTo>
                    <a:pt x="3978" y="2762"/>
                  </a:moveTo>
                  <a:cubicBezTo>
                    <a:pt x="3994" y="2762"/>
                    <a:pt x="4041" y="2809"/>
                    <a:pt x="4073" y="2904"/>
                  </a:cubicBezTo>
                  <a:cubicBezTo>
                    <a:pt x="4136" y="3141"/>
                    <a:pt x="4089" y="3362"/>
                    <a:pt x="3962" y="3535"/>
                  </a:cubicBezTo>
                  <a:cubicBezTo>
                    <a:pt x="3947" y="3551"/>
                    <a:pt x="3931" y="3567"/>
                    <a:pt x="3931" y="3583"/>
                  </a:cubicBezTo>
                  <a:cubicBezTo>
                    <a:pt x="3789" y="3314"/>
                    <a:pt x="3820" y="3062"/>
                    <a:pt x="3868" y="2920"/>
                  </a:cubicBezTo>
                  <a:cubicBezTo>
                    <a:pt x="3915" y="2809"/>
                    <a:pt x="3962" y="2778"/>
                    <a:pt x="3994" y="2778"/>
                  </a:cubicBezTo>
                  <a:lnTo>
                    <a:pt x="3978" y="2762"/>
                  </a:lnTo>
                  <a:close/>
                  <a:moveTo>
                    <a:pt x="4110" y="194"/>
                  </a:moveTo>
                  <a:cubicBezTo>
                    <a:pt x="4268" y="194"/>
                    <a:pt x="4437" y="243"/>
                    <a:pt x="4610" y="363"/>
                  </a:cubicBezTo>
                  <a:cubicBezTo>
                    <a:pt x="5083" y="663"/>
                    <a:pt x="5257" y="1073"/>
                    <a:pt x="5257" y="1420"/>
                  </a:cubicBezTo>
                  <a:cubicBezTo>
                    <a:pt x="5130" y="1452"/>
                    <a:pt x="5004" y="1499"/>
                    <a:pt x="4878" y="1562"/>
                  </a:cubicBezTo>
                  <a:cubicBezTo>
                    <a:pt x="4546" y="1768"/>
                    <a:pt x="4325" y="2083"/>
                    <a:pt x="4389" y="2288"/>
                  </a:cubicBezTo>
                  <a:cubicBezTo>
                    <a:pt x="4417" y="2345"/>
                    <a:pt x="4470" y="2451"/>
                    <a:pt x="4649" y="2451"/>
                  </a:cubicBezTo>
                  <a:cubicBezTo>
                    <a:pt x="4671" y="2451"/>
                    <a:pt x="4694" y="2450"/>
                    <a:pt x="4720" y="2446"/>
                  </a:cubicBezTo>
                  <a:cubicBezTo>
                    <a:pt x="5067" y="2399"/>
                    <a:pt x="5336" y="2146"/>
                    <a:pt x="5430" y="1752"/>
                  </a:cubicBezTo>
                  <a:cubicBezTo>
                    <a:pt x="5430" y="1704"/>
                    <a:pt x="5446" y="1657"/>
                    <a:pt x="5446" y="1610"/>
                  </a:cubicBezTo>
                  <a:cubicBezTo>
                    <a:pt x="5636" y="1610"/>
                    <a:pt x="5841" y="1689"/>
                    <a:pt x="6030" y="1910"/>
                  </a:cubicBezTo>
                  <a:cubicBezTo>
                    <a:pt x="6456" y="2367"/>
                    <a:pt x="6172" y="2983"/>
                    <a:pt x="5778" y="3393"/>
                  </a:cubicBezTo>
                  <a:cubicBezTo>
                    <a:pt x="5448" y="3746"/>
                    <a:pt x="4971" y="4016"/>
                    <a:pt x="4588" y="4016"/>
                  </a:cubicBezTo>
                  <a:cubicBezTo>
                    <a:pt x="4440" y="4016"/>
                    <a:pt x="4305" y="3976"/>
                    <a:pt x="4199" y="3883"/>
                  </a:cubicBezTo>
                  <a:cubicBezTo>
                    <a:pt x="4136" y="3835"/>
                    <a:pt x="4089" y="3788"/>
                    <a:pt x="4041" y="3741"/>
                  </a:cubicBezTo>
                  <a:cubicBezTo>
                    <a:pt x="4073" y="3725"/>
                    <a:pt x="4089" y="3693"/>
                    <a:pt x="4120" y="3662"/>
                  </a:cubicBezTo>
                  <a:cubicBezTo>
                    <a:pt x="4294" y="3425"/>
                    <a:pt x="4341" y="3141"/>
                    <a:pt x="4262" y="2857"/>
                  </a:cubicBezTo>
                  <a:cubicBezTo>
                    <a:pt x="4199" y="2620"/>
                    <a:pt x="4073" y="2573"/>
                    <a:pt x="3994" y="2573"/>
                  </a:cubicBezTo>
                  <a:cubicBezTo>
                    <a:pt x="3868" y="2573"/>
                    <a:pt x="3757" y="2667"/>
                    <a:pt x="3678" y="2857"/>
                  </a:cubicBezTo>
                  <a:cubicBezTo>
                    <a:pt x="3599" y="3093"/>
                    <a:pt x="3599" y="3409"/>
                    <a:pt x="3773" y="3709"/>
                  </a:cubicBezTo>
                  <a:cubicBezTo>
                    <a:pt x="3507" y="3919"/>
                    <a:pt x="3078" y="4030"/>
                    <a:pt x="2532" y="4030"/>
                  </a:cubicBezTo>
                  <a:cubicBezTo>
                    <a:pt x="2464" y="4030"/>
                    <a:pt x="2393" y="4028"/>
                    <a:pt x="2321" y="4025"/>
                  </a:cubicBezTo>
                  <a:cubicBezTo>
                    <a:pt x="1863" y="4025"/>
                    <a:pt x="1674" y="3772"/>
                    <a:pt x="1579" y="3535"/>
                  </a:cubicBezTo>
                  <a:lnTo>
                    <a:pt x="1595" y="3535"/>
                  </a:lnTo>
                  <a:cubicBezTo>
                    <a:pt x="1816" y="3535"/>
                    <a:pt x="2005" y="3441"/>
                    <a:pt x="2131" y="3314"/>
                  </a:cubicBezTo>
                  <a:cubicBezTo>
                    <a:pt x="2368" y="3078"/>
                    <a:pt x="2368" y="2730"/>
                    <a:pt x="2131" y="2431"/>
                  </a:cubicBezTo>
                  <a:cubicBezTo>
                    <a:pt x="2036" y="2296"/>
                    <a:pt x="1934" y="2261"/>
                    <a:pt x="1855" y="2261"/>
                  </a:cubicBezTo>
                  <a:cubicBezTo>
                    <a:pt x="1803" y="2261"/>
                    <a:pt x="1761" y="2276"/>
                    <a:pt x="1737" y="2288"/>
                  </a:cubicBezTo>
                  <a:cubicBezTo>
                    <a:pt x="1468" y="2415"/>
                    <a:pt x="1295" y="2888"/>
                    <a:pt x="1342" y="3330"/>
                  </a:cubicBezTo>
                  <a:cubicBezTo>
                    <a:pt x="1153" y="3283"/>
                    <a:pt x="947" y="3188"/>
                    <a:pt x="726" y="3015"/>
                  </a:cubicBezTo>
                  <a:cubicBezTo>
                    <a:pt x="221" y="2636"/>
                    <a:pt x="300" y="2052"/>
                    <a:pt x="584" y="1641"/>
                  </a:cubicBezTo>
                  <a:cubicBezTo>
                    <a:pt x="763" y="1379"/>
                    <a:pt x="1032" y="1179"/>
                    <a:pt x="1283" y="1179"/>
                  </a:cubicBezTo>
                  <a:cubicBezTo>
                    <a:pt x="1363" y="1179"/>
                    <a:pt x="1442" y="1200"/>
                    <a:pt x="1516" y="1247"/>
                  </a:cubicBezTo>
                  <a:cubicBezTo>
                    <a:pt x="1531" y="1254"/>
                    <a:pt x="1551" y="1258"/>
                    <a:pt x="1571" y="1258"/>
                  </a:cubicBezTo>
                  <a:cubicBezTo>
                    <a:pt x="1591" y="1258"/>
                    <a:pt x="1610" y="1254"/>
                    <a:pt x="1626" y="1247"/>
                  </a:cubicBezTo>
                  <a:cubicBezTo>
                    <a:pt x="1658" y="1231"/>
                    <a:pt x="1674" y="1183"/>
                    <a:pt x="1658" y="1152"/>
                  </a:cubicBezTo>
                  <a:cubicBezTo>
                    <a:pt x="1658" y="1152"/>
                    <a:pt x="1610" y="568"/>
                    <a:pt x="1910" y="331"/>
                  </a:cubicBezTo>
                  <a:cubicBezTo>
                    <a:pt x="2002" y="256"/>
                    <a:pt x="2120" y="216"/>
                    <a:pt x="2267" y="216"/>
                  </a:cubicBezTo>
                  <a:cubicBezTo>
                    <a:pt x="2398" y="216"/>
                    <a:pt x="2552" y="248"/>
                    <a:pt x="2731" y="315"/>
                  </a:cubicBezTo>
                  <a:cubicBezTo>
                    <a:pt x="2905" y="378"/>
                    <a:pt x="3047" y="442"/>
                    <a:pt x="3157" y="520"/>
                  </a:cubicBezTo>
                  <a:cubicBezTo>
                    <a:pt x="2905" y="868"/>
                    <a:pt x="2794" y="1357"/>
                    <a:pt x="3078" y="1610"/>
                  </a:cubicBezTo>
                  <a:cubicBezTo>
                    <a:pt x="3168" y="1690"/>
                    <a:pt x="3265" y="1732"/>
                    <a:pt x="3355" y="1732"/>
                  </a:cubicBezTo>
                  <a:cubicBezTo>
                    <a:pt x="3408" y="1732"/>
                    <a:pt x="3458" y="1718"/>
                    <a:pt x="3505" y="1689"/>
                  </a:cubicBezTo>
                  <a:cubicBezTo>
                    <a:pt x="3678" y="1610"/>
                    <a:pt x="3773" y="1404"/>
                    <a:pt x="3757" y="1152"/>
                  </a:cubicBezTo>
                  <a:cubicBezTo>
                    <a:pt x="3757" y="1041"/>
                    <a:pt x="3710" y="773"/>
                    <a:pt x="3441" y="505"/>
                  </a:cubicBezTo>
                  <a:cubicBezTo>
                    <a:pt x="3618" y="328"/>
                    <a:pt x="3850" y="194"/>
                    <a:pt x="4110" y="194"/>
                  </a:cubicBezTo>
                  <a:close/>
                  <a:moveTo>
                    <a:pt x="4115" y="1"/>
                  </a:moveTo>
                  <a:cubicBezTo>
                    <a:pt x="3794" y="1"/>
                    <a:pt x="3499" y="153"/>
                    <a:pt x="3284" y="378"/>
                  </a:cubicBezTo>
                  <a:cubicBezTo>
                    <a:pt x="3157" y="284"/>
                    <a:pt x="2999" y="205"/>
                    <a:pt x="2794" y="126"/>
                  </a:cubicBezTo>
                  <a:cubicBezTo>
                    <a:pt x="2599" y="56"/>
                    <a:pt x="2426" y="23"/>
                    <a:pt x="2273" y="23"/>
                  </a:cubicBezTo>
                  <a:cubicBezTo>
                    <a:pt x="2078" y="23"/>
                    <a:pt x="1916" y="76"/>
                    <a:pt x="1784" y="173"/>
                  </a:cubicBezTo>
                  <a:cubicBezTo>
                    <a:pt x="1500" y="394"/>
                    <a:pt x="1453" y="789"/>
                    <a:pt x="1453" y="1010"/>
                  </a:cubicBezTo>
                  <a:cubicBezTo>
                    <a:pt x="1396" y="993"/>
                    <a:pt x="1339" y="985"/>
                    <a:pt x="1280" y="985"/>
                  </a:cubicBezTo>
                  <a:cubicBezTo>
                    <a:pt x="962" y="985"/>
                    <a:pt x="627" y="1224"/>
                    <a:pt x="426" y="1531"/>
                  </a:cubicBezTo>
                  <a:cubicBezTo>
                    <a:pt x="79" y="2020"/>
                    <a:pt x="0" y="2715"/>
                    <a:pt x="600" y="3172"/>
                  </a:cubicBezTo>
                  <a:cubicBezTo>
                    <a:pt x="868" y="3393"/>
                    <a:pt x="1137" y="3504"/>
                    <a:pt x="1374" y="3535"/>
                  </a:cubicBezTo>
                  <a:cubicBezTo>
                    <a:pt x="1484" y="3962"/>
                    <a:pt x="1831" y="4214"/>
                    <a:pt x="2321" y="4230"/>
                  </a:cubicBezTo>
                  <a:lnTo>
                    <a:pt x="2463" y="4230"/>
                  </a:lnTo>
                  <a:cubicBezTo>
                    <a:pt x="3078" y="4230"/>
                    <a:pt x="3584" y="4104"/>
                    <a:pt x="3899" y="3867"/>
                  </a:cubicBezTo>
                  <a:cubicBezTo>
                    <a:pt x="3947" y="3930"/>
                    <a:pt x="4010" y="3993"/>
                    <a:pt x="4073" y="4041"/>
                  </a:cubicBezTo>
                  <a:cubicBezTo>
                    <a:pt x="4214" y="4158"/>
                    <a:pt x="4387" y="4210"/>
                    <a:pt x="4576" y="4210"/>
                  </a:cubicBezTo>
                  <a:cubicBezTo>
                    <a:pt x="5019" y="4210"/>
                    <a:pt x="5543" y="3923"/>
                    <a:pt x="5920" y="3535"/>
                  </a:cubicBezTo>
                  <a:cubicBezTo>
                    <a:pt x="6488" y="2920"/>
                    <a:pt x="6599" y="2241"/>
                    <a:pt x="6172" y="1783"/>
                  </a:cubicBezTo>
                  <a:cubicBezTo>
                    <a:pt x="5967" y="1547"/>
                    <a:pt x="5715" y="1436"/>
                    <a:pt x="5462" y="1420"/>
                  </a:cubicBezTo>
                  <a:cubicBezTo>
                    <a:pt x="5446" y="1010"/>
                    <a:pt x="5241" y="536"/>
                    <a:pt x="4720" y="189"/>
                  </a:cubicBezTo>
                  <a:cubicBezTo>
                    <a:pt x="4517" y="57"/>
                    <a:pt x="4311" y="1"/>
                    <a:pt x="4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3"/>
          <p:cNvGrpSpPr/>
          <p:nvPr/>
        </p:nvGrpSpPr>
        <p:grpSpPr>
          <a:xfrm>
            <a:off x="87223" y="104372"/>
            <a:ext cx="9477044" cy="4261900"/>
            <a:chOff x="87223" y="104372"/>
            <a:chExt cx="9477044" cy="4261900"/>
          </a:xfrm>
        </p:grpSpPr>
        <p:grpSp>
          <p:nvGrpSpPr>
            <p:cNvPr id="61" name="Google Shape;61;p3"/>
            <p:cNvGrpSpPr/>
            <p:nvPr/>
          </p:nvGrpSpPr>
          <p:grpSpPr>
            <a:xfrm>
              <a:off x="87223" y="104372"/>
              <a:ext cx="8838188" cy="404259"/>
              <a:chOff x="87223" y="104372"/>
              <a:chExt cx="8838188" cy="404259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8656819" y="181709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23" y="1043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64;p3"/>
            <p:cNvSpPr/>
            <p:nvPr/>
          </p:nvSpPr>
          <p:spPr>
            <a:xfrm rot="10602819">
              <a:off x="8501602" y="1775330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73349" y="358265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7583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5"/>
          <p:cNvGrpSpPr/>
          <p:nvPr/>
        </p:nvGrpSpPr>
        <p:grpSpPr>
          <a:xfrm>
            <a:off x="4764794" y="130747"/>
            <a:ext cx="3988513" cy="4874575"/>
            <a:chOff x="4764794" y="130747"/>
            <a:chExt cx="3988513" cy="4874575"/>
          </a:xfrm>
        </p:grpSpPr>
        <p:sp>
          <p:nvSpPr>
            <p:cNvPr id="76" name="Google Shape;76;p5"/>
            <p:cNvSpPr/>
            <p:nvPr/>
          </p:nvSpPr>
          <p:spPr>
            <a:xfrm>
              <a:off x="8349048" y="130747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764794" y="47557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5"/>
          <p:cNvSpPr/>
          <p:nvPr/>
        </p:nvSpPr>
        <p:spPr>
          <a:xfrm>
            <a:off x="259775" y="298950"/>
            <a:ext cx="8589900" cy="45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59774" y="4392056"/>
            <a:ext cx="450573" cy="432889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82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8"/>
          <p:cNvGrpSpPr/>
          <p:nvPr/>
        </p:nvGrpSpPr>
        <p:grpSpPr>
          <a:xfrm>
            <a:off x="71319" y="40772"/>
            <a:ext cx="9019729" cy="5000622"/>
            <a:chOff x="71319" y="40772"/>
            <a:chExt cx="9019729" cy="5000622"/>
          </a:xfrm>
        </p:grpSpPr>
        <p:sp>
          <p:nvSpPr>
            <p:cNvPr id="116" name="Google Shape;116;p8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259775" y="298950"/>
            <a:ext cx="8589900" cy="45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0" name="Google Shape;120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680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/>
          <p:nvPr/>
        </p:nvSpPr>
        <p:spPr>
          <a:xfrm>
            <a:off x="339898" y="4540972"/>
            <a:ext cx="404259" cy="404259"/>
          </a:xfrm>
          <a:custGeom>
            <a:avLst/>
            <a:gdLst/>
            <a:ahLst/>
            <a:cxnLst/>
            <a:rect l="l" t="t" r="r" b="b"/>
            <a:pathLst>
              <a:path w="2211" h="2211" extrusionOk="0">
                <a:moveTo>
                  <a:pt x="1185" y="285"/>
                </a:moveTo>
                <a:cubicBezTo>
                  <a:pt x="1216" y="379"/>
                  <a:pt x="1248" y="506"/>
                  <a:pt x="1264" y="585"/>
                </a:cubicBezTo>
                <a:cubicBezTo>
                  <a:pt x="1327" y="806"/>
                  <a:pt x="1343" y="853"/>
                  <a:pt x="1358" y="884"/>
                </a:cubicBezTo>
                <a:cubicBezTo>
                  <a:pt x="1390" y="932"/>
                  <a:pt x="1421" y="948"/>
                  <a:pt x="1642" y="1026"/>
                </a:cubicBezTo>
                <a:cubicBezTo>
                  <a:pt x="1721" y="1058"/>
                  <a:pt x="1848" y="1090"/>
                  <a:pt x="1927" y="1137"/>
                </a:cubicBezTo>
                <a:cubicBezTo>
                  <a:pt x="1800" y="1184"/>
                  <a:pt x="1611" y="1263"/>
                  <a:pt x="1421" y="1326"/>
                </a:cubicBezTo>
                <a:cubicBezTo>
                  <a:pt x="1406" y="1326"/>
                  <a:pt x="1390" y="1358"/>
                  <a:pt x="1374" y="1374"/>
                </a:cubicBezTo>
                <a:cubicBezTo>
                  <a:pt x="1279" y="1579"/>
                  <a:pt x="1169" y="1816"/>
                  <a:pt x="1106" y="1942"/>
                </a:cubicBezTo>
                <a:cubicBezTo>
                  <a:pt x="1058" y="1800"/>
                  <a:pt x="980" y="1547"/>
                  <a:pt x="932" y="1342"/>
                </a:cubicBezTo>
                <a:cubicBezTo>
                  <a:pt x="916" y="1311"/>
                  <a:pt x="885" y="1279"/>
                  <a:pt x="853" y="1263"/>
                </a:cubicBezTo>
                <a:cubicBezTo>
                  <a:pt x="648" y="1232"/>
                  <a:pt x="411" y="1184"/>
                  <a:pt x="285" y="1137"/>
                </a:cubicBezTo>
                <a:cubicBezTo>
                  <a:pt x="411" y="1058"/>
                  <a:pt x="680" y="948"/>
                  <a:pt x="901" y="853"/>
                </a:cubicBezTo>
                <a:cubicBezTo>
                  <a:pt x="932" y="853"/>
                  <a:pt x="948" y="821"/>
                  <a:pt x="964" y="806"/>
                </a:cubicBezTo>
                <a:cubicBezTo>
                  <a:pt x="1027" y="616"/>
                  <a:pt x="1122" y="395"/>
                  <a:pt x="1185" y="285"/>
                </a:cubicBezTo>
                <a:close/>
                <a:moveTo>
                  <a:pt x="1216" y="0"/>
                </a:moveTo>
                <a:cubicBezTo>
                  <a:pt x="1153" y="0"/>
                  <a:pt x="1058" y="0"/>
                  <a:pt x="790" y="695"/>
                </a:cubicBezTo>
                <a:cubicBezTo>
                  <a:pt x="48" y="995"/>
                  <a:pt x="32" y="1090"/>
                  <a:pt x="17" y="1121"/>
                </a:cubicBezTo>
                <a:cubicBezTo>
                  <a:pt x="1" y="1153"/>
                  <a:pt x="17" y="1200"/>
                  <a:pt x="32" y="1232"/>
                </a:cubicBezTo>
                <a:cubicBezTo>
                  <a:pt x="48" y="1247"/>
                  <a:pt x="111" y="1326"/>
                  <a:pt x="759" y="1453"/>
                </a:cubicBezTo>
                <a:cubicBezTo>
                  <a:pt x="948" y="2210"/>
                  <a:pt x="1011" y="2210"/>
                  <a:pt x="1090" y="2210"/>
                </a:cubicBezTo>
                <a:cubicBezTo>
                  <a:pt x="1153" y="2210"/>
                  <a:pt x="1216" y="2210"/>
                  <a:pt x="1532" y="1500"/>
                </a:cubicBezTo>
                <a:cubicBezTo>
                  <a:pt x="1721" y="1421"/>
                  <a:pt x="2100" y="1295"/>
                  <a:pt x="2179" y="1216"/>
                </a:cubicBezTo>
                <a:cubicBezTo>
                  <a:pt x="2195" y="1200"/>
                  <a:pt x="2211" y="1153"/>
                  <a:pt x="2211" y="1105"/>
                </a:cubicBezTo>
                <a:cubicBezTo>
                  <a:pt x="2195" y="1026"/>
                  <a:pt x="2100" y="979"/>
                  <a:pt x="1706" y="837"/>
                </a:cubicBezTo>
                <a:cubicBezTo>
                  <a:pt x="1642" y="806"/>
                  <a:pt x="1564" y="790"/>
                  <a:pt x="1516" y="758"/>
                </a:cubicBezTo>
                <a:cubicBezTo>
                  <a:pt x="1500" y="727"/>
                  <a:pt x="1485" y="616"/>
                  <a:pt x="1453" y="537"/>
                </a:cubicBezTo>
                <a:cubicBezTo>
                  <a:pt x="1390" y="269"/>
                  <a:pt x="1343" y="111"/>
                  <a:pt x="1295" y="48"/>
                </a:cubicBezTo>
                <a:cubicBezTo>
                  <a:pt x="1279" y="16"/>
                  <a:pt x="1248" y="0"/>
                  <a:pt x="12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9"/>
          <p:cNvSpPr/>
          <p:nvPr/>
        </p:nvSpPr>
        <p:spPr>
          <a:xfrm>
            <a:off x="4209274" y="94843"/>
            <a:ext cx="450573" cy="432889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8731469" y="186496"/>
            <a:ext cx="268592" cy="249577"/>
          </a:xfrm>
          <a:custGeom>
            <a:avLst/>
            <a:gdLst/>
            <a:ahLst/>
            <a:cxnLst/>
            <a:rect l="l" t="t" r="r" b="b"/>
            <a:pathLst>
              <a:path w="1469" h="1365" extrusionOk="0">
                <a:moveTo>
                  <a:pt x="770" y="198"/>
                </a:moveTo>
                <a:cubicBezTo>
                  <a:pt x="875" y="198"/>
                  <a:pt x="981" y="232"/>
                  <a:pt x="1074" y="304"/>
                </a:cubicBezTo>
                <a:lnTo>
                  <a:pt x="1058" y="304"/>
                </a:lnTo>
                <a:cubicBezTo>
                  <a:pt x="1169" y="383"/>
                  <a:pt x="1232" y="494"/>
                  <a:pt x="1247" y="620"/>
                </a:cubicBezTo>
                <a:cubicBezTo>
                  <a:pt x="1263" y="746"/>
                  <a:pt x="1232" y="873"/>
                  <a:pt x="1153" y="983"/>
                </a:cubicBezTo>
                <a:cubicBezTo>
                  <a:pt x="1052" y="1103"/>
                  <a:pt x="908" y="1169"/>
                  <a:pt x="765" y="1169"/>
                </a:cubicBezTo>
                <a:cubicBezTo>
                  <a:pt x="662" y="1169"/>
                  <a:pt x="560" y="1135"/>
                  <a:pt x="474" y="1062"/>
                </a:cubicBezTo>
                <a:cubicBezTo>
                  <a:pt x="253" y="904"/>
                  <a:pt x="221" y="588"/>
                  <a:pt x="379" y="383"/>
                </a:cubicBezTo>
                <a:cubicBezTo>
                  <a:pt x="480" y="264"/>
                  <a:pt x="624" y="198"/>
                  <a:pt x="770" y="198"/>
                </a:cubicBezTo>
                <a:close/>
                <a:moveTo>
                  <a:pt x="767" y="1"/>
                </a:moveTo>
                <a:cubicBezTo>
                  <a:pt x="564" y="1"/>
                  <a:pt x="366" y="91"/>
                  <a:pt x="237" y="257"/>
                </a:cubicBezTo>
                <a:cubicBezTo>
                  <a:pt x="0" y="557"/>
                  <a:pt x="48" y="983"/>
                  <a:pt x="348" y="1220"/>
                </a:cubicBezTo>
                <a:cubicBezTo>
                  <a:pt x="471" y="1318"/>
                  <a:pt x="617" y="1364"/>
                  <a:pt x="761" y="1364"/>
                </a:cubicBezTo>
                <a:cubicBezTo>
                  <a:pt x="967" y="1364"/>
                  <a:pt x="1172" y="1270"/>
                  <a:pt x="1311" y="1094"/>
                </a:cubicBezTo>
                <a:cubicBezTo>
                  <a:pt x="1421" y="951"/>
                  <a:pt x="1468" y="778"/>
                  <a:pt x="1453" y="588"/>
                </a:cubicBezTo>
                <a:cubicBezTo>
                  <a:pt x="1421" y="415"/>
                  <a:pt x="1326" y="257"/>
                  <a:pt x="1184" y="146"/>
                </a:cubicBezTo>
                <a:cubicBezTo>
                  <a:pt x="1059" y="48"/>
                  <a:pt x="912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59775" y="298950"/>
            <a:ext cx="8589900" cy="45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48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0"/>
          <p:cNvGrpSpPr/>
          <p:nvPr/>
        </p:nvGrpSpPr>
        <p:grpSpPr>
          <a:xfrm>
            <a:off x="71319" y="40772"/>
            <a:ext cx="9019729" cy="5000622"/>
            <a:chOff x="71319" y="40772"/>
            <a:chExt cx="9019729" cy="5000622"/>
          </a:xfrm>
        </p:grpSpPr>
        <p:sp>
          <p:nvSpPr>
            <p:cNvPr id="130" name="Google Shape;130;p10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10"/>
          <p:cNvSpPr/>
          <p:nvPr/>
        </p:nvSpPr>
        <p:spPr>
          <a:xfrm>
            <a:off x="259775" y="298950"/>
            <a:ext cx="8589900" cy="45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720000" y="4035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328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253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/>
          <p:nvPr/>
        </p:nvSpPr>
        <p:spPr>
          <a:xfrm>
            <a:off x="259775" y="298950"/>
            <a:ext cx="8589900" cy="45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hasCustomPrompt="1"/>
          </p:nvPr>
        </p:nvSpPr>
        <p:spPr>
          <a:xfrm>
            <a:off x="1216500" y="1576010"/>
            <a:ext cx="1475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2" hasCustomPrompt="1"/>
          </p:nvPr>
        </p:nvSpPr>
        <p:spPr>
          <a:xfrm>
            <a:off x="1216500" y="3351773"/>
            <a:ext cx="1475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1"/>
          </p:nvPr>
        </p:nvSpPr>
        <p:spPr>
          <a:xfrm>
            <a:off x="2844600" y="1456050"/>
            <a:ext cx="50829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4"/>
          </p:nvPr>
        </p:nvSpPr>
        <p:spPr>
          <a:xfrm>
            <a:off x="2844600" y="3291775"/>
            <a:ext cx="50829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1" name="Google Shape;151;p13"/>
          <p:cNvGrpSpPr/>
          <p:nvPr/>
        </p:nvGrpSpPr>
        <p:grpSpPr>
          <a:xfrm>
            <a:off x="149722" y="119031"/>
            <a:ext cx="8752486" cy="649054"/>
            <a:chOff x="149722" y="119031"/>
            <a:chExt cx="8752486" cy="649054"/>
          </a:xfrm>
        </p:grpSpPr>
        <p:sp>
          <p:nvSpPr>
            <p:cNvPr id="152" name="Google Shape;152;p13"/>
            <p:cNvSpPr/>
            <p:nvPr/>
          </p:nvSpPr>
          <p:spPr>
            <a:xfrm>
              <a:off x="2019636" y="1190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" name="Google Shape;153;p13"/>
            <p:cNvGrpSpPr/>
            <p:nvPr/>
          </p:nvGrpSpPr>
          <p:grpSpPr>
            <a:xfrm>
              <a:off x="7860469" y="169056"/>
              <a:ext cx="1041740" cy="599029"/>
              <a:chOff x="2396800" y="1168500"/>
              <a:chExt cx="454650" cy="261425"/>
            </a:xfrm>
          </p:grpSpPr>
          <p:sp>
            <p:nvSpPr>
              <p:cNvPr id="154" name="Google Shape;154;p13"/>
              <p:cNvSpPr/>
              <p:nvPr/>
            </p:nvSpPr>
            <p:spPr>
              <a:xfrm>
                <a:off x="2396800" y="1271500"/>
                <a:ext cx="141700" cy="992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969" extrusionOk="0">
                    <a:moveTo>
                      <a:pt x="3416" y="1"/>
                    </a:moveTo>
                    <a:cubicBezTo>
                      <a:pt x="3404" y="1"/>
                      <a:pt x="3391" y="3"/>
                      <a:pt x="3379" y="7"/>
                    </a:cubicBezTo>
                    <a:cubicBezTo>
                      <a:pt x="3236" y="101"/>
                      <a:pt x="1" y="2106"/>
                      <a:pt x="727" y="3353"/>
                    </a:cubicBezTo>
                    <a:cubicBezTo>
                      <a:pt x="1011" y="3827"/>
                      <a:pt x="1800" y="3969"/>
                      <a:pt x="2652" y="3969"/>
                    </a:cubicBezTo>
                    <a:cubicBezTo>
                      <a:pt x="3978" y="3969"/>
                      <a:pt x="5478" y="3622"/>
                      <a:pt x="5588" y="3590"/>
                    </a:cubicBezTo>
                    <a:cubicBezTo>
                      <a:pt x="5636" y="3590"/>
                      <a:pt x="5667" y="3527"/>
                      <a:pt x="5652" y="3479"/>
                    </a:cubicBezTo>
                    <a:cubicBezTo>
                      <a:pt x="5636" y="3432"/>
                      <a:pt x="5588" y="3401"/>
                      <a:pt x="5541" y="3401"/>
                    </a:cubicBezTo>
                    <a:cubicBezTo>
                      <a:pt x="4920" y="3551"/>
                      <a:pt x="3699" y="3767"/>
                      <a:pt x="2655" y="3767"/>
                    </a:cubicBezTo>
                    <a:cubicBezTo>
                      <a:pt x="1842" y="3767"/>
                      <a:pt x="1135" y="3637"/>
                      <a:pt x="900" y="3243"/>
                    </a:cubicBezTo>
                    <a:cubicBezTo>
                      <a:pt x="364" y="2359"/>
                      <a:pt x="2574" y="733"/>
                      <a:pt x="3473" y="180"/>
                    </a:cubicBezTo>
                    <a:cubicBezTo>
                      <a:pt x="3521" y="149"/>
                      <a:pt x="3536" y="86"/>
                      <a:pt x="3505" y="38"/>
                    </a:cubicBezTo>
                    <a:cubicBezTo>
                      <a:pt x="3482" y="15"/>
                      <a:pt x="3450" y="1"/>
                      <a:pt x="3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3"/>
              <p:cNvSpPr/>
              <p:nvPr/>
            </p:nvSpPr>
            <p:spPr>
              <a:xfrm>
                <a:off x="2471000" y="1305875"/>
                <a:ext cx="722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31" extrusionOk="0">
                    <a:moveTo>
                      <a:pt x="1358" y="1"/>
                    </a:moveTo>
                    <a:cubicBezTo>
                      <a:pt x="1348" y="1"/>
                      <a:pt x="1337" y="2"/>
                      <a:pt x="1326" y="5"/>
                    </a:cubicBezTo>
                    <a:cubicBezTo>
                      <a:pt x="1279" y="21"/>
                      <a:pt x="0" y="400"/>
                      <a:pt x="79" y="1331"/>
                    </a:cubicBezTo>
                    <a:cubicBezTo>
                      <a:pt x="79" y="1378"/>
                      <a:pt x="95" y="1442"/>
                      <a:pt x="174" y="1505"/>
                    </a:cubicBezTo>
                    <a:cubicBezTo>
                      <a:pt x="300" y="1599"/>
                      <a:pt x="568" y="1631"/>
                      <a:pt x="884" y="1631"/>
                    </a:cubicBezTo>
                    <a:cubicBezTo>
                      <a:pt x="1626" y="1631"/>
                      <a:pt x="2652" y="1442"/>
                      <a:pt x="2810" y="1410"/>
                    </a:cubicBezTo>
                    <a:cubicBezTo>
                      <a:pt x="2857" y="1410"/>
                      <a:pt x="2889" y="1347"/>
                      <a:pt x="2889" y="1299"/>
                    </a:cubicBezTo>
                    <a:cubicBezTo>
                      <a:pt x="2876" y="1247"/>
                      <a:pt x="2841" y="1216"/>
                      <a:pt x="2794" y="1216"/>
                    </a:cubicBezTo>
                    <a:cubicBezTo>
                      <a:pt x="2784" y="1216"/>
                      <a:pt x="2773" y="1218"/>
                      <a:pt x="2763" y="1221"/>
                    </a:cubicBezTo>
                    <a:cubicBezTo>
                      <a:pt x="2220" y="1327"/>
                      <a:pt x="1413" y="1440"/>
                      <a:pt x="861" y="1440"/>
                    </a:cubicBezTo>
                    <a:cubicBezTo>
                      <a:pt x="594" y="1440"/>
                      <a:pt x="388" y="1414"/>
                      <a:pt x="300" y="1347"/>
                    </a:cubicBezTo>
                    <a:cubicBezTo>
                      <a:pt x="268" y="1331"/>
                      <a:pt x="268" y="1315"/>
                      <a:pt x="268" y="1315"/>
                    </a:cubicBezTo>
                    <a:cubicBezTo>
                      <a:pt x="205" y="542"/>
                      <a:pt x="1373" y="194"/>
                      <a:pt x="1389" y="194"/>
                    </a:cubicBezTo>
                    <a:cubicBezTo>
                      <a:pt x="1437" y="179"/>
                      <a:pt x="1468" y="131"/>
                      <a:pt x="1452" y="68"/>
                    </a:cubicBezTo>
                    <a:cubicBezTo>
                      <a:pt x="1439" y="29"/>
                      <a:pt x="1405" y="1"/>
                      <a:pt x="1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3"/>
              <p:cNvSpPr/>
              <p:nvPr/>
            </p:nvSpPr>
            <p:spPr>
              <a:xfrm>
                <a:off x="2736175" y="1241025"/>
                <a:ext cx="71075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536" extrusionOk="0">
                    <a:moveTo>
                      <a:pt x="1715" y="0"/>
                    </a:moveTo>
                    <a:cubicBezTo>
                      <a:pt x="1389" y="0"/>
                      <a:pt x="1113" y="42"/>
                      <a:pt x="1090" y="42"/>
                    </a:cubicBezTo>
                    <a:cubicBezTo>
                      <a:pt x="1043" y="42"/>
                      <a:pt x="1011" y="105"/>
                      <a:pt x="1011" y="152"/>
                    </a:cubicBezTo>
                    <a:cubicBezTo>
                      <a:pt x="1024" y="205"/>
                      <a:pt x="1059" y="235"/>
                      <a:pt x="1097" y="235"/>
                    </a:cubicBezTo>
                    <a:cubicBezTo>
                      <a:pt x="1105" y="235"/>
                      <a:pt x="1113" y="234"/>
                      <a:pt x="1122" y="231"/>
                    </a:cubicBezTo>
                    <a:cubicBezTo>
                      <a:pt x="1247" y="211"/>
                      <a:pt x="1463" y="189"/>
                      <a:pt x="1694" y="189"/>
                    </a:cubicBezTo>
                    <a:cubicBezTo>
                      <a:pt x="2016" y="189"/>
                      <a:pt x="2368" y="233"/>
                      <a:pt x="2542" y="389"/>
                    </a:cubicBezTo>
                    <a:cubicBezTo>
                      <a:pt x="2605" y="452"/>
                      <a:pt x="2653" y="531"/>
                      <a:pt x="2653" y="626"/>
                    </a:cubicBezTo>
                    <a:cubicBezTo>
                      <a:pt x="2653" y="1115"/>
                      <a:pt x="1074" y="1936"/>
                      <a:pt x="80" y="2346"/>
                    </a:cubicBezTo>
                    <a:cubicBezTo>
                      <a:pt x="32" y="2362"/>
                      <a:pt x="1" y="2425"/>
                      <a:pt x="32" y="2473"/>
                    </a:cubicBezTo>
                    <a:cubicBezTo>
                      <a:pt x="48" y="2504"/>
                      <a:pt x="80" y="2536"/>
                      <a:pt x="111" y="2536"/>
                    </a:cubicBezTo>
                    <a:lnTo>
                      <a:pt x="127" y="2536"/>
                    </a:lnTo>
                    <a:cubicBezTo>
                      <a:pt x="127" y="2536"/>
                      <a:pt x="143" y="2520"/>
                      <a:pt x="159" y="2520"/>
                    </a:cubicBezTo>
                    <a:cubicBezTo>
                      <a:pt x="427" y="2410"/>
                      <a:pt x="2842" y="1415"/>
                      <a:pt x="2842" y="626"/>
                    </a:cubicBezTo>
                    <a:cubicBezTo>
                      <a:pt x="2842" y="468"/>
                      <a:pt x="2779" y="326"/>
                      <a:pt x="2669" y="231"/>
                    </a:cubicBezTo>
                    <a:cubicBezTo>
                      <a:pt x="2451" y="46"/>
                      <a:pt x="2056" y="0"/>
                      <a:pt x="17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3"/>
              <p:cNvSpPr/>
              <p:nvPr/>
            </p:nvSpPr>
            <p:spPr>
              <a:xfrm>
                <a:off x="2750000" y="1204550"/>
                <a:ext cx="10145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4058" h="5179" extrusionOk="0">
                    <a:moveTo>
                      <a:pt x="887" y="1"/>
                    </a:moveTo>
                    <a:cubicBezTo>
                      <a:pt x="834" y="1"/>
                      <a:pt x="800" y="1"/>
                      <a:pt x="790" y="1"/>
                    </a:cubicBezTo>
                    <a:cubicBezTo>
                      <a:pt x="726" y="1"/>
                      <a:pt x="695" y="49"/>
                      <a:pt x="695" y="112"/>
                    </a:cubicBezTo>
                    <a:cubicBezTo>
                      <a:pt x="695" y="159"/>
                      <a:pt x="742" y="206"/>
                      <a:pt x="790" y="206"/>
                    </a:cubicBezTo>
                    <a:cubicBezTo>
                      <a:pt x="793" y="206"/>
                      <a:pt x="825" y="206"/>
                      <a:pt x="881" y="206"/>
                    </a:cubicBezTo>
                    <a:cubicBezTo>
                      <a:pt x="1308" y="206"/>
                      <a:pt x="3114" y="255"/>
                      <a:pt x="3631" y="1122"/>
                    </a:cubicBezTo>
                    <a:cubicBezTo>
                      <a:pt x="3820" y="1406"/>
                      <a:pt x="3852" y="1722"/>
                      <a:pt x="3741" y="2053"/>
                    </a:cubicBezTo>
                    <a:cubicBezTo>
                      <a:pt x="3268" y="3553"/>
                      <a:pt x="95" y="4989"/>
                      <a:pt x="63" y="4989"/>
                    </a:cubicBezTo>
                    <a:cubicBezTo>
                      <a:pt x="16" y="5021"/>
                      <a:pt x="0" y="5084"/>
                      <a:pt x="16" y="5131"/>
                    </a:cubicBezTo>
                    <a:cubicBezTo>
                      <a:pt x="32" y="5163"/>
                      <a:pt x="79" y="5179"/>
                      <a:pt x="111" y="5179"/>
                    </a:cubicBezTo>
                    <a:lnTo>
                      <a:pt x="142" y="5179"/>
                    </a:lnTo>
                    <a:cubicBezTo>
                      <a:pt x="284" y="5116"/>
                      <a:pt x="3426" y="3711"/>
                      <a:pt x="3931" y="2116"/>
                    </a:cubicBezTo>
                    <a:cubicBezTo>
                      <a:pt x="4057" y="1722"/>
                      <a:pt x="4010" y="1359"/>
                      <a:pt x="3805" y="1011"/>
                    </a:cubicBezTo>
                    <a:cubicBezTo>
                      <a:pt x="3225" y="51"/>
                      <a:pt x="1345" y="1"/>
                      <a:pt x="8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3"/>
              <p:cNvSpPr/>
              <p:nvPr/>
            </p:nvSpPr>
            <p:spPr>
              <a:xfrm>
                <a:off x="2461125" y="1168500"/>
                <a:ext cx="323225" cy="210925"/>
              </a:xfrm>
              <a:custGeom>
                <a:avLst/>
                <a:gdLst/>
                <a:ahLst/>
                <a:cxnLst/>
                <a:rect l="l" t="t" r="r" b="b"/>
                <a:pathLst>
                  <a:path w="12929" h="8437" extrusionOk="0">
                    <a:moveTo>
                      <a:pt x="9524" y="1"/>
                    </a:moveTo>
                    <a:cubicBezTo>
                      <a:pt x="9420" y="1"/>
                      <a:pt x="9312" y="3"/>
                      <a:pt x="9203" y="7"/>
                    </a:cubicBezTo>
                    <a:cubicBezTo>
                      <a:pt x="9203" y="7"/>
                      <a:pt x="6725" y="1506"/>
                      <a:pt x="6488" y="1522"/>
                    </a:cubicBezTo>
                    <a:lnTo>
                      <a:pt x="3236" y="1238"/>
                    </a:lnTo>
                    <a:cubicBezTo>
                      <a:pt x="2889" y="1380"/>
                      <a:pt x="2305" y="1680"/>
                      <a:pt x="2210" y="1822"/>
                    </a:cubicBezTo>
                    <a:cubicBezTo>
                      <a:pt x="1" y="5390"/>
                      <a:pt x="7719" y="8436"/>
                      <a:pt x="7719" y="8436"/>
                    </a:cubicBezTo>
                    <a:cubicBezTo>
                      <a:pt x="7719" y="8436"/>
                      <a:pt x="12929" y="4332"/>
                      <a:pt x="11003" y="322"/>
                    </a:cubicBezTo>
                    <a:cubicBezTo>
                      <a:pt x="10892" y="101"/>
                      <a:pt x="10272" y="1"/>
                      <a:pt x="95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3"/>
              <p:cNvSpPr/>
              <p:nvPr/>
            </p:nvSpPr>
            <p:spPr>
              <a:xfrm>
                <a:off x="2513600" y="1173200"/>
                <a:ext cx="2013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8052" h="2092" extrusionOk="0">
                    <a:moveTo>
                      <a:pt x="7939" y="0"/>
                    </a:moveTo>
                    <a:cubicBezTo>
                      <a:pt x="7913" y="0"/>
                      <a:pt x="7886" y="8"/>
                      <a:pt x="7862" y="24"/>
                    </a:cubicBezTo>
                    <a:cubicBezTo>
                      <a:pt x="6422" y="1512"/>
                      <a:pt x="4443" y="1877"/>
                      <a:pt x="2850" y="1877"/>
                    </a:cubicBezTo>
                    <a:cubicBezTo>
                      <a:pt x="1334" y="1877"/>
                      <a:pt x="166" y="1547"/>
                      <a:pt x="143" y="1539"/>
                    </a:cubicBezTo>
                    <a:cubicBezTo>
                      <a:pt x="135" y="1537"/>
                      <a:pt x="127" y="1535"/>
                      <a:pt x="119" y="1535"/>
                    </a:cubicBezTo>
                    <a:cubicBezTo>
                      <a:pt x="80" y="1535"/>
                      <a:pt x="46" y="1566"/>
                      <a:pt x="33" y="1618"/>
                    </a:cubicBezTo>
                    <a:cubicBezTo>
                      <a:pt x="1" y="1666"/>
                      <a:pt x="33" y="1713"/>
                      <a:pt x="96" y="1729"/>
                    </a:cubicBezTo>
                    <a:cubicBezTo>
                      <a:pt x="111" y="1745"/>
                      <a:pt x="1311" y="2092"/>
                      <a:pt x="2858" y="2092"/>
                    </a:cubicBezTo>
                    <a:lnTo>
                      <a:pt x="2937" y="2092"/>
                    </a:lnTo>
                    <a:cubicBezTo>
                      <a:pt x="4421" y="2076"/>
                      <a:pt x="6489" y="1729"/>
                      <a:pt x="8004" y="166"/>
                    </a:cubicBezTo>
                    <a:cubicBezTo>
                      <a:pt x="8051" y="134"/>
                      <a:pt x="8051" y="71"/>
                      <a:pt x="8004" y="24"/>
                    </a:cubicBezTo>
                    <a:cubicBezTo>
                      <a:pt x="7988" y="8"/>
                      <a:pt x="7965" y="0"/>
                      <a:pt x="79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3"/>
              <p:cNvSpPr/>
              <p:nvPr/>
            </p:nvSpPr>
            <p:spPr>
              <a:xfrm>
                <a:off x="2651725" y="1376625"/>
                <a:ext cx="1187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132" extrusionOk="0">
                    <a:moveTo>
                      <a:pt x="95" y="1"/>
                    </a:moveTo>
                    <a:cubicBezTo>
                      <a:pt x="32" y="16"/>
                      <a:pt x="1" y="64"/>
                      <a:pt x="1" y="111"/>
                    </a:cubicBezTo>
                    <a:lnTo>
                      <a:pt x="269" y="2053"/>
                    </a:lnTo>
                    <a:cubicBezTo>
                      <a:pt x="269" y="2100"/>
                      <a:pt x="316" y="2132"/>
                      <a:pt x="364" y="2132"/>
                    </a:cubicBezTo>
                    <a:lnTo>
                      <a:pt x="380" y="2132"/>
                    </a:lnTo>
                    <a:cubicBezTo>
                      <a:pt x="427" y="2132"/>
                      <a:pt x="474" y="2084"/>
                      <a:pt x="459" y="2021"/>
                    </a:cubicBezTo>
                    <a:lnTo>
                      <a:pt x="206" y="95"/>
                    </a:lnTo>
                    <a:cubicBezTo>
                      <a:pt x="190" y="32"/>
                      <a:pt x="143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3"/>
              <p:cNvSpPr/>
              <p:nvPr/>
            </p:nvSpPr>
            <p:spPr>
              <a:xfrm>
                <a:off x="2520725" y="1228150"/>
                <a:ext cx="224550" cy="61300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2452" extrusionOk="0">
                    <a:moveTo>
                      <a:pt x="8879" y="0"/>
                    </a:moveTo>
                    <a:cubicBezTo>
                      <a:pt x="8856" y="0"/>
                      <a:pt x="8832" y="12"/>
                      <a:pt x="8808" y="36"/>
                    </a:cubicBezTo>
                    <a:cubicBezTo>
                      <a:pt x="6878" y="1945"/>
                      <a:pt x="3623" y="2254"/>
                      <a:pt x="1694" y="2254"/>
                    </a:cubicBezTo>
                    <a:cubicBezTo>
                      <a:pt x="767" y="2254"/>
                      <a:pt x="147" y="2183"/>
                      <a:pt x="126" y="2183"/>
                    </a:cubicBezTo>
                    <a:cubicBezTo>
                      <a:pt x="120" y="2181"/>
                      <a:pt x="113" y="2180"/>
                      <a:pt x="107" y="2180"/>
                    </a:cubicBezTo>
                    <a:cubicBezTo>
                      <a:pt x="63" y="2180"/>
                      <a:pt x="16" y="2221"/>
                      <a:pt x="16" y="2262"/>
                    </a:cubicBezTo>
                    <a:cubicBezTo>
                      <a:pt x="0" y="2325"/>
                      <a:pt x="47" y="2372"/>
                      <a:pt x="95" y="2372"/>
                    </a:cubicBezTo>
                    <a:cubicBezTo>
                      <a:pt x="111" y="2372"/>
                      <a:pt x="742" y="2451"/>
                      <a:pt x="1689" y="2451"/>
                    </a:cubicBezTo>
                    <a:cubicBezTo>
                      <a:pt x="3646" y="2451"/>
                      <a:pt x="6961" y="2135"/>
                      <a:pt x="8950" y="178"/>
                    </a:cubicBezTo>
                    <a:cubicBezTo>
                      <a:pt x="8982" y="131"/>
                      <a:pt x="8982" y="67"/>
                      <a:pt x="8950" y="36"/>
                    </a:cubicBezTo>
                    <a:cubicBezTo>
                      <a:pt x="8927" y="12"/>
                      <a:pt x="8903" y="0"/>
                      <a:pt x="8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2542025" y="1168650"/>
                <a:ext cx="149200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1717" extrusionOk="0">
                    <a:moveTo>
                      <a:pt x="5866" y="0"/>
                    </a:moveTo>
                    <a:cubicBezTo>
                      <a:pt x="3157" y="0"/>
                      <a:pt x="0" y="1232"/>
                      <a:pt x="0" y="1232"/>
                    </a:cubicBezTo>
                    <a:cubicBezTo>
                      <a:pt x="0" y="1232"/>
                      <a:pt x="851" y="1716"/>
                      <a:pt x="2293" y="1716"/>
                    </a:cubicBezTo>
                    <a:cubicBezTo>
                      <a:pt x="2598" y="1716"/>
                      <a:pt x="2929" y="1695"/>
                      <a:pt x="3284" y="1642"/>
                    </a:cubicBezTo>
                    <a:cubicBezTo>
                      <a:pt x="5336" y="1343"/>
                      <a:pt x="5967" y="1"/>
                      <a:pt x="5967" y="1"/>
                    </a:cubicBezTo>
                    <a:cubicBezTo>
                      <a:pt x="5934" y="0"/>
                      <a:pt x="5900" y="0"/>
                      <a:pt x="5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3"/>
              <p:cNvSpPr/>
              <p:nvPr/>
            </p:nvSpPr>
            <p:spPr>
              <a:xfrm>
                <a:off x="2552275" y="1235750"/>
                <a:ext cx="221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901" extrusionOk="0">
                    <a:moveTo>
                      <a:pt x="443" y="0"/>
                    </a:moveTo>
                    <a:cubicBezTo>
                      <a:pt x="206" y="0"/>
                      <a:pt x="1" y="205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885" y="695"/>
                      <a:pt x="885" y="442"/>
                    </a:cubicBezTo>
                    <a:cubicBezTo>
                      <a:pt x="885" y="205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2598450" y="1239300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43" y="0"/>
                    </a:moveTo>
                    <a:cubicBezTo>
                      <a:pt x="206" y="0"/>
                      <a:pt x="1" y="206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901" y="695"/>
                      <a:pt x="901" y="442"/>
                    </a:cubicBezTo>
                    <a:cubicBezTo>
                      <a:pt x="901" y="206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2649750" y="1224700"/>
                <a:ext cx="22525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5" extrusionOk="0">
                    <a:moveTo>
                      <a:pt x="443" y="0"/>
                    </a:moveTo>
                    <a:cubicBezTo>
                      <a:pt x="206" y="0"/>
                      <a:pt x="1" y="190"/>
                      <a:pt x="1" y="442"/>
                    </a:cubicBezTo>
                    <a:cubicBezTo>
                      <a:pt x="1" y="695"/>
                      <a:pt x="206" y="884"/>
                      <a:pt x="443" y="884"/>
                    </a:cubicBezTo>
                    <a:cubicBezTo>
                      <a:pt x="695" y="884"/>
                      <a:pt x="901" y="695"/>
                      <a:pt x="901" y="442"/>
                    </a:cubicBezTo>
                    <a:cubicBezTo>
                      <a:pt x="901" y="190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2692775" y="1204975"/>
                <a:ext cx="225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4" extrusionOk="0">
                    <a:moveTo>
                      <a:pt x="442" y="0"/>
                    </a:moveTo>
                    <a:cubicBezTo>
                      <a:pt x="206" y="0"/>
                      <a:pt x="0" y="189"/>
                      <a:pt x="0" y="442"/>
                    </a:cubicBezTo>
                    <a:cubicBezTo>
                      <a:pt x="0" y="679"/>
                      <a:pt x="206" y="884"/>
                      <a:pt x="442" y="884"/>
                    </a:cubicBezTo>
                    <a:cubicBezTo>
                      <a:pt x="695" y="884"/>
                      <a:pt x="900" y="679"/>
                      <a:pt x="900" y="442"/>
                    </a:cubicBezTo>
                    <a:cubicBezTo>
                      <a:pt x="900" y="189"/>
                      <a:pt x="695" y="0"/>
                      <a:pt x="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3"/>
              <p:cNvSpPr/>
              <p:nvPr/>
            </p:nvSpPr>
            <p:spPr>
              <a:xfrm>
                <a:off x="2579900" y="1310175"/>
                <a:ext cx="13815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1428" extrusionOk="0">
                    <a:moveTo>
                      <a:pt x="5405" y="1"/>
                    </a:moveTo>
                    <a:cubicBezTo>
                      <a:pt x="5393" y="1"/>
                      <a:pt x="5380" y="3"/>
                      <a:pt x="5368" y="7"/>
                    </a:cubicBezTo>
                    <a:cubicBezTo>
                      <a:pt x="3469" y="1045"/>
                      <a:pt x="1787" y="1226"/>
                      <a:pt x="862" y="1226"/>
                    </a:cubicBezTo>
                    <a:cubicBezTo>
                      <a:pt x="395" y="1226"/>
                      <a:pt x="122" y="1180"/>
                      <a:pt x="111" y="1175"/>
                    </a:cubicBezTo>
                    <a:cubicBezTo>
                      <a:pt x="64" y="1175"/>
                      <a:pt x="17" y="1206"/>
                      <a:pt x="1" y="1254"/>
                    </a:cubicBezTo>
                    <a:cubicBezTo>
                      <a:pt x="1" y="1317"/>
                      <a:pt x="32" y="1364"/>
                      <a:pt x="80" y="1380"/>
                    </a:cubicBezTo>
                    <a:cubicBezTo>
                      <a:pt x="96" y="1380"/>
                      <a:pt x="380" y="1427"/>
                      <a:pt x="869" y="1427"/>
                    </a:cubicBezTo>
                    <a:cubicBezTo>
                      <a:pt x="1816" y="1427"/>
                      <a:pt x="3537" y="1238"/>
                      <a:pt x="5463" y="180"/>
                    </a:cubicBezTo>
                    <a:cubicBezTo>
                      <a:pt x="5510" y="165"/>
                      <a:pt x="5526" y="101"/>
                      <a:pt x="5494" y="54"/>
                    </a:cubicBezTo>
                    <a:cubicBezTo>
                      <a:pt x="5482" y="19"/>
                      <a:pt x="5444" y="1"/>
                      <a:pt x="5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3"/>
            <p:cNvGrpSpPr/>
            <p:nvPr/>
          </p:nvGrpSpPr>
          <p:grpSpPr>
            <a:xfrm>
              <a:off x="149722" y="169042"/>
              <a:ext cx="819059" cy="484429"/>
              <a:chOff x="1179586" y="3966425"/>
              <a:chExt cx="501444" cy="296596"/>
            </a:xfrm>
          </p:grpSpPr>
          <p:sp>
            <p:nvSpPr>
              <p:cNvPr id="169" name="Google Shape;169;p13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3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3"/>
          <p:cNvGrpSpPr/>
          <p:nvPr/>
        </p:nvGrpSpPr>
        <p:grpSpPr>
          <a:xfrm>
            <a:off x="-235396" y="50056"/>
            <a:ext cx="9191107" cy="5421579"/>
            <a:chOff x="-235396" y="50056"/>
            <a:chExt cx="9191107" cy="5421579"/>
          </a:xfrm>
        </p:grpSpPr>
        <p:grpSp>
          <p:nvGrpSpPr>
            <p:cNvPr id="172" name="Google Shape;172;p13"/>
            <p:cNvGrpSpPr/>
            <p:nvPr/>
          </p:nvGrpSpPr>
          <p:grpSpPr>
            <a:xfrm>
              <a:off x="3" y="50056"/>
              <a:ext cx="8955707" cy="5069864"/>
              <a:chOff x="3" y="50056"/>
              <a:chExt cx="8955707" cy="5069864"/>
            </a:xfrm>
          </p:grpSpPr>
          <p:sp>
            <p:nvSpPr>
              <p:cNvPr id="173" name="Google Shape;173;p13"/>
              <p:cNvSpPr/>
              <p:nvPr/>
            </p:nvSpPr>
            <p:spPr>
              <a:xfrm>
                <a:off x="6321249" y="50056"/>
                <a:ext cx="450573" cy="432889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58" extrusionOk="0">
                    <a:moveTo>
                      <a:pt x="2052" y="226"/>
                    </a:moveTo>
                    <a:cubicBezTo>
                      <a:pt x="2021" y="479"/>
                      <a:pt x="1989" y="731"/>
                      <a:pt x="1957" y="984"/>
                    </a:cubicBezTo>
                    <a:cubicBezTo>
                      <a:pt x="1926" y="968"/>
                      <a:pt x="1879" y="937"/>
                      <a:pt x="1831" y="921"/>
                    </a:cubicBezTo>
                    <a:cubicBezTo>
                      <a:pt x="1721" y="873"/>
                      <a:pt x="1594" y="810"/>
                      <a:pt x="1468" y="747"/>
                    </a:cubicBezTo>
                    <a:cubicBezTo>
                      <a:pt x="1721" y="495"/>
                      <a:pt x="1942" y="289"/>
                      <a:pt x="2052" y="226"/>
                    </a:cubicBezTo>
                    <a:close/>
                    <a:moveTo>
                      <a:pt x="458" y="542"/>
                    </a:moveTo>
                    <a:cubicBezTo>
                      <a:pt x="584" y="589"/>
                      <a:pt x="837" y="684"/>
                      <a:pt x="1137" y="826"/>
                    </a:cubicBezTo>
                    <a:cubicBezTo>
                      <a:pt x="1010" y="968"/>
                      <a:pt x="884" y="1110"/>
                      <a:pt x="758" y="1252"/>
                    </a:cubicBezTo>
                    <a:cubicBezTo>
                      <a:pt x="600" y="952"/>
                      <a:pt x="474" y="684"/>
                      <a:pt x="458" y="542"/>
                    </a:cubicBezTo>
                    <a:close/>
                    <a:moveTo>
                      <a:pt x="2131" y="1284"/>
                    </a:moveTo>
                    <a:cubicBezTo>
                      <a:pt x="2415" y="1426"/>
                      <a:pt x="2652" y="1552"/>
                      <a:pt x="2794" y="1631"/>
                    </a:cubicBezTo>
                    <a:cubicBezTo>
                      <a:pt x="2620" y="1679"/>
                      <a:pt x="2352" y="1742"/>
                      <a:pt x="2052" y="1805"/>
                    </a:cubicBezTo>
                    <a:cubicBezTo>
                      <a:pt x="2084" y="1631"/>
                      <a:pt x="2100" y="1458"/>
                      <a:pt x="2131" y="1284"/>
                    </a:cubicBezTo>
                    <a:close/>
                    <a:moveTo>
                      <a:pt x="1326" y="905"/>
                    </a:moveTo>
                    <a:cubicBezTo>
                      <a:pt x="1531" y="1000"/>
                      <a:pt x="1736" y="1094"/>
                      <a:pt x="1942" y="1189"/>
                    </a:cubicBezTo>
                    <a:cubicBezTo>
                      <a:pt x="1910" y="1426"/>
                      <a:pt x="1879" y="1647"/>
                      <a:pt x="1847" y="1852"/>
                    </a:cubicBezTo>
                    <a:cubicBezTo>
                      <a:pt x="1610" y="1900"/>
                      <a:pt x="1373" y="1947"/>
                      <a:pt x="1152" y="1978"/>
                    </a:cubicBezTo>
                    <a:cubicBezTo>
                      <a:pt x="1058" y="1805"/>
                      <a:pt x="947" y="1615"/>
                      <a:pt x="852" y="1442"/>
                    </a:cubicBezTo>
                    <a:cubicBezTo>
                      <a:pt x="1026" y="1252"/>
                      <a:pt x="1184" y="1063"/>
                      <a:pt x="1326" y="905"/>
                    </a:cubicBezTo>
                    <a:close/>
                    <a:moveTo>
                      <a:pt x="710" y="1600"/>
                    </a:moveTo>
                    <a:cubicBezTo>
                      <a:pt x="789" y="1742"/>
                      <a:pt x="868" y="1884"/>
                      <a:pt x="947" y="2026"/>
                    </a:cubicBezTo>
                    <a:cubicBezTo>
                      <a:pt x="679" y="2073"/>
                      <a:pt x="442" y="2105"/>
                      <a:pt x="300" y="2105"/>
                    </a:cubicBezTo>
                    <a:cubicBezTo>
                      <a:pt x="442" y="1947"/>
                      <a:pt x="584" y="1773"/>
                      <a:pt x="710" y="1600"/>
                    </a:cubicBezTo>
                    <a:close/>
                    <a:moveTo>
                      <a:pt x="1800" y="2057"/>
                    </a:moveTo>
                    <a:lnTo>
                      <a:pt x="1800" y="2057"/>
                    </a:lnTo>
                    <a:cubicBezTo>
                      <a:pt x="1752" y="2373"/>
                      <a:pt x="1689" y="2626"/>
                      <a:pt x="1642" y="2720"/>
                    </a:cubicBezTo>
                    <a:cubicBezTo>
                      <a:pt x="1563" y="2641"/>
                      <a:pt x="1421" y="2420"/>
                      <a:pt x="1263" y="2168"/>
                    </a:cubicBezTo>
                    <a:cubicBezTo>
                      <a:pt x="1437" y="2121"/>
                      <a:pt x="1626" y="2089"/>
                      <a:pt x="1800" y="2057"/>
                    </a:cubicBezTo>
                    <a:close/>
                    <a:moveTo>
                      <a:pt x="2142" y="1"/>
                    </a:moveTo>
                    <a:cubicBezTo>
                      <a:pt x="2133" y="1"/>
                      <a:pt x="2124" y="2"/>
                      <a:pt x="2115" y="5"/>
                    </a:cubicBezTo>
                    <a:cubicBezTo>
                      <a:pt x="1942" y="5"/>
                      <a:pt x="1626" y="305"/>
                      <a:pt x="1279" y="668"/>
                    </a:cubicBezTo>
                    <a:cubicBezTo>
                      <a:pt x="916" y="510"/>
                      <a:pt x="537" y="353"/>
                      <a:pt x="411" y="337"/>
                    </a:cubicBezTo>
                    <a:cubicBezTo>
                      <a:pt x="400" y="335"/>
                      <a:pt x="390" y="334"/>
                      <a:pt x="381" y="334"/>
                    </a:cubicBezTo>
                    <a:cubicBezTo>
                      <a:pt x="319" y="334"/>
                      <a:pt x="280" y="377"/>
                      <a:pt x="253" y="431"/>
                    </a:cubicBezTo>
                    <a:cubicBezTo>
                      <a:pt x="221" y="558"/>
                      <a:pt x="379" y="968"/>
                      <a:pt x="616" y="1410"/>
                    </a:cubicBezTo>
                    <a:cubicBezTo>
                      <a:pt x="363" y="1726"/>
                      <a:pt x="142" y="1994"/>
                      <a:pt x="47" y="2105"/>
                    </a:cubicBezTo>
                    <a:cubicBezTo>
                      <a:pt x="0" y="2168"/>
                      <a:pt x="16" y="2215"/>
                      <a:pt x="47" y="2263"/>
                    </a:cubicBezTo>
                    <a:cubicBezTo>
                      <a:pt x="70" y="2290"/>
                      <a:pt x="136" y="2302"/>
                      <a:pt x="237" y="2302"/>
                    </a:cubicBezTo>
                    <a:cubicBezTo>
                      <a:pt x="421" y="2302"/>
                      <a:pt x="720" y="2261"/>
                      <a:pt x="1058" y="2199"/>
                    </a:cubicBezTo>
                    <a:cubicBezTo>
                      <a:pt x="1294" y="2578"/>
                      <a:pt x="1515" y="2894"/>
                      <a:pt x="1579" y="2941"/>
                    </a:cubicBezTo>
                    <a:cubicBezTo>
                      <a:pt x="1607" y="2941"/>
                      <a:pt x="1623" y="2955"/>
                      <a:pt x="1650" y="2957"/>
                    </a:cubicBezTo>
                    <a:lnTo>
                      <a:pt x="1650" y="2957"/>
                    </a:lnTo>
                    <a:cubicBezTo>
                      <a:pt x="1676" y="2955"/>
                      <a:pt x="1690" y="2941"/>
                      <a:pt x="1705" y="2941"/>
                    </a:cubicBezTo>
                    <a:cubicBezTo>
                      <a:pt x="1815" y="2878"/>
                      <a:pt x="1926" y="2499"/>
                      <a:pt x="2021" y="2010"/>
                    </a:cubicBezTo>
                    <a:cubicBezTo>
                      <a:pt x="2557" y="1884"/>
                      <a:pt x="2999" y="1773"/>
                      <a:pt x="3015" y="1773"/>
                    </a:cubicBezTo>
                    <a:cubicBezTo>
                      <a:pt x="3047" y="1742"/>
                      <a:pt x="3078" y="1694"/>
                      <a:pt x="3078" y="1647"/>
                    </a:cubicBezTo>
                    <a:cubicBezTo>
                      <a:pt x="3062" y="1600"/>
                      <a:pt x="3047" y="1505"/>
                      <a:pt x="2147" y="1079"/>
                    </a:cubicBezTo>
                    <a:cubicBezTo>
                      <a:pt x="2194" y="731"/>
                      <a:pt x="2242" y="400"/>
                      <a:pt x="2257" y="116"/>
                    </a:cubicBezTo>
                    <a:cubicBezTo>
                      <a:pt x="2273" y="84"/>
                      <a:pt x="2257" y="53"/>
                      <a:pt x="2226" y="37"/>
                    </a:cubicBezTo>
                    <a:cubicBezTo>
                      <a:pt x="2213" y="24"/>
                      <a:pt x="2180" y="1"/>
                      <a:pt x="2142" y="1"/>
                    </a:cubicBezTo>
                    <a:close/>
                    <a:moveTo>
                      <a:pt x="1650" y="2957"/>
                    </a:moveTo>
                    <a:lnTo>
                      <a:pt x="1650" y="2957"/>
                    </a:lnTo>
                    <a:cubicBezTo>
                      <a:pt x="1647" y="2957"/>
                      <a:pt x="1644" y="2957"/>
                      <a:pt x="1642" y="2957"/>
                    </a:cubicBezTo>
                    <a:lnTo>
                      <a:pt x="1658" y="2957"/>
                    </a:lnTo>
                    <a:cubicBezTo>
                      <a:pt x="1655" y="2957"/>
                      <a:pt x="1652" y="2957"/>
                      <a:pt x="1650" y="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3"/>
              <p:cNvSpPr/>
              <p:nvPr/>
            </p:nvSpPr>
            <p:spPr>
              <a:xfrm>
                <a:off x="3" y="1456045"/>
                <a:ext cx="329112" cy="340814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864" extrusionOk="0">
                    <a:moveTo>
                      <a:pt x="979" y="0"/>
                    </a:moveTo>
                    <a:cubicBezTo>
                      <a:pt x="916" y="0"/>
                      <a:pt x="884" y="48"/>
                      <a:pt x="869" y="95"/>
                    </a:cubicBezTo>
                    <a:lnTo>
                      <a:pt x="869" y="663"/>
                    </a:lnTo>
                    <a:lnTo>
                      <a:pt x="537" y="300"/>
                    </a:lnTo>
                    <a:cubicBezTo>
                      <a:pt x="511" y="283"/>
                      <a:pt x="480" y="270"/>
                      <a:pt x="453" y="270"/>
                    </a:cubicBezTo>
                    <a:cubicBezTo>
                      <a:pt x="430" y="270"/>
                      <a:pt x="409" y="279"/>
                      <a:pt x="395" y="300"/>
                    </a:cubicBezTo>
                    <a:cubicBezTo>
                      <a:pt x="348" y="332"/>
                      <a:pt x="348" y="395"/>
                      <a:pt x="379" y="442"/>
                    </a:cubicBezTo>
                    <a:lnTo>
                      <a:pt x="726" y="805"/>
                    </a:lnTo>
                    <a:lnTo>
                      <a:pt x="95" y="805"/>
                    </a:lnTo>
                    <a:cubicBezTo>
                      <a:pt x="48" y="805"/>
                      <a:pt x="0" y="853"/>
                      <a:pt x="0" y="900"/>
                    </a:cubicBezTo>
                    <a:cubicBezTo>
                      <a:pt x="0" y="963"/>
                      <a:pt x="48" y="1011"/>
                      <a:pt x="95" y="1011"/>
                    </a:cubicBezTo>
                    <a:lnTo>
                      <a:pt x="679" y="1011"/>
                    </a:lnTo>
                    <a:lnTo>
                      <a:pt x="221" y="1311"/>
                    </a:lnTo>
                    <a:cubicBezTo>
                      <a:pt x="174" y="1342"/>
                      <a:pt x="158" y="1405"/>
                      <a:pt x="190" y="1453"/>
                    </a:cubicBezTo>
                    <a:cubicBezTo>
                      <a:pt x="221" y="1468"/>
                      <a:pt x="253" y="1484"/>
                      <a:pt x="284" y="1484"/>
                    </a:cubicBezTo>
                    <a:cubicBezTo>
                      <a:pt x="300" y="1484"/>
                      <a:pt x="316" y="1484"/>
                      <a:pt x="332" y="1468"/>
                    </a:cubicBezTo>
                    <a:lnTo>
                      <a:pt x="853" y="1121"/>
                    </a:lnTo>
                    <a:lnTo>
                      <a:pt x="853" y="1753"/>
                    </a:lnTo>
                    <a:cubicBezTo>
                      <a:pt x="853" y="1816"/>
                      <a:pt x="884" y="1863"/>
                      <a:pt x="947" y="1863"/>
                    </a:cubicBezTo>
                    <a:cubicBezTo>
                      <a:pt x="995" y="1863"/>
                      <a:pt x="1042" y="1816"/>
                      <a:pt x="1042" y="1768"/>
                    </a:cubicBezTo>
                    <a:lnTo>
                      <a:pt x="1058" y="1153"/>
                    </a:lnTo>
                    <a:lnTo>
                      <a:pt x="1405" y="1547"/>
                    </a:lnTo>
                    <a:cubicBezTo>
                      <a:pt x="1437" y="1563"/>
                      <a:pt x="1453" y="1579"/>
                      <a:pt x="1484" y="1579"/>
                    </a:cubicBezTo>
                    <a:cubicBezTo>
                      <a:pt x="1500" y="1579"/>
                      <a:pt x="1532" y="1563"/>
                      <a:pt x="1547" y="1547"/>
                    </a:cubicBezTo>
                    <a:cubicBezTo>
                      <a:pt x="1595" y="1516"/>
                      <a:pt x="1595" y="1453"/>
                      <a:pt x="1563" y="1405"/>
                    </a:cubicBezTo>
                    <a:lnTo>
                      <a:pt x="1184" y="1011"/>
                    </a:lnTo>
                    <a:lnTo>
                      <a:pt x="1689" y="1011"/>
                    </a:lnTo>
                    <a:cubicBezTo>
                      <a:pt x="1753" y="1011"/>
                      <a:pt x="1800" y="963"/>
                      <a:pt x="1800" y="916"/>
                    </a:cubicBezTo>
                    <a:cubicBezTo>
                      <a:pt x="1800" y="853"/>
                      <a:pt x="1753" y="805"/>
                      <a:pt x="1689" y="805"/>
                    </a:cubicBezTo>
                    <a:lnTo>
                      <a:pt x="1311" y="805"/>
                    </a:lnTo>
                    <a:lnTo>
                      <a:pt x="1721" y="537"/>
                    </a:lnTo>
                    <a:cubicBezTo>
                      <a:pt x="1768" y="505"/>
                      <a:pt x="1768" y="442"/>
                      <a:pt x="1737" y="395"/>
                    </a:cubicBezTo>
                    <a:cubicBezTo>
                      <a:pt x="1719" y="369"/>
                      <a:pt x="1692" y="357"/>
                      <a:pt x="1666" y="357"/>
                    </a:cubicBezTo>
                    <a:cubicBezTo>
                      <a:pt x="1645" y="357"/>
                      <a:pt x="1625" y="365"/>
                      <a:pt x="1610" y="379"/>
                    </a:cubicBezTo>
                    <a:lnTo>
                      <a:pt x="1058" y="742"/>
                    </a:lnTo>
                    <a:lnTo>
                      <a:pt x="1074" y="111"/>
                    </a:lnTo>
                    <a:cubicBezTo>
                      <a:pt x="1074" y="48"/>
                      <a:pt x="1026" y="0"/>
                      <a:pt x="97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3"/>
              <p:cNvSpPr/>
              <p:nvPr/>
            </p:nvSpPr>
            <p:spPr>
              <a:xfrm>
                <a:off x="4369873" y="4715660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3"/>
              <p:cNvSpPr/>
              <p:nvPr/>
            </p:nvSpPr>
            <p:spPr>
              <a:xfrm>
                <a:off x="8687119" y="4792996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Google Shape;177;p13"/>
            <p:cNvSpPr/>
            <p:nvPr/>
          </p:nvSpPr>
          <p:spPr>
            <a:xfrm>
              <a:off x="7823602" y="3935747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 rot="-10602819" flipH="1">
              <a:off x="-162698" y="2880693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53641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4"/>
          <p:cNvGrpSpPr/>
          <p:nvPr/>
        </p:nvGrpSpPr>
        <p:grpSpPr>
          <a:xfrm>
            <a:off x="254019" y="91585"/>
            <a:ext cx="7805566" cy="4949809"/>
            <a:chOff x="254019" y="91585"/>
            <a:chExt cx="7805566" cy="4949809"/>
          </a:xfrm>
        </p:grpSpPr>
        <p:sp>
          <p:nvSpPr>
            <p:cNvPr id="181" name="Google Shape;181;p14"/>
            <p:cNvSpPr/>
            <p:nvPr/>
          </p:nvSpPr>
          <p:spPr>
            <a:xfrm>
              <a:off x="254019" y="2446959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4563973" y="91585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7609012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14"/>
          <p:cNvSpPr/>
          <p:nvPr/>
        </p:nvSpPr>
        <p:spPr>
          <a:xfrm>
            <a:off x="456600" y="394050"/>
            <a:ext cx="8230800" cy="43554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711916" y="2649675"/>
            <a:ext cx="39312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 idx="2" hasCustomPrompt="1"/>
          </p:nvPr>
        </p:nvSpPr>
        <p:spPr>
          <a:xfrm>
            <a:off x="1497126" y="1285850"/>
            <a:ext cx="2360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7" name="Google Shape;187;p14"/>
          <p:cNvSpPr/>
          <p:nvPr/>
        </p:nvSpPr>
        <p:spPr>
          <a:xfrm rot="527642">
            <a:off x="232720" y="-435540"/>
            <a:ext cx="819056" cy="2264257"/>
          </a:xfrm>
          <a:custGeom>
            <a:avLst/>
            <a:gdLst/>
            <a:ahLst/>
            <a:cxnLst/>
            <a:rect l="l" t="t" r="r" b="b"/>
            <a:pathLst>
              <a:path w="4768" h="13181" extrusionOk="0">
                <a:moveTo>
                  <a:pt x="4089" y="0"/>
                </a:moveTo>
                <a:cubicBezTo>
                  <a:pt x="4025" y="0"/>
                  <a:pt x="3994" y="48"/>
                  <a:pt x="3994" y="111"/>
                </a:cubicBezTo>
                <a:cubicBezTo>
                  <a:pt x="3994" y="158"/>
                  <a:pt x="4025" y="205"/>
                  <a:pt x="4089" y="205"/>
                </a:cubicBezTo>
                <a:cubicBezTo>
                  <a:pt x="4310" y="205"/>
                  <a:pt x="4467" y="221"/>
                  <a:pt x="4467" y="221"/>
                </a:cubicBezTo>
                <a:lnTo>
                  <a:pt x="4483" y="221"/>
                </a:lnTo>
                <a:cubicBezTo>
                  <a:pt x="4531" y="221"/>
                  <a:pt x="4562" y="190"/>
                  <a:pt x="4578" y="142"/>
                </a:cubicBezTo>
                <a:cubicBezTo>
                  <a:pt x="4578" y="95"/>
                  <a:pt x="4546" y="48"/>
                  <a:pt x="4499" y="32"/>
                </a:cubicBezTo>
                <a:cubicBezTo>
                  <a:pt x="4483" y="32"/>
                  <a:pt x="4325" y="0"/>
                  <a:pt x="4089" y="0"/>
                </a:cubicBezTo>
                <a:close/>
                <a:moveTo>
                  <a:pt x="3703" y="29"/>
                </a:moveTo>
                <a:cubicBezTo>
                  <a:pt x="3695" y="29"/>
                  <a:pt x="3687" y="30"/>
                  <a:pt x="3678" y="32"/>
                </a:cubicBezTo>
                <a:cubicBezTo>
                  <a:pt x="3536" y="48"/>
                  <a:pt x="3410" y="79"/>
                  <a:pt x="3283" y="111"/>
                </a:cubicBezTo>
                <a:cubicBezTo>
                  <a:pt x="3220" y="126"/>
                  <a:pt x="3189" y="174"/>
                  <a:pt x="3205" y="237"/>
                </a:cubicBezTo>
                <a:cubicBezTo>
                  <a:pt x="3220" y="269"/>
                  <a:pt x="3268" y="300"/>
                  <a:pt x="3299" y="300"/>
                </a:cubicBezTo>
                <a:lnTo>
                  <a:pt x="3331" y="300"/>
                </a:lnTo>
                <a:cubicBezTo>
                  <a:pt x="3441" y="269"/>
                  <a:pt x="3568" y="237"/>
                  <a:pt x="3710" y="221"/>
                </a:cubicBezTo>
                <a:cubicBezTo>
                  <a:pt x="3757" y="221"/>
                  <a:pt x="3804" y="174"/>
                  <a:pt x="3789" y="111"/>
                </a:cubicBezTo>
                <a:cubicBezTo>
                  <a:pt x="3789" y="70"/>
                  <a:pt x="3753" y="29"/>
                  <a:pt x="3703" y="29"/>
                </a:cubicBezTo>
                <a:close/>
                <a:moveTo>
                  <a:pt x="2927" y="263"/>
                </a:moveTo>
                <a:cubicBezTo>
                  <a:pt x="2914" y="263"/>
                  <a:pt x="2901" y="265"/>
                  <a:pt x="2889" y="269"/>
                </a:cubicBezTo>
                <a:cubicBezTo>
                  <a:pt x="2763" y="347"/>
                  <a:pt x="2652" y="442"/>
                  <a:pt x="2573" y="537"/>
                </a:cubicBezTo>
                <a:cubicBezTo>
                  <a:pt x="2526" y="584"/>
                  <a:pt x="2526" y="647"/>
                  <a:pt x="2573" y="679"/>
                </a:cubicBezTo>
                <a:cubicBezTo>
                  <a:pt x="2589" y="695"/>
                  <a:pt x="2621" y="711"/>
                  <a:pt x="2636" y="711"/>
                </a:cubicBezTo>
                <a:cubicBezTo>
                  <a:pt x="2668" y="711"/>
                  <a:pt x="2699" y="695"/>
                  <a:pt x="2715" y="663"/>
                </a:cubicBezTo>
                <a:cubicBezTo>
                  <a:pt x="2794" y="584"/>
                  <a:pt x="2889" y="505"/>
                  <a:pt x="2999" y="442"/>
                </a:cubicBezTo>
                <a:cubicBezTo>
                  <a:pt x="3047" y="411"/>
                  <a:pt x="3062" y="363"/>
                  <a:pt x="3031" y="316"/>
                </a:cubicBezTo>
                <a:cubicBezTo>
                  <a:pt x="3007" y="280"/>
                  <a:pt x="2966" y="263"/>
                  <a:pt x="2927" y="263"/>
                </a:cubicBezTo>
                <a:close/>
                <a:moveTo>
                  <a:pt x="2434" y="847"/>
                </a:moveTo>
                <a:cubicBezTo>
                  <a:pt x="2393" y="847"/>
                  <a:pt x="2360" y="864"/>
                  <a:pt x="2336" y="900"/>
                </a:cubicBezTo>
                <a:cubicBezTo>
                  <a:pt x="2289" y="1026"/>
                  <a:pt x="2257" y="1168"/>
                  <a:pt x="2242" y="1310"/>
                </a:cubicBezTo>
                <a:cubicBezTo>
                  <a:pt x="2242" y="1374"/>
                  <a:pt x="2289" y="1421"/>
                  <a:pt x="2336" y="1421"/>
                </a:cubicBezTo>
                <a:cubicBezTo>
                  <a:pt x="2400" y="1421"/>
                  <a:pt x="2431" y="1389"/>
                  <a:pt x="2447" y="1326"/>
                </a:cubicBezTo>
                <a:cubicBezTo>
                  <a:pt x="2463" y="1200"/>
                  <a:pt x="2478" y="1089"/>
                  <a:pt x="2526" y="979"/>
                </a:cubicBezTo>
                <a:cubicBezTo>
                  <a:pt x="2542" y="932"/>
                  <a:pt x="2526" y="868"/>
                  <a:pt x="2478" y="853"/>
                </a:cubicBezTo>
                <a:cubicBezTo>
                  <a:pt x="2463" y="849"/>
                  <a:pt x="2448" y="847"/>
                  <a:pt x="2434" y="847"/>
                </a:cubicBezTo>
                <a:close/>
                <a:moveTo>
                  <a:pt x="2336" y="1610"/>
                </a:moveTo>
                <a:cubicBezTo>
                  <a:pt x="2289" y="1626"/>
                  <a:pt x="2242" y="1673"/>
                  <a:pt x="2242" y="1721"/>
                </a:cubicBezTo>
                <a:cubicBezTo>
                  <a:pt x="2257" y="1847"/>
                  <a:pt x="2273" y="1989"/>
                  <a:pt x="2305" y="2131"/>
                </a:cubicBezTo>
                <a:cubicBezTo>
                  <a:pt x="2319" y="2175"/>
                  <a:pt x="2361" y="2205"/>
                  <a:pt x="2404" y="2210"/>
                </a:cubicBezTo>
                <a:lnTo>
                  <a:pt x="2404" y="2210"/>
                </a:lnTo>
                <a:cubicBezTo>
                  <a:pt x="2416" y="2207"/>
                  <a:pt x="2417" y="2194"/>
                  <a:pt x="2431" y="2194"/>
                </a:cubicBezTo>
                <a:cubicBezTo>
                  <a:pt x="2478" y="2194"/>
                  <a:pt x="2510" y="2131"/>
                  <a:pt x="2510" y="2084"/>
                </a:cubicBezTo>
                <a:cubicBezTo>
                  <a:pt x="2478" y="1958"/>
                  <a:pt x="2447" y="1831"/>
                  <a:pt x="2447" y="1705"/>
                </a:cubicBezTo>
                <a:cubicBezTo>
                  <a:pt x="2431" y="1658"/>
                  <a:pt x="2384" y="1610"/>
                  <a:pt x="2336" y="1610"/>
                </a:cubicBezTo>
                <a:close/>
                <a:moveTo>
                  <a:pt x="2404" y="2210"/>
                </a:moveTo>
                <a:cubicBezTo>
                  <a:pt x="2403" y="2210"/>
                  <a:pt x="2401" y="2210"/>
                  <a:pt x="2400" y="2210"/>
                </a:cubicBezTo>
                <a:lnTo>
                  <a:pt x="2415" y="2210"/>
                </a:lnTo>
                <a:cubicBezTo>
                  <a:pt x="2412" y="2210"/>
                  <a:pt x="2408" y="2210"/>
                  <a:pt x="2404" y="2210"/>
                </a:cubicBezTo>
                <a:close/>
                <a:moveTo>
                  <a:pt x="2514" y="2394"/>
                </a:moveTo>
                <a:cubicBezTo>
                  <a:pt x="2502" y="2394"/>
                  <a:pt x="2490" y="2396"/>
                  <a:pt x="2478" y="2400"/>
                </a:cubicBezTo>
                <a:cubicBezTo>
                  <a:pt x="2431" y="2415"/>
                  <a:pt x="2400" y="2463"/>
                  <a:pt x="2415" y="2510"/>
                </a:cubicBezTo>
                <a:cubicBezTo>
                  <a:pt x="2447" y="2652"/>
                  <a:pt x="2494" y="2778"/>
                  <a:pt x="2542" y="2889"/>
                </a:cubicBezTo>
                <a:cubicBezTo>
                  <a:pt x="2557" y="2936"/>
                  <a:pt x="2589" y="2952"/>
                  <a:pt x="2636" y="2952"/>
                </a:cubicBezTo>
                <a:lnTo>
                  <a:pt x="2668" y="2952"/>
                </a:lnTo>
                <a:cubicBezTo>
                  <a:pt x="2715" y="2936"/>
                  <a:pt x="2747" y="2873"/>
                  <a:pt x="2731" y="2826"/>
                </a:cubicBezTo>
                <a:cubicBezTo>
                  <a:pt x="2684" y="2715"/>
                  <a:pt x="2636" y="2589"/>
                  <a:pt x="2605" y="2463"/>
                </a:cubicBezTo>
                <a:cubicBezTo>
                  <a:pt x="2593" y="2414"/>
                  <a:pt x="2553" y="2394"/>
                  <a:pt x="2514" y="2394"/>
                </a:cubicBezTo>
                <a:close/>
                <a:moveTo>
                  <a:pt x="3362" y="3615"/>
                </a:moveTo>
                <a:cubicBezTo>
                  <a:pt x="3315" y="3615"/>
                  <a:pt x="3268" y="3662"/>
                  <a:pt x="3268" y="3726"/>
                </a:cubicBezTo>
                <a:cubicBezTo>
                  <a:pt x="3268" y="3773"/>
                  <a:pt x="3315" y="3820"/>
                  <a:pt x="3378" y="3820"/>
                </a:cubicBezTo>
                <a:lnTo>
                  <a:pt x="3410" y="3820"/>
                </a:lnTo>
                <a:cubicBezTo>
                  <a:pt x="3536" y="3820"/>
                  <a:pt x="3647" y="3820"/>
                  <a:pt x="3757" y="3836"/>
                </a:cubicBezTo>
                <a:cubicBezTo>
                  <a:pt x="3804" y="3836"/>
                  <a:pt x="3852" y="3804"/>
                  <a:pt x="3868" y="3757"/>
                </a:cubicBezTo>
                <a:cubicBezTo>
                  <a:pt x="3868" y="3694"/>
                  <a:pt x="3820" y="3647"/>
                  <a:pt x="3773" y="3647"/>
                </a:cubicBezTo>
                <a:cubicBezTo>
                  <a:pt x="3662" y="3631"/>
                  <a:pt x="3536" y="3615"/>
                  <a:pt x="3410" y="3615"/>
                </a:cubicBezTo>
                <a:close/>
                <a:moveTo>
                  <a:pt x="2789" y="3129"/>
                </a:moveTo>
                <a:cubicBezTo>
                  <a:pt x="2774" y="3129"/>
                  <a:pt x="2760" y="3133"/>
                  <a:pt x="2747" y="3141"/>
                </a:cubicBezTo>
                <a:cubicBezTo>
                  <a:pt x="2699" y="3157"/>
                  <a:pt x="2668" y="3220"/>
                  <a:pt x="2699" y="3268"/>
                </a:cubicBezTo>
                <a:cubicBezTo>
                  <a:pt x="2747" y="3394"/>
                  <a:pt x="2810" y="3505"/>
                  <a:pt x="2889" y="3615"/>
                </a:cubicBezTo>
                <a:cubicBezTo>
                  <a:pt x="2889" y="3631"/>
                  <a:pt x="2905" y="3647"/>
                  <a:pt x="2905" y="3647"/>
                </a:cubicBezTo>
                <a:cubicBezTo>
                  <a:pt x="2794" y="3678"/>
                  <a:pt x="2684" y="3694"/>
                  <a:pt x="2557" y="3726"/>
                </a:cubicBezTo>
                <a:cubicBezTo>
                  <a:pt x="2510" y="3741"/>
                  <a:pt x="2478" y="3789"/>
                  <a:pt x="2494" y="3852"/>
                </a:cubicBezTo>
                <a:cubicBezTo>
                  <a:pt x="2510" y="3883"/>
                  <a:pt x="2542" y="3915"/>
                  <a:pt x="2589" y="3915"/>
                </a:cubicBezTo>
                <a:lnTo>
                  <a:pt x="2621" y="3915"/>
                </a:lnTo>
                <a:cubicBezTo>
                  <a:pt x="2731" y="3883"/>
                  <a:pt x="2857" y="3852"/>
                  <a:pt x="2984" y="3836"/>
                </a:cubicBezTo>
                <a:cubicBezTo>
                  <a:pt x="3047" y="3836"/>
                  <a:pt x="3078" y="3789"/>
                  <a:pt x="3078" y="3726"/>
                </a:cubicBezTo>
                <a:cubicBezTo>
                  <a:pt x="3062" y="3694"/>
                  <a:pt x="3047" y="3662"/>
                  <a:pt x="3015" y="3662"/>
                </a:cubicBezTo>
                <a:cubicBezTo>
                  <a:pt x="3062" y="3631"/>
                  <a:pt x="3078" y="3568"/>
                  <a:pt x="3047" y="3520"/>
                </a:cubicBezTo>
                <a:cubicBezTo>
                  <a:pt x="2984" y="3410"/>
                  <a:pt x="2936" y="3299"/>
                  <a:pt x="2873" y="3189"/>
                </a:cubicBezTo>
                <a:cubicBezTo>
                  <a:pt x="2862" y="3155"/>
                  <a:pt x="2826" y="3129"/>
                  <a:pt x="2789" y="3129"/>
                </a:cubicBezTo>
                <a:close/>
                <a:moveTo>
                  <a:pt x="4151" y="3721"/>
                </a:moveTo>
                <a:cubicBezTo>
                  <a:pt x="4104" y="3721"/>
                  <a:pt x="4070" y="3750"/>
                  <a:pt x="4057" y="3789"/>
                </a:cubicBezTo>
                <a:cubicBezTo>
                  <a:pt x="4041" y="3836"/>
                  <a:pt x="4073" y="3899"/>
                  <a:pt x="4120" y="3915"/>
                </a:cubicBezTo>
                <a:cubicBezTo>
                  <a:pt x="4246" y="3947"/>
                  <a:pt x="4357" y="4010"/>
                  <a:pt x="4436" y="4073"/>
                </a:cubicBezTo>
                <a:cubicBezTo>
                  <a:pt x="4467" y="4073"/>
                  <a:pt x="4483" y="4089"/>
                  <a:pt x="4499" y="4089"/>
                </a:cubicBezTo>
                <a:cubicBezTo>
                  <a:pt x="4531" y="4089"/>
                  <a:pt x="4562" y="4073"/>
                  <a:pt x="4578" y="4041"/>
                </a:cubicBezTo>
                <a:cubicBezTo>
                  <a:pt x="4609" y="4010"/>
                  <a:pt x="4609" y="3947"/>
                  <a:pt x="4562" y="3915"/>
                </a:cubicBezTo>
                <a:cubicBezTo>
                  <a:pt x="4467" y="3836"/>
                  <a:pt x="4341" y="3773"/>
                  <a:pt x="4183" y="3726"/>
                </a:cubicBezTo>
                <a:cubicBezTo>
                  <a:pt x="4172" y="3723"/>
                  <a:pt x="4161" y="3721"/>
                  <a:pt x="4151" y="3721"/>
                </a:cubicBezTo>
                <a:close/>
                <a:moveTo>
                  <a:pt x="2214" y="3846"/>
                </a:moveTo>
                <a:cubicBezTo>
                  <a:pt x="2202" y="3846"/>
                  <a:pt x="2190" y="3848"/>
                  <a:pt x="2179" y="3852"/>
                </a:cubicBezTo>
                <a:cubicBezTo>
                  <a:pt x="2052" y="3915"/>
                  <a:pt x="1926" y="3978"/>
                  <a:pt x="1815" y="4041"/>
                </a:cubicBezTo>
                <a:cubicBezTo>
                  <a:pt x="1768" y="4073"/>
                  <a:pt x="1752" y="4136"/>
                  <a:pt x="1784" y="4168"/>
                </a:cubicBezTo>
                <a:cubicBezTo>
                  <a:pt x="1800" y="4199"/>
                  <a:pt x="1831" y="4215"/>
                  <a:pt x="1863" y="4215"/>
                </a:cubicBezTo>
                <a:cubicBezTo>
                  <a:pt x="1879" y="4215"/>
                  <a:pt x="1894" y="4215"/>
                  <a:pt x="1910" y="4199"/>
                </a:cubicBezTo>
                <a:cubicBezTo>
                  <a:pt x="2021" y="4152"/>
                  <a:pt x="2131" y="4089"/>
                  <a:pt x="2257" y="4041"/>
                </a:cubicBezTo>
                <a:cubicBezTo>
                  <a:pt x="2305" y="4010"/>
                  <a:pt x="2321" y="3962"/>
                  <a:pt x="2305" y="3915"/>
                </a:cubicBezTo>
                <a:cubicBezTo>
                  <a:pt x="2293" y="3867"/>
                  <a:pt x="2253" y="3846"/>
                  <a:pt x="2214" y="3846"/>
                </a:cubicBezTo>
                <a:close/>
                <a:moveTo>
                  <a:pt x="3180" y="3804"/>
                </a:moveTo>
                <a:cubicBezTo>
                  <a:pt x="3161" y="3804"/>
                  <a:pt x="3142" y="3809"/>
                  <a:pt x="3126" y="3820"/>
                </a:cubicBezTo>
                <a:cubicBezTo>
                  <a:pt x="3078" y="3852"/>
                  <a:pt x="3078" y="3915"/>
                  <a:pt x="3110" y="3962"/>
                </a:cubicBezTo>
                <a:cubicBezTo>
                  <a:pt x="3189" y="4073"/>
                  <a:pt x="3268" y="4183"/>
                  <a:pt x="3362" y="4278"/>
                </a:cubicBezTo>
                <a:cubicBezTo>
                  <a:pt x="3378" y="4294"/>
                  <a:pt x="3410" y="4310"/>
                  <a:pt x="3441" y="4310"/>
                </a:cubicBezTo>
                <a:cubicBezTo>
                  <a:pt x="3457" y="4310"/>
                  <a:pt x="3489" y="4294"/>
                  <a:pt x="3504" y="4278"/>
                </a:cubicBezTo>
                <a:cubicBezTo>
                  <a:pt x="3552" y="4246"/>
                  <a:pt x="3552" y="4183"/>
                  <a:pt x="3504" y="4136"/>
                </a:cubicBezTo>
                <a:cubicBezTo>
                  <a:pt x="3426" y="4057"/>
                  <a:pt x="3347" y="3947"/>
                  <a:pt x="3268" y="3852"/>
                </a:cubicBezTo>
                <a:cubicBezTo>
                  <a:pt x="3247" y="3821"/>
                  <a:pt x="3214" y="3804"/>
                  <a:pt x="3180" y="3804"/>
                </a:cubicBezTo>
                <a:close/>
                <a:moveTo>
                  <a:pt x="1540" y="4256"/>
                </a:moveTo>
                <a:cubicBezTo>
                  <a:pt x="1519" y="4256"/>
                  <a:pt x="1498" y="4264"/>
                  <a:pt x="1484" y="4278"/>
                </a:cubicBezTo>
                <a:cubicBezTo>
                  <a:pt x="1373" y="4357"/>
                  <a:pt x="1279" y="4467"/>
                  <a:pt x="1184" y="4562"/>
                </a:cubicBezTo>
                <a:cubicBezTo>
                  <a:pt x="1152" y="4610"/>
                  <a:pt x="1152" y="4673"/>
                  <a:pt x="1200" y="4704"/>
                </a:cubicBezTo>
                <a:cubicBezTo>
                  <a:pt x="1216" y="4720"/>
                  <a:pt x="1247" y="4720"/>
                  <a:pt x="1263" y="4720"/>
                </a:cubicBezTo>
                <a:cubicBezTo>
                  <a:pt x="1295" y="4720"/>
                  <a:pt x="1326" y="4720"/>
                  <a:pt x="1342" y="4688"/>
                </a:cubicBezTo>
                <a:cubicBezTo>
                  <a:pt x="1421" y="4594"/>
                  <a:pt x="1516" y="4499"/>
                  <a:pt x="1610" y="4420"/>
                </a:cubicBezTo>
                <a:cubicBezTo>
                  <a:pt x="1642" y="4389"/>
                  <a:pt x="1658" y="4325"/>
                  <a:pt x="1610" y="4294"/>
                </a:cubicBezTo>
                <a:cubicBezTo>
                  <a:pt x="1593" y="4268"/>
                  <a:pt x="1566" y="4256"/>
                  <a:pt x="1540" y="4256"/>
                </a:cubicBezTo>
                <a:close/>
                <a:moveTo>
                  <a:pt x="3734" y="4356"/>
                </a:moveTo>
                <a:cubicBezTo>
                  <a:pt x="3700" y="4356"/>
                  <a:pt x="3667" y="4374"/>
                  <a:pt x="3647" y="4404"/>
                </a:cubicBezTo>
                <a:cubicBezTo>
                  <a:pt x="3615" y="4452"/>
                  <a:pt x="3631" y="4515"/>
                  <a:pt x="3678" y="4546"/>
                </a:cubicBezTo>
                <a:cubicBezTo>
                  <a:pt x="3804" y="4625"/>
                  <a:pt x="3931" y="4704"/>
                  <a:pt x="4057" y="4736"/>
                </a:cubicBezTo>
                <a:lnTo>
                  <a:pt x="4089" y="4736"/>
                </a:lnTo>
                <a:cubicBezTo>
                  <a:pt x="4120" y="4736"/>
                  <a:pt x="4167" y="4720"/>
                  <a:pt x="4183" y="4673"/>
                </a:cubicBezTo>
                <a:cubicBezTo>
                  <a:pt x="4199" y="4625"/>
                  <a:pt x="4167" y="4562"/>
                  <a:pt x="4120" y="4546"/>
                </a:cubicBezTo>
                <a:cubicBezTo>
                  <a:pt x="4010" y="4515"/>
                  <a:pt x="3899" y="4452"/>
                  <a:pt x="3789" y="4373"/>
                </a:cubicBezTo>
                <a:cubicBezTo>
                  <a:pt x="3772" y="4362"/>
                  <a:pt x="3753" y="4356"/>
                  <a:pt x="3734" y="4356"/>
                </a:cubicBezTo>
                <a:close/>
                <a:moveTo>
                  <a:pt x="4673" y="4215"/>
                </a:moveTo>
                <a:cubicBezTo>
                  <a:pt x="4625" y="4215"/>
                  <a:pt x="4578" y="4262"/>
                  <a:pt x="4562" y="4310"/>
                </a:cubicBezTo>
                <a:cubicBezTo>
                  <a:pt x="4562" y="4436"/>
                  <a:pt x="4515" y="4515"/>
                  <a:pt x="4420" y="4546"/>
                </a:cubicBezTo>
                <a:cubicBezTo>
                  <a:pt x="4373" y="4578"/>
                  <a:pt x="4357" y="4625"/>
                  <a:pt x="4373" y="4688"/>
                </a:cubicBezTo>
                <a:cubicBezTo>
                  <a:pt x="4388" y="4720"/>
                  <a:pt x="4436" y="4736"/>
                  <a:pt x="4467" y="4736"/>
                </a:cubicBezTo>
                <a:cubicBezTo>
                  <a:pt x="4483" y="4736"/>
                  <a:pt x="4499" y="4736"/>
                  <a:pt x="4515" y="4720"/>
                </a:cubicBezTo>
                <a:cubicBezTo>
                  <a:pt x="4657" y="4657"/>
                  <a:pt x="4752" y="4515"/>
                  <a:pt x="4767" y="4325"/>
                </a:cubicBezTo>
                <a:cubicBezTo>
                  <a:pt x="4767" y="4278"/>
                  <a:pt x="4736" y="4231"/>
                  <a:pt x="4673" y="4215"/>
                </a:cubicBezTo>
                <a:close/>
                <a:moveTo>
                  <a:pt x="1052" y="4856"/>
                </a:moveTo>
                <a:cubicBezTo>
                  <a:pt x="1012" y="4856"/>
                  <a:pt x="971" y="4874"/>
                  <a:pt x="947" y="4909"/>
                </a:cubicBezTo>
                <a:cubicBezTo>
                  <a:pt x="884" y="5020"/>
                  <a:pt x="821" y="5146"/>
                  <a:pt x="774" y="5272"/>
                </a:cubicBezTo>
                <a:cubicBezTo>
                  <a:pt x="758" y="5320"/>
                  <a:pt x="789" y="5383"/>
                  <a:pt x="837" y="5399"/>
                </a:cubicBezTo>
                <a:lnTo>
                  <a:pt x="868" y="5399"/>
                </a:lnTo>
                <a:cubicBezTo>
                  <a:pt x="900" y="5399"/>
                  <a:pt x="947" y="5383"/>
                  <a:pt x="963" y="5336"/>
                </a:cubicBezTo>
                <a:cubicBezTo>
                  <a:pt x="1010" y="5225"/>
                  <a:pt x="1058" y="5115"/>
                  <a:pt x="1121" y="5004"/>
                </a:cubicBezTo>
                <a:cubicBezTo>
                  <a:pt x="1152" y="4957"/>
                  <a:pt x="1137" y="4894"/>
                  <a:pt x="1089" y="4862"/>
                </a:cubicBezTo>
                <a:cubicBezTo>
                  <a:pt x="1078" y="4858"/>
                  <a:pt x="1065" y="4856"/>
                  <a:pt x="1052" y="4856"/>
                </a:cubicBezTo>
                <a:close/>
                <a:moveTo>
                  <a:pt x="749" y="5584"/>
                </a:moveTo>
                <a:cubicBezTo>
                  <a:pt x="711" y="5584"/>
                  <a:pt x="676" y="5615"/>
                  <a:pt x="663" y="5667"/>
                </a:cubicBezTo>
                <a:cubicBezTo>
                  <a:pt x="632" y="5793"/>
                  <a:pt x="616" y="5920"/>
                  <a:pt x="600" y="6062"/>
                </a:cubicBezTo>
                <a:cubicBezTo>
                  <a:pt x="600" y="6125"/>
                  <a:pt x="632" y="6172"/>
                  <a:pt x="695" y="6172"/>
                </a:cubicBezTo>
                <a:cubicBezTo>
                  <a:pt x="758" y="6172"/>
                  <a:pt x="789" y="6141"/>
                  <a:pt x="805" y="6078"/>
                </a:cubicBezTo>
                <a:cubicBezTo>
                  <a:pt x="805" y="5951"/>
                  <a:pt x="821" y="5825"/>
                  <a:pt x="853" y="5699"/>
                </a:cubicBezTo>
                <a:cubicBezTo>
                  <a:pt x="868" y="5651"/>
                  <a:pt x="837" y="5604"/>
                  <a:pt x="774" y="5588"/>
                </a:cubicBezTo>
                <a:cubicBezTo>
                  <a:pt x="766" y="5585"/>
                  <a:pt x="757" y="5584"/>
                  <a:pt x="749" y="5584"/>
                </a:cubicBezTo>
                <a:close/>
                <a:moveTo>
                  <a:pt x="695" y="6362"/>
                </a:moveTo>
                <a:cubicBezTo>
                  <a:pt x="632" y="6377"/>
                  <a:pt x="584" y="6409"/>
                  <a:pt x="584" y="6472"/>
                </a:cubicBezTo>
                <a:cubicBezTo>
                  <a:pt x="600" y="6614"/>
                  <a:pt x="600" y="6741"/>
                  <a:pt x="616" y="6867"/>
                </a:cubicBezTo>
                <a:cubicBezTo>
                  <a:pt x="632" y="6930"/>
                  <a:pt x="679" y="6962"/>
                  <a:pt x="726" y="6962"/>
                </a:cubicBezTo>
                <a:lnTo>
                  <a:pt x="742" y="6962"/>
                </a:lnTo>
                <a:cubicBezTo>
                  <a:pt x="789" y="6946"/>
                  <a:pt x="821" y="6898"/>
                  <a:pt x="821" y="6851"/>
                </a:cubicBezTo>
                <a:cubicBezTo>
                  <a:pt x="805" y="6725"/>
                  <a:pt x="789" y="6598"/>
                  <a:pt x="789" y="6472"/>
                </a:cubicBezTo>
                <a:cubicBezTo>
                  <a:pt x="789" y="6409"/>
                  <a:pt x="742" y="6377"/>
                  <a:pt x="695" y="6362"/>
                </a:cubicBezTo>
                <a:close/>
                <a:moveTo>
                  <a:pt x="2474" y="7334"/>
                </a:moveTo>
                <a:cubicBezTo>
                  <a:pt x="2379" y="7334"/>
                  <a:pt x="2279" y="7345"/>
                  <a:pt x="2179" y="7356"/>
                </a:cubicBezTo>
                <a:cubicBezTo>
                  <a:pt x="2131" y="7372"/>
                  <a:pt x="2100" y="7419"/>
                  <a:pt x="2100" y="7467"/>
                </a:cubicBezTo>
                <a:cubicBezTo>
                  <a:pt x="2100" y="7514"/>
                  <a:pt x="2147" y="7561"/>
                  <a:pt x="2194" y="7561"/>
                </a:cubicBezTo>
                <a:lnTo>
                  <a:pt x="2194" y="7546"/>
                </a:lnTo>
                <a:lnTo>
                  <a:pt x="2210" y="7546"/>
                </a:lnTo>
                <a:cubicBezTo>
                  <a:pt x="2336" y="7530"/>
                  <a:pt x="2463" y="7530"/>
                  <a:pt x="2589" y="7530"/>
                </a:cubicBezTo>
                <a:cubicBezTo>
                  <a:pt x="2636" y="7530"/>
                  <a:pt x="2684" y="7498"/>
                  <a:pt x="2684" y="7435"/>
                </a:cubicBezTo>
                <a:cubicBezTo>
                  <a:pt x="2699" y="7388"/>
                  <a:pt x="2652" y="7340"/>
                  <a:pt x="2589" y="7340"/>
                </a:cubicBezTo>
                <a:cubicBezTo>
                  <a:pt x="2552" y="7336"/>
                  <a:pt x="2514" y="7334"/>
                  <a:pt x="2474" y="7334"/>
                </a:cubicBezTo>
                <a:close/>
                <a:moveTo>
                  <a:pt x="806" y="7147"/>
                </a:moveTo>
                <a:cubicBezTo>
                  <a:pt x="796" y="7147"/>
                  <a:pt x="785" y="7148"/>
                  <a:pt x="774" y="7151"/>
                </a:cubicBezTo>
                <a:cubicBezTo>
                  <a:pt x="726" y="7167"/>
                  <a:pt x="695" y="7230"/>
                  <a:pt x="710" y="7277"/>
                </a:cubicBezTo>
                <a:cubicBezTo>
                  <a:pt x="758" y="7419"/>
                  <a:pt x="821" y="7546"/>
                  <a:pt x="884" y="7656"/>
                </a:cubicBezTo>
                <a:cubicBezTo>
                  <a:pt x="900" y="7688"/>
                  <a:pt x="931" y="7703"/>
                  <a:pt x="979" y="7703"/>
                </a:cubicBezTo>
                <a:cubicBezTo>
                  <a:pt x="995" y="7703"/>
                  <a:pt x="1010" y="7703"/>
                  <a:pt x="1026" y="7688"/>
                </a:cubicBezTo>
                <a:cubicBezTo>
                  <a:pt x="1074" y="7656"/>
                  <a:pt x="1089" y="7593"/>
                  <a:pt x="1058" y="7546"/>
                </a:cubicBezTo>
                <a:cubicBezTo>
                  <a:pt x="995" y="7451"/>
                  <a:pt x="947" y="7340"/>
                  <a:pt x="900" y="7214"/>
                </a:cubicBezTo>
                <a:cubicBezTo>
                  <a:pt x="887" y="7175"/>
                  <a:pt x="853" y="7147"/>
                  <a:pt x="806" y="7147"/>
                </a:cubicBezTo>
                <a:close/>
                <a:moveTo>
                  <a:pt x="1810" y="7447"/>
                </a:moveTo>
                <a:cubicBezTo>
                  <a:pt x="1801" y="7447"/>
                  <a:pt x="1792" y="7448"/>
                  <a:pt x="1784" y="7451"/>
                </a:cubicBezTo>
                <a:cubicBezTo>
                  <a:pt x="1658" y="7482"/>
                  <a:pt x="1531" y="7546"/>
                  <a:pt x="1405" y="7609"/>
                </a:cubicBezTo>
                <a:cubicBezTo>
                  <a:pt x="1358" y="7625"/>
                  <a:pt x="1342" y="7688"/>
                  <a:pt x="1358" y="7735"/>
                </a:cubicBezTo>
                <a:cubicBezTo>
                  <a:pt x="1373" y="7767"/>
                  <a:pt x="1405" y="7782"/>
                  <a:pt x="1452" y="7782"/>
                </a:cubicBezTo>
                <a:lnTo>
                  <a:pt x="1452" y="7798"/>
                </a:lnTo>
                <a:cubicBezTo>
                  <a:pt x="1468" y="7798"/>
                  <a:pt x="1484" y="7782"/>
                  <a:pt x="1500" y="7782"/>
                </a:cubicBezTo>
                <a:cubicBezTo>
                  <a:pt x="1610" y="7719"/>
                  <a:pt x="1721" y="7672"/>
                  <a:pt x="1847" y="7640"/>
                </a:cubicBezTo>
                <a:cubicBezTo>
                  <a:pt x="1894" y="7625"/>
                  <a:pt x="1926" y="7561"/>
                  <a:pt x="1910" y="7514"/>
                </a:cubicBezTo>
                <a:cubicBezTo>
                  <a:pt x="1897" y="7475"/>
                  <a:pt x="1852" y="7447"/>
                  <a:pt x="1810" y="7447"/>
                </a:cubicBezTo>
                <a:close/>
                <a:moveTo>
                  <a:pt x="2989" y="7399"/>
                </a:moveTo>
                <a:cubicBezTo>
                  <a:pt x="2947" y="7399"/>
                  <a:pt x="2902" y="7428"/>
                  <a:pt x="2889" y="7467"/>
                </a:cubicBezTo>
                <a:cubicBezTo>
                  <a:pt x="2873" y="7514"/>
                  <a:pt x="2889" y="7577"/>
                  <a:pt x="2952" y="7593"/>
                </a:cubicBezTo>
                <a:cubicBezTo>
                  <a:pt x="3062" y="7625"/>
                  <a:pt x="3126" y="7688"/>
                  <a:pt x="3141" y="7751"/>
                </a:cubicBezTo>
                <a:cubicBezTo>
                  <a:pt x="3157" y="7751"/>
                  <a:pt x="3157" y="7767"/>
                  <a:pt x="3157" y="7767"/>
                </a:cubicBezTo>
                <a:cubicBezTo>
                  <a:pt x="3157" y="7814"/>
                  <a:pt x="3205" y="7861"/>
                  <a:pt x="3252" y="7861"/>
                </a:cubicBezTo>
                <a:lnTo>
                  <a:pt x="3268" y="7861"/>
                </a:lnTo>
                <a:cubicBezTo>
                  <a:pt x="3315" y="7846"/>
                  <a:pt x="3362" y="7798"/>
                  <a:pt x="3347" y="7735"/>
                </a:cubicBezTo>
                <a:cubicBezTo>
                  <a:pt x="3347" y="7719"/>
                  <a:pt x="3347" y="7703"/>
                  <a:pt x="3331" y="7688"/>
                </a:cubicBezTo>
                <a:cubicBezTo>
                  <a:pt x="3299" y="7561"/>
                  <a:pt x="3189" y="7467"/>
                  <a:pt x="3015" y="7404"/>
                </a:cubicBezTo>
                <a:cubicBezTo>
                  <a:pt x="3007" y="7401"/>
                  <a:pt x="2998" y="7399"/>
                  <a:pt x="2989" y="7399"/>
                </a:cubicBezTo>
                <a:close/>
                <a:moveTo>
                  <a:pt x="1113" y="7790"/>
                </a:moveTo>
                <a:cubicBezTo>
                  <a:pt x="1093" y="7790"/>
                  <a:pt x="1074" y="7798"/>
                  <a:pt x="1058" y="7814"/>
                </a:cubicBezTo>
                <a:cubicBezTo>
                  <a:pt x="947" y="7893"/>
                  <a:pt x="837" y="7988"/>
                  <a:pt x="742" y="8082"/>
                </a:cubicBezTo>
                <a:cubicBezTo>
                  <a:pt x="695" y="8114"/>
                  <a:pt x="695" y="8177"/>
                  <a:pt x="742" y="8209"/>
                </a:cubicBezTo>
                <a:cubicBezTo>
                  <a:pt x="758" y="8240"/>
                  <a:pt x="789" y="8240"/>
                  <a:pt x="805" y="8240"/>
                </a:cubicBezTo>
                <a:cubicBezTo>
                  <a:pt x="837" y="8240"/>
                  <a:pt x="853" y="8240"/>
                  <a:pt x="868" y="8209"/>
                </a:cubicBezTo>
                <a:cubicBezTo>
                  <a:pt x="963" y="8130"/>
                  <a:pt x="1058" y="8051"/>
                  <a:pt x="1152" y="7988"/>
                </a:cubicBezTo>
                <a:cubicBezTo>
                  <a:pt x="1263" y="8082"/>
                  <a:pt x="1373" y="8161"/>
                  <a:pt x="1500" y="8224"/>
                </a:cubicBezTo>
                <a:cubicBezTo>
                  <a:pt x="1512" y="8228"/>
                  <a:pt x="1524" y="8230"/>
                  <a:pt x="1537" y="8230"/>
                </a:cubicBezTo>
                <a:cubicBezTo>
                  <a:pt x="1576" y="8230"/>
                  <a:pt x="1614" y="8213"/>
                  <a:pt x="1626" y="8177"/>
                </a:cubicBezTo>
                <a:cubicBezTo>
                  <a:pt x="1658" y="8130"/>
                  <a:pt x="1642" y="8066"/>
                  <a:pt x="1579" y="8035"/>
                </a:cubicBezTo>
                <a:cubicBezTo>
                  <a:pt x="1468" y="7988"/>
                  <a:pt x="1373" y="7909"/>
                  <a:pt x="1279" y="7830"/>
                </a:cubicBezTo>
                <a:cubicBezTo>
                  <a:pt x="1270" y="7811"/>
                  <a:pt x="1249" y="7804"/>
                  <a:pt x="1225" y="7804"/>
                </a:cubicBezTo>
                <a:cubicBezTo>
                  <a:pt x="1207" y="7804"/>
                  <a:pt x="1188" y="7807"/>
                  <a:pt x="1168" y="7814"/>
                </a:cubicBezTo>
                <a:cubicBezTo>
                  <a:pt x="1152" y="7798"/>
                  <a:pt x="1133" y="7790"/>
                  <a:pt x="1113" y="7790"/>
                </a:cubicBezTo>
                <a:close/>
                <a:moveTo>
                  <a:pt x="3054" y="7971"/>
                </a:moveTo>
                <a:cubicBezTo>
                  <a:pt x="3035" y="7971"/>
                  <a:pt x="3016" y="7976"/>
                  <a:pt x="2999" y="7988"/>
                </a:cubicBezTo>
                <a:cubicBezTo>
                  <a:pt x="2905" y="8051"/>
                  <a:pt x="2794" y="8098"/>
                  <a:pt x="2668" y="8145"/>
                </a:cubicBezTo>
                <a:cubicBezTo>
                  <a:pt x="2621" y="8145"/>
                  <a:pt x="2589" y="8209"/>
                  <a:pt x="2605" y="8256"/>
                </a:cubicBezTo>
                <a:cubicBezTo>
                  <a:pt x="2605" y="8303"/>
                  <a:pt x="2652" y="8335"/>
                  <a:pt x="2699" y="8335"/>
                </a:cubicBezTo>
                <a:lnTo>
                  <a:pt x="2715" y="8335"/>
                </a:lnTo>
                <a:cubicBezTo>
                  <a:pt x="2873" y="8287"/>
                  <a:pt x="2999" y="8224"/>
                  <a:pt x="3110" y="8161"/>
                </a:cubicBezTo>
                <a:cubicBezTo>
                  <a:pt x="3157" y="8130"/>
                  <a:pt x="3173" y="8066"/>
                  <a:pt x="3141" y="8019"/>
                </a:cubicBezTo>
                <a:cubicBezTo>
                  <a:pt x="3121" y="7989"/>
                  <a:pt x="3087" y="7971"/>
                  <a:pt x="3054" y="7971"/>
                </a:cubicBezTo>
                <a:close/>
                <a:moveTo>
                  <a:pt x="1902" y="8157"/>
                </a:moveTo>
                <a:cubicBezTo>
                  <a:pt x="1863" y="8157"/>
                  <a:pt x="1829" y="8188"/>
                  <a:pt x="1815" y="8240"/>
                </a:cubicBezTo>
                <a:cubicBezTo>
                  <a:pt x="1800" y="8287"/>
                  <a:pt x="1847" y="8351"/>
                  <a:pt x="1894" y="8351"/>
                </a:cubicBezTo>
                <a:cubicBezTo>
                  <a:pt x="2005" y="8382"/>
                  <a:pt x="2131" y="8382"/>
                  <a:pt x="2257" y="8382"/>
                </a:cubicBezTo>
                <a:lnTo>
                  <a:pt x="2305" y="8382"/>
                </a:lnTo>
                <a:cubicBezTo>
                  <a:pt x="2368" y="8382"/>
                  <a:pt x="2400" y="8335"/>
                  <a:pt x="2400" y="8287"/>
                </a:cubicBezTo>
                <a:cubicBezTo>
                  <a:pt x="2400" y="8224"/>
                  <a:pt x="2352" y="8193"/>
                  <a:pt x="2305" y="8193"/>
                </a:cubicBezTo>
                <a:lnTo>
                  <a:pt x="2257" y="8193"/>
                </a:lnTo>
                <a:cubicBezTo>
                  <a:pt x="2147" y="8193"/>
                  <a:pt x="2036" y="8177"/>
                  <a:pt x="1926" y="8161"/>
                </a:cubicBezTo>
                <a:cubicBezTo>
                  <a:pt x="1918" y="8159"/>
                  <a:pt x="1910" y="8157"/>
                  <a:pt x="1902" y="8157"/>
                </a:cubicBezTo>
                <a:close/>
                <a:moveTo>
                  <a:pt x="562" y="8350"/>
                </a:moveTo>
                <a:cubicBezTo>
                  <a:pt x="528" y="8350"/>
                  <a:pt x="494" y="8367"/>
                  <a:pt x="474" y="8398"/>
                </a:cubicBezTo>
                <a:cubicBezTo>
                  <a:pt x="395" y="8508"/>
                  <a:pt x="332" y="8619"/>
                  <a:pt x="269" y="8745"/>
                </a:cubicBezTo>
                <a:cubicBezTo>
                  <a:pt x="253" y="8793"/>
                  <a:pt x="269" y="8856"/>
                  <a:pt x="316" y="8887"/>
                </a:cubicBezTo>
                <a:lnTo>
                  <a:pt x="363" y="8887"/>
                </a:lnTo>
                <a:cubicBezTo>
                  <a:pt x="395" y="8887"/>
                  <a:pt x="426" y="8872"/>
                  <a:pt x="442" y="8840"/>
                </a:cubicBezTo>
                <a:cubicBezTo>
                  <a:pt x="505" y="8714"/>
                  <a:pt x="568" y="8603"/>
                  <a:pt x="632" y="8508"/>
                </a:cubicBezTo>
                <a:cubicBezTo>
                  <a:pt x="663" y="8461"/>
                  <a:pt x="663" y="8398"/>
                  <a:pt x="616" y="8366"/>
                </a:cubicBezTo>
                <a:cubicBezTo>
                  <a:pt x="599" y="8355"/>
                  <a:pt x="580" y="8350"/>
                  <a:pt x="562" y="8350"/>
                </a:cubicBezTo>
                <a:close/>
                <a:moveTo>
                  <a:pt x="222" y="9057"/>
                </a:moveTo>
                <a:cubicBezTo>
                  <a:pt x="174" y="9057"/>
                  <a:pt x="140" y="9088"/>
                  <a:pt x="126" y="9140"/>
                </a:cubicBezTo>
                <a:cubicBezTo>
                  <a:pt x="95" y="9266"/>
                  <a:pt x="63" y="9392"/>
                  <a:pt x="48" y="9535"/>
                </a:cubicBezTo>
                <a:cubicBezTo>
                  <a:pt x="32" y="9582"/>
                  <a:pt x="63" y="9629"/>
                  <a:pt x="126" y="9645"/>
                </a:cubicBezTo>
                <a:lnTo>
                  <a:pt x="142" y="9645"/>
                </a:lnTo>
                <a:cubicBezTo>
                  <a:pt x="190" y="9645"/>
                  <a:pt x="221" y="9613"/>
                  <a:pt x="237" y="9566"/>
                </a:cubicBezTo>
                <a:cubicBezTo>
                  <a:pt x="253" y="9440"/>
                  <a:pt x="284" y="9298"/>
                  <a:pt x="316" y="9187"/>
                </a:cubicBezTo>
                <a:cubicBezTo>
                  <a:pt x="332" y="9140"/>
                  <a:pt x="300" y="9077"/>
                  <a:pt x="253" y="9061"/>
                </a:cubicBezTo>
                <a:cubicBezTo>
                  <a:pt x="242" y="9058"/>
                  <a:pt x="232" y="9057"/>
                  <a:pt x="222" y="9057"/>
                </a:cubicBezTo>
                <a:close/>
                <a:moveTo>
                  <a:pt x="111" y="9834"/>
                </a:moveTo>
                <a:cubicBezTo>
                  <a:pt x="48" y="9834"/>
                  <a:pt x="0" y="9882"/>
                  <a:pt x="0" y="9929"/>
                </a:cubicBezTo>
                <a:lnTo>
                  <a:pt x="0" y="10040"/>
                </a:lnTo>
                <a:cubicBezTo>
                  <a:pt x="0" y="10134"/>
                  <a:pt x="0" y="10229"/>
                  <a:pt x="16" y="10340"/>
                </a:cubicBezTo>
                <a:cubicBezTo>
                  <a:pt x="16" y="10387"/>
                  <a:pt x="63" y="10434"/>
                  <a:pt x="111" y="10434"/>
                </a:cubicBezTo>
                <a:lnTo>
                  <a:pt x="126" y="10434"/>
                </a:lnTo>
                <a:cubicBezTo>
                  <a:pt x="174" y="10419"/>
                  <a:pt x="221" y="10387"/>
                  <a:pt x="205" y="10324"/>
                </a:cubicBezTo>
                <a:cubicBezTo>
                  <a:pt x="205" y="10229"/>
                  <a:pt x="205" y="10134"/>
                  <a:pt x="205" y="10040"/>
                </a:cubicBezTo>
                <a:lnTo>
                  <a:pt x="205" y="9945"/>
                </a:lnTo>
                <a:cubicBezTo>
                  <a:pt x="205" y="9882"/>
                  <a:pt x="158" y="9834"/>
                  <a:pt x="111" y="9834"/>
                </a:cubicBezTo>
                <a:close/>
                <a:moveTo>
                  <a:pt x="142" y="10624"/>
                </a:moveTo>
                <a:cubicBezTo>
                  <a:pt x="95" y="10640"/>
                  <a:pt x="48" y="10687"/>
                  <a:pt x="63" y="10734"/>
                </a:cubicBezTo>
                <a:cubicBezTo>
                  <a:pt x="79" y="10876"/>
                  <a:pt x="111" y="11003"/>
                  <a:pt x="126" y="11129"/>
                </a:cubicBezTo>
                <a:cubicBezTo>
                  <a:pt x="142" y="11176"/>
                  <a:pt x="190" y="11208"/>
                  <a:pt x="237" y="11208"/>
                </a:cubicBezTo>
                <a:lnTo>
                  <a:pt x="253" y="11208"/>
                </a:lnTo>
                <a:cubicBezTo>
                  <a:pt x="300" y="11192"/>
                  <a:pt x="332" y="11145"/>
                  <a:pt x="332" y="11081"/>
                </a:cubicBezTo>
                <a:cubicBezTo>
                  <a:pt x="300" y="10971"/>
                  <a:pt x="269" y="10845"/>
                  <a:pt x="253" y="10703"/>
                </a:cubicBezTo>
                <a:cubicBezTo>
                  <a:pt x="253" y="10655"/>
                  <a:pt x="190" y="10624"/>
                  <a:pt x="142" y="10624"/>
                </a:cubicBezTo>
                <a:close/>
                <a:moveTo>
                  <a:pt x="332" y="11393"/>
                </a:moveTo>
                <a:cubicBezTo>
                  <a:pt x="322" y="11393"/>
                  <a:pt x="311" y="11394"/>
                  <a:pt x="300" y="11397"/>
                </a:cubicBezTo>
                <a:cubicBezTo>
                  <a:pt x="253" y="11413"/>
                  <a:pt x="221" y="11476"/>
                  <a:pt x="237" y="11523"/>
                </a:cubicBezTo>
                <a:cubicBezTo>
                  <a:pt x="284" y="11650"/>
                  <a:pt x="347" y="11776"/>
                  <a:pt x="395" y="11902"/>
                </a:cubicBezTo>
                <a:cubicBezTo>
                  <a:pt x="411" y="11934"/>
                  <a:pt x="458" y="11950"/>
                  <a:pt x="490" y="11950"/>
                </a:cubicBezTo>
                <a:lnTo>
                  <a:pt x="537" y="11950"/>
                </a:lnTo>
                <a:cubicBezTo>
                  <a:pt x="584" y="11918"/>
                  <a:pt x="600" y="11855"/>
                  <a:pt x="584" y="11808"/>
                </a:cubicBezTo>
                <a:cubicBezTo>
                  <a:pt x="521" y="11697"/>
                  <a:pt x="474" y="11587"/>
                  <a:pt x="426" y="11460"/>
                </a:cubicBezTo>
                <a:cubicBezTo>
                  <a:pt x="413" y="11421"/>
                  <a:pt x="379" y="11393"/>
                  <a:pt x="332" y="11393"/>
                </a:cubicBezTo>
                <a:close/>
                <a:moveTo>
                  <a:pt x="686" y="12091"/>
                </a:moveTo>
                <a:cubicBezTo>
                  <a:pt x="667" y="12091"/>
                  <a:pt x="648" y="12096"/>
                  <a:pt x="632" y="12108"/>
                </a:cubicBezTo>
                <a:cubicBezTo>
                  <a:pt x="584" y="12139"/>
                  <a:pt x="584" y="12202"/>
                  <a:pt x="616" y="12250"/>
                </a:cubicBezTo>
                <a:cubicBezTo>
                  <a:pt x="695" y="12360"/>
                  <a:pt x="774" y="12471"/>
                  <a:pt x="868" y="12565"/>
                </a:cubicBezTo>
                <a:cubicBezTo>
                  <a:pt x="900" y="12581"/>
                  <a:pt x="916" y="12597"/>
                  <a:pt x="947" y="12597"/>
                </a:cubicBezTo>
                <a:cubicBezTo>
                  <a:pt x="963" y="12597"/>
                  <a:pt x="995" y="12581"/>
                  <a:pt x="1010" y="12565"/>
                </a:cubicBezTo>
                <a:cubicBezTo>
                  <a:pt x="1058" y="12534"/>
                  <a:pt x="1058" y="12471"/>
                  <a:pt x="1010" y="12423"/>
                </a:cubicBezTo>
                <a:cubicBezTo>
                  <a:pt x="931" y="12344"/>
                  <a:pt x="837" y="12250"/>
                  <a:pt x="774" y="12139"/>
                </a:cubicBezTo>
                <a:cubicBezTo>
                  <a:pt x="753" y="12109"/>
                  <a:pt x="720" y="12091"/>
                  <a:pt x="686" y="12091"/>
                </a:cubicBezTo>
                <a:close/>
                <a:moveTo>
                  <a:pt x="1252" y="12644"/>
                </a:moveTo>
                <a:cubicBezTo>
                  <a:pt x="1222" y="12644"/>
                  <a:pt x="1189" y="12661"/>
                  <a:pt x="1168" y="12692"/>
                </a:cubicBezTo>
                <a:cubicBezTo>
                  <a:pt x="1137" y="12739"/>
                  <a:pt x="1152" y="12802"/>
                  <a:pt x="1200" y="12834"/>
                </a:cubicBezTo>
                <a:cubicBezTo>
                  <a:pt x="1310" y="12897"/>
                  <a:pt x="1437" y="12960"/>
                  <a:pt x="1563" y="13023"/>
                </a:cubicBezTo>
                <a:lnTo>
                  <a:pt x="1594" y="13023"/>
                </a:lnTo>
                <a:cubicBezTo>
                  <a:pt x="1626" y="13023"/>
                  <a:pt x="1673" y="13007"/>
                  <a:pt x="1689" y="12960"/>
                </a:cubicBezTo>
                <a:cubicBezTo>
                  <a:pt x="1705" y="12913"/>
                  <a:pt x="1689" y="12849"/>
                  <a:pt x="1626" y="12834"/>
                </a:cubicBezTo>
                <a:cubicBezTo>
                  <a:pt x="1516" y="12786"/>
                  <a:pt x="1405" y="12739"/>
                  <a:pt x="1295" y="12660"/>
                </a:cubicBezTo>
                <a:cubicBezTo>
                  <a:pt x="1283" y="12649"/>
                  <a:pt x="1268" y="12644"/>
                  <a:pt x="1252" y="12644"/>
                </a:cubicBezTo>
                <a:close/>
                <a:moveTo>
                  <a:pt x="1969" y="12941"/>
                </a:moveTo>
                <a:cubicBezTo>
                  <a:pt x="1926" y="12941"/>
                  <a:pt x="1879" y="12982"/>
                  <a:pt x="1879" y="13023"/>
                </a:cubicBezTo>
                <a:cubicBezTo>
                  <a:pt x="1863" y="13070"/>
                  <a:pt x="1894" y="13134"/>
                  <a:pt x="1958" y="13134"/>
                </a:cubicBezTo>
                <a:cubicBezTo>
                  <a:pt x="2084" y="13165"/>
                  <a:pt x="2226" y="13181"/>
                  <a:pt x="2368" y="13181"/>
                </a:cubicBezTo>
                <a:cubicBezTo>
                  <a:pt x="2415" y="13181"/>
                  <a:pt x="2463" y="13149"/>
                  <a:pt x="2463" y="13086"/>
                </a:cubicBezTo>
                <a:cubicBezTo>
                  <a:pt x="2463" y="13039"/>
                  <a:pt x="2415" y="12992"/>
                  <a:pt x="2368" y="12992"/>
                </a:cubicBezTo>
                <a:cubicBezTo>
                  <a:pt x="2242" y="12992"/>
                  <a:pt x="2115" y="12976"/>
                  <a:pt x="1989" y="12944"/>
                </a:cubicBezTo>
                <a:cubicBezTo>
                  <a:pt x="1983" y="12942"/>
                  <a:pt x="1976" y="12941"/>
                  <a:pt x="1969" y="129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14"/>
          <p:cNvGrpSpPr/>
          <p:nvPr/>
        </p:nvGrpSpPr>
        <p:grpSpPr>
          <a:xfrm>
            <a:off x="409061" y="244767"/>
            <a:ext cx="8368746" cy="4571715"/>
            <a:chOff x="409061" y="244767"/>
            <a:chExt cx="8368746" cy="4571715"/>
          </a:xfrm>
        </p:grpSpPr>
        <p:sp>
          <p:nvSpPr>
            <p:cNvPr id="189" name="Google Shape;189;p14"/>
            <p:cNvSpPr/>
            <p:nvPr/>
          </p:nvSpPr>
          <p:spPr>
            <a:xfrm>
              <a:off x="409061" y="4400519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" name="Google Shape;190;p14"/>
            <p:cNvGrpSpPr/>
            <p:nvPr/>
          </p:nvGrpSpPr>
          <p:grpSpPr>
            <a:xfrm>
              <a:off x="7958747" y="244767"/>
              <a:ext cx="819059" cy="484429"/>
              <a:chOff x="1179586" y="3966425"/>
              <a:chExt cx="501444" cy="296596"/>
            </a:xfrm>
          </p:grpSpPr>
          <p:sp>
            <p:nvSpPr>
              <p:cNvPr id="191" name="Google Shape;191;p14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5578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"/>
          <p:cNvSpPr/>
          <p:nvPr/>
        </p:nvSpPr>
        <p:spPr>
          <a:xfrm>
            <a:off x="456662" y="389900"/>
            <a:ext cx="8230800" cy="43554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8"/>
          <p:cNvSpPr txBox="1">
            <a:spLocks noGrp="1"/>
          </p:cNvSpPr>
          <p:nvPr>
            <p:ph type="ctrTitle"/>
          </p:nvPr>
        </p:nvSpPr>
        <p:spPr>
          <a:xfrm>
            <a:off x="3708922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2" name="Google Shape;252;p18"/>
          <p:cNvSpPr txBox="1">
            <a:spLocks noGrp="1"/>
          </p:cNvSpPr>
          <p:nvPr>
            <p:ph type="subTitle" idx="1"/>
          </p:nvPr>
        </p:nvSpPr>
        <p:spPr>
          <a:xfrm>
            <a:off x="3736650" y="2378304"/>
            <a:ext cx="4293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53" name="Google Shape;253;p18"/>
          <p:cNvGrpSpPr/>
          <p:nvPr/>
        </p:nvGrpSpPr>
        <p:grpSpPr>
          <a:xfrm>
            <a:off x="145224" y="110146"/>
            <a:ext cx="8863187" cy="478923"/>
            <a:chOff x="145224" y="110146"/>
            <a:chExt cx="8863187" cy="478923"/>
          </a:xfrm>
        </p:grpSpPr>
        <p:sp>
          <p:nvSpPr>
            <p:cNvPr id="254" name="Google Shape;254;p18"/>
            <p:cNvSpPr/>
            <p:nvPr/>
          </p:nvSpPr>
          <p:spPr>
            <a:xfrm>
              <a:off x="145224" y="1561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8739819" y="1101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18"/>
          <p:cNvSpPr txBox="1"/>
          <p:nvPr/>
        </p:nvSpPr>
        <p:spPr>
          <a:xfrm>
            <a:off x="3736650" y="3427550"/>
            <a:ext cx="35841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CREDITS</a:t>
            </a:r>
            <a:r>
              <a:rPr lang="es" sz="1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: This template has been created by </a:t>
            </a: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and includes icons by </a:t>
            </a: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infographics &amp; images by </a:t>
            </a: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s" sz="1000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lang="es" sz="1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and content by</a:t>
            </a:r>
            <a:r>
              <a:rPr lang="es" sz="1000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Sandra Medina</a:t>
            </a:r>
            <a:endParaRPr sz="1000" b="1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481911" y="110157"/>
            <a:ext cx="8696144" cy="4706337"/>
            <a:chOff x="481911" y="110157"/>
            <a:chExt cx="8696144" cy="4706337"/>
          </a:xfrm>
        </p:grpSpPr>
        <p:sp>
          <p:nvSpPr>
            <p:cNvPr id="258" name="Google Shape;258;p18"/>
            <p:cNvSpPr/>
            <p:nvPr/>
          </p:nvSpPr>
          <p:spPr>
            <a:xfrm>
              <a:off x="481911" y="44005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9" name="Google Shape;259;p18"/>
            <p:cNvGrpSpPr/>
            <p:nvPr/>
          </p:nvGrpSpPr>
          <p:grpSpPr>
            <a:xfrm>
              <a:off x="7262694" y="110157"/>
              <a:ext cx="1915360" cy="1273604"/>
              <a:chOff x="1719600" y="414750"/>
              <a:chExt cx="370025" cy="246050"/>
            </a:xfrm>
          </p:grpSpPr>
          <p:sp>
            <p:nvSpPr>
              <p:cNvPr id="260" name="Google Shape;260;p18"/>
              <p:cNvSpPr/>
              <p:nvPr/>
            </p:nvSpPr>
            <p:spPr>
              <a:xfrm>
                <a:off x="1809975" y="489225"/>
                <a:ext cx="167350" cy="125000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5000" extrusionOk="0">
                    <a:moveTo>
                      <a:pt x="2157" y="0"/>
                    </a:moveTo>
                    <a:cubicBezTo>
                      <a:pt x="1247" y="0"/>
                      <a:pt x="521" y="312"/>
                      <a:pt x="1" y="658"/>
                    </a:cubicBezTo>
                    <a:lnTo>
                      <a:pt x="238" y="911"/>
                    </a:lnTo>
                    <a:cubicBezTo>
                      <a:pt x="238" y="911"/>
                      <a:pt x="1016" y="709"/>
                      <a:pt x="1990" y="709"/>
                    </a:cubicBezTo>
                    <a:cubicBezTo>
                      <a:pt x="3740" y="709"/>
                      <a:pt x="6123" y="1360"/>
                      <a:pt x="5778" y="4999"/>
                    </a:cubicBezTo>
                    <a:lnTo>
                      <a:pt x="6662" y="4968"/>
                    </a:lnTo>
                    <a:cubicBezTo>
                      <a:pt x="6694" y="4321"/>
                      <a:pt x="6631" y="1590"/>
                      <a:pt x="4121" y="453"/>
                    </a:cubicBezTo>
                    <a:cubicBezTo>
                      <a:pt x="3395" y="127"/>
                      <a:pt x="2738" y="0"/>
                      <a:pt x="2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1773675" y="422475"/>
                <a:ext cx="26680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10672" h="7559" extrusionOk="0">
                    <a:moveTo>
                      <a:pt x="4128" y="1"/>
                    </a:moveTo>
                    <a:cubicBezTo>
                      <a:pt x="1649" y="1"/>
                      <a:pt x="1" y="1766"/>
                      <a:pt x="1" y="1766"/>
                    </a:cubicBezTo>
                    <a:lnTo>
                      <a:pt x="395" y="2176"/>
                    </a:lnTo>
                    <a:cubicBezTo>
                      <a:pt x="1059" y="1591"/>
                      <a:pt x="2348" y="701"/>
                      <a:pt x="4017" y="701"/>
                    </a:cubicBezTo>
                    <a:cubicBezTo>
                      <a:pt x="4690" y="701"/>
                      <a:pt x="5424" y="846"/>
                      <a:pt x="6204" y="1213"/>
                    </a:cubicBezTo>
                    <a:cubicBezTo>
                      <a:pt x="9156" y="2618"/>
                      <a:pt x="9787" y="6217"/>
                      <a:pt x="9930" y="7559"/>
                    </a:cubicBezTo>
                    <a:lnTo>
                      <a:pt x="10466" y="7401"/>
                    </a:lnTo>
                    <a:cubicBezTo>
                      <a:pt x="10466" y="7401"/>
                      <a:pt x="10671" y="2681"/>
                      <a:pt x="6772" y="677"/>
                    </a:cubicBezTo>
                    <a:cubicBezTo>
                      <a:pt x="5822" y="186"/>
                      <a:pt x="4932" y="1"/>
                      <a:pt x="4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1783550" y="440000"/>
                <a:ext cx="23837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6906" extrusionOk="0">
                    <a:moveTo>
                      <a:pt x="3629" y="0"/>
                    </a:moveTo>
                    <a:cubicBezTo>
                      <a:pt x="1961" y="0"/>
                      <a:pt x="664" y="890"/>
                      <a:pt x="0" y="1475"/>
                    </a:cubicBezTo>
                    <a:lnTo>
                      <a:pt x="474" y="1980"/>
                    </a:lnTo>
                    <a:cubicBezTo>
                      <a:pt x="1135" y="1556"/>
                      <a:pt x="2240" y="1008"/>
                      <a:pt x="3532" y="1008"/>
                    </a:cubicBezTo>
                    <a:cubicBezTo>
                      <a:pt x="4306" y="1008"/>
                      <a:pt x="5147" y="1205"/>
                      <a:pt x="5999" y="1743"/>
                    </a:cubicBezTo>
                    <a:cubicBezTo>
                      <a:pt x="8272" y="3180"/>
                      <a:pt x="8587" y="5769"/>
                      <a:pt x="8619" y="6905"/>
                    </a:cubicBezTo>
                    <a:lnTo>
                      <a:pt x="9535" y="6858"/>
                    </a:lnTo>
                    <a:cubicBezTo>
                      <a:pt x="9392" y="5516"/>
                      <a:pt x="8761" y="1917"/>
                      <a:pt x="5809" y="512"/>
                    </a:cubicBezTo>
                    <a:cubicBezTo>
                      <a:pt x="5034" y="145"/>
                      <a:pt x="4301" y="0"/>
                      <a:pt x="3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>
                <a:off x="1794975" y="465200"/>
                <a:ext cx="20405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5929" extrusionOk="0">
                    <a:moveTo>
                      <a:pt x="3067" y="0"/>
                    </a:moveTo>
                    <a:cubicBezTo>
                      <a:pt x="1775" y="0"/>
                      <a:pt x="672" y="548"/>
                      <a:pt x="1" y="972"/>
                    </a:cubicBezTo>
                    <a:lnTo>
                      <a:pt x="601" y="1604"/>
                    </a:lnTo>
                    <a:cubicBezTo>
                      <a:pt x="1120" y="1267"/>
                      <a:pt x="1844" y="960"/>
                      <a:pt x="2751" y="960"/>
                    </a:cubicBezTo>
                    <a:cubicBezTo>
                      <a:pt x="3334" y="960"/>
                      <a:pt x="3992" y="1087"/>
                      <a:pt x="4721" y="1414"/>
                    </a:cubicBezTo>
                    <a:cubicBezTo>
                      <a:pt x="7231" y="2551"/>
                      <a:pt x="7294" y="5282"/>
                      <a:pt x="7262" y="5929"/>
                    </a:cubicBezTo>
                    <a:lnTo>
                      <a:pt x="8162" y="5881"/>
                    </a:lnTo>
                    <a:cubicBezTo>
                      <a:pt x="8130" y="4745"/>
                      <a:pt x="7815" y="2172"/>
                      <a:pt x="5542" y="735"/>
                    </a:cubicBezTo>
                    <a:cubicBezTo>
                      <a:pt x="4684" y="197"/>
                      <a:pt x="3841" y="0"/>
                      <a:pt x="3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>
                <a:off x="1780775" y="438800"/>
                <a:ext cx="24470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7017" extrusionOk="0">
                    <a:moveTo>
                      <a:pt x="3921" y="0"/>
                    </a:moveTo>
                    <a:cubicBezTo>
                      <a:pt x="1770" y="0"/>
                      <a:pt x="71" y="1421"/>
                      <a:pt x="48" y="1444"/>
                    </a:cubicBezTo>
                    <a:cubicBezTo>
                      <a:pt x="1" y="1476"/>
                      <a:pt x="1" y="1539"/>
                      <a:pt x="32" y="1586"/>
                    </a:cubicBezTo>
                    <a:cubicBezTo>
                      <a:pt x="50" y="1604"/>
                      <a:pt x="76" y="1616"/>
                      <a:pt x="105" y="1616"/>
                    </a:cubicBezTo>
                    <a:cubicBezTo>
                      <a:pt x="128" y="1616"/>
                      <a:pt x="153" y="1608"/>
                      <a:pt x="174" y="1586"/>
                    </a:cubicBezTo>
                    <a:cubicBezTo>
                      <a:pt x="174" y="1586"/>
                      <a:pt x="979" y="907"/>
                      <a:pt x="2148" y="497"/>
                    </a:cubicBezTo>
                    <a:cubicBezTo>
                      <a:pt x="2751" y="290"/>
                      <a:pt x="3339" y="186"/>
                      <a:pt x="3908" y="186"/>
                    </a:cubicBezTo>
                    <a:cubicBezTo>
                      <a:pt x="4811" y="186"/>
                      <a:pt x="5669" y="448"/>
                      <a:pt x="6473" y="971"/>
                    </a:cubicBezTo>
                    <a:cubicBezTo>
                      <a:pt x="9582" y="3039"/>
                      <a:pt x="9551" y="6874"/>
                      <a:pt x="9551" y="6906"/>
                    </a:cubicBezTo>
                    <a:cubicBezTo>
                      <a:pt x="9551" y="6969"/>
                      <a:pt x="9582" y="7016"/>
                      <a:pt x="9646" y="7016"/>
                    </a:cubicBezTo>
                    <a:lnTo>
                      <a:pt x="9646" y="7001"/>
                    </a:lnTo>
                    <a:cubicBezTo>
                      <a:pt x="9693" y="7001"/>
                      <a:pt x="9740" y="6969"/>
                      <a:pt x="9740" y="6906"/>
                    </a:cubicBezTo>
                    <a:cubicBezTo>
                      <a:pt x="9740" y="6874"/>
                      <a:pt x="9788" y="2928"/>
                      <a:pt x="6567" y="813"/>
                    </a:cubicBezTo>
                    <a:cubicBezTo>
                      <a:pt x="5665" y="216"/>
                      <a:pt x="4759" y="0"/>
                      <a:pt x="39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>
                <a:off x="1792625" y="464525"/>
                <a:ext cx="208775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6019" extrusionOk="0">
                    <a:moveTo>
                      <a:pt x="3306" y="1"/>
                    </a:moveTo>
                    <a:cubicBezTo>
                      <a:pt x="1545" y="1"/>
                      <a:pt x="70" y="909"/>
                      <a:pt x="48" y="920"/>
                    </a:cubicBezTo>
                    <a:cubicBezTo>
                      <a:pt x="0" y="952"/>
                      <a:pt x="0" y="1015"/>
                      <a:pt x="16" y="1062"/>
                    </a:cubicBezTo>
                    <a:cubicBezTo>
                      <a:pt x="36" y="1093"/>
                      <a:pt x="70" y="1110"/>
                      <a:pt x="104" y="1110"/>
                    </a:cubicBezTo>
                    <a:cubicBezTo>
                      <a:pt x="123" y="1110"/>
                      <a:pt x="141" y="1105"/>
                      <a:pt x="158" y="1094"/>
                    </a:cubicBezTo>
                    <a:cubicBezTo>
                      <a:pt x="180" y="1072"/>
                      <a:pt x="1600" y="199"/>
                      <a:pt x="3290" y="199"/>
                    </a:cubicBezTo>
                    <a:cubicBezTo>
                      <a:pt x="4036" y="199"/>
                      <a:pt x="4834" y="369"/>
                      <a:pt x="5588" y="857"/>
                    </a:cubicBezTo>
                    <a:cubicBezTo>
                      <a:pt x="7924" y="2357"/>
                      <a:pt x="8130" y="5340"/>
                      <a:pt x="8145" y="5924"/>
                    </a:cubicBezTo>
                    <a:cubicBezTo>
                      <a:pt x="8161" y="5972"/>
                      <a:pt x="8193" y="6019"/>
                      <a:pt x="8256" y="6019"/>
                    </a:cubicBezTo>
                    <a:cubicBezTo>
                      <a:pt x="8303" y="6019"/>
                      <a:pt x="8351" y="5972"/>
                      <a:pt x="8351" y="5908"/>
                    </a:cubicBezTo>
                    <a:cubicBezTo>
                      <a:pt x="8335" y="5309"/>
                      <a:pt x="8114" y="2246"/>
                      <a:pt x="5699" y="684"/>
                    </a:cubicBezTo>
                    <a:cubicBezTo>
                      <a:pt x="4912" y="177"/>
                      <a:pt x="4081" y="1"/>
                      <a:pt x="33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8"/>
              <p:cNvSpPr/>
              <p:nvPr/>
            </p:nvSpPr>
            <p:spPr>
              <a:xfrm>
                <a:off x="1806825" y="488300"/>
                <a:ext cx="172475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100" extrusionOk="0">
                    <a:moveTo>
                      <a:pt x="2439" y="1"/>
                    </a:moveTo>
                    <a:cubicBezTo>
                      <a:pt x="1085" y="1"/>
                      <a:pt x="85" y="590"/>
                      <a:pt x="64" y="601"/>
                    </a:cubicBezTo>
                    <a:cubicBezTo>
                      <a:pt x="16" y="632"/>
                      <a:pt x="1" y="695"/>
                      <a:pt x="32" y="743"/>
                    </a:cubicBezTo>
                    <a:cubicBezTo>
                      <a:pt x="53" y="773"/>
                      <a:pt x="86" y="791"/>
                      <a:pt x="120" y="791"/>
                    </a:cubicBezTo>
                    <a:cubicBezTo>
                      <a:pt x="139" y="791"/>
                      <a:pt x="157" y="786"/>
                      <a:pt x="174" y="774"/>
                    </a:cubicBezTo>
                    <a:cubicBezTo>
                      <a:pt x="185" y="764"/>
                      <a:pt x="1146" y="195"/>
                      <a:pt x="2443" y="195"/>
                    </a:cubicBezTo>
                    <a:cubicBezTo>
                      <a:pt x="3073" y="195"/>
                      <a:pt x="3782" y="330"/>
                      <a:pt x="4499" y="727"/>
                    </a:cubicBezTo>
                    <a:cubicBezTo>
                      <a:pt x="6693" y="1927"/>
                      <a:pt x="6693" y="4973"/>
                      <a:pt x="6693" y="4989"/>
                    </a:cubicBezTo>
                    <a:cubicBezTo>
                      <a:pt x="6693" y="5052"/>
                      <a:pt x="6741" y="5100"/>
                      <a:pt x="6788" y="5100"/>
                    </a:cubicBezTo>
                    <a:cubicBezTo>
                      <a:pt x="6836" y="5100"/>
                      <a:pt x="6883" y="5052"/>
                      <a:pt x="6883" y="5005"/>
                    </a:cubicBezTo>
                    <a:cubicBezTo>
                      <a:pt x="6883" y="4957"/>
                      <a:pt x="6899" y="1816"/>
                      <a:pt x="4594" y="553"/>
                    </a:cubicBezTo>
                    <a:cubicBezTo>
                      <a:pt x="3840" y="140"/>
                      <a:pt x="3098" y="1"/>
                      <a:pt x="2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8"/>
              <p:cNvSpPr/>
              <p:nvPr/>
            </p:nvSpPr>
            <p:spPr>
              <a:xfrm>
                <a:off x="1909875" y="550225"/>
                <a:ext cx="179750" cy="108225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4329" extrusionOk="0">
                    <a:moveTo>
                      <a:pt x="4266" y="0"/>
                    </a:moveTo>
                    <a:cubicBezTo>
                      <a:pt x="3914" y="0"/>
                      <a:pt x="3613" y="214"/>
                      <a:pt x="3417" y="489"/>
                    </a:cubicBezTo>
                    <a:lnTo>
                      <a:pt x="3417" y="489"/>
                    </a:lnTo>
                    <a:cubicBezTo>
                      <a:pt x="3274" y="382"/>
                      <a:pt x="3089" y="289"/>
                      <a:pt x="2856" y="223"/>
                    </a:cubicBezTo>
                    <a:cubicBezTo>
                      <a:pt x="2691" y="176"/>
                      <a:pt x="2550" y="156"/>
                      <a:pt x="2428" y="156"/>
                    </a:cubicBezTo>
                    <a:cubicBezTo>
                      <a:pt x="1526" y="156"/>
                      <a:pt x="1735" y="1297"/>
                      <a:pt x="1735" y="1297"/>
                    </a:cubicBezTo>
                    <a:cubicBezTo>
                      <a:pt x="1657" y="1254"/>
                      <a:pt x="1575" y="1235"/>
                      <a:pt x="1492" y="1235"/>
                    </a:cubicBezTo>
                    <a:cubicBezTo>
                      <a:pt x="775" y="1235"/>
                      <a:pt x="1" y="2701"/>
                      <a:pt x="977" y="3380"/>
                    </a:cubicBezTo>
                    <a:cubicBezTo>
                      <a:pt x="1281" y="3584"/>
                      <a:pt x="1562" y="3669"/>
                      <a:pt x="1798" y="3671"/>
                    </a:cubicBezTo>
                    <a:lnTo>
                      <a:pt x="1798" y="3671"/>
                    </a:lnTo>
                    <a:cubicBezTo>
                      <a:pt x="1894" y="4027"/>
                      <a:pt x="2150" y="4329"/>
                      <a:pt x="2657" y="4329"/>
                    </a:cubicBezTo>
                    <a:cubicBezTo>
                      <a:pt x="2676" y="4329"/>
                      <a:pt x="2694" y="4328"/>
                      <a:pt x="2714" y="4327"/>
                    </a:cubicBezTo>
                    <a:cubicBezTo>
                      <a:pt x="3498" y="4286"/>
                      <a:pt x="4005" y="4077"/>
                      <a:pt x="4278" y="3789"/>
                    </a:cubicBezTo>
                    <a:lnTo>
                      <a:pt x="4278" y="3789"/>
                    </a:lnTo>
                    <a:cubicBezTo>
                      <a:pt x="4341" y="3867"/>
                      <a:pt x="4418" y="3942"/>
                      <a:pt x="4513" y="4012"/>
                    </a:cubicBezTo>
                    <a:cubicBezTo>
                      <a:pt x="4631" y="4098"/>
                      <a:pt x="4768" y="4137"/>
                      <a:pt x="4914" y="4137"/>
                    </a:cubicBezTo>
                    <a:cubicBezTo>
                      <a:pt x="5860" y="4137"/>
                      <a:pt x="7190" y="2507"/>
                      <a:pt x="6328" y="1660"/>
                    </a:cubicBezTo>
                    <a:cubicBezTo>
                      <a:pt x="6106" y="1444"/>
                      <a:pt x="5879" y="1361"/>
                      <a:pt x="5670" y="1361"/>
                    </a:cubicBezTo>
                    <a:cubicBezTo>
                      <a:pt x="5630" y="1361"/>
                      <a:pt x="5592" y="1364"/>
                      <a:pt x="5554" y="1369"/>
                    </a:cubicBezTo>
                    <a:lnTo>
                      <a:pt x="5554" y="1369"/>
                    </a:lnTo>
                    <a:cubicBezTo>
                      <a:pt x="5535" y="937"/>
                      <a:pt x="5297" y="452"/>
                      <a:pt x="4766" y="144"/>
                    </a:cubicBezTo>
                    <a:cubicBezTo>
                      <a:pt x="4592" y="44"/>
                      <a:pt x="4424" y="0"/>
                      <a:pt x="42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8"/>
              <p:cNvSpPr/>
              <p:nvPr/>
            </p:nvSpPr>
            <p:spPr>
              <a:xfrm>
                <a:off x="1916925" y="547825"/>
                <a:ext cx="167350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4519" extrusionOk="0">
                    <a:moveTo>
                      <a:pt x="3158" y="730"/>
                    </a:moveTo>
                    <a:cubicBezTo>
                      <a:pt x="3379" y="935"/>
                      <a:pt x="3442" y="1172"/>
                      <a:pt x="3442" y="1251"/>
                    </a:cubicBezTo>
                    <a:cubicBezTo>
                      <a:pt x="3473" y="1456"/>
                      <a:pt x="3394" y="1582"/>
                      <a:pt x="3331" y="1629"/>
                    </a:cubicBezTo>
                    <a:cubicBezTo>
                      <a:pt x="3308" y="1643"/>
                      <a:pt x="3285" y="1649"/>
                      <a:pt x="3263" y="1649"/>
                    </a:cubicBezTo>
                    <a:cubicBezTo>
                      <a:pt x="3209" y="1649"/>
                      <a:pt x="3160" y="1615"/>
                      <a:pt x="3126" y="1582"/>
                    </a:cubicBezTo>
                    <a:cubicBezTo>
                      <a:pt x="2937" y="1440"/>
                      <a:pt x="2952" y="1077"/>
                      <a:pt x="3158" y="730"/>
                    </a:cubicBezTo>
                    <a:close/>
                    <a:moveTo>
                      <a:pt x="5162" y="1598"/>
                    </a:moveTo>
                    <a:cubicBezTo>
                      <a:pt x="5162" y="1629"/>
                      <a:pt x="5162" y="1661"/>
                      <a:pt x="5162" y="1692"/>
                    </a:cubicBezTo>
                    <a:cubicBezTo>
                      <a:pt x="5099" y="2008"/>
                      <a:pt x="4910" y="2245"/>
                      <a:pt x="4673" y="2292"/>
                    </a:cubicBezTo>
                    <a:cubicBezTo>
                      <a:pt x="4657" y="2292"/>
                      <a:pt x="4630" y="2296"/>
                      <a:pt x="4604" y="2296"/>
                    </a:cubicBezTo>
                    <a:cubicBezTo>
                      <a:pt x="4578" y="2296"/>
                      <a:pt x="4555" y="2292"/>
                      <a:pt x="4547" y="2277"/>
                    </a:cubicBezTo>
                    <a:cubicBezTo>
                      <a:pt x="4515" y="2198"/>
                      <a:pt x="4642" y="1898"/>
                      <a:pt x="4926" y="1708"/>
                    </a:cubicBezTo>
                    <a:cubicBezTo>
                      <a:pt x="4989" y="1661"/>
                      <a:pt x="5068" y="1629"/>
                      <a:pt x="5162" y="1598"/>
                    </a:cubicBezTo>
                    <a:close/>
                    <a:moveTo>
                      <a:pt x="1848" y="2719"/>
                    </a:moveTo>
                    <a:cubicBezTo>
                      <a:pt x="1879" y="2719"/>
                      <a:pt x="1926" y="2734"/>
                      <a:pt x="1974" y="2797"/>
                    </a:cubicBezTo>
                    <a:cubicBezTo>
                      <a:pt x="2163" y="3018"/>
                      <a:pt x="2179" y="3287"/>
                      <a:pt x="2021" y="3476"/>
                    </a:cubicBezTo>
                    <a:cubicBezTo>
                      <a:pt x="1926" y="3587"/>
                      <a:pt x="1784" y="3650"/>
                      <a:pt x="1595" y="3666"/>
                    </a:cubicBezTo>
                    <a:cubicBezTo>
                      <a:pt x="1516" y="3239"/>
                      <a:pt x="1658" y="2813"/>
                      <a:pt x="1816" y="2719"/>
                    </a:cubicBezTo>
                    <a:close/>
                    <a:moveTo>
                      <a:pt x="3994" y="2876"/>
                    </a:moveTo>
                    <a:cubicBezTo>
                      <a:pt x="4010" y="2876"/>
                      <a:pt x="4042" y="2892"/>
                      <a:pt x="4089" y="3003"/>
                    </a:cubicBezTo>
                    <a:cubicBezTo>
                      <a:pt x="4184" y="3255"/>
                      <a:pt x="4152" y="3492"/>
                      <a:pt x="4010" y="3697"/>
                    </a:cubicBezTo>
                    <a:cubicBezTo>
                      <a:pt x="4010" y="3713"/>
                      <a:pt x="4010" y="3713"/>
                      <a:pt x="4010" y="3729"/>
                    </a:cubicBezTo>
                    <a:cubicBezTo>
                      <a:pt x="3836" y="3460"/>
                      <a:pt x="3852" y="3176"/>
                      <a:pt x="3900" y="3034"/>
                    </a:cubicBezTo>
                    <a:cubicBezTo>
                      <a:pt x="3931" y="2924"/>
                      <a:pt x="3979" y="2876"/>
                      <a:pt x="3994" y="2876"/>
                    </a:cubicBezTo>
                    <a:close/>
                    <a:moveTo>
                      <a:pt x="3995" y="195"/>
                    </a:moveTo>
                    <a:cubicBezTo>
                      <a:pt x="4135" y="195"/>
                      <a:pt x="4283" y="232"/>
                      <a:pt x="4436" y="319"/>
                    </a:cubicBezTo>
                    <a:cubicBezTo>
                      <a:pt x="4926" y="619"/>
                      <a:pt x="5131" y="1030"/>
                      <a:pt x="5162" y="1393"/>
                    </a:cubicBezTo>
                    <a:cubicBezTo>
                      <a:pt x="5020" y="1424"/>
                      <a:pt x="4894" y="1503"/>
                      <a:pt x="4815" y="1550"/>
                    </a:cubicBezTo>
                    <a:cubicBezTo>
                      <a:pt x="4499" y="1771"/>
                      <a:pt x="4278" y="2150"/>
                      <a:pt x="4373" y="2355"/>
                    </a:cubicBezTo>
                    <a:cubicBezTo>
                      <a:pt x="4387" y="2396"/>
                      <a:pt x="4445" y="2492"/>
                      <a:pt x="4606" y="2492"/>
                    </a:cubicBezTo>
                    <a:cubicBezTo>
                      <a:pt x="4636" y="2492"/>
                      <a:pt x="4668" y="2489"/>
                      <a:pt x="4705" y="2482"/>
                    </a:cubicBezTo>
                    <a:cubicBezTo>
                      <a:pt x="5036" y="2419"/>
                      <a:pt x="5289" y="2134"/>
                      <a:pt x="5352" y="1724"/>
                    </a:cubicBezTo>
                    <a:cubicBezTo>
                      <a:pt x="5368" y="1677"/>
                      <a:pt x="5368" y="1614"/>
                      <a:pt x="5368" y="1566"/>
                    </a:cubicBezTo>
                    <a:lnTo>
                      <a:pt x="5383" y="1566"/>
                    </a:lnTo>
                    <a:cubicBezTo>
                      <a:pt x="5557" y="1566"/>
                      <a:pt x="5762" y="1629"/>
                      <a:pt x="5967" y="1835"/>
                    </a:cubicBezTo>
                    <a:cubicBezTo>
                      <a:pt x="6457" y="2308"/>
                      <a:pt x="6157" y="3003"/>
                      <a:pt x="5778" y="3476"/>
                    </a:cubicBezTo>
                    <a:cubicBezTo>
                      <a:pt x="5459" y="3842"/>
                      <a:pt x="5008" y="4138"/>
                      <a:pt x="4635" y="4138"/>
                    </a:cubicBezTo>
                    <a:cubicBezTo>
                      <a:pt x="4510" y="4138"/>
                      <a:pt x="4394" y="4104"/>
                      <a:pt x="4294" y="4029"/>
                    </a:cubicBezTo>
                    <a:cubicBezTo>
                      <a:pt x="4231" y="3981"/>
                      <a:pt x="4168" y="3934"/>
                      <a:pt x="4121" y="3887"/>
                    </a:cubicBezTo>
                    <a:cubicBezTo>
                      <a:pt x="4152" y="3855"/>
                      <a:pt x="4168" y="3839"/>
                      <a:pt x="4184" y="3808"/>
                    </a:cubicBezTo>
                    <a:cubicBezTo>
                      <a:pt x="4357" y="3555"/>
                      <a:pt x="4389" y="3255"/>
                      <a:pt x="4278" y="2940"/>
                    </a:cubicBezTo>
                    <a:cubicBezTo>
                      <a:pt x="4200" y="2719"/>
                      <a:pt x="4089" y="2671"/>
                      <a:pt x="3994" y="2671"/>
                    </a:cubicBezTo>
                    <a:cubicBezTo>
                      <a:pt x="3868" y="2687"/>
                      <a:pt x="3758" y="2782"/>
                      <a:pt x="3710" y="2971"/>
                    </a:cubicBezTo>
                    <a:cubicBezTo>
                      <a:pt x="3631" y="3224"/>
                      <a:pt x="3663" y="3571"/>
                      <a:pt x="3868" y="3871"/>
                    </a:cubicBezTo>
                    <a:cubicBezTo>
                      <a:pt x="3584" y="4139"/>
                      <a:pt x="3079" y="4297"/>
                      <a:pt x="2432" y="4313"/>
                    </a:cubicBezTo>
                    <a:cubicBezTo>
                      <a:pt x="2404" y="4315"/>
                      <a:pt x="2377" y="4316"/>
                      <a:pt x="2351" y="4316"/>
                    </a:cubicBezTo>
                    <a:cubicBezTo>
                      <a:pt x="1947" y="4316"/>
                      <a:pt x="1747" y="4092"/>
                      <a:pt x="1658" y="3855"/>
                    </a:cubicBezTo>
                    <a:cubicBezTo>
                      <a:pt x="1879" y="3839"/>
                      <a:pt x="2037" y="3745"/>
                      <a:pt x="2163" y="3618"/>
                    </a:cubicBezTo>
                    <a:cubicBezTo>
                      <a:pt x="2400" y="3350"/>
                      <a:pt x="2384" y="2971"/>
                      <a:pt x="2116" y="2671"/>
                    </a:cubicBezTo>
                    <a:cubicBezTo>
                      <a:pt x="2020" y="2558"/>
                      <a:pt x="1928" y="2526"/>
                      <a:pt x="1855" y="2526"/>
                    </a:cubicBezTo>
                    <a:cubicBezTo>
                      <a:pt x="1796" y="2526"/>
                      <a:pt x="1749" y="2547"/>
                      <a:pt x="1721" y="2561"/>
                    </a:cubicBezTo>
                    <a:cubicBezTo>
                      <a:pt x="1453" y="2687"/>
                      <a:pt x="1327" y="3208"/>
                      <a:pt x="1406" y="3666"/>
                    </a:cubicBezTo>
                    <a:cubicBezTo>
                      <a:pt x="1216" y="3634"/>
                      <a:pt x="995" y="3555"/>
                      <a:pt x="758" y="3397"/>
                    </a:cubicBezTo>
                    <a:cubicBezTo>
                      <a:pt x="206" y="3018"/>
                      <a:pt x="269" y="2355"/>
                      <a:pt x="537" y="1913"/>
                    </a:cubicBezTo>
                    <a:cubicBezTo>
                      <a:pt x="698" y="1654"/>
                      <a:pt x="956" y="1433"/>
                      <a:pt x="1204" y="1433"/>
                    </a:cubicBezTo>
                    <a:cubicBezTo>
                      <a:pt x="1273" y="1433"/>
                      <a:pt x="1341" y="1450"/>
                      <a:pt x="1406" y="1487"/>
                    </a:cubicBezTo>
                    <a:cubicBezTo>
                      <a:pt x="1425" y="1494"/>
                      <a:pt x="1442" y="1498"/>
                      <a:pt x="1457" y="1498"/>
                    </a:cubicBezTo>
                    <a:cubicBezTo>
                      <a:pt x="1479" y="1498"/>
                      <a:pt x="1498" y="1490"/>
                      <a:pt x="1516" y="1472"/>
                    </a:cubicBezTo>
                    <a:cubicBezTo>
                      <a:pt x="1548" y="1456"/>
                      <a:pt x="1563" y="1408"/>
                      <a:pt x="1563" y="1377"/>
                    </a:cubicBezTo>
                    <a:cubicBezTo>
                      <a:pt x="1548" y="1377"/>
                      <a:pt x="1437" y="761"/>
                      <a:pt x="1737" y="493"/>
                    </a:cubicBezTo>
                    <a:cubicBezTo>
                      <a:pt x="1840" y="399"/>
                      <a:pt x="1977" y="355"/>
                      <a:pt x="2151" y="355"/>
                    </a:cubicBezTo>
                    <a:cubicBezTo>
                      <a:pt x="2269" y="355"/>
                      <a:pt x="2404" y="376"/>
                      <a:pt x="2558" y="414"/>
                    </a:cubicBezTo>
                    <a:cubicBezTo>
                      <a:pt x="2731" y="477"/>
                      <a:pt x="2889" y="540"/>
                      <a:pt x="3000" y="619"/>
                    </a:cubicBezTo>
                    <a:cubicBezTo>
                      <a:pt x="2763" y="998"/>
                      <a:pt x="2684" y="1503"/>
                      <a:pt x="3000" y="1740"/>
                    </a:cubicBezTo>
                    <a:cubicBezTo>
                      <a:pt x="3088" y="1809"/>
                      <a:pt x="3183" y="1847"/>
                      <a:pt x="3272" y="1847"/>
                    </a:cubicBezTo>
                    <a:cubicBezTo>
                      <a:pt x="3326" y="1847"/>
                      <a:pt x="3378" y="1833"/>
                      <a:pt x="3426" y="1803"/>
                    </a:cubicBezTo>
                    <a:cubicBezTo>
                      <a:pt x="3584" y="1708"/>
                      <a:pt x="3679" y="1487"/>
                      <a:pt x="3647" y="1235"/>
                    </a:cubicBezTo>
                    <a:cubicBezTo>
                      <a:pt x="3631" y="1124"/>
                      <a:pt x="3568" y="824"/>
                      <a:pt x="3268" y="572"/>
                    </a:cubicBezTo>
                    <a:cubicBezTo>
                      <a:pt x="3450" y="358"/>
                      <a:pt x="3704" y="195"/>
                      <a:pt x="3995" y="195"/>
                    </a:cubicBezTo>
                    <a:close/>
                    <a:moveTo>
                      <a:pt x="3991" y="0"/>
                    </a:moveTo>
                    <a:cubicBezTo>
                      <a:pt x="3631" y="0"/>
                      <a:pt x="3328" y="206"/>
                      <a:pt x="3126" y="461"/>
                    </a:cubicBezTo>
                    <a:cubicBezTo>
                      <a:pt x="2984" y="367"/>
                      <a:pt x="2826" y="288"/>
                      <a:pt x="2605" y="224"/>
                    </a:cubicBezTo>
                    <a:cubicBezTo>
                      <a:pt x="2440" y="183"/>
                      <a:pt x="2291" y="162"/>
                      <a:pt x="2156" y="162"/>
                    </a:cubicBezTo>
                    <a:cubicBezTo>
                      <a:pt x="1931" y="162"/>
                      <a:pt x="1749" y="222"/>
                      <a:pt x="1611" y="351"/>
                    </a:cubicBezTo>
                    <a:cubicBezTo>
                      <a:pt x="1342" y="588"/>
                      <a:pt x="1327" y="1014"/>
                      <a:pt x="1342" y="1251"/>
                    </a:cubicBezTo>
                    <a:cubicBezTo>
                      <a:pt x="1298" y="1240"/>
                      <a:pt x="1252" y="1235"/>
                      <a:pt x="1206" y="1235"/>
                    </a:cubicBezTo>
                    <a:cubicBezTo>
                      <a:pt x="911" y="1235"/>
                      <a:pt x="598" y="1448"/>
                      <a:pt x="379" y="1803"/>
                    </a:cubicBezTo>
                    <a:cubicBezTo>
                      <a:pt x="48" y="2340"/>
                      <a:pt x="1" y="3113"/>
                      <a:pt x="648" y="3555"/>
                    </a:cubicBezTo>
                    <a:cubicBezTo>
                      <a:pt x="932" y="3760"/>
                      <a:pt x="1216" y="3839"/>
                      <a:pt x="1453" y="3871"/>
                    </a:cubicBezTo>
                    <a:cubicBezTo>
                      <a:pt x="1595" y="4281"/>
                      <a:pt x="1926" y="4518"/>
                      <a:pt x="2384" y="4518"/>
                    </a:cubicBezTo>
                    <a:lnTo>
                      <a:pt x="2447" y="4518"/>
                    </a:lnTo>
                    <a:cubicBezTo>
                      <a:pt x="3126" y="4486"/>
                      <a:pt x="3663" y="4313"/>
                      <a:pt x="3994" y="4029"/>
                    </a:cubicBezTo>
                    <a:cubicBezTo>
                      <a:pt x="4042" y="4092"/>
                      <a:pt x="4105" y="4139"/>
                      <a:pt x="4168" y="4187"/>
                    </a:cubicBezTo>
                    <a:cubicBezTo>
                      <a:pt x="4306" y="4290"/>
                      <a:pt x="4464" y="4336"/>
                      <a:pt x="4629" y="4336"/>
                    </a:cubicBezTo>
                    <a:cubicBezTo>
                      <a:pt x="5068" y="4336"/>
                      <a:pt x="5565" y="4015"/>
                      <a:pt x="5920" y="3603"/>
                    </a:cubicBezTo>
                    <a:cubicBezTo>
                      <a:pt x="6378" y="3082"/>
                      <a:pt x="6694" y="2261"/>
                      <a:pt x="6110" y="1692"/>
                    </a:cubicBezTo>
                    <a:cubicBezTo>
                      <a:pt x="5841" y="1440"/>
                      <a:pt x="5589" y="1361"/>
                      <a:pt x="5368" y="1361"/>
                    </a:cubicBezTo>
                    <a:cubicBezTo>
                      <a:pt x="5320" y="951"/>
                      <a:pt x="5099" y="477"/>
                      <a:pt x="4547" y="161"/>
                    </a:cubicBezTo>
                    <a:cubicBezTo>
                      <a:pt x="4352" y="48"/>
                      <a:pt x="4165" y="0"/>
                      <a:pt x="3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>
                <a:off x="1719600" y="417350"/>
                <a:ext cx="179975" cy="109775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391" extrusionOk="0">
                    <a:moveTo>
                      <a:pt x="4187" y="0"/>
                    </a:moveTo>
                    <a:cubicBezTo>
                      <a:pt x="3819" y="0"/>
                      <a:pt x="3513" y="233"/>
                      <a:pt x="3324" y="525"/>
                    </a:cubicBezTo>
                    <a:lnTo>
                      <a:pt x="3324" y="525"/>
                    </a:lnTo>
                    <a:cubicBezTo>
                      <a:pt x="3176" y="423"/>
                      <a:pt x="2986" y="337"/>
                      <a:pt x="2748" y="282"/>
                    </a:cubicBezTo>
                    <a:cubicBezTo>
                      <a:pt x="2610" y="251"/>
                      <a:pt x="2489" y="237"/>
                      <a:pt x="2383" y="237"/>
                    </a:cubicBezTo>
                    <a:cubicBezTo>
                      <a:pt x="1408" y="237"/>
                      <a:pt x="1690" y="1418"/>
                      <a:pt x="1690" y="1418"/>
                    </a:cubicBezTo>
                    <a:cubicBezTo>
                      <a:pt x="1613" y="1380"/>
                      <a:pt x="1535" y="1362"/>
                      <a:pt x="1456" y="1362"/>
                    </a:cubicBezTo>
                    <a:cubicBezTo>
                      <a:pt x="725" y="1362"/>
                      <a:pt x="1" y="2890"/>
                      <a:pt x="1027" y="3518"/>
                    </a:cubicBezTo>
                    <a:cubicBezTo>
                      <a:pt x="1323" y="3701"/>
                      <a:pt x="1596" y="3777"/>
                      <a:pt x="1825" y="3777"/>
                    </a:cubicBezTo>
                    <a:cubicBezTo>
                      <a:pt x="1837" y="3777"/>
                      <a:pt x="1848" y="3777"/>
                      <a:pt x="1860" y="3776"/>
                    </a:cubicBezTo>
                    <a:lnTo>
                      <a:pt x="1860" y="3776"/>
                    </a:lnTo>
                    <a:cubicBezTo>
                      <a:pt x="1972" y="4112"/>
                      <a:pt x="2230" y="4391"/>
                      <a:pt x="2701" y="4391"/>
                    </a:cubicBezTo>
                    <a:cubicBezTo>
                      <a:pt x="2737" y="4391"/>
                      <a:pt x="2773" y="4389"/>
                      <a:pt x="2811" y="4386"/>
                    </a:cubicBezTo>
                    <a:cubicBezTo>
                      <a:pt x="3584" y="4319"/>
                      <a:pt x="4081" y="4087"/>
                      <a:pt x="4339" y="3784"/>
                    </a:cubicBezTo>
                    <a:lnTo>
                      <a:pt x="4339" y="3784"/>
                    </a:lnTo>
                    <a:cubicBezTo>
                      <a:pt x="4405" y="3858"/>
                      <a:pt x="4484" y="3928"/>
                      <a:pt x="4579" y="3991"/>
                    </a:cubicBezTo>
                    <a:cubicBezTo>
                      <a:pt x="4688" y="4064"/>
                      <a:pt x="4812" y="4097"/>
                      <a:pt x="4942" y="4097"/>
                    </a:cubicBezTo>
                    <a:cubicBezTo>
                      <a:pt x="5885" y="4097"/>
                      <a:pt x="7199" y="2378"/>
                      <a:pt x="6284" y="1560"/>
                    </a:cubicBezTo>
                    <a:cubicBezTo>
                      <a:pt x="6067" y="1367"/>
                      <a:pt x="5852" y="1291"/>
                      <a:pt x="5654" y="1291"/>
                    </a:cubicBezTo>
                    <a:cubicBezTo>
                      <a:pt x="5600" y="1291"/>
                      <a:pt x="5548" y="1297"/>
                      <a:pt x="5498" y="1307"/>
                    </a:cubicBezTo>
                    <a:lnTo>
                      <a:pt x="5498" y="1307"/>
                    </a:lnTo>
                    <a:cubicBezTo>
                      <a:pt x="5460" y="878"/>
                      <a:pt x="5203" y="408"/>
                      <a:pt x="4658" y="124"/>
                    </a:cubicBezTo>
                    <a:cubicBezTo>
                      <a:pt x="4493" y="38"/>
                      <a:pt x="4335" y="0"/>
                      <a:pt x="41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>
                <a:off x="1727100" y="414750"/>
                <a:ext cx="166175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6647" h="4601" extrusionOk="0">
                    <a:moveTo>
                      <a:pt x="3063" y="780"/>
                    </a:moveTo>
                    <a:cubicBezTo>
                      <a:pt x="3300" y="970"/>
                      <a:pt x="3363" y="1191"/>
                      <a:pt x="3379" y="1285"/>
                    </a:cubicBezTo>
                    <a:cubicBezTo>
                      <a:pt x="3411" y="1475"/>
                      <a:pt x="3347" y="1617"/>
                      <a:pt x="3268" y="1664"/>
                    </a:cubicBezTo>
                    <a:cubicBezTo>
                      <a:pt x="3249" y="1679"/>
                      <a:pt x="3229" y="1684"/>
                      <a:pt x="3207" y="1684"/>
                    </a:cubicBezTo>
                    <a:cubicBezTo>
                      <a:pt x="3159" y="1684"/>
                      <a:pt x="3107" y="1655"/>
                      <a:pt x="3063" y="1633"/>
                    </a:cubicBezTo>
                    <a:cubicBezTo>
                      <a:pt x="2874" y="1491"/>
                      <a:pt x="2874" y="1128"/>
                      <a:pt x="3063" y="780"/>
                    </a:cubicBezTo>
                    <a:close/>
                    <a:moveTo>
                      <a:pt x="5100" y="1538"/>
                    </a:moveTo>
                    <a:cubicBezTo>
                      <a:pt x="5100" y="1585"/>
                      <a:pt x="5100" y="1617"/>
                      <a:pt x="5100" y="1648"/>
                    </a:cubicBezTo>
                    <a:cubicBezTo>
                      <a:pt x="5068" y="1964"/>
                      <a:pt x="4879" y="2201"/>
                      <a:pt x="4642" y="2264"/>
                    </a:cubicBezTo>
                    <a:cubicBezTo>
                      <a:pt x="4634" y="2264"/>
                      <a:pt x="4606" y="2268"/>
                      <a:pt x="4579" y="2268"/>
                    </a:cubicBezTo>
                    <a:cubicBezTo>
                      <a:pt x="4551" y="2268"/>
                      <a:pt x="4523" y="2264"/>
                      <a:pt x="4516" y="2248"/>
                    </a:cubicBezTo>
                    <a:cubicBezTo>
                      <a:pt x="4484" y="2169"/>
                      <a:pt x="4594" y="1869"/>
                      <a:pt x="4863" y="1664"/>
                    </a:cubicBezTo>
                    <a:cubicBezTo>
                      <a:pt x="4926" y="1633"/>
                      <a:pt x="5005" y="1585"/>
                      <a:pt x="5100" y="1538"/>
                    </a:cubicBezTo>
                    <a:close/>
                    <a:moveTo>
                      <a:pt x="3995" y="2880"/>
                    </a:moveTo>
                    <a:cubicBezTo>
                      <a:pt x="4010" y="2880"/>
                      <a:pt x="4042" y="2896"/>
                      <a:pt x="4089" y="3006"/>
                    </a:cubicBezTo>
                    <a:cubicBezTo>
                      <a:pt x="4184" y="3259"/>
                      <a:pt x="4184" y="3495"/>
                      <a:pt x="4042" y="3701"/>
                    </a:cubicBezTo>
                    <a:cubicBezTo>
                      <a:pt x="4042" y="3716"/>
                      <a:pt x="4042" y="3716"/>
                      <a:pt x="4042" y="3732"/>
                    </a:cubicBezTo>
                    <a:cubicBezTo>
                      <a:pt x="3853" y="3464"/>
                      <a:pt x="3853" y="3195"/>
                      <a:pt x="3900" y="3038"/>
                    </a:cubicBezTo>
                    <a:cubicBezTo>
                      <a:pt x="3931" y="2927"/>
                      <a:pt x="3979" y="2880"/>
                      <a:pt x="3995" y="2880"/>
                    </a:cubicBezTo>
                    <a:close/>
                    <a:moveTo>
                      <a:pt x="1848" y="2817"/>
                    </a:moveTo>
                    <a:cubicBezTo>
                      <a:pt x="1864" y="2817"/>
                      <a:pt x="1911" y="2832"/>
                      <a:pt x="1958" y="2896"/>
                    </a:cubicBezTo>
                    <a:cubicBezTo>
                      <a:pt x="2164" y="3101"/>
                      <a:pt x="2195" y="3369"/>
                      <a:pt x="2037" y="3574"/>
                    </a:cubicBezTo>
                    <a:cubicBezTo>
                      <a:pt x="1943" y="3685"/>
                      <a:pt x="1816" y="3748"/>
                      <a:pt x="1627" y="3780"/>
                    </a:cubicBezTo>
                    <a:cubicBezTo>
                      <a:pt x="1532" y="3369"/>
                      <a:pt x="1658" y="2911"/>
                      <a:pt x="1800" y="2832"/>
                    </a:cubicBezTo>
                    <a:cubicBezTo>
                      <a:pt x="1800" y="2832"/>
                      <a:pt x="1816" y="2817"/>
                      <a:pt x="1848" y="2817"/>
                    </a:cubicBezTo>
                    <a:close/>
                    <a:moveTo>
                      <a:pt x="3891" y="197"/>
                    </a:moveTo>
                    <a:cubicBezTo>
                      <a:pt x="4022" y="197"/>
                      <a:pt x="4163" y="231"/>
                      <a:pt x="4310" y="307"/>
                    </a:cubicBezTo>
                    <a:cubicBezTo>
                      <a:pt x="4815" y="575"/>
                      <a:pt x="5036" y="986"/>
                      <a:pt x="5084" y="1349"/>
                    </a:cubicBezTo>
                    <a:cubicBezTo>
                      <a:pt x="4942" y="1396"/>
                      <a:pt x="4815" y="1459"/>
                      <a:pt x="4752" y="1522"/>
                    </a:cubicBezTo>
                    <a:cubicBezTo>
                      <a:pt x="4437" y="1759"/>
                      <a:pt x="4231" y="2138"/>
                      <a:pt x="4342" y="2343"/>
                    </a:cubicBezTo>
                    <a:cubicBezTo>
                      <a:pt x="4355" y="2381"/>
                      <a:pt x="4419" y="2471"/>
                      <a:pt x="4559" y="2471"/>
                    </a:cubicBezTo>
                    <a:cubicBezTo>
                      <a:pt x="4593" y="2471"/>
                      <a:pt x="4631" y="2466"/>
                      <a:pt x="4673" y="2454"/>
                    </a:cubicBezTo>
                    <a:cubicBezTo>
                      <a:pt x="5005" y="2375"/>
                      <a:pt x="5242" y="2075"/>
                      <a:pt x="5289" y="1680"/>
                    </a:cubicBezTo>
                    <a:cubicBezTo>
                      <a:pt x="5305" y="1617"/>
                      <a:pt x="5305" y="1570"/>
                      <a:pt x="5305" y="1506"/>
                    </a:cubicBezTo>
                    <a:cubicBezTo>
                      <a:pt x="5322" y="1505"/>
                      <a:pt x="5339" y="1504"/>
                      <a:pt x="5356" y="1504"/>
                    </a:cubicBezTo>
                    <a:cubicBezTo>
                      <a:pt x="5519" y="1504"/>
                      <a:pt x="5707" y="1572"/>
                      <a:pt x="5920" y="1743"/>
                    </a:cubicBezTo>
                    <a:cubicBezTo>
                      <a:pt x="6410" y="2201"/>
                      <a:pt x="6157" y="2911"/>
                      <a:pt x="5794" y="3401"/>
                    </a:cubicBezTo>
                    <a:cubicBezTo>
                      <a:pt x="5491" y="3789"/>
                      <a:pt x="5039" y="4112"/>
                      <a:pt x="4659" y="4112"/>
                    </a:cubicBezTo>
                    <a:cubicBezTo>
                      <a:pt x="4545" y="4112"/>
                      <a:pt x="4437" y="4082"/>
                      <a:pt x="4342" y="4016"/>
                    </a:cubicBezTo>
                    <a:cubicBezTo>
                      <a:pt x="4279" y="3985"/>
                      <a:pt x="4216" y="3937"/>
                      <a:pt x="4168" y="3890"/>
                    </a:cubicBezTo>
                    <a:cubicBezTo>
                      <a:pt x="4184" y="3858"/>
                      <a:pt x="4200" y="3843"/>
                      <a:pt x="4216" y="3811"/>
                    </a:cubicBezTo>
                    <a:cubicBezTo>
                      <a:pt x="4373" y="3543"/>
                      <a:pt x="4389" y="3243"/>
                      <a:pt x="4279" y="2943"/>
                    </a:cubicBezTo>
                    <a:cubicBezTo>
                      <a:pt x="4184" y="2722"/>
                      <a:pt x="4058" y="2675"/>
                      <a:pt x="3979" y="2675"/>
                    </a:cubicBezTo>
                    <a:cubicBezTo>
                      <a:pt x="3853" y="2690"/>
                      <a:pt x="3758" y="2801"/>
                      <a:pt x="3710" y="2990"/>
                    </a:cubicBezTo>
                    <a:cubicBezTo>
                      <a:pt x="3632" y="3243"/>
                      <a:pt x="3679" y="3590"/>
                      <a:pt x="3900" y="3890"/>
                    </a:cubicBezTo>
                    <a:cubicBezTo>
                      <a:pt x="3632" y="4158"/>
                      <a:pt x="3142" y="4332"/>
                      <a:pt x="2495" y="4395"/>
                    </a:cubicBezTo>
                    <a:cubicBezTo>
                      <a:pt x="2465" y="4397"/>
                      <a:pt x="2437" y="4398"/>
                      <a:pt x="2409" y="4398"/>
                    </a:cubicBezTo>
                    <a:cubicBezTo>
                      <a:pt x="2009" y="4398"/>
                      <a:pt x="1809" y="4190"/>
                      <a:pt x="1706" y="3969"/>
                    </a:cubicBezTo>
                    <a:cubicBezTo>
                      <a:pt x="1911" y="3937"/>
                      <a:pt x="2085" y="3827"/>
                      <a:pt x="2195" y="3701"/>
                    </a:cubicBezTo>
                    <a:cubicBezTo>
                      <a:pt x="2416" y="3416"/>
                      <a:pt x="2385" y="3053"/>
                      <a:pt x="2116" y="2753"/>
                    </a:cubicBezTo>
                    <a:cubicBezTo>
                      <a:pt x="2014" y="2652"/>
                      <a:pt x="1922" y="2623"/>
                      <a:pt x="1848" y="2623"/>
                    </a:cubicBezTo>
                    <a:cubicBezTo>
                      <a:pt x="1784" y="2623"/>
                      <a:pt x="1735" y="2644"/>
                      <a:pt x="1706" y="2659"/>
                    </a:cubicBezTo>
                    <a:cubicBezTo>
                      <a:pt x="1453" y="2817"/>
                      <a:pt x="1327" y="3322"/>
                      <a:pt x="1437" y="3780"/>
                    </a:cubicBezTo>
                    <a:cubicBezTo>
                      <a:pt x="1248" y="3764"/>
                      <a:pt x="1027" y="3685"/>
                      <a:pt x="774" y="3543"/>
                    </a:cubicBezTo>
                    <a:cubicBezTo>
                      <a:pt x="222" y="3195"/>
                      <a:pt x="238" y="2532"/>
                      <a:pt x="490" y="2075"/>
                    </a:cubicBezTo>
                    <a:cubicBezTo>
                      <a:pt x="644" y="1806"/>
                      <a:pt x="901" y="1558"/>
                      <a:pt x="1162" y="1558"/>
                    </a:cubicBezTo>
                    <a:cubicBezTo>
                      <a:pt x="1222" y="1558"/>
                      <a:pt x="1283" y="1571"/>
                      <a:pt x="1343" y="1601"/>
                    </a:cubicBezTo>
                    <a:cubicBezTo>
                      <a:pt x="1356" y="1608"/>
                      <a:pt x="1372" y="1612"/>
                      <a:pt x="1388" y="1612"/>
                    </a:cubicBezTo>
                    <a:cubicBezTo>
                      <a:pt x="1411" y="1612"/>
                      <a:pt x="1435" y="1604"/>
                      <a:pt x="1453" y="1585"/>
                    </a:cubicBezTo>
                    <a:cubicBezTo>
                      <a:pt x="1485" y="1570"/>
                      <a:pt x="1485" y="1522"/>
                      <a:pt x="1485" y="1491"/>
                    </a:cubicBezTo>
                    <a:cubicBezTo>
                      <a:pt x="1485" y="1491"/>
                      <a:pt x="1343" y="891"/>
                      <a:pt x="1627" y="591"/>
                    </a:cubicBezTo>
                    <a:cubicBezTo>
                      <a:pt x="1725" y="492"/>
                      <a:pt x="1867" y="443"/>
                      <a:pt x="2052" y="443"/>
                    </a:cubicBezTo>
                    <a:cubicBezTo>
                      <a:pt x="2163" y="443"/>
                      <a:pt x="2290" y="461"/>
                      <a:pt x="2432" y="496"/>
                    </a:cubicBezTo>
                    <a:cubicBezTo>
                      <a:pt x="2621" y="528"/>
                      <a:pt x="2763" y="591"/>
                      <a:pt x="2890" y="670"/>
                    </a:cubicBezTo>
                    <a:cubicBezTo>
                      <a:pt x="2669" y="1049"/>
                      <a:pt x="2621" y="1570"/>
                      <a:pt x="2937" y="1791"/>
                    </a:cubicBezTo>
                    <a:cubicBezTo>
                      <a:pt x="3029" y="1855"/>
                      <a:pt x="3121" y="1887"/>
                      <a:pt x="3204" y="1887"/>
                    </a:cubicBezTo>
                    <a:cubicBezTo>
                      <a:pt x="3263" y="1887"/>
                      <a:pt x="3317" y="1871"/>
                      <a:pt x="3363" y="1838"/>
                    </a:cubicBezTo>
                    <a:cubicBezTo>
                      <a:pt x="3521" y="1727"/>
                      <a:pt x="3600" y="1506"/>
                      <a:pt x="3568" y="1254"/>
                    </a:cubicBezTo>
                    <a:cubicBezTo>
                      <a:pt x="3537" y="1143"/>
                      <a:pt x="3458" y="843"/>
                      <a:pt x="3158" y="607"/>
                    </a:cubicBezTo>
                    <a:cubicBezTo>
                      <a:pt x="3334" y="375"/>
                      <a:pt x="3588" y="197"/>
                      <a:pt x="3891" y="197"/>
                    </a:cubicBezTo>
                    <a:close/>
                    <a:moveTo>
                      <a:pt x="3893" y="1"/>
                    </a:moveTo>
                    <a:cubicBezTo>
                      <a:pt x="3511" y="1"/>
                      <a:pt x="3201" y="229"/>
                      <a:pt x="3000" y="496"/>
                    </a:cubicBezTo>
                    <a:cubicBezTo>
                      <a:pt x="2858" y="417"/>
                      <a:pt x="2684" y="338"/>
                      <a:pt x="2479" y="291"/>
                    </a:cubicBezTo>
                    <a:cubicBezTo>
                      <a:pt x="2337" y="260"/>
                      <a:pt x="2206" y="245"/>
                      <a:pt x="2087" y="245"/>
                    </a:cubicBezTo>
                    <a:cubicBezTo>
                      <a:pt x="1835" y="245"/>
                      <a:pt x="1635" y="315"/>
                      <a:pt x="1485" y="465"/>
                    </a:cubicBezTo>
                    <a:cubicBezTo>
                      <a:pt x="1232" y="717"/>
                      <a:pt x="1232" y="1143"/>
                      <a:pt x="1264" y="1364"/>
                    </a:cubicBezTo>
                    <a:cubicBezTo>
                      <a:pt x="1234" y="1360"/>
                      <a:pt x="1205" y="1358"/>
                      <a:pt x="1175" y="1358"/>
                    </a:cubicBezTo>
                    <a:cubicBezTo>
                      <a:pt x="869" y="1358"/>
                      <a:pt x="547" y="1577"/>
                      <a:pt x="317" y="1980"/>
                    </a:cubicBezTo>
                    <a:cubicBezTo>
                      <a:pt x="17" y="2517"/>
                      <a:pt x="1" y="3290"/>
                      <a:pt x="680" y="3701"/>
                    </a:cubicBezTo>
                    <a:cubicBezTo>
                      <a:pt x="980" y="3890"/>
                      <a:pt x="1248" y="3969"/>
                      <a:pt x="1485" y="3985"/>
                    </a:cubicBezTo>
                    <a:cubicBezTo>
                      <a:pt x="1643" y="4379"/>
                      <a:pt x="1974" y="4600"/>
                      <a:pt x="2400" y="4600"/>
                    </a:cubicBezTo>
                    <a:cubicBezTo>
                      <a:pt x="2432" y="4600"/>
                      <a:pt x="2479" y="4585"/>
                      <a:pt x="2511" y="4585"/>
                    </a:cubicBezTo>
                    <a:cubicBezTo>
                      <a:pt x="3190" y="4521"/>
                      <a:pt x="3726" y="4332"/>
                      <a:pt x="4042" y="4032"/>
                    </a:cubicBezTo>
                    <a:cubicBezTo>
                      <a:pt x="4089" y="4079"/>
                      <a:pt x="4152" y="4143"/>
                      <a:pt x="4231" y="4190"/>
                    </a:cubicBezTo>
                    <a:cubicBezTo>
                      <a:pt x="4359" y="4271"/>
                      <a:pt x="4500" y="4308"/>
                      <a:pt x="4646" y="4308"/>
                    </a:cubicBezTo>
                    <a:cubicBezTo>
                      <a:pt x="5094" y="4308"/>
                      <a:pt x="5595" y="3963"/>
                      <a:pt x="5952" y="3511"/>
                    </a:cubicBezTo>
                    <a:cubicBezTo>
                      <a:pt x="6362" y="2959"/>
                      <a:pt x="6647" y="2138"/>
                      <a:pt x="6047" y="1601"/>
                    </a:cubicBezTo>
                    <a:cubicBezTo>
                      <a:pt x="5789" y="1372"/>
                      <a:pt x="5558" y="1299"/>
                      <a:pt x="5352" y="1299"/>
                    </a:cubicBezTo>
                    <a:cubicBezTo>
                      <a:pt x="5331" y="1299"/>
                      <a:pt x="5310" y="1300"/>
                      <a:pt x="5289" y="1301"/>
                    </a:cubicBezTo>
                    <a:cubicBezTo>
                      <a:pt x="5226" y="891"/>
                      <a:pt x="4973" y="433"/>
                      <a:pt x="4405" y="133"/>
                    </a:cubicBezTo>
                    <a:cubicBezTo>
                      <a:pt x="4224" y="40"/>
                      <a:pt x="4052" y="1"/>
                      <a:pt x="3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1" name="Google Shape;271;p18"/>
          <p:cNvGrpSpPr/>
          <p:nvPr/>
        </p:nvGrpSpPr>
        <p:grpSpPr>
          <a:xfrm>
            <a:off x="715100" y="3426989"/>
            <a:ext cx="8223957" cy="2363027"/>
            <a:chOff x="715100" y="3426989"/>
            <a:chExt cx="8223957" cy="2363027"/>
          </a:xfrm>
        </p:grpSpPr>
        <p:sp>
          <p:nvSpPr>
            <p:cNvPr id="272" name="Google Shape;272;p18"/>
            <p:cNvSpPr/>
            <p:nvPr/>
          </p:nvSpPr>
          <p:spPr>
            <a:xfrm>
              <a:off x="8534798" y="36221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7320752" y="4553060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 rot="3110361">
              <a:off x="1534230" y="3326164"/>
              <a:ext cx="989969" cy="2564677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55167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259775" y="298950"/>
            <a:ext cx="8589900" cy="45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77" name="Google Shape;277;p19"/>
          <p:cNvGrpSpPr/>
          <p:nvPr/>
        </p:nvGrpSpPr>
        <p:grpSpPr>
          <a:xfrm>
            <a:off x="101519" y="40760"/>
            <a:ext cx="8854192" cy="5001813"/>
            <a:chOff x="101519" y="40760"/>
            <a:chExt cx="8854192" cy="5001813"/>
          </a:xfrm>
        </p:grpSpPr>
        <p:sp>
          <p:nvSpPr>
            <p:cNvPr id="278" name="Google Shape;278;p19"/>
            <p:cNvSpPr/>
            <p:nvPr/>
          </p:nvSpPr>
          <p:spPr>
            <a:xfrm>
              <a:off x="101519" y="226673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428172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8687119" y="479299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19"/>
          <p:cNvGrpSpPr/>
          <p:nvPr/>
        </p:nvGrpSpPr>
        <p:grpSpPr>
          <a:xfrm>
            <a:off x="630874" y="704941"/>
            <a:ext cx="7309063" cy="3875960"/>
            <a:chOff x="630874" y="704941"/>
            <a:chExt cx="7309063" cy="3875960"/>
          </a:xfrm>
        </p:grpSpPr>
        <p:sp>
          <p:nvSpPr>
            <p:cNvPr id="282" name="Google Shape;282;p19"/>
            <p:cNvSpPr/>
            <p:nvPr/>
          </p:nvSpPr>
          <p:spPr>
            <a:xfrm>
              <a:off x="7836740" y="107856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56" y="196"/>
                  </a:moveTo>
                  <a:cubicBezTo>
                    <a:pt x="859" y="196"/>
                    <a:pt x="965" y="230"/>
                    <a:pt x="1058" y="303"/>
                  </a:cubicBezTo>
                  <a:cubicBezTo>
                    <a:pt x="1152" y="382"/>
                    <a:pt x="1216" y="492"/>
                    <a:pt x="1231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6" y="1167"/>
                    <a:pt x="550" y="1133"/>
                    <a:pt x="458" y="1060"/>
                  </a:cubicBezTo>
                  <a:cubicBezTo>
                    <a:pt x="253" y="903"/>
                    <a:pt x="205" y="603"/>
                    <a:pt x="379" y="382"/>
                  </a:cubicBezTo>
                  <a:cubicBezTo>
                    <a:pt x="471" y="262"/>
                    <a:pt x="611" y="196"/>
                    <a:pt x="756" y="196"/>
                  </a:cubicBezTo>
                  <a:close/>
                  <a:moveTo>
                    <a:pt x="770" y="0"/>
                  </a:moveTo>
                  <a:cubicBezTo>
                    <a:pt x="565" y="0"/>
                    <a:pt x="360" y="95"/>
                    <a:pt x="221" y="271"/>
                  </a:cubicBezTo>
                  <a:cubicBezTo>
                    <a:pt x="0" y="555"/>
                    <a:pt x="47" y="997"/>
                    <a:pt x="347" y="1218"/>
                  </a:cubicBezTo>
                  <a:cubicBezTo>
                    <a:pt x="471" y="1316"/>
                    <a:pt x="616" y="1363"/>
                    <a:pt x="760" y="1363"/>
                  </a:cubicBezTo>
                  <a:cubicBezTo>
                    <a:pt x="964" y="1363"/>
                    <a:pt x="1165" y="1268"/>
                    <a:pt x="1294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0" y="47"/>
                    <a:pt x="915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1211219" y="70494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4559520" y="4451148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630874" y="41480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66378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"/>
          <p:cNvSpPr/>
          <p:nvPr/>
        </p:nvSpPr>
        <p:spPr>
          <a:xfrm>
            <a:off x="456662" y="389900"/>
            <a:ext cx="8230800" cy="43554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0"/>
          <p:cNvSpPr/>
          <p:nvPr/>
        </p:nvSpPr>
        <p:spPr>
          <a:xfrm>
            <a:off x="8526523" y="4608506"/>
            <a:ext cx="466401" cy="415963"/>
          </a:xfrm>
          <a:custGeom>
            <a:avLst/>
            <a:gdLst/>
            <a:ahLst/>
            <a:cxnLst/>
            <a:rect l="l" t="t" r="r" b="b"/>
            <a:pathLst>
              <a:path w="3663" h="3267" extrusionOk="0">
                <a:moveTo>
                  <a:pt x="1026" y="1"/>
                </a:moveTo>
                <a:cubicBezTo>
                  <a:pt x="853" y="1"/>
                  <a:pt x="1042" y="1121"/>
                  <a:pt x="1042" y="1121"/>
                </a:cubicBezTo>
                <a:cubicBezTo>
                  <a:pt x="1042" y="1121"/>
                  <a:pt x="253" y="1516"/>
                  <a:pt x="95" y="1816"/>
                </a:cubicBezTo>
                <a:cubicBezTo>
                  <a:pt x="0" y="2021"/>
                  <a:pt x="1421" y="2132"/>
                  <a:pt x="1421" y="2132"/>
                </a:cubicBezTo>
                <a:cubicBezTo>
                  <a:pt x="1421" y="2132"/>
                  <a:pt x="1721" y="3079"/>
                  <a:pt x="1879" y="3252"/>
                </a:cubicBezTo>
                <a:cubicBezTo>
                  <a:pt x="1889" y="3262"/>
                  <a:pt x="1900" y="3267"/>
                  <a:pt x="1911" y="3267"/>
                </a:cubicBezTo>
                <a:cubicBezTo>
                  <a:pt x="2081" y="3267"/>
                  <a:pt x="2400" y="2242"/>
                  <a:pt x="2400" y="2242"/>
                </a:cubicBezTo>
                <a:cubicBezTo>
                  <a:pt x="2400" y="2242"/>
                  <a:pt x="3520" y="2163"/>
                  <a:pt x="3584" y="2084"/>
                </a:cubicBezTo>
                <a:cubicBezTo>
                  <a:pt x="3662" y="2021"/>
                  <a:pt x="2889" y="1279"/>
                  <a:pt x="2889" y="1279"/>
                </a:cubicBezTo>
                <a:cubicBezTo>
                  <a:pt x="2889" y="1279"/>
                  <a:pt x="3142" y="395"/>
                  <a:pt x="3205" y="127"/>
                </a:cubicBezTo>
                <a:cubicBezTo>
                  <a:pt x="3214" y="86"/>
                  <a:pt x="3194" y="69"/>
                  <a:pt x="3154" y="69"/>
                </a:cubicBezTo>
                <a:cubicBezTo>
                  <a:pt x="2925" y="69"/>
                  <a:pt x="2037" y="616"/>
                  <a:pt x="2037" y="616"/>
                </a:cubicBezTo>
                <a:cubicBezTo>
                  <a:pt x="2037" y="616"/>
                  <a:pt x="121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20"/>
          <p:cNvGrpSpPr/>
          <p:nvPr/>
        </p:nvGrpSpPr>
        <p:grpSpPr>
          <a:xfrm>
            <a:off x="1197394" y="998000"/>
            <a:ext cx="6972177" cy="3481025"/>
            <a:chOff x="1197394" y="998000"/>
            <a:chExt cx="6972177" cy="3481025"/>
          </a:xfrm>
        </p:grpSpPr>
        <p:sp>
          <p:nvSpPr>
            <p:cNvPr id="290" name="Google Shape;290;p20"/>
            <p:cNvSpPr/>
            <p:nvPr/>
          </p:nvSpPr>
          <p:spPr>
            <a:xfrm>
              <a:off x="8066373" y="99800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63" y="196"/>
                  </a:moveTo>
                  <a:cubicBezTo>
                    <a:pt x="867" y="196"/>
                    <a:pt x="972" y="230"/>
                    <a:pt x="1058" y="303"/>
                  </a:cubicBezTo>
                  <a:cubicBezTo>
                    <a:pt x="1153" y="382"/>
                    <a:pt x="1216" y="492"/>
                    <a:pt x="1247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7" y="1167"/>
                    <a:pt x="551" y="1133"/>
                    <a:pt x="458" y="1060"/>
                  </a:cubicBezTo>
                  <a:cubicBezTo>
                    <a:pt x="253" y="902"/>
                    <a:pt x="206" y="603"/>
                    <a:pt x="379" y="382"/>
                  </a:cubicBezTo>
                  <a:cubicBezTo>
                    <a:pt x="471" y="262"/>
                    <a:pt x="617" y="196"/>
                    <a:pt x="763" y="196"/>
                  </a:cubicBezTo>
                  <a:close/>
                  <a:moveTo>
                    <a:pt x="771" y="0"/>
                  </a:moveTo>
                  <a:cubicBezTo>
                    <a:pt x="565" y="0"/>
                    <a:pt x="361" y="95"/>
                    <a:pt x="221" y="271"/>
                  </a:cubicBezTo>
                  <a:cubicBezTo>
                    <a:pt x="0" y="555"/>
                    <a:pt x="48" y="997"/>
                    <a:pt x="348" y="1218"/>
                  </a:cubicBezTo>
                  <a:cubicBezTo>
                    <a:pt x="471" y="1316"/>
                    <a:pt x="617" y="1363"/>
                    <a:pt x="760" y="1363"/>
                  </a:cubicBezTo>
                  <a:cubicBezTo>
                    <a:pt x="964" y="1363"/>
                    <a:pt x="1165" y="1268"/>
                    <a:pt x="1295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1" y="47"/>
                    <a:pt x="915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1197394" y="196119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7939920" y="4349273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" name="Google Shape;293;p20"/>
          <p:cNvGrpSpPr/>
          <p:nvPr/>
        </p:nvGrpSpPr>
        <p:grpSpPr>
          <a:xfrm>
            <a:off x="87223" y="104372"/>
            <a:ext cx="8838188" cy="4720572"/>
            <a:chOff x="87223" y="104372"/>
            <a:chExt cx="8838188" cy="4720572"/>
          </a:xfrm>
        </p:grpSpPr>
        <p:grpSp>
          <p:nvGrpSpPr>
            <p:cNvPr id="294" name="Google Shape;294;p20"/>
            <p:cNvGrpSpPr/>
            <p:nvPr/>
          </p:nvGrpSpPr>
          <p:grpSpPr>
            <a:xfrm>
              <a:off x="87223" y="104372"/>
              <a:ext cx="8838188" cy="404259"/>
              <a:chOff x="87223" y="104372"/>
              <a:chExt cx="8838188" cy="404259"/>
            </a:xfrm>
          </p:grpSpPr>
          <p:sp>
            <p:nvSpPr>
              <p:cNvPr id="295" name="Google Shape;295;p20"/>
              <p:cNvSpPr/>
              <p:nvPr/>
            </p:nvSpPr>
            <p:spPr>
              <a:xfrm>
                <a:off x="8656819" y="181709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0"/>
              <p:cNvSpPr/>
              <p:nvPr/>
            </p:nvSpPr>
            <p:spPr>
              <a:xfrm>
                <a:off x="87223" y="1043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7" name="Google Shape;297;p20"/>
            <p:cNvSpPr/>
            <p:nvPr/>
          </p:nvSpPr>
          <p:spPr>
            <a:xfrm>
              <a:off x="4190424" y="439205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3793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●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○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bert Sans"/>
              <a:buChar char="■"/>
              <a:defRPr>
                <a:solidFill>
                  <a:schemeClr val="lt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0468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766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4"/><Relationship Id="rId7" Type="http://schemas.openxmlformats.org/officeDocument/2006/relationships/image" Target="../media/image23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video" Target="../media/media3.mp4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hơn 101 hình nền powerpoint bảng xanh đẹp siêu hot - POPPY">
            <a:extLst>
              <a:ext uri="{FF2B5EF4-FFF2-40B4-BE49-F238E27FC236}">
                <a16:creationId xmlns:a16="http://schemas.microsoft.com/office/drawing/2014/main" id="{0821448C-15ED-73F7-2B57-10237C8D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52" y="0"/>
            <a:ext cx="9660835" cy="56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88D781-468C-186C-4F7D-C558B5605867}"/>
              </a:ext>
            </a:extLst>
          </p:cNvPr>
          <p:cNvSpPr txBox="1"/>
          <p:nvPr/>
        </p:nvSpPr>
        <p:spPr>
          <a:xfrm>
            <a:off x="465009" y="457200"/>
            <a:ext cx="82139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HP"/>
              </a:rPr>
              <a:t>Thứ</a:t>
            </a:r>
            <a:r>
              <a:rPr lang="en-US" sz="4000" dirty="0">
                <a:solidFill>
                  <a:schemeClr val="bg1"/>
                </a:solidFill>
                <a:latin typeface="HP"/>
              </a:rPr>
              <a:t>  </a:t>
            </a:r>
            <a:r>
              <a:rPr lang="en-US" sz="4000" dirty="0" err="1">
                <a:solidFill>
                  <a:schemeClr val="bg1"/>
                </a:solidFill>
                <a:latin typeface="HP"/>
              </a:rPr>
              <a:t>Tư</a:t>
            </a:r>
            <a:r>
              <a:rPr lang="en-US" sz="4000" dirty="0">
                <a:solidFill>
                  <a:schemeClr val="bg1"/>
                </a:solidFill>
                <a:latin typeface="HP"/>
              </a:rPr>
              <a:t>  </a:t>
            </a:r>
            <a:r>
              <a:rPr lang="en-US" sz="4000" dirty="0" err="1">
                <a:solidFill>
                  <a:schemeClr val="bg1"/>
                </a:solidFill>
                <a:latin typeface="HP"/>
              </a:rPr>
              <a:t>ngày</a:t>
            </a:r>
            <a:r>
              <a:rPr lang="en-US" sz="4000" dirty="0">
                <a:solidFill>
                  <a:schemeClr val="bg1"/>
                </a:solidFill>
                <a:latin typeface="HP"/>
              </a:rPr>
              <a:t>  20   </a:t>
            </a:r>
            <a:r>
              <a:rPr lang="en-US" sz="4000" dirty="0" err="1">
                <a:solidFill>
                  <a:schemeClr val="bg1"/>
                </a:solidFill>
                <a:latin typeface="HP"/>
              </a:rPr>
              <a:t>tháng</a:t>
            </a:r>
            <a:r>
              <a:rPr lang="en-US" sz="4000" dirty="0">
                <a:solidFill>
                  <a:schemeClr val="bg1"/>
                </a:solidFill>
                <a:latin typeface="HP"/>
              </a:rPr>
              <a:t>  9  </a:t>
            </a:r>
            <a:r>
              <a:rPr lang="en-US" sz="4000" dirty="0" err="1">
                <a:solidFill>
                  <a:schemeClr val="bg1"/>
                </a:solidFill>
                <a:latin typeface="HP"/>
              </a:rPr>
              <a:t>năm</a:t>
            </a:r>
            <a:r>
              <a:rPr lang="en-US" sz="4000" dirty="0">
                <a:solidFill>
                  <a:schemeClr val="bg1"/>
                </a:solidFill>
                <a:latin typeface="HP"/>
              </a:rPr>
              <a:t> 2023</a:t>
            </a:r>
          </a:p>
          <a:p>
            <a:pPr algn="ctr"/>
            <a:r>
              <a:rPr lang="en-US" sz="4000" dirty="0" err="1">
                <a:solidFill>
                  <a:schemeClr val="bg1"/>
                </a:solidFill>
                <a:latin typeface="HP"/>
              </a:rPr>
              <a:t>Tiếng</a:t>
            </a:r>
            <a:r>
              <a:rPr lang="en-US" sz="4000" dirty="0">
                <a:solidFill>
                  <a:schemeClr val="bg1"/>
                </a:solidFill>
                <a:latin typeface="HP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"/>
              </a:rPr>
              <a:t>Việt</a:t>
            </a:r>
            <a:endParaRPr lang="en-US" sz="4000" dirty="0">
              <a:solidFill>
                <a:schemeClr val="bg1"/>
              </a:solidFill>
              <a:latin typeface="HP"/>
            </a:endParaRPr>
          </a:p>
          <a:p>
            <a:pPr algn="ctr"/>
            <a:r>
              <a:rPr lang="en-US" sz="4000" dirty="0" err="1">
                <a:solidFill>
                  <a:srgbClr val="FFFF00"/>
                </a:solidFill>
                <a:latin typeface="HP"/>
              </a:rPr>
              <a:t>Chủ</a:t>
            </a:r>
            <a:r>
              <a:rPr lang="en-US" sz="4000" dirty="0">
                <a:solidFill>
                  <a:srgbClr val="FFFF00"/>
                </a:solidFill>
                <a:latin typeface="HP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HP"/>
              </a:rPr>
              <a:t>đề</a:t>
            </a:r>
            <a:r>
              <a:rPr lang="en-US" sz="4000" dirty="0">
                <a:solidFill>
                  <a:srgbClr val="FFFF00"/>
                </a:solidFill>
                <a:latin typeface="HP"/>
              </a:rPr>
              <a:t> 3: ĐI CHỢ</a:t>
            </a:r>
          </a:p>
          <a:p>
            <a:pPr algn="ctr"/>
            <a:r>
              <a:rPr lang="en-US" sz="4000" dirty="0" err="1">
                <a:solidFill>
                  <a:srgbClr val="05BDF2"/>
                </a:solidFill>
                <a:latin typeface="HP"/>
              </a:rPr>
              <a:t>Tiết</a:t>
            </a:r>
            <a:r>
              <a:rPr lang="en-US" sz="4000" dirty="0">
                <a:solidFill>
                  <a:srgbClr val="05BDF2"/>
                </a:solidFill>
                <a:latin typeface="HP"/>
              </a:rPr>
              <a:t> 1: </a:t>
            </a:r>
            <a:r>
              <a:rPr lang="en-US" sz="4000" dirty="0" err="1">
                <a:solidFill>
                  <a:srgbClr val="05BDF2"/>
                </a:solidFill>
                <a:latin typeface="HP"/>
              </a:rPr>
              <a:t>Âm</a:t>
            </a:r>
            <a:r>
              <a:rPr lang="en-US" sz="4000" dirty="0">
                <a:solidFill>
                  <a:srgbClr val="05BDF2"/>
                </a:solidFill>
                <a:latin typeface="HP"/>
              </a:rPr>
              <a:t> L </a:t>
            </a:r>
            <a:r>
              <a:rPr lang="en-US" sz="4000" dirty="0" err="1">
                <a:solidFill>
                  <a:srgbClr val="05BDF2"/>
                </a:solidFill>
                <a:latin typeface="HP"/>
              </a:rPr>
              <a:t>l</a:t>
            </a:r>
            <a:r>
              <a:rPr lang="en-US" sz="4000" dirty="0">
                <a:solidFill>
                  <a:srgbClr val="05BDF2"/>
                </a:solidFill>
                <a:latin typeface="HP"/>
              </a:rPr>
              <a:t> H </a:t>
            </a:r>
            <a:r>
              <a:rPr lang="en-US" sz="4000" dirty="0" err="1">
                <a:solidFill>
                  <a:srgbClr val="05BDF2"/>
                </a:solidFill>
                <a:latin typeface="HP"/>
              </a:rPr>
              <a:t>h</a:t>
            </a:r>
            <a:endParaRPr lang="en-US" sz="4000" dirty="0">
              <a:solidFill>
                <a:srgbClr val="05BDF2"/>
              </a:solidFill>
              <a:latin typeface="HP"/>
            </a:endParaRPr>
          </a:p>
        </p:txBody>
      </p:sp>
    </p:spTree>
    <p:extLst>
      <p:ext uri="{BB962C8B-B14F-4D97-AF65-F5344CB8AC3E}">
        <p14:creationId xmlns:p14="http://schemas.microsoft.com/office/powerpoint/2010/main" val="2576381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1" y="579340"/>
            <a:ext cx="307554" cy="304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432" y="1640695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60827" y="1640695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9432" y="2639989"/>
            <a:ext cx="3839749" cy="941540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" r="54314" b="21167"/>
          <a:stretch/>
        </p:blipFill>
        <p:spPr>
          <a:xfrm>
            <a:off x="1167822" y="1847384"/>
            <a:ext cx="366610" cy="505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1" t="20890" b="19749"/>
          <a:stretch/>
        </p:blipFill>
        <p:spPr>
          <a:xfrm>
            <a:off x="3096647" y="1946103"/>
            <a:ext cx="411750" cy="406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6" y="2774158"/>
            <a:ext cx="810800" cy="673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20" y="124196"/>
            <a:ext cx="3384475" cy="35286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26" y="3752126"/>
            <a:ext cx="810800" cy="67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8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1" y="579340"/>
            <a:ext cx="307554" cy="304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80431" y="1470026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36789" y="1470026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0431" y="2513493"/>
            <a:ext cx="3839749" cy="941540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" r="54314" b="21167"/>
          <a:stretch/>
        </p:blipFill>
        <p:spPr>
          <a:xfrm>
            <a:off x="5338821" y="1720888"/>
            <a:ext cx="366610" cy="505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1" t="20890" b="19749"/>
          <a:stretch/>
        </p:blipFill>
        <p:spPr>
          <a:xfrm>
            <a:off x="7267646" y="1819607"/>
            <a:ext cx="411750" cy="406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05" y="2647662"/>
            <a:ext cx="810800" cy="673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26" y="3752126"/>
            <a:ext cx="810800" cy="6732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9771" y="1508188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51166" y="1508188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9771" y="2507482"/>
            <a:ext cx="3839749" cy="941540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8" t="11801" r="69949" b="22730"/>
          <a:stretch/>
        </p:blipFill>
        <p:spPr>
          <a:xfrm>
            <a:off x="1234643" y="1693234"/>
            <a:ext cx="88711" cy="5612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t="24758" r="24208" b="21674"/>
          <a:stretch/>
        </p:blipFill>
        <p:spPr>
          <a:xfrm>
            <a:off x="2979555" y="1860066"/>
            <a:ext cx="426611" cy="3943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08" y="2608397"/>
            <a:ext cx="1025823" cy="7397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54" y="3717961"/>
            <a:ext cx="1025823" cy="7397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E0B3EB-633B-425A-B9EA-051B0B7EFF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" r="54314" b="21167"/>
          <a:stretch/>
        </p:blipFill>
        <p:spPr>
          <a:xfrm>
            <a:off x="6280517" y="562994"/>
            <a:ext cx="366610" cy="5056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DE56B4-6CD5-47B3-958B-1ADC0C08EE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8" t="11801" r="69949" b="22730"/>
          <a:stretch/>
        </p:blipFill>
        <p:spPr>
          <a:xfrm>
            <a:off x="2229808" y="579340"/>
            <a:ext cx="88711" cy="56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1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EFED61-7F23-69BC-BA28-6C4E13A04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1" b="10202"/>
          <a:stretch/>
        </p:blipFill>
        <p:spPr>
          <a:xfrm>
            <a:off x="1" y="0"/>
            <a:ext cx="4571999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170E75-3A8D-3DA4-5142-99E677A04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0"/>
            <a:ext cx="4571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21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4" y="491482"/>
            <a:ext cx="393767" cy="5460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1D7A80-0512-24C1-A8F1-595EDC357D8F}"/>
              </a:ext>
            </a:extLst>
          </p:cNvPr>
          <p:cNvSpPr txBox="1"/>
          <p:nvPr/>
        </p:nvSpPr>
        <p:spPr>
          <a:xfrm>
            <a:off x="1796141" y="1894113"/>
            <a:ext cx="74349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>
                <a:solidFill>
                  <a:srgbClr val="C00000"/>
                </a:solidFill>
              </a:rPr>
              <a:t>LUYỆN VIẾT</a:t>
            </a:r>
          </a:p>
          <a:p>
            <a:endParaRPr lang="en-US" sz="6600" b="1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" y="545910"/>
            <a:ext cx="259401" cy="359735"/>
          </a:xfrm>
          <a:prstGeom prst="rect">
            <a:avLst/>
          </a:prstGeom>
        </p:spPr>
      </p:pic>
      <p:pic>
        <p:nvPicPr>
          <p:cNvPr id="4" name="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2274" y="654239"/>
            <a:ext cx="3369726" cy="3835021"/>
          </a:xfrm>
          <a:prstGeom prst="rect">
            <a:avLst/>
          </a:prstGeom>
        </p:spPr>
      </p:pic>
      <p:pic>
        <p:nvPicPr>
          <p:cNvPr id="13" name="h">
            <a:hlinkClick r:id="" action="ppaction://media"/>
            <a:extLst>
              <a:ext uri="{FF2B5EF4-FFF2-40B4-BE49-F238E27FC236}">
                <a16:creationId xmlns:a16="http://schemas.microsoft.com/office/drawing/2014/main" id="{15D737FC-E8E8-407F-B82A-39EB6C6D6D3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82346" y="411077"/>
            <a:ext cx="3665818" cy="410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160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4" y="491482"/>
            <a:ext cx="393767" cy="5460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1D7A80-0512-24C1-A8F1-595EDC357D8F}"/>
              </a:ext>
            </a:extLst>
          </p:cNvPr>
          <p:cNvSpPr txBox="1"/>
          <p:nvPr/>
        </p:nvSpPr>
        <p:spPr>
          <a:xfrm>
            <a:off x="1230085" y="1848475"/>
            <a:ext cx="6988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118987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3FB48-5775-E7AF-67CA-BE18F87A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77" y="1450831"/>
            <a:ext cx="7704000" cy="572700"/>
          </a:xfrm>
        </p:spPr>
        <p:txBody>
          <a:bodyPr/>
          <a:lstStyle/>
          <a:p>
            <a:pPr algn="l"/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- </a:t>
            </a:r>
            <a:r>
              <a:rPr lang="en-US" dirty="0" err="1">
                <a:latin typeface="+mn-lt"/>
              </a:rPr>
              <a:t>Luyện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đọc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lại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âm</a:t>
            </a:r>
            <a:r>
              <a:rPr lang="en-US" dirty="0">
                <a:latin typeface="+mn-lt"/>
              </a:rPr>
              <a:t> l, h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- </a:t>
            </a:r>
            <a:r>
              <a:rPr lang="en-US" dirty="0" err="1">
                <a:latin typeface="+mn-lt"/>
              </a:rPr>
              <a:t>Xem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trước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tiết</a:t>
            </a:r>
            <a:r>
              <a:rPr lang="en-US" dirty="0">
                <a:latin typeface="+mn-lt"/>
              </a:rPr>
              <a:t> 2 </a:t>
            </a:r>
            <a:r>
              <a:rPr lang="en-US" dirty="0" err="1">
                <a:latin typeface="+mn-lt"/>
              </a:rPr>
              <a:t>bài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âm</a:t>
            </a:r>
            <a:r>
              <a:rPr lang="en-US" dirty="0">
                <a:latin typeface="+mn-lt"/>
              </a:rPr>
              <a:t> l, 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83A644-C5E1-B5EE-14ED-AD924A76B656}"/>
              </a:ext>
            </a:extLst>
          </p:cNvPr>
          <p:cNvSpPr txBox="1">
            <a:spLocks/>
          </p:cNvSpPr>
          <p:nvPr/>
        </p:nvSpPr>
        <p:spPr>
          <a:xfrm>
            <a:off x="3718149" y="518284"/>
            <a:ext cx="267176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pPr algn="l"/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64599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CECEC3-FB5A-DF4F-B975-88A1854E9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184448"/>
              </p:ext>
            </p:extLst>
          </p:nvPr>
        </p:nvGraphicFramePr>
        <p:xfrm>
          <a:off x="382773" y="850606"/>
          <a:ext cx="8123275" cy="264750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68818">
                  <a:extLst>
                    <a:ext uri="{9D8B030D-6E8A-4147-A177-3AD203B41FA5}">
                      <a16:colId xmlns:a16="http://schemas.microsoft.com/office/drawing/2014/main" val="45167887"/>
                    </a:ext>
                  </a:extLst>
                </a:gridCol>
                <a:gridCol w="1430958">
                  <a:extLst>
                    <a:ext uri="{9D8B030D-6E8A-4147-A177-3AD203B41FA5}">
                      <a16:colId xmlns:a16="http://schemas.microsoft.com/office/drawing/2014/main" val="3471073656"/>
                    </a:ext>
                  </a:extLst>
                </a:gridCol>
                <a:gridCol w="1492427">
                  <a:extLst>
                    <a:ext uri="{9D8B030D-6E8A-4147-A177-3AD203B41FA5}">
                      <a16:colId xmlns:a16="http://schemas.microsoft.com/office/drawing/2014/main" val="1660231250"/>
                    </a:ext>
                  </a:extLst>
                </a:gridCol>
                <a:gridCol w="1331072">
                  <a:extLst>
                    <a:ext uri="{9D8B030D-6E8A-4147-A177-3AD203B41FA5}">
                      <a16:colId xmlns:a16="http://schemas.microsoft.com/office/drawing/2014/main" val="2578141788"/>
                    </a:ext>
                  </a:extLst>
                </a:gridCol>
              </a:tblGrid>
              <a:tr h="932220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Điều</a:t>
                      </a:r>
                      <a:r>
                        <a:rPr lang="en-US" sz="2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em</a:t>
                      </a:r>
                      <a:r>
                        <a:rPr lang="en-US" sz="2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học</a:t>
                      </a:r>
                      <a:r>
                        <a:rPr lang="en-US" sz="2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và</a:t>
                      </a:r>
                      <a:r>
                        <a:rPr lang="en-US" sz="2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làm</a:t>
                      </a:r>
                      <a:r>
                        <a:rPr lang="en-US" sz="2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được</a:t>
                      </a:r>
                      <a:endParaRPr lang="en-US" sz="2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Tốt</a:t>
                      </a:r>
                      <a:endParaRPr lang="en-US" sz="2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Đạt</a:t>
                      </a:r>
                      <a:endParaRPr lang="en-US" sz="2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Cần</a:t>
                      </a:r>
                      <a:r>
                        <a:rPr lang="en-US" sz="2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cố</a:t>
                      </a:r>
                      <a:r>
                        <a:rPr lang="en-US" sz="22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gắng</a:t>
                      </a:r>
                      <a:endParaRPr lang="en-US" sz="2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8623398"/>
                  </a:ext>
                </a:extLst>
              </a:tr>
              <a:tr h="8576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Em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đọc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nhớ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được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âm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883867"/>
                  </a:ext>
                </a:extLst>
              </a:tr>
              <a:tr h="8576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Em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chú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ý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nghe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giảng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hiện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theo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yêu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cầu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386368"/>
                  </a:ext>
                </a:extLst>
              </a:tr>
            </a:tbl>
          </a:graphicData>
        </a:graphic>
      </p:graphicFrame>
      <p:sp>
        <p:nvSpPr>
          <p:cNvPr id="2" name="Heart 1">
            <a:extLst>
              <a:ext uri="{FF2B5EF4-FFF2-40B4-BE49-F238E27FC236}">
                <a16:creationId xmlns:a16="http://schemas.microsoft.com/office/drawing/2014/main" id="{C809EA7C-1F0D-A74F-A9EB-1D101B16A0F6}"/>
              </a:ext>
            </a:extLst>
          </p:cNvPr>
          <p:cNvSpPr/>
          <p:nvPr/>
        </p:nvSpPr>
        <p:spPr>
          <a:xfrm>
            <a:off x="4694275" y="2041450"/>
            <a:ext cx="425303" cy="372141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3095B09D-6637-EE4B-7C66-C93AF5A7AA34}"/>
              </a:ext>
            </a:extLst>
          </p:cNvPr>
          <p:cNvSpPr/>
          <p:nvPr/>
        </p:nvSpPr>
        <p:spPr>
          <a:xfrm>
            <a:off x="4694274" y="2927497"/>
            <a:ext cx="425303" cy="372141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ED5C0-9DC2-E20D-F8D2-FD2AAFA05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2072" y="1780778"/>
            <a:ext cx="1144551" cy="813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3FE69-800E-AE33-3495-3C929FC04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2072" y="2684878"/>
            <a:ext cx="1144551" cy="813234"/>
          </a:xfrm>
          <a:prstGeom prst="rect">
            <a:avLst/>
          </a:prstGeom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10763A8F-7421-8B82-92CE-C03D5BAD00E8}"/>
              </a:ext>
            </a:extLst>
          </p:cNvPr>
          <p:cNvSpPr/>
          <p:nvPr/>
        </p:nvSpPr>
        <p:spPr>
          <a:xfrm>
            <a:off x="7538484" y="2041450"/>
            <a:ext cx="574158" cy="530299"/>
          </a:xfrm>
          <a:prstGeom prst="mathMultiply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C0310FA8-4A9B-540E-ECEB-CCB2FF1B2349}"/>
              </a:ext>
            </a:extLst>
          </p:cNvPr>
          <p:cNvSpPr/>
          <p:nvPr/>
        </p:nvSpPr>
        <p:spPr>
          <a:xfrm>
            <a:off x="7538484" y="2826345"/>
            <a:ext cx="574158" cy="530299"/>
          </a:xfrm>
          <a:prstGeom prst="mathMultiply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44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9">
            <a:extLst>
              <a:ext uri="{FF2B5EF4-FFF2-40B4-BE49-F238E27FC236}">
                <a16:creationId xmlns:a16="http://schemas.microsoft.com/office/drawing/2014/main" id="{9FB3C696-BEE8-4A52-9F41-16973AF9A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11" y="2434974"/>
            <a:ext cx="6998059" cy="16220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prstTxWarp prst="textDoubleWave1">
              <a:avLst>
                <a:gd name="adj1" fmla="val 6250"/>
                <a:gd name="adj2" fmla="val 2253"/>
              </a:avLst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7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Heïn gaëp laïi caùc em!</a:t>
            </a:r>
            <a:endParaRPr lang="en-US" altLang="en-US" sz="7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C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69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CABE99-8FFD-70E8-734C-4A3377E86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ADCE7-56CD-1AD3-F78E-AA675222BD95}"/>
              </a:ext>
            </a:extLst>
          </p:cNvPr>
          <p:cNvSpPr txBox="1"/>
          <p:nvPr/>
        </p:nvSpPr>
        <p:spPr>
          <a:xfrm>
            <a:off x="308112" y="1745866"/>
            <a:ext cx="53969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3245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ận Động Khởi Động (Chicken Dance) - Bùi Khánh">
            <a:hlinkClick r:id="" action="ppaction://media"/>
            <a:extLst>
              <a:ext uri="{FF2B5EF4-FFF2-40B4-BE49-F238E27FC236}">
                <a16:creationId xmlns:a16="http://schemas.microsoft.com/office/drawing/2014/main" id="{1723C8AA-2B43-28B4-80B6-8BBBFB7888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6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6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F3B0CB-502E-BCC1-DE94-F65E9D85E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68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79" y="622772"/>
            <a:ext cx="483494" cy="263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886691"/>
            <a:ext cx="8898340" cy="391049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1157" y="2196046"/>
            <a:ext cx="797780" cy="4217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Quicksand Medium" panose="00000600000000000000" pitchFamily="2" charset="0"/>
              </a:rPr>
              <a:t>h</a:t>
            </a:r>
            <a:r>
              <a:rPr lang="en-US" sz="2800" dirty="0">
                <a:solidFill>
                  <a:schemeClr val="tx1"/>
                </a:solidFill>
                <a:latin typeface="Quicksand Medium" panose="00000600000000000000" pitchFamily="2" charset="0"/>
              </a:rPr>
              <a:t>ẹ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95490" y="1260088"/>
            <a:ext cx="1961507" cy="5148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Quicksand Medium" panose="00000600000000000000" pitchFamily="2" charset="0"/>
              </a:rPr>
              <a:t>h</a:t>
            </a:r>
            <a:r>
              <a:rPr lang="en-US" sz="2800" dirty="0">
                <a:solidFill>
                  <a:schemeClr val="tx1"/>
                </a:solidFill>
                <a:latin typeface="Quicksand Medium" panose="00000600000000000000" pitchFamily="2" charset="0"/>
              </a:rPr>
              <a:t>ành </a:t>
            </a:r>
            <a:r>
              <a:rPr lang="en-US" sz="2800" dirty="0">
                <a:solidFill>
                  <a:srgbClr val="FF0000"/>
                </a:solidFill>
                <a:latin typeface="Quicksand Medium" panose="00000600000000000000" pitchFamily="2" charset="0"/>
              </a:rPr>
              <a:t>l</a:t>
            </a:r>
            <a:r>
              <a:rPr lang="en-US" sz="2800" dirty="0">
                <a:solidFill>
                  <a:schemeClr val="tx1"/>
                </a:solidFill>
                <a:latin typeface="Quicksand Medium" panose="00000600000000000000" pitchFamily="2" charset="0"/>
              </a:rPr>
              <a:t>á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96610" y="2325699"/>
            <a:ext cx="1726826" cy="44120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Quicksand Medium" panose="00000600000000000000" pitchFamily="2" charset="0"/>
              </a:rPr>
              <a:t>h</a:t>
            </a:r>
            <a:r>
              <a:rPr lang="en-US" sz="2800" dirty="0">
                <a:solidFill>
                  <a:schemeClr val="tx1"/>
                </a:solidFill>
                <a:latin typeface="Quicksand Medium" panose="00000600000000000000" pitchFamily="2" charset="0"/>
              </a:rPr>
              <a:t>ành tây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-14466" y="3353315"/>
            <a:ext cx="1018076" cy="3947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Quicksand Medium" panose="00000600000000000000" pitchFamily="2" charset="0"/>
              </a:rPr>
              <a:t>l</a:t>
            </a:r>
            <a:r>
              <a:rPr lang="en-US" sz="2800" dirty="0">
                <a:solidFill>
                  <a:schemeClr val="tx1"/>
                </a:solidFill>
                <a:latin typeface="Quicksand Medium" panose="00000600000000000000" pitchFamily="2" charset="0"/>
              </a:rPr>
              <a:t>ựu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71157" y="3468030"/>
            <a:ext cx="1017370" cy="4438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Quicksand Medium" panose="00000600000000000000" pitchFamily="2" charset="0"/>
              </a:rPr>
              <a:t>l</a:t>
            </a:r>
            <a:r>
              <a:rPr lang="en-US" sz="2800" dirty="0">
                <a:solidFill>
                  <a:schemeClr val="tx1"/>
                </a:solidFill>
                <a:latin typeface="Quicksand Medium" panose="00000600000000000000" pitchFamily="2" charset="0"/>
              </a:rPr>
              <a:t>ê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814334" y="3643576"/>
            <a:ext cx="1190514" cy="42244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Quicksand Medium" panose="00000600000000000000" pitchFamily="2" charset="0"/>
              </a:rPr>
              <a:t>l</a:t>
            </a:r>
            <a:r>
              <a:rPr lang="en-US" sz="2800" dirty="0" err="1">
                <a:solidFill>
                  <a:schemeClr val="tx1"/>
                </a:solidFill>
                <a:latin typeface="Quicksand Medium" panose="00000600000000000000" pitchFamily="2" charset="0"/>
              </a:rPr>
              <a:t>an</a:t>
            </a:r>
            <a:endParaRPr lang="en-US" sz="2800" dirty="0">
              <a:solidFill>
                <a:schemeClr val="tx1"/>
              </a:solidFill>
              <a:latin typeface="Quicksand Medium" panose="00000600000000000000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746487" y="2727804"/>
            <a:ext cx="1358229" cy="5091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Quicksand Medium" panose="00000600000000000000" pitchFamily="2" charset="0"/>
              </a:rPr>
              <a:t>h</a:t>
            </a:r>
            <a:r>
              <a:rPr lang="en-US" sz="2800" dirty="0" err="1">
                <a:solidFill>
                  <a:schemeClr val="tx1"/>
                </a:solidFill>
                <a:latin typeface="Quicksand Medium" panose="00000600000000000000" pitchFamily="2" charset="0"/>
              </a:rPr>
              <a:t>uệ</a:t>
            </a:r>
            <a:endParaRPr lang="en-US" sz="2800" dirty="0">
              <a:solidFill>
                <a:schemeClr val="tx1"/>
              </a:solidFill>
              <a:latin typeface="Quicksand Medium" panose="00000600000000000000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94261" y="1616092"/>
            <a:ext cx="1358228" cy="4526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Quicksand Medium" panose="00000600000000000000" pitchFamily="2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Quicksand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Quicksand Medium" panose="00000600000000000000" pitchFamily="2" charset="0"/>
              </a:rPr>
              <a:t>h</a:t>
            </a:r>
            <a:r>
              <a:rPr lang="en-US" sz="2800" dirty="0" err="1">
                <a:solidFill>
                  <a:schemeClr val="tx1"/>
                </a:solidFill>
                <a:latin typeface="Quicksand Medium" panose="00000600000000000000" pitchFamily="2" charset="0"/>
              </a:rPr>
              <a:t>ú</a:t>
            </a:r>
            <a:r>
              <a:rPr lang="en-US" sz="2800" dirty="0">
                <a:solidFill>
                  <a:schemeClr val="tx1"/>
                </a:solidFill>
                <a:latin typeface="Quicksand Medium" panose="00000600000000000000" pitchFamily="2" charset="0"/>
              </a:rPr>
              <a:t> </a:t>
            </a:r>
          </a:p>
        </p:txBody>
      </p:sp>
      <p:pic>
        <p:nvPicPr>
          <p:cNvPr id="13" name="Picture 2" descr="Bộ 69+ khung ảnh sản phẩm shopee đẹp giúp kích thích khách mua hàng - Việc  gì khó có Thiện đây rồi !">
            <a:extLst>
              <a:ext uri="{FF2B5EF4-FFF2-40B4-BE49-F238E27FC236}">
                <a16:creationId xmlns:a16="http://schemas.microsoft.com/office/drawing/2014/main" id="{4AD040F4-7CF5-4791-A2F4-712696035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67" y="-11116"/>
            <a:ext cx="6469950" cy="85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54;p13">
            <a:extLst>
              <a:ext uri="{FF2B5EF4-FFF2-40B4-BE49-F238E27FC236}">
                <a16:creationId xmlns:a16="http://schemas.microsoft.com/office/drawing/2014/main" id="{CF12109A-91BA-48EF-9E16-47CE37F0087C}"/>
              </a:ext>
            </a:extLst>
          </p:cNvPr>
          <p:cNvSpPr txBox="1">
            <a:spLocks/>
          </p:cNvSpPr>
          <p:nvPr/>
        </p:nvSpPr>
        <p:spPr>
          <a:xfrm>
            <a:off x="2116721" y="-266766"/>
            <a:ext cx="573908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54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3: L l H h  </a:t>
            </a:r>
          </a:p>
        </p:txBody>
      </p:sp>
    </p:spTree>
    <p:extLst>
      <p:ext uri="{BB962C8B-B14F-4D97-AF65-F5344CB8AC3E}">
        <p14:creationId xmlns:p14="http://schemas.microsoft.com/office/powerpoint/2010/main" val="154211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6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CFF4E0-8DCE-C093-6496-46216A0D2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91" y="91561"/>
            <a:ext cx="5973417" cy="2625100"/>
          </a:xfrm>
          <a:prstGeom prst="rect">
            <a:avLst/>
          </a:prstGeom>
        </p:spPr>
      </p:pic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FAAB9AC5-FE37-48FE-DCE2-635B885AF0AF}"/>
              </a:ext>
            </a:extLst>
          </p:cNvPr>
          <p:cNvSpPr/>
          <p:nvPr/>
        </p:nvSpPr>
        <p:spPr>
          <a:xfrm>
            <a:off x="1554121" y="2716661"/>
            <a:ext cx="1437558" cy="4598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Quicksand Medium" panose="00000600000000000000" pitchFamily="2" charset="0"/>
              </a:rPr>
              <a:t>l</a:t>
            </a:r>
            <a:r>
              <a:rPr lang="en-US" sz="3600" dirty="0">
                <a:solidFill>
                  <a:schemeClr val="tx1"/>
                </a:solidFill>
                <a:latin typeface="Quicksand Medium" panose="00000600000000000000" pitchFamily="2" charset="0"/>
              </a:rPr>
              <a:t>ựu</a:t>
            </a:r>
          </a:p>
        </p:txBody>
      </p:sp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2CC2571A-9AB1-8282-54C2-917753E919FE}"/>
              </a:ext>
            </a:extLst>
          </p:cNvPr>
          <p:cNvSpPr/>
          <p:nvPr/>
        </p:nvSpPr>
        <p:spPr>
          <a:xfrm>
            <a:off x="1554120" y="3311555"/>
            <a:ext cx="1437557" cy="4598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Quicksand Medium" panose="00000600000000000000" pitchFamily="2" charset="0"/>
              </a:rPr>
              <a:t>l</a:t>
            </a:r>
            <a:r>
              <a:rPr lang="en-US" sz="3600" dirty="0">
                <a:solidFill>
                  <a:schemeClr val="tx1"/>
                </a:solidFill>
                <a:latin typeface="Quicksand Medium" panose="00000600000000000000" pitchFamily="2" charset="0"/>
              </a:rPr>
              <a:t>ê</a:t>
            </a: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5581FF53-DF35-00AA-694E-80A6BCC79FF9}"/>
              </a:ext>
            </a:extLst>
          </p:cNvPr>
          <p:cNvSpPr/>
          <p:nvPr/>
        </p:nvSpPr>
        <p:spPr>
          <a:xfrm>
            <a:off x="1554119" y="3890476"/>
            <a:ext cx="1437557" cy="4598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Quicksand Medium" panose="00000600000000000000" pitchFamily="2" charset="0"/>
              </a:rPr>
              <a:t>l</a:t>
            </a:r>
            <a:r>
              <a:rPr lang="en-US" sz="3600" dirty="0" err="1">
                <a:solidFill>
                  <a:schemeClr val="tx1"/>
                </a:solidFill>
                <a:latin typeface="Quicksand Medium" panose="00000600000000000000" pitchFamily="2" charset="0"/>
              </a:rPr>
              <a:t>an</a:t>
            </a:r>
            <a:endParaRPr lang="en-US" sz="3600" dirty="0">
              <a:solidFill>
                <a:schemeClr val="tx1"/>
              </a:solidFill>
              <a:latin typeface="Quicksand Medium" panose="00000600000000000000" pitchFamily="2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027BBB0C-0927-4766-FE22-92360123BDE9}"/>
              </a:ext>
            </a:extLst>
          </p:cNvPr>
          <p:cNvSpPr/>
          <p:nvPr/>
        </p:nvSpPr>
        <p:spPr>
          <a:xfrm>
            <a:off x="5193885" y="2758364"/>
            <a:ext cx="1554787" cy="4598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Quicksand Medium" panose="00000600000000000000" pitchFamily="2" charset="0"/>
              </a:rPr>
              <a:t>cá</a:t>
            </a:r>
            <a:r>
              <a:rPr lang="en-US" sz="3600" dirty="0">
                <a:solidFill>
                  <a:srgbClr val="0070C0"/>
                </a:solidFill>
                <a:latin typeface="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Quicksand Medium" panose="00000600000000000000" pitchFamily="2" charset="0"/>
              </a:rPr>
              <a:t>h</a:t>
            </a:r>
            <a:r>
              <a:rPr lang="en-US" sz="3600" dirty="0" err="1">
                <a:solidFill>
                  <a:schemeClr val="tx1"/>
                </a:solidFill>
                <a:latin typeface="Quicksand Medium" panose="00000600000000000000" pitchFamily="2" charset="0"/>
              </a:rPr>
              <a:t>ú</a:t>
            </a:r>
            <a:endParaRPr lang="en-US" sz="3600" dirty="0">
              <a:solidFill>
                <a:schemeClr val="tx1"/>
              </a:solidFill>
              <a:latin typeface="Quicksand Medium" panose="00000600000000000000" pitchFamily="2" charset="0"/>
            </a:endParaRPr>
          </a:p>
        </p:txBody>
      </p:sp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76F9F430-79C4-BBD2-D812-2AC66B983114}"/>
              </a:ext>
            </a:extLst>
          </p:cNvPr>
          <p:cNvSpPr/>
          <p:nvPr/>
        </p:nvSpPr>
        <p:spPr>
          <a:xfrm>
            <a:off x="5193885" y="3286912"/>
            <a:ext cx="1554788" cy="5091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Quicksand Medium" panose="00000600000000000000" pitchFamily="2" charset="0"/>
              </a:rPr>
              <a:t>h</a:t>
            </a:r>
            <a:r>
              <a:rPr lang="en-US" sz="3600" dirty="0" err="1">
                <a:solidFill>
                  <a:schemeClr val="tx1"/>
                </a:solidFill>
                <a:latin typeface="Quicksand Medium" panose="00000600000000000000" pitchFamily="2" charset="0"/>
              </a:rPr>
              <a:t>ành</a:t>
            </a:r>
            <a:endParaRPr lang="en-US" sz="3600" dirty="0">
              <a:solidFill>
                <a:schemeClr val="tx1"/>
              </a:solidFill>
              <a:latin typeface="Quicksand Medium" panose="00000600000000000000" pitchFamily="2" charset="0"/>
            </a:endParaRPr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BCA92BE4-237F-9870-3431-C8311C796914}"/>
              </a:ext>
            </a:extLst>
          </p:cNvPr>
          <p:cNvSpPr/>
          <p:nvPr/>
        </p:nvSpPr>
        <p:spPr>
          <a:xfrm>
            <a:off x="5193885" y="3890475"/>
            <a:ext cx="1554788" cy="4598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Quicksand Medium" panose="00000600000000000000" pitchFamily="2" charset="0"/>
              </a:rPr>
              <a:t>h</a:t>
            </a:r>
            <a:r>
              <a:rPr lang="en-US" sz="3600" dirty="0" err="1">
                <a:solidFill>
                  <a:schemeClr val="tx1"/>
                </a:solidFill>
                <a:latin typeface="Quicksand Medium" panose="00000600000000000000" pitchFamily="2" charset="0"/>
              </a:rPr>
              <a:t>uệ</a:t>
            </a:r>
            <a:endParaRPr lang="en-US" sz="3600" dirty="0">
              <a:solidFill>
                <a:schemeClr val="tx1"/>
              </a:solidFill>
              <a:latin typeface="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1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06" y="579340"/>
            <a:ext cx="6114508" cy="4190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21" y="1216108"/>
            <a:ext cx="1419535" cy="1355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59" y="883831"/>
            <a:ext cx="2207699" cy="3620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2168">
            <a:off x="2532352" y="2168112"/>
            <a:ext cx="1984020" cy="2363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1" y="579340"/>
            <a:ext cx="307554" cy="30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1" y="579340"/>
            <a:ext cx="307554" cy="304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432" y="1741610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60827" y="1741610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9432" y="2740904"/>
            <a:ext cx="3839749" cy="941540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8" t="11801" r="69949" b="22730"/>
          <a:stretch/>
        </p:blipFill>
        <p:spPr>
          <a:xfrm>
            <a:off x="1344304" y="1926656"/>
            <a:ext cx="88711" cy="5612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t="24758" r="24208" b="21674"/>
          <a:stretch/>
        </p:blipFill>
        <p:spPr>
          <a:xfrm>
            <a:off x="3089216" y="2093488"/>
            <a:ext cx="426611" cy="394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69" y="2841819"/>
            <a:ext cx="1025823" cy="739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262">
            <a:off x="5372957" y="-199622"/>
            <a:ext cx="3258496" cy="38824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492" y="3581529"/>
            <a:ext cx="1025823" cy="7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6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46" y="622772"/>
            <a:ext cx="6114508" cy="41909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53" y="1157329"/>
            <a:ext cx="1445916" cy="1414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39" y="1157329"/>
            <a:ext cx="1892223" cy="32517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94" y="2284144"/>
            <a:ext cx="1874682" cy="2263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1" y="579340"/>
            <a:ext cx="307554" cy="30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3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ife Stages Minitheme by Slidesgo">
  <a:themeElements>
    <a:clrScheme name="Simple Light">
      <a:dk1>
        <a:srgbClr val="7F4068"/>
      </a:dk1>
      <a:lt1>
        <a:srgbClr val="2A2A2A"/>
      </a:lt1>
      <a:dk2>
        <a:srgbClr val="A9EACB"/>
      </a:dk2>
      <a:lt2>
        <a:srgbClr val="A5826B"/>
      </a:lt2>
      <a:accent1>
        <a:srgbClr val="FCF6D3"/>
      </a:accent1>
      <a:accent2>
        <a:srgbClr val="F16F6F"/>
      </a:accent2>
      <a:accent3>
        <a:srgbClr val="FFFFFF"/>
      </a:accent3>
      <a:accent4>
        <a:srgbClr val="FFE075"/>
      </a:accent4>
      <a:accent5>
        <a:srgbClr val="618DD6"/>
      </a:accent5>
      <a:accent6>
        <a:srgbClr val="B783E5"/>
      </a:accent6>
      <a:hlink>
        <a:srgbClr val="2A2A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aditional Games in Spain by Slidesgo">
  <a:themeElements>
    <a:clrScheme name="Simple Light">
      <a:dk1>
        <a:srgbClr val="191919"/>
      </a:dk1>
      <a:lt1>
        <a:srgbClr val="FFFFFF"/>
      </a:lt1>
      <a:dk2>
        <a:srgbClr val="EEEBD5"/>
      </a:dk2>
      <a:lt2>
        <a:srgbClr val="75ADA5"/>
      </a:lt2>
      <a:accent1>
        <a:srgbClr val="C35041"/>
      </a:accent1>
      <a:accent2>
        <a:srgbClr val="E9C831"/>
      </a:accent2>
      <a:accent3>
        <a:srgbClr val="E08C97"/>
      </a:accent3>
      <a:accent4>
        <a:srgbClr val="C293B6"/>
      </a:accent4>
      <a:accent5>
        <a:srgbClr val="E6924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3588</TotalTime>
  <Words>113</Words>
  <Application>Microsoft Office PowerPoint</Application>
  <PresentationFormat>On-screen Show (16:9)</PresentationFormat>
  <Paragraphs>32</Paragraphs>
  <Slides>18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PT Sans</vt:lpstr>
      <vt:lpstr>Source Sans 3</vt:lpstr>
      <vt:lpstr>VNI-Avo</vt:lpstr>
      <vt:lpstr>Delius</vt:lpstr>
      <vt:lpstr>Lato</vt:lpstr>
      <vt:lpstr>Loved by the King</vt:lpstr>
      <vt:lpstr>Albert Sans</vt:lpstr>
      <vt:lpstr>Quicksand Medium</vt:lpstr>
      <vt:lpstr>HP</vt:lpstr>
      <vt:lpstr>Bebas Neue</vt:lpstr>
      <vt:lpstr>Arial</vt:lpstr>
      <vt:lpstr>Rammetto One</vt:lpstr>
      <vt:lpstr>Nunito Light</vt:lpstr>
      <vt:lpstr>Simple Light</vt:lpstr>
      <vt:lpstr>Life Stages Minitheme by Slidesgo</vt:lpstr>
      <vt:lpstr>Traditional Games in Spain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- Luyện đọc lại âm l, h - Xem trước tiết 2 bài âm l, 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VAIO</cp:lastModifiedBy>
  <cp:revision>293</cp:revision>
  <dcterms:modified xsi:type="dcterms:W3CDTF">2024-03-12T04:45:56Z</dcterms:modified>
</cp:coreProperties>
</file>