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469" r:id="rId4"/>
    <p:sldId id="467" r:id="rId5"/>
    <p:sldId id="475" r:id="rId6"/>
    <p:sldId id="471" r:id="rId7"/>
    <p:sldId id="472" r:id="rId8"/>
    <p:sldId id="473" r:id="rId9"/>
    <p:sldId id="474" r:id="rId10"/>
    <p:sldId id="271" r:id="rId11"/>
    <p:sldId id="257" r:id="rId12"/>
    <p:sldId id="258" r:id="rId13"/>
    <p:sldId id="477" r:id="rId14"/>
    <p:sldId id="259" r:id="rId15"/>
    <p:sldId id="260" r:id="rId16"/>
    <p:sldId id="261" r:id="rId17"/>
    <p:sldId id="478" r:id="rId18"/>
    <p:sldId id="480" r:id="rId19"/>
    <p:sldId id="470" r:id="rId20"/>
    <p:sldId id="4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894A-496E-4251-9DF4-D4F47F46B99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C233-8894-4374-944E-2EC420782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3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đánh</a:t>
            </a:r>
            <a:r>
              <a:rPr lang="en-US" baseline="0" dirty="0"/>
              <a:t> </a:t>
            </a:r>
            <a:r>
              <a:rPr lang="en-US" baseline="0" dirty="0" err="1"/>
              <a:t>giá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VBT,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dán</a:t>
            </a:r>
            <a:r>
              <a:rPr lang="en-US" baseline="0" dirty="0"/>
              <a:t> sticker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0BE08-CD88-4D9B-AC90-8BE344F0465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444D6-76AF-40A4-BD5B-E86E2E02E7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78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63078" y="91390"/>
            <a:ext cx="11954777" cy="6721505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5" name="Google Shape;1035;p15"/>
          <p:cNvSpPr/>
          <p:nvPr/>
        </p:nvSpPr>
        <p:spPr>
          <a:xfrm rot="-5028676">
            <a:off x="701206" y="4952426"/>
            <a:ext cx="1322149" cy="2666551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3778400" y="3746200"/>
            <a:ext cx="4635200" cy="1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3778400" y="1579000"/>
            <a:ext cx="4635200" cy="2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5476501" y="5862816"/>
            <a:ext cx="1238991" cy="416336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9541318" y="5155623"/>
            <a:ext cx="1322167" cy="2666557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6798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8"/>
            <a:ext cx="9144000" cy="1655763"/>
          </a:xfrm>
        </p:spPr>
        <p:txBody>
          <a:bodyPr/>
          <a:lstStyle>
            <a:lvl1pPr marL="0" indent="0" algn="ctr">
              <a:buNone/>
              <a:defRPr sz="2250"/>
            </a:lvl1pPr>
            <a:lvl2pPr marL="421072" indent="0" algn="ctr">
              <a:buNone/>
              <a:defRPr sz="1875"/>
            </a:lvl2pPr>
            <a:lvl3pPr marL="842138" indent="0" algn="ctr">
              <a:buNone/>
              <a:defRPr sz="1594"/>
            </a:lvl3pPr>
            <a:lvl4pPr marL="1263214" indent="0" algn="ctr">
              <a:buNone/>
              <a:defRPr sz="1500"/>
            </a:lvl4pPr>
            <a:lvl5pPr marL="1684281" indent="0" algn="ctr">
              <a:buNone/>
              <a:defRPr sz="1500"/>
            </a:lvl5pPr>
            <a:lvl6pPr marL="2105352" indent="0" algn="ctr">
              <a:buNone/>
              <a:defRPr sz="1500"/>
            </a:lvl6pPr>
            <a:lvl7pPr marL="2526424" indent="0" algn="ctr">
              <a:buNone/>
              <a:defRPr sz="1500"/>
            </a:lvl7pPr>
            <a:lvl8pPr marL="2947493" indent="0" algn="ctr">
              <a:buNone/>
              <a:defRPr sz="1500"/>
            </a:lvl8pPr>
            <a:lvl9pPr marL="3368559" indent="0" algn="ctr">
              <a:buNone/>
              <a:defRPr sz="15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63"/>
            <a:ext cx="10515600" cy="2852740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86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1072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4213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63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6842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053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26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29474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3685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3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7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93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37" y="1681167"/>
            <a:ext cx="5183190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1072" indent="0">
              <a:buNone/>
              <a:defRPr sz="1875" b="1"/>
            </a:lvl2pPr>
            <a:lvl3pPr marL="842138" indent="0">
              <a:buNone/>
              <a:defRPr sz="1594" b="1"/>
            </a:lvl3pPr>
            <a:lvl4pPr marL="1263214" indent="0">
              <a:buNone/>
              <a:defRPr sz="1500" b="1"/>
            </a:lvl4pPr>
            <a:lvl5pPr marL="1684281" indent="0">
              <a:buNone/>
              <a:defRPr sz="1500" b="1"/>
            </a:lvl5pPr>
            <a:lvl6pPr marL="2105352" indent="0">
              <a:buNone/>
              <a:defRPr sz="1500" b="1"/>
            </a:lvl6pPr>
            <a:lvl7pPr marL="2526424" indent="0">
              <a:buNone/>
              <a:defRPr sz="1500" b="1"/>
            </a:lvl7pPr>
            <a:lvl8pPr marL="2947493" indent="0">
              <a:buNone/>
              <a:defRPr sz="1500" b="1"/>
            </a:lvl8pPr>
            <a:lvl9pPr marL="3368559" indent="0">
              <a:buNone/>
              <a:defRPr sz="15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37" y="2505093"/>
            <a:ext cx="518319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6" y="987460"/>
            <a:ext cx="6172200" cy="4873626"/>
          </a:xfrm>
        </p:spPr>
        <p:txBody>
          <a:bodyPr/>
          <a:lstStyle>
            <a:lvl1pPr>
              <a:defRPr sz="2906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0"/>
            <a:ext cx="3932237" cy="1600200"/>
          </a:xfrm>
        </p:spPr>
        <p:txBody>
          <a:bodyPr anchor="b"/>
          <a:lstStyle>
            <a:lvl1pPr>
              <a:defRPr sz="290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6" y="987460"/>
            <a:ext cx="6172200" cy="4873626"/>
          </a:xfrm>
        </p:spPr>
        <p:txBody>
          <a:bodyPr anchor="t"/>
          <a:lstStyle>
            <a:lvl1pPr marL="0" indent="0">
              <a:buNone/>
              <a:defRPr sz="2906"/>
            </a:lvl1pPr>
            <a:lvl2pPr marL="421072" indent="0">
              <a:buNone/>
              <a:defRPr sz="2625"/>
            </a:lvl2pPr>
            <a:lvl3pPr marL="842138" indent="0">
              <a:buNone/>
              <a:defRPr sz="2250"/>
            </a:lvl3pPr>
            <a:lvl4pPr marL="1263214" indent="0">
              <a:buNone/>
              <a:defRPr sz="1875"/>
            </a:lvl4pPr>
            <a:lvl5pPr marL="1684281" indent="0">
              <a:buNone/>
              <a:defRPr sz="1875"/>
            </a:lvl5pPr>
            <a:lvl6pPr marL="2105352" indent="0">
              <a:buNone/>
              <a:defRPr sz="1875"/>
            </a:lvl6pPr>
            <a:lvl7pPr marL="2526424" indent="0">
              <a:buNone/>
              <a:defRPr sz="1875"/>
            </a:lvl7pPr>
            <a:lvl8pPr marL="2947493" indent="0">
              <a:buNone/>
              <a:defRPr sz="1875"/>
            </a:lvl8pPr>
            <a:lvl9pPr marL="3368559" indent="0">
              <a:buNone/>
              <a:defRPr sz="18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37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1072" indent="0">
              <a:buNone/>
              <a:defRPr sz="1500"/>
            </a:lvl2pPr>
            <a:lvl3pPr marL="842138" indent="0">
              <a:buNone/>
              <a:defRPr sz="1031"/>
            </a:lvl3pPr>
            <a:lvl4pPr marL="1263214" indent="0">
              <a:buNone/>
              <a:defRPr sz="1031"/>
            </a:lvl4pPr>
            <a:lvl5pPr marL="1684281" indent="0">
              <a:buNone/>
              <a:defRPr sz="1031"/>
            </a:lvl5pPr>
            <a:lvl6pPr marL="2105352" indent="0">
              <a:buNone/>
              <a:defRPr sz="1031"/>
            </a:lvl6pPr>
            <a:lvl7pPr marL="2526424" indent="0">
              <a:buNone/>
              <a:defRPr sz="1031"/>
            </a:lvl7pPr>
            <a:lvl8pPr marL="2947493" indent="0">
              <a:buNone/>
              <a:defRPr sz="1031"/>
            </a:lvl8pPr>
            <a:lvl9pPr marL="3368559" indent="0">
              <a:buNone/>
              <a:defRPr sz="103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4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37" y="365167"/>
            <a:ext cx="2628901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71" y="365167"/>
            <a:ext cx="7734301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1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234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51" y="2130435"/>
            <a:ext cx="10363199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0" y="3886204"/>
            <a:ext cx="85344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9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8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83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7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7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38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65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07" y="4406929"/>
            <a:ext cx="10363199" cy="1362076"/>
          </a:xfrm>
        </p:spPr>
        <p:txBody>
          <a:bodyPr anchor="t"/>
          <a:lstStyle>
            <a:lvl1pPr algn="l">
              <a:defRPr sz="5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07" y="2906733"/>
            <a:ext cx="10363199" cy="1500187"/>
          </a:xfrm>
        </p:spPr>
        <p:txBody>
          <a:bodyPr anchor="b"/>
          <a:lstStyle>
            <a:lvl1pPr marL="0" indent="0">
              <a:buNone/>
              <a:defRPr sz="2625">
                <a:solidFill>
                  <a:schemeClr val="tx1">
                    <a:tint val="75000"/>
                  </a:schemeClr>
                </a:solidFill>
              </a:defRPr>
            </a:lvl1pPr>
            <a:lvl2pPr marL="596620" indent="0">
              <a:buNone/>
              <a:defRPr sz="2438">
                <a:solidFill>
                  <a:schemeClr val="tx1">
                    <a:tint val="75000"/>
                  </a:schemeClr>
                </a:solidFill>
              </a:defRPr>
            </a:lvl2pPr>
            <a:lvl3pPr marL="1193232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3pPr>
            <a:lvl4pPr marL="178985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4pPr>
            <a:lvl5pPr marL="2386463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5pPr>
            <a:lvl6pPr marL="2983099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6pPr>
            <a:lvl7pPr marL="357971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7pPr>
            <a:lvl8pPr marL="4176328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8pPr>
            <a:lvl9pPr marL="4772942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40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45" y="1600209"/>
            <a:ext cx="5384799" cy="4525963"/>
          </a:xfrm>
        </p:spPr>
        <p:txBody>
          <a:bodyPr/>
          <a:lstStyle>
            <a:lvl1pPr>
              <a:defRPr sz="3563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45" y="1600209"/>
            <a:ext cx="5384799" cy="4525963"/>
          </a:xfrm>
        </p:spPr>
        <p:txBody>
          <a:bodyPr/>
          <a:lstStyle>
            <a:lvl1pPr>
              <a:defRPr sz="3563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8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0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24"/>
            <a:ext cx="5386919" cy="639763"/>
          </a:xfrm>
        </p:spPr>
        <p:txBody>
          <a:bodyPr anchor="b"/>
          <a:lstStyle>
            <a:lvl1pPr marL="0" indent="0">
              <a:buNone/>
              <a:defRPr sz="3188" b="1"/>
            </a:lvl1pPr>
            <a:lvl2pPr marL="596620" indent="0">
              <a:buNone/>
              <a:defRPr sz="2625" b="1"/>
            </a:lvl2pPr>
            <a:lvl3pPr marL="1193232" indent="0">
              <a:buNone/>
              <a:defRPr sz="2438" b="1"/>
            </a:lvl3pPr>
            <a:lvl4pPr marL="1789853" indent="0">
              <a:buNone/>
              <a:defRPr sz="2250" b="1"/>
            </a:lvl4pPr>
            <a:lvl5pPr marL="2386463" indent="0">
              <a:buNone/>
              <a:defRPr sz="2250" b="1"/>
            </a:lvl5pPr>
            <a:lvl6pPr marL="2983099" indent="0">
              <a:buNone/>
              <a:defRPr sz="2250" b="1"/>
            </a:lvl6pPr>
            <a:lvl7pPr marL="3579710" indent="0">
              <a:buNone/>
              <a:defRPr sz="2250" b="1"/>
            </a:lvl7pPr>
            <a:lvl8pPr marL="4176328" indent="0">
              <a:buNone/>
              <a:defRPr sz="2250" b="1"/>
            </a:lvl8pPr>
            <a:lvl9pPr marL="4772942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94"/>
            <a:ext cx="5386919" cy="3951290"/>
          </a:xfrm>
        </p:spPr>
        <p:txBody>
          <a:bodyPr/>
          <a:lstStyle>
            <a:lvl1pPr>
              <a:defRPr sz="3188"/>
            </a:lvl1pPr>
            <a:lvl2pPr>
              <a:defRPr sz="2625"/>
            </a:lvl2pPr>
            <a:lvl3pPr>
              <a:defRPr sz="2438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24"/>
            <a:ext cx="5389034" cy="639763"/>
          </a:xfrm>
        </p:spPr>
        <p:txBody>
          <a:bodyPr anchor="b"/>
          <a:lstStyle>
            <a:lvl1pPr marL="0" indent="0">
              <a:buNone/>
              <a:defRPr sz="3188" b="1"/>
            </a:lvl1pPr>
            <a:lvl2pPr marL="596620" indent="0">
              <a:buNone/>
              <a:defRPr sz="2625" b="1"/>
            </a:lvl2pPr>
            <a:lvl3pPr marL="1193232" indent="0">
              <a:buNone/>
              <a:defRPr sz="2438" b="1"/>
            </a:lvl3pPr>
            <a:lvl4pPr marL="1789853" indent="0">
              <a:buNone/>
              <a:defRPr sz="2250" b="1"/>
            </a:lvl4pPr>
            <a:lvl5pPr marL="2386463" indent="0">
              <a:buNone/>
              <a:defRPr sz="2250" b="1"/>
            </a:lvl5pPr>
            <a:lvl6pPr marL="2983099" indent="0">
              <a:buNone/>
              <a:defRPr sz="2250" b="1"/>
            </a:lvl6pPr>
            <a:lvl7pPr marL="3579710" indent="0">
              <a:buNone/>
              <a:defRPr sz="2250" b="1"/>
            </a:lvl7pPr>
            <a:lvl8pPr marL="4176328" indent="0">
              <a:buNone/>
              <a:defRPr sz="2250" b="1"/>
            </a:lvl8pPr>
            <a:lvl9pPr marL="4772942" indent="0">
              <a:buNone/>
              <a:defRPr sz="22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94"/>
            <a:ext cx="5389034" cy="3951290"/>
          </a:xfrm>
        </p:spPr>
        <p:txBody>
          <a:bodyPr/>
          <a:lstStyle>
            <a:lvl1pPr>
              <a:defRPr sz="3188"/>
            </a:lvl1pPr>
            <a:lvl2pPr>
              <a:defRPr sz="2625"/>
            </a:lvl2pPr>
            <a:lvl3pPr>
              <a:defRPr sz="2438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5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7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48" y="273090"/>
            <a:ext cx="4011084" cy="1162049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3" y="273057"/>
            <a:ext cx="6815667" cy="5853112"/>
          </a:xfrm>
        </p:spPr>
        <p:txBody>
          <a:bodyPr/>
          <a:lstStyle>
            <a:lvl1pPr>
              <a:defRPr sz="4125"/>
            </a:lvl1pPr>
            <a:lvl2pPr>
              <a:defRPr sz="3563"/>
            </a:lvl2pPr>
            <a:lvl3pPr>
              <a:defRPr sz="3188"/>
            </a:lvl3pPr>
            <a:lvl4pPr>
              <a:defRPr sz="2625"/>
            </a:lvl4pPr>
            <a:lvl5pPr>
              <a:defRPr sz="2625"/>
            </a:lvl5pPr>
            <a:lvl6pPr>
              <a:defRPr sz="2625"/>
            </a:lvl6pPr>
            <a:lvl7pPr>
              <a:defRPr sz="2625"/>
            </a:lvl7pPr>
            <a:lvl8pPr>
              <a:defRPr sz="2625"/>
            </a:lvl8pPr>
            <a:lvl9pPr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48" y="1435108"/>
            <a:ext cx="4011084" cy="4691064"/>
          </a:xfrm>
        </p:spPr>
        <p:txBody>
          <a:bodyPr/>
          <a:lstStyle>
            <a:lvl1pPr marL="0" indent="0">
              <a:buNone/>
              <a:defRPr sz="1875"/>
            </a:lvl1pPr>
            <a:lvl2pPr marL="596620" indent="0">
              <a:buNone/>
              <a:defRPr sz="1594"/>
            </a:lvl2pPr>
            <a:lvl3pPr marL="1193232" indent="0">
              <a:buNone/>
              <a:defRPr sz="1219"/>
            </a:lvl3pPr>
            <a:lvl4pPr marL="1789853" indent="0">
              <a:buNone/>
              <a:defRPr sz="1031"/>
            </a:lvl4pPr>
            <a:lvl5pPr marL="2386463" indent="0">
              <a:buNone/>
              <a:defRPr sz="1031"/>
            </a:lvl5pPr>
            <a:lvl6pPr marL="2983099" indent="0">
              <a:buNone/>
              <a:defRPr sz="1031"/>
            </a:lvl6pPr>
            <a:lvl7pPr marL="3579710" indent="0">
              <a:buNone/>
              <a:defRPr sz="1031"/>
            </a:lvl7pPr>
            <a:lvl8pPr marL="4176328" indent="0">
              <a:buNone/>
              <a:defRPr sz="1031"/>
            </a:lvl8pPr>
            <a:lvl9pPr marL="4772942" indent="0">
              <a:buNone/>
              <a:defRPr sz="10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0" y="4800604"/>
            <a:ext cx="7315200" cy="566738"/>
          </a:xfrm>
        </p:spPr>
        <p:txBody>
          <a:bodyPr anchor="b"/>
          <a:lstStyle>
            <a:lvl1pPr algn="l">
              <a:defRPr sz="26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sz="4125"/>
            </a:lvl1pPr>
            <a:lvl2pPr marL="596620" indent="0">
              <a:buNone/>
              <a:defRPr sz="3563"/>
            </a:lvl2pPr>
            <a:lvl3pPr marL="1193232" indent="0">
              <a:buNone/>
              <a:defRPr sz="3188"/>
            </a:lvl3pPr>
            <a:lvl4pPr marL="1789853" indent="0">
              <a:buNone/>
              <a:defRPr sz="2625"/>
            </a:lvl4pPr>
            <a:lvl5pPr marL="2386463" indent="0">
              <a:buNone/>
              <a:defRPr sz="2625"/>
            </a:lvl5pPr>
            <a:lvl6pPr marL="2983099" indent="0">
              <a:buNone/>
              <a:defRPr sz="2625"/>
            </a:lvl6pPr>
            <a:lvl7pPr marL="3579710" indent="0">
              <a:buNone/>
              <a:defRPr sz="2625"/>
            </a:lvl7pPr>
            <a:lvl8pPr marL="4176328" indent="0">
              <a:buNone/>
              <a:defRPr sz="2625"/>
            </a:lvl8pPr>
            <a:lvl9pPr marL="4772942" indent="0">
              <a:buNone/>
              <a:defRPr sz="26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0" y="5367358"/>
            <a:ext cx="7315200" cy="804860"/>
          </a:xfrm>
        </p:spPr>
        <p:txBody>
          <a:bodyPr/>
          <a:lstStyle>
            <a:lvl1pPr marL="0" indent="0">
              <a:buNone/>
              <a:defRPr sz="1875"/>
            </a:lvl1pPr>
            <a:lvl2pPr marL="596620" indent="0">
              <a:buNone/>
              <a:defRPr sz="1594"/>
            </a:lvl2pPr>
            <a:lvl3pPr marL="1193232" indent="0">
              <a:buNone/>
              <a:defRPr sz="1219"/>
            </a:lvl3pPr>
            <a:lvl4pPr marL="1789853" indent="0">
              <a:buNone/>
              <a:defRPr sz="1031"/>
            </a:lvl4pPr>
            <a:lvl5pPr marL="2386463" indent="0">
              <a:buNone/>
              <a:defRPr sz="1031"/>
            </a:lvl5pPr>
            <a:lvl6pPr marL="2983099" indent="0">
              <a:buNone/>
              <a:defRPr sz="1031"/>
            </a:lvl6pPr>
            <a:lvl7pPr marL="3579710" indent="0">
              <a:buNone/>
              <a:defRPr sz="1031"/>
            </a:lvl7pPr>
            <a:lvl8pPr marL="4176328" indent="0">
              <a:buNone/>
              <a:defRPr sz="1031"/>
            </a:lvl8pPr>
            <a:lvl9pPr marL="4772942" indent="0">
              <a:buNone/>
              <a:defRPr sz="10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4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96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7" y="274641"/>
            <a:ext cx="2743203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45" y="274641"/>
            <a:ext cx="8026399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48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0" y="-46882"/>
            <a:ext cx="12285786" cy="69400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29" y="-50794"/>
            <a:ext cx="12207631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7" y="287876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9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0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8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19C6-1D90-4295-BFE6-AD5BC981DD9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5543-856D-4D60-ABF2-4BCCD31F0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9"/>
            <a:ext cx="10515600" cy="1325563"/>
          </a:xfrm>
          <a:prstGeom prst="rect">
            <a:avLst/>
          </a:prstGeom>
        </p:spPr>
        <p:txBody>
          <a:bodyPr vert="horz" lIns="119767" tIns="59885" rIns="119767" bIns="5988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19767" tIns="59885" rIns="119767" bIns="59885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l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2024/3/12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ct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6"/>
          </a:xfrm>
          <a:prstGeom prst="rect">
            <a:avLst/>
          </a:prstGeom>
        </p:spPr>
        <p:txBody>
          <a:bodyPr vert="horz" lIns="119767" tIns="59885" rIns="119767" bIns="59885" rtlCol="0" anchor="ctr"/>
          <a:lstStyle>
            <a:lvl1pPr algn="r">
              <a:defRPr sz="1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42138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4213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4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25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842138" rtl="0" eaLnBrk="1" latinLnBrk="0" hangingPunct="1">
        <a:lnSpc>
          <a:spcPct val="90000"/>
        </a:lnSpc>
        <a:spcBef>
          <a:spcPct val="0"/>
        </a:spcBef>
        <a:buNone/>
        <a:defRPr sz="40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536" indent="-210536" algn="l" defTabSz="84213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3160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52680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473746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94823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315889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736958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158034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579102" indent="-210536" algn="l" defTabSz="842138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2107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42138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6321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84281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105352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526424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947493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368559" algn="l" defTabSz="84213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10" y="274640"/>
            <a:ext cx="10972803" cy="1143000"/>
          </a:xfrm>
          <a:prstGeom prst="rect">
            <a:avLst/>
          </a:prstGeom>
        </p:spPr>
        <p:txBody>
          <a:bodyPr vert="horz" lIns="95202" tIns="47600" rIns="95202" bIns="47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0" y="1600209"/>
            <a:ext cx="10972803" cy="4525963"/>
          </a:xfrm>
          <a:prstGeom prst="rect">
            <a:avLst/>
          </a:prstGeom>
        </p:spPr>
        <p:txBody>
          <a:bodyPr vert="horz" lIns="95202" tIns="47600" rIns="95202" bIns="476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7" y="6356354"/>
            <a:ext cx="2844803" cy="365126"/>
          </a:xfrm>
          <a:prstGeom prst="rect">
            <a:avLst/>
          </a:prstGeom>
        </p:spPr>
        <p:txBody>
          <a:bodyPr vert="horz" lIns="95202" tIns="47600" rIns="95202" bIns="47600" rtlCol="0" anchor="ctr"/>
          <a:lstStyle>
            <a:lvl1pPr algn="l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545">
              <a:defRPr/>
            </a:pPr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2545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10" y="6356354"/>
            <a:ext cx="3860803" cy="365126"/>
          </a:xfrm>
          <a:prstGeom prst="rect">
            <a:avLst/>
          </a:prstGeom>
        </p:spPr>
        <p:txBody>
          <a:bodyPr vert="horz" lIns="95202" tIns="47600" rIns="95202" bIns="47600" rtlCol="0" anchor="ctr"/>
          <a:lstStyle>
            <a:lvl1pPr algn="ctr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545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10" y="6356354"/>
            <a:ext cx="2844803" cy="365126"/>
          </a:xfrm>
          <a:prstGeom prst="rect">
            <a:avLst/>
          </a:prstGeom>
        </p:spPr>
        <p:txBody>
          <a:bodyPr vert="horz" lIns="95202" tIns="47600" rIns="95202" bIns="47600" rtlCol="0" anchor="ctr"/>
          <a:lstStyle>
            <a:lvl1pPr algn="r">
              <a:defRPr sz="15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545">
              <a:defRPr/>
            </a:pPr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92545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5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193232" rtl="0" eaLnBrk="1" latinLnBrk="0" hangingPunct="1">
        <a:spcBef>
          <a:spcPct val="0"/>
        </a:spcBef>
        <a:buNone/>
        <a:defRPr sz="5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459" indent="-447459" algn="l" defTabSz="1193232" rtl="0" eaLnBrk="1" latinLnBrk="0" hangingPunct="1">
        <a:spcBef>
          <a:spcPct val="20000"/>
        </a:spcBef>
        <a:buFont typeface="Arial" pitchFamily="34" charset="0"/>
        <a:buChar char="•"/>
        <a:defRPr sz="4125" kern="1200">
          <a:solidFill>
            <a:schemeClr val="tx1"/>
          </a:solidFill>
          <a:latin typeface="+mn-lt"/>
          <a:ea typeface="+mn-ea"/>
          <a:cs typeface="+mn-cs"/>
        </a:defRPr>
      </a:lvl1pPr>
      <a:lvl2pPr marL="969498" indent="-372883" algn="l" defTabSz="1193232" rtl="0" eaLnBrk="1" latinLnBrk="0" hangingPunct="1">
        <a:spcBef>
          <a:spcPct val="20000"/>
        </a:spcBef>
        <a:buFont typeface="Arial" pitchFamily="34" charset="0"/>
        <a:buChar char="–"/>
        <a:defRPr sz="3563" kern="1200">
          <a:solidFill>
            <a:schemeClr val="tx1"/>
          </a:solidFill>
          <a:latin typeface="+mn-lt"/>
          <a:ea typeface="+mn-ea"/>
          <a:cs typeface="+mn-cs"/>
        </a:defRPr>
      </a:lvl2pPr>
      <a:lvl3pPr marL="1491547" indent="-298321" algn="l" defTabSz="1193232" rtl="0" eaLnBrk="1" latinLnBrk="0" hangingPunct="1">
        <a:spcBef>
          <a:spcPct val="20000"/>
        </a:spcBef>
        <a:buFont typeface="Arial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3pPr>
      <a:lvl4pPr marL="2088154" indent="-298321" algn="l" defTabSz="1193232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chemeClr val="tx1"/>
          </a:solidFill>
          <a:latin typeface="+mn-lt"/>
          <a:ea typeface="+mn-ea"/>
          <a:cs typeface="+mn-cs"/>
        </a:defRPr>
      </a:lvl4pPr>
      <a:lvl5pPr marL="2684789" indent="-298321" algn="l" defTabSz="1193232" rtl="0" eaLnBrk="1" latinLnBrk="0" hangingPunct="1">
        <a:spcBef>
          <a:spcPct val="20000"/>
        </a:spcBef>
        <a:buFont typeface="Arial" pitchFamily="34" charset="0"/>
        <a:buChar char="»"/>
        <a:defRPr sz="2625" kern="1200">
          <a:solidFill>
            <a:schemeClr val="tx1"/>
          </a:solidFill>
          <a:latin typeface="+mn-lt"/>
          <a:ea typeface="+mn-ea"/>
          <a:cs typeface="+mn-cs"/>
        </a:defRPr>
      </a:lvl5pPr>
      <a:lvl6pPr marL="3281398" indent="-298321" algn="l" defTabSz="1193232" rtl="0" eaLnBrk="1" latinLnBrk="0" hangingPunct="1">
        <a:spcBef>
          <a:spcPct val="20000"/>
        </a:spcBef>
        <a:buFont typeface="Arial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6pPr>
      <a:lvl7pPr marL="3878017" indent="-298321" algn="l" defTabSz="1193232" rtl="0" eaLnBrk="1" latinLnBrk="0" hangingPunct="1">
        <a:spcBef>
          <a:spcPct val="20000"/>
        </a:spcBef>
        <a:buFont typeface="Arial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7pPr>
      <a:lvl8pPr marL="4474639" indent="-298321" algn="l" defTabSz="1193232" rtl="0" eaLnBrk="1" latinLnBrk="0" hangingPunct="1">
        <a:spcBef>
          <a:spcPct val="20000"/>
        </a:spcBef>
        <a:buFont typeface="Arial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8pPr>
      <a:lvl9pPr marL="5071258" indent="-298321" algn="l" defTabSz="1193232" rtl="0" eaLnBrk="1" latinLnBrk="0" hangingPunct="1">
        <a:spcBef>
          <a:spcPct val="20000"/>
        </a:spcBef>
        <a:buFont typeface="Arial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1pPr>
      <a:lvl2pPr marL="596620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2pPr>
      <a:lvl3pPr marL="1193232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3pPr>
      <a:lvl4pPr marL="1789853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4pPr>
      <a:lvl5pPr marL="2386463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5pPr>
      <a:lvl6pPr marL="2983099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6pPr>
      <a:lvl7pPr marL="3579710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7pPr>
      <a:lvl8pPr marL="4176328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8pPr>
      <a:lvl9pPr marL="4772942" algn="l" defTabSz="1193232" rtl="0" eaLnBrk="1" latinLnBrk="0" hangingPunct="1">
        <a:defRPr sz="24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805"/>
            <a:ext cx="12192000" cy="6879805"/>
          </a:xfrm>
          <a:prstGeom prst="rect">
            <a:avLst/>
          </a:prstGeom>
        </p:spPr>
      </p:pic>
      <p:pic>
        <p:nvPicPr>
          <p:cNvPr id="4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747" y="0"/>
            <a:ext cx="1847272" cy="18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1352" y="399225"/>
            <a:ext cx="8866491" cy="740207"/>
          </a:xfrm>
          <a:prstGeom prst="rect">
            <a:avLst/>
          </a:prstGeom>
          <a:noFill/>
        </p:spPr>
        <p:txBody>
          <a:bodyPr wrap="square" lIns="123448" tIns="61724" rIns="123448" bIns="61724" rtlCol="0">
            <a:spAutoFit/>
          </a:bodyPr>
          <a:lstStyle/>
          <a:p>
            <a:pPr defTabSz="1218352"/>
            <a:r>
              <a:rPr lang="vi-VN" sz="4000" b="1" dirty="0">
                <a:solidFill>
                  <a:prstClr val="black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Trường Tiểu học Tam Đông</a:t>
            </a:r>
            <a:endParaRPr lang="en-US" sz="4000" b="1" dirty="0">
              <a:solidFill>
                <a:prstClr val="black"/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24973-0EF4-43E5-8AF2-8A4C611AD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10121">
            <a:off x="-407871" y="4877091"/>
            <a:ext cx="1668775" cy="2410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8BC3B-BEF4-4A76-BA2D-86EC161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8374">
            <a:off x="10460858" y="4578045"/>
            <a:ext cx="1773971" cy="2268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2CB673-0587-45A0-80F0-7DBEA82F0A19}"/>
              </a:ext>
            </a:extLst>
          </p:cNvPr>
          <p:cNvSpPr txBox="1"/>
          <p:nvPr/>
        </p:nvSpPr>
        <p:spPr>
          <a:xfrm>
            <a:off x="325981" y="1733162"/>
            <a:ext cx="11866019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</a:rPr>
              <a:t>CHÀO MỪNG QUÝ THẦY CÔ VỀ DỰ GIỜ THĂM LỚP 1D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557" y="5342227"/>
            <a:ext cx="8866491" cy="740207"/>
          </a:xfrm>
          <a:prstGeom prst="rect">
            <a:avLst/>
          </a:prstGeom>
          <a:noFill/>
        </p:spPr>
        <p:txBody>
          <a:bodyPr wrap="square" lIns="123448" tIns="61724" rIns="123448" bIns="61724" rtlCol="0">
            <a:spAutoFit/>
          </a:bodyPr>
          <a:lstStyle/>
          <a:p>
            <a:pPr defTabSz="1218352"/>
            <a:r>
              <a:rPr lang="vi-VN" sz="4000" b="1" dirty="0">
                <a:solidFill>
                  <a:prstClr val="black"/>
                </a:solidFill>
                <a:latin typeface="Nunito" panose="00000500000000000000" pitchFamily="2" charset="0"/>
                <a:cs typeface="Times New Roman" panose="02020603050405020304" pitchFamily="18" charset="0"/>
              </a:rPr>
              <a:t>Giáo viên: Lý Thị Ngọc Sương</a:t>
            </a:r>
            <a:endParaRPr lang="en-US" sz="4000" b="1" dirty="0">
              <a:solidFill>
                <a:prstClr val="black"/>
              </a:solidFill>
              <a:latin typeface="Nunito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0" y="2450592"/>
            <a:ext cx="10820644" cy="211340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99484" y="245059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3357724" y="245059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6832444" y="245059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7993732" y="245059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42AC5B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2993869" y="3694176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6822157" y="3694175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3" name="Oval 22"/>
          <p:cNvSpPr/>
          <p:nvPr/>
        </p:nvSpPr>
        <p:spPr>
          <a:xfrm>
            <a:off x="9483061" y="3694175"/>
            <a:ext cx="869823" cy="869823"/>
          </a:xfrm>
          <a:prstGeom prst="ellipse">
            <a:avLst/>
          </a:prstGeom>
          <a:solidFill>
            <a:srgbClr val="F7C5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922869" y="946701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65404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t="-4967" r="12749" b="48081"/>
          <a:stretch/>
        </p:blipFill>
        <p:spPr>
          <a:xfrm>
            <a:off x="178904" y="1931107"/>
            <a:ext cx="11834192" cy="183463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81193" y="2129374"/>
            <a:ext cx="1215595" cy="1146089"/>
          </a:xfrm>
          <a:prstGeom prst="ellipse">
            <a:avLst/>
          </a:prstGeom>
          <a:solidFill>
            <a:srgbClr val="FFED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65C4D7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7272418" y="2247464"/>
            <a:ext cx="1018300" cy="1002813"/>
          </a:xfrm>
          <a:prstGeom prst="ellipse">
            <a:avLst/>
          </a:prstGeom>
          <a:solidFill>
            <a:srgbClr val="FFED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2134331" y="2272649"/>
            <a:ext cx="1018301" cy="1002813"/>
          </a:xfrm>
          <a:prstGeom prst="ellipse">
            <a:avLst/>
          </a:prstGeom>
          <a:solidFill>
            <a:srgbClr val="FFED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9039370" y="2272649"/>
            <a:ext cx="859536" cy="977627"/>
          </a:xfrm>
          <a:prstGeom prst="ellipse">
            <a:avLst/>
          </a:prstGeom>
          <a:solidFill>
            <a:srgbClr val="FFED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rgbClr val="42AC5B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922869" y="946701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000" b="1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68F8F9-6148-352E-86AA-7A2372F20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8" r="70225"/>
          <a:stretch/>
        </p:blipFill>
        <p:spPr>
          <a:xfrm>
            <a:off x="15500" y="3888524"/>
            <a:ext cx="4138673" cy="1434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E64D8-23E0-72B8-9439-BEAEF059D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3" t="53648"/>
          <a:stretch/>
        </p:blipFill>
        <p:spPr>
          <a:xfrm>
            <a:off x="8201282" y="3875569"/>
            <a:ext cx="3990718" cy="14470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DC5B25-CACF-2535-A862-43BEC0EEC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0" t="53648" r="34823"/>
          <a:stretch/>
        </p:blipFill>
        <p:spPr>
          <a:xfrm>
            <a:off x="4198966" y="3905127"/>
            <a:ext cx="3990717" cy="14341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489F00-3547-9413-AAFC-2F26381F367E}"/>
              </a:ext>
            </a:extLst>
          </p:cNvPr>
          <p:cNvSpPr/>
          <p:nvPr/>
        </p:nvSpPr>
        <p:spPr>
          <a:xfrm>
            <a:off x="3152632" y="4187266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rgbClr val="65C4D7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F5C777-FA4F-24D4-F5D6-96A4D04104EA}"/>
              </a:ext>
            </a:extLst>
          </p:cNvPr>
          <p:cNvSpPr/>
          <p:nvPr/>
        </p:nvSpPr>
        <p:spPr>
          <a:xfrm>
            <a:off x="7159587" y="4198317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B244CE-33CA-6B28-4B99-D2EC6C9BAC66}"/>
              </a:ext>
            </a:extLst>
          </p:cNvPr>
          <p:cNvSpPr/>
          <p:nvPr/>
        </p:nvSpPr>
        <p:spPr>
          <a:xfrm>
            <a:off x="9898906" y="4251867"/>
            <a:ext cx="869823" cy="869823"/>
          </a:xfrm>
          <a:prstGeom prst="ellipse">
            <a:avLst/>
          </a:prstGeom>
          <a:solidFill>
            <a:srgbClr val="F7C5D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>
                <a:solidFill>
                  <a:srgbClr val="65C4D7"/>
                </a:solidFill>
                <a:latin typeface="Lato" panose="020F0502020204030203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56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230" y="1529154"/>
            <a:ext cx="7256431" cy="369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3372152" y="3820859"/>
            <a:ext cx="863630" cy="1053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67686" y="3922072"/>
            <a:ext cx="684772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rgbClr val="1D70B8"/>
                </a:solidFill>
                <a:latin typeface="Lato" panose="020F0502020204030203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5664343" y="3820859"/>
            <a:ext cx="883252" cy="1053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67255" y="3922072"/>
            <a:ext cx="700330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rgbClr val="C1181C"/>
                </a:solidFill>
                <a:latin typeface="Lato" panose="020F0502020204030203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7873244" y="3820859"/>
            <a:ext cx="883252" cy="1053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76156" y="3922072"/>
            <a:ext cx="700330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b="1" dirty="0">
                <a:solidFill>
                  <a:srgbClr val="ED8023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728470" y="425528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7200" b="1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91220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4840" y="3666743"/>
            <a:ext cx="3831336" cy="28845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800" b="1" dirty="0">
                <a:latin typeface="Lato" panose="020F0502020204030203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984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288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2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5896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200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504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45652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Lato" panose="020F0502020204030203"/>
              </a:rPr>
              <a:t>&gt;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31552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48088" y="180734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C0000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72184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58084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solidFill>
                  <a:srgbClr val="FF0000"/>
                </a:solidFill>
                <a:latin typeface="Lato" panose="020F0502020204030203"/>
              </a:rPr>
              <a:t>&gt;</a:t>
            </a: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728470" y="425528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b="1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4576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6458 0.35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4883 0.3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600950" y="1088136"/>
            <a:ext cx="4425696" cy="14081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NI-Avo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956"/>
            <a:ext cx="7315200" cy="39147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7668768" y="1176409"/>
            <a:ext cx="4200144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Caàu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voàng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coù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maáy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7" name="Pentagon 16"/>
          <p:cNvSpPr/>
          <p:nvPr/>
        </p:nvSpPr>
        <p:spPr>
          <a:xfrm>
            <a:off x="7747254" y="1799785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VNI-Avo" pitchFamily="2" charset="0"/>
              </a:rPr>
              <a:t>Ñaùp</a:t>
            </a:r>
            <a:r>
              <a:rPr lang="en-GB" dirty="0">
                <a:latin typeface="VNI-Avo" pitchFamily="2" charset="0"/>
              </a:rPr>
              <a:t> </a:t>
            </a:r>
            <a:r>
              <a:rPr lang="en-GB" dirty="0" err="1">
                <a:latin typeface="VNI-Avo" pitchFamily="2" charset="0"/>
              </a:rPr>
              <a:t>aùn</a:t>
            </a:r>
            <a:endParaRPr lang="en-GB" dirty="0">
              <a:latin typeface="VNI-Avo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9157716" y="1792224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7 </a:t>
            </a:r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endParaRPr lang="en-GB" sz="2400" dirty="0">
              <a:solidFill>
                <a:srgbClr val="C0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7552944" y="2584585"/>
            <a:ext cx="3171662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Tính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töø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ñoû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thì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43216" y="2575608"/>
            <a:ext cx="4425696" cy="198451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NI-Avo" pitchFamily="2" charset="0"/>
            </a:endParaRPr>
          </a:p>
        </p:txBody>
      </p:sp>
      <p:sp>
        <p:nvSpPr>
          <p:cNvPr id="25" name="Title 1"/>
          <p:cNvSpPr>
            <a:spLocks noGrp="1"/>
          </p:cNvSpPr>
          <p:nvPr/>
        </p:nvSpPr>
        <p:spPr>
          <a:xfrm>
            <a:off x="7534874" y="2773799"/>
            <a:ext cx="4392168" cy="1055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xanh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laù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caây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laø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thöù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maáy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26" name="Pentagon 25"/>
          <p:cNvSpPr/>
          <p:nvPr/>
        </p:nvSpPr>
        <p:spPr>
          <a:xfrm>
            <a:off x="7808976" y="3896392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VNI-Avo" pitchFamily="2" charset="0"/>
              </a:rPr>
              <a:t>Ñaùp</a:t>
            </a:r>
            <a:r>
              <a:rPr lang="en-GB" dirty="0">
                <a:latin typeface="VNI-Avo" pitchFamily="2" charset="0"/>
              </a:rPr>
              <a:t> </a:t>
            </a:r>
            <a:r>
              <a:rPr lang="en-GB" dirty="0" err="1">
                <a:latin typeface="VNI-Avo" pitchFamily="2" charset="0"/>
              </a:rPr>
              <a:t>aùn</a:t>
            </a:r>
            <a:endParaRPr lang="en-GB" dirty="0">
              <a:latin typeface="VNI-Avo" pitchFamily="2" charset="0"/>
            </a:endParaRP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9157716" y="3858411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thöù</a:t>
            </a:r>
            <a:r>
              <a:rPr lang="en-GB" sz="2400" dirty="0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tö</a:t>
            </a:r>
            <a:endParaRPr lang="en-GB" sz="2400" dirty="0">
              <a:solidFill>
                <a:srgbClr val="C0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52944" y="4694468"/>
            <a:ext cx="4425696" cy="14081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NI-Avo" pitchFamily="2" charset="0"/>
            </a:endParaRPr>
          </a:p>
        </p:txBody>
      </p:sp>
      <p:sp>
        <p:nvSpPr>
          <p:cNvPr id="29" name="Title 1"/>
          <p:cNvSpPr>
            <a:spLocks noGrp="1"/>
          </p:cNvSpPr>
          <p:nvPr/>
        </p:nvSpPr>
        <p:spPr>
          <a:xfrm>
            <a:off x="7668768" y="4782741"/>
            <a:ext cx="4200144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thöù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baûy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laø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gì</a:t>
            </a:r>
            <a:r>
              <a:rPr lang="en-GB" sz="2400" dirty="0">
                <a:solidFill>
                  <a:srgbClr val="0070C0"/>
                </a:solidFill>
                <a:latin typeface="VNI-Avo" pitchFamily="2" charset="0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30" name="Pentagon 29"/>
          <p:cNvSpPr/>
          <p:nvPr/>
        </p:nvSpPr>
        <p:spPr>
          <a:xfrm>
            <a:off x="7808976" y="5436537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VNI-Avo" pitchFamily="2" charset="0"/>
              </a:rPr>
              <a:t>Ñaùp</a:t>
            </a:r>
            <a:r>
              <a:rPr lang="en-GB" dirty="0">
                <a:latin typeface="VNI-Avo" pitchFamily="2" charset="0"/>
              </a:rPr>
              <a:t> </a:t>
            </a:r>
            <a:r>
              <a:rPr lang="en-GB" dirty="0" err="1">
                <a:latin typeface="VNI-Avo" pitchFamily="2" charset="0"/>
              </a:rPr>
              <a:t>aùn</a:t>
            </a:r>
            <a:endParaRPr lang="en-GB" dirty="0">
              <a:latin typeface="VNI-Avo" pitchFamily="2" charset="0"/>
            </a:endParaRP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9157716" y="5398556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Maøu</a:t>
            </a:r>
            <a:r>
              <a:rPr lang="en-GB" sz="2400" dirty="0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VNI-Avo" pitchFamily="2" charset="0"/>
                <a:cs typeface="Lato Heavy" panose="020F0502020204030203" pitchFamily="34" charset="0"/>
              </a:rPr>
              <a:t>tím</a:t>
            </a:r>
            <a:endParaRPr lang="en-GB" sz="2400" dirty="0">
              <a:solidFill>
                <a:srgbClr val="C00000"/>
              </a:solidFill>
              <a:latin typeface="VNI-Avo" pitchFamily="2" charset="0"/>
              <a:cs typeface="Lato Heavy" panose="020F0502020204030203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97359" y="431075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000" b="1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BAØI 2</a:t>
            </a:r>
          </a:p>
        </p:txBody>
      </p:sp>
    </p:spTree>
    <p:extLst>
      <p:ext uri="{BB962C8B-B14F-4D97-AF65-F5344CB8AC3E}">
        <p14:creationId xmlns:p14="http://schemas.microsoft.com/office/powerpoint/2010/main" val="27588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81970FE-3EEC-4D62-A8AE-6EC4CF6D4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7873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C1605AD-E926-D256-B15D-906EECABB237}"/>
              </a:ext>
            </a:extLst>
          </p:cNvPr>
          <p:cNvGrpSpPr/>
          <p:nvPr/>
        </p:nvGrpSpPr>
        <p:grpSpPr>
          <a:xfrm>
            <a:off x="1026408" y="1392992"/>
            <a:ext cx="3467335" cy="2624503"/>
            <a:chOff x="7202500" y="926309"/>
            <a:chExt cx="3004458" cy="26245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985D2C-7C25-8AAA-9B90-3D9E2BC03EA8}"/>
                </a:ext>
              </a:extLst>
            </p:cNvPr>
            <p:cNvGrpSpPr/>
            <p:nvPr/>
          </p:nvGrpSpPr>
          <p:grpSpPr>
            <a:xfrm>
              <a:off x="7202500" y="926309"/>
              <a:ext cx="3004458" cy="2011681"/>
              <a:chOff x="4426899" y="3465757"/>
              <a:chExt cx="3392453" cy="2117559"/>
            </a:xfrm>
          </p:grpSpPr>
          <p:sp>
            <p:nvSpPr>
              <p:cNvPr id="7" name="Flowchart: Connector 6">
                <a:extLst>
                  <a:ext uri="{FF2B5EF4-FFF2-40B4-BE49-F238E27FC236}">
                    <a16:creationId xmlns:a16="http://schemas.microsoft.com/office/drawing/2014/main" id="{60D53C45-F8B5-06CD-B0F7-BC31C0FEA2E5}"/>
                  </a:ext>
                </a:extLst>
              </p:cNvPr>
              <p:cNvSpPr/>
              <p:nvPr/>
            </p:nvSpPr>
            <p:spPr>
              <a:xfrm>
                <a:off x="4426899" y="4266005"/>
                <a:ext cx="1229135" cy="1317311"/>
              </a:xfrm>
              <a:prstGeom prst="flowChartConnector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3ADD801-8344-87B8-4907-A355ED4668F7}"/>
                  </a:ext>
                </a:extLst>
              </p:cNvPr>
              <p:cNvCxnSpPr>
                <a:endCxn id="10" idx="2"/>
              </p:cNvCxnSpPr>
              <p:nvPr/>
            </p:nvCxnSpPr>
            <p:spPr>
              <a:xfrm flipV="1">
                <a:off x="5656034" y="4085228"/>
                <a:ext cx="969496" cy="67219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5DCC16-87A9-F732-D20A-9DC2D992DFD3}"/>
                  </a:ext>
                </a:extLst>
              </p:cNvPr>
              <p:cNvCxnSpPr>
                <a:stCxn id="7" idx="6"/>
                <a:endCxn id="6" idx="2"/>
              </p:cNvCxnSpPr>
              <p:nvPr/>
            </p:nvCxnSpPr>
            <p:spPr>
              <a:xfrm rot="10800000" flipH="1" flipV="1">
                <a:off x="5656034" y="4924661"/>
                <a:ext cx="969494" cy="65865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Flowchart: Connector 9">
                <a:extLst>
                  <a:ext uri="{FF2B5EF4-FFF2-40B4-BE49-F238E27FC236}">
                    <a16:creationId xmlns:a16="http://schemas.microsoft.com/office/drawing/2014/main" id="{36A2FD45-B9B5-DCEE-2DD1-92F60197E892}"/>
                  </a:ext>
                </a:extLst>
              </p:cNvPr>
              <p:cNvSpPr/>
              <p:nvPr/>
            </p:nvSpPr>
            <p:spPr>
              <a:xfrm>
                <a:off x="6625531" y="3465757"/>
                <a:ext cx="1193821" cy="1238938"/>
              </a:xfrm>
              <a:prstGeom prst="flowChartConnector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</a:p>
            </p:txBody>
          </p:sp>
        </p:grp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D16ABF73-A460-CD60-AABA-0441B2183F0E}"/>
                </a:ext>
              </a:extLst>
            </p:cNvPr>
            <p:cNvSpPr/>
            <p:nvPr/>
          </p:nvSpPr>
          <p:spPr>
            <a:xfrm>
              <a:off x="9149673" y="2325168"/>
              <a:ext cx="1057285" cy="1225644"/>
            </a:xfrm>
            <a:prstGeom prst="flowChartConnector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4CBFFB-1463-851F-06EF-7AB39032F8A6}"/>
              </a:ext>
            </a:extLst>
          </p:cNvPr>
          <p:cNvGrpSpPr/>
          <p:nvPr/>
        </p:nvGrpSpPr>
        <p:grpSpPr>
          <a:xfrm>
            <a:off x="6840697" y="1086552"/>
            <a:ext cx="3467336" cy="2624503"/>
            <a:chOff x="7202500" y="926309"/>
            <a:chExt cx="3004459" cy="262450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6AEEED-C64C-2859-DE75-8A30B7D148D4}"/>
                </a:ext>
              </a:extLst>
            </p:cNvPr>
            <p:cNvGrpSpPr/>
            <p:nvPr/>
          </p:nvGrpSpPr>
          <p:grpSpPr>
            <a:xfrm>
              <a:off x="7202500" y="926309"/>
              <a:ext cx="3004458" cy="2011681"/>
              <a:chOff x="4426899" y="3465757"/>
              <a:chExt cx="3392453" cy="2117559"/>
            </a:xfrm>
          </p:grpSpPr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2192FAED-30FA-3268-C9E4-B93A3E172848}"/>
                  </a:ext>
                </a:extLst>
              </p:cNvPr>
              <p:cNvSpPr/>
              <p:nvPr/>
            </p:nvSpPr>
            <p:spPr>
              <a:xfrm>
                <a:off x="4426899" y="4266005"/>
                <a:ext cx="1229135" cy="1317311"/>
              </a:xfrm>
              <a:prstGeom prst="flowChartConnector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E83C247-AA70-E56A-E9F6-D795103A9D98}"/>
                  </a:ext>
                </a:extLst>
              </p:cNvPr>
              <p:cNvCxnSpPr>
                <a:endCxn id="17" idx="2"/>
              </p:cNvCxnSpPr>
              <p:nvPr/>
            </p:nvCxnSpPr>
            <p:spPr>
              <a:xfrm flipV="1">
                <a:off x="5656034" y="4085228"/>
                <a:ext cx="969496" cy="67219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136AE9-572A-92C7-C05C-F22565CFCFAC}"/>
                  </a:ext>
                </a:extLst>
              </p:cNvPr>
              <p:cNvCxnSpPr>
                <a:stCxn id="14" idx="6"/>
                <a:endCxn id="13" idx="2"/>
              </p:cNvCxnSpPr>
              <p:nvPr/>
            </p:nvCxnSpPr>
            <p:spPr>
              <a:xfrm>
                <a:off x="5656034" y="4924661"/>
                <a:ext cx="969496" cy="65865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id="{F11058C1-B57E-0B3F-7A19-A43C45ADDF27}"/>
                  </a:ext>
                </a:extLst>
              </p:cNvPr>
              <p:cNvSpPr/>
              <p:nvPr/>
            </p:nvSpPr>
            <p:spPr>
              <a:xfrm>
                <a:off x="6625531" y="3465757"/>
                <a:ext cx="1193821" cy="1238938"/>
              </a:xfrm>
              <a:prstGeom prst="flowChartConnector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</a:t>
                </a:r>
              </a:p>
            </p:txBody>
          </p:sp>
        </p:grp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796CCC53-65D9-330E-7D47-F124B565B920}"/>
                </a:ext>
              </a:extLst>
            </p:cNvPr>
            <p:cNvSpPr/>
            <p:nvPr/>
          </p:nvSpPr>
          <p:spPr>
            <a:xfrm>
              <a:off x="9149674" y="2325168"/>
              <a:ext cx="1057285" cy="1225644"/>
            </a:xfrm>
            <a:prstGeom prst="flowChartConnector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8E971-14EB-C1C8-3780-64D22D1F3E3A}"/>
              </a:ext>
            </a:extLst>
          </p:cNvPr>
          <p:cNvGrpSpPr/>
          <p:nvPr/>
        </p:nvGrpSpPr>
        <p:grpSpPr>
          <a:xfrm>
            <a:off x="4152779" y="4125496"/>
            <a:ext cx="3467335" cy="2624503"/>
            <a:chOff x="7202500" y="926309"/>
            <a:chExt cx="3004458" cy="26245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677FCF-0084-7491-FCB5-788B8E7AA5C8}"/>
                </a:ext>
              </a:extLst>
            </p:cNvPr>
            <p:cNvGrpSpPr/>
            <p:nvPr/>
          </p:nvGrpSpPr>
          <p:grpSpPr>
            <a:xfrm>
              <a:off x="7202500" y="926309"/>
              <a:ext cx="3004458" cy="2011681"/>
              <a:chOff x="4426899" y="3465757"/>
              <a:chExt cx="3392453" cy="2117559"/>
            </a:xfrm>
          </p:grpSpPr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29C40DC7-7E45-E99C-7FCA-D3221499699B}"/>
                  </a:ext>
                </a:extLst>
              </p:cNvPr>
              <p:cNvSpPr/>
              <p:nvPr/>
            </p:nvSpPr>
            <p:spPr>
              <a:xfrm>
                <a:off x="4426899" y="4266005"/>
                <a:ext cx="1229135" cy="1317311"/>
              </a:xfrm>
              <a:prstGeom prst="flowChartConnector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3B62841-D1FC-40D4-14F4-AC3CA01B9ABF}"/>
                  </a:ext>
                </a:extLst>
              </p:cNvPr>
              <p:cNvCxnSpPr>
                <a:endCxn id="24" idx="2"/>
              </p:cNvCxnSpPr>
              <p:nvPr/>
            </p:nvCxnSpPr>
            <p:spPr>
              <a:xfrm flipV="1">
                <a:off x="5656034" y="4085228"/>
                <a:ext cx="969496" cy="67219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F9B85AF-0627-8D38-E131-6A097AEFF306}"/>
                  </a:ext>
                </a:extLst>
              </p:cNvPr>
              <p:cNvCxnSpPr>
                <a:stCxn id="21" idx="6"/>
                <a:endCxn id="20" idx="2"/>
              </p:cNvCxnSpPr>
              <p:nvPr/>
            </p:nvCxnSpPr>
            <p:spPr>
              <a:xfrm rot="10800000" flipH="1" flipV="1">
                <a:off x="5656034" y="4924661"/>
                <a:ext cx="969494" cy="65865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38D12D6D-4980-E6B0-E490-5E32BA8B5DE4}"/>
                  </a:ext>
                </a:extLst>
              </p:cNvPr>
              <p:cNvSpPr/>
              <p:nvPr/>
            </p:nvSpPr>
            <p:spPr>
              <a:xfrm>
                <a:off x="6625531" y="3465757"/>
                <a:ext cx="1193821" cy="1238938"/>
              </a:xfrm>
              <a:prstGeom prst="flowChartConnector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</p:grp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9C0F4C85-3F04-E285-A734-3CD2609497B3}"/>
                </a:ext>
              </a:extLst>
            </p:cNvPr>
            <p:cNvSpPr/>
            <p:nvPr/>
          </p:nvSpPr>
          <p:spPr>
            <a:xfrm>
              <a:off x="9149673" y="2325168"/>
              <a:ext cx="1057285" cy="1225644"/>
            </a:xfrm>
            <a:prstGeom prst="flowChartConnector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86AD008-B5BA-0C94-7392-DB282FE1B34F}"/>
              </a:ext>
            </a:extLst>
          </p:cNvPr>
          <p:cNvSpPr/>
          <p:nvPr/>
        </p:nvSpPr>
        <p:spPr>
          <a:xfrm>
            <a:off x="2864907" y="38748"/>
            <a:ext cx="68012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CỐ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023FE-B25D-442A-BFDD-F2B66DD54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98770" y="-16743"/>
            <a:ext cx="12061127" cy="668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7963" y="661296"/>
            <a:ext cx="913881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Cái gì luôn có 7?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25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4564" y="351731"/>
            <a:ext cx="6208021" cy="1107992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defTabSz="914377"/>
            <a:r>
              <a:rPr lang="vi-VN" sz="6600" b="1" dirty="0">
                <a:solidFill>
                  <a:srgbClr val="FF0000"/>
                </a:solidFill>
                <a:latin typeface="VNI-Avo" pitchFamily="2" charset="0"/>
              </a:rPr>
              <a:t>Töï ñ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aùnh</a:t>
            </a:r>
            <a:r>
              <a:rPr lang="en-US" sz="6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giaù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44368"/>
              </p:ext>
            </p:extLst>
          </p:nvPr>
        </p:nvGraphicFramePr>
        <p:xfrm>
          <a:off x="218364" y="1737640"/>
          <a:ext cx="11778019" cy="3967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4680">
                  <a:extLst>
                    <a:ext uri="{9D8B030D-6E8A-4147-A177-3AD203B41FA5}">
                      <a16:colId xmlns:a16="http://schemas.microsoft.com/office/drawing/2014/main" val="665210374"/>
                    </a:ext>
                  </a:extLst>
                </a:gridCol>
                <a:gridCol w="1648693">
                  <a:extLst>
                    <a:ext uri="{9D8B030D-6E8A-4147-A177-3AD203B41FA5}">
                      <a16:colId xmlns:a16="http://schemas.microsoft.com/office/drawing/2014/main" val="2602341624"/>
                    </a:ext>
                  </a:extLst>
                </a:gridCol>
                <a:gridCol w="1542197">
                  <a:extLst>
                    <a:ext uri="{9D8B030D-6E8A-4147-A177-3AD203B41FA5}">
                      <a16:colId xmlns:a16="http://schemas.microsoft.com/office/drawing/2014/main" val="3782203797"/>
                    </a:ext>
                  </a:extLst>
                </a:gridCol>
                <a:gridCol w="1842449">
                  <a:extLst>
                    <a:ext uri="{9D8B030D-6E8A-4147-A177-3AD203B41FA5}">
                      <a16:colId xmlns:a16="http://schemas.microsoft.com/office/drawing/2014/main" val="2185748750"/>
                    </a:ext>
                  </a:extLst>
                </a:gridCol>
              </a:tblGrid>
              <a:tr h="1932005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Tieâu</a:t>
                      </a:r>
                      <a:r>
                        <a:rPr lang="vi-VN" sz="3600" b="1" baseline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chí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Toát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Ñaït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Caàn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coá</a:t>
                      </a:r>
                      <a:r>
                        <a:rPr lang="en-US" sz="3600" b="1" baseline="0" dirty="0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70C0"/>
                          </a:solidFill>
                          <a:latin typeface="VNI-Avo" pitchFamily="2" charset="0"/>
                        </a:rPr>
                        <a:t>gaéng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VNI-Avo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314518"/>
                  </a:ext>
                </a:extLst>
              </a:tr>
              <a:tr h="2035118">
                <a:tc>
                  <a:txBody>
                    <a:bodyPr/>
                    <a:lstStyle/>
                    <a:p>
                      <a:pPr algn="just"/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dãy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1-</a:t>
                      </a:r>
                      <a:r>
                        <a:rPr lang="vi-VN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so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tách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gộp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vi-VN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3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59708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960358" y="3996803"/>
            <a:ext cx="1446663" cy="1335578"/>
            <a:chOff x="7430534" y="2826131"/>
            <a:chExt cx="867646" cy="8215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534" y="2826131"/>
              <a:ext cx="867646" cy="8215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39840" y="2968909"/>
              <a:ext cx="444998" cy="577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0"/>
              <a:r>
                <a:rPr lang="en-US" sz="5500" dirty="0">
                  <a:solidFill>
                    <a:srgbClr val="FF0000"/>
                  </a:solidFill>
                  <a:sym typeface="Wingdings" panose="05000000000000000000" pitchFamily="2" charset="2"/>
                </a:rPr>
                <a:t></a:t>
              </a:r>
              <a:endParaRPr lang="en-US" sz="55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84238" y="3996803"/>
            <a:ext cx="1412448" cy="1463224"/>
            <a:chOff x="8651993" y="2826131"/>
            <a:chExt cx="867646" cy="91286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1993" y="2826131"/>
              <a:ext cx="867646" cy="8215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855019" y="2970943"/>
              <a:ext cx="420322" cy="76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500" dirty="0">
                  <a:solidFill>
                    <a:srgbClr val="FF0000"/>
                  </a:solidFill>
                  <a:sym typeface="Wingdings" panose="05000000000000000000" pitchFamily="2" charset="2"/>
                </a:rPr>
                <a:t></a:t>
              </a:r>
              <a:endParaRPr lang="en-US" sz="5500" dirty="0">
                <a:solidFill>
                  <a:srgbClr val="FF0000"/>
                </a:solidFill>
              </a:endParaRPr>
            </a:p>
            <a:p>
              <a:pPr defTabSz="914377"/>
              <a:endParaRPr lang="en-US" sz="19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345003" y="4000571"/>
            <a:ext cx="1524558" cy="1459455"/>
            <a:chOff x="10481310" y="2775231"/>
            <a:chExt cx="760612" cy="87480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1310" y="2775231"/>
              <a:ext cx="760612" cy="82152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677381" y="2912105"/>
              <a:ext cx="354957" cy="737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500" dirty="0">
                  <a:solidFill>
                    <a:srgbClr val="FF0000"/>
                  </a:solidFill>
                  <a:sym typeface="Wingdings" panose="05000000000000000000" pitchFamily="2" charset="2"/>
                </a:rPr>
                <a:t></a:t>
              </a:r>
              <a:endParaRPr lang="en-US" sz="5500" dirty="0">
                <a:solidFill>
                  <a:srgbClr val="FF0000"/>
                </a:solidFill>
              </a:endParaRPr>
            </a:p>
            <a:p>
              <a:pPr defTabSz="914377"/>
              <a:endParaRPr lang="en-US" sz="19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1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17AD6-6F3A-4FEF-B8BA-B3D742F80C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>
            <a:off x="-198485" y="-500068"/>
            <a:ext cx="5837280" cy="3005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96BC3-E4FD-96C9-6E99-769F7EA2C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8" b="24787"/>
          <a:stretch/>
        </p:blipFill>
        <p:spPr>
          <a:xfrm flipH="1">
            <a:off x="6678697" y="-782543"/>
            <a:ext cx="6156835" cy="3005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E24973-0EF4-43E5-8AF2-8A4C611A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0121">
            <a:off x="49327" y="4353493"/>
            <a:ext cx="1668775" cy="2410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98BC3B-BEF4-4A76-BA2D-86EC1614B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8374">
            <a:off x="10460858" y="4578045"/>
            <a:ext cx="1773971" cy="22685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2CB673-0587-45A0-80F0-7DBEA82F0A19}"/>
              </a:ext>
            </a:extLst>
          </p:cNvPr>
          <p:cNvSpPr txBox="1"/>
          <p:nvPr/>
        </p:nvSpPr>
        <p:spPr>
          <a:xfrm>
            <a:off x="292407" y="2222468"/>
            <a:ext cx="11866019" cy="289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</a:rPr>
              <a:t>Trân trọng cảm ơn </a:t>
            </a:r>
          </a:p>
          <a:p>
            <a:pPr marL="0" marR="0" lvl="0" indent="0" algn="ctr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</a:rPr>
              <a:t>Quý Thầy </a:t>
            </a:r>
            <a:r>
              <a:rPr lang="vi-VN" sz="72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</a:rPr>
              <a:t>Cô!  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26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35" y="5278803"/>
            <a:ext cx="2684304" cy="144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476609" y="2270869"/>
            <a:ext cx="8609830" cy="2992915"/>
          </a:xfrm>
          <a:prstGeom prst="rect">
            <a:avLst/>
          </a:prstGeom>
          <a:noFill/>
        </p:spPr>
        <p:txBody>
          <a:bodyPr wrap="square" lIns="114094" tIns="57045" rIns="114094" bIns="57045">
            <a:spAutoFit/>
          </a:bodyPr>
          <a:lstStyle/>
          <a:p>
            <a:pPr algn="ctr" defTabSz="1193225">
              <a:defRPr/>
            </a:pPr>
            <a:r>
              <a:rPr lang="en-US" sz="115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Số</a:t>
            </a:r>
            <a:r>
              <a:rPr lang="en-US" sz="115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7</a:t>
            </a:r>
          </a:p>
          <a:p>
            <a:pPr algn="ctr" defTabSz="1193225">
              <a:defRPr/>
            </a:pPr>
            <a:r>
              <a:rPr lang="en-US" sz="6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Tiết</a:t>
            </a:r>
            <a:r>
              <a:rPr lang="en-US" sz="6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647835" y="631761"/>
            <a:ext cx="8438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3225">
              <a:defRPr/>
            </a:pPr>
            <a:r>
              <a:rPr lang="vi-VN" sz="3600" b="1" dirty="0">
                <a:ln w="12700">
                  <a:solidFill>
                    <a:srgbClr val="4BACC6"/>
                  </a:solidFill>
                  <a:prstDash val="solid"/>
                </a:ln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Thứ Tư, ngày 18 tháng 10 năm 2023</a:t>
            </a:r>
            <a:endParaRPr lang="en-US" sz="3600" b="1" dirty="0">
              <a:ln w="12700">
                <a:solidFill>
                  <a:srgbClr val="4BACC6"/>
                </a:solidFill>
                <a:prstDash val="solid"/>
              </a:ln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2704" y="1358982"/>
            <a:ext cx="8438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93225">
              <a:defRPr/>
            </a:pPr>
            <a:r>
              <a:rPr lang="vi-VN" sz="48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Toán</a:t>
            </a:r>
            <a:endParaRPr lang="en-US" sz="4800" b="1" dirty="0">
              <a:ln w="12700">
                <a:solidFill>
                  <a:srgbClr val="4BACC6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6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023FE-B25D-442A-BFDD-F2B66DD54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98770" y="-16743"/>
            <a:ext cx="12061127" cy="668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5373" y="860079"/>
            <a:ext cx="68012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KHỞI ĐỘNG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1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1032460" y="351235"/>
            <a:ext cx="9039004" cy="25672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4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14" y="4831750"/>
            <a:ext cx="1001646" cy="1001646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4531948" y="341248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817" y="4912433"/>
            <a:ext cx="1001646" cy="100164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74811" y="3438062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593" y="4912433"/>
            <a:ext cx="1082328" cy="1082328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587009" y="349521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67989" y="238239"/>
            <a:ext cx="7903027" cy="21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3147" y="1044372"/>
            <a:ext cx="1181001" cy="118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252" y="1044374"/>
            <a:ext cx="1181001" cy="11810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253" y="1044374"/>
            <a:ext cx="1181001" cy="11810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167" y="1044374"/>
            <a:ext cx="1181001" cy="118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59" y="1044373"/>
            <a:ext cx="1181001" cy="118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60" y="1044373"/>
            <a:ext cx="1181001" cy="1181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512" y="1044373"/>
            <a:ext cx="1181001" cy="11810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CE24973-0EF4-43E5-8AF2-8A4C611AD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379" y="467733"/>
            <a:ext cx="1668775" cy="24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1443378" y="73826"/>
            <a:ext cx="8170522" cy="284454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4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448" y="4889741"/>
            <a:ext cx="1001646" cy="1001646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8838935" y="348314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024" y="4889741"/>
            <a:ext cx="1001646" cy="100164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623659" y="3321774"/>
            <a:ext cx="3119553" cy="1003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12" y="4889741"/>
            <a:ext cx="1163011" cy="1163011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0" y="3402459"/>
            <a:ext cx="385783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7" name="Content Placeholder 1"/>
          <p:cNvSpPr>
            <a:spLocks noGrp="1"/>
          </p:cNvSpPr>
          <p:nvPr>
            <p:ph idx="1"/>
          </p:nvPr>
        </p:nvSpPr>
        <p:spPr>
          <a:xfrm>
            <a:off x="2116183" y="490015"/>
            <a:ext cx="7903027" cy="21863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4, 5,</a:t>
            </a:r>
            <a:r>
              <a:rPr lang="vi-VN" sz="1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GB" sz="1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98BC3B-BEF4-4A76-BA2D-86EC161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3271" y="228114"/>
            <a:ext cx="1773971" cy="2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9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665018" y="73826"/>
            <a:ext cx="8948882" cy="296195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72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600" y="4700653"/>
            <a:ext cx="1001646" cy="1001646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63900" y="3680549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572" y="4683743"/>
            <a:ext cx="1001646" cy="100164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694411" y="3680545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3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394" y="4619970"/>
            <a:ext cx="1163011" cy="1163011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8102100" y="3680544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8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94971" y="171101"/>
            <a:ext cx="3467335" cy="2624503"/>
            <a:chOff x="7202500" y="926309"/>
            <a:chExt cx="3004458" cy="2624503"/>
          </a:xfrm>
        </p:grpSpPr>
        <p:grpSp>
          <p:nvGrpSpPr>
            <p:cNvPr id="12" name="Group 11"/>
            <p:cNvGrpSpPr/>
            <p:nvPr/>
          </p:nvGrpSpPr>
          <p:grpSpPr>
            <a:xfrm>
              <a:off x="7202500" y="926309"/>
              <a:ext cx="3004458" cy="2011681"/>
              <a:chOff x="4426899" y="3465757"/>
              <a:chExt cx="3392453" cy="2117559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4426899" y="4266005"/>
                <a:ext cx="1229135" cy="1317311"/>
              </a:xfrm>
              <a:prstGeom prst="flowChartConnector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" name="Straight Connector 14"/>
              <p:cNvCxnSpPr>
                <a:endCxn id="17" idx="2"/>
              </p:cNvCxnSpPr>
              <p:nvPr/>
            </p:nvCxnSpPr>
            <p:spPr>
              <a:xfrm flipV="1">
                <a:off x="5656034" y="4085228"/>
                <a:ext cx="969496" cy="67219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4" idx="6"/>
                <a:endCxn id="13" idx="2"/>
              </p:cNvCxnSpPr>
              <p:nvPr/>
            </p:nvCxnSpPr>
            <p:spPr>
              <a:xfrm rot="10800000" flipH="1" flipV="1">
                <a:off x="5656034" y="4924661"/>
                <a:ext cx="969494" cy="65865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Flowchart: Connector 16"/>
              <p:cNvSpPr/>
              <p:nvPr/>
            </p:nvSpPr>
            <p:spPr>
              <a:xfrm>
                <a:off x="6625531" y="3465757"/>
                <a:ext cx="1193821" cy="1238938"/>
              </a:xfrm>
              <a:prstGeom prst="flowChartConnector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Flowchart: Connector 12"/>
            <p:cNvSpPr/>
            <p:nvPr/>
          </p:nvSpPr>
          <p:spPr>
            <a:xfrm>
              <a:off x="9149673" y="2325168"/>
              <a:ext cx="1057285" cy="1225644"/>
            </a:xfrm>
            <a:prstGeom prst="flowChartConnector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3949446" y="956194"/>
            <a:ext cx="1157034" cy="2036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6307503" y="171101"/>
            <a:ext cx="1157034" cy="2036006"/>
          </a:xfrm>
          <a:prstGeom prst="rect">
            <a:avLst/>
          </a:prstGeom>
        </p:spPr>
        <p:txBody>
          <a:bodyPr vert="horz" lIns="119767" tIns="59885" rIns="119767" bIns="59885" rtlCol="0">
            <a:noAutofit/>
          </a:bodyPr>
          <a:lstStyle>
            <a:lvl1pPr marL="210536" indent="-210536" algn="l" defTabSz="842138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608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680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3746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4823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5889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958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8034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9102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E24973-0EF4-43E5-8AF2-8A4C611A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8834" y="192844"/>
            <a:ext cx="1668775" cy="24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/>
          <p:cNvSpPr/>
          <p:nvPr/>
        </p:nvSpPr>
        <p:spPr>
          <a:xfrm>
            <a:off x="1443378" y="73826"/>
            <a:ext cx="8170522" cy="284454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4400" b="1">
              <a:solidFill>
                <a:prstClr val="whit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448" y="4889741"/>
            <a:ext cx="1001646" cy="1001646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8838935" y="348314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GB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024" y="4889741"/>
            <a:ext cx="1001646" cy="100164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623659" y="3321774"/>
            <a:ext cx="3119553" cy="10031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GB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12" y="4889741"/>
            <a:ext cx="1163011" cy="1163011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0" y="3402459"/>
            <a:ext cx="385783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vi-VN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GB" sz="10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100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94971" y="171101"/>
            <a:ext cx="3467335" cy="2624503"/>
            <a:chOff x="7202500" y="926309"/>
            <a:chExt cx="3004458" cy="2624503"/>
          </a:xfrm>
        </p:grpSpPr>
        <p:grpSp>
          <p:nvGrpSpPr>
            <p:cNvPr id="14" name="Group 13"/>
            <p:cNvGrpSpPr/>
            <p:nvPr/>
          </p:nvGrpSpPr>
          <p:grpSpPr>
            <a:xfrm>
              <a:off x="7202500" y="926309"/>
              <a:ext cx="3004458" cy="2011681"/>
              <a:chOff x="4426899" y="3465757"/>
              <a:chExt cx="3392453" cy="2117559"/>
            </a:xfrm>
          </p:grpSpPr>
          <p:sp>
            <p:nvSpPr>
              <p:cNvPr id="16" name="Flowchart: Connector 15"/>
              <p:cNvSpPr/>
              <p:nvPr/>
            </p:nvSpPr>
            <p:spPr>
              <a:xfrm>
                <a:off x="4426899" y="4266005"/>
                <a:ext cx="1229135" cy="1317311"/>
              </a:xfrm>
              <a:prstGeom prst="flowChartConnector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" name="Straight Connector 16"/>
              <p:cNvCxnSpPr>
                <a:endCxn id="24" idx="2"/>
              </p:cNvCxnSpPr>
              <p:nvPr/>
            </p:nvCxnSpPr>
            <p:spPr>
              <a:xfrm flipV="1">
                <a:off x="5656034" y="4085228"/>
                <a:ext cx="969496" cy="672199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6" idx="6"/>
                <a:endCxn id="15" idx="2"/>
              </p:cNvCxnSpPr>
              <p:nvPr/>
            </p:nvCxnSpPr>
            <p:spPr>
              <a:xfrm rot="10800000" flipH="1" flipV="1">
                <a:off x="5656034" y="4924661"/>
                <a:ext cx="969494" cy="658655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Flowchart: Connector 23"/>
              <p:cNvSpPr/>
              <p:nvPr/>
            </p:nvSpPr>
            <p:spPr>
              <a:xfrm>
                <a:off x="6625531" y="3465757"/>
                <a:ext cx="1193821" cy="1238938"/>
              </a:xfrm>
              <a:prstGeom prst="flowChartConnector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Flowchart: Connector 14"/>
            <p:cNvSpPr/>
            <p:nvPr/>
          </p:nvSpPr>
          <p:spPr>
            <a:xfrm>
              <a:off x="9149673" y="2325168"/>
              <a:ext cx="1057285" cy="1225644"/>
            </a:xfrm>
            <a:prstGeom prst="flowChartConnector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045142" y="961804"/>
            <a:ext cx="1157034" cy="2036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6258604" y="1571245"/>
            <a:ext cx="1157034" cy="2036006"/>
          </a:xfrm>
          <a:prstGeom prst="rect">
            <a:avLst/>
          </a:prstGeom>
        </p:spPr>
        <p:txBody>
          <a:bodyPr vert="horz" lIns="119767" tIns="59885" rIns="119767" bIns="59885" rtlCol="0">
            <a:noAutofit/>
          </a:bodyPr>
          <a:lstStyle>
            <a:lvl1pPr marL="210536" indent="-210536" algn="l" defTabSz="842138" rtl="0" eaLnBrk="1" latinLnBrk="0" hangingPunct="1">
              <a:lnSpc>
                <a:spcPct val="90000"/>
              </a:lnSpc>
              <a:spcBef>
                <a:spcPts val="923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608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2680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3746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4823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15889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958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8034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79102" indent="-210536" algn="l" defTabSz="842138" rtl="0" eaLnBrk="1" latinLnBrk="0" hangingPunct="1">
              <a:lnSpc>
                <a:spcPct val="90000"/>
              </a:lnSpc>
              <a:spcBef>
                <a:spcPts val="461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vi-VN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598BC3B-BEF4-4A76-BA2D-86EC1614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03271" y="228114"/>
            <a:ext cx="1773971" cy="22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B023FE-B25D-442A-BFDD-F2B66DD54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577"/>
          <a:stretch/>
        </p:blipFill>
        <p:spPr>
          <a:xfrm>
            <a:off x="-98770" y="-16743"/>
            <a:ext cx="12061127" cy="6686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5373" y="860079"/>
            <a:ext cx="680125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VNI-Avo" pitchFamily="2" charset="0"/>
              </a:rPr>
              <a:t>LUYEÄN TAÄP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601862" y="1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BAØI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6617"/>
          <a:stretch/>
        </p:blipFill>
        <p:spPr>
          <a:xfrm>
            <a:off x="376779" y="1665867"/>
            <a:ext cx="4950595" cy="328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1063342" y="3780159"/>
            <a:ext cx="772668" cy="9601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85163" y="3817618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rgbClr val="1D70B8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17" name="Title 1"/>
          <p:cNvSpPr>
            <a:spLocks noGrp="1"/>
          </p:cNvSpPr>
          <p:nvPr/>
        </p:nvSpPr>
        <p:spPr>
          <a:xfrm>
            <a:off x="601861" y="791289"/>
            <a:ext cx="2070999" cy="874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>
                <a:solidFill>
                  <a:schemeClr val="accent6"/>
                </a:solidFill>
                <a:latin typeface="VNI-Avo" pitchFamily="2" charset="0"/>
                <a:cs typeface="Lato Heavy" panose="020F0502020204030203" pitchFamily="34" charset="0"/>
              </a:rPr>
              <a:t>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02BAD5-4038-6B10-1052-1BC6CD6A8E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4" r="43032"/>
          <a:stretch/>
        </p:blipFill>
        <p:spPr>
          <a:xfrm>
            <a:off x="5300872" y="1665867"/>
            <a:ext cx="1563756" cy="32836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04218-39A4-3A1C-5947-AD1BF3BCA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011" y="1665866"/>
            <a:ext cx="1547621" cy="32836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3577E-CFB3-D669-E986-7A6691F4A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265" y="1665865"/>
            <a:ext cx="1601452" cy="3283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66EFC4-343F-8C8D-D4C0-F25C9DC34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2531" y="1665864"/>
            <a:ext cx="1583789" cy="32836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980528" y="3935896"/>
            <a:ext cx="565927" cy="749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rgbClr val="A04895"/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1856" y="3817618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rgbClr val="42AC5B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69110" y="3817618"/>
            <a:ext cx="612648" cy="857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rgbClr val="63C4D8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58101" y="3935896"/>
            <a:ext cx="612648" cy="804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>
                <a:solidFill>
                  <a:srgbClr val="C1191B"/>
                </a:solidFill>
                <a:latin typeface="Lato" panose="020F0502020204030203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090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267</Words>
  <Application>Microsoft Office PowerPoint</Application>
  <PresentationFormat>Widescreen</PresentationFormat>
  <Paragraphs>104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Amatic SC</vt:lpstr>
      <vt:lpstr>Arial</vt:lpstr>
      <vt:lpstr>Calibri</vt:lpstr>
      <vt:lpstr>Calibri Light</vt:lpstr>
      <vt:lpstr>Lato</vt:lpstr>
      <vt:lpstr>Nunito</vt:lpstr>
      <vt:lpstr>Nunito Black</vt:lpstr>
      <vt:lpstr>Times New Roman</vt:lpstr>
      <vt:lpstr>VNI-Avo</vt:lpstr>
      <vt:lpstr>Wingdings</vt:lpstr>
      <vt:lpstr>Office Theme</vt:lpstr>
      <vt:lpstr>Office 主题​​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Ly Suong</cp:lastModifiedBy>
  <cp:revision>69</cp:revision>
  <dcterms:created xsi:type="dcterms:W3CDTF">2020-10-05T01:51:59Z</dcterms:created>
  <dcterms:modified xsi:type="dcterms:W3CDTF">2024-03-12T07:12:32Z</dcterms:modified>
</cp:coreProperties>
</file>