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5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A9CEB-5A0E-411F-8DC4-56224FA06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B335D5-3044-4DFC-994B-4B244AC1E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FA008F-7CA6-4014-8A4E-60FE6971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F5242C-6111-4269-8D42-48DD7F1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B6E3C-F512-448B-8B6B-C11B0EF2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C16C6-9231-4F37-AE94-DB61361B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24E06E-C0EA-4562-A9C2-4F3B6FCCA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D8286B-35A7-4A91-810B-8AA1CC35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FB1189-4283-4133-9645-6F6F725C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5F1CD-8362-484B-961C-4D4C0661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12EF77-3657-448C-8FE9-0C301086E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AF67AD-EF7C-4B32-A65C-923970BBA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E86C4-5C78-4BAA-ABF6-BC72AC4A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52B21A-5772-4438-A573-15D68016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558CF-EA2C-4D04-9431-13830014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314DD-3C66-4327-9DC1-CA7196D9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CD508-450C-4E67-9B84-14DEF6746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21AC6-1BFC-4C05-9AD8-CAAF97B6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9DBDEF-301E-43CC-85AB-AB74B487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8404E3-566A-45CC-924C-C2C812FE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15A5A7-B565-4E82-9091-4184E4BD6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1DD74-4A47-40A6-9851-F8BC1177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92D94D-9E6A-4A56-A86C-C0A6EAF3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107A8B-3A72-4B98-9A7D-8BBA16A5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D17F39-AAE5-4BC0-93F4-A4BF22C2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7E9920-0E55-40B9-A8D2-305182F1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2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F670F-6F17-4130-BFF2-4E3E2109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2829B-8BC9-4FA8-9F47-62A4D0FC9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12EA2E-C863-4603-8DE7-2A7162F24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C099A2-A9F5-48E1-9C26-F90B88EF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CDAFB3-7FEC-49FB-82EA-7931091D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D94821-D5FA-42C0-BAC4-E005D824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7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1FDB7E-8A3B-43A1-B9A6-CA2741CA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458311-13E9-4907-8197-29E9CFE13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540BE7-C1AF-4D27-BDD9-C2D4D7979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25CC95-EA9A-49BA-BB14-444B7B913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4C7543-7F11-4E2C-BF12-213C2A8B9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20C168-4929-48F3-974B-D07DE442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10D01B-3736-42B9-A668-D5BAF766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B24340-59B9-4507-BC06-5509F41B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7F15E-0D27-4198-9CA6-0C9FA9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BDF487-FE21-4D35-BE6A-417672AF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31462F-681A-46A8-B593-1189C2C3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489049-4DE9-47BA-BF17-E1B4B5C1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3E0F18-43FF-477F-A824-A25B8AFC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BEADE4-E82F-4B02-877F-86580640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09FB56-1A02-427A-A179-C1811CB6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2FB0F-6D5A-4323-8DCD-23E0E225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85206-7CBB-4ADD-A4F3-EBCB3F137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DD9047-9B06-4BFF-9678-7658AC368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16134C-6CFD-45F4-87C4-5F849260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2B06ED-AF89-42FF-804D-D2A2BA32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9064AC-903A-46BA-9AE7-E58C925A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5E4B6-A090-48AB-9D61-259A0A7E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33145C-9113-4C15-8AE6-641796306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9A2F51-D42A-4D0F-BD8E-65B7D9181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E44C22-19B1-487E-821C-47183ED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8DCCC7-1498-4239-B9E6-DA679823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90B718-D7E6-4ECE-A388-A282E118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A053F0-6691-49F6-81EB-98F40A41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92B09D-839B-418A-945B-B8EC549D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E9D6C3-2ADB-4941-863B-945361EC3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62FF-1FA1-4E0C-89E3-53ABD790903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CCA5F0-3E6A-411C-AB4B-C89106F34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98C2BD-CC86-4F6B-8C93-447691117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22EA-8B7F-46E8-A23F-2EA67F0F0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4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F9611B-3B91-4F2A-8A58-2D910A86ADB7}"/>
              </a:ext>
            </a:extLst>
          </p:cNvPr>
          <p:cNvSpPr txBox="1"/>
          <p:nvPr/>
        </p:nvSpPr>
        <p:spPr>
          <a:xfrm>
            <a:off x="974035" y="1854928"/>
            <a:ext cx="1026002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</a:t>
            </a: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ĐỀ E: ỨNG DỤNG TIN HỌC</a:t>
            </a:r>
            <a:endParaRPr lang="en-US" altLang="zh-C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11B. Luyện tập sử dụng chuột máy tính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20DDFA-77E3-4BCF-BF20-BCCBF09CD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3" y="283361"/>
            <a:ext cx="153756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xmlns="" id="{78BA5F19-D5E1-4ECC-BEC2-DF7AEDFD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xmlns="" id="{50CC88A9-A661-4C48-866E-8734E511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497973" y="393380"/>
            <a:ext cx="7655427" cy="739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atin typeface="+mj-lt"/>
                <a:ea typeface="+mj-ea"/>
                <a:cs typeface="+mj-cs"/>
              </a:rPr>
              <a:t>2. Các mức luyện tập thao tác với chuột</a:t>
            </a:r>
            <a:r>
              <a:rPr lang="en-US" sz="3600">
                <a:latin typeface="+mj-lt"/>
                <a:ea typeface="+mj-ea"/>
                <a:cs typeface="+mj-cs"/>
              </a:rPr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ECBC2C-2B95-44B7-AD83-95E66347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3" y="1775699"/>
            <a:ext cx="5994281" cy="4896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D8B7CF-4E6D-E340-9556-F88B9E18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731" y="3190979"/>
            <a:ext cx="4483510" cy="1401096"/>
          </a:xfrm>
          <a:prstGeom prst="rect">
            <a:avLst/>
          </a:prstGeom>
        </p:spPr>
      </p:pic>
      <p:sp>
        <p:nvSpPr>
          <p:cNvPr id="26" name="Freeform: Shape 21">
            <a:extLst>
              <a:ext uri="{FF2B5EF4-FFF2-40B4-BE49-F238E27FC236}">
                <a16:creationId xmlns:a16="http://schemas.microsoft.com/office/drawing/2014/main" xmlns="" id="{CFDF195F-784B-4D00-8C92-6FC1B0499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2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9ED5833-B85B-4103-8A3B-CAB0308E6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0" y="-16808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2.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Các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mức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luyện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tập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thao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tác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với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chuột</a:t>
            </a:r>
            <a:r>
              <a:rPr lang="en-US" sz="4400" dirty="0">
                <a:latin typeface="+mj-lt"/>
                <a:ea typeface="+mj-ea"/>
                <a:cs typeface="+mj-cs"/>
              </a:rPr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D09ED5-4BB7-409A-B867-B41BAEB7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9" y="1598189"/>
            <a:ext cx="6335092" cy="5259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836A11-B06D-F141-A442-CB6C3551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63" y="3206337"/>
            <a:ext cx="4937275" cy="15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328167" y="220842"/>
            <a:ext cx="720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B54BE1-F229-401A-BC46-36ED2A513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7" y="1270724"/>
            <a:ext cx="6626865" cy="5420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E37277-09FB-4EF3-81CC-0653B79B2D07}"/>
              </a:ext>
            </a:extLst>
          </p:cNvPr>
          <p:cNvSpPr txBox="1"/>
          <p:nvPr/>
        </p:nvSpPr>
        <p:spPr>
          <a:xfrm>
            <a:off x="7239000" y="2612294"/>
            <a:ext cx="4773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DF02F4-EDCC-3347-BB37-E9C8599C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151" y="5638773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1023257" y="1270724"/>
            <a:ext cx="829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E37277-09FB-4EF3-81CC-0653B79B2D07}"/>
              </a:ext>
            </a:extLst>
          </p:cNvPr>
          <p:cNvSpPr txBox="1"/>
          <p:nvPr/>
        </p:nvSpPr>
        <p:spPr>
          <a:xfrm>
            <a:off x="350087" y="2037778"/>
            <a:ext cx="11491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(Level 2 – Single Left Click)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(Level 3 – Double Left Click)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(Level 4 – Single Right Click)</a:t>
            </a:r>
          </a:p>
          <a:p>
            <a:pPr marL="457200" indent="-4572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(Level 5 – Drag and Drop)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DD1597-4302-BD48-8993-AF1800599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63" y="0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4872609" y="395693"/>
            <a:ext cx="720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E37277-09FB-4EF3-81CC-0653B79B2D07}"/>
              </a:ext>
            </a:extLst>
          </p:cNvPr>
          <p:cNvSpPr txBox="1"/>
          <p:nvPr/>
        </p:nvSpPr>
        <p:spPr>
          <a:xfrm>
            <a:off x="272224" y="3556220"/>
            <a:ext cx="5032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5 – Drag and Drop)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58DC89-3B1B-48C3-961F-DE14AB4E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32" y="1498752"/>
            <a:ext cx="6621456" cy="5192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EF2613-2B91-4B45-98D0-2E69B68D3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4" y="49965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195943" y="1163004"/>
            <a:ext cx="720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E37277-09FB-4EF3-81CC-0653B79B2D07}"/>
              </a:ext>
            </a:extLst>
          </p:cNvPr>
          <p:cNvSpPr txBox="1"/>
          <p:nvPr/>
        </p:nvSpPr>
        <p:spPr>
          <a:xfrm>
            <a:off x="195943" y="1651082"/>
            <a:ext cx="958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314213-B526-4FA6-860F-6F26179E9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9" y="2358967"/>
            <a:ext cx="10299441" cy="4499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987D4C-F00B-1248-9A87-AE2D710CF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63" y="69840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218579" y="1270724"/>
            <a:ext cx="11754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C0A19A-1D2F-430E-8B15-27A9E88DF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8" y="1103629"/>
            <a:ext cx="1130385" cy="975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893D63-A29B-1047-ACA8-8985BCB2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63" y="69840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6A56DBDB-8EBB-4A25-B692-B9C3531F061E}"/>
              </a:ext>
            </a:extLst>
          </p:cNvPr>
          <p:cNvSpPr/>
          <p:nvPr/>
        </p:nvSpPr>
        <p:spPr>
          <a:xfrm>
            <a:off x="698826" y="1270724"/>
            <a:ext cx="10794347" cy="518391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Mouse Skills,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0A916B-53F7-46C1-B37E-B67AABF2E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2051" y1="82051" x2="82051" y2="82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1" y="936535"/>
            <a:ext cx="975232" cy="975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8B552E9-BB88-4621-A280-F8C5CDD70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27" y="1424151"/>
            <a:ext cx="764514" cy="949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331D82-1899-1D4E-A66D-B8EF1F452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763" y="69840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4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461714" y="1533597"/>
            <a:ext cx="11268571" cy="4495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Mouse Skills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E3FDAE-77A7-3848-AA02-71CF7367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63" y="69840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9E3E43-CD11-4FD7-B832-AA46DAD29B26}"/>
              </a:ext>
            </a:extLst>
          </p:cNvPr>
          <p:cNvSpPr txBox="1"/>
          <p:nvPr/>
        </p:nvSpPr>
        <p:spPr>
          <a:xfrm>
            <a:off x="1450987" y="254718"/>
            <a:ext cx="3850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218579" y="1825895"/>
            <a:ext cx="11754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Mouse Skills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thieunhivietnam.vn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9D3A4D-515E-4419-A225-11EC61BE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7" y="62716"/>
            <a:ext cx="1171190" cy="11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9950C003-ADCA-41CD-AB99-49A0C74BE1B1}"/>
              </a:ext>
            </a:extLst>
          </p:cNvPr>
          <p:cNvSpPr/>
          <p:nvPr/>
        </p:nvSpPr>
        <p:spPr>
          <a:xfrm>
            <a:off x="555171" y="1528763"/>
            <a:ext cx="11126545" cy="501495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61FF386-FCEE-644F-B20E-2904780228D5}"/>
              </a:ext>
            </a:extLst>
          </p:cNvPr>
          <p:cNvSpPr txBox="1">
            <a:spLocks/>
          </p:cNvSpPr>
          <p:nvPr/>
        </p:nvSpPr>
        <p:spPr>
          <a:xfrm>
            <a:off x="1171574" y="414338"/>
            <a:ext cx="10182225" cy="846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BE4248-1FE3-0942-ABBA-53129D9A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37" y="414338"/>
            <a:ext cx="1177941" cy="9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483145" y="1951672"/>
            <a:ext cx="1122570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>
              <a:spcAft>
                <a:spcPts val="1200"/>
              </a:spcAf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A25985B1-FB36-0146-A3CD-D2DC48DB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00424" cy="13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A186F7-69E8-473D-990D-01C2B456C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10" y="2425245"/>
            <a:ext cx="8097380" cy="3819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D0329A-A606-4CDA-A14E-E48969215F7A}"/>
              </a:ext>
            </a:extLst>
          </p:cNvPr>
          <p:cNvSpPr txBox="1"/>
          <p:nvPr/>
        </p:nvSpPr>
        <p:spPr>
          <a:xfrm>
            <a:off x="211352" y="1348027"/>
            <a:ext cx="11980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46EBD453-8449-654E-9E47-1D04429BD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726" y="126218"/>
            <a:ext cx="3674083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D0329A-A606-4CDA-A14E-E48969215F7A}"/>
              </a:ext>
            </a:extLst>
          </p:cNvPr>
          <p:cNvSpPr txBox="1"/>
          <p:nvPr/>
        </p:nvSpPr>
        <p:spPr>
          <a:xfrm>
            <a:off x="2114782" y="5121315"/>
            <a:ext cx="2922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42D6FF-7963-4A0D-BF46-097DBB873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86" y="1277942"/>
            <a:ext cx="1797097" cy="3673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3B8AA1-EECD-44C7-BE51-6D7C4A6CB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60" y="1227234"/>
            <a:ext cx="5577727" cy="3723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A9BA3C-D822-4CF8-9FBF-5F0594062835}"/>
              </a:ext>
            </a:extLst>
          </p:cNvPr>
          <p:cNvSpPr txBox="1"/>
          <p:nvPr/>
        </p:nvSpPr>
        <p:spPr>
          <a:xfrm>
            <a:off x="5794513" y="5121315"/>
            <a:ext cx="6112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95A8F8E3-ABEE-BB4C-BB28-7CAB17B9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379"/>
            <a:ext cx="3841771" cy="11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D0329A-A606-4CDA-A14E-E48969215F7A}"/>
              </a:ext>
            </a:extLst>
          </p:cNvPr>
          <p:cNvSpPr txBox="1"/>
          <p:nvPr/>
        </p:nvSpPr>
        <p:spPr>
          <a:xfrm>
            <a:off x="211352" y="812848"/>
            <a:ext cx="11980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D02D4488-FB71-4913-B4AF-7C7277BDF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04416"/>
              </p:ext>
            </p:extLst>
          </p:nvPr>
        </p:nvGraphicFramePr>
        <p:xfrm>
          <a:off x="211352" y="812848"/>
          <a:ext cx="1176929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2677">
                  <a:extLst>
                    <a:ext uri="{9D8B030D-6E8A-4147-A177-3AD203B41FA5}">
                      <a16:colId xmlns:a16="http://schemas.microsoft.com/office/drawing/2014/main" xmlns="" val="3050180583"/>
                    </a:ext>
                  </a:extLst>
                </a:gridCol>
                <a:gridCol w="7506619">
                  <a:extLst>
                    <a:ext uri="{9D8B030D-6E8A-4147-A177-3AD203B41FA5}">
                      <a16:colId xmlns:a16="http://schemas.microsoft.com/office/drawing/2014/main" xmlns="" val="867868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Thao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547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Di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5135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phẳng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nằm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Con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trỏ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phẳng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nằm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59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rồi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09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cuộn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lùi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0132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rồi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84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cuộn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trỏ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rồi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349505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4DA7E6F-335B-4201-93B2-EE71F8FA531E}"/>
              </a:ext>
            </a:extLst>
          </p:cNvPr>
          <p:cNvCxnSpPr>
            <a:cxnSpLocks/>
          </p:cNvCxnSpPr>
          <p:nvPr/>
        </p:nvCxnSpPr>
        <p:spPr>
          <a:xfrm>
            <a:off x="3069771" y="1567543"/>
            <a:ext cx="1371600" cy="9361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C679EFE-0B0A-4897-900A-38A0727A30BD}"/>
              </a:ext>
            </a:extLst>
          </p:cNvPr>
          <p:cNvCxnSpPr>
            <a:cxnSpLocks/>
          </p:cNvCxnSpPr>
          <p:nvPr/>
        </p:nvCxnSpPr>
        <p:spPr>
          <a:xfrm>
            <a:off x="2373086" y="2019300"/>
            <a:ext cx="2068285" cy="41529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BFC509D-F2C4-4A1A-AFC1-D7D6066E6165}"/>
              </a:ext>
            </a:extLst>
          </p:cNvPr>
          <p:cNvCxnSpPr>
            <a:cxnSpLocks/>
          </p:cNvCxnSpPr>
          <p:nvPr/>
        </p:nvCxnSpPr>
        <p:spPr>
          <a:xfrm flipV="1">
            <a:off x="2895600" y="1567543"/>
            <a:ext cx="1534886" cy="195942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4D7D416-115A-41FF-8436-877F72C6E2A9}"/>
              </a:ext>
            </a:extLst>
          </p:cNvPr>
          <p:cNvCxnSpPr>
            <a:cxnSpLocks/>
          </p:cNvCxnSpPr>
          <p:nvPr/>
        </p:nvCxnSpPr>
        <p:spPr>
          <a:xfrm>
            <a:off x="3026228" y="4392385"/>
            <a:ext cx="1404258" cy="89807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F2BE2D2-B91C-4C41-9AEB-D5F333D2AEDB}"/>
              </a:ext>
            </a:extLst>
          </p:cNvPr>
          <p:cNvCxnSpPr>
            <a:cxnSpLocks/>
          </p:cNvCxnSpPr>
          <p:nvPr/>
        </p:nvCxnSpPr>
        <p:spPr>
          <a:xfrm flipV="1">
            <a:off x="2721428" y="3526971"/>
            <a:ext cx="1719943" cy="168715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221B8FF-A47E-4DFA-A1AD-57FFAA34AACF}"/>
              </a:ext>
            </a:extLst>
          </p:cNvPr>
          <p:cNvCxnSpPr>
            <a:cxnSpLocks/>
          </p:cNvCxnSpPr>
          <p:nvPr/>
        </p:nvCxnSpPr>
        <p:spPr>
          <a:xfrm flipV="1">
            <a:off x="2557223" y="4392385"/>
            <a:ext cx="1989824" cy="163106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A6AFCAA5-6723-DC45-BC82-56DB37C2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275" y="0"/>
            <a:ext cx="3260725" cy="9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5790F-D6B9-4834-A6BF-B67D18CB8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1253431"/>
            <a:ext cx="1412793" cy="1232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67343E-AE31-4751-ABB3-17B32C55B2F0}"/>
              </a:ext>
            </a:extLst>
          </p:cNvPr>
          <p:cNvSpPr txBox="1"/>
          <p:nvPr/>
        </p:nvSpPr>
        <p:spPr>
          <a:xfrm>
            <a:off x="294733" y="1593707"/>
            <a:ext cx="11690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Mouse Skills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DCB23B-2CA0-4377-95BB-1EC5A0FBAFFE}"/>
              </a:ext>
            </a:extLst>
          </p:cNvPr>
          <p:cNvSpPr txBox="1"/>
          <p:nvPr/>
        </p:nvSpPr>
        <p:spPr>
          <a:xfrm>
            <a:off x="294733" y="4405956"/>
            <a:ext cx="845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Mouse Skills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0E281E1-E3A5-4100-A067-6B8A20066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72" y="3730388"/>
            <a:ext cx="1063970" cy="1321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28F11F-8F65-6D4E-878B-4C2212B1E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763" y="104945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86562" y="1929680"/>
            <a:ext cx="3815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Mouse Skills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120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3D0D992-55AD-46EF-9612-0182732B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18" y="936535"/>
            <a:ext cx="8193282" cy="5587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71068B-76AB-8940-A4AA-F0D0F541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572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169081" y="1805485"/>
            <a:ext cx="34670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Mouse Skills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1200"/>
              </a:spcAft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Screen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B1A660-9E1D-4BDF-AE44-2692E518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78" y="1304997"/>
            <a:ext cx="7910434" cy="479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A2B86C-378C-6741-9AB8-57F6F8626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05237" cy="10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9035A6-8A4D-4879-8165-8E261D45C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162" cy="1103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9E3E43-CD11-4FD7-B832-AA46DAD29B26}"/>
              </a:ext>
            </a:extLst>
          </p:cNvPr>
          <p:cNvSpPr txBox="1"/>
          <p:nvPr/>
        </p:nvSpPr>
        <p:spPr>
          <a:xfrm>
            <a:off x="1023258" y="167094"/>
            <a:ext cx="3559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2B058A-C77B-41A2-BF61-843A747C2A67}"/>
              </a:ext>
            </a:extLst>
          </p:cNvPr>
          <p:cNvSpPr txBox="1"/>
          <p:nvPr/>
        </p:nvSpPr>
        <p:spPr>
          <a:xfrm>
            <a:off x="4669972" y="259426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AD9B25-B4D0-4DA7-8F90-8F15FA431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" y="1103629"/>
            <a:ext cx="6803571" cy="5688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BE0D53-9AE8-4A98-AB63-C39FCA629B07}"/>
              </a:ext>
            </a:extLst>
          </p:cNvPr>
          <p:cNvSpPr txBox="1"/>
          <p:nvPr/>
        </p:nvSpPr>
        <p:spPr>
          <a:xfrm>
            <a:off x="7173683" y="2904168"/>
            <a:ext cx="48768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Di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(Level 1 – Mouse Movement)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4052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906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 Black</vt:lpstr>
      <vt:lpstr>华文琥珀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Tươi Lê</dc:creator>
  <cp:lastModifiedBy>Administrator</cp:lastModifiedBy>
  <cp:revision>16</cp:revision>
  <dcterms:created xsi:type="dcterms:W3CDTF">2022-03-29T13:43:29Z</dcterms:created>
  <dcterms:modified xsi:type="dcterms:W3CDTF">2024-03-18T03:36:12Z</dcterms:modified>
</cp:coreProperties>
</file>