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12"/>
  </p:notesMasterIdLst>
  <p:sldIdLst>
    <p:sldId id="356" r:id="rId2"/>
    <p:sldId id="347" r:id="rId3"/>
    <p:sldId id="352" r:id="rId4"/>
    <p:sldId id="322" r:id="rId5"/>
    <p:sldId id="283" r:id="rId6"/>
    <p:sldId id="330" r:id="rId7"/>
    <p:sldId id="342" r:id="rId8"/>
    <p:sldId id="353" r:id="rId9"/>
    <p:sldId id="354" r:id="rId10"/>
    <p:sldId id="3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9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7T03:59:56.7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7T03:59:58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7T04:00:36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7452B-0226-433E-9EB0-7530B5EB8AAC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46EC5-305A-4968-AE3F-16CFD5C6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1143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2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0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9243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6376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31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2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9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7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9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9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0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8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6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3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2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6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3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21" Type="http://schemas.openxmlformats.org/officeDocument/2006/relationships/image" Target="../media/image16.svg"/><Relationship Id="rId12" Type="http://schemas.openxmlformats.org/officeDocument/2006/relationships/customXml" Target="../ink/ink3.xml"/><Relationship Id="rId17" Type="http://schemas.openxmlformats.org/officeDocument/2006/relationships/image" Target="../media/image11.png"/><Relationship Id="rId2" Type="http://schemas.openxmlformats.org/officeDocument/2006/relationships/image" Target="../media/image18.png"/><Relationship Id="rId16" Type="http://schemas.openxmlformats.org/officeDocument/2006/relationships/image" Target="../media/image10.sv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0.png"/><Relationship Id="rId15" Type="http://schemas.openxmlformats.org/officeDocument/2006/relationships/image" Target="../media/image9.png"/><Relationship Id="rId19" Type="http://schemas.openxmlformats.org/officeDocument/2006/relationships/image" Target="../media/image14.svg"/><Relationship Id="rId4" Type="http://schemas.openxmlformats.org/officeDocument/2006/relationships/customXml" Target="../ink/ink1.xml"/><Relationship Id="rId9" Type="http://schemas.openxmlformats.org/officeDocument/2006/relationships/customXml" Target="../ink/ink2.xml"/><Relationship Id="rId14" Type="http://schemas.openxmlformats.org/officeDocument/2006/relationships/image" Target="../media/image330.png"/><Relationship Id="rId2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4710D9-13F1-418D-D33E-9EC49CF768C2}"/>
              </a:ext>
            </a:extLst>
          </p:cNvPr>
          <p:cNvSpPr/>
          <p:nvPr/>
        </p:nvSpPr>
        <p:spPr>
          <a:xfrm>
            <a:off x="2029660" y="445516"/>
            <a:ext cx="77669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HÓC MÔN</a:t>
            </a:r>
          </a:p>
          <a:p>
            <a:pPr algn="ctr"/>
            <a:r>
              <a:rPr lang="vi-VN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TAM ĐÔNG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22B21-F9FA-9AF9-3848-10BEF2562B16}"/>
              </a:ext>
            </a:extLst>
          </p:cNvPr>
          <p:cNvSpPr/>
          <p:nvPr/>
        </p:nvSpPr>
        <p:spPr>
          <a:xfrm>
            <a:off x="2422428" y="1793053"/>
            <a:ext cx="69813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KHỐI  4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062775-933A-FBEE-53BE-0F243CD75AC1}"/>
              </a:ext>
            </a:extLst>
          </p:cNvPr>
          <p:cNvSpPr/>
          <p:nvPr/>
        </p:nvSpPr>
        <p:spPr>
          <a:xfrm>
            <a:off x="608481" y="2967335"/>
            <a:ext cx="1097505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 1 – Tiết 1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vi-VN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ÂM THANH TRONG ĐỜI SỐNG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vi-VN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HÁT “ BAY CAO TIẾNG HÁT ƯỚC MƠ”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56ABF3-1342-5C2C-9C6A-6C6B6AC79C07}"/>
              </a:ext>
            </a:extLst>
          </p:cNvPr>
          <p:cNvSpPr/>
          <p:nvPr/>
        </p:nvSpPr>
        <p:spPr>
          <a:xfrm>
            <a:off x="2418486" y="5431402"/>
            <a:ext cx="73550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ÂM NHẠC: TRẦN THỊ ÁI DƯƠNG</a:t>
            </a:r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sndAc>
          <p:stSnd>
            <p:snd r:embed="rId2" name="applause.wav"/>
          </p:stSnd>
        </p:sndAc>
      </p:transition>
    </mc:Choice>
    <mc:Fallback xmlns="">
      <p:transition spd="slow" advClick="0" advTm="0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64D9-FC96-0FE2-04F9-6119061E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27" y="2255520"/>
            <a:ext cx="8596668" cy="1320800"/>
          </a:xfrm>
        </p:spPr>
        <p:txBody>
          <a:bodyPr>
            <a:normAutofit/>
          </a:bodyPr>
          <a:lstStyle/>
          <a:p>
            <a:r>
              <a:rPr lang="vi-V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</a:t>
            </a:r>
          </a:p>
        </p:txBody>
      </p:sp>
    </p:spTree>
    <p:extLst>
      <p:ext uri="{BB962C8B-B14F-4D97-AF65-F5344CB8AC3E}">
        <p14:creationId xmlns:p14="http://schemas.microsoft.com/office/powerpoint/2010/main" val="74727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49714" y="2514410"/>
            <a:ext cx="2730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 1 -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AD02AC-C8B7-85B0-C869-EE6B74C04BEB}"/>
              </a:ext>
            </a:extLst>
          </p:cNvPr>
          <p:cNvSpPr txBox="1"/>
          <p:nvPr/>
        </p:nvSpPr>
        <p:spPr>
          <a:xfrm>
            <a:off x="1162878" y="3150008"/>
            <a:ext cx="9988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Bay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5D535CF0-1FB4-D879-9602-9AF599BA0C11}"/>
              </a:ext>
            </a:extLst>
          </p:cNvPr>
          <p:cNvSpPr txBox="1"/>
          <p:nvPr/>
        </p:nvSpPr>
        <p:spPr>
          <a:xfrm>
            <a:off x="7096322" y="462253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287D9C0-A636-122D-40C0-924F4E577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878" y="398772"/>
            <a:ext cx="10109908" cy="170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48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1"/>
      <p:bldP spid="2" grpId="2"/>
      <p:bldP spid="3" grpId="1"/>
      <p:bldP spid="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8BD159C-2789-35BB-0AA7-81B06DC132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722488"/>
            <a:ext cx="12192000" cy="6162909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77D8E485-75A9-D0E7-249B-CFF100C3FAD5}"/>
              </a:ext>
            </a:extLst>
          </p:cNvPr>
          <p:cNvSpPr txBox="1"/>
          <p:nvPr/>
        </p:nvSpPr>
        <p:spPr>
          <a:xfrm>
            <a:off x="1106311" y="67732"/>
            <a:ext cx="10284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 các âm thanh trong giấc mơ của Sơn Ca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chim hót">
            <a:hlinkClick r:id="" action="ppaction://media"/>
            <a:extLst>
              <a:ext uri="{FF2B5EF4-FFF2-40B4-BE49-F238E27FC236}">
                <a16:creationId xmlns:a16="http://schemas.microsoft.com/office/drawing/2014/main" id="{7F5F6736-4413-41EE-FDB0-27DC73A280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510" y="5056597"/>
            <a:ext cx="553156" cy="553156"/>
          </a:xfrm>
          <a:prstGeom prst="rect">
            <a:avLst/>
          </a:prstGeom>
        </p:spPr>
      </p:pic>
      <p:pic>
        <p:nvPicPr>
          <p:cNvPr id="8" name="Âm thanh xe cộ đường phố nhộn nhịp - The sound of busy street cars- Background Music">
            <a:hlinkClick r:id="" action="ppaction://media"/>
            <a:extLst>
              <a:ext uri="{FF2B5EF4-FFF2-40B4-BE49-F238E27FC236}">
                <a16:creationId xmlns:a16="http://schemas.microsoft.com/office/drawing/2014/main" id="{103399FB-0D17-1BA3-0FB2-0CCD8E1A2BF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88" y="5666197"/>
            <a:ext cx="609600" cy="609600"/>
          </a:xfrm>
          <a:prstGeom prst="rect">
            <a:avLst/>
          </a:prstGeom>
        </p:spPr>
      </p:pic>
      <p:pic>
        <p:nvPicPr>
          <p:cNvPr id="10" name="Chuông lắc">
            <a:hlinkClick r:id="" action="ppaction://media"/>
            <a:extLst>
              <a:ext uri="{FF2B5EF4-FFF2-40B4-BE49-F238E27FC236}">
                <a16:creationId xmlns:a16="http://schemas.microsoft.com/office/drawing/2014/main" id="{2E71CEAA-9615-6A2B-1464-DBB5FD7F422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3226614"/>
            <a:ext cx="609600" cy="609600"/>
          </a:xfrm>
          <a:prstGeom prst="rect">
            <a:avLst/>
          </a:prstGeom>
        </p:spPr>
      </p:pic>
      <p:pic>
        <p:nvPicPr>
          <p:cNvPr id="11" name="gió thổi mạnh">
            <a:hlinkClick r:id="" action="ppaction://media"/>
            <a:extLst>
              <a:ext uri="{FF2B5EF4-FFF2-40B4-BE49-F238E27FC236}">
                <a16:creationId xmlns:a16="http://schemas.microsoft.com/office/drawing/2014/main" id="{A6F13341-9273-4E70-F908-11D9F88C910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88" y="6275797"/>
            <a:ext cx="609600" cy="609600"/>
          </a:xfrm>
          <a:prstGeom prst="rect">
            <a:avLst/>
          </a:prstGeom>
        </p:spPr>
      </p:pic>
      <p:pic>
        <p:nvPicPr>
          <p:cNvPr id="12" name="tàu lượn">
            <a:hlinkClick r:id="" action="ppaction://media"/>
            <a:extLst>
              <a:ext uri="{FF2B5EF4-FFF2-40B4-BE49-F238E27FC236}">
                <a16:creationId xmlns:a16="http://schemas.microsoft.com/office/drawing/2014/main" id="{99023C21-4B85-DB2A-AE32-A1391380B81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3837397"/>
            <a:ext cx="609600" cy="609600"/>
          </a:xfrm>
          <a:prstGeom prst="rect">
            <a:avLst/>
          </a:prstGeom>
        </p:spPr>
      </p:pic>
      <p:pic>
        <p:nvPicPr>
          <p:cNvPr id="13" name="Tiếng Còi Xe Hơi">
            <a:hlinkClick r:id="" action="ppaction://media"/>
            <a:extLst>
              <a:ext uri="{FF2B5EF4-FFF2-40B4-BE49-F238E27FC236}">
                <a16:creationId xmlns:a16="http://schemas.microsoft.com/office/drawing/2014/main" id="{B1BF1986-0184-F14F-88AD-2502C6679C1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3190" y="44469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8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8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59710"/>
            <a:ext cx="11925701" cy="687738"/>
          </a:xfrm>
        </p:spPr>
        <p:txBody>
          <a:bodyPr>
            <a:normAutofit/>
          </a:bodyPr>
          <a:lstStyle/>
          <a:p>
            <a:pPr algn="ctr"/>
            <a:r>
              <a:rPr lang="en-US" alt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5172" y="99076"/>
            <a:ext cx="4533237" cy="262503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85777" y="4098290"/>
            <a:ext cx="4372632" cy="2425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lum contrast="12000"/>
          </a:blip>
          <a:stretch>
            <a:fillRect/>
          </a:stretch>
        </p:blipFill>
        <p:spPr>
          <a:xfrm>
            <a:off x="6532470" y="4098289"/>
            <a:ext cx="4191851" cy="2509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1686" y="199250"/>
            <a:ext cx="4302635" cy="25248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01BBC1-5DAA-BB9B-FCC2-E2C98501C71E}"/>
              </a:ext>
            </a:extLst>
          </p:cNvPr>
          <p:cNvSpPr/>
          <p:nvPr/>
        </p:nvSpPr>
        <p:spPr>
          <a:xfrm>
            <a:off x="785777" y="3429000"/>
            <a:ext cx="102633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 CHỨC ĐỘI THIẾU NIÊN TIỀN PHONG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9" presetClass="exit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9" presetClass="exit" presetSubtype="0" ac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067599D0-B2CB-5289-F83A-C58EE034C1BA}"/>
              </a:ext>
            </a:extLst>
          </p:cNvPr>
          <p:cNvSpPr/>
          <p:nvPr/>
        </p:nvSpPr>
        <p:spPr>
          <a:xfrm rot="5400000" flipV="1">
            <a:off x="11049755" y="26140"/>
            <a:ext cx="1295385" cy="989106"/>
          </a:xfrm>
          <a:custGeom>
            <a:avLst/>
            <a:gdLst/>
            <a:ahLst/>
            <a:cxnLst/>
            <a:rect l="l" t="t" r="r" b="b"/>
            <a:pathLst>
              <a:path w="4647985" h="4114800">
                <a:moveTo>
                  <a:pt x="0" y="0"/>
                </a:moveTo>
                <a:lnTo>
                  <a:pt x="4647985" y="0"/>
                </a:lnTo>
                <a:lnTo>
                  <a:pt x="46479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CDFE942-B382-28DB-7FE8-976B4C3851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0" y="16436"/>
            <a:ext cx="1061912" cy="1057930"/>
          </a:xfrm>
          <a:prstGeom prst="rect">
            <a:avLst/>
          </a:prstGeom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2EDC7CE5-1E76-53BC-E487-13ED1C30D6E7}"/>
              </a:ext>
            </a:extLst>
          </p:cNvPr>
          <p:cNvSpPr/>
          <p:nvPr/>
        </p:nvSpPr>
        <p:spPr>
          <a:xfrm>
            <a:off x="-201346" y="0"/>
            <a:ext cx="1623747" cy="6909088"/>
          </a:xfrm>
          <a:custGeom>
            <a:avLst/>
            <a:gdLst/>
            <a:ahLst/>
            <a:cxnLst/>
            <a:rect l="l" t="t" r="r" b="b"/>
            <a:pathLst>
              <a:path w="4948047" h="8229600">
                <a:moveTo>
                  <a:pt x="0" y="0"/>
                </a:moveTo>
                <a:lnTo>
                  <a:pt x="4948047" y="0"/>
                </a:lnTo>
                <a:lnTo>
                  <a:pt x="49480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64735B61-7196-BA95-EDDC-AF4FD0BAF383}"/>
              </a:ext>
            </a:extLst>
          </p:cNvPr>
          <p:cNvSpPr/>
          <p:nvPr/>
        </p:nvSpPr>
        <p:spPr>
          <a:xfrm>
            <a:off x="8534400" y="6172200"/>
            <a:ext cx="3556000" cy="68580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D23FEC6-BF85-B2A7-F328-D0B7F3FEA7B0}"/>
              </a:ext>
            </a:extLst>
          </p:cNvPr>
          <p:cNvSpPr/>
          <p:nvPr/>
        </p:nvSpPr>
        <p:spPr>
          <a:xfrm>
            <a:off x="4318000" y="6216938"/>
            <a:ext cx="3556000" cy="68580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AA662BB-73AC-A72C-53EB-DA2CF4AD973A}"/>
              </a:ext>
            </a:extLst>
          </p:cNvPr>
          <p:cNvSpPr/>
          <p:nvPr/>
        </p:nvSpPr>
        <p:spPr>
          <a:xfrm>
            <a:off x="508000" y="6149415"/>
            <a:ext cx="3556000" cy="68580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8AEF5AC-4979-278B-891D-DB8CE8715B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6527800"/>
            <a:ext cx="6350000" cy="33020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9C3AC3C-7528-12F3-3D2C-C51F2DB134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97601" y="6527799"/>
            <a:ext cx="5994400" cy="3302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F8CB1785-6CFA-876E-12E1-203D1607311A}"/>
              </a:ext>
            </a:extLst>
          </p:cNvPr>
          <p:cNvSpPr txBox="1"/>
          <p:nvPr/>
        </p:nvSpPr>
        <p:spPr>
          <a:xfrm>
            <a:off x="2805502" y="1357537"/>
            <a:ext cx="8843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h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Bay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848E10B-EC3C-A244-806F-EFEA07A5019B}"/>
              </a:ext>
            </a:extLst>
          </p:cNvPr>
          <p:cNvSpPr txBox="1"/>
          <p:nvPr/>
        </p:nvSpPr>
        <p:spPr>
          <a:xfrm>
            <a:off x="6682810" y="2229995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F8683B7-9F18-F4EC-020D-F924DD5F86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2726" y="1942312"/>
            <a:ext cx="4904162" cy="431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0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D72C216C-9B92-99E0-7C6F-74A0195A6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4501" y="4411816"/>
            <a:ext cx="2223686" cy="27662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Viết tay 9">
                <a:extLst>
                  <a:ext uri="{FF2B5EF4-FFF2-40B4-BE49-F238E27FC236}">
                    <a16:creationId xmlns:a16="http://schemas.microsoft.com/office/drawing/2014/main" id="{20A7D2E4-DD5A-E736-79A7-C7175941A037}"/>
                  </a:ext>
                </a:extLst>
              </p14:cNvPr>
              <p14:cNvContentPartPr/>
              <p14:nvPr/>
            </p14:nvContentPartPr>
            <p14:xfrm>
              <a:off x="7100404" y="124040"/>
              <a:ext cx="360" cy="360"/>
            </p14:xfrm>
          </p:contentPart>
        </mc:Choice>
        <mc:Fallback xmlns="">
          <p:pic>
            <p:nvPicPr>
              <p:cNvPr id="10" name="Viết tay 9">
                <a:extLst>
                  <a:ext uri="{FF2B5EF4-FFF2-40B4-BE49-F238E27FC236}">
                    <a16:creationId xmlns:a16="http://schemas.microsoft.com/office/drawing/2014/main" id="{20A7D2E4-DD5A-E736-79A7-C7175941A0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82404" y="1060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Viết tay 11">
                <a:extLst>
                  <a:ext uri="{FF2B5EF4-FFF2-40B4-BE49-F238E27FC236}">
                    <a16:creationId xmlns:a16="http://schemas.microsoft.com/office/drawing/2014/main" id="{66E5D91C-27F5-9254-7775-DDE93D6F5CD7}"/>
                  </a:ext>
                </a:extLst>
              </p14:cNvPr>
              <p14:cNvContentPartPr/>
              <p14:nvPr/>
            </p14:nvContentPartPr>
            <p14:xfrm>
              <a:off x="-2032436" y="1749440"/>
              <a:ext cx="360" cy="360"/>
            </p14:xfrm>
          </p:contentPart>
        </mc:Choice>
        <mc:Fallback xmlns="">
          <p:pic>
            <p:nvPicPr>
              <p:cNvPr id="12" name="Viết tay 11">
                <a:extLst>
                  <a:ext uri="{FF2B5EF4-FFF2-40B4-BE49-F238E27FC236}">
                    <a16:creationId xmlns:a16="http://schemas.microsoft.com/office/drawing/2014/main" id="{66E5D91C-27F5-9254-7775-DDE93D6F5CD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2050436" y="1731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id="{F6A64F24-81FC-4860-0611-4FD56EB85270}"/>
                  </a:ext>
                </a:extLst>
              </p14:cNvPr>
              <p14:cNvContentPartPr/>
              <p14:nvPr/>
            </p14:nvContentPartPr>
            <p14:xfrm>
              <a:off x="-1885916" y="1229960"/>
              <a:ext cx="360" cy="360"/>
            </p14:xfrm>
          </p:contentPart>
        </mc:Choice>
        <mc:Fallback xmlns=""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F6A64F24-81FC-4860-0611-4FD56EB8527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1890236" y="1225640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Freeform 5">
            <a:extLst>
              <a:ext uri="{FF2B5EF4-FFF2-40B4-BE49-F238E27FC236}">
                <a16:creationId xmlns:a16="http://schemas.microsoft.com/office/drawing/2014/main" id="{7083C1A2-6F28-69B6-AFEC-62A425DF681C}"/>
              </a:ext>
            </a:extLst>
          </p:cNvPr>
          <p:cNvSpPr/>
          <p:nvPr/>
        </p:nvSpPr>
        <p:spPr>
          <a:xfrm rot="5400000" flipV="1">
            <a:off x="11142767" y="-140649"/>
            <a:ext cx="1295385" cy="989106"/>
          </a:xfrm>
          <a:custGeom>
            <a:avLst/>
            <a:gdLst/>
            <a:ahLst/>
            <a:cxnLst/>
            <a:rect l="l" t="t" r="r" b="b"/>
            <a:pathLst>
              <a:path w="4647985" h="4114800">
                <a:moveTo>
                  <a:pt x="0" y="0"/>
                </a:moveTo>
                <a:lnTo>
                  <a:pt x="4647985" y="0"/>
                </a:lnTo>
                <a:lnTo>
                  <a:pt x="46479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07064DD6-E901-F3CF-55C0-F5C317FF1BCB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421508" y="124040"/>
            <a:ext cx="1061912" cy="1057930"/>
          </a:xfrm>
          <a:prstGeom prst="rect">
            <a:avLst/>
          </a:prstGeom>
        </p:spPr>
      </p:pic>
      <p:sp>
        <p:nvSpPr>
          <p:cNvPr id="28" name="Freeform 6">
            <a:extLst>
              <a:ext uri="{FF2B5EF4-FFF2-40B4-BE49-F238E27FC236}">
                <a16:creationId xmlns:a16="http://schemas.microsoft.com/office/drawing/2014/main" id="{BFF4F349-4AF1-116E-A7AA-46AC84F6B447}"/>
              </a:ext>
            </a:extLst>
          </p:cNvPr>
          <p:cNvSpPr/>
          <p:nvPr/>
        </p:nvSpPr>
        <p:spPr>
          <a:xfrm>
            <a:off x="8534400" y="6632793"/>
            <a:ext cx="3556000" cy="225206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88D151A0-70C1-0D31-B83D-ADB5CC930606}"/>
              </a:ext>
            </a:extLst>
          </p:cNvPr>
          <p:cNvSpPr/>
          <p:nvPr/>
        </p:nvSpPr>
        <p:spPr>
          <a:xfrm>
            <a:off x="4318000" y="6677531"/>
            <a:ext cx="3556000" cy="225206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FED6FEDF-E3F0-873E-A643-8AF6D3A59289}"/>
              </a:ext>
            </a:extLst>
          </p:cNvPr>
          <p:cNvSpPr/>
          <p:nvPr/>
        </p:nvSpPr>
        <p:spPr>
          <a:xfrm>
            <a:off x="508000" y="6610008"/>
            <a:ext cx="3556000" cy="225206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DE02924E-E623-78CA-FA48-747E26334CE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0" y="6749566"/>
            <a:ext cx="6350000" cy="108433"/>
          </a:xfrm>
          <a:prstGeom prst="rect">
            <a:avLst/>
          </a:prstGeom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28235C71-E9EE-BE03-7634-585E1DE136A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197601" y="6696073"/>
            <a:ext cx="5994400" cy="161925"/>
          </a:xfrm>
          <a:prstGeom prst="rect">
            <a:avLst/>
          </a:prstGeom>
        </p:spPr>
      </p:pic>
      <p:sp>
        <p:nvSpPr>
          <p:cNvPr id="35" name="Rectangle 8">
            <a:extLst>
              <a:ext uri="{FF2B5EF4-FFF2-40B4-BE49-F238E27FC236}">
                <a16:creationId xmlns:a16="http://schemas.microsoft.com/office/drawing/2014/main" id="{2A5DC3B4-F8CC-70D3-571F-EAAE0421EECB}"/>
              </a:ext>
            </a:extLst>
          </p:cNvPr>
          <p:cNvSpPr/>
          <p:nvPr/>
        </p:nvSpPr>
        <p:spPr>
          <a:xfrm>
            <a:off x="2396936" y="1997539"/>
            <a:ext cx="1154483" cy="2159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D3000A-DF07-1331-4073-17B5C84D0D8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287142"/>
            <a:ext cx="5153822" cy="573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1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ECE2D6"/>
              </a:clrFrom>
              <a:clrTo>
                <a:srgbClr val="ECE2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605" y="2876550"/>
            <a:ext cx="2017395" cy="3610610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3777144" y="926145"/>
            <a:ext cx="416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LỜI CA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779C5144-629B-6382-074F-C69F7B4500B1}"/>
              </a:ext>
            </a:extLst>
          </p:cNvPr>
          <p:cNvSpPr txBox="1"/>
          <p:nvPr/>
        </p:nvSpPr>
        <p:spPr>
          <a:xfrm>
            <a:off x="1215278" y="2606181"/>
            <a:ext cx="1089095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 thắm khăn quàng trên màu cờ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đời em là ngàn hoa rực rỡ.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 chúng em đi đẹp những ước mơ. Tổ quốc thân yêu ngày đêm trông chờ.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Bay cao ngàn tiếng hát, xôn xao sóng nước trùng dương.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đi, đi giữa tình thương, đi giữa mùa xuân, ngàn hoa thơm ngát hương.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Nồng ấm trong tim tiếng Bác 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ồ. Đẹp màu khăn quàng ngàn hoa rực rỡ.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 cánh chim bay về những tương lai. Tổ quốc thân yêu đã qua đêm dài.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Bay cao ngàn tiếng hát, bay cao trên những vì sao.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đi, đi dưới cờ sao, biết mấy tự hào, cùng thêm yêu xiết bao.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Đỏ thắm khăn quàng trên màu cờ cuộc đời em là ngàn hoa rực rở.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Đường chúng em đi đẹp những ước mơ. Tổ quốc thân yêu ngày đêm trông chờ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D1CB2B-9A67-9ECC-B012-25CB54D700C2}"/>
              </a:ext>
            </a:extLst>
          </p:cNvPr>
          <p:cNvSpPr txBox="1"/>
          <p:nvPr/>
        </p:nvSpPr>
        <p:spPr>
          <a:xfrm>
            <a:off x="1944303" y="2184935"/>
            <a:ext cx="6054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THANH</a:t>
            </a:r>
          </a:p>
        </p:txBody>
      </p:sp>
    </p:spTree>
    <p:extLst>
      <p:ext uri="{BB962C8B-B14F-4D97-AF65-F5344CB8AC3E}">
        <p14:creationId xmlns:p14="http://schemas.microsoft.com/office/powerpoint/2010/main" val="271012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067599D0-B2CB-5289-F83A-C58EE034C1BA}"/>
              </a:ext>
            </a:extLst>
          </p:cNvPr>
          <p:cNvSpPr/>
          <p:nvPr/>
        </p:nvSpPr>
        <p:spPr>
          <a:xfrm rot="5400000" flipV="1">
            <a:off x="11049755" y="26140"/>
            <a:ext cx="1295385" cy="989106"/>
          </a:xfrm>
          <a:custGeom>
            <a:avLst/>
            <a:gdLst/>
            <a:ahLst/>
            <a:cxnLst/>
            <a:rect l="l" t="t" r="r" b="b"/>
            <a:pathLst>
              <a:path w="4647985" h="4114800">
                <a:moveTo>
                  <a:pt x="0" y="0"/>
                </a:moveTo>
                <a:lnTo>
                  <a:pt x="4647985" y="0"/>
                </a:lnTo>
                <a:lnTo>
                  <a:pt x="46479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CDFE942-B382-28DB-7FE8-976B4C3851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6800" y="16436"/>
            <a:ext cx="1061912" cy="1057930"/>
          </a:xfrm>
          <a:prstGeom prst="rect">
            <a:avLst/>
          </a:prstGeom>
        </p:spPr>
      </p:pic>
      <p:sp>
        <p:nvSpPr>
          <p:cNvPr id="3" name="Freeform 4">
            <a:extLst>
              <a:ext uri="{FF2B5EF4-FFF2-40B4-BE49-F238E27FC236}">
                <a16:creationId xmlns:a16="http://schemas.microsoft.com/office/drawing/2014/main" id="{2EDC7CE5-1E76-53BC-E487-13ED1C30D6E7}"/>
              </a:ext>
            </a:extLst>
          </p:cNvPr>
          <p:cNvSpPr/>
          <p:nvPr/>
        </p:nvSpPr>
        <p:spPr>
          <a:xfrm>
            <a:off x="-201346" y="0"/>
            <a:ext cx="1623747" cy="6909088"/>
          </a:xfrm>
          <a:custGeom>
            <a:avLst/>
            <a:gdLst/>
            <a:ahLst/>
            <a:cxnLst/>
            <a:rect l="l" t="t" r="r" b="b"/>
            <a:pathLst>
              <a:path w="4948047" h="8229600">
                <a:moveTo>
                  <a:pt x="0" y="0"/>
                </a:moveTo>
                <a:lnTo>
                  <a:pt x="4948047" y="0"/>
                </a:lnTo>
                <a:lnTo>
                  <a:pt x="49480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64735B61-7196-BA95-EDDC-AF4FD0BAF383}"/>
              </a:ext>
            </a:extLst>
          </p:cNvPr>
          <p:cNvSpPr/>
          <p:nvPr/>
        </p:nvSpPr>
        <p:spPr>
          <a:xfrm>
            <a:off x="8534400" y="6172200"/>
            <a:ext cx="3556000" cy="68580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D23FEC6-BF85-B2A7-F328-D0B7F3FEA7B0}"/>
              </a:ext>
            </a:extLst>
          </p:cNvPr>
          <p:cNvSpPr/>
          <p:nvPr/>
        </p:nvSpPr>
        <p:spPr>
          <a:xfrm>
            <a:off x="4318000" y="6216938"/>
            <a:ext cx="3556000" cy="68580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AA662BB-73AC-A72C-53EB-DA2CF4AD973A}"/>
              </a:ext>
            </a:extLst>
          </p:cNvPr>
          <p:cNvSpPr/>
          <p:nvPr/>
        </p:nvSpPr>
        <p:spPr>
          <a:xfrm>
            <a:off x="508000" y="6149415"/>
            <a:ext cx="3556000" cy="685800"/>
          </a:xfrm>
          <a:custGeom>
            <a:avLst/>
            <a:gdLst/>
            <a:ahLst/>
            <a:cxnLst/>
            <a:rect l="l" t="t" r="r" b="b"/>
            <a:pathLst>
              <a:path w="7315200" h="3727529">
                <a:moveTo>
                  <a:pt x="0" y="0"/>
                </a:moveTo>
                <a:lnTo>
                  <a:pt x="7315200" y="0"/>
                </a:lnTo>
                <a:lnTo>
                  <a:pt x="7315200" y="3727530"/>
                </a:lnTo>
                <a:lnTo>
                  <a:pt x="0" y="37275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8AEF5AC-4979-278B-891D-DB8CE8715B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6527800"/>
            <a:ext cx="6350000" cy="33020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79C3AC3C-7528-12F3-3D2C-C51F2DB134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97601" y="6527799"/>
            <a:ext cx="5994400" cy="3302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F8CB1785-6CFA-876E-12E1-203D1607311A}"/>
              </a:ext>
            </a:extLst>
          </p:cNvPr>
          <p:cNvSpPr txBox="1"/>
          <p:nvPr/>
        </p:nvSpPr>
        <p:spPr>
          <a:xfrm>
            <a:off x="4064000" y="2197545"/>
            <a:ext cx="638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HÁT TỪNG CÂU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F8683B7-9F18-F4EC-020D-F924DD5F86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2726" y="1942312"/>
            <a:ext cx="4904162" cy="431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6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910</TotalTime>
  <Words>310</Words>
  <Application>Microsoft Office PowerPoint</Application>
  <PresentationFormat>Widescreen</PresentationFormat>
  <Paragraphs>33</Paragraphs>
  <Slides>10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Quan sát hình ảnh làm cho em liên tưởng đến điều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BIỂU DIỄN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84366011116</cp:lastModifiedBy>
  <cp:revision>96</cp:revision>
  <dcterms:created xsi:type="dcterms:W3CDTF">2022-04-03T11:00:56Z</dcterms:created>
  <dcterms:modified xsi:type="dcterms:W3CDTF">2024-03-15T18:33:29Z</dcterms:modified>
</cp:coreProperties>
</file>