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ong Le" userId="b79e75ab4d611bc5" providerId="LiveId" clId="{C6F2E5ED-8F3E-4211-BBF5-D3BC03F4EC23}"/>
    <pc:docChg chg="custSel modSld">
      <pc:chgData name="Thuong Le" userId="b79e75ab4d611bc5" providerId="LiveId" clId="{C6F2E5ED-8F3E-4211-BBF5-D3BC03F4EC23}" dt="2024-03-13T14:46:22.646" v="37" actId="14100"/>
      <pc:docMkLst>
        <pc:docMk/>
      </pc:docMkLst>
      <pc:sldChg chg="modSp mod">
        <pc:chgData name="Thuong Le" userId="b79e75ab4d611bc5" providerId="LiveId" clId="{C6F2E5ED-8F3E-4211-BBF5-D3BC03F4EC23}" dt="2024-03-13T14:46:22.646" v="37" actId="14100"/>
        <pc:sldMkLst>
          <pc:docMk/>
          <pc:sldMk cId="701429864" sldId="257"/>
        </pc:sldMkLst>
        <pc:spChg chg="mod">
          <ac:chgData name="Thuong Le" userId="b79e75ab4d611bc5" providerId="LiveId" clId="{C6F2E5ED-8F3E-4211-BBF5-D3BC03F4EC23}" dt="2024-03-13T14:46:13.484" v="36" actId="14100"/>
          <ac:spMkLst>
            <pc:docMk/>
            <pc:sldMk cId="701429864" sldId="257"/>
            <ac:spMk id="2" creationId="{B13020F3-33C0-4A16-A582-F68568AB5375}"/>
          </ac:spMkLst>
        </pc:spChg>
        <pc:picChg chg="mod">
          <ac:chgData name="Thuong Le" userId="b79e75ab4d611bc5" providerId="LiveId" clId="{C6F2E5ED-8F3E-4211-BBF5-D3BC03F4EC23}" dt="2024-03-13T14:46:22.646" v="37" actId="14100"/>
          <ac:picMkLst>
            <pc:docMk/>
            <pc:sldMk cId="701429864" sldId="257"/>
            <ac:picMk id="5" creationId="{832DE0B2-2814-4260-8A1D-D2237616AF15}"/>
          </ac:picMkLst>
        </pc:picChg>
      </pc:sldChg>
    </pc:docChg>
  </pc:docChgLst>
  <pc:docChgLst>
    <pc:chgData name="Thuong Le" userId="b79e75ab4d611bc5" providerId="LiveId" clId="{B008C18A-9B03-4916-8594-E5DF7FBE529D}"/>
    <pc:docChg chg="modSld">
      <pc:chgData name="Thuong Le" userId="b79e75ab4d611bc5" providerId="LiveId" clId="{B008C18A-9B03-4916-8594-E5DF7FBE529D}" dt="2024-01-16T00:55:10.139" v="25" actId="20577"/>
      <pc:docMkLst>
        <pc:docMk/>
      </pc:docMkLst>
      <pc:sldChg chg="modSp">
        <pc:chgData name="Thuong Le" userId="b79e75ab4d611bc5" providerId="LiveId" clId="{B008C18A-9B03-4916-8594-E5DF7FBE529D}" dt="2024-01-16T00:55:10.139" v="25" actId="20577"/>
        <pc:sldMkLst>
          <pc:docMk/>
          <pc:sldMk cId="2989193901" sldId="262"/>
        </pc:sldMkLst>
        <pc:spChg chg="mod">
          <ac:chgData name="Thuong Le" userId="b79e75ab4d611bc5" providerId="LiveId" clId="{B008C18A-9B03-4916-8594-E5DF7FBE529D}" dt="2024-01-16T00:55:10.139" v="25" actId="20577"/>
          <ac:spMkLst>
            <pc:docMk/>
            <pc:sldMk cId="2989193901" sldId="262"/>
            <ac:spMk id="13" creationId="{FC709EF6-3266-40FE-83E9-15256AF6317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F070B-3F70-4C4C-B070-6C1F9A0CAD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83BF69-4BC4-4AD6-BD9B-FEC8946633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3F086-EFEE-45B7-96E2-3C137FB37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35C4F-548C-4F9B-AF20-D3CABFB552AD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C5906-0783-44CA-855F-15FDB8F6A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327C0-008D-429B-82B4-F3322792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F837-A57C-46BB-A4D0-C2AC354650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070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3B7ED-291B-4EC3-903B-C3C3C453B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5D39F0-0834-474B-8A49-DD769B0AEC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4C879-7FB4-4178-A2FD-181E25EED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35C4F-548C-4F9B-AF20-D3CABFB552AD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8877A-2228-4CBA-BD1F-C9C499550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8EA31-F7B9-44A0-9DF7-D99229012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F837-A57C-46BB-A4D0-C2AC354650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6197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87B49C-0011-4354-93C9-FAE516E776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53B8C6-7D26-4FE9-BA17-C80B07ACB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5EDFF-18F3-4AD1-B733-F680DF2FC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35C4F-548C-4F9B-AF20-D3CABFB552AD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00E57-3E09-4EF0-A2DB-5FABD15F7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2F5D9-AB6B-4813-A609-821BC5E62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F837-A57C-46BB-A4D0-C2AC354650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231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BF00B-5A18-47C1-94A2-7CB829E29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6E3F1-7E45-41E2-902F-1C45989BF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77D8B-EE0B-43F7-B098-F853D500E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35C4F-548C-4F9B-AF20-D3CABFB552AD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0ECB4-9F13-4509-8BC7-4A86B89B4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462D3-4F39-47D6-985C-CCDE2272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F837-A57C-46BB-A4D0-C2AC354650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4074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629B4-B9DA-4684-852C-91184D7AB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EF1838-A9B4-41C4-A966-B74574F51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6A88E-0A85-4DD7-8FC9-183584566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35C4F-548C-4F9B-AF20-D3CABFB552AD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FD2FA-84FB-481B-AB21-782BAC25A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FAB97-5835-4785-AE83-4C4802140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F837-A57C-46BB-A4D0-C2AC354650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2983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2B73C-2F68-4993-A686-09382112F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03D4-4B82-4FE0-B69A-64101056A3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12A8FC-010A-48D1-927B-4617714C1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CB3943-B60F-447B-9EE1-B44227588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35C4F-548C-4F9B-AF20-D3CABFB552AD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59BA60-FE3A-479C-A6C3-9466B5090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7323B0-0FC4-49B5-A3D9-1E02BB837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F837-A57C-46BB-A4D0-C2AC354650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0990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27530-2377-4261-A380-ACF050E0D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763A7-CD8B-46F6-AC03-B260DA271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466E8F-BD51-4720-B6AF-D87FFB108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9E3703-18F3-4086-A3C7-1E9F894562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0AB06F-3E79-4B8C-A1A1-4C36150899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AFDBBA-7D30-4108-B5C4-2BE8D2D48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35C4F-548C-4F9B-AF20-D3CABFB552AD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973C93-9B5B-402F-9B46-E062ECE8D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1BCC5B-7905-4560-ADEE-BBD63C5CD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F837-A57C-46BB-A4D0-C2AC354650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278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FF6B7-5587-4C77-AC5E-7D9EFAAA5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92D6D6-1783-41E8-B1A8-02C352579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35C4F-548C-4F9B-AF20-D3CABFB552AD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DA5547-AFE4-4BCF-9A9B-BF500009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4B113E-A163-4770-9940-149A24D43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F837-A57C-46BB-A4D0-C2AC354650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782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06593C-1389-45B6-BEC4-A64F86F53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35C4F-548C-4F9B-AF20-D3CABFB552AD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48BE04-01D8-4CA9-9CED-4C6D5A443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5C878-5913-4127-AC8D-BF766053F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F837-A57C-46BB-A4D0-C2AC354650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54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EF62F-CD87-4065-8E82-46C594013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B4279-EE33-463A-970D-80E040192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237D69-BE61-4111-A853-54F5E265A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E3F1FC-EB4F-47CC-9FDA-054577F0D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35C4F-548C-4F9B-AF20-D3CABFB552AD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DF9B63-6799-4C31-BCEC-32BE24078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D28A24-1F25-42A0-9E34-1F458E676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F837-A57C-46BB-A4D0-C2AC354650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4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DD4E7-D885-4CFC-8068-5B803865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ADDF11-5D26-4F03-B689-E7497DCAED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80AF18-4356-47B4-AD14-6A4DB8535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208010-91F5-4EFC-A54D-E2D5F8BF6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35C4F-548C-4F9B-AF20-D3CABFB552AD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754B5-CFCB-4969-BDE7-7CA379F9E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2F31F6-A3FE-4825-B1CC-5B764E6EE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F837-A57C-46BB-A4D0-C2AC354650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758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6E95B9-D985-460B-9499-2A7723D88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20185-92B7-4540-8046-9B5029ADC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A7C32-1F3D-4291-B32F-E4A9C6ACEB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35C4F-548C-4F9B-AF20-D3CABFB552AD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597CA-71AC-4843-BC60-45AE48A0B6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ED85-7A4B-407B-850E-F10D9AD7FA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1F837-A57C-46BB-A4D0-C2AC354650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146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DEE4F-1527-43B5-BE42-2A01B09FA0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6EEE61-FB81-4B99-BFA1-1473ECA902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8DDFB3-DCD8-41C9-80EC-0A3132363D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5" t="1992"/>
          <a:stretch/>
        </p:blipFill>
        <p:spPr>
          <a:xfrm>
            <a:off x="1876926" y="5630"/>
            <a:ext cx="8425457" cy="685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37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707B9-C47D-42DA-87CB-9352F4CE506E}"/>
              </a:ext>
            </a:extLst>
          </p:cNvPr>
          <p:cNvSpPr txBox="1">
            <a:spLocks/>
          </p:cNvSpPr>
          <p:nvPr/>
        </p:nvSpPr>
        <p:spPr>
          <a:xfrm>
            <a:off x="0" y="410142"/>
            <a:ext cx="12192000" cy="481263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zh-CN" sz="3800" b="1" dirty="0">
                <a:solidFill>
                  <a:schemeClr val="accent2">
                    <a:lumMod val="75000"/>
                  </a:schemeClr>
                </a:solidFill>
              </a:rPr>
              <a:t>Hoạt động 4: Trải nghiệm</a:t>
            </a:r>
            <a:endParaRPr lang="zh-CN" altLang="en-US" sz="3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C8F917-7363-457A-96EF-5A315FAC9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3948"/>
            <a:ext cx="12205852" cy="31967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574D64-6AEA-47A6-B844-F1A031F31E12}"/>
              </a:ext>
            </a:extLst>
          </p:cNvPr>
          <p:cNvSpPr txBox="1"/>
          <p:nvPr/>
        </p:nvSpPr>
        <p:spPr>
          <a:xfrm>
            <a:off x="11386084" y="2062480"/>
            <a:ext cx="620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3600" b="1" dirty="0">
                <a:solidFill>
                  <a:srgbClr val="FF0000"/>
                </a:solidFill>
                <a:latin typeface="+mj-lt"/>
              </a:rPr>
              <a:t>Đ</a:t>
            </a:r>
            <a:r>
              <a:rPr lang="vi-VN" altLang="zh-CN" sz="3200" b="1" dirty="0">
                <a:solidFill>
                  <a:srgbClr val="FF0000"/>
                </a:solidFill>
                <a:latin typeface="+mj-lt"/>
              </a:rPr>
              <a:t> </a:t>
            </a:r>
            <a:endParaRPr lang="zh-CN" alt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6FCE62-9981-4BC4-B8FB-D72C3F701946}"/>
              </a:ext>
            </a:extLst>
          </p:cNvPr>
          <p:cNvSpPr txBox="1"/>
          <p:nvPr/>
        </p:nvSpPr>
        <p:spPr>
          <a:xfrm>
            <a:off x="9902724" y="2704902"/>
            <a:ext cx="54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3600" b="1" dirty="0">
                <a:solidFill>
                  <a:srgbClr val="FF0000"/>
                </a:solidFill>
                <a:latin typeface="+mj-lt"/>
              </a:rPr>
              <a:t>S</a:t>
            </a:r>
            <a:r>
              <a:rPr lang="vi-VN" altLang="zh-CN" sz="3200" b="1" dirty="0">
                <a:solidFill>
                  <a:srgbClr val="FF0000"/>
                </a:solidFill>
                <a:latin typeface="+mj-lt"/>
              </a:rPr>
              <a:t> </a:t>
            </a:r>
            <a:endParaRPr lang="zh-CN" alt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AD1238-E117-4E32-A47E-B8C371340AB6}"/>
              </a:ext>
            </a:extLst>
          </p:cNvPr>
          <p:cNvSpPr txBox="1"/>
          <p:nvPr/>
        </p:nvSpPr>
        <p:spPr>
          <a:xfrm>
            <a:off x="9902724" y="3183602"/>
            <a:ext cx="54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3600" b="1" dirty="0">
                <a:solidFill>
                  <a:srgbClr val="FF0000"/>
                </a:solidFill>
                <a:latin typeface="+mj-lt"/>
              </a:rPr>
              <a:t>S</a:t>
            </a:r>
            <a:r>
              <a:rPr lang="vi-VN" altLang="zh-CN" sz="3200" b="1" dirty="0">
                <a:solidFill>
                  <a:srgbClr val="FF0000"/>
                </a:solidFill>
                <a:latin typeface="+mj-lt"/>
              </a:rPr>
              <a:t> </a:t>
            </a:r>
            <a:endParaRPr lang="zh-CN" alt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D21C39-0403-4092-9DBD-98DCA801857A}"/>
              </a:ext>
            </a:extLst>
          </p:cNvPr>
          <p:cNvSpPr txBox="1"/>
          <p:nvPr/>
        </p:nvSpPr>
        <p:spPr>
          <a:xfrm>
            <a:off x="9914867" y="3760574"/>
            <a:ext cx="54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3600" b="1" dirty="0">
                <a:solidFill>
                  <a:srgbClr val="FF0000"/>
                </a:solidFill>
                <a:latin typeface="+mj-lt"/>
              </a:rPr>
              <a:t>S</a:t>
            </a:r>
            <a:r>
              <a:rPr lang="vi-VN" altLang="zh-CN" sz="3200" b="1" dirty="0">
                <a:solidFill>
                  <a:srgbClr val="FF0000"/>
                </a:solidFill>
                <a:latin typeface="+mj-lt"/>
              </a:rPr>
              <a:t> </a:t>
            </a:r>
            <a:endParaRPr lang="zh-CN" alt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0448B46-4FFC-4EDD-A8A8-23BDBDD5445B}"/>
              </a:ext>
            </a:extLst>
          </p:cNvPr>
          <p:cNvSpPr/>
          <p:nvPr/>
        </p:nvSpPr>
        <p:spPr>
          <a:xfrm>
            <a:off x="101600" y="2058571"/>
            <a:ext cx="620683" cy="6463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124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B165AE-97B4-4190-8C94-C53FA93E24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7"/>
          <a:stretch/>
        </p:blipFill>
        <p:spPr>
          <a:xfrm>
            <a:off x="0" y="753425"/>
            <a:ext cx="12192000" cy="610457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384E77F-F9AC-45E9-81FA-39E5A2566C3F}"/>
              </a:ext>
            </a:extLst>
          </p:cNvPr>
          <p:cNvCxnSpPr/>
          <p:nvPr/>
        </p:nvCxnSpPr>
        <p:spPr>
          <a:xfrm>
            <a:off x="5963920" y="2672080"/>
            <a:ext cx="1290320" cy="2834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915FA1-A21F-4934-82DA-6056641C63E6}"/>
              </a:ext>
            </a:extLst>
          </p:cNvPr>
          <p:cNvCxnSpPr/>
          <p:nvPr/>
        </p:nvCxnSpPr>
        <p:spPr>
          <a:xfrm flipV="1">
            <a:off x="6014720" y="2631440"/>
            <a:ext cx="1270000" cy="1452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986E29F-0CAB-40BE-9002-3AD0B54B0998}"/>
              </a:ext>
            </a:extLst>
          </p:cNvPr>
          <p:cNvCxnSpPr/>
          <p:nvPr/>
        </p:nvCxnSpPr>
        <p:spPr>
          <a:xfrm flipV="1">
            <a:off x="5963920" y="4155440"/>
            <a:ext cx="1290320" cy="13512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49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20F3-33C0-4A16-A582-F68568AB53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192306"/>
          </a:xfrm>
        </p:spPr>
        <p:txBody>
          <a:bodyPr>
            <a:normAutofit/>
          </a:bodyPr>
          <a:lstStyle/>
          <a:p>
            <a:r>
              <a:rPr lang="vi-VN" altLang="zh-C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LỚP 1 – TUẦN 25</a:t>
            </a:r>
            <a:endParaRPr lang="zh-CN" alt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1B918A-B01E-4726-9227-4C02C18B88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2DE0B2-2814-4260-8A1D-D2237616A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576" y="1626020"/>
            <a:ext cx="12299575" cy="350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29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3F210-F71E-4378-9730-5EB6AB882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66274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vi-VN" altLang="zh-CN" sz="3800" b="1" dirty="0">
                <a:solidFill>
                  <a:schemeClr val="accent2">
                    <a:lumMod val="75000"/>
                  </a:schemeClr>
                </a:solidFill>
              </a:rPr>
              <a:t>Hoạt động 1: Khởi động và thoát khỏi chương trình</a:t>
            </a:r>
            <a:endParaRPr lang="zh-CN" altLang="en-US" sz="3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9D0D2E-BB75-4AC7-A039-56F308522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3040564"/>
            <a:ext cx="9144000" cy="1655762"/>
          </a:xfrm>
        </p:spPr>
        <p:txBody>
          <a:bodyPr>
            <a:normAutofit/>
          </a:bodyPr>
          <a:lstStyle/>
          <a:p>
            <a:r>
              <a:rPr lang="vi-VN" altLang="zh-CN" sz="4000" b="1" dirty="0">
                <a:latin typeface="+mj-lt"/>
              </a:rPr>
              <a:t>Làm thế nào để </a:t>
            </a:r>
            <a:r>
              <a:rPr lang="vi-VN" altLang="zh-CN" sz="4000" b="1" dirty="0">
                <a:solidFill>
                  <a:srgbClr val="C00000"/>
                </a:solidFill>
                <a:latin typeface="+mj-lt"/>
              </a:rPr>
              <a:t>khởi động </a:t>
            </a:r>
            <a:r>
              <a:rPr lang="vi-VN" altLang="zh-CN" sz="4000" b="1" dirty="0">
                <a:latin typeface="+mj-lt"/>
              </a:rPr>
              <a:t>chương trình?</a:t>
            </a:r>
            <a:endParaRPr lang="zh-CN" altLang="en-US" sz="4000" b="1" dirty="0">
              <a:latin typeface="+mj-lt"/>
            </a:endParaRPr>
          </a:p>
        </p:txBody>
      </p:sp>
      <p:pic>
        <p:nvPicPr>
          <p:cNvPr id="1026" name="Picture 2" descr="Thiên Ân (nguyentrieungoctam20101964) - Profile | Pinterest">
            <a:extLst>
              <a:ext uri="{FF2B5EF4-FFF2-40B4-BE49-F238E27FC236}">
                <a16:creationId xmlns:a16="http://schemas.microsoft.com/office/drawing/2014/main" id="{06BA2DDF-BC7A-4627-804C-0F6154D562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5" y="2000250"/>
            <a:ext cx="3048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867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E8EB17-661C-4CBA-ABD8-C44401F50D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91"/>
          <a:stretch/>
        </p:blipFill>
        <p:spPr>
          <a:xfrm>
            <a:off x="919719" y="160421"/>
            <a:ext cx="10352561" cy="27613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00DBC4-93A8-4E40-B104-0952BD489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7637497" cy="276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3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QOOBEE AGAPI OFFICE Animated | Hình gif, Đang yêu, Khủng long">
            <a:extLst>
              <a:ext uri="{FF2B5EF4-FFF2-40B4-BE49-F238E27FC236}">
                <a16:creationId xmlns:a16="http://schemas.microsoft.com/office/drawing/2014/main" id="{660328F8-2BD9-46C0-9500-3555A629C7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949" y="2000250"/>
            <a:ext cx="3524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E5F224D-839B-4C46-A35D-2EF8666DA452}"/>
              </a:ext>
            </a:extLst>
          </p:cNvPr>
          <p:cNvSpPr txBox="1">
            <a:spLocks/>
          </p:cNvSpPr>
          <p:nvPr/>
        </p:nvSpPr>
        <p:spPr>
          <a:xfrm>
            <a:off x="1042737" y="3429000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altLang="zh-CN" sz="4000" b="1" dirty="0">
                <a:latin typeface="+mj-lt"/>
              </a:rPr>
              <a:t> Làm thế nào để </a:t>
            </a:r>
            <a:r>
              <a:rPr lang="vi-VN" altLang="zh-CN" sz="4000" b="1" dirty="0">
                <a:solidFill>
                  <a:srgbClr val="C00000"/>
                </a:solidFill>
                <a:latin typeface="+mj-lt"/>
              </a:rPr>
              <a:t>đóng</a:t>
            </a:r>
            <a:r>
              <a:rPr lang="vi-VN" altLang="zh-CN" sz="4000" b="1" dirty="0">
                <a:latin typeface="+mj-lt"/>
              </a:rPr>
              <a:t> chương trình?</a:t>
            </a:r>
            <a:endParaRPr lang="zh-CN" altLang="en-US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2874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7715E1-B54B-4D5D-B518-E706442513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0" y="1181100"/>
            <a:ext cx="12192000" cy="2997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6987350-3ED4-42C3-AB3F-A3E1B9DC7421}"/>
              </a:ext>
            </a:extLst>
          </p:cNvPr>
          <p:cNvSpPr/>
          <p:nvPr/>
        </p:nvSpPr>
        <p:spPr>
          <a:xfrm>
            <a:off x="11367753" y="1048871"/>
            <a:ext cx="824247" cy="6034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604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E9B0D-C924-4134-A220-554DF83F7618}"/>
              </a:ext>
            </a:extLst>
          </p:cNvPr>
          <p:cNvSpPr txBox="1">
            <a:spLocks/>
          </p:cNvSpPr>
          <p:nvPr/>
        </p:nvSpPr>
        <p:spPr>
          <a:xfrm>
            <a:off x="0" y="176462"/>
            <a:ext cx="12192000" cy="481263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zh-CN" sz="3800" b="1" dirty="0">
                <a:solidFill>
                  <a:schemeClr val="accent2">
                    <a:lumMod val="75000"/>
                  </a:schemeClr>
                </a:solidFill>
              </a:rPr>
              <a:t>Hoạt động 2: Giao diện phần mềm</a:t>
            </a:r>
            <a:endParaRPr lang="zh-CN" altLang="en-US" sz="3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F4C922-D98C-4EB7-AF90-9C2CAEB962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31"/>
          <a:stretch/>
        </p:blipFill>
        <p:spPr>
          <a:xfrm>
            <a:off x="964929" y="1326770"/>
            <a:ext cx="10262142" cy="544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22D584-9F14-4BFA-B81D-8CB87A671C74}"/>
              </a:ext>
            </a:extLst>
          </p:cNvPr>
          <p:cNvSpPr/>
          <p:nvPr/>
        </p:nvSpPr>
        <p:spPr>
          <a:xfrm>
            <a:off x="952861" y="1300739"/>
            <a:ext cx="1580151" cy="1762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Callout: Bent Line 5">
            <a:extLst>
              <a:ext uri="{FF2B5EF4-FFF2-40B4-BE49-F238E27FC236}">
                <a16:creationId xmlns:a16="http://schemas.microsoft.com/office/drawing/2014/main" id="{CCFF7019-313E-4F47-A0A6-CA4441F0A8BB}"/>
              </a:ext>
            </a:extLst>
          </p:cNvPr>
          <p:cNvSpPr/>
          <p:nvPr/>
        </p:nvSpPr>
        <p:spPr>
          <a:xfrm>
            <a:off x="2901903" y="842179"/>
            <a:ext cx="1672590" cy="336961"/>
          </a:xfrm>
          <a:prstGeom prst="borderCallout2">
            <a:avLst>
              <a:gd name="adj1" fmla="val 18750"/>
              <a:gd name="adj2" fmla="val 779"/>
              <a:gd name="adj3" fmla="val 18750"/>
              <a:gd name="adj4" fmla="val -16667"/>
              <a:gd name="adj5" fmla="val 139637"/>
              <a:gd name="adj6" fmla="val -4575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7C3281-970E-4CBF-A81B-A751A87D91F4}"/>
              </a:ext>
            </a:extLst>
          </p:cNvPr>
          <p:cNvSpPr txBox="1"/>
          <p:nvPr/>
        </p:nvSpPr>
        <p:spPr>
          <a:xfrm>
            <a:off x="3011076" y="85358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dirty="0">
                <a:latin typeface="+mj-lt"/>
              </a:rPr>
              <a:t>Thanh tiêu đề</a:t>
            </a:r>
            <a:endParaRPr lang="zh-CN" altLang="en-US" dirty="0"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263CE2-34F1-40F2-9647-6775CD63884E}"/>
              </a:ext>
            </a:extLst>
          </p:cNvPr>
          <p:cNvSpPr/>
          <p:nvPr/>
        </p:nvSpPr>
        <p:spPr>
          <a:xfrm>
            <a:off x="952861" y="1512795"/>
            <a:ext cx="2342151" cy="17621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Callout: Bent Line 8">
            <a:extLst>
              <a:ext uri="{FF2B5EF4-FFF2-40B4-BE49-F238E27FC236}">
                <a16:creationId xmlns:a16="http://schemas.microsoft.com/office/drawing/2014/main" id="{E788C41A-232F-4643-A04F-02B4564AB9EC}"/>
              </a:ext>
            </a:extLst>
          </p:cNvPr>
          <p:cNvSpPr/>
          <p:nvPr/>
        </p:nvSpPr>
        <p:spPr>
          <a:xfrm>
            <a:off x="4173467" y="1336809"/>
            <a:ext cx="1672590" cy="336961"/>
          </a:xfrm>
          <a:prstGeom prst="borderCallout2">
            <a:avLst>
              <a:gd name="adj1" fmla="val 57194"/>
              <a:gd name="adj2" fmla="val 779"/>
              <a:gd name="adj3" fmla="val 61716"/>
              <a:gd name="adj4" fmla="val -14389"/>
              <a:gd name="adj5" fmla="val 78579"/>
              <a:gd name="adj6" fmla="val -52134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2618D5-395B-430C-8634-FDF2963F54C1}"/>
              </a:ext>
            </a:extLst>
          </p:cNvPr>
          <p:cNvSpPr txBox="1"/>
          <p:nvPr/>
        </p:nvSpPr>
        <p:spPr>
          <a:xfrm>
            <a:off x="4337142" y="1352204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dirty="0">
                <a:latin typeface="+mj-lt"/>
              </a:rPr>
              <a:t>Thanh menu</a:t>
            </a:r>
            <a:endParaRPr lang="zh-CN" altLang="en-US" dirty="0"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9BDB9F-8F17-491F-9529-5E99C9711F71}"/>
              </a:ext>
            </a:extLst>
          </p:cNvPr>
          <p:cNvSpPr/>
          <p:nvPr/>
        </p:nvSpPr>
        <p:spPr>
          <a:xfrm>
            <a:off x="952861" y="1774855"/>
            <a:ext cx="9101091" cy="807720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Callout: Bent Line 11">
            <a:extLst>
              <a:ext uri="{FF2B5EF4-FFF2-40B4-BE49-F238E27FC236}">
                <a16:creationId xmlns:a16="http://schemas.microsoft.com/office/drawing/2014/main" id="{C2078EC2-2E57-4C19-A5AD-83D9406808CF}"/>
              </a:ext>
            </a:extLst>
          </p:cNvPr>
          <p:cNvSpPr/>
          <p:nvPr/>
        </p:nvSpPr>
        <p:spPr>
          <a:xfrm>
            <a:off x="4260679" y="2933802"/>
            <a:ext cx="1672590" cy="336961"/>
          </a:xfrm>
          <a:prstGeom prst="borderCallout2">
            <a:avLst>
              <a:gd name="adj1" fmla="val 18750"/>
              <a:gd name="adj2" fmla="val 779"/>
              <a:gd name="adj3" fmla="val 18750"/>
              <a:gd name="adj4" fmla="val -16667"/>
              <a:gd name="adj5" fmla="val -109116"/>
              <a:gd name="adj6" fmla="val -32089"/>
            </a:avLst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709EF6-3266-40FE-83E9-15256AF63170}"/>
              </a:ext>
            </a:extLst>
          </p:cNvPr>
          <p:cNvSpPr txBox="1"/>
          <p:nvPr/>
        </p:nvSpPr>
        <p:spPr>
          <a:xfrm>
            <a:off x="4379163" y="2934461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>
                <a:latin typeface="+mj-lt"/>
              </a:rPr>
              <a:t>Thanh công cụ</a:t>
            </a:r>
            <a:endParaRPr lang="zh-CN" altLang="en-US" dirty="0">
              <a:latin typeface="+mj-lt"/>
            </a:endParaRPr>
          </a:p>
        </p:txBody>
      </p:sp>
      <p:sp>
        <p:nvSpPr>
          <p:cNvPr id="14" name="Callout: Bent Line 13">
            <a:extLst>
              <a:ext uri="{FF2B5EF4-FFF2-40B4-BE49-F238E27FC236}">
                <a16:creationId xmlns:a16="http://schemas.microsoft.com/office/drawing/2014/main" id="{5AD8FF55-9B81-4138-9932-501F5483E798}"/>
              </a:ext>
            </a:extLst>
          </p:cNvPr>
          <p:cNvSpPr/>
          <p:nvPr/>
        </p:nvSpPr>
        <p:spPr>
          <a:xfrm>
            <a:off x="5458118" y="6006210"/>
            <a:ext cx="2024722" cy="336961"/>
          </a:xfrm>
          <a:prstGeom prst="borderCallout2">
            <a:avLst>
              <a:gd name="adj1" fmla="val 18750"/>
              <a:gd name="adj2" fmla="val 779"/>
              <a:gd name="adj3" fmla="val 18750"/>
              <a:gd name="adj4" fmla="val -16667"/>
              <a:gd name="adj5" fmla="val 144160"/>
              <a:gd name="adj6" fmla="val -25618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8BC203-B9A5-4F90-9BB7-9EC1B783CAB9}"/>
              </a:ext>
            </a:extLst>
          </p:cNvPr>
          <p:cNvSpPr txBox="1"/>
          <p:nvPr/>
        </p:nvSpPr>
        <p:spPr>
          <a:xfrm>
            <a:off x="5515474" y="5990024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dirty="0">
                <a:latin typeface="+mj-lt"/>
              </a:rPr>
              <a:t>Thanh cuộn ngang</a:t>
            </a:r>
            <a:endParaRPr lang="zh-CN" altLang="en-US" dirty="0">
              <a:latin typeface="+mj-lt"/>
            </a:endParaRPr>
          </a:p>
        </p:txBody>
      </p:sp>
      <p:sp>
        <p:nvSpPr>
          <p:cNvPr id="16" name="Callout: Bent Line 15">
            <a:extLst>
              <a:ext uri="{FF2B5EF4-FFF2-40B4-BE49-F238E27FC236}">
                <a16:creationId xmlns:a16="http://schemas.microsoft.com/office/drawing/2014/main" id="{C51F50A2-65A5-4BC1-A4C8-846D4820AB34}"/>
              </a:ext>
            </a:extLst>
          </p:cNvPr>
          <p:cNvSpPr/>
          <p:nvPr/>
        </p:nvSpPr>
        <p:spPr>
          <a:xfrm flipH="1">
            <a:off x="8643278" y="4409561"/>
            <a:ext cx="2024722" cy="336961"/>
          </a:xfrm>
          <a:prstGeom prst="borderCallout2">
            <a:avLst>
              <a:gd name="adj1" fmla="val 18750"/>
              <a:gd name="adj2" fmla="val 779"/>
              <a:gd name="adj3" fmla="val 18750"/>
              <a:gd name="adj4" fmla="val -16667"/>
              <a:gd name="adj5" fmla="val 19784"/>
              <a:gd name="adj6" fmla="val -25870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35CEAD-B179-4F77-9549-9A41B3DEBE7A}"/>
              </a:ext>
            </a:extLst>
          </p:cNvPr>
          <p:cNvSpPr txBox="1"/>
          <p:nvPr/>
        </p:nvSpPr>
        <p:spPr>
          <a:xfrm>
            <a:off x="8819512" y="4393375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dirty="0">
                <a:latin typeface="+mj-lt"/>
              </a:rPr>
              <a:t>Thanh cuộn dọc</a:t>
            </a:r>
            <a:endParaRPr lang="zh-CN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919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 animBg="1"/>
      <p:bldP spid="10" grpId="0"/>
      <p:bldP spid="11" grpId="0" animBg="1"/>
      <p:bldP spid="12" grpId="0" animBg="1"/>
      <p:bldP spid="13" grpId="0"/>
      <p:bldP spid="14" grpId="0" animBg="1"/>
      <p:bldP spid="15" grpId="0"/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4E70B8-811A-447B-AB8E-59635002C1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592"/>
          <a:stretch/>
        </p:blipFill>
        <p:spPr>
          <a:xfrm>
            <a:off x="0" y="2638902"/>
            <a:ext cx="12192000" cy="13789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39C9346-7E23-4ADB-BCFB-6D614AD03A37}"/>
              </a:ext>
            </a:extLst>
          </p:cNvPr>
          <p:cNvSpPr/>
          <p:nvPr/>
        </p:nvSpPr>
        <p:spPr>
          <a:xfrm>
            <a:off x="0" y="2593910"/>
            <a:ext cx="4525347" cy="142397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B43131F-C3D4-45DB-AAAF-34F81C61D13C}"/>
              </a:ext>
            </a:extLst>
          </p:cNvPr>
          <p:cNvSpPr/>
          <p:nvPr/>
        </p:nvSpPr>
        <p:spPr>
          <a:xfrm>
            <a:off x="4604657" y="2593910"/>
            <a:ext cx="2906486" cy="142397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D45C5D2-5855-4B17-8632-AF9D21BFC29E}"/>
              </a:ext>
            </a:extLst>
          </p:cNvPr>
          <p:cNvSpPr/>
          <p:nvPr/>
        </p:nvSpPr>
        <p:spPr>
          <a:xfrm>
            <a:off x="7590453" y="2593910"/>
            <a:ext cx="555171" cy="142397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FE87FA9-0A3D-45E9-8FCC-DCBA80C1ACA2}"/>
              </a:ext>
            </a:extLst>
          </p:cNvPr>
          <p:cNvSpPr/>
          <p:nvPr/>
        </p:nvSpPr>
        <p:spPr>
          <a:xfrm>
            <a:off x="8224934" y="2616406"/>
            <a:ext cx="3967066" cy="142397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id="{C99C85C3-6FCD-4561-89E0-EE835AE8A9EF}"/>
              </a:ext>
            </a:extLst>
          </p:cNvPr>
          <p:cNvSpPr/>
          <p:nvPr/>
        </p:nvSpPr>
        <p:spPr>
          <a:xfrm>
            <a:off x="1782147" y="1968759"/>
            <a:ext cx="1735494" cy="457200"/>
          </a:xfrm>
          <a:prstGeom prst="borderCallout1">
            <a:avLst>
              <a:gd name="adj1" fmla="val -1658"/>
              <a:gd name="adj2" fmla="val 269"/>
              <a:gd name="adj3" fmla="val 136990"/>
              <a:gd name="adj4" fmla="val -3725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FAF738-806A-4E3E-914B-FFBF04307115}"/>
              </a:ext>
            </a:extLst>
          </p:cNvPr>
          <p:cNvSpPr txBox="1"/>
          <p:nvPr/>
        </p:nvSpPr>
        <p:spPr>
          <a:xfrm>
            <a:off x="2031776" y="2026404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dirty="0">
                <a:latin typeface="+mj-lt"/>
              </a:rPr>
              <a:t>Công cụ vẽ</a:t>
            </a:r>
            <a:endParaRPr lang="zh-CN" altLang="en-US" dirty="0">
              <a:latin typeface="+mj-lt"/>
            </a:endParaRPr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E66B333C-5DE2-4379-B5EC-59ECC4E8F8C1}"/>
              </a:ext>
            </a:extLst>
          </p:cNvPr>
          <p:cNvSpPr/>
          <p:nvPr/>
        </p:nvSpPr>
        <p:spPr>
          <a:xfrm>
            <a:off x="5526832" y="1968759"/>
            <a:ext cx="1735494" cy="457200"/>
          </a:xfrm>
          <a:prstGeom prst="borderCallout1">
            <a:avLst>
              <a:gd name="adj1" fmla="val -1658"/>
              <a:gd name="adj2" fmla="val 269"/>
              <a:gd name="adj3" fmla="val 136990"/>
              <a:gd name="adj4" fmla="val -37258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E2A2CE-36BC-42A3-ABDF-3DD9E5476CDE}"/>
              </a:ext>
            </a:extLst>
          </p:cNvPr>
          <p:cNvSpPr txBox="1"/>
          <p:nvPr/>
        </p:nvSpPr>
        <p:spPr>
          <a:xfrm>
            <a:off x="5952791" y="2017416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dirty="0">
                <a:latin typeface="+mj-lt"/>
              </a:rPr>
              <a:t>Mẫu vẽ</a:t>
            </a:r>
            <a:endParaRPr lang="zh-CN" altLang="en-US" dirty="0">
              <a:latin typeface="+mj-lt"/>
            </a:endParaRPr>
          </a:p>
        </p:txBody>
      </p:sp>
      <p:sp>
        <p:nvSpPr>
          <p:cNvPr id="14" name="Callout: Line 13">
            <a:extLst>
              <a:ext uri="{FF2B5EF4-FFF2-40B4-BE49-F238E27FC236}">
                <a16:creationId xmlns:a16="http://schemas.microsoft.com/office/drawing/2014/main" id="{7DE7BC0F-7D98-4558-B271-DC1BBD452147}"/>
              </a:ext>
            </a:extLst>
          </p:cNvPr>
          <p:cNvSpPr/>
          <p:nvPr/>
        </p:nvSpPr>
        <p:spPr>
          <a:xfrm>
            <a:off x="8403770" y="1971222"/>
            <a:ext cx="1735494" cy="457200"/>
          </a:xfrm>
          <a:prstGeom prst="borderCallout1">
            <a:avLst>
              <a:gd name="adj1" fmla="val -1658"/>
              <a:gd name="adj2" fmla="val 269"/>
              <a:gd name="adj3" fmla="val 136990"/>
              <a:gd name="adj4" fmla="val -3725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2FE63B-3BC2-4CE5-980D-14B48F99220A}"/>
              </a:ext>
            </a:extLst>
          </p:cNvPr>
          <p:cNvSpPr txBox="1"/>
          <p:nvPr/>
        </p:nvSpPr>
        <p:spPr>
          <a:xfrm>
            <a:off x="8829729" y="2021739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dirty="0">
                <a:latin typeface="+mj-lt"/>
              </a:rPr>
              <a:t>Nét vẽ</a:t>
            </a:r>
            <a:endParaRPr lang="zh-CN" altLang="en-US" dirty="0">
              <a:latin typeface="+mj-lt"/>
            </a:endParaRPr>
          </a:p>
        </p:txBody>
      </p:sp>
      <p:sp>
        <p:nvSpPr>
          <p:cNvPr id="16" name="Callout: Line 15">
            <a:extLst>
              <a:ext uri="{FF2B5EF4-FFF2-40B4-BE49-F238E27FC236}">
                <a16:creationId xmlns:a16="http://schemas.microsoft.com/office/drawing/2014/main" id="{9E5752F3-AF07-4D68-9BF6-9563B8FB9084}"/>
              </a:ext>
            </a:extLst>
          </p:cNvPr>
          <p:cNvSpPr/>
          <p:nvPr/>
        </p:nvSpPr>
        <p:spPr>
          <a:xfrm flipH="1" flipV="1">
            <a:off x="8991601" y="4228360"/>
            <a:ext cx="1735494" cy="457200"/>
          </a:xfrm>
          <a:prstGeom prst="borderCallout1">
            <a:avLst>
              <a:gd name="adj1" fmla="val -1658"/>
              <a:gd name="adj2" fmla="val 269"/>
              <a:gd name="adj3" fmla="val 136990"/>
              <a:gd name="adj4" fmla="val -37258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E04AD3-5DE0-46CA-B59D-703C9550D3A2}"/>
              </a:ext>
            </a:extLst>
          </p:cNvPr>
          <p:cNvSpPr txBox="1"/>
          <p:nvPr/>
        </p:nvSpPr>
        <p:spPr>
          <a:xfrm>
            <a:off x="9340616" y="4272294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dirty="0">
                <a:latin typeface="+mj-lt"/>
              </a:rPr>
              <a:t>Hộp màu</a:t>
            </a:r>
            <a:endParaRPr lang="zh-CN" altLang="en-US" dirty="0">
              <a:latin typeface="+mj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BAA0C35-EB29-4C8A-AA6B-76B2300CE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7" y="876249"/>
            <a:ext cx="7799101" cy="92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0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9A33D-BD69-4FF8-9A26-68E02F616977}"/>
              </a:ext>
            </a:extLst>
          </p:cNvPr>
          <p:cNvSpPr txBox="1">
            <a:spLocks/>
          </p:cNvSpPr>
          <p:nvPr/>
        </p:nvSpPr>
        <p:spPr>
          <a:xfrm>
            <a:off x="0" y="176462"/>
            <a:ext cx="12192000" cy="481263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zh-CN" sz="3800" b="1" dirty="0">
                <a:solidFill>
                  <a:schemeClr val="accent2">
                    <a:lumMod val="75000"/>
                  </a:schemeClr>
                </a:solidFill>
              </a:rPr>
              <a:t>Hoạt động 3: Tự khám phá</a:t>
            </a:r>
            <a:endParaRPr lang="zh-CN" altLang="en-US" sz="3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EC3671-EB58-416C-81DF-59F6231EB6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66"/>
          <a:stretch/>
        </p:blipFill>
        <p:spPr>
          <a:xfrm>
            <a:off x="61843" y="2744637"/>
            <a:ext cx="12068313" cy="136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41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82</Words>
  <Application>Microsoft Office PowerPoint</Application>
  <PresentationFormat>Widescreen</PresentationFormat>
  <Paragraphs>20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等线</vt:lpstr>
      <vt:lpstr>等线 Light</vt:lpstr>
      <vt:lpstr>Arial</vt:lpstr>
      <vt:lpstr>Times New Roman</vt:lpstr>
      <vt:lpstr>Office Theme</vt:lpstr>
      <vt:lpstr>PowerPoint Presentation</vt:lpstr>
      <vt:lpstr>LỚP 1 – TUẦN 25</vt:lpstr>
      <vt:lpstr>Hoạt động 1: Khởi động và thoát khỏi chương trình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Thuong Le</dc:creator>
  <cp:lastModifiedBy>Thuong Le</cp:lastModifiedBy>
  <cp:revision>11</cp:revision>
  <dcterms:created xsi:type="dcterms:W3CDTF">2024-01-15T14:33:21Z</dcterms:created>
  <dcterms:modified xsi:type="dcterms:W3CDTF">2024-03-13T14:46:25Z</dcterms:modified>
</cp:coreProperties>
</file>