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  <p:sldId id="269" r:id="rId5"/>
    <p:sldId id="270" r:id="rId6"/>
    <p:sldId id="259" r:id="rId7"/>
    <p:sldId id="256" r:id="rId8"/>
    <p:sldId id="257" r:id="rId9"/>
    <p:sldId id="258" r:id="rId10"/>
    <p:sldId id="272" r:id="rId11"/>
    <p:sldId id="27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 Le" userId="b79e75ab4d611bc5" providerId="LiveId" clId="{6A72CB6E-1B82-409E-B1C9-73E00DE86EE6}"/>
    <pc:docChg chg="custSel modSld">
      <pc:chgData name="Thuong Le" userId="b79e75ab4d611bc5" providerId="LiveId" clId="{6A72CB6E-1B82-409E-B1C9-73E00DE86EE6}" dt="2024-03-13T14:48:10.343" v="40" actId="1076"/>
      <pc:docMkLst>
        <pc:docMk/>
      </pc:docMkLst>
      <pc:sldChg chg="addSp modSp mod">
        <pc:chgData name="Thuong Le" userId="b79e75ab4d611bc5" providerId="LiveId" clId="{6A72CB6E-1B82-409E-B1C9-73E00DE86EE6}" dt="2024-03-13T14:48:10.343" v="40" actId="1076"/>
        <pc:sldMkLst>
          <pc:docMk/>
          <pc:sldMk cId="2617988656" sldId="260"/>
        </pc:sldMkLst>
        <pc:spChg chg="mod">
          <ac:chgData name="Thuong Le" userId="b79e75ab4d611bc5" providerId="LiveId" clId="{6A72CB6E-1B82-409E-B1C9-73E00DE86EE6}" dt="2024-03-13T14:47:25.192" v="1" actId="1076"/>
          <ac:spMkLst>
            <pc:docMk/>
            <pc:sldMk cId="2617988656" sldId="260"/>
            <ac:spMk id="2" creationId="{7AF17DC8-0C37-42B2-945F-4F5EE77603CC}"/>
          </ac:spMkLst>
        </pc:spChg>
        <pc:spChg chg="add mod">
          <ac:chgData name="Thuong Le" userId="b79e75ab4d611bc5" providerId="LiveId" clId="{6A72CB6E-1B82-409E-B1C9-73E00DE86EE6}" dt="2024-03-13T14:48:10.343" v="40" actId="1076"/>
          <ac:spMkLst>
            <pc:docMk/>
            <pc:sldMk cId="2617988656" sldId="260"/>
            <ac:spMk id="3" creationId="{44497101-252B-4970-9096-DDC88C18DFA2}"/>
          </ac:spMkLst>
        </pc:spChg>
        <pc:picChg chg="mod">
          <ac:chgData name="Thuong Le" userId="b79e75ab4d611bc5" providerId="LiveId" clId="{6A72CB6E-1B82-409E-B1C9-73E00DE86EE6}" dt="2024-03-13T14:47:19.248" v="0" actId="1076"/>
          <ac:picMkLst>
            <pc:docMk/>
            <pc:sldMk cId="2617988656" sldId="260"/>
            <ac:picMk id="5" creationId="{4823B238-5EFF-4B74-981C-7ED4727632D3}"/>
          </ac:picMkLst>
        </pc:picChg>
      </pc:sldChg>
    </pc:docChg>
  </pc:docChgLst>
  <pc:docChgLst>
    <pc:chgData name="Thuong Le" userId="b79e75ab4d611bc5" providerId="LiveId" clId="{4ACA0F0E-F443-4657-BE8C-D38FDAD4933B}"/>
    <pc:docChg chg="custSel addSld modSld sldOrd">
      <pc:chgData name="Thuong Le" userId="b79e75ab4d611bc5" providerId="LiveId" clId="{4ACA0F0E-F443-4657-BE8C-D38FDAD4933B}" dt="2024-01-09T14:10:27.433" v="60"/>
      <pc:docMkLst>
        <pc:docMk/>
      </pc:docMkLst>
      <pc:sldChg chg="delSp mod">
        <pc:chgData name="Thuong Le" userId="b79e75ab4d611bc5" providerId="LiveId" clId="{4ACA0F0E-F443-4657-BE8C-D38FDAD4933B}" dt="2024-01-09T14:05:45.711" v="19" actId="478"/>
        <pc:sldMkLst>
          <pc:docMk/>
          <pc:sldMk cId="3739498905" sldId="258"/>
        </pc:sldMkLst>
        <pc:spChg chg="del">
          <ac:chgData name="Thuong Le" userId="b79e75ab4d611bc5" providerId="LiveId" clId="{4ACA0F0E-F443-4657-BE8C-D38FDAD4933B}" dt="2024-01-09T14:05:45.711" v="19" actId="478"/>
          <ac:spMkLst>
            <pc:docMk/>
            <pc:sldMk cId="3739498905" sldId="258"/>
            <ac:spMk id="2" creationId="{89BD0A75-377D-494B-8096-87237ADBFBC3}"/>
          </ac:spMkLst>
        </pc:spChg>
      </pc:sldChg>
      <pc:sldChg chg="addSp delSp modSp mod ord">
        <pc:chgData name="Thuong Le" userId="b79e75ab4d611bc5" providerId="LiveId" clId="{4ACA0F0E-F443-4657-BE8C-D38FDAD4933B}" dt="2024-01-09T14:04:07.924" v="12"/>
        <pc:sldMkLst>
          <pc:docMk/>
          <pc:sldMk cId="1777651995" sldId="259"/>
        </pc:sldMkLst>
        <pc:spChg chg="del">
          <ac:chgData name="Thuong Le" userId="b79e75ab4d611bc5" providerId="LiveId" clId="{4ACA0F0E-F443-4657-BE8C-D38FDAD4933B}" dt="2024-01-09T14:03:15.860" v="3" actId="478"/>
          <ac:spMkLst>
            <pc:docMk/>
            <pc:sldMk cId="1777651995" sldId="259"/>
            <ac:spMk id="2" creationId="{8EE7169A-EBCA-497A-8589-AEFD991DD0F9}"/>
          </ac:spMkLst>
        </pc:spChg>
        <pc:spChg chg="add del mod">
          <ac:chgData name="Thuong Le" userId="b79e75ab4d611bc5" providerId="LiveId" clId="{4ACA0F0E-F443-4657-BE8C-D38FDAD4933B}" dt="2024-01-09T14:03:11.754" v="2" actId="931"/>
          <ac:spMkLst>
            <pc:docMk/>
            <pc:sldMk cId="1777651995" sldId="259"/>
            <ac:spMk id="4" creationId="{487E76F8-5B00-4664-803C-9BCF1D63D058}"/>
          </ac:spMkLst>
        </pc:spChg>
        <pc:picChg chg="del">
          <ac:chgData name="Thuong Le" userId="b79e75ab4d611bc5" providerId="LiveId" clId="{4ACA0F0E-F443-4657-BE8C-D38FDAD4933B}" dt="2024-01-09T14:01:13.907" v="1" actId="478"/>
          <ac:picMkLst>
            <pc:docMk/>
            <pc:sldMk cId="1777651995" sldId="259"/>
            <ac:picMk id="5" creationId="{F91A17B3-CF2F-4411-82BA-C899F4B36D75}"/>
          </ac:picMkLst>
        </pc:picChg>
        <pc:picChg chg="add mod">
          <ac:chgData name="Thuong Le" userId="b79e75ab4d611bc5" providerId="LiveId" clId="{4ACA0F0E-F443-4657-BE8C-D38FDAD4933B}" dt="2024-01-09T14:03:48.687" v="10" actId="1076"/>
          <ac:picMkLst>
            <pc:docMk/>
            <pc:sldMk cId="1777651995" sldId="259"/>
            <ac:picMk id="8" creationId="{2042947C-B2C6-4886-88D5-7A6E2AD3FE0C}"/>
          </ac:picMkLst>
        </pc:picChg>
      </pc:sldChg>
      <pc:sldChg chg="modAnim">
        <pc:chgData name="Thuong Le" userId="b79e75ab4d611bc5" providerId="LiveId" clId="{4ACA0F0E-F443-4657-BE8C-D38FDAD4933B}" dt="2024-01-09T13:58:41.688" v="0"/>
        <pc:sldMkLst>
          <pc:docMk/>
          <pc:sldMk cId="231278851" sldId="269"/>
        </pc:sldMkLst>
      </pc:sldChg>
      <pc:sldChg chg="addSp delSp modSp new mod modAnim">
        <pc:chgData name="Thuong Le" userId="b79e75ab4d611bc5" providerId="LiveId" clId="{4ACA0F0E-F443-4657-BE8C-D38FDAD4933B}" dt="2024-01-09T14:10:27.433" v="60"/>
        <pc:sldMkLst>
          <pc:docMk/>
          <pc:sldMk cId="2309161590" sldId="272"/>
        </pc:sldMkLst>
        <pc:spChg chg="del">
          <ac:chgData name="Thuong Le" userId="b79e75ab4d611bc5" providerId="LiveId" clId="{4ACA0F0E-F443-4657-BE8C-D38FDAD4933B}" dt="2024-01-09T14:05:10.201" v="15" actId="478"/>
          <ac:spMkLst>
            <pc:docMk/>
            <pc:sldMk cId="2309161590" sldId="272"/>
            <ac:spMk id="2" creationId="{CC8E51E9-698B-4F7B-85CC-EE84C52B1D86}"/>
          </ac:spMkLst>
        </pc:spChg>
        <pc:spChg chg="del">
          <ac:chgData name="Thuong Le" userId="b79e75ab4d611bc5" providerId="LiveId" clId="{4ACA0F0E-F443-4657-BE8C-D38FDAD4933B}" dt="2024-01-09T14:05:06.971" v="14" actId="22"/>
          <ac:spMkLst>
            <pc:docMk/>
            <pc:sldMk cId="2309161590" sldId="272"/>
            <ac:spMk id="3" creationId="{5A84507C-7C70-4F8D-9C63-EB0378A6457A}"/>
          </ac:spMkLst>
        </pc:spChg>
        <pc:picChg chg="add mod ord">
          <ac:chgData name="Thuong Le" userId="b79e75ab4d611bc5" providerId="LiveId" clId="{4ACA0F0E-F443-4657-BE8C-D38FDAD4933B}" dt="2024-01-09T14:05:26.240" v="18" actId="1076"/>
          <ac:picMkLst>
            <pc:docMk/>
            <pc:sldMk cId="2309161590" sldId="272"/>
            <ac:picMk id="5" creationId="{0891F6D6-59E1-42C7-B1F5-8B9A80B149A4}"/>
          </ac:picMkLst>
        </pc:picChg>
        <pc:cxnChg chg="add mod">
          <ac:chgData name="Thuong Le" userId="b79e75ab4d611bc5" providerId="LiveId" clId="{4ACA0F0E-F443-4657-BE8C-D38FDAD4933B}" dt="2024-01-09T14:07:02.848" v="23" actId="1582"/>
          <ac:cxnSpMkLst>
            <pc:docMk/>
            <pc:sldMk cId="2309161590" sldId="272"/>
            <ac:cxnSpMk id="7" creationId="{B2B2D1F3-7F3A-4E84-8C85-5ABCE099F21C}"/>
          </ac:cxnSpMkLst>
        </pc:cxnChg>
        <pc:cxnChg chg="add mod">
          <ac:chgData name="Thuong Le" userId="b79e75ab4d611bc5" providerId="LiveId" clId="{4ACA0F0E-F443-4657-BE8C-D38FDAD4933B}" dt="2024-01-09T14:07:22.822" v="27" actId="1582"/>
          <ac:cxnSpMkLst>
            <pc:docMk/>
            <pc:sldMk cId="2309161590" sldId="272"/>
            <ac:cxnSpMk id="9" creationId="{CFD7E09D-6BA7-44C8-896A-EA9D89C1215E}"/>
          </ac:cxnSpMkLst>
        </pc:cxnChg>
        <pc:cxnChg chg="add mod">
          <ac:chgData name="Thuong Le" userId="b79e75ab4d611bc5" providerId="LiveId" clId="{4ACA0F0E-F443-4657-BE8C-D38FDAD4933B}" dt="2024-01-09T14:07:50.823" v="30" actId="1582"/>
          <ac:cxnSpMkLst>
            <pc:docMk/>
            <pc:sldMk cId="2309161590" sldId="272"/>
            <ac:cxnSpMk id="11" creationId="{47D1EC08-DCEB-4F7E-8D08-C85E95DD8F03}"/>
          </ac:cxnSpMkLst>
        </pc:cxnChg>
        <pc:cxnChg chg="add mod">
          <ac:chgData name="Thuong Le" userId="b79e75ab4d611bc5" providerId="LiveId" clId="{4ACA0F0E-F443-4657-BE8C-D38FDAD4933B}" dt="2024-01-09T14:08:04.026" v="33" actId="1582"/>
          <ac:cxnSpMkLst>
            <pc:docMk/>
            <pc:sldMk cId="2309161590" sldId="272"/>
            <ac:cxnSpMk id="13" creationId="{89523055-0D86-4F38-B2F9-2C1F75DDD6A2}"/>
          </ac:cxnSpMkLst>
        </pc:cxnChg>
        <pc:cxnChg chg="add mod">
          <ac:chgData name="Thuong Le" userId="b79e75ab4d611bc5" providerId="LiveId" clId="{4ACA0F0E-F443-4657-BE8C-D38FDAD4933B}" dt="2024-01-09T14:08:16.212" v="36" actId="1582"/>
          <ac:cxnSpMkLst>
            <pc:docMk/>
            <pc:sldMk cId="2309161590" sldId="272"/>
            <ac:cxnSpMk id="15" creationId="{247F9CC3-8CA6-48E4-99D4-7A9766029891}"/>
          </ac:cxnSpMkLst>
        </pc:cxnChg>
        <pc:cxnChg chg="add mod">
          <ac:chgData name="Thuong Le" userId="b79e75ab4d611bc5" providerId="LiveId" clId="{4ACA0F0E-F443-4657-BE8C-D38FDAD4933B}" dt="2024-01-09T14:08:32.440" v="39" actId="1582"/>
          <ac:cxnSpMkLst>
            <pc:docMk/>
            <pc:sldMk cId="2309161590" sldId="272"/>
            <ac:cxnSpMk id="17" creationId="{90CC8A7F-0CF6-4797-A9FE-F541A9E4E50C}"/>
          </ac:cxnSpMkLst>
        </pc:cxnChg>
        <pc:cxnChg chg="add mod">
          <ac:chgData name="Thuong Le" userId="b79e75ab4d611bc5" providerId="LiveId" clId="{4ACA0F0E-F443-4657-BE8C-D38FDAD4933B}" dt="2024-01-09T14:08:45.556" v="42" actId="1582"/>
          <ac:cxnSpMkLst>
            <pc:docMk/>
            <pc:sldMk cId="2309161590" sldId="272"/>
            <ac:cxnSpMk id="19" creationId="{9E640C1E-5B16-452D-A581-8260614BA954}"/>
          </ac:cxnSpMkLst>
        </pc:cxnChg>
        <pc:cxnChg chg="add mod">
          <ac:chgData name="Thuong Le" userId="b79e75ab4d611bc5" providerId="LiveId" clId="{4ACA0F0E-F443-4657-BE8C-D38FDAD4933B}" dt="2024-01-09T14:08:59.980" v="45" actId="1582"/>
          <ac:cxnSpMkLst>
            <pc:docMk/>
            <pc:sldMk cId="2309161590" sldId="272"/>
            <ac:cxnSpMk id="21" creationId="{2669C07F-9E1C-49D3-B4E9-9E814AFDF7E4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E0019-2FCA-45AB-A5D4-F5BF2CDB2102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9B2F59-59E2-4C29-81A6-55067A5453DF}" type="pres">
      <dgm:prSet presAssocID="{608E0019-2FCA-45AB-A5D4-F5BF2CDB2102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9EB574BF-E460-4C7D-92FC-6D5041504851}" type="presOf" srcId="{608E0019-2FCA-45AB-A5D4-F5BF2CDB2102}" destId="{BB9B2F59-59E2-4C29-81A6-55067A5453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D85CE-0B14-493A-BAB2-DCBE4DA8A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130456-A85C-424F-931F-CA7283A21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4B411-2727-4EA0-9D31-D9C5B142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C5B93-1175-417A-A356-C61D69F5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D409B-6109-49B9-80FC-AC1E78172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23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70EC-5948-4198-BAE7-07693BD6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C843-3B98-48C1-9252-A3BB66EF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474DC-F236-478D-8F95-9F4C4004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59962-0E54-4DBB-9BD6-D50A1A47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9C2D-75C7-465F-9456-D1FD8DC7C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8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42E91F-3E63-4819-BC5D-CED00B8FD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65AA29-7C54-4C5F-BBE0-83D846D50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41004-0D4D-4647-B544-06CC7832E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FCA7-A808-4BD8-AD99-4236411F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1B4CC-6DC5-4330-877C-8D4C7E54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42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E722E-F824-4CB7-B61C-035A760A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7AE1B-A609-4C7C-9917-27148C9E5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B1804-56E1-41A4-AB9F-22AABF0F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99F81-A347-41BE-8EF2-15E6ACAB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46AD7-B56F-43FB-AF99-A1DC6760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524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2CF9-6775-4395-97BB-AE015EE0A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8D80A-0709-46CE-81E4-1FA4F274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F897-8BCF-42A0-A8F3-E47814141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7C58-D506-4149-A9E2-FD104790C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CF579-1CCA-4C06-8766-27913D5A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30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9239C-F1BF-42C5-825D-A97B85B7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CA291-340A-4455-9384-5D1465491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5955A-8798-4395-80CB-83D1A7BB3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CC159-A75F-4582-810F-3B5E0AD91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2FCC4-904C-4011-860C-7B8BE818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F4650-0C7D-4065-A70E-27263031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22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D4C6-D625-4D04-9E2E-F6F977B8E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8E4D4-7034-425C-B1EC-2A78D680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E9C7E-F2AA-4227-95EE-F52FB831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D80BF-9797-4120-B08F-B6822F311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5CA29-A624-464F-9A86-B32E7A5D4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47B5C3-9587-40A2-8E53-4CE33535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38393-B519-4537-BC16-29D024A4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BF496-6922-47DF-AAF4-7A48EEC3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89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7157E-F3F1-4E3D-A3A9-B84EDAD5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F31841-26F2-4B12-9480-E41CFE64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F7801-9AB4-4E81-B367-04D0ACF3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4BC11-FF15-42C3-9E16-044A0A35B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21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6EBC6C-3836-4497-BE91-9C6A6EB23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A9A87-D6C4-4FF0-A39D-4BAC678D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362B38-6778-4ADB-9428-B4986BA9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6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2E61-55DF-40D8-ADF7-1BB7975C2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76649-E2A6-46F9-9BC2-AD2835665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B23881-1135-4607-8F06-CCD111B9D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B7DF1-BABA-4514-8711-444B8FF16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82467-3238-4A2F-ABC4-E05B9395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00499-91AF-4CA0-AF59-B731AB78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677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9EC01-8B9C-4C77-AF21-4AE620A2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BB237-4AF2-4ABC-A3D8-9E2AD4762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94E4F-347E-446D-B521-47E12826C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CF500-3020-4CCF-BCD6-DAD28FB3E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B48D4A-AF2D-4F2A-B4C5-CEDCEE610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C613A-8347-4484-820B-51EA49F9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13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DBDE1B-BFC3-42C4-A6B1-E5A62537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47E1B-598B-4800-9649-0B956D1D7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E221E-3FDF-40AA-849A-FF973D127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DCE6D-953B-407B-9F93-F92C475149F1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A089F-A310-4C2E-A670-4326FD10B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6C12F-A298-4210-8FA8-684E42F19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71220-6992-4EAF-AA61-12040AF623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44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7DC8-0C37-42B2-945F-4F5EE7760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1778"/>
            <a:ext cx="10515600" cy="132556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vi-VN" altLang="zh-CN" b="1" dirty="0"/>
              <a:t>Bài 17 – Những điều em đã học</a:t>
            </a:r>
            <a:endParaRPr lang="zh-CN" alt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23B238-5EFF-4B74-981C-7ED4727632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570" y="2707341"/>
            <a:ext cx="10822859" cy="261769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497101-252B-4970-9096-DDC88C18DFA2}"/>
              </a:ext>
            </a:extLst>
          </p:cNvPr>
          <p:cNvSpPr txBox="1"/>
          <p:nvPr/>
        </p:nvSpPr>
        <p:spPr>
          <a:xfrm>
            <a:off x="3297508" y="257332"/>
            <a:ext cx="5596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LỚP 2 – TUẦN 19</a:t>
            </a:r>
            <a:endParaRPr lang="zh-CN" alt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7988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1F6D6-59E1-42C7-B1F5-8B9A80B14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313" y="426"/>
            <a:ext cx="8881374" cy="6857574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B2D1F3-7F3A-4E84-8C85-5ABCE099F21C}"/>
              </a:ext>
            </a:extLst>
          </p:cNvPr>
          <p:cNvCxnSpPr/>
          <p:nvPr/>
        </p:nvCxnSpPr>
        <p:spPr>
          <a:xfrm flipH="1" flipV="1">
            <a:off x="4389120" y="2020824"/>
            <a:ext cx="356616" cy="19293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D7E09D-6BA7-44C8-896A-EA9D89C1215E}"/>
              </a:ext>
            </a:extLst>
          </p:cNvPr>
          <p:cNvCxnSpPr/>
          <p:nvPr/>
        </p:nvCxnSpPr>
        <p:spPr>
          <a:xfrm flipH="1" flipV="1">
            <a:off x="6309360" y="2057400"/>
            <a:ext cx="320040" cy="1965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7D1EC08-DCEB-4F7E-8D08-C85E95DD8F03}"/>
              </a:ext>
            </a:extLst>
          </p:cNvPr>
          <p:cNvCxnSpPr/>
          <p:nvPr/>
        </p:nvCxnSpPr>
        <p:spPr>
          <a:xfrm flipH="1" flipV="1">
            <a:off x="2532888" y="2130552"/>
            <a:ext cx="1591056" cy="14356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523055-0D86-4F38-B2F9-2C1F75DDD6A2}"/>
              </a:ext>
            </a:extLst>
          </p:cNvPr>
          <p:cNvCxnSpPr/>
          <p:nvPr/>
        </p:nvCxnSpPr>
        <p:spPr>
          <a:xfrm flipV="1">
            <a:off x="3657600" y="2057400"/>
            <a:ext cx="1600200" cy="1737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7F9CC3-8CA6-48E4-99D4-7A9766029891}"/>
              </a:ext>
            </a:extLst>
          </p:cNvPr>
          <p:cNvCxnSpPr/>
          <p:nvPr/>
        </p:nvCxnSpPr>
        <p:spPr>
          <a:xfrm flipV="1">
            <a:off x="3054096" y="2057400"/>
            <a:ext cx="338328" cy="23682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0CC8A7F-0CF6-4797-A9FE-F541A9E4E50C}"/>
              </a:ext>
            </a:extLst>
          </p:cNvPr>
          <p:cNvCxnSpPr/>
          <p:nvPr/>
        </p:nvCxnSpPr>
        <p:spPr>
          <a:xfrm flipV="1">
            <a:off x="7315200" y="2020824"/>
            <a:ext cx="877824" cy="16093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E640C1E-5B16-452D-A581-8260614BA954}"/>
              </a:ext>
            </a:extLst>
          </p:cNvPr>
          <p:cNvCxnSpPr/>
          <p:nvPr/>
        </p:nvCxnSpPr>
        <p:spPr>
          <a:xfrm flipV="1">
            <a:off x="7845552" y="2020824"/>
            <a:ext cx="1408176" cy="17739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669C07F-9E1C-49D3-B4E9-9E814AFDF7E4}"/>
              </a:ext>
            </a:extLst>
          </p:cNvPr>
          <p:cNvCxnSpPr/>
          <p:nvPr/>
        </p:nvCxnSpPr>
        <p:spPr>
          <a:xfrm flipH="1" flipV="1">
            <a:off x="7452360" y="2020824"/>
            <a:ext cx="941832" cy="24963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16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8C68-1891-4F6E-93C1-4AEAD937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5F05BD-7559-4656-B8F3-AB853BFBAA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303" y="2260622"/>
            <a:ext cx="10263394" cy="2336755"/>
          </a:xfrm>
        </p:spPr>
      </p:pic>
    </p:spTree>
    <p:extLst>
      <p:ext uri="{BB962C8B-B14F-4D97-AF65-F5344CB8AC3E}">
        <p14:creationId xmlns:p14="http://schemas.microsoft.com/office/powerpoint/2010/main" val="3988881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3F5AFD-BC88-4499-AB26-B03680465437}"/>
              </a:ext>
            </a:extLst>
          </p:cNvPr>
          <p:cNvSpPr txBox="1"/>
          <p:nvPr/>
        </p:nvSpPr>
        <p:spPr>
          <a:xfrm>
            <a:off x="672353" y="1102659"/>
            <a:ext cx="1114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dirty="0">
                <a:latin typeface="+mj-lt"/>
              </a:rPr>
              <a:t>Bàn phím dùng để làm gì?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0D3D9-C94B-4090-B8FE-0D039457964F}"/>
              </a:ext>
            </a:extLst>
          </p:cNvPr>
          <p:cNvSpPr txBox="1"/>
          <p:nvPr/>
        </p:nvSpPr>
        <p:spPr>
          <a:xfrm>
            <a:off x="672353" y="1099392"/>
            <a:ext cx="802495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zh-CN" sz="3200" dirty="0">
                <a:latin typeface="+mj-lt"/>
              </a:rPr>
              <a:t>Bàn phím dùng để nhập chữ và số vào máy tính</a:t>
            </a:r>
            <a:endParaRPr lang="zh-CN" altLang="en-US" sz="3200" dirty="0">
              <a:latin typeface="+mj-lt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7C15173-54C1-40AB-8200-C626750A36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9049"/>
            <a:ext cx="12192000" cy="4418732"/>
          </a:xfrm>
        </p:spPr>
      </p:pic>
    </p:spTree>
    <p:extLst>
      <p:ext uri="{BB962C8B-B14F-4D97-AF65-F5344CB8AC3E}">
        <p14:creationId xmlns:p14="http://schemas.microsoft.com/office/powerpoint/2010/main" val="39691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1211 0.8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4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398A0D-9088-4773-AC36-A1E94D7F2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71"/>
            <a:ext cx="12192000" cy="40038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AE73CF-E0CD-47D2-B694-86780DEA1D87}"/>
              </a:ext>
            </a:extLst>
          </p:cNvPr>
          <p:cNvSpPr/>
          <p:nvPr/>
        </p:nvSpPr>
        <p:spPr>
          <a:xfrm>
            <a:off x="153908" y="2030239"/>
            <a:ext cx="7767873" cy="27975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889368-54C3-4F9B-B0A5-376F29B8E3B8}"/>
              </a:ext>
            </a:extLst>
          </p:cNvPr>
          <p:cNvSpPr txBox="1"/>
          <p:nvPr/>
        </p:nvSpPr>
        <p:spPr>
          <a:xfrm>
            <a:off x="2200180" y="4918327"/>
            <a:ext cx="2130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2FC78C-0BD3-4E1A-9BE3-95B0D4FA17A1}"/>
              </a:ext>
            </a:extLst>
          </p:cNvPr>
          <p:cNvSpPr/>
          <p:nvPr/>
        </p:nvSpPr>
        <p:spPr>
          <a:xfrm>
            <a:off x="8030423" y="3637242"/>
            <a:ext cx="1683945" cy="1231271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B13A30-A4AA-4F51-A774-4C87C9D4E256}"/>
              </a:ext>
            </a:extLst>
          </p:cNvPr>
          <p:cNvSpPr txBox="1"/>
          <p:nvPr/>
        </p:nvSpPr>
        <p:spPr>
          <a:xfrm>
            <a:off x="7971576" y="4918327"/>
            <a:ext cx="1801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9DF761-E8EF-46B2-B6B2-7D92F73D0927}"/>
              </a:ext>
            </a:extLst>
          </p:cNvPr>
          <p:cNvSpPr/>
          <p:nvPr/>
        </p:nvSpPr>
        <p:spPr>
          <a:xfrm>
            <a:off x="9823010" y="2093733"/>
            <a:ext cx="2215082" cy="2824594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2C8025-E47B-4CB6-8EC0-E955FDBC2509}"/>
              </a:ext>
            </a:extLst>
          </p:cNvPr>
          <p:cNvSpPr txBox="1"/>
          <p:nvPr/>
        </p:nvSpPr>
        <p:spPr>
          <a:xfrm>
            <a:off x="10029731" y="5072215"/>
            <a:ext cx="1801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4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9" grpId="0" animBg="1"/>
      <p:bldP spid="20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6107C71-7CE2-4420-B4B5-331840896D02}"/>
              </a:ext>
            </a:extLst>
          </p:cNvPr>
          <p:cNvGraphicFramePr/>
          <p:nvPr/>
        </p:nvGraphicFramePr>
        <p:xfrm>
          <a:off x="1329350" y="2465966"/>
          <a:ext cx="9533300" cy="2308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0E4ADA5-30DB-4303-AE1E-82A3A7F348AA}"/>
              </a:ext>
            </a:extLst>
          </p:cNvPr>
          <p:cNvGrpSpPr/>
          <p:nvPr/>
        </p:nvGrpSpPr>
        <p:grpSpPr>
          <a:xfrm>
            <a:off x="720253" y="479188"/>
            <a:ext cx="10751493" cy="914484"/>
            <a:chOff x="1153814" y="1480503"/>
            <a:chExt cx="10751493" cy="91448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4456F93-FFB7-4102-9D93-4AF5AD27B137}"/>
                </a:ext>
              </a:extLst>
            </p:cNvPr>
            <p:cNvSpPr/>
            <p:nvPr/>
          </p:nvSpPr>
          <p:spPr>
            <a:xfrm>
              <a:off x="1153814" y="1480503"/>
              <a:ext cx="864422" cy="914484"/>
            </a:xfrm>
            <a:custGeom>
              <a:avLst/>
              <a:gdLst>
                <a:gd name="connsiteX0" fmla="*/ 0 w 914483"/>
                <a:gd name="connsiteY0" fmla="*/ 0 h 640138"/>
                <a:gd name="connsiteX1" fmla="*/ 594414 w 914483"/>
                <a:gd name="connsiteY1" fmla="*/ 0 h 640138"/>
                <a:gd name="connsiteX2" fmla="*/ 914483 w 914483"/>
                <a:gd name="connsiteY2" fmla="*/ 320069 h 640138"/>
                <a:gd name="connsiteX3" fmla="*/ 594414 w 914483"/>
                <a:gd name="connsiteY3" fmla="*/ 640138 h 640138"/>
                <a:gd name="connsiteX4" fmla="*/ 0 w 914483"/>
                <a:gd name="connsiteY4" fmla="*/ 640138 h 640138"/>
                <a:gd name="connsiteX5" fmla="*/ 320069 w 914483"/>
                <a:gd name="connsiteY5" fmla="*/ 320069 h 640138"/>
                <a:gd name="connsiteX6" fmla="*/ 0 w 914483"/>
                <a:gd name="connsiteY6" fmla="*/ 0 h 64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83" h="640138">
                  <a:moveTo>
                    <a:pt x="914482" y="0"/>
                  </a:moveTo>
                  <a:lnTo>
                    <a:pt x="914482" y="416090"/>
                  </a:lnTo>
                  <a:lnTo>
                    <a:pt x="457242" y="640138"/>
                  </a:lnTo>
                  <a:lnTo>
                    <a:pt x="1" y="416090"/>
                  </a:lnTo>
                  <a:lnTo>
                    <a:pt x="1" y="0"/>
                  </a:lnTo>
                  <a:lnTo>
                    <a:pt x="457242" y="224048"/>
                  </a:lnTo>
                  <a:lnTo>
                    <a:pt x="914482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1" tIns="331499" rIns="11430" bIns="33150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EE18A65-E8DD-4E7A-B0AD-D218961D7CB4}"/>
                </a:ext>
              </a:extLst>
            </p:cNvPr>
            <p:cNvSpPr/>
            <p:nvPr/>
          </p:nvSpPr>
          <p:spPr>
            <a:xfrm>
              <a:off x="2018236" y="1480505"/>
              <a:ext cx="9887071" cy="594413"/>
            </a:xfrm>
            <a:custGeom>
              <a:avLst/>
              <a:gdLst>
                <a:gd name="connsiteX0" fmla="*/ 99071 w 594413"/>
                <a:gd name="connsiteY0" fmla="*/ 0 h 7487861"/>
                <a:gd name="connsiteX1" fmla="*/ 495342 w 594413"/>
                <a:gd name="connsiteY1" fmla="*/ 0 h 7487861"/>
                <a:gd name="connsiteX2" fmla="*/ 594413 w 594413"/>
                <a:gd name="connsiteY2" fmla="*/ 99071 h 7487861"/>
                <a:gd name="connsiteX3" fmla="*/ 594413 w 594413"/>
                <a:gd name="connsiteY3" fmla="*/ 7487861 h 7487861"/>
                <a:gd name="connsiteX4" fmla="*/ 594413 w 594413"/>
                <a:gd name="connsiteY4" fmla="*/ 7487861 h 7487861"/>
                <a:gd name="connsiteX5" fmla="*/ 0 w 594413"/>
                <a:gd name="connsiteY5" fmla="*/ 7487861 h 7487861"/>
                <a:gd name="connsiteX6" fmla="*/ 0 w 594413"/>
                <a:gd name="connsiteY6" fmla="*/ 7487861 h 7487861"/>
                <a:gd name="connsiteX7" fmla="*/ 0 w 594413"/>
                <a:gd name="connsiteY7" fmla="*/ 99071 h 7487861"/>
                <a:gd name="connsiteX8" fmla="*/ 99071 w 594413"/>
                <a:gd name="connsiteY8" fmla="*/ 0 h 7487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4413" h="7487861">
                  <a:moveTo>
                    <a:pt x="594413" y="1248008"/>
                  </a:moveTo>
                  <a:lnTo>
                    <a:pt x="594413" y="6239853"/>
                  </a:lnTo>
                  <a:cubicBezTo>
                    <a:pt x="594413" y="6929100"/>
                    <a:pt x="590892" y="7487855"/>
                    <a:pt x="586548" y="7487855"/>
                  </a:cubicBezTo>
                  <a:lnTo>
                    <a:pt x="0" y="7487855"/>
                  </a:lnTo>
                  <a:lnTo>
                    <a:pt x="0" y="7487855"/>
                  </a:lnTo>
                  <a:lnTo>
                    <a:pt x="0" y="6"/>
                  </a:lnTo>
                  <a:lnTo>
                    <a:pt x="0" y="6"/>
                  </a:lnTo>
                  <a:lnTo>
                    <a:pt x="586548" y="6"/>
                  </a:lnTo>
                  <a:cubicBezTo>
                    <a:pt x="590892" y="6"/>
                    <a:pt x="594413" y="558761"/>
                    <a:pt x="594413" y="1248008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8921" tIns="51241" rIns="51241" bIns="51243" numCol="1" spcCol="1270" anchor="ctr" anchorCtr="0">
              <a:noAutofit/>
            </a:bodyPr>
            <a:lstStyle/>
            <a:p>
              <a:pPr marL="285750" lvl="1" indent="-28575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r>
                <a:rPr lang="en-US" sz="3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500" kern="12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3C103F-BE46-4792-A942-857ABF8ADDF2}"/>
                </a:ext>
              </a:extLst>
            </p:cNvPr>
            <p:cNvSpPr txBox="1"/>
            <p:nvPr/>
          </p:nvSpPr>
          <p:spPr>
            <a:xfrm>
              <a:off x="2372007" y="1513039"/>
              <a:ext cx="95333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vực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phím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1AC9687-5B63-4F29-8E56-DC7D18D0DC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59398" y="1974938"/>
            <a:ext cx="9432602" cy="3393766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190822D-C97C-4E03-9C08-96EB84E1ECD6}"/>
              </a:ext>
            </a:extLst>
          </p:cNvPr>
          <p:cNvSpPr/>
          <p:nvPr/>
        </p:nvSpPr>
        <p:spPr>
          <a:xfrm>
            <a:off x="1" y="1919286"/>
            <a:ext cx="2759397" cy="512884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F1008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số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6874E2C-07F1-4761-89B1-6EAD8BA4B6B2}"/>
              </a:ext>
            </a:extLst>
          </p:cNvPr>
          <p:cNvSpPr/>
          <p:nvPr/>
        </p:nvSpPr>
        <p:spPr>
          <a:xfrm>
            <a:off x="1" y="2766744"/>
            <a:ext cx="2759397" cy="512884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39AE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>
                <a:latin typeface="Times New Roman" panose="02020603050405020304" pitchFamily="18" charset="0"/>
                <a:cs typeface="Times New Roman" panose="02020603050405020304" pitchFamily="18" charset="0"/>
              </a:rPr>
              <a:t>Hàng phím trên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70BED6F-9C51-4803-8E2D-9D421FF254FC}"/>
              </a:ext>
            </a:extLst>
          </p:cNvPr>
          <p:cNvSpPr/>
          <p:nvPr/>
        </p:nvSpPr>
        <p:spPr>
          <a:xfrm>
            <a:off x="1" y="3418602"/>
            <a:ext cx="2759397" cy="512884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ED192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1DC9A6A-9C50-4E9C-AF1B-8545B007781D}"/>
              </a:ext>
            </a:extLst>
          </p:cNvPr>
          <p:cNvSpPr/>
          <p:nvPr/>
        </p:nvSpPr>
        <p:spPr>
          <a:xfrm>
            <a:off x="1" y="4081239"/>
            <a:ext cx="2759397" cy="512884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048EA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17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17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endPara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1417EE1-EF31-47D9-BEB5-D5D5A1A25434}"/>
              </a:ext>
            </a:extLst>
          </p:cNvPr>
          <p:cNvSpPr/>
          <p:nvPr/>
        </p:nvSpPr>
        <p:spPr>
          <a:xfrm>
            <a:off x="0" y="4776808"/>
            <a:ext cx="2759397" cy="512884"/>
          </a:xfrm>
          <a:custGeom>
            <a:avLst/>
            <a:gdLst>
              <a:gd name="connsiteX0" fmla="*/ 0 w 2655835"/>
              <a:gd name="connsiteY0" fmla="*/ 0 h 480850"/>
              <a:gd name="connsiteX1" fmla="*/ 2415410 w 2655835"/>
              <a:gd name="connsiteY1" fmla="*/ 0 h 480850"/>
              <a:gd name="connsiteX2" fmla="*/ 2655835 w 2655835"/>
              <a:gd name="connsiteY2" fmla="*/ 240425 h 480850"/>
              <a:gd name="connsiteX3" fmla="*/ 2415410 w 2655835"/>
              <a:gd name="connsiteY3" fmla="*/ 480850 h 480850"/>
              <a:gd name="connsiteX4" fmla="*/ 0 w 2655835"/>
              <a:gd name="connsiteY4" fmla="*/ 480850 h 480850"/>
              <a:gd name="connsiteX5" fmla="*/ 240425 w 2655835"/>
              <a:gd name="connsiteY5" fmla="*/ 240425 h 480850"/>
              <a:gd name="connsiteX6" fmla="*/ 0 w 2655835"/>
              <a:gd name="connsiteY6" fmla="*/ 0 h 4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5835" h="480850">
                <a:moveTo>
                  <a:pt x="0" y="0"/>
                </a:moveTo>
                <a:lnTo>
                  <a:pt x="2415410" y="0"/>
                </a:lnTo>
                <a:lnTo>
                  <a:pt x="2655835" y="240425"/>
                </a:lnTo>
                <a:lnTo>
                  <a:pt x="2415410" y="480850"/>
                </a:lnTo>
                <a:lnTo>
                  <a:pt x="0" y="480850"/>
                </a:lnTo>
                <a:lnTo>
                  <a:pt x="240425" y="240425"/>
                </a:lnTo>
                <a:lnTo>
                  <a:pt x="0" y="0"/>
                </a:lnTo>
                <a:close/>
              </a:path>
            </a:pathLst>
          </a:custGeom>
          <a:solidFill>
            <a:srgbClr val="F8AE2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15" tIns="10795" rIns="240425" bIns="10795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1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1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7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endParaRPr lang="en-US" sz="17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6A0126-488B-4594-AB08-24EBEFF8518F}"/>
              </a:ext>
            </a:extLst>
          </p:cNvPr>
          <p:cNvSpPr txBox="1"/>
          <p:nvPr/>
        </p:nvSpPr>
        <p:spPr>
          <a:xfrm>
            <a:off x="5759627" y="4671387"/>
            <a:ext cx="2955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000" b="1" dirty="0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b="1" dirty="0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rgbClr val="ED1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(space)</a:t>
            </a:r>
          </a:p>
        </p:txBody>
      </p:sp>
    </p:spTree>
    <p:extLst>
      <p:ext uri="{BB962C8B-B14F-4D97-AF65-F5344CB8AC3E}">
        <p14:creationId xmlns:p14="http://schemas.microsoft.com/office/powerpoint/2010/main" val="23127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 animBg="1"/>
      <p:bldP spid="13" grpId="0" animBg="1"/>
      <p:bldP spid="14" grpId="0" animBg="1"/>
      <p:bldP spid="15" grpId="0" animBg="1"/>
      <p:bldP spid="1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3720C-3D9F-4CAC-8AFE-3D4CE17A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80159"/>
          </a:xfrm>
        </p:spPr>
        <p:txBody>
          <a:bodyPr>
            <a:normAutofit/>
          </a:bodyPr>
          <a:lstStyle/>
          <a:p>
            <a:r>
              <a:rPr lang="vi-VN" altLang="zh-CN" sz="4000" dirty="0"/>
              <a:t>Bàn phím có hai phím đặc biệt, đó là hai phím nào?</a:t>
            </a:r>
            <a:endParaRPr lang="zh-CN" altLang="en-US" sz="4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C2C75CD-5E4A-4ACB-828B-BE377D2C58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3"/>
          <a:stretch/>
        </p:blipFill>
        <p:spPr>
          <a:xfrm>
            <a:off x="543560" y="1280160"/>
            <a:ext cx="11104880" cy="5099973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A03D3A4-4A15-47A3-A452-21E490EC3431}"/>
              </a:ext>
            </a:extLst>
          </p:cNvPr>
          <p:cNvSpPr/>
          <p:nvPr/>
        </p:nvSpPr>
        <p:spPr>
          <a:xfrm>
            <a:off x="4153782" y="3546964"/>
            <a:ext cx="1048842" cy="8319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300410B-DD61-4787-AE06-A1E88FB44D2A}"/>
              </a:ext>
            </a:extLst>
          </p:cNvPr>
          <p:cNvSpPr/>
          <p:nvPr/>
        </p:nvSpPr>
        <p:spPr>
          <a:xfrm>
            <a:off x="6375345" y="3546964"/>
            <a:ext cx="1048841" cy="8319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57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3A0F6D-F633-4E24-B501-B11AC48D5CF2}"/>
              </a:ext>
            </a:extLst>
          </p:cNvPr>
          <p:cNvSpPr txBox="1"/>
          <p:nvPr/>
        </p:nvSpPr>
        <p:spPr>
          <a:xfrm>
            <a:off x="111760" y="99896"/>
            <a:ext cx="44117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zh-CN" sz="2400" b="1" dirty="0">
                <a:solidFill>
                  <a:srgbClr val="FF0000"/>
                </a:solidFill>
                <a:latin typeface="+mj-lt"/>
              </a:rPr>
              <a:t>Cách đặt tay lên bàn phím đúng</a:t>
            </a:r>
            <a:endParaRPr lang="zh-CN" alt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042947C-B2C6-4886-88D5-7A6E2AD3F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2238"/>
            <a:ext cx="12192000" cy="5947074"/>
          </a:xfrm>
        </p:spPr>
      </p:pic>
    </p:spTree>
    <p:extLst>
      <p:ext uri="{BB962C8B-B14F-4D97-AF65-F5344CB8AC3E}">
        <p14:creationId xmlns:p14="http://schemas.microsoft.com/office/powerpoint/2010/main" val="177765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C19C6-3D4D-4FBF-9040-E522BFA438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D2AF9-D3EA-46FE-A231-422606BF4C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155E1-C7E9-4727-A6AB-0F166F5F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0" y="760"/>
            <a:ext cx="9815650" cy="6857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6F9253-D528-45CF-9893-B97582B0945C}"/>
              </a:ext>
            </a:extLst>
          </p:cNvPr>
          <p:cNvSpPr txBox="1"/>
          <p:nvPr/>
        </p:nvSpPr>
        <p:spPr>
          <a:xfrm>
            <a:off x="111760" y="99896"/>
            <a:ext cx="44117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zh-CN" sz="2400" b="1" dirty="0">
                <a:solidFill>
                  <a:srgbClr val="FF0000"/>
                </a:solidFill>
                <a:latin typeface="+mj-lt"/>
              </a:rPr>
              <a:t>Cách đặt tay lên bàn phím đúng</a:t>
            </a:r>
            <a:endParaRPr lang="zh-CN" alt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361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B76A0-32E5-43E7-B79F-B489A65E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43B5E-E758-40CF-A807-2AD866FC2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0808" y="0"/>
            <a:ext cx="9430384" cy="684825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00C24D-26DD-4938-ADD2-88510822D600}"/>
              </a:ext>
            </a:extLst>
          </p:cNvPr>
          <p:cNvSpPr txBox="1"/>
          <p:nvPr/>
        </p:nvSpPr>
        <p:spPr>
          <a:xfrm>
            <a:off x="111760" y="99896"/>
            <a:ext cx="44117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zh-CN" sz="2400" b="1" dirty="0">
                <a:solidFill>
                  <a:srgbClr val="FF0000"/>
                </a:solidFill>
                <a:latin typeface="+mj-lt"/>
              </a:rPr>
              <a:t>Cách đặt tay lên bàn phím đúng</a:t>
            </a:r>
            <a:endParaRPr lang="zh-CN" alt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7526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65E364-8BE8-46E4-B07F-285750BF2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35478"/>
            <a:ext cx="12192000" cy="47870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D161C4-07EE-4EEF-8FD6-E4E3073C7464}"/>
              </a:ext>
            </a:extLst>
          </p:cNvPr>
          <p:cNvSpPr txBox="1"/>
          <p:nvPr/>
        </p:nvSpPr>
        <p:spPr>
          <a:xfrm>
            <a:off x="111760" y="99896"/>
            <a:ext cx="44117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zh-CN" sz="2400" b="1" dirty="0">
                <a:solidFill>
                  <a:srgbClr val="FF0000"/>
                </a:solidFill>
                <a:latin typeface="+mj-lt"/>
              </a:rPr>
              <a:t>Cách đặt tay lên bàn phím đúng</a:t>
            </a:r>
            <a:endParaRPr lang="zh-CN" altLang="en-US" sz="2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9498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122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Arial</vt:lpstr>
      <vt:lpstr>Times New Roman</vt:lpstr>
      <vt:lpstr>Office Theme</vt:lpstr>
      <vt:lpstr>Bài 17 – Những điều em đã học</vt:lpstr>
      <vt:lpstr>PowerPoint Presentation</vt:lpstr>
      <vt:lpstr>PowerPoint Presentation</vt:lpstr>
      <vt:lpstr>PowerPoint Presentation</vt:lpstr>
      <vt:lpstr>Bàn phím có hai phím đặc biệt, đó là hai phím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17 – Những điều em đã học</dc:title>
  <dc:creator>Thuong Le</dc:creator>
  <cp:lastModifiedBy>Thuong Le</cp:lastModifiedBy>
  <cp:revision>7</cp:revision>
  <dcterms:created xsi:type="dcterms:W3CDTF">2024-01-08T16:36:38Z</dcterms:created>
  <dcterms:modified xsi:type="dcterms:W3CDTF">2024-03-13T14:48:13Z</dcterms:modified>
</cp:coreProperties>
</file>