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10" r:id="rId3"/>
    <p:sldMasterId id="2147483723" r:id="rId4"/>
    <p:sldMasterId id="2147483735" r:id="rId5"/>
  </p:sldMasterIdLst>
  <p:notesMasterIdLst>
    <p:notesMasterId r:id="rId32"/>
  </p:notesMasterIdLst>
  <p:handoutMasterIdLst>
    <p:handoutMasterId r:id="rId33"/>
  </p:handoutMasterIdLst>
  <p:sldIdLst>
    <p:sldId id="272" r:id="rId6"/>
    <p:sldId id="541" r:id="rId7"/>
    <p:sldId id="499" r:id="rId8"/>
    <p:sldId id="292" r:id="rId9"/>
    <p:sldId id="500" r:id="rId10"/>
    <p:sldId id="501" r:id="rId11"/>
    <p:sldId id="503" r:id="rId12"/>
    <p:sldId id="504" r:id="rId13"/>
    <p:sldId id="505" r:id="rId14"/>
    <p:sldId id="506" r:id="rId15"/>
    <p:sldId id="508" r:id="rId16"/>
    <p:sldId id="509" r:id="rId17"/>
    <p:sldId id="510" r:id="rId18"/>
    <p:sldId id="511" r:id="rId19"/>
    <p:sldId id="512" r:id="rId20"/>
    <p:sldId id="538" r:id="rId21"/>
    <p:sldId id="515" r:id="rId22"/>
    <p:sldId id="516" r:id="rId23"/>
    <p:sldId id="518" r:id="rId24"/>
    <p:sldId id="281" r:id="rId25"/>
    <p:sldId id="282" r:id="rId26"/>
    <p:sldId id="528" r:id="rId27"/>
    <p:sldId id="542" r:id="rId28"/>
    <p:sldId id="540" r:id="rId29"/>
    <p:sldId id="530" r:id="rId30"/>
    <p:sldId id="53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ED03"/>
    <a:srgbClr val="D210DB"/>
    <a:srgbClr val="E42B53"/>
    <a:srgbClr val="DDB1A8"/>
    <a:srgbClr val="FFFFCC"/>
    <a:srgbClr val="FFFFFF"/>
    <a:srgbClr val="FFCC00"/>
    <a:srgbClr val="E3BC5E"/>
    <a:srgbClr val="F038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0E236-BEFC-47C2-9878-465557A1BED9}" v="2807" dt="2022-09-06T16:28:15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0675" autoAdjust="0"/>
  </p:normalViewPr>
  <p:slideViewPr>
    <p:cSldViewPr snapToGrid="0">
      <p:cViewPr varScale="1">
        <p:scale>
          <a:sx n="66" d="100"/>
          <a:sy n="66" d="100"/>
        </p:scale>
        <p:origin x="632" y="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228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2D6599-8121-88D7-E0C2-297EC0A6F3F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B2FF57-71CA-E5BB-03C0-6C7D704426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FE88A-5BDA-4B75-8D18-5F5E101CD9BF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C80B1-699B-EAEC-1205-5669A796F7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98201-F410-B190-28C6-74079C2774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263CB-4F70-4A3B-B1CA-6AC9E9A35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69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2773B-35E5-4EB3-B58B-BD7C79E2C385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52B65-FB76-426B-9D97-F61AE3D51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8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88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40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26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943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75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4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1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750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40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673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53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51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52B65-FB76-426B-9D97-F61AE3D512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0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83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3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08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6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93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4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20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3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8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33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24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33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88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01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51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971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877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751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13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1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38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496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70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8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9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732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50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63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2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341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2" y="987434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56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9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3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84DC456-5A78-44B8-8805-E482EDB139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497C66-CFB6-46BA-A8E4-65601BD7DF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74095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8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840EEB3-8318-484C-87CC-A0E5A97111D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0914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5E7D93-20E6-44B4-A578-B9A7CC94D4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413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FFEED88-D38D-43DC-A41A-DDF15E183B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0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notesSlide" Target="../notesSlides/notesSlide14.xml"/><Relationship Id="rId7" Type="http://schemas.microsoft.com/office/2007/relationships/hdphoto" Target="../media/hdphoto8.wdp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Relationship Id="rId1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AB41D7-DA58-4DA4-A631-D98F9DD2DD3C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89" b="85376" l="30125" r="78000">
                        <a14:foregroundMark x1="38750" y1="26939" x2="56625" y2="33333"/>
                        <a14:foregroundMark x1="42063" y1="25340" x2="52250" y2="34754"/>
                        <a14:foregroundMark x1="49188" y1="28360" x2="62187" y2="32386"/>
                        <a14:foregroundMark x1="52750" y1="28834" x2="57875" y2="30491"/>
                        <a14:foregroundMark x1="52500" y1="25814" x2="56875" y2="27176"/>
                        <a14:foregroundMark x1="39500" y1="22025" x2="62687" y2="25992"/>
                        <a14:foregroundMark x1="44125" y1="17525" x2="52000" y2="19183"/>
                        <a14:foregroundMark x1="43375" y1="16578" x2="60438" y2="17762"/>
                        <a14:foregroundMark x1="42063" y1="15394" x2="58375" y2="18946"/>
                        <a14:foregroundMark x1="55563" y1="21551" x2="57125" y2="28360"/>
                        <a14:foregroundMark x1="47688" y1="14920" x2="66813" y2="31202"/>
                        <a14:foregroundMark x1="66813" y1="31202" x2="66813" y2="31202"/>
                        <a14:foregroundMark x1="37500" y1="29307" x2="36500" y2="38307"/>
                        <a14:foregroundMark x1="30375" y1="36175" x2="31875" y2="39017"/>
                        <a14:foregroundMark x1="39500" y1="16104" x2="51250" y2="14446"/>
                        <a14:foregroundMark x1="50000" y1="12789" x2="56875" y2="17288"/>
                        <a14:foregroundMark x1="74438" y1="36175" x2="78000" y2="36175"/>
                        <a14:foregroundMark x1="54313" y1="78626" x2="58625" y2="83067"/>
                        <a14:foregroundMark x1="43875" y1="80462" x2="44125" y2="84251"/>
                        <a14:foregroundMark x1="38500" y1="85435" x2="46938" y2="82120"/>
                        <a14:foregroundMark x1="55313" y1="84251" x2="63750" y2="84962"/>
                        <a14:foregroundMark x1="30125" y1="35228" x2="33188" y2="37123"/>
                        <a14:foregroundMark x1="41313" y1="19420" x2="52250" y2="29781"/>
                        <a14:foregroundMark x1="52250" y1="29781" x2="52250" y2="29781"/>
                        <a14:foregroundMark x1="53312" y1="23919" x2="60688" y2="31912"/>
                        <a14:foregroundMark x1="60688" y1="31912" x2="60688" y2="31912"/>
                        <a14:foregroundMark x1="54313" y1="22025" x2="60938" y2="29070"/>
                        <a14:foregroundMark x1="60938" y1="29070" x2="60938" y2="29070"/>
                        <a14:foregroundMark x1="56063" y1="23919" x2="60438" y2="30491"/>
                        <a14:foregroundMark x1="47688" y1="48905" x2="49438" y2="57134"/>
                        <a14:foregroundMark x1="49438" y1="57134" x2="49438" y2="57134"/>
                        <a14:foregroundMark x1="49688" y1="27886" x2="48938" y2="50799"/>
                        <a14:foregroundMark x1="48938" y1="50799" x2="48938" y2="50799"/>
                        <a14:foregroundMark x1="48438" y1="27413" x2="48938" y2="43221"/>
                        <a14:foregroundMark x1="48938" y1="43221" x2="48938" y2="43221"/>
                        <a14:foregroundMark x1="47438" y1="19657" x2="50500" y2="34754"/>
                        <a14:foregroundMark x1="50500" y1="34754" x2="50500" y2="34754"/>
                        <a14:foregroundMark x1="48438" y1="18236" x2="50500" y2="34281"/>
                        <a14:foregroundMark x1="50500" y1="34281" x2="50500" y2="34281"/>
                        <a14:foregroundMark x1="51000" y1="27413" x2="52500" y2="59503"/>
                        <a14:foregroundMark x1="47938" y1="28360" x2="46688" y2="53819"/>
                        <a14:foregroundMark x1="46688" y1="50799" x2="46688" y2="53345"/>
                      </a14:backgroundRemoval>
                    </a14:imgEffect>
                  </a14:imgLayer>
                </a14:imgProps>
              </a:ext>
            </a:extLst>
          </a:blip>
          <a:srcRect l="27786" t="9938" r="21295" b="11346"/>
          <a:stretch>
            <a:fillRect/>
          </a:stretch>
        </p:blipFill>
        <p:spPr>
          <a:xfrm>
            <a:off x="322244" y="2161540"/>
            <a:ext cx="2811780" cy="4696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A132D55-0107-4B95-A975-A89894E4B37F}"/>
              </a:ext>
            </a:extLst>
          </p:cNvPr>
          <p:cNvSpPr/>
          <p:nvPr/>
        </p:nvSpPr>
        <p:spPr>
          <a:xfrm>
            <a:off x="3851961" y="1448562"/>
            <a:ext cx="8017795" cy="3960875"/>
          </a:xfrm>
          <a:prstGeom prst="cloud">
            <a:avLst/>
          </a:prstGeom>
          <a:solidFill>
            <a:srgbClr val="FFFFCC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DEC7FB-80A6-43BB-93CE-A3CC9CCD5A55}"/>
              </a:ext>
            </a:extLst>
          </p:cNvPr>
          <p:cNvSpPr txBox="1"/>
          <p:nvPr/>
        </p:nvSpPr>
        <p:spPr>
          <a:xfrm>
            <a:off x="0" y="506036"/>
            <a:ext cx="3740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87E82-D861-43BD-A43E-BDA7EF2F5030}"/>
              </a:ext>
            </a:extLst>
          </p:cNvPr>
          <p:cNvSpPr txBox="1"/>
          <p:nvPr/>
        </p:nvSpPr>
        <p:spPr>
          <a:xfrm flipH="1">
            <a:off x="4844714" y="1769598"/>
            <a:ext cx="6489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 YÊU TRUYỀN THỐNG QUÊ HƯƠNG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F6C5C5C-B7F4-4E95-AC5D-E2EBEC2B3F42}"/>
              </a:ext>
            </a:extLst>
          </p:cNvPr>
          <p:cNvSpPr/>
          <p:nvPr/>
        </p:nvSpPr>
        <p:spPr>
          <a:xfrm>
            <a:off x="4160386" y="445524"/>
            <a:ext cx="7173658" cy="6882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5184099-FC79-42B2-B964-DB2F524C9F5F}"/>
              </a:ext>
            </a:extLst>
          </p:cNvPr>
          <p:cNvSpPr/>
          <p:nvPr/>
        </p:nvSpPr>
        <p:spPr>
          <a:xfrm>
            <a:off x="2743970" y="1817411"/>
            <a:ext cx="2513365" cy="6882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D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29780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D8557B-9EC3-49BD-AE79-B76C31BD56B1}"/>
              </a:ext>
            </a:extLst>
          </p:cNvPr>
          <p:cNvSpPr txBox="1"/>
          <p:nvPr/>
        </p:nvSpPr>
        <p:spPr>
          <a:xfrm>
            <a:off x="1002608" y="5714154"/>
            <a:ext cx="1018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42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0A78C2-6C0F-4BBD-9471-1C7178379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25" t="48425" b="6598"/>
          <a:stretch/>
        </p:blipFill>
        <p:spPr>
          <a:xfrm>
            <a:off x="702644" y="382245"/>
            <a:ext cx="10768877" cy="54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13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6986E01-26E1-D67E-C6C4-6853BA3449D3}"/>
              </a:ext>
            </a:extLst>
          </p:cNvPr>
          <p:cNvGrpSpPr/>
          <p:nvPr/>
        </p:nvGrpSpPr>
        <p:grpSpPr>
          <a:xfrm>
            <a:off x="1046001" y="197713"/>
            <a:ext cx="9632373" cy="1719343"/>
            <a:chOff x="0" y="0"/>
            <a:chExt cx="11759760" cy="2104396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9B6879FC-ACDD-2485-0869-C64B41FB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0F57D1FF-E42D-3BB7-86AE-8D15D764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2E3F5-D410-241A-3147-98508307403C}"/>
              </a:ext>
            </a:extLst>
          </p:cNvPr>
          <p:cNvSpPr txBox="1"/>
          <p:nvPr/>
        </p:nvSpPr>
        <p:spPr>
          <a:xfrm>
            <a:off x="1122213" y="444995"/>
            <a:ext cx="95560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F90DB4-3CC3-4000-A9C5-D7BC6270CCF4}"/>
              </a:ext>
            </a:extLst>
          </p:cNvPr>
          <p:cNvSpPr txBox="1"/>
          <p:nvPr/>
        </p:nvSpPr>
        <p:spPr>
          <a:xfrm>
            <a:off x="7048636" y="1418460"/>
            <a:ext cx="44991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TRƯỚC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LỚP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ảnh Học Sinh Trường Tiểu Học Sinh Trong Mùa Trong Ngày Khai Trường  Tích Cực Phát Biểu Một Nữ Sinh Trong Lớp Giơ Tay Phát Biểu PNG , Vẽ Tay Học">
            <a:extLst>
              <a:ext uri="{FF2B5EF4-FFF2-40B4-BE49-F238E27FC236}">
                <a16:creationId xmlns:a16="http://schemas.microsoft.com/office/drawing/2014/main" id="{746238F2-C89E-43B1-97AA-87037673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563" r="95781">
                        <a14:foregroundMark x1="18438" y1="67656" x2="22969" y2="68594"/>
                        <a14:foregroundMark x1="10156" y1="70000" x2="6563" y2="70000"/>
                        <a14:foregroundMark x1="92500" y1="70781" x2="92344" y2="73438"/>
                        <a14:foregroundMark x1="95781" y1="70938" x2="95469" y2="74844"/>
                        <a14:foregroundMark x1="67813" y1="54063" x2="69688" y2="53594"/>
                        <a14:foregroundMark x1="53750" y1="64688" x2="53750" y2="64688"/>
                        <a14:foregroundMark x1="54219" y1="66094" x2="52344" y2="66563"/>
                        <a14:foregroundMark x1="50781" y1="63281" x2="52812" y2="6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177" y="2140538"/>
            <a:ext cx="6431814" cy="560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0B5082-0D15-4ED5-AEF0-1B7EF3C128EB}"/>
              </a:ext>
            </a:extLst>
          </p:cNvPr>
          <p:cNvSpPr/>
          <p:nvPr/>
        </p:nvSpPr>
        <p:spPr>
          <a:xfrm>
            <a:off x="945192" y="1835710"/>
            <a:ext cx="5143419" cy="3862749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/>
              <a:t>–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A4FA6-0408-4930-9630-554B853EE00E}"/>
              </a:ext>
            </a:extLst>
          </p:cNvPr>
          <p:cNvSpPr txBox="1"/>
          <p:nvPr/>
        </p:nvSpPr>
        <p:spPr>
          <a:xfrm>
            <a:off x="1157444" y="1972515"/>
            <a:ext cx="4642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6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864C34-3A33-4EAB-BBA1-9995296B222D}"/>
              </a:ext>
            </a:extLst>
          </p:cNvPr>
          <p:cNvSpPr/>
          <p:nvPr/>
        </p:nvSpPr>
        <p:spPr>
          <a:xfrm>
            <a:off x="952901" y="2464958"/>
            <a:ext cx="5143099" cy="3252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Nơi công </a:t>
            </a:r>
            <a:r>
              <a:rPr lang="vi-VN" sz="2800" dirty="0" err="1">
                <a:latin typeface="+mj-lt"/>
              </a:rPr>
              <a:t>cộng</a:t>
            </a:r>
            <a:r>
              <a:rPr lang="vi-VN" sz="2800" dirty="0">
                <a:latin typeface="+mj-lt"/>
              </a:rPr>
              <a:t> em </a:t>
            </a:r>
            <a:r>
              <a:rPr lang="vi-VN" sz="2800" dirty="0" err="1">
                <a:latin typeface="+mj-lt"/>
              </a:rPr>
              <a:t>đã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;</a:t>
            </a:r>
          </a:p>
          <a:p>
            <a:r>
              <a:rPr lang="vi-VN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Những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hành</a:t>
            </a:r>
            <a:r>
              <a:rPr lang="vi-VN" sz="2800" dirty="0">
                <a:latin typeface="+mj-lt"/>
              </a:rPr>
              <a:t> vi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hoá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chúng</a:t>
            </a:r>
            <a:r>
              <a:rPr lang="vi-VN" sz="2800" dirty="0">
                <a:latin typeface="+mj-lt"/>
              </a:rPr>
              <a:t> ta </a:t>
            </a:r>
            <a:r>
              <a:rPr lang="vi-VN" sz="2800" dirty="0" err="1">
                <a:latin typeface="+mj-lt"/>
              </a:rPr>
              <a:t>cần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hiện</a:t>
            </a:r>
            <a:r>
              <a:rPr lang="vi-VN" sz="2800" dirty="0">
                <a:latin typeface="+mj-lt"/>
              </a:rPr>
              <a:t> ở nơi </a:t>
            </a:r>
            <a:r>
              <a:rPr lang="vi-VN" sz="2800" dirty="0" err="1">
                <a:latin typeface="+mj-lt"/>
              </a:rPr>
              <a:t>đó</a:t>
            </a:r>
            <a:r>
              <a:rPr lang="vi-VN" sz="2800" dirty="0">
                <a:latin typeface="+mj-lt"/>
              </a:rPr>
              <a:t>;</a:t>
            </a:r>
          </a:p>
          <a:p>
            <a:r>
              <a:rPr lang="vi-VN" sz="2800" dirty="0">
                <a:latin typeface="+mj-lt"/>
              </a:rPr>
              <a:t>–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Hành</a:t>
            </a:r>
            <a:r>
              <a:rPr lang="vi-VN" sz="2800" dirty="0">
                <a:latin typeface="+mj-lt"/>
              </a:rPr>
              <a:t> vi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hoá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hoặc</a:t>
            </a:r>
            <a:r>
              <a:rPr lang="vi-VN" sz="2800" dirty="0">
                <a:latin typeface="+mj-lt"/>
              </a:rPr>
              <a:t> chưa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văn </a:t>
            </a:r>
            <a:r>
              <a:rPr lang="vi-VN" sz="2800" dirty="0" err="1">
                <a:latin typeface="+mj-lt"/>
              </a:rPr>
              <a:t>hoá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mà</a:t>
            </a:r>
            <a:r>
              <a:rPr lang="vi-VN" sz="2800" dirty="0">
                <a:latin typeface="+mj-lt"/>
              </a:rPr>
              <a:t> em </a:t>
            </a:r>
            <a:r>
              <a:rPr lang="vi-VN" sz="2800" dirty="0" err="1">
                <a:latin typeface="+mj-lt"/>
              </a:rPr>
              <a:t>đã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thực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hiện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hoặc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chứng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kiến</a:t>
            </a:r>
            <a:r>
              <a:rPr lang="vi-VN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521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893C5-4FA4-4C8C-9D42-A62DDFB951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344543" y="1819851"/>
            <a:ext cx="2052126" cy="456111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B65385C-36FD-4144-85DA-E2BF3D238B5A}"/>
              </a:ext>
            </a:extLst>
          </p:cNvPr>
          <p:cNvSpPr/>
          <p:nvPr/>
        </p:nvSpPr>
        <p:spPr>
          <a:xfrm>
            <a:off x="770579" y="719528"/>
            <a:ext cx="8377840" cy="5661438"/>
          </a:xfrm>
          <a:prstGeom prst="wedgeRoundRectCallout">
            <a:avLst>
              <a:gd name="adj1" fmla="val 26468"/>
              <a:gd name="adj2" fmla="val 4883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825EF-7143-410B-99C0-EBA826D0771A}"/>
              </a:ext>
            </a:extLst>
          </p:cNvPr>
          <p:cNvSpPr txBox="1"/>
          <p:nvPr/>
        </p:nvSpPr>
        <p:spPr>
          <a:xfrm>
            <a:off x="795331" y="875493"/>
            <a:ext cx="8242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D21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noProof="0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D210D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82184D7-CB59-464D-8F13-795ECB98BC78}"/>
              </a:ext>
            </a:extLst>
          </p:cNvPr>
          <p:cNvSpPr/>
          <p:nvPr/>
        </p:nvSpPr>
        <p:spPr>
          <a:xfrm>
            <a:off x="9148419" y="412872"/>
            <a:ext cx="2273002" cy="1349012"/>
          </a:xfrm>
          <a:prstGeom prst="cloud">
            <a:avLst/>
          </a:prstGeom>
          <a:solidFill>
            <a:srgbClr val="FFFF00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05AAF-445D-4285-BF42-4C7FA5FCA55B}"/>
              </a:ext>
            </a:extLst>
          </p:cNvPr>
          <p:cNvSpPr txBox="1"/>
          <p:nvPr/>
        </p:nvSpPr>
        <p:spPr>
          <a:xfrm>
            <a:off x="9430228" y="711884"/>
            <a:ext cx="1880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7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7BC26311-6766-395C-9554-EB57B1523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646389" y="1415516"/>
            <a:ext cx="1161476" cy="7665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3CEAC6-CAC5-3AA2-00E7-D3F60DB5653E}"/>
              </a:ext>
            </a:extLst>
          </p:cNvPr>
          <p:cNvSpPr/>
          <p:nvPr/>
        </p:nvSpPr>
        <p:spPr>
          <a:xfrm>
            <a:off x="3169804" y="2182090"/>
            <a:ext cx="6057323" cy="1984663"/>
          </a:xfrm>
          <a:custGeom>
            <a:avLst/>
            <a:gdLst>
              <a:gd name="connsiteX0" fmla="*/ 0 w 6057323"/>
              <a:gd name="connsiteY0" fmla="*/ 330784 h 1984663"/>
              <a:gd name="connsiteX1" fmla="*/ 330784 w 6057323"/>
              <a:gd name="connsiteY1" fmla="*/ 0 h 1984663"/>
              <a:gd name="connsiteX2" fmla="*/ 5726539 w 6057323"/>
              <a:gd name="connsiteY2" fmla="*/ 0 h 1984663"/>
              <a:gd name="connsiteX3" fmla="*/ 6057323 w 6057323"/>
              <a:gd name="connsiteY3" fmla="*/ 330784 h 1984663"/>
              <a:gd name="connsiteX4" fmla="*/ 6057323 w 6057323"/>
              <a:gd name="connsiteY4" fmla="*/ 1653879 h 1984663"/>
              <a:gd name="connsiteX5" fmla="*/ 5726539 w 6057323"/>
              <a:gd name="connsiteY5" fmla="*/ 1984663 h 1984663"/>
              <a:gd name="connsiteX6" fmla="*/ 330784 w 6057323"/>
              <a:gd name="connsiteY6" fmla="*/ 1984663 h 1984663"/>
              <a:gd name="connsiteX7" fmla="*/ 0 w 6057323"/>
              <a:gd name="connsiteY7" fmla="*/ 1653879 h 1984663"/>
              <a:gd name="connsiteX8" fmla="*/ 0 w 6057323"/>
              <a:gd name="connsiteY8" fmla="*/ 330784 h 19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7323" h="1984663" fill="none" extrusionOk="0">
                <a:moveTo>
                  <a:pt x="0" y="330784"/>
                </a:moveTo>
                <a:cubicBezTo>
                  <a:pt x="-18846" y="145049"/>
                  <a:pt x="161890" y="11280"/>
                  <a:pt x="330784" y="0"/>
                </a:cubicBezTo>
                <a:cubicBezTo>
                  <a:pt x="997182" y="130954"/>
                  <a:pt x="3959349" y="43574"/>
                  <a:pt x="5726539" y="0"/>
                </a:cubicBezTo>
                <a:cubicBezTo>
                  <a:pt x="5918318" y="14005"/>
                  <a:pt x="6072377" y="166537"/>
                  <a:pt x="6057323" y="330784"/>
                </a:cubicBezTo>
                <a:cubicBezTo>
                  <a:pt x="6065573" y="602680"/>
                  <a:pt x="6066662" y="1008331"/>
                  <a:pt x="6057323" y="1653879"/>
                </a:cubicBezTo>
                <a:cubicBezTo>
                  <a:pt x="6022436" y="1842295"/>
                  <a:pt x="5906872" y="1983039"/>
                  <a:pt x="5726539" y="1984663"/>
                </a:cubicBezTo>
                <a:cubicBezTo>
                  <a:pt x="3834752" y="2139860"/>
                  <a:pt x="1356673" y="2147683"/>
                  <a:pt x="330784" y="1984663"/>
                </a:cubicBezTo>
                <a:cubicBezTo>
                  <a:pt x="148587" y="1978041"/>
                  <a:pt x="-18012" y="1847084"/>
                  <a:pt x="0" y="1653879"/>
                </a:cubicBezTo>
                <a:cubicBezTo>
                  <a:pt x="-60345" y="1278459"/>
                  <a:pt x="6045" y="789663"/>
                  <a:pt x="0" y="330784"/>
                </a:cubicBezTo>
                <a:close/>
              </a:path>
              <a:path w="6057323" h="1984663" stroke="0" extrusionOk="0">
                <a:moveTo>
                  <a:pt x="0" y="330784"/>
                </a:moveTo>
                <a:cubicBezTo>
                  <a:pt x="-30795" y="129102"/>
                  <a:pt x="118583" y="11077"/>
                  <a:pt x="330784" y="0"/>
                </a:cubicBezTo>
                <a:cubicBezTo>
                  <a:pt x="2239662" y="132882"/>
                  <a:pt x="3128856" y="-84951"/>
                  <a:pt x="5726539" y="0"/>
                </a:cubicBezTo>
                <a:cubicBezTo>
                  <a:pt x="5893179" y="15671"/>
                  <a:pt x="6053272" y="170488"/>
                  <a:pt x="6057323" y="330784"/>
                </a:cubicBezTo>
                <a:cubicBezTo>
                  <a:pt x="5965501" y="849927"/>
                  <a:pt x="6016526" y="1422162"/>
                  <a:pt x="6057323" y="1653879"/>
                </a:cubicBezTo>
                <a:cubicBezTo>
                  <a:pt x="6063009" y="1837241"/>
                  <a:pt x="5916223" y="1970263"/>
                  <a:pt x="5726539" y="1984663"/>
                </a:cubicBezTo>
                <a:cubicBezTo>
                  <a:pt x="3151164" y="2072302"/>
                  <a:pt x="2730788" y="1911984"/>
                  <a:pt x="330784" y="1984663"/>
                </a:cubicBezTo>
                <a:cubicBezTo>
                  <a:pt x="144459" y="1949972"/>
                  <a:pt x="-5754" y="1844563"/>
                  <a:pt x="0" y="1653879"/>
                </a:cubicBezTo>
                <a:cubicBezTo>
                  <a:pt x="10345" y="1170002"/>
                  <a:pt x="50331" y="799936"/>
                  <a:pt x="0" y="33078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4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4C6CF38-ACD8-5641-188B-9E2650E26A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581058" y="1338153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A3825EF-7143-410B-99C0-EBA826D0771A}"/>
              </a:ext>
            </a:extLst>
          </p:cNvPr>
          <p:cNvSpPr txBox="1"/>
          <p:nvPr/>
        </p:nvSpPr>
        <p:spPr>
          <a:xfrm>
            <a:off x="1044620" y="613397"/>
            <a:ext cx="98554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32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36.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E42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EDC3B64-CA69-4CE1-8D07-BE5024F1B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6400" l="1600" r="95400">
                        <a14:foregroundMark x1="46600" y1="5200" x2="51400" y2="33200"/>
                        <a14:foregroundMark x1="11200" y1="84800" x2="64800" y2="83200"/>
                        <a14:foregroundMark x1="64800" y1="83200" x2="81000" y2="83800"/>
                        <a14:foregroundMark x1="23200" y1="23400" x2="19000" y2="81000"/>
                        <a14:foregroundMark x1="9200" y1="89800" x2="23600" y2="91000"/>
                        <a14:foregroundMark x1="23600" y1="91000" x2="41800" y2="90400"/>
                        <a14:foregroundMark x1="41800" y1="90400" x2="63200" y2="90600"/>
                        <a14:foregroundMark x1="89400" y1="95600" x2="64869" y2="97949"/>
                        <a14:foregroundMark x1="51697" y1="99162" x2="40800" y2="95200"/>
                        <a14:foregroundMark x1="40800" y1="95200" x2="22600" y2="96400"/>
                        <a14:foregroundMark x1="1600" y1="84400" x2="8200" y2="82000"/>
                        <a14:foregroundMark x1="93200" y1="83600" x2="94800" y2="83600"/>
                        <a14:foregroundMark x1="81000" y1="66400" x2="81000" y2="79400"/>
                        <a14:foregroundMark x1="47000" y1="40200" x2="58400" y2="66800"/>
                        <a14:foregroundMark x1="41400" y1="66400" x2="58200" y2="44400"/>
                        <a14:foregroundMark x1="43000" y1="36800" x2="33400" y2="74600"/>
                        <a14:foregroundMark x1="65200" y1="56400" x2="31800" y2="81600"/>
                        <a14:foregroundMark x1="28200" y1="78400" x2="46000" y2="79000"/>
                        <a14:foregroundMark x1="95400" y1="32800" x2="95000" y2="33000"/>
                        <a14:foregroundMark x1="43200" y1="6400" x2="42400" y2="6400"/>
                        <a14:backgroundMark x1="52200" y1="99600" x2="55400" y2="99600"/>
                        <a14:backgroundMark x1="52600" y1="99400" x2="53200" y2="99400"/>
                        <a14:backgroundMark x1="51800" y1="99000" x2="53000" y2="99000"/>
                        <a14:backgroundMark x1="55800" y1="99000" x2="6420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467" y="2309876"/>
            <a:ext cx="3326542" cy="33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016C53B-ED0E-48DF-873B-7300DE9B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6400" l="1600" r="95400">
                        <a14:foregroundMark x1="46600" y1="5200" x2="51400" y2="33200"/>
                        <a14:foregroundMark x1="11200" y1="84800" x2="64800" y2="83200"/>
                        <a14:foregroundMark x1="64800" y1="83200" x2="81000" y2="83800"/>
                        <a14:foregroundMark x1="23200" y1="23400" x2="19000" y2="81000"/>
                        <a14:foregroundMark x1="9200" y1="89800" x2="23600" y2="91000"/>
                        <a14:foregroundMark x1="23600" y1="91000" x2="41800" y2="90400"/>
                        <a14:foregroundMark x1="41800" y1="90400" x2="63200" y2="90600"/>
                        <a14:foregroundMark x1="89400" y1="95600" x2="64869" y2="97949"/>
                        <a14:foregroundMark x1="51697" y1="99162" x2="40800" y2="95200"/>
                        <a14:foregroundMark x1="40800" y1="95200" x2="22600" y2="96400"/>
                        <a14:foregroundMark x1="1600" y1="84400" x2="8200" y2="82000"/>
                        <a14:foregroundMark x1="93200" y1="83600" x2="94800" y2="83600"/>
                        <a14:foregroundMark x1="81000" y1="66400" x2="81000" y2="79400"/>
                        <a14:foregroundMark x1="47000" y1="40200" x2="58400" y2="66800"/>
                        <a14:foregroundMark x1="41400" y1="66400" x2="58200" y2="44400"/>
                        <a14:foregroundMark x1="43000" y1="36800" x2="33400" y2="74600"/>
                        <a14:foregroundMark x1="65200" y1="56400" x2="31800" y2="81600"/>
                        <a14:foregroundMark x1="28200" y1="78400" x2="46000" y2="79000"/>
                        <a14:foregroundMark x1="95400" y1="32800" x2="95000" y2="33000"/>
                        <a14:foregroundMark x1="43200" y1="6400" x2="42400" y2="6400"/>
                        <a14:backgroundMark x1="52200" y1="99600" x2="55400" y2="99600"/>
                        <a14:backgroundMark x1="52600" y1="99400" x2="53200" y2="99400"/>
                        <a14:backgroundMark x1="51800" y1="99000" x2="53000" y2="99000"/>
                        <a14:backgroundMark x1="55800" y1="99000" x2="6420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411" y="2331654"/>
            <a:ext cx="3326542" cy="33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79803DB-69A2-4E0E-900A-73A35DDB6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00" b="96400" l="1600" r="95400">
                        <a14:foregroundMark x1="46600" y1="5200" x2="51400" y2="33200"/>
                        <a14:foregroundMark x1="11200" y1="84800" x2="64800" y2="83200"/>
                        <a14:foregroundMark x1="64800" y1="83200" x2="81000" y2="83800"/>
                        <a14:foregroundMark x1="23200" y1="23400" x2="19000" y2="81000"/>
                        <a14:foregroundMark x1="9200" y1="89800" x2="23600" y2="91000"/>
                        <a14:foregroundMark x1="23600" y1="91000" x2="41800" y2="90400"/>
                        <a14:foregroundMark x1="41800" y1="90400" x2="63200" y2="90600"/>
                        <a14:foregroundMark x1="89400" y1="95600" x2="64869" y2="97949"/>
                        <a14:foregroundMark x1="51697" y1="99162" x2="40800" y2="95200"/>
                        <a14:foregroundMark x1="40800" y1="95200" x2="22600" y2="96400"/>
                        <a14:foregroundMark x1="1600" y1="84400" x2="8200" y2="82000"/>
                        <a14:foregroundMark x1="93200" y1="83600" x2="94800" y2="83600"/>
                        <a14:foregroundMark x1="81000" y1="66400" x2="81000" y2="79400"/>
                        <a14:foregroundMark x1="47000" y1="40200" x2="58400" y2="66800"/>
                        <a14:foregroundMark x1="41400" y1="66400" x2="58200" y2="44400"/>
                        <a14:foregroundMark x1="43000" y1="36800" x2="33400" y2="74600"/>
                        <a14:foregroundMark x1="65200" y1="56400" x2="31800" y2="81600"/>
                        <a14:foregroundMark x1="28200" y1="78400" x2="46000" y2="79000"/>
                        <a14:foregroundMark x1="95400" y1="32800" x2="95000" y2="33000"/>
                        <a14:foregroundMark x1="43200" y1="6400" x2="42400" y2="6400"/>
                        <a14:backgroundMark x1="52200" y1="99600" x2="55400" y2="99600"/>
                        <a14:backgroundMark x1="52600" y1="99400" x2="53200" y2="99400"/>
                        <a14:backgroundMark x1="51800" y1="99000" x2="53000" y2="99000"/>
                        <a14:backgroundMark x1="55800" y1="99000" x2="64200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55" y="2331654"/>
            <a:ext cx="3326542" cy="332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6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AD384-9885-40C0-B148-C717212D9906}"/>
              </a:ext>
            </a:extLst>
          </p:cNvPr>
          <p:cNvSpPr txBox="1"/>
          <p:nvPr/>
        </p:nvSpPr>
        <p:spPr>
          <a:xfrm>
            <a:off x="4345351" y="570350"/>
            <a:ext cx="9855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769DE-F84B-4439-B337-31064D2CC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30" y="1142754"/>
            <a:ext cx="10564739" cy="457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FAD384-9885-40C0-B148-C717212D9906}"/>
              </a:ext>
            </a:extLst>
          </p:cNvPr>
          <p:cNvSpPr txBox="1"/>
          <p:nvPr/>
        </p:nvSpPr>
        <p:spPr>
          <a:xfrm>
            <a:off x="4345351" y="570350"/>
            <a:ext cx="9855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065F97-232C-4CE7-9A8F-4F5D0B3DF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56" y="1499637"/>
            <a:ext cx="10750488" cy="42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5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E24E97FC-AC80-4579-8214-B689E854254F}"/>
              </a:ext>
            </a:extLst>
          </p:cNvPr>
          <p:cNvSpPr/>
          <p:nvPr/>
        </p:nvSpPr>
        <p:spPr>
          <a:xfrm>
            <a:off x="5150250" y="672446"/>
            <a:ext cx="6457817" cy="31391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TÌNH HUỐNG 1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Ngày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chủ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nhật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, em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rủ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nhau đi xem phim. Trong khi xem phim,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xuyên giơ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điện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thoại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lên quay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đoạn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thích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và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luận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với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em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đoạn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đó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 Em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sẽ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ứng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xử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như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thế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nào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để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văn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hoá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trong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rạp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chiếu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phim?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94E42A-2245-495C-9DEF-AF7A8374B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2" y="672446"/>
            <a:ext cx="3577760" cy="2833879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B337F9D-FCCD-4C28-B185-2D2EB7385780}"/>
              </a:ext>
            </a:extLst>
          </p:cNvPr>
          <p:cNvSpPr/>
          <p:nvPr/>
        </p:nvSpPr>
        <p:spPr>
          <a:xfrm>
            <a:off x="1658471" y="4892535"/>
            <a:ext cx="860612" cy="2990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49FAE7-857F-4648-A466-AC1245A00866}"/>
              </a:ext>
            </a:extLst>
          </p:cNvPr>
          <p:cNvSpPr/>
          <p:nvPr/>
        </p:nvSpPr>
        <p:spPr>
          <a:xfrm>
            <a:off x="2646380" y="4143781"/>
            <a:ext cx="8961687" cy="204177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BD04BA-E8B4-479B-8CD0-93B6F1A21261}"/>
              </a:ext>
            </a:extLst>
          </p:cNvPr>
          <p:cNvSpPr txBox="1"/>
          <p:nvPr/>
        </p:nvSpPr>
        <p:spPr>
          <a:xfrm>
            <a:off x="2782289" y="4264424"/>
            <a:ext cx="874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32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7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E24E97FC-AC80-4579-8214-B689E854254F}"/>
              </a:ext>
            </a:extLst>
          </p:cNvPr>
          <p:cNvSpPr/>
          <p:nvPr/>
        </p:nvSpPr>
        <p:spPr>
          <a:xfrm>
            <a:off x="481264" y="420151"/>
            <a:ext cx="7060734" cy="30088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đang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trên xe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thương binh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lên xe,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Nam, em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8A666-228E-41C2-AABF-D26420170A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51" y="895815"/>
            <a:ext cx="3672474" cy="2635317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989854AC-D2A7-435C-9027-E8652CACB15D}"/>
              </a:ext>
            </a:extLst>
          </p:cNvPr>
          <p:cNvSpPr/>
          <p:nvPr/>
        </p:nvSpPr>
        <p:spPr>
          <a:xfrm>
            <a:off x="1405668" y="4834205"/>
            <a:ext cx="860612" cy="2990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1B375A-4F2D-4AE0-9B98-71423CDC2F25}"/>
              </a:ext>
            </a:extLst>
          </p:cNvPr>
          <p:cNvSpPr/>
          <p:nvPr/>
        </p:nvSpPr>
        <p:spPr>
          <a:xfrm>
            <a:off x="2519083" y="4346212"/>
            <a:ext cx="9021608" cy="187170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F70D05-6961-4A36-A72E-BE0AA4324F1E}"/>
              </a:ext>
            </a:extLst>
          </p:cNvPr>
          <p:cNvSpPr txBox="1"/>
          <p:nvPr/>
        </p:nvSpPr>
        <p:spPr>
          <a:xfrm>
            <a:off x="2519084" y="4346212"/>
            <a:ext cx="90216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97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7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61B8B9-CD03-7B8D-3B9D-0703AE119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pic>
        <p:nvPicPr>
          <p:cNvPr id="2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77AAB703-F3E2-852A-DE59-4715E111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682" y="2404232"/>
            <a:ext cx="5423157" cy="403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0F1C412-3507-AAB9-6270-279EA94F8C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310" r="48959" b="-2711"/>
          <a:stretch/>
        </p:blipFill>
        <p:spPr>
          <a:xfrm>
            <a:off x="3074210" y="-62546"/>
            <a:ext cx="6043579" cy="41740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653B7F0-E99A-DA1F-CAA9-0913212C5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40" b="-2400"/>
          <a:stretch/>
        </p:blipFill>
        <p:spPr>
          <a:xfrm>
            <a:off x="156604" y="-823454"/>
            <a:ext cx="1903839" cy="350947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FC8699C4-FAA3-0653-556A-ACCB0AAF6D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1" b="14656"/>
          <a:stretch/>
        </p:blipFill>
        <p:spPr>
          <a:xfrm>
            <a:off x="8458310" y="734219"/>
            <a:ext cx="3107545" cy="20410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1458D5-EA0B-A4D5-2914-EF87F2B7FF74}"/>
              </a:ext>
            </a:extLst>
          </p:cNvPr>
          <p:cNvSpPr txBox="1"/>
          <p:nvPr/>
        </p:nvSpPr>
        <p:spPr>
          <a:xfrm>
            <a:off x="3617216" y="797718"/>
            <a:ext cx="4612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 VAI THỂ HIỆN TÌNH HUỐNG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42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25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AE00B686-1E57-4331-AC02-BA8A58C5784B}"/>
              </a:ext>
            </a:extLst>
          </p:cNvPr>
          <p:cNvSpPr/>
          <p:nvPr/>
        </p:nvSpPr>
        <p:spPr>
          <a:xfrm>
            <a:off x="3060834" y="207019"/>
            <a:ext cx="5827908" cy="1200329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KHỞI</a:t>
            </a:r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7200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BE7FB-2327-4744-B8E0-FCB035C2F430}"/>
              </a:ext>
            </a:extLst>
          </p:cNvPr>
          <p:cNvSpPr/>
          <p:nvPr/>
        </p:nvSpPr>
        <p:spPr>
          <a:xfrm rot="20746598">
            <a:off x="582141" y="2007534"/>
            <a:ext cx="4267144" cy="161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TRÒ CHƠI: </a:t>
            </a:r>
          </a:p>
          <a:p>
            <a:pPr algn="ctr"/>
            <a:r>
              <a:rPr lang="vi-VN" sz="3600" dirty="0">
                <a:latin typeface="+mj-lt"/>
              </a:rPr>
              <a:t>NHANH NHƯ CHỚP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9D3661C-CA00-409E-8DB2-999926677EE6}"/>
              </a:ext>
            </a:extLst>
          </p:cNvPr>
          <p:cNvSpPr/>
          <p:nvPr/>
        </p:nvSpPr>
        <p:spPr>
          <a:xfrm>
            <a:off x="5274645" y="1600199"/>
            <a:ext cx="6917356" cy="224990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+mj-lt"/>
              </a:rPr>
              <a:t>KỂ TÊN MỘT SỐ NƠI CÔNG CỘNG MÀ EM BIẾT</a:t>
            </a:r>
          </a:p>
        </p:txBody>
      </p:sp>
    </p:spTree>
    <p:extLst>
      <p:ext uri="{BB962C8B-B14F-4D97-AF65-F5344CB8AC3E}">
        <p14:creationId xmlns:p14="http://schemas.microsoft.com/office/powerpoint/2010/main" val="332687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95BD815-FE08-C536-A7F4-1F179B4B6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49" y="3273136"/>
            <a:ext cx="2019605" cy="358486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28A85C-17EB-619E-1E45-D7A02715F0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589" y="3709555"/>
            <a:ext cx="1908626" cy="3148445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CAEE5C56-B28B-3D91-5055-5E84C798831C}"/>
              </a:ext>
            </a:extLst>
          </p:cNvPr>
          <p:cNvSpPr/>
          <p:nvPr/>
        </p:nvSpPr>
        <p:spPr>
          <a:xfrm>
            <a:off x="3120531" y="980557"/>
            <a:ext cx="6745958" cy="1808018"/>
          </a:xfrm>
          <a:prstGeom prst="horizontalScroll">
            <a:avLst/>
          </a:prstGeom>
          <a:solidFill>
            <a:srgbClr val="CCFF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7200" b="1" i="0" u="none" strike="noStrike" kern="1200" cap="none" spc="0" normalizeH="0" baseline="0" noProof="0" dirty="0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9050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5B9BD5">
                    <a:lumMod val="50000"/>
                  </a:srgbClr>
                </a:solidFill>
              </a:ln>
              <a:solidFill>
                <a:srgbClr val="D210D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8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76270-6444-FBDB-11D7-60F59C06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40" y="-269897"/>
            <a:ext cx="2305050" cy="23050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pic>
        <p:nvPicPr>
          <p:cNvPr id="6" name="Picture 18" descr="https://i.pinimg.com/564x/68/1d/33/681d33ded71ccbaacec9eb98770439ce.jpg">
            <a:extLst>
              <a:ext uri="{FF2B5EF4-FFF2-40B4-BE49-F238E27FC236}">
                <a16:creationId xmlns:a16="http://schemas.microsoft.com/office/drawing/2014/main" id="{D72ADAEC-2150-9068-4184-658C7592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111" y="1380379"/>
            <a:ext cx="6041438" cy="482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4"/>
          <a:srcRect t="52531"/>
          <a:stretch/>
        </p:blipFill>
        <p:spPr>
          <a:xfrm>
            <a:off x="0" y="4174083"/>
            <a:ext cx="12577680" cy="2683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90E00-6779-1D2A-4D8A-58B51E901F5D}"/>
              </a:ext>
            </a:extLst>
          </p:cNvPr>
          <p:cNvSpPr txBox="1"/>
          <p:nvPr/>
        </p:nvSpPr>
        <p:spPr>
          <a:xfrm>
            <a:off x="4941046" y="643453"/>
            <a:ext cx="7250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444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C0C0A-C990-48EA-AFCE-9815D00D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7" y="387417"/>
            <a:ext cx="5065960" cy="6083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695A7-6A6E-495B-BA7F-6EF8E8193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33" y="387417"/>
            <a:ext cx="5794408" cy="60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81CA01-22B8-42C8-A35E-88715AD16056}"/>
              </a:ext>
            </a:extLst>
          </p:cNvPr>
          <p:cNvSpPr txBox="1"/>
          <p:nvPr/>
        </p:nvSpPr>
        <p:spPr>
          <a:xfrm>
            <a:off x="3114575" y="657544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8A02C59E-C9A1-48A4-B060-1DA7C538A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853847"/>
              </p:ext>
            </p:extLst>
          </p:nvPr>
        </p:nvGraphicFramePr>
        <p:xfrm>
          <a:off x="820201" y="1674862"/>
          <a:ext cx="10551597" cy="3870201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6410759">
                  <a:extLst>
                    <a:ext uri="{9D8B030D-6E8A-4147-A177-3AD203B41FA5}">
                      <a16:colId xmlns:a16="http://schemas.microsoft.com/office/drawing/2014/main" val="464974700"/>
                    </a:ext>
                  </a:extLst>
                </a:gridCol>
                <a:gridCol w="1362601">
                  <a:extLst>
                    <a:ext uri="{9D8B030D-6E8A-4147-A177-3AD203B41FA5}">
                      <a16:colId xmlns:a16="http://schemas.microsoft.com/office/drawing/2014/main" val="971488787"/>
                    </a:ext>
                  </a:extLst>
                </a:gridCol>
                <a:gridCol w="1448841">
                  <a:extLst>
                    <a:ext uri="{9D8B030D-6E8A-4147-A177-3AD203B41FA5}">
                      <a16:colId xmlns:a16="http://schemas.microsoft.com/office/drawing/2014/main" val="1337944943"/>
                    </a:ext>
                  </a:extLst>
                </a:gridCol>
                <a:gridCol w="1329396">
                  <a:extLst>
                    <a:ext uri="{9D8B030D-6E8A-4147-A177-3AD203B41FA5}">
                      <a16:colId xmlns:a16="http://schemas.microsoft.com/office/drawing/2014/main" val="2667071232"/>
                    </a:ext>
                  </a:extLst>
                </a:gridCol>
              </a:tblGrid>
              <a:tr h="886499">
                <a:tc>
                  <a:txBody>
                    <a:bodyPr/>
                    <a:lstStyle/>
                    <a:p>
                      <a:pPr algn="ctr"/>
                      <a:r>
                        <a:rPr lang="vi-VN" sz="3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Tiêu chí</a:t>
                      </a:r>
                      <a:endParaRPr lang="en-US" sz="32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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en-US" sz="5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165632"/>
                  </a:ext>
                </a:extLst>
              </a:tr>
              <a:tr h="12011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32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Xác định các hành vi có văn hóa nơi công cộng.</a:t>
                      </a:r>
                      <a:r>
                        <a:rPr lang="vi-VN" sz="32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265081"/>
                  </a:ext>
                </a:extLst>
              </a:tr>
              <a:tr h="175465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ứng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xử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cộng</a:t>
                      </a:r>
                      <a:r>
                        <a:rPr lang="vi-VN" sz="3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218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6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8985A5-3B3D-1374-5DB5-A3ED3A419621}"/>
              </a:ext>
            </a:extLst>
          </p:cNvPr>
          <p:cNvGrpSpPr/>
          <p:nvPr/>
        </p:nvGrpSpPr>
        <p:grpSpPr>
          <a:xfrm>
            <a:off x="685117" y="569356"/>
            <a:ext cx="3727556" cy="2004561"/>
            <a:chOff x="4427621" y="2125884"/>
            <a:chExt cx="4475747" cy="2764068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DE665C2A-46D6-44A0-A378-60A6A1A432D0}"/>
                </a:ext>
              </a:extLst>
            </p:cNvPr>
            <p:cNvSpPr/>
            <p:nvPr/>
          </p:nvSpPr>
          <p:spPr>
            <a:xfrm>
              <a:off x="4427621" y="2125884"/>
              <a:ext cx="4475747" cy="2764068"/>
            </a:xfrm>
            <a:prstGeom prst="cloud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4BA9663B-E1CA-B016-AFA0-80FE69A904A8}"/>
                </a:ext>
              </a:extLst>
            </p:cNvPr>
            <p:cNvSpPr/>
            <p:nvPr/>
          </p:nvSpPr>
          <p:spPr>
            <a:xfrm>
              <a:off x="4574119" y="2277895"/>
              <a:ext cx="4329247" cy="2313291"/>
            </a:xfrm>
            <a:custGeom>
              <a:avLst/>
              <a:gdLst>
                <a:gd name="connsiteX0" fmla="*/ 390834 w 4329247"/>
                <a:gd name="connsiteY0" fmla="*/ 769490 h 2313291"/>
                <a:gd name="connsiteX1" fmla="*/ 563503 w 4329247"/>
                <a:gd name="connsiteY1" fmla="*/ 369858 h 2313291"/>
                <a:gd name="connsiteX2" fmla="*/ 1403497 w 4329247"/>
                <a:gd name="connsiteY2" fmla="*/ 278558 h 2313291"/>
                <a:gd name="connsiteX3" fmla="*/ 2250406 w 4329247"/>
                <a:gd name="connsiteY3" fmla="*/ 183778 h 2313291"/>
                <a:gd name="connsiteX4" fmla="*/ 2580411 w 4329247"/>
                <a:gd name="connsiteY4" fmla="*/ 10709 h 2313291"/>
                <a:gd name="connsiteX5" fmla="*/ 2989685 w 4329247"/>
                <a:gd name="connsiteY5" fmla="*/ 132853 h 2313291"/>
                <a:gd name="connsiteX6" fmla="*/ 3553890 w 4329247"/>
                <a:gd name="connsiteY6" fmla="*/ 36948 h 2313291"/>
                <a:gd name="connsiteX7" fmla="*/ 3840002 w 4329247"/>
                <a:gd name="connsiteY7" fmla="*/ 298585 h 2313291"/>
                <a:gd name="connsiteX8" fmla="*/ 4207186 w 4329247"/>
                <a:gd name="connsiteY8" fmla="*/ 552512 h 2313291"/>
                <a:gd name="connsiteX9" fmla="*/ 4190751 w 4329247"/>
                <a:gd name="connsiteY9" fmla="*/ 827858 h 2313291"/>
                <a:gd name="connsiteX10" fmla="*/ 4310807 w 4329247"/>
                <a:gd name="connsiteY10" fmla="*/ 1248855 h 2313291"/>
                <a:gd name="connsiteX11" fmla="*/ 3748406 w 4329247"/>
                <a:gd name="connsiteY11" fmla="*/ 1617375 h 2313291"/>
                <a:gd name="connsiteX12" fmla="*/ 3547076 w 4329247"/>
                <a:gd name="connsiteY12" fmla="*/ 1933150 h 2313291"/>
                <a:gd name="connsiteX13" fmla="*/ 2861612 w 4329247"/>
                <a:gd name="connsiteY13" fmla="*/ 1971384 h 2313291"/>
                <a:gd name="connsiteX14" fmla="*/ 2371765 w 4329247"/>
                <a:gd name="connsiteY14" fmla="*/ 2308257 h 2313291"/>
                <a:gd name="connsiteX15" fmla="*/ 1651527 w 4329247"/>
                <a:gd name="connsiteY15" fmla="*/ 2102631 h 2313291"/>
                <a:gd name="connsiteX16" fmla="*/ 581642 w 4329247"/>
                <a:gd name="connsiteY16" fmla="*/ 1899468 h 2313291"/>
                <a:gd name="connsiteX17" fmla="*/ 111237 w 4329247"/>
                <a:gd name="connsiteY17" fmla="*/ 1673387 h 2313291"/>
                <a:gd name="connsiteX18" fmla="*/ 211752 w 4329247"/>
                <a:gd name="connsiteY18" fmla="*/ 1368215 h 2313291"/>
                <a:gd name="connsiteX19" fmla="*/ -502 w 4329247"/>
                <a:gd name="connsiteY19" fmla="*/ 1055117 h 2313291"/>
                <a:gd name="connsiteX20" fmla="*/ 387126 w 4329247"/>
                <a:gd name="connsiteY20" fmla="*/ 776826 h 2313291"/>
                <a:gd name="connsiteX21" fmla="*/ 390834 w 4329247"/>
                <a:gd name="connsiteY21" fmla="*/ 769490 h 2313291"/>
                <a:gd name="connsiteX0" fmla="*/ 470304 w 4329247"/>
                <a:gd name="connsiteY0" fmla="*/ 1401736 h 2313291"/>
                <a:gd name="connsiteX1" fmla="*/ 216462 w 4329247"/>
                <a:gd name="connsiteY1" fmla="*/ 1359058 h 2313291"/>
                <a:gd name="connsiteX2" fmla="*/ 694282 w 4329247"/>
                <a:gd name="connsiteY2" fmla="*/ 1868785 h 2313291"/>
                <a:gd name="connsiteX3" fmla="*/ 583245 w 4329247"/>
                <a:gd name="connsiteY3" fmla="*/ 1889187 h 2313291"/>
                <a:gd name="connsiteX4" fmla="*/ 1651327 w 4329247"/>
                <a:gd name="connsiteY4" fmla="*/ 2093207 h 2313291"/>
                <a:gd name="connsiteX5" fmla="*/ 1584384 w 4329247"/>
                <a:gd name="connsiteY5" fmla="*/ 2000032 h 2313291"/>
                <a:gd name="connsiteX6" fmla="*/ 2888870 w 4329247"/>
                <a:gd name="connsiteY6" fmla="*/ 1860860 h 2313291"/>
                <a:gd name="connsiteX7" fmla="*/ 2862113 w 4329247"/>
                <a:gd name="connsiteY7" fmla="*/ 1963084 h 2313291"/>
                <a:gd name="connsiteX8" fmla="*/ 3420205 w 4329247"/>
                <a:gd name="connsiteY8" fmla="*/ 1229150 h 2313291"/>
                <a:gd name="connsiteX9" fmla="*/ 3746001 w 4329247"/>
                <a:gd name="connsiteY9" fmla="*/ 1611271 h 2313291"/>
                <a:gd name="connsiteX10" fmla="*/ 4188746 w 4329247"/>
                <a:gd name="connsiteY10" fmla="*/ 822182 h 2313291"/>
                <a:gd name="connsiteX11" fmla="*/ 4043636 w 4329247"/>
                <a:gd name="connsiteY11" fmla="*/ 965477 h 2313291"/>
                <a:gd name="connsiteX12" fmla="*/ 3840603 w 4329247"/>
                <a:gd name="connsiteY12" fmla="*/ 290553 h 2313291"/>
                <a:gd name="connsiteX13" fmla="*/ 3848219 w 4329247"/>
                <a:gd name="connsiteY13" fmla="*/ 358238 h 2313291"/>
                <a:gd name="connsiteX14" fmla="*/ 2914024 w 4329247"/>
                <a:gd name="connsiteY14" fmla="*/ 211623 h 2313291"/>
                <a:gd name="connsiteX15" fmla="*/ 2988382 w 4329247"/>
                <a:gd name="connsiteY15" fmla="*/ 125303 h 2313291"/>
                <a:gd name="connsiteX16" fmla="*/ 2218839 w 4329247"/>
                <a:gd name="connsiteY16" fmla="*/ 252748 h 2313291"/>
                <a:gd name="connsiteX17" fmla="*/ 2254816 w 4329247"/>
                <a:gd name="connsiteY17" fmla="*/ 178316 h 2313291"/>
                <a:gd name="connsiteX18" fmla="*/ 1402996 w 4329247"/>
                <a:gd name="connsiteY18" fmla="*/ 278023 h 2313291"/>
                <a:gd name="connsiteX19" fmla="*/ 1533274 w 4329247"/>
                <a:gd name="connsiteY19" fmla="*/ 350206 h 2313291"/>
                <a:gd name="connsiteX20" fmla="*/ 413583 w 4329247"/>
                <a:gd name="connsiteY20" fmla="*/ 845475 h 2313291"/>
                <a:gd name="connsiteX21" fmla="*/ 390834 w 4329247"/>
                <a:gd name="connsiteY21" fmla="*/ 769490 h 231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9247" h="2313291" fill="none" extrusionOk="0">
                  <a:moveTo>
                    <a:pt x="390834" y="769490"/>
                  </a:moveTo>
                  <a:cubicBezTo>
                    <a:pt x="382564" y="608329"/>
                    <a:pt x="401192" y="472580"/>
                    <a:pt x="563503" y="369858"/>
                  </a:cubicBezTo>
                  <a:cubicBezTo>
                    <a:pt x="779733" y="194706"/>
                    <a:pt x="1113753" y="162041"/>
                    <a:pt x="1403497" y="278558"/>
                  </a:cubicBezTo>
                  <a:cubicBezTo>
                    <a:pt x="1604905" y="45938"/>
                    <a:pt x="1992866" y="23147"/>
                    <a:pt x="2250406" y="183778"/>
                  </a:cubicBezTo>
                  <a:cubicBezTo>
                    <a:pt x="2317305" y="77785"/>
                    <a:pt x="2439246" y="10273"/>
                    <a:pt x="2580411" y="10709"/>
                  </a:cubicBezTo>
                  <a:cubicBezTo>
                    <a:pt x="2733547" y="-5316"/>
                    <a:pt x="2876492" y="39452"/>
                    <a:pt x="2989685" y="132853"/>
                  </a:cubicBezTo>
                  <a:cubicBezTo>
                    <a:pt x="3098264" y="-4844"/>
                    <a:pt x="3361690" y="-30492"/>
                    <a:pt x="3553890" y="36948"/>
                  </a:cubicBezTo>
                  <a:cubicBezTo>
                    <a:pt x="3719590" y="76567"/>
                    <a:pt x="3811345" y="184310"/>
                    <a:pt x="3840002" y="298585"/>
                  </a:cubicBezTo>
                  <a:cubicBezTo>
                    <a:pt x="4011124" y="315048"/>
                    <a:pt x="4150989" y="416084"/>
                    <a:pt x="4207186" y="552512"/>
                  </a:cubicBezTo>
                  <a:cubicBezTo>
                    <a:pt x="4237848" y="632147"/>
                    <a:pt x="4248537" y="751360"/>
                    <a:pt x="4190751" y="827858"/>
                  </a:cubicBezTo>
                  <a:cubicBezTo>
                    <a:pt x="4323054" y="946020"/>
                    <a:pt x="4368821" y="1125194"/>
                    <a:pt x="4310807" y="1248855"/>
                  </a:cubicBezTo>
                  <a:cubicBezTo>
                    <a:pt x="4237642" y="1434001"/>
                    <a:pt x="4017358" y="1641095"/>
                    <a:pt x="3748406" y="1617375"/>
                  </a:cubicBezTo>
                  <a:cubicBezTo>
                    <a:pt x="3743128" y="1734044"/>
                    <a:pt x="3663881" y="1853895"/>
                    <a:pt x="3547076" y="1933150"/>
                  </a:cubicBezTo>
                  <a:cubicBezTo>
                    <a:pt x="3356001" y="2039837"/>
                    <a:pt x="3064215" y="2077577"/>
                    <a:pt x="2861612" y="1971384"/>
                  </a:cubicBezTo>
                  <a:cubicBezTo>
                    <a:pt x="2779468" y="2144982"/>
                    <a:pt x="2632666" y="2274922"/>
                    <a:pt x="2371765" y="2308257"/>
                  </a:cubicBezTo>
                  <a:cubicBezTo>
                    <a:pt x="2127845" y="2349815"/>
                    <a:pt x="1830074" y="2255121"/>
                    <a:pt x="1651527" y="2102631"/>
                  </a:cubicBezTo>
                  <a:cubicBezTo>
                    <a:pt x="1263032" y="2321114"/>
                    <a:pt x="786049" y="2122390"/>
                    <a:pt x="581642" y="1899468"/>
                  </a:cubicBezTo>
                  <a:cubicBezTo>
                    <a:pt x="375614" y="1902780"/>
                    <a:pt x="164983" y="1810375"/>
                    <a:pt x="111237" y="1673387"/>
                  </a:cubicBezTo>
                  <a:cubicBezTo>
                    <a:pt x="61084" y="1564262"/>
                    <a:pt x="117740" y="1462590"/>
                    <a:pt x="211752" y="1368215"/>
                  </a:cubicBezTo>
                  <a:cubicBezTo>
                    <a:pt x="72117" y="1296905"/>
                    <a:pt x="-35195" y="1197498"/>
                    <a:pt x="-502" y="1055117"/>
                  </a:cubicBezTo>
                  <a:cubicBezTo>
                    <a:pt x="19502" y="929296"/>
                    <a:pt x="189938" y="797903"/>
                    <a:pt x="387126" y="776826"/>
                  </a:cubicBezTo>
                  <a:cubicBezTo>
                    <a:pt x="388188" y="774815"/>
                    <a:pt x="389667" y="771843"/>
                    <a:pt x="390834" y="769490"/>
                  </a:cubicBezTo>
                  <a:close/>
                </a:path>
                <a:path w="4329247" h="2313291" fill="none" extrusionOk="0">
                  <a:moveTo>
                    <a:pt x="470304" y="1401736"/>
                  </a:moveTo>
                  <a:cubicBezTo>
                    <a:pt x="386054" y="1402920"/>
                    <a:pt x="292711" y="1398947"/>
                    <a:pt x="216462" y="1359058"/>
                  </a:cubicBezTo>
                  <a:moveTo>
                    <a:pt x="694282" y="1868785"/>
                  </a:moveTo>
                  <a:cubicBezTo>
                    <a:pt x="660284" y="1871741"/>
                    <a:pt x="628333" y="1885789"/>
                    <a:pt x="583245" y="1889187"/>
                  </a:cubicBezTo>
                  <a:moveTo>
                    <a:pt x="1651327" y="2093207"/>
                  </a:moveTo>
                  <a:cubicBezTo>
                    <a:pt x="1618222" y="2062158"/>
                    <a:pt x="1603249" y="2034091"/>
                    <a:pt x="1584384" y="2000032"/>
                  </a:cubicBezTo>
                  <a:moveTo>
                    <a:pt x="2888870" y="1860860"/>
                  </a:moveTo>
                  <a:cubicBezTo>
                    <a:pt x="2885866" y="1894024"/>
                    <a:pt x="2875195" y="1925670"/>
                    <a:pt x="2862113" y="1963084"/>
                  </a:cubicBezTo>
                  <a:moveTo>
                    <a:pt x="3420205" y="1229150"/>
                  </a:moveTo>
                  <a:cubicBezTo>
                    <a:pt x="3610655" y="1307004"/>
                    <a:pt x="3734735" y="1461214"/>
                    <a:pt x="3746001" y="1611271"/>
                  </a:cubicBezTo>
                  <a:moveTo>
                    <a:pt x="4188746" y="822182"/>
                  </a:moveTo>
                  <a:cubicBezTo>
                    <a:pt x="4154247" y="871119"/>
                    <a:pt x="4095540" y="919937"/>
                    <a:pt x="4043636" y="965477"/>
                  </a:cubicBezTo>
                  <a:moveTo>
                    <a:pt x="3840603" y="290553"/>
                  </a:moveTo>
                  <a:cubicBezTo>
                    <a:pt x="3843919" y="313017"/>
                    <a:pt x="3847183" y="335185"/>
                    <a:pt x="3848219" y="358238"/>
                  </a:cubicBezTo>
                  <a:moveTo>
                    <a:pt x="2914024" y="211623"/>
                  </a:moveTo>
                  <a:cubicBezTo>
                    <a:pt x="2927142" y="181803"/>
                    <a:pt x="2956271" y="157601"/>
                    <a:pt x="2988382" y="125303"/>
                  </a:cubicBezTo>
                  <a:moveTo>
                    <a:pt x="2218839" y="252748"/>
                  </a:moveTo>
                  <a:cubicBezTo>
                    <a:pt x="2223214" y="223760"/>
                    <a:pt x="2240804" y="197647"/>
                    <a:pt x="2254816" y="178316"/>
                  </a:cubicBezTo>
                  <a:moveTo>
                    <a:pt x="1402996" y="278023"/>
                  </a:moveTo>
                  <a:cubicBezTo>
                    <a:pt x="1450196" y="294815"/>
                    <a:pt x="1496449" y="314839"/>
                    <a:pt x="1533274" y="350206"/>
                  </a:cubicBezTo>
                  <a:moveTo>
                    <a:pt x="413583" y="845475"/>
                  </a:moveTo>
                  <a:cubicBezTo>
                    <a:pt x="403344" y="820054"/>
                    <a:pt x="396964" y="794294"/>
                    <a:pt x="390834" y="769490"/>
                  </a:cubicBezTo>
                </a:path>
                <a:path w="4329247" h="2313291" stroke="0" extrusionOk="0">
                  <a:moveTo>
                    <a:pt x="390834" y="769490"/>
                  </a:moveTo>
                  <a:cubicBezTo>
                    <a:pt x="375727" y="611013"/>
                    <a:pt x="433432" y="451309"/>
                    <a:pt x="563503" y="369858"/>
                  </a:cubicBezTo>
                  <a:cubicBezTo>
                    <a:pt x="759059" y="210852"/>
                    <a:pt x="1150052" y="199400"/>
                    <a:pt x="1403497" y="278558"/>
                  </a:cubicBezTo>
                  <a:cubicBezTo>
                    <a:pt x="1625490" y="18580"/>
                    <a:pt x="2012993" y="19602"/>
                    <a:pt x="2250406" y="183778"/>
                  </a:cubicBezTo>
                  <a:cubicBezTo>
                    <a:pt x="2332653" y="79148"/>
                    <a:pt x="2424579" y="19997"/>
                    <a:pt x="2580411" y="10709"/>
                  </a:cubicBezTo>
                  <a:cubicBezTo>
                    <a:pt x="2751587" y="-25790"/>
                    <a:pt x="2878661" y="26613"/>
                    <a:pt x="2989685" y="132853"/>
                  </a:cubicBezTo>
                  <a:cubicBezTo>
                    <a:pt x="3114383" y="26227"/>
                    <a:pt x="3324831" y="-45225"/>
                    <a:pt x="3553890" y="36948"/>
                  </a:cubicBezTo>
                  <a:cubicBezTo>
                    <a:pt x="3705207" y="84206"/>
                    <a:pt x="3819155" y="199140"/>
                    <a:pt x="3840002" y="298585"/>
                  </a:cubicBezTo>
                  <a:cubicBezTo>
                    <a:pt x="4029857" y="320842"/>
                    <a:pt x="4137203" y="433186"/>
                    <a:pt x="4207186" y="552512"/>
                  </a:cubicBezTo>
                  <a:cubicBezTo>
                    <a:pt x="4257642" y="649214"/>
                    <a:pt x="4244598" y="739372"/>
                    <a:pt x="4190751" y="827858"/>
                  </a:cubicBezTo>
                  <a:cubicBezTo>
                    <a:pt x="4323675" y="947035"/>
                    <a:pt x="4362634" y="1098425"/>
                    <a:pt x="4310807" y="1248855"/>
                  </a:cubicBezTo>
                  <a:cubicBezTo>
                    <a:pt x="4201262" y="1417040"/>
                    <a:pt x="4039081" y="1622119"/>
                    <a:pt x="3748406" y="1617375"/>
                  </a:cubicBezTo>
                  <a:cubicBezTo>
                    <a:pt x="3752393" y="1721048"/>
                    <a:pt x="3682408" y="1847933"/>
                    <a:pt x="3547076" y="1933150"/>
                  </a:cubicBezTo>
                  <a:cubicBezTo>
                    <a:pt x="3353782" y="2044523"/>
                    <a:pt x="3041562" y="2049079"/>
                    <a:pt x="2861612" y="1971384"/>
                  </a:cubicBezTo>
                  <a:cubicBezTo>
                    <a:pt x="2804249" y="2137383"/>
                    <a:pt x="2630726" y="2287887"/>
                    <a:pt x="2371765" y="2308257"/>
                  </a:cubicBezTo>
                  <a:cubicBezTo>
                    <a:pt x="2130398" y="2371390"/>
                    <a:pt x="1811903" y="2283759"/>
                    <a:pt x="1651527" y="2102631"/>
                  </a:cubicBezTo>
                  <a:cubicBezTo>
                    <a:pt x="1291516" y="2270567"/>
                    <a:pt x="773138" y="2190451"/>
                    <a:pt x="581642" y="1899468"/>
                  </a:cubicBezTo>
                  <a:cubicBezTo>
                    <a:pt x="374112" y="1903576"/>
                    <a:pt x="198196" y="1810322"/>
                    <a:pt x="111237" y="1673387"/>
                  </a:cubicBezTo>
                  <a:cubicBezTo>
                    <a:pt x="63272" y="1555244"/>
                    <a:pt x="90349" y="1445829"/>
                    <a:pt x="211752" y="1368215"/>
                  </a:cubicBezTo>
                  <a:cubicBezTo>
                    <a:pt x="50715" y="1287196"/>
                    <a:pt x="-23798" y="1163546"/>
                    <a:pt x="-502" y="1055117"/>
                  </a:cubicBezTo>
                  <a:cubicBezTo>
                    <a:pt x="26437" y="909871"/>
                    <a:pt x="192110" y="787590"/>
                    <a:pt x="387126" y="776826"/>
                  </a:cubicBezTo>
                  <a:cubicBezTo>
                    <a:pt x="388428" y="774362"/>
                    <a:pt x="389090" y="771892"/>
                    <a:pt x="390834" y="769490"/>
                  </a:cubicBezTo>
                  <a:close/>
                </a:path>
                <a:path w="4329247" h="2313291" fill="none" stroke="0" extrusionOk="0">
                  <a:moveTo>
                    <a:pt x="470304" y="1401736"/>
                  </a:moveTo>
                  <a:cubicBezTo>
                    <a:pt x="366824" y="1400101"/>
                    <a:pt x="294526" y="1407339"/>
                    <a:pt x="216462" y="1359058"/>
                  </a:cubicBezTo>
                  <a:moveTo>
                    <a:pt x="694282" y="1868785"/>
                  </a:moveTo>
                  <a:cubicBezTo>
                    <a:pt x="658096" y="1879235"/>
                    <a:pt x="622402" y="1888143"/>
                    <a:pt x="583245" y="1889187"/>
                  </a:cubicBezTo>
                  <a:moveTo>
                    <a:pt x="1651327" y="2093207"/>
                  </a:moveTo>
                  <a:cubicBezTo>
                    <a:pt x="1624714" y="2065079"/>
                    <a:pt x="1598494" y="2034446"/>
                    <a:pt x="1584384" y="2000032"/>
                  </a:cubicBezTo>
                  <a:moveTo>
                    <a:pt x="2888870" y="1860860"/>
                  </a:moveTo>
                  <a:cubicBezTo>
                    <a:pt x="2887582" y="1901835"/>
                    <a:pt x="2878493" y="1926832"/>
                    <a:pt x="2862113" y="1963084"/>
                  </a:cubicBezTo>
                  <a:moveTo>
                    <a:pt x="3420205" y="1229150"/>
                  </a:moveTo>
                  <a:cubicBezTo>
                    <a:pt x="3615528" y="1323898"/>
                    <a:pt x="3737091" y="1458866"/>
                    <a:pt x="3746001" y="1611271"/>
                  </a:cubicBezTo>
                  <a:moveTo>
                    <a:pt x="4188746" y="822182"/>
                  </a:moveTo>
                  <a:cubicBezTo>
                    <a:pt x="4150255" y="878441"/>
                    <a:pt x="4107873" y="925022"/>
                    <a:pt x="4043636" y="965477"/>
                  </a:cubicBezTo>
                  <a:moveTo>
                    <a:pt x="3840603" y="290553"/>
                  </a:moveTo>
                  <a:cubicBezTo>
                    <a:pt x="3847007" y="313174"/>
                    <a:pt x="3844603" y="335841"/>
                    <a:pt x="3848219" y="358238"/>
                  </a:cubicBezTo>
                  <a:moveTo>
                    <a:pt x="2914024" y="211623"/>
                  </a:moveTo>
                  <a:cubicBezTo>
                    <a:pt x="2932169" y="186089"/>
                    <a:pt x="2956748" y="146467"/>
                    <a:pt x="2988382" y="125303"/>
                  </a:cubicBezTo>
                  <a:moveTo>
                    <a:pt x="2218839" y="252748"/>
                  </a:moveTo>
                  <a:cubicBezTo>
                    <a:pt x="2224696" y="223386"/>
                    <a:pt x="2236220" y="200229"/>
                    <a:pt x="2254816" y="178316"/>
                  </a:cubicBezTo>
                  <a:moveTo>
                    <a:pt x="1402996" y="278023"/>
                  </a:moveTo>
                  <a:cubicBezTo>
                    <a:pt x="1450440" y="300463"/>
                    <a:pt x="1493784" y="324084"/>
                    <a:pt x="1533274" y="350206"/>
                  </a:cubicBezTo>
                  <a:moveTo>
                    <a:pt x="413583" y="845475"/>
                  </a:moveTo>
                  <a:cubicBezTo>
                    <a:pt x="402410" y="822534"/>
                    <a:pt x="392749" y="793995"/>
                    <a:pt x="390834" y="769490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670024996">
                    <a:prstGeom prst="cloud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F218E24-D313-3DEA-3D84-8FE51598ED79}"/>
              </a:ext>
            </a:extLst>
          </p:cNvPr>
          <p:cNvSpPr txBox="1"/>
          <p:nvPr/>
        </p:nvSpPr>
        <p:spPr>
          <a:xfrm>
            <a:off x="1154502" y="1104171"/>
            <a:ext cx="2788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kumimoji="0" lang="en-US" sz="4400" b="1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A45F7C-59E7-20A4-CA24-FEBED6841125}"/>
              </a:ext>
            </a:extLst>
          </p:cNvPr>
          <p:cNvSpPr/>
          <p:nvPr/>
        </p:nvSpPr>
        <p:spPr>
          <a:xfrm>
            <a:off x="4495526" y="2357246"/>
            <a:ext cx="7011357" cy="3931398"/>
          </a:xfrm>
          <a:custGeom>
            <a:avLst/>
            <a:gdLst>
              <a:gd name="connsiteX0" fmla="*/ 0 w 7011357"/>
              <a:gd name="connsiteY0" fmla="*/ 401602 h 2881963"/>
              <a:gd name="connsiteX1" fmla="*/ 401602 w 7011357"/>
              <a:gd name="connsiteY1" fmla="*/ 0 h 2881963"/>
              <a:gd name="connsiteX2" fmla="*/ 6609755 w 7011357"/>
              <a:gd name="connsiteY2" fmla="*/ 0 h 2881963"/>
              <a:gd name="connsiteX3" fmla="*/ 7011357 w 7011357"/>
              <a:gd name="connsiteY3" fmla="*/ 401602 h 2881963"/>
              <a:gd name="connsiteX4" fmla="*/ 7011357 w 7011357"/>
              <a:gd name="connsiteY4" fmla="*/ 2480361 h 2881963"/>
              <a:gd name="connsiteX5" fmla="*/ 6609755 w 7011357"/>
              <a:gd name="connsiteY5" fmla="*/ 2881963 h 2881963"/>
              <a:gd name="connsiteX6" fmla="*/ 401602 w 7011357"/>
              <a:gd name="connsiteY6" fmla="*/ 2881963 h 2881963"/>
              <a:gd name="connsiteX7" fmla="*/ 0 w 7011357"/>
              <a:gd name="connsiteY7" fmla="*/ 2480361 h 2881963"/>
              <a:gd name="connsiteX8" fmla="*/ 0 w 7011357"/>
              <a:gd name="connsiteY8" fmla="*/ 401602 h 2881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357" h="2881963" fill="none" extrusionOk="0">
                <a:moveTo>
                  <a:pt x="0" y="401602"/>
                </a:moveTo>
                <a:cubicBezTo>
                  <a:pt x="-18749" y="180164"/>
                  <a:pt x="184906" y="-5957"/>
                  <a:pt x="401602" y="0"/>
                </a:cubicBezTo>
                <a:cubicBezTo>
                  <a:pt x="2966380" y="111930"/>
                  <a:pt x="4866361" y="-66876"/>
                  <a:pt x="6609755" y="0"/>
                </a:cubicBezTo>
                <a:cubicBezTo>
                  <a:pt x="6802345" y="28780"/>
                  <a:pt x="6992289" y="151496"/>
                  <a:pt x="7011357" y="401602"/>
                </a:cubicBezTo>
                <a:cubicBezTo>
                  <a:pt x="6989416" y="1282770"/>
                  <a:pt x="6993707" y="1577106"/>
                  <a:pt x="7011357" y="2480361"/>
                </a:cubicBezTo>
                <a:cubicBezTo>
                  <a:pt x="7029382" y="2663275"/>
                  <a:pt x="6845232" y="2906233"/>
                  <a:pt x="6609755" y="2881963"/>
                </a:cubicBezTo>
                <a:cubicBezTo>
                  <a:pt x="4008865" y="2747771"/>
                  <a:pt x="3348391" y="2726619"/>
                  <a:pt x="401602" y="2881963"/>
                </a:cubicBezTo>
                <a:cubicBezTo>
                  <a:pt x="175471" y="2863938"/>
                  <a:pt x="28840" y="2721716"/>
                  <a:pt x="0" y="2480361"/>
                </a:cubicBezTo>
                <a:cubicBezTo>
                  <a:pt x="-9626" y="1929903"/>
                  <a:pt x="-156389" y="692801"/>
                  <a:pt x="0" y="401602"/>
                </a:cubicBezTo>
                <a:close/>
              </a:path>
              <a:path w="7011357" h="2881963" stroke="0" extrusionOk="0">
                <a:moveTo>
                  <a:pt x="0" y="401602"/>
                </a:moveTo>
                <a:cubicBezTo>
                  <a:pt x="-8697" y="187705"/>
                  <a:pt x="185464" y="-17124"/>
                  <a:pt x="401602" y="0"/>
                </a:cubicBezTo>
                <a:cubicBezTo>
                  <a:pt x="1497901" y="-31899"/>
                  <a:pt x="4195468" y="-75219"/>
                  <a:pt x="6609755" y="0"/>
                </a:cubicBezTo>
                <a:cubicBezTo>
                  <a:pt x="6800541" y="-1979"/>
                  <a:pt x="6984341" y="167685"/>
                  <a:pt x="7011357" y="401602"/>
                </a:cubicBezTo>
                <a:cubicBezTo>
                  <a:pt x="7011290" y="673744"/>
                  <a:pt x="6891345" y="2066114"/>
                  <a:pt x="7011357" y="2480361"/>
                </a:cubicBezTo>
                <a:cubicBezTo>
                  <a:pt x="7006304" y="2682410"/>
                  <a:pt x="6840784" y="2906154"/>
                  <a:pt x="6609755" y="2881963"/>
                </a:cubicBezTo>
                <a:cubicBezTo>
                  <a:pt x="4641828" y="2854266"/>
                  <a:pt x="1284887" y="2914421"/>
                  <a:pt x="401602" y="2881963"/>
                </a:cubicBezTo>
                <a:cubicBezTo>
                  <a:pt x="163334" y="2872771"/>
                  <a:pt x="5408" y="2707960"/>
                  <a:pt x="0" y="2480361"/>
                </a:cubicBezTo>
                <a:cubicBezTo>
                  <a:pt x="113846" y="1725797"/>
                  <a:pt x="-160480" y="1255048"/>
                  <a:pt x="0" y="40160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6000"/>
            </a:schemeClr>
          </a:solidFill>
          <a:ln w="5715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03964601">
                  <a:custGeom>
                    <a:avLst/>
                    <a:gdLst>
                      <a:gd name="connsiteX0" fmla="*/ 0 w 7011357"/>
                      <a:gd name="connsiteY0" fmla="*/ 547840 h 3931398"/>
                      <a:gd name="connsiteX1" fmla="*/ 547840 w 7011357"/>
                      <a:gd name="connsiteY1" fmla="*/ 0 h 3931398"/>
                      <a:gd name="connsiteX2" fmla="*/ 6463517 w 7011357"/>
                      <a:gd name="connsiteY2" fmla="*/ 0 h 3931398"/>
                      <a:gd name="connsiteX3" fmla="*/ 7011357 w 7011357"/>
                      <a:gd name="connsiteY3" fmla="*/ 547840 h 3931398"/>
                      <a:gd name="connsiteX4" fmla="*/ 7011357 w 7011357"/>
                      <a:gd name="connsiteY4" fmla="*/ 3383558 h 3931398"/>
                      <a:gd name="connsiteX5" fmla="*/ 6463517 w 7011357"/>
                      <a:gd name="connsiteY5" fmla="*/ 3931398 h 3931398"/>
                      <a:gd name="connsiteX6" fmla="*/ 547840 w 7011357"/>
                      <a:gd name="connsiteY6" fmla="*/ 3931398 h 3931398"/>
                      <a:gd name="connsiteX7" fmla="*/ 0 w 7011357"/>
                      <a:gd name="connsiteY7" fmla="*/ 3383558 h 3931398"/>
                      <a:gd name="connsiteX8" fmla="*/ 0 w 7011357"/>
                      <a:gd name="connsiteY8" fmla="*/ 547840 h 3931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11357" h="3931398" fill="none" extrusionOk="0">
                        <a:moveTo>
                          <a:pt x="0" y="547840"/>
                        </a:moveTo>
                        <a:cubicBezTo>
                          <a:pt x="-12893" y="245524"/>
                          <a:pt x="263051" y="-20748"/>
                          <a:pt x="547840" y="0"/>
                        </a:cubicBezTo>
                        <a:cubicBezTo>
                          <a:pt x="3093060" y="111930"/>
                          <a:pt x="5798091" y="-66876"/>
                          <a:pt x="6463517" y="0"/>
                        </a:cubicBezTo>
                        <a:cubicBezTo>
                          <a:pt x="6733843" y="31764"/>
                          <a:pt x="6982701" y="202735"/>
                          <a:pt x="7011357" y="547840"/>
                        </a:cubicBezTo>
                        <a:cubicBezTo>
                          <a:pt x="6989416" y="1329503"/>
                          <a:pt x="6993707" y="2818298"/>
                          <a:pt x="7011357" y="3383558"/>
                        </a:cubicBezTo>
                        <a:cubicBezTo>
                          <a:pt x="7021569" y="3664092"/>
                          <a:pt x="6773018" y="3943707"/>
                          <a:pt x="6463517" y="3931398"/>
                        </a:cubicBezTo>
                        <a:cubicBezTo>
                          <a:pt x="5714987" y="3797206"/>
                          <a:pt x="1721802" y="3776054"/>
                          <a:pt x="547840" y="3931398"/>
                        </a:cubicBezTo>
                        <a:cubicBezTo>
                          <a:pt x="232469" y="3878111"/>
                          <a:pt x="46826" y="3717874"/>
                          <a:pt x="0" y="3383558"/>
                        </a:cubicBezTo>
                        <a:cubicBezTo>
                          <a:pt x="-9626" y="2534571"/>
                          <a:pt x="-156389" y="1259825"/>
                          <a:pt x="0" y="547840"/>
                        </a:cubicBezTo>
                        <a:close/>
                      </a:path>
                      <a:path w="7011357" h="3931398" stroke="0" extrusionOk="0">
                        <a:moveTo>
                          <a:pt x="0" y="547840"/>
                        </a:moveTo>
                        <a:cubicBezTo>
                          <a:pt x="-32873" y="275146"/>
                          <a:pt x="250096" y="-14578"/>
                          <a:pt x="547840" y="0"/>
                        </a:cubicBezTo>
                        <a:cubicBezTo>
                          <a:pt x="2852910" y="-31899"/>
                          <a:pt x="5077019" y="-75219"/>
                          <a:pt x="6463517" y="0"/>
                        </a:cubicBezTo>
                        <a:cubicBezTo>
                          <a:pt x="6719355" y="-2982"/>
                          <a:pt x="6995398" y="238117"/>
                          <a:pt x="7011357" y="547840"/>
                        </a:cubicBezTo>
                        <a:cubicBezTo>
                          <a:pt x="7011290" y="1345823"/>
                          <a:pt x="6891345" y="2797530"/>
                          <a:pt x="7011357" y="3383558"/>
                        </a:cubicBezTo>
                        <a:cubicBezTo>
                          <a:pt x="7008178" y="3673698"/>
                          <a:pt x="6775632" y="3956429"/>
                          <a:pt x="6463517" y="3931398"/>
                        </a:cubicBezTo>
                        <a:cubicBezTo>
                          <a:pt x="3597301" y="3903701"/>
                          <a:pt x="1255674" y="3963856"/>
                          <a:pt x="547840" y="3931398"/>
                        </a:cubicBezTo>
                        <a:cubicBezTo>
                          <a:pt x="241957" y="3929546"/>
                          <a:pt x="38706" y="3727636"/>
                          <a:pt x="0" y="3383558"/>
                        </a:cubicBezTo>
                        <a:cubicBezTo>
                          <a:pt x="113846" y="2339667"/>
                          <a:pt x="-160480" y="1615852"/>
                          <a:pt x="0" y="54784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Nhóm em định làm cây từ những vật liệu gì?</a:t>
            </a:r>
          </a:p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Cây của nhóm em là cây 3D hay 2D?</a:t>
            </a:r>
          </a:p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Mô tả cách các em sẽ cùng làm với nhau?</a:t>
            </a:r>
          </a:p>
          <a:p>
            <a:pPr lvl="0" algn="just">
              <a:lnSpc>
                <a:spcPct val="110000"/>
              </a:lnSpc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Dự kiến phân công công việc của nhóm như thế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94352-AB6F-6E97-275C-E8912DA5CA38}"/>
              </a:ext>
            </a:extLst>
          </p:cNvPr>
          <p:cNvSpPr txBox="1"/>
          <p:nvPr/>
        </p:nvSpPr>
        <p:spPr>
          <a:xfrm>
            <a:off x="3983675" y="1104171"/>
            <a:ext cx="7738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72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''</a:t>
            </a:r>
            <a:r>
              <a:rPr kumimoji="0" lang="en-US" sz="7200" b="0" i="0" u="none" strike="noStrike" kern="120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7200" b="0" i="0" u="none" strike="noStrike" kern="1200" cap="none" spc="0" normalizeH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0070C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''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0070C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4926B-D434-4886-B1FA-BC0DF9EC4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26" y="2568664"/>
            <a:ext cx="3217783" cy="371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2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38FDB-C895-8FE2-083B-C551012A0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44CD9-AC86-3A64-BEDA-C6F7B8136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CD53DE27-F8FF-02E6-F025-EF13F4B3B8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3D086578-4227-36CF-827F-BE387136F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9387" y="3989070"/>
            <a:ext cx="3573467" cy="286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73FB6962-D42D-86F1-D427-E72899A27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462" y="1267159"/>
            <a:ext cx="5943638" cy="2721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054CBE-2AAB-AB64-D15C-B50EBE5CD89E}"/>
              </a:ext>
            </a:extLst>
          </p:cNvPr>
          <p:cNvSpPr txBox="1"/>
          <p:nvPr/>
        </p:nvSpPr>
        <p:spPr>
          <a:xfrm>
            <a:off x="2984462" y="1982450"/>
            <a:ext cx="6775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ĐÃ ĐẾN THĂM LỚP</a:t>
            </a:r>
            <a:r>
              <a:rPr lang="en-US" sz="4400" dirty="0">
                <a:ln>
                  <a:solidFill>
                    <a:srgbClr val="C0504D">
                      <a:lumMod val="50000"/>
                    </a:srgbClr>
                  </a:solidFill>
                </a:ln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37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67DA74D-09F7-175E-36B1-07CA691139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44595"/>
            <a:ext cx="14735270" cy="1360031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B931C8AD-B4B9-3600-C42E-B7914C1C0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79400"/>
            <a:ext cx="755969" cy="77222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1D773ED-040E-6A2F-4019-DA3CE65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1540"/>
          <a:stretch/>
        </p:blipFill>
        <p:spPr>
          <a:xfrm>
            <a:off x="-1844339" y="5533026"/>
            <a:ext cx="14735270" cy="136003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C19018C-A50F-08C9-69DA-A00050235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C52F45-0BC7-68C6-0FE0-D2A2844443BB}"/>
              </a:ext>
            </a:extLst>
          </p:cNvPr>
          <p:cNvSpPr txBox="1"/>
          <p:nvPr/>
        </p:nvSpPr>
        <p:spPr>
          <a:xfrm>
            <a:off x="2358189" y="665513"/>
            <a:ext cx="65301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CHỦ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D210D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ĐỀ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D210D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ute girl standing pointing hand to presentation poses logo banner hand drawn cartoon art illustration">
            <a:extLst>
              <a:ext uri="{FF2B5EF4-FFF2-40B4-BE49-F238E27FC236}">
                <a16:creationId xmlns:a16="http://schemas.microsoft.com/office/drawing/2014/main" id="{DF01B2DE-320E-B07A-A2F7-B6002CB9A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5811" y="2040711"/>
            <a:ext cx="5227786" cy="418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hậu hoa png | PNGEgg">
            <a:extLst>
              <a:ext uri="{FF2B5EF4-FFF2-40B4-BE49-F238E27FC236}">
                <a16:creationId xmlns:a16="http://schemas.microsoft.com/office/drawing/2014/main" id="{D40D9D8C-907D-6489-3E40-2DCD0B07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2171700"/>
            <a:ext cx="33147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4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E58507D-327E-4827-9243-34B7306DF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316089"/>
            <a:ext cx="12192000" cy="6858000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7BC26311-6766-395C-9554-EB57B1523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16551" y="61452"/>
            <a:ext cx="1161476" cy="7665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3CEAC6-CAC5-3AA2-00E7-D3F60DB5653E}"/>
              </a:ext>
            </a:extLst>
          </p:cNvPr>
          <p:cNvSpPr/>
          <p:nvPr/>
        </p:nvSpPr>
        <p:spPr>
          <a:xfrm>
            <a:off x="3318934" y="2046623"/>
            <a:ext cx="6547556" cy="1984664"/>
          </a:xfrm>
          <a:custGeom>
            <a:avLst/>
            <a:gdLst>
              <a:gd name="connsiteX0" fmla="*/ 0 w 5852391"/>
              <a:gd name="connsiteY0" fmla="*/ 330784 h 1984664"/>
              <a:gd name="connsiteX1" fmla="*/ 330784 w 5852391"/>
              <a:gd name="connsiteY1" fmla="*/ 0 h 1984664"/>
              <a:gd name="connsiteX2" fmla="*/ 5521607 w 5852391"/>
              <a:gd name="connsiteY2" fmla="*/ 0 h 1984664"/>
              <a:gd name="connsiteX3" fmla="*/ 5852391 w 5852391"/>
              <a:gd name="connsiteY3" fmla="*/ 330784 h 1984664"/>
              <a:gd name="connsiteX4" fmla="*/ 5852391 w 5852391"/>
              <a:gd name="connsiteY4" fmla="*/ 1653880 h 1984664"/>
              <a:gd name="connsiteX5" fmla="*/ 5521607 w 5852391"/>
              <a:gd name="connsiteY5" fmla="*/ 1984664 h 1984664"/>
              <a:gd name="connsiteX6" fmla="*/ 330784 w 5852391"/>
              <a:gd name="connsiteY6" fmla="*/ 1984664 h 1984664"/>
              <a:gd name="connsiteX7" fmla="*/ 0 w 5852391"/>
              <a:gd name="connsiteY7" fmla="*/ 1653880 h 1984664"/>
              <a:gd name="connsiteX8" fmla="*/ 0 w 5852391"/>
              <a:gd name="connsiteY8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2391" h="1984664" fill="none" extrusionOk="0">
                <a:moveTo>
                  <a:pt x="0" y="330784"/>
                </a:moveTo>
                <a:cubicBezTo>
                  <a:pt x="-18846" y="145049"/>
                  <a:pt x="161890" y="11280"/>
                  <a:pt x="330784" y="0"/>
                </a:cubicBezTo>
                <a:cubicBezTo>
                  <a:pt x="2650692" y="130954"/>
                  <a:pt x="2964604" y="43574"/>
                  <a:pt x="5521607" y="0"/>
                </a:cubicBezTo>
                <a:cubicBezTo>
                  <a:pt x="5713386" y="14005"/>
                  <a:pt x="5867445" y="166537"/>
                  <a:pt x="5852391" y="330784"/>
                </a:cubicBezTo>
                <a:cubicBezTo>
                  <a:pt x="5862517" y="601759"/>
                  <a:pt x="5862168" y="1005251"/>
                  <a:pt x="5852391" y="1653880"/>
                </a:cubicBezTo>
                <a:cubicBezTo>
                  <a:pt x="5817504" y="1842296"/>
                  <a:pt x="5701940" y="1983040"/>
                  <a:pt x="5521607" y="1984664"/>
                </a:cubicBezTo>
                <a:cubicBezTo>
                  <a:pt x="4175441" y="2139861"/>
                  <a:pt x="1578329" y="2147684"/>
                  <a:pt x="330784" y="1984664"/>
                </a:cubicBezTo>
                <a:cubicBezTo>
                  <a:pt x="148587" y="1978042"/>
                  <a:pt x="-18012" y="1847085"/>
                  <a:pt x="0" y="1653880"/>
                </a:cubicBezTo>
                <a:cubicBezTo>
                  <a:pt x="-61209" y="1280598"/>
                  <a:pt x="5858" y="791337"/>
                  <a:pt x="0" y="330784"/>
                </a:cubicBezTo>
                <a:close/>
              </a:path>
              <a:path w="5852391" h="1984664" stroke="0" extrusionOk="0">
                <a:moveTo>
                  <a:pt x="0" y="330784"/>
                </a:moveTo>
                <a:cubicBezTo>
                  <a:pt x="-30795" y="129102"/>
                  <a:pt x="118583" y="11077"/>
                  <a:pt x="330784" y="0"/>
                </a:cubicBezTo>
                <a:cubicBezTo>
                  <a:pt x="1715397" y="132882"/>
                  <a:pt x="4164900" y="-84951"/>
                  <a:pt x="5521607" y="0"/>
                </a:cubicBezTo>
                <a:cubicBezTo>
                  <a:pt x="5688247" y="15671"/>
                  <a:pt x="5848340" y="170488"/>
                  <a:pt x="5852391" y="330784"/>
                </a:cubicBezTo>
                <a:cubicBezTo>
                  <a:pt x="5760577" y="848842"/>
                  <a:pt x="5812366" y="1420566"/>
                  <a:pt x="5852391" y="1653880"/>
                </a:cubicBezTo>
                <a:cubicBezTo>
                  <a:pt x="5858077" y="1837242"/>
                  <a:pt x="5711291" y="1970264"/>
                  <a:pt x="5521607" y="1984664"/>
                </a:cubicBezTo>
                <a:cubicBezTo>
                  <a:pt x="4181241" y="2072303"/>
                  <a:pt x="1064243" y="1911985"/>
                  <a:pt x="330784" y="1984664"/>
                </a:cubicBezTo>
                <a:cubicBezTo>
                  <a:pt x="144459" y="1949973"/>
                  <a:pt x="-5754" y="1844564"/>
                  <a:pt x="0" y="1653880"/>
                </a:cubicBezTo>
                <a:cubicBezTo>
                  <a:pt x="9486" y="1170624"/>
                  <a:pt x="47764" y="801830"/>
                  <a:pt x="0" y="33078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547556"/>
                      <a:gd name="connsiteY0" fmla="*/ 330784 h 1984664"/>
                      <a:gd name="connsiteX1" fmla="*/ 370075 w 6547556"/>
                      <a:gd name="connsiteY1" fmla="*/ 0 h 1984664"/>
                      <a:gd name="connsiteX2" fmla="*/ 6177480 w 6547556"/>
                      <a:gd name="connsiteY2" fmla="*/ 0 h 1984664"/>
                      <a:gd name="connsiteX3" fmla="*/ 6547556 w 6547556"/>
                      <a:gd name="connsiteY3" fmla="*/ 330784 h 1984664"/>
                      <a:gd name="connsiteX4" fmla="*/ 6547556 w 6547556"/>
                      <a:gd name="connsiteY4" fmla="*/ 1653880 h 1984664"/>
                      <a:gd name="connsiteX5" fmla="*/ 6177480 w 6547556"/>
                      <a:gd name="connsiteY5" fmla="*/ 1984664 h 1984664"/>
                      <a:gd name="connsiteX6" fmla="*/ 370075 w 6547556"/>
                      <a:gd name="connsiteY6" fmla="*/ 1984664 h 1984664"/>
                      <a:gd name="connsiteX7" fmla="*/ 0 w 6547556"/>
                      <a:gd name="connsiteY7" fmla="*/ 1653880 h 1984664"/>
                      <a:gd name="connsiteX8" fmla="*/ 0 w 6547556"/>
                      <a:gd name="connsiteY8" fmla="*/ 330784 h 1984664"/>
                      <a:gd name="connsiteX0" fmla="*/ 0 w 6547556"/>
                      <a:gd name="connsiteY0" fmla="*/ 330784 h 1984664"/>
                      <a:gd name="connsiteX1" fmla="*/ 370075 w 6547556"/>
                      <a:gd name="connsiteY1" fmla="*/ 0 h 1984664"/>
                      <a:gd name="connsiteX2" fmla="*/ 6177480 w 6547556"/>
                      <a:gd name="connsiteY2" fmla="*/ 0 h 1984664"/>
                      <a:gd name="connsiteX3" fmla="*/ 6547556 w 6547556"/>
                      <a:gd name="connsiteY3" fmla="*/ 330784 h 1984664"/>
                      <a:gd name="connsiteX4" fmla="*/ 6547556 w 6547556"/>
                      <a:gd name="connsiteY4" fmla="*/ 1653880 h 1984664"/>
                      <a:gd name="connsiteX5" fmla="*/ 6177480 w 6547556"/>
                      <a:gd name="connsiteY5" fmla="*/ 1984664 h 1984664"/>
                      <a:gd name="connsiteX6" fmla="*/ 370075 w 6547556"/>
                      <a:gd name="connsiteY6" fmla="*/ 1984664 h 1984664"/>
                      <a:gd name="connsiteX7" fmla="*/ 0 w 6547556"/>
                      <a:gd name="connsiteY7" fmla="*/ 1653880 h 1984664"/>
                      <a:gd name="connsiteX8" fmla="*/ 0 w 6547556"/>
                      <a:gd name="connsiteY8" fmla="*/ 330784 h 19846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547556" h="1984664" fill="none" extrusionOk="0">
                        <a:moveTo>
                          <a:pt x="0" y="330784"/>
                        </a:moveTo>
                        <a:cubicBezTo>
                          <a:pt x="-25361" y="144357"/>
                          <a:pt x="197185" y="24419"/>
                          <a:pt x="370075" y="0"/>
                        </a:cubicBezTo>
                        <a:cubicBezTo>
                          <a:pt x="3001501" y="184472"/>
                          <a:pt x="3317340" y="49701"/>
                          <a:pt x="6177480" y="0"/>
                        </a:cubicBezTo>
                        <a:cubicBezTo>
                          <a:pt x="6397864" y="22978"/>
                          <a:pt x="6574832" y="179318"/>
                          <a:pt x="6547556" y="330784"/>
                        </a:cubicBezTo>
                        <a:cubicBezTo>
                          <a:pt x="6581380" y="582063"/>
                          <a:pt x="6563052" y="983812"/>
                          <a:pt x="6547556" y="1653880"/>
                        </a:cubicBezTo>
                        <a:cubicBezTo>
                          <a:pt x="6477613" y="1847372"/>
                          <a:pt x="6358986" y="1969070"/>
                          <a:pt x="6177480" y="1984664"/>
                        </a:cubicBezTo>
                        <a:cubicBezTo>
                          <a:pt x="4547359" y="2131055"/>
                          <a:pt x="1728888" y="2072426"/>
                          <a:pt x="370075" y="1984664"/>
                        </a:cubicBezTo>
                        <a:cubicBezTo>
                          <a:pt x="168535" y="1946949"/>
                          <a:pt x="-50298" y="1864688"/>
                          <a:pt x="0" y="1653880"/>
                        </a:cubicBezTo>
                        <a:cubicBezTo>
                          <a:pt x="-85716" y="1311417"/>
                          <a:pt x="20245" y="801511"/>
                          <a:pt x="0" y="330784"/>
                        </a:cubicBezTo>
                        <a:close/>
                      </a:path>
                      <a:path w="6547556" h="1984664" stroke="0" extrusionOk="0">
                        <a:moveTo>
                          <a:pt x="0" y="330784"/>
                        </a:moveTo>
                        <a:cubicBezTo>
                          <a:pt x="-35016" y="142496"/>
                          <a:pt x="145271" y="3602"/>
                          <a:pt x="370075" y="0"/>
                        </a:cubicBezTo>
                        <a:cubicBezTo>
                          <a:pt x="1806732" y="311362"/>
                          <a:pt x="4566271" y="-79974"/>
                          <a:pt x="6177480" y="0"/>
                        </a:cubicBezTo>
                        <a:cubicBezTo>
                          <a:pt x="6372213" y="32103"/>
                          <a:pt x="6525891" y="179522"/>
                          <a:pt x="6547556" y="330784"/>
                        </a:cubicBezTo>
                        <a:cubicBezTo>
                          <a:pt x="6452175" y="806872"/>
                          <a:pt x="6465633" y="1418464"/>
                          <a:pt x="6547556" y="1653880"/>
                        </a:cubicBezTo>
                        <a:cubicBezTo>
                          <a:pt x="6584759" y="1863795"/>
                          <a:pt x="6380323" y="1998563"/>
                          <a:pt x="6177480" y="1984664"/>
                        </a:cubicBezTo>
                        <a:cubicBezTo>
                          <a:pt x="4624068" y="2180371"/>
                          <a:pt x="1100185" y="1791944"/>
                          <a:pt x="370075" y="1984664"/>
                        </a:cubicBezTo>
                        <a:cubicBezTo>
                          <a:pt x="183398" y="1956797"/>
                          <a:pt x="-7525" y="1822003"/>
                          <a:pt x="0" y="1653880"/>
                        </a:cubicBezTo>
                        <a:cubicBezTo>
                          <a:pt x="61432" y="1202640"/>
                          <a:pt x="16583" y="809917"/>
                          <a:pt x="0" y="330784"/>
                        </a:cubicBezTo>
                        <a:close/>
                      </a:path>
                      <a:path w="6547556" h="1984664" fill="none" stroke="0" extrusionOk="0">
                        <a:moveTo>
                          <a:pt x="0" y="330784"/>
                        </a:moveTo>
                        <a:cubicBezTo>
                          <a:pt x="-37274" y="135063"/>
                          <a:pt x="166234" y="16867"/>
                          <a:pt x="370075" y="0"/>
                        </a:cubicBezTo>
                        <a:cubicBezTo>
                          <a:pt x="2975531" y="133055"/>
                          <a:pt x="3288801" y="44463"/>
                          <a:pt x="6177480" y="0"/>
                        </a:cubicBezTo>
                        <a:cubicBezTo>
                          <a:pt x="6376023" y="29645"/>
                          <a:pt x="6563025" y="174125"/>
                          <a:pt x="6547556" y="330784"/>
                        </a:cubicBezTo>
                        <a:cubicBezTo>
                          <a:pt x="6550691" y="597277"/>
                          <a:pt x="6625771" y="1037396"/>
                          <a:pt x="6547556" y="1653880"/>
                        </a:cubicBezTo>
                        <a:cubicBezTo>
                          <a:pt x="6512852" y="1842809"/>
                          <a:pt x="6381417" y="1978546"/>
                          <a:pt x="6177480" y="1984664"/>
                        </a:cubicBezTo>
                        <a:cubicBezTo>
                          <a:pt x="4504849" y="2114354"/>
                          <a:pt x="1626780" y="2278577"/>
                          <a:pt x="370075" y="1984664"/>
                        </a:cubicBezTo>
                        <a:cubicBezTo>
                          <a:pt x="164169" y="1958335"/>
                          <a:pt x="-40219" y="1874972"/>
                          <a:pt x="0" y="1653880"/>
                        </a:cubicBezTo>
                        <a:cubicBezTo>
                          <a:pt x="-649" y="1318573"/>
                          <a:pt x="52170" y="802305"/>
                          <a:pt x="0" y="33078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4C6CF38-ACD8-5641-188B-9E2650E26A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549886" y="1265416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6986E01-26E1-D67E-C6C4-6853BA3449D3}"/>
              </a:ext>
            </a:extLst>
          </p:cNvPr>
          <p:cNvGrpSpPr/>
          <p:nvPr/>
        </p:nvGrpSpPr>
        <p:grpSpPr>
          <a:xfrm>
            <a:off x="1080654" y="-149271"/>
            <a:ext cx="9632373" cy="1719343"/>
            <a:chOff x="0" y="0"/>
            <a:chExt cx="11759760" cy="2104396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9B6879FC-ACDD-2485-0869-C64B41FB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0F57D1FF-E42D-3BB7-86AE-8D15D764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2E3F5-D410-241A-3147-98508307403C}"/>
              </a:ext>
            </a:extLst>
          </p:cNvPr>
          <p:cNvSpPr txBox="1"/>
          <p:nvPr/>
        </p:nvSpPr>
        <p:spPr>
          <a:xfrm>
            <a:off x="1617898" y="232898"/>
            <a:ext cx="8727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8F247952-EA9E-9AA6-BB56-FA10F07FF5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391" y="4892536"/>
            <a:ext cx="2541991" cy="2541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5893C5-4FA4-4C8C-9D42-A62DDFB951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1" r="17429" b="7728"/>
          <a:stretch/>
        </p:blipFill>
        <p:spPr>
          <a:xfrm>
            <a:off x="9200560" y="1769889"/>
            <a:ext cx="2052126" cy="456111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B65385C-36FD-4144-85DA-E2BF3D238B5A}"/>
              </a:ext>
            </a:extLst>
          </p:cNvPr>
          <p:cNvSpPr/>
          <p:nvPr/>
        </p:nvSpPr>
        <p:spPr>
          <a:xfrm>
            <a:off x="4391378" y="1527464"/>
            <a:ext cx="4910666" cy="1349013"/>
          </a:xfrm>
          <a:prstGeom prst="wedgeRoundRectCallout">
            <a:avLst>
              <a:gd name="adj1" fmla="val 57159"/>
              <a:gd name="adj2" fmla="val 81352"/>
              <a:gd name="adj3" fmla="val 16667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825EF-7143-410B-99C0-EBA826D0771A}"/>
              </a:ext>
            </a:extLst>
          </p:cNvPr>
          <p:cNvSpPr txBox="1"/>
          <p:nvPr/>
        </p:nvSpPr>
        <p:spPr>
          <a:xfrm>
            <a:off x="4424592" y="1527464"/>
            <a:ext cx="4775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C394D2F-D0BC-4F00-9EC5-D7B832ADD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38" y="1907456"/>
            <a:ext cx="2930125" cy="28833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AECFB9F-E8BD-4FDF-BCC3-8B1A58F35E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56" b="83889" l="9412" r="87582">
                        <a14:foregroundMark x1="52549" y1="10093" x2="49673" y2="7685"/>
                        <a14:foregroundMark x1="83137" y1="18519" x2="85229" y2="19815"/>
                        <a14:foregroundMark x1="80784" y1="24815" x2="80784" y2="24815"/>
                        <a14:foregroundMark x1="29804" y1="6111" x2="29804" y2="6111"/>
                        <a14:foregroundMark x1="30065" y1="5833" x2="30065" y2="5833"/>
                        <a14:foregroundMark x1="50196" y1="5648" x2="50196" y2="5648"/>
                        <a14:foregroundMark x1="49281" y1="81296" x2="49281" y2="81296"/>
                        <a14:foregroundMark x1="35033" y1="78889" x2="35556" y2="78889"/>
                        <a14:foregroundMark x1="33464" y1="81574" x2="33464" y2="81574"/>
                        <a14:foregroundMark x1="39085" y1="78519" x2="39085" y2="78519"/>
                        <a14:foregroundMark x1="43268" y1="83889" x2="43268" y2="83889"/>
                        <a14:foregroundMark x1="48235" y1="83889" x2="48235" y2="83889"/>
                        <a14:foregroundMark x1="44837" y1="83148" x2="44837" y2="83148"/>
                        <a14:foregroundMark x1="47582" y1="83704" x2="47582" y2="83704"/>
                        <a14:foregroundMark x1="50196" y1="83704" x2="50196" y2="83704"/>
                        <a14:foregroundMark x1="45621" y1="82037" x2="45621" y2="82037"/>
                        <a14:foregroundMark x1="43529" y1="81759" x2="43529" y2="81759"/>
                        <a14:foregroundMark x1="42222" y1="82778" x2="42222" y2="82778"/>
                        <a14:foregroundMark x1="41438" y1="82778" x2="41438" y2="8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4" r="2556" b="8711"/>
          <a:stretch/>
        </p:blipFill>
        <p:spPr>
          <a:xfrm>
            <a:off x="2825873" y="2912459"/>
            <a:ext cx="2608572" cy="34185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DCC459-223C-4024-A375-37041093A52A}"/>
              </a:ext>
            </a:extLst>
          </p:cNvPr>
          <p:cNvCxnSpPr/>
          <p:nvPr/>
        </p:nvCxnSpPr>
        <p:spPr>
          <a:xfrm>
            <a:off x="7459579" y="770021"/>
            <a:ext cx="1842465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879329-8172-454C-AE20-1C7CAED241A8}"/>
              </a:ext>
            </a:extLst>
          </p:cNvPr>
          <p:cNvCxnSpPr>
            <a:cxnSpLocks/>
          </p:cNvCxnSpPr>
          <p:nvPr/>
        </p:nvCxnSpPr>
        <p:spPr>
          <a:xfrm>
            <a:off x="1799925" y="1310116"/>
            <a:ext cx="2714324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C6986E01-26E1-D67E-C6C4-6853BA3449D3}"/>
              </a:ext>
            </a:extLst>
          </p:cNvPr>
          <p:cNvGrpSpPr/>
          <p:nvPr/>
        </p:nvGrpSpPr>
        <p:grpSpPr>
          <a:xfrm>
            <a:off x="2244436" y="-80961"/>
            <a:ext cx="9705110" cy="1468916"/>
            <a:chOff x="0" y="0"/>
            <a:chExt cx="11759760" cy="2104396"/>
          </a:xfrm>
        </p:grpSpPr>
        <p:pic>
          <p:nvPicPr>
            <p:cNvPr id="3" name="Picture 16">
              <a:extLst>
                <a:ext uri="{FF2B5EF4-FFF2-40B4-BE49-F238E27FC236}">
                  <a16:creationId xmlns:a16="http://schemas.microsoft.com/office/drawing/2014/main" id="{9B6879FC-ACDD-2485-0869-C64B41FBE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58116">
              <a:off x="36514" y="180948"/>
              <a:ext cx="6701926" cy="1742501"/>
            </a:xfrm>
            <a:prstGeom prst="rect">
              <a:avLst/>
            </a:prstGeom>
          </p:spPr>
        </p:pic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0F57D1FF-E42D-3BB7-86AE-8D15D764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187048" flipH="1">
              <a:off x="5015411" y="180948"/>
              <a:ext cx="6701926" cy="1742501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0C2E3F5-D410-241A-3147-98508307403C}"/>
              </a:ext>
            </a:extLst>
          </p:cNvPr>
          <p:cNvSpPr txBox="1"/>
          <p:nvPr/>
        </p:nvSpPr>
        <p:spPr>
          <a:xfrm>
            <a:off x="2998571" y="123367"/>
            <a:ext cx="8727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3825EF-7143-410B-99C0-EBA826D0771A}"/>
              </a:ext>
            </a:extLst>
          </p:cNvPr>
          <p:cNvSpPr txBox="1"/>
          <p:nvPr/>
        </p:nvSpPr>
        <p:spPr>
          <a:xfrm>
            <a:off x="428979" y="2410526"/>
            <a:ext cx="58074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vi-VN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Nơi công cộng đó có đặc điểm gì nổi bật?</a:t>
            </a:r>
            <a:endParaRPr lang="en-US" sz="2800" b="1" dirty="0">
              <a:solidFill>
                <a:srgbClr val="D21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vi-VN" sz="1600" b="1" dirty="0">
              <a:solidFill>
                <a:srgbClr val="D21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nhân vật trong tranh có hành động như thế nào?</a:t>
            </a:r>
            <a:endParaRPr lang="en-US" sz="2800" b="1" dirty="0">
              <a:solidFill>
                <a:srgbClr val="D21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vi-VN" sz="1600" b="1" dirty="0">
              <a:solidFill>
                <a:srgbClr val="D210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800" b="1" dirty="0">
                <a:solidFill>
                  <a:srgbClr val="D210D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Hành động đó thể hiện sự có văn hoá hay không có văn hoá?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D04E9A-48D7-4BE0-BAE8-4B81BEAF0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42" y="1169653"/>
            <a:ext cx="5595532" cy="5140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FC9A1-DAE2-4062-9B7D-B9FF8FCD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0" b="89801" l="9947" r="90764">
                        <a14:foregroundMark x1="11190" y1="62189" x2="11190" y2="66915"/>
                        <a14:foregroundMark x1="10657" y1="54975" x2="10835" y2="72637"/>
                        <a14:foregroundMark x1="90764" y1="53980" x2="89520" y2="78607"/>
                        <a14:foregroundMark x1="43517" y1="50249" x2="81172" y2="69652"/>
                        <a14:foregroundMark x1="81172" y1="69652" x2="81172" y2="69652"/>
                        <a14:foregroundMark x1="46359" y1="70647" x2="61101" y2="74627"/>
                        <a14:foregroundMark x1="33570" y1="44776" x2="31972" y2="43284"/>
                        <a14:backgroundMark x1="30373" y1="35075" x2="30728" y2="33831"/>
                        <a14:backgroundMark x1="29307" y1="36318" x2="28597" y2="36318"/>
                        <a14:backgroundMark x1="37123" y1="40299" x2="36767" y2="40050"/>
                        <a14:backgroundMark x1="50622" y1="47264" x2="51155" y2="48756"/>
                        <a14:backgroundMark x1="66607" y1="48010" x2="65364" y2="480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09" y="-185033"/>
            <a:ext cx="3881108" cy="277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5ABEBC-F357-4291-9B3F-D0F0DC2D9B31}"/>
              </a:ext>
            </a:extLst>
          </p:cNvPr>
          <p:cNvSpPr txBox="1"/>
          <p:nvPr/>
        </p:nvSpPr>
        <p:spPr>
          <a:xfrm>
            <a:off x="12467" y="1169654"/>
            <a:ext cx="32419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C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 BỐN</a:t>
            </a:r>
          </a:p>
        </p:txBody>
      </p:sp>
    </p:spTree>
    <p:extLst>
      <p:ext uri="{BB962C8B-B14F-4D97-AF65-F5344CB8AC3E}">
        <p14:creationId xmlns:p14="http://schemas.microsoft.com/office/powerpoint/2010/main" val="263020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646DBED-46BA-4F6B-9706-028F91653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" r="49671" b="49605"/>
          <a:stretch/>
        </p:blipFill>
        <p:spPr>
          <a:xfrm>
            <a:off x="567891" y="529389"/>
            <a:ext cx="10732167" cy="521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8557B-9EC3-49BD-AE79-B76C31BD56B1}"/>
              </a:ext>
            </a:extLst>
          </p:cNvPr>
          <p:cNvSpPr txBox="1"/>
          <p:nvPr/>
        </p:nvSpPr>
        <p:spPr>
          <a:xfrm>
            <a:off x="1112774" y="5743835"/>
            <a:ext cx="9763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b="1" dirty="0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42B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endParaRPr lang="en-US" sz="3200" b="1" dirty="0">
              <a:solidFill>
                <a:srgbClr val="E42B5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D8557B-9EC3-49BD-AE79-B76C31BD56B1}"/>
              </a:ext>
            </a:extLst>
          </p:cNvPr>
          <p:cNvSpPr txBox="1"/>
          <p:nvPr/>
        </p:nvSpPr>
        <p:spPr>
          <a:xfrm>
            <a:off x="484472" y="5716370"/>
            <a:ext cx="11223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2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F5A83D-C235-4EE9-A376-6F603A99EC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0" t="1" b="57976"/>
          <a:stretch/>
        </p:blipFill>
        <p:spPr>
          <a:xfrm>
            <a:off x="577517" y="618410"/>
            <a:ext cx="11223056" cy="50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AD8557B-9EC3-49BD-AE79-B76C31BD56B1}"/>
              </a:ext>
            </a:extLst>
          </p:cNvPr>
          <p:cNvSpPr txBox="1"/>
          <p:nvPr/>
        </p:nvSpPr>
        <p:spPr>
          <a:xfrm>
            <a:off x="1348868" y="5705266"/>
            <a:ext cx="9494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E42B5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42B5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C25384-CB82-485D-A528-4625F110AE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t="56961" r="49671"/>
          <a:stretch/>
        </p:blipFill>
        <p:spPr>
          <a:xfrm>
            <a:off x="602910" y="504819"/>
            <a:ext cx="10986180" cy="52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6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10169</TotalTime>
  <Words>847</Words>
  <Application>Microsoft Office PowerPoint</Application>
  <PresentationFormat>Widescreen</PresentationFormat>
  <Paragraphs>88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等线</vt:lpstr>
      <vt:lpstr>Arial</vt:lpstr>
      <vt:lpstr>Calibri</vt:lpstr>
      <vt:lpstr>Calibri Light</vt:lpstr>
      <vt:lpstr>Times New Roman</vt:lpstr>
      <vt:lpstr>Wingdings</vt:lpstr>
      <vt:lpstr>Wingdings 2</vt:lpstr>
      <vt:lpstr>Office 主题</vt:lpstr>
      <vt:lpstr>2_Office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quoc henry</cp:lastModifiedBy>
  <cp:revision>47</cp:revision>
  <dcterms:created xsi:type="dcterms:W3CDTF">2021-04-23T06:18:56Z</dcterms:created>
  <dcterms:modified xsi:type="dcterms:W3CDTF">2023-12-05T00:41:37Z</dcterms:modified>
  <cp:category>9Slide.vn</cp:category>
</cp:coreProperties>
</file>