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</p:sldMasterIdLst>
  <p:notesMasterIdLst>
    <p:notesMasterId r:id="rId27"/>
  </p:notesMasterIdLst>
  <p:sldIdLst>
    <p:sldId id="260" r:id="rId4"/>
    <p:sldId id="291" r:id="rId5"/>
    <p:sldId id="268" r:id="rId6"/>
    <p:sldId id="270" r:id="rId7"/>
    <p:sldId id="262" r:id="rId8"/>
    <p:sldId id="272" r:id="rId9"/>
    <p:sldId id="273" r:id="rId10"/>
    <p:sldId id="274" r:id="rId11"/>
    <p:sldId id="263" r:id="rId12"/>
    <p:sldId id="275" r:id="rId13"/>
    <p:sldId id="276" r:id="rId14"/>
    <p:sldId id="292" r:id="rId15"/>
    <p:sldId id="293" r:id="rId16"/>
    <p:sldId id="294" r:id="rId17"/>
    <p:sldId id="295" r:id="rId18"/>
    <p:sldId id="264" r:id="rId19"/>
    <p:sldId id="282" r:id="rId20"/>
    <p:sldId id="296" r:id="rId21"/>
    <p:sldId id="297" r:id="rId22"/>
    <p:sldId id="286" r:id="rId23"/>
    <p:sldId id="287" r:id="rId24"/>
    <p:sldId id="288" r:id="rId25"/>
    <p:sldId id="298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7E7E7E"/>
    <a:srgbClr val="868686"/>
    <a:srgbClr val="FF66FF"/>
    <a:srgbClr val="CCFFFF"/>
    <a:srgbClr val="FFFFCC"/>
    <a:srgbClr val="FF9933"/>
    <a:srgbClr val="8D28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8D3EC60-9B9B-400B-8AD9-A2B137658085}" v="1895" dt="2022-12-29T04:34:48.7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36" Type="http://schemas.microsoft.com/office/2015/10/relationships/revisionInfo" Target="revisionInfo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35" Type="http://schemas.microsoft.com/office/2016/11/relationships/changesInfo" Target="changesInfos/changesInfo1.xml"/><Relationship Id="rId8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O THI TRIEU VI" userId="1a55d0bf-e781-4ea5-8549-370b5719438e" providerId="ADAL" clId="{48D3EC60-9B9B-400B-8AD9-A2B137658085}"/>
    <pc:docChg chg="undo custSel addSld delSld modSld sldOrd modMainMaster">
      <pc:chgData name="CAO THI TRIEU VI" userId="1a55d0bf-e781-4ea5-8549-370b5719438e" providerId="ADAL" clId="{48D3EC60-9B9B-400B-8AD9-A2B137658085}" dt="2022-12-29T04:34:55.029" v="3970" actId="1076"/>
      <pc:docMkLst>
        <pc:docMk/>
      </pc:docMkLst>
      <pc:sldChg chg="modSp mod modTransition">
        <pc:chgData name="CAO THI TRIEU VI" userId="1a55d0bf-e781-4ea5-8549-370b5719438e" providerId="ADAL" clId="{48D3EC60-9B9B-400B-8AD9-A2B137658085}" dt="2022-12-28T10:29:24.881" v="3951"/>
        <pc:sldMkLst>
          <pc:docMk/>
          <pc:sldMk cId="3633711129" sldId="257"/>
        </pc:sldMkLst>
        <pc:spChg chg="mod">
          <ac:chgData name="CAO THI TRIEU VI" userId="1a55d0bf-e781-4ea5-8549-370b5719438e" providerId="ADAL" clId="{48D3EC60-9B9B-400B-8AD9-A2B137658085}" dt="2022-12-27T02:33:50.043" v="135" actId="2085"/>
          <ac:spMkLst>
            <pc:docMk/>
            <pc:sldMk cId="3633711129" sldId="257"/>
            <ac:spMk id="2" creationId="{02DCF482-9281-8D25-AA39-F73D92C5534A}"/>
          </ac:spMkLst>
        </pc:spChg>
      </pc:sldChg>
      <pc:sldChg chg="modTransition">
        <pc:chgData name="CAO THI TRIEU VI" userId="1a55d0bf-e781-4ea5-8549-370b5719438e" providerId="ADAL" clId="{48D3EC60-9B9B-400B-8AD9-A2B137658085}" dt="2022-12-28T10:29:41.866" v="3952"/>
        <pc:sldMkLst>
          <pc:docMk/>
          <pc:sldMk cId="1636603777" sldId="258"/>
        </pc:sldMkLst>
      </pc:sldChg>
      <pc:sldChg chg="modSp mod modTransition modAnim">
        <pc:chgData name="CAO THI TRIEU VI" userId="1a55d0bf-e781-4ea5-8549-370b5719438e" providerId="ADAL" clId="{48D3EC60-9B9B-400B-8AD9-A2B137658085}" dt="2022-12-28T10:30:35.469" v="3958"/>
        <pc:sldMkLst>
          <pc:docMk/>
          <pc:sldMk cId="3379234703" sldId="259"/>
        </pc:sldMkLst>
        <pc:spChg chg="mod">
          <ac:chgData name="CAO THI TRIEU VI" userId="1a55d0bf-e781-4ea5-8549-370b5719438e" providerId="ADAL" clId="{48D3EC60-9B9B-400B-8AD9-A2B137658085}" dt="2022-12-22T17:05:44.268" v="17" actId="1076"/>
          <ac:spMkLst>
            <pc:docMk/>
            <pc:sldMk cId="3379234703" sldId="259"/>
            <ac:spMk id="10" creationId="{4965BAA0-EB85-979C-8D4C-85805E1D7DAC}"/>
          </ac:spMkLst>
        </pc:spChg>
      </pc:sldChg>
      <pc:sldChg chg="modSp mod modTransition">
        <pc:chgData name="CAO THI TRIEU VI" userId="1a55d0bf-e781-4ea5-8549-370b5719438e" providerId="ADAL" clId="{48D3EC60-9B9B-400B-8AD9-A2B137658085}" dt="2022-12-28T10:29:21.836" v="3950"/>
        <pc:sldMkLst>
          <pc:docMk/>
          <pc:sldMk cId="145139272" sldId="260"/>
        </pc:sldMkLst>
        <pc:spChg chg="mod">
          <ac:chgData name="CAO THI TRIEU VI" userId="1a55d0bf-e781-4ea5-8549-370b5719438e" providerId="ADAL" clId="{48D3EC60-9B9B-400B-8AD9-A2B137658085}" dt="2022-12-27T02:33:44.422" v="133" actId="2085"/>
          <ac:spMkLst>
            <pc:docMk/>
            <pc:sldMk cId="145139272" sldId="260"/>
            <ac:spMk id="2" creationId="{8141B0A4-7212-C777-9DD7-FE23D19F601A}"/>
          </ac:spMkLst>
        </pc:spChg>
        <pc:spChg chg="mod">
          <ac:chgData name="CAO THI TRIEU VI" userId="1a55d0bf-e781-4ea5-8549-370b5719438e" providerId="ADAL" clId="{48D3EC60-9B9B-400B-8AD9-A2B137658085}" dt="2022-12-22T17:00:11.062" v="16" actId="1076"/>
          <ac:spMkLst>
            <pc:docMk/>
            <pc:sldMk cId="145139272" sldId="260"/>
            <ac:spMk id="17" creationId="{B894CEA8-0303-BF60-4E0E-870BE597E832}"/>
          </ac:spMkLst>
        </pc:spChg>
        <pc:spChg chg="mod">
          <ac:chgData name="CAO THI TRIEU VI" userId="1a55d0bf-e781-4ea5-8549-370b5719438e" providerId="ADAL" clId="{48D3EC60-9B9B-400B-8AD9-A2B137658085}" dt="2022-12-22T17:05:49.461" v="19" actId="20577"/>
          <ac:spMkLst>
            <pc:docMk/>
            <pc:sldMk cId="145139272" sldId="260"/>
            <ac:spMk id="18" creationId="{3C92EF5A-99E7-3136-0C41-1018159043F0}"/>
          </ac:spMkLst>
        </pc:spChg>
      </pc:sldChg>
      <pc:sldChg chg="modSp mod modTransition">
        <pc:chgData name="CAO THI TRIEU VI" userId="1a55d0bf-e781-4ea5-8549-370b5719438e" providerId="ADAL" clId="{48D3EC60-9B9B-400B-8AD9-A2B137658085}" dt="2022-12-28T10:29:24.881" v="3951"/>
        <pc:sldMkLst>
          <pc:docMk/>
          <pc:sldMk cId="1746260408" sldId="261"/>
        </pc:sldMkLst>
        <pc:spChg chg="mod">
          <ac:chgData name="CAO THI TRIEU VI" userId="1a55d0bf-e781-4ea5-8549-370b5719438e" providerId="ADAL" clId="{48D3EC60-9B9B-400B-8AD9-A2B137658085}" dt="2022-12-27T02:33:53.835" v="137" actId="2085"/>
          <ac:spMkLst>
            <pc:docMk/>
            <pc:sldMk cId="1746260408" sldId="261"/>
            <ac:spMk id="40" creationId="{C3202D4C-EEB6-FDF6-16FF-1524F5D247A5}"/>
          </ac:spMkLst>
        </pc:spChg>
      </pc:sldChg>
      <pc:sldChg chg="modTransition">
        <pc:chgData name="CAO THI TRIEU VI" userId="1a55d0bf-e781-4ea5-8549-370b5719438e" providerId="ADAL" clId="{48D3EC60-9B9B-400B-8AD9-A2B137658085}" dt="2022-12-28T10:29:41.866" v="3952"/>
        <pc:sldMkLst>
          <pc:docMk/>
          <pc:sldMk cId="2916237160" sldId="262"/>
        </pc:sldMkLst>
      </pc:sldChg>
      <pc:sldChg chg="modTransition">
        <pc:chgData name="CAO THI TRIEU VI" userId="1a55d0bf-e781-4ea5-8549-370b5719438e" providerId="ADAL" clId="{48D3EC60-9B9B-400B-8AD9-A2B137658085}" dt="2022-12-28T10:29:41.866" v="3952"/>
        <pc:sldMkLst>
          <pc:docMk/>
          <pc:sldMk cId="3443811467" sldId="263"/>
        </pc:sldMkLst>
      </pc:sldChg>
      <pc:sldChg chg="modTransition">
        <pc:chgData name="CAO THI TRIEU VI" userId="1a55d0bf-e781-4ea5-8549-370b5719438e" providerId="ADAL" clId="{48D3EC60-9B9B-400B-8AD9-A2B137658085}" dt="2022-12-28T10:29:41.866" v="3952"/>
        <pc:sldMkLst>
          <pc:docMk/>
          <pc:sldMk cId="3941447428" sldId="264"/>
        </pc:sldMkLst>
      </pc:sldChg>
      <pc:sldChg chg="add del">
        <pc:chgData name="CAO THI TRIEU VI" userId="1a55d0bf-e781-4ea5-8549-370b5719438e" providerId="ADAL" clId="{48D3EC60-9B9B-400B-8AD9-A2B137658085}" dt="2022-12-22T17:06:02.939" v="21" actId="47"/>
        <pc:sldMkLst>
          <pc:docMk/>
          <pc:sldMk cId="1208042597" sldId="265"/>
        </pc:sldMkLst>
      </pc:sldChg>
      <pc:sldChg chg="add del">
        <pc:chgData name="CAO THI TRIEU VI" userId="1a55d0bf-e781-4ea5-8549-370b5719438e" providerId="ADAL" clId="{48D3EC60-9B9B-400B-8AD9-A2B137658085}" dt="2022-12-22T17:06:04.091" v="22" actId="47"/>
        <pc:sldMkLst>
          <pc:docMk/>
          <pc:sldMk cId="232446893" sldId="266"/>
        </pc:sldMkLst>
      </pc:sldChg>
      <pc:sldChg chg="add modTransition">
        <pc:chgData name="CAO THI TRIEU VI" userId="1a55d0bf-e781-4ea5-8549-370b5719438e" providerId="ADAL" clId="{48D3EC60-9B9B-400B-8AD9-A2B137658085}" dt="2022-12-28T10:29:41.866" v="3952"/>
        <pc:sldMkLst>
          <pc:docMk/>
          <pc:sldMk cId="747093648" sldId="267"/>
        </pc:sldMkLst>
      </pc:sldChg>
      <pc:sldChg chg="addSp delSp modSp add mod ord modTransition delAnim modAnim">
        <pc:chgData name="CAO THI TRIEU VI" userId="1a55d0bf-e781-4ea5-8549-370b5719438e" providerId="ADAL" clId="{48D3EC60-9B9B-400B-8AD9-A2B137658085}" dt="2022-12-28T10:31:05.515" v="3959"/>
        <pc:sldMkLst>
          <pc:docMk/>
          <pc:sldMk cId="2818176290" sldId="268"/>
        </pc:sldMkLst>
        <pc:spChg chg="add mod">
          <ac:chgData name="CAO THI TRIEU VI" userId="1a55d0bf-e781-4ea5-8549-370b5719438e" providerId="ADAL" clId="{48D3EC60-9B9B-400B-8AD9-A2B137658085}" dt="2022-12-27T02:34:23.450" v="146" actId="208"/>
          <ac:spMkLst>
            <pc:docMk/>
            <pc:sldMk cId="2818176290" sldId="268"/>
            <ac:spMk id="2" creationId="{E0F7D63D-692A-0C28-38F5-B123E1B77202}"/>
          </ac:spMkLst>
        </pc:spChg>
        <pc:spChg chg="add del mod">
          <ac:chgData name="CAO THI TRIEU VI" userId="1a55d0bf-e781-4ea5-8549-370b5719438e" providerId="ADAL" clId="{48D3EC60-9B9B-400B-8AD9-A2B137658085}" dt="2022-12-27T02:36:14.229" v="233" actId="478"/>
          <ac:spMkLst>
            <pc:docMk/>
            <pc:sldMk cId="2818176290" sldId="268"/>
            <ac:spMk id="3" creationId="{12C7F4D8-0A10-B6AD-6554-F9ED7F7ED6A6}"/>
          </ac:spMkLst>
        </pc:spChg>
        <pc:spChg chg="mod">
          <ac:chgData name="CAO THI TRIEU VI" userId="1a55d0bf-e781-4ea5-8549-370b5719438e" providerId="ADAL" clId="{48D3EC60-9B9B-400B-8AD9-A2B137658085}" dt="2022-12-27T02:37:10.640" v="234"/>
          <ac:spMkLst>
            <pc:docMk/>
            <pc:sldMk cId="2818176290" sldId="268"/>
            <ac:spMk id="6" creationId="{A98F0223-586C-3F40-B80B-960D66706219}"/>
          </ac:spMkLst>
        </pc:spChg>
        <pc:spChg chg="mod">
          <ac:chgData name="CAO THI TRIEU VI" userId="1a55d0bf-e781-4ea5-8549-370b5719438e" providerId="ADAL" clId="{48D3EC60-9B9B-400B-8AD9-A2B137658085}" dt="2022-12-27T02:37:10.640" v="234"/>
          <ac:spMkLst>
            <pc:docMk/>
            <pc:sldMk cId="2818176290" sldId="268"/>
            <ac:spMk id="7" creationId="{A1383DAF-7CB0-B30D-2A3C-9781738FC8B2}"/>
          </ac:spMkLst>
        </pc:spChg>
        <pc:spChg chg="mod">
          <ac:chgData name="CAO THI TRIEU VI" userId="1a55d0bf-e781-4ea5-8549-370b5719438e" providerId="ADAL" clId="{48D3EC60-9B9B-400B-8AD9-A2B137658085}" dt="2022-12-27T02:38:00.229" v="290" actId="1076"/>
          <ac:spMkLst>
            <pc:docMk/>
            <pc:sldMk cId="2818176290" sldId="268"/>
            <ac:spMk id="9" creationId="{CDB01112-0238-2475-A688-2FEB504DFA02}"/>
          </ac:spMkLst>
        </pc:spChg>
        <pc:spChg chg="mod">
          <ac:chgData name="CAO THI TRIEU VI" userId="1a55d0bf-e781-4ea5-8549-370b5719438e" providerId="ADAL" clId="{48D3EC60-9B9B-400B-8AD9-A2B137658085}" dt="2022-12-27T02:38:15.342" v="338" actId="1076"/>
          <ac:spMkLst>
            <pc:docMk/>
            <pc:sldMk cId="2818176290" sldId="268"/>
            <ac:spMk id="10" creationId="{EE7A96DE-770D-9D2E-B35D-1E3DA7D13585}"/>
          </ac:spMkLst>
        </pc:spChg>
        <pc:spChg chg="add mod">
          <ac:chgData name="CAO THI TRIEU VI" userId="1a55d0bf-e781-4ea5-8549-370b5719438e" providerId="ADAL" clId="{48D3EC60-9B9B-400B-8AD9-A2B137658085}" dt="2022-12-27T02:39:46.290" v="626" actId="1076"/>
          <ac:spMkLst>
            <pc:docMk/>
            <pc:sldMk cId="2818176290" sldId="268"/>
            <ac:spMk id="11" creationId="{199290F1-8258-677B-0324-6015B7446D12}"/>
          </ac:spMkLst>
        </pc:spChg>
        <pc:spChg chg="add mod">
          <ac:chgData name="CAO THI TRIEU VI" userId="1a55d0bf-e781-4ea5-8549-370b5719438e" providerId="ADAL" clId="{48D3EC60-9B9B-400B-8AD9-A2B137658085}" dt="2022-12-27T02:46:02.686" v="676" actId="403"/>
          <ac:spMkLst>
            <pc:docMk/>
            <pc:sldMk cId="2818176290" sldId="268"/>
            <ac:spMk id="12" creationId="{DCDFC99C-FAC4-F9BF-AFA2-59903560716D}"/>
          </ac:spMkLst>
        </pc:spChg>
        <pc:spChg chg="del">
          <ac:chgData name="CAO THI TRIEU VI" userId="1a55d0bf-e781-4ea5-8549-370b5719438e" providerId="ADAL" clId="{48D3EC60-9B9B-400B-8AD9-A2B137658085}" dt="2022-12-24T07:45:50.627" v="26" actId="478"/>
          <ac:spMkLst>
            <pc:docMk/>
            <pc:sldMk cId="2818176290" sldId="268"/>
            <ac:spMk id="40" creationId="{C3202D4C-EEB6-FDF6-16FF-1524F5D247A5}"/>
          </ac:spMkLst>
        </pc:spChg>
        <pc:spChg chg="del">
          <ac:chgData name="CAO THI TRIEU VI" userId="1a55d0bf-e781-4ea5-8549-370b5719438e" providerId="ADAL" clId="{48D3EC60-9B9B-400B-8AD9-A2B137658085}" dt="2022-12-24T07:45:50.627" v="26" actId="478"/>
          <ac:spMkLst>
            <pc:docMk/>
            <pc:sldMk cId="2818176290" sldId="268"/>
            <ac:spMk id="54" creationId="{7805AD80-7257-E2F7-8F5A-64835E0F20A7}"/>
          </ac:spMkLst>
        </pc:spChg>
        <pc:spChg chg="del">
          <ac:chgData name="CAO THI TRIEU VI" userId="1a55d0bf-e781-4ea5-8549-370b5719438e" providerId="ADAL" clId="{48D3EC60-9B9B-400B-8AD9-A2B137658085}" dt="2022-12-24T07:45:50.627" v="26" actId="478"/>
          <ac:spMkLst>
            <pc:docMk/>
            <pc:sldMk cId="2818176290" sldId="268"/>
            <ac:spMk id="65" creationId="{31BF471D-18F0-3313-456D-C95F1EB440F7}"/>
          </ac:spMkLst>
        </pc:spChg>
        <pc:spChg chg="del">
          <ac:chgData name="CAO THI TRIEU VI" userId="1a55d0bf-e781-4ea5-8549-370b5719438e" providerId="ADAL" clId="{48D3EC60-9B9B-400B-8AD9-A2B137658085}" dt="2022-12-24T07:45:50.627" v="26" actId="478"/>
          <ac:spMkLst>
            <pc:docMk/>
            <pc:sldMk cId="2818176290" sldId="268"/>
            <ac:spMk id="72" creationId="{6301D11E-279B-C564-3390-72B92068E5D1}"/>
          </ac:spMkLst>
        </pc:spChg>
        <pc:spChg chg="del">
          <ac:chgData name="CAO THI TRIEU VI" userId="1a55d0bf-e781-4ea5-8549-370b5719438e" providerId="ADAL" clId="{48D3EC60-9B9B-400B-8AD9-A2B137658085}" dt="2022-12-24T07:45:50.627" v="26" actId="478"/>
          <ac:spMkLst>
            <pc:docMk/>
            <pc:sldMk cId="2818176290" sldId="268"/>
            <ac:spMk id="79" creationId="{677C4827-39D7-34C4-237C-64033F94F990}"/>
          </ac:spMkLst>
        </pc:spChg>
        <pc:spChg chg="del">
          <ac:chgData name="CAO THI TRIEU VI" userId="1a55d0bf-e781-4ea5-8549-370b5719438e" providerId="ADAL" clId="{48D3EC60-9B9B-400B-8AD9-A2B137658085}" dt="2022-12-24T07:45:50.627" v="26" actId="478"/>
          <ac:spMkLst>
            <pc:docMk/>
            <pc:sldMk cId="2818176290" sldId="268"/>
            <ac:spMk id="80" creationId="{4B02DB62-69EE-48ED-9335-F3F7AC06F5A8}"/>
          </ac:spMkLst>
        </pc:spChg>
        <pc:grpChg chg="add mod">
          <ac:chgData name="CAO THI TRIEU VI" userId="1a55d0bf-e781-4ea5-8549-370b5719438e" providerId="ADAL" clId="{48D3EC60-9B9B-400B-8AD9-A2B137658085}" dt="2022-12-27T02:37:13.700" v="235" actId="1076"/>
          <ac:grpSpMkLst>
            <pc:docMk/>
            <pc:sldMk cId="2818176290" sldId="268"/>
            <ac:grpSpMk id="4" creationId="{D583A7D0-C8CB-BF21-C931-578FE153D3F2}"/>
          </ac:grpSpMkLst>
        </pc:grpChg>
        <pc:grpChg chg="add mod">
          <ac:chgData name="CAO THI TRIEU VI" userId="1a55d0bf-e781-4ea5-8549-370b5719438e" providerId="ADAL" clId="{48D3EC60-9B9B-400B-8AD9-A2B137658085}" dt="2022-12-27T02:37:21.739" v="236"/>
          <ac:grpSpMkLst>
            <pc:docMk/>
            <pc:sldMk cId="2818176290" sldId="268"/>
            <ac:grpSpMk id="8" creationId="{548238B4-134E-3AE4-D6A0-A4E5C5B567B8}"/>
          </ac:grpSpMkLst>
        </pc:grpChg>
        <pc:grpChg chg="del">
          <ac:chgData name="CAO THI TRIEU VI" userId="1a55d0bf-e781-4ea5-8549-370b5719438e" providerId="ADAL" clId="{48D3EC60-9B9B-400B-8AD9-A2B137658085}" dt="2022-12-24T07:45:50.627" v="26" actId="478"/>
          <ac:grpSpMkLst>
            <pc:docMk/>
            <pc:sldMk cId="2818176290" sldId="268"/>
            <ac:grpSpMk id="41" creationId="{2877442D-1BA9-3746-D945-6B704E5C31A1}"/>
          </ac:grpSpMkLst>
        </pc:grpChg>
        <pc:grpChg chg="del">
          <ac:chgData name="CAO THI TRIEU VI" userId="1a55d0bf-e781-4ea5-8549-370b5719438e" providerId="ADAL" clId="{48D3EC60-9B9B-400B-8AD9-A2B137658085}" dt="2022-12-24T07:45:50.627" v="26" actId="478"/>
          <ac:grpSpMkLst>
            <pc:docMk/>
            <pc:sldMk cId="2818176290" sldId="268"/>
            <ac:grpSpMk id="51" creationId="{39B6D5EE-3E99-F028-61FC-F7D69155A52A}"/>
          </ac:grpSpMkLst>
        </pc:grpChg>
        <pc:grpChg chg="del">
          <ac:chgData name="CAO THI TRIEU VI" userId="1a55d0bf-e781-4ea5-8549-370b5719438e" providerId="ADAL" clId="{48D3EC60-9B9B-400B-8AD9-A2B137658085}" dt="2022-12-24T07:45:50.627" v="26" actId="478"/>
          <ac:grpSpMkLst>
            <pc:docMk/>
            <pc:sldMk cId="2818176290" sldId="268"/>
            <ac:grpSpMk id="55" creationId="{2DFB1B50-30D4-927D-0AAE-2E4102BE9805}"/>
          </ac:grpSpMkLst>
        </pc:grpChg>
        <pc:grpChg chg="del">
          <ac:chgData name="CAO THI TRIEU VI" userId="1a55d0bf-e781-4ea5-8549-370b5719438e" providerId="ADAL" clId="{48D3EC60-9B9B-400B-8AD9-A2B137658085}" dt="2022-12-24T07:45:50.627" v="26" actId="478"/>
          <ac:grpSpMkLst>
            <pc:docMk/>
            <pc:sldMk cId="2818176290" sldId="268"/>
            <ac:grpSpMk id="66" creationId="{AFC169E7-C8B1-A4C7-3D85-28D313ACDE0F}"/>
          </ac:grpSpMkLst>
        </pc:grpChg>
        <pc:grpChg chg="del">
          <ac:chgData name="CAO THI TRIEU VI" userId="1a55d0bf-e781-4ea5-8549-370b5719438e" providerId="ADAL" clId="{48D3EC60-9B9B-400B-8AD9-A2B137658085}" dt="2022-12-24T07:45:50.627" v="26" actId="478"/>
          <ac:grpSpMkLst>
            <pc:docMk/>
            <pc:sldMk cId="2818176290" sldId="268"/>
            <ac:grpSpMk id="73" creationId="{648C37B5-3E4C-C851-715B-9C29265F58E5}"/>
          </ac:grpSpMkLst>
        </pc:grpChg>
        <pc:grpChg chg="del">
          <ac:chgData name="CAO THI TRIEU VI" userId="1a55d0bf-e781-4ea5-8549-370b5719438e" providerId="ADAL" clId="{48D3EC60-9B9B-400B-8AD9-A2B137658085}" dt="2022-12-24T07:45:50.627" v="26" actId="478"/>
          <ac:grpSpMkLst>
            <pc:docMk/>
            <pc:sldMk cId="2818176290" sldId="268"/>
            <ac:grpSpMk id="76" creationId="{83D3CEF7-88A0-26B5-317D-7C4EFA358CEA}"/>
          </ac:grpSpMkLst>
        </pc:grpChg>
      </pc:sldChg>
      <pc:sldChg chg="addSp delSp modSp add mod ord modTransition modAnim">
        <pc:chgData name="CAO THI TRIEU VI" userId="1a55d0bf-e781-4ea5-8549-370b5719438e" providerId="ADAL" clId="{48D3EC60-9B9B-400B-8AD9-A2B137658085}" dt="2022-12-28T10:30:13.122" v="3956"/>
        <pc:sldMkLst>
          <pc:docMk/>
          <pc:sldMk cId="2465067485" sldId="269"/>
        </pc:sldMkLst>
        <pc:spChg chg="add mod">
          <ac:chgData name="CAO THI TRIEU VI" userId="1a55d0bf-e781-4ea5-8549-370b5719438e" providerId="ADAL" clId="{48D3EC60-9B9B-400B-8AD9-A2B137658085}" dt="2022-12-28T09:31:32.884" v="2014" actId="693"/>
          <ac:spMkLst>
            <pc:docMk/>
            <pc:sldMk cId="2465067485" sldId="269"/>
            <ac:spMk id="2" creationId="{DAD0B312-DADA-9379-A0AB-7318534B0716}"/>
          </ac:spMkLst>
        </pc:spChg>
        <pc:spChg chg="add mod">
          <ac:chgData name="CAO THI TRIEU VI" userId="1a55d0bf-e781-4ea5-8549-370b5719438e" providerId="ADAL" clId="{48D3EC60-9B9B-400B-8AD9-A2B137658085}" dt="2022-12-24T08:06:35.443" v="89" actId="1076"/>
          <ac:spMkLst>
            <pc:docMk/>
            <pc:sldMk cId="2465067485" sldId="269"/>
            <ac:spMk id="3" creationId="{B0DF8F0B-9FD0-177F-3684-7171EA72483C}"/>
          </ac:spMkLst>
        </pc:spChg>
        <pc:spChg chg="add mod">
          <ac:chgData name="CAO THI TRIEU VI" userId="1a55d0bf-e781-4ea5-8549-370b5719438e" providerId="ADAL" clId="{48D3EC60-9B9B-400B-8AD9-A2B137658085}" dt="2022-12-28T09:31:09.132" v="2010" actId="207"/>
          <ac:spMkLst>
            <pc:docMk/>
            <pc:sldMk cId="2465067485" sldId="269"/>
            <ac:spMk id="4" creationId="{5FAA66BA-D4E1-DD71-3812-AA52B6A82708}"/>
          </ac:spMkLst>
        </pc:spChg>
        <pc:spChg chg="add mod">
          <ac:chgData name="CAO THI TRIEU VI" userId="1a55d0bf-e781-4ea5-8549-370b5719438e" providerId="ADAL" clId="{48D3EC60-9B9B-400B-8AD9-A2B137658085}" dt="2022-12-28T09:31:09.132" v="2010" actId="207"/>
          <ac:spMkLst>
            <pc:docMk/>
            <pc:sldMk cId="2465067485" sldId="269"/>
            <ac:spMk id="6" creationId="{1CE8E287-0ABF-82B8-2E4C-8CC8C918C5C0}"/>
          </ac:spMkLst>
        </pc:spChg>
        <pc:spChg chg="add mod">
          <ac:chgData name="CAO THI TRIEU VI" userId="1a55d0bf-e781-4ea5-8549-370b5719438e" providerId="ADAL" clId="{48D3EC60-9B9B-400B-8AD9-A2B137658085}" dt="2022-12-28T09:31:04.896" v="2009" actId="207"/>
          <ac:spMkLst>
            <pc:docMk/>
            <pc:sldMk cId="2465067485" sldId="269"/>
            <ac:spMk id="7" creationId="{975F0298-269B-3385-5DD9-D58465DEF170}"/>
          </ac:spMkLst>
        </pc:spChg>
        <pc:spChg chg="mod">
          <ac:chgData name="CAO THI TRIEU VI" userId="1a55d0bf-e781-4ea5-8549-370b5719438e" providerId="ADAL" clId="{48D3EC60-9B9B-400B-8AD9-A2B137658085}" dt="2022-12-24T08:08:50.706" v="129"/>
          <ac:spMkLst>
            <pc:docMk/>
            <pc:sldMk cId="2465067485" sldId="269"/>
            <ac:spMk id="9" creationId="{78388C42-DCB9-A2D7-D4DB-03BFC1DD686F}"/>
          </ac:spMkLst>
        </pc:spChg>
        <pc:grpChg chg="add mod">
          <ac:chgData name="CAO THI TRIEU VI" userId="1a55d0bf-e781-4ea5-8549-370b5719438e" providerId="ADAL" clId="{48D3EC60-9B9B-400B-8AD9-A2B137658085}" dt="2022-12-24T08:08:53.912" v="130" actId="1076"/>
          <ac:grpSpMkLst>
            <pc:docMk/>
            <pc:sldMk cId="2465067485" sldId="269"/>
            <ac:grpSpMk id="8" creationId="{E63A17F3-57BF-B997-8F38-54037450598B}"/>
          </ac:grpSpMkLst>
        </pc:grpChg>
        <pc:grpChg chg="mod">
          <ac:chgData name="CAO THI TRIEU VI" userId="1a55d0bf-e781-4ea5-8549-370b5719438e" providerId="ADAL" clId="{48D3EC60-9B9B-400B-8AD9-A2B137658085}" dt="2022-12-24T08:08:50.706" v="129"/>
          <ac:grpSpMkLst>
            <pc:docMk/>
            <pc:sldMk cId="2465067485" sldId="269"/>
            <ac:grpSpMk id="10" creationId="{0AA40B4F-2A17-8A9B-F8CA-4D21B7941824}"/>
          </ac:grpSpMkLst>
        </pc:grpChg>
        <pc:picChg chg="add del mod">
          <ac:chgData name="CAO THI TRIEU VI" userId="1a55d0bf-e781-4ea5-8549-370b5719438e" providerId="ADAL" clId="{48D3EC60-9B9B-400B-8AD9-A2B137658085}" dt="2022-12-24T08:08:36.531" v="128" actId="478"/>
          <ac:picMkLst>
            <pc:docMk/>
            <pc:sldMk cId="2465067485" sldId="269"/>
            <ac:picMk id="7" creationId="{8510DDBC-70BB-C40B-1D69-220328C65240}"/>
          </ac:picMkLst>
        </pc:picChg>
        <pc:picChg chg="mod">
          <ac:chgData name="CAO THI TRIEU VI" userId="1a55d0bf-e781-4ea5-8549-370b5719438e" providerId="ADAL" clId="{48D3EC60-9B9B-400B-8AD9-A2B137658085}" dt="2022-12-24T08:08:50.706" v="129"/>
          <ac:picMkLst>
            <pc:docMk/>
            <pc:sldMk cId="2465067485" sldId="269"/>
            <ac:picMk id="11" creationId="{1A580131-4940-0E26-FD05-E221FCA30BC4}"/>
          </ac:picMkLst>
        </pc:picChg>
        <pc:picChg chg="mod">
          <ac:chgData name="CAO THI TRIEU VI" userId="1a55d0bf-e781-4ea5-8549-370b5719438e" providerId="ADAL" clId="{48D3EC60-9B9B-400B-8AD9-A2B137658085}" dt="2022-12-24T08:08:50.706" v="129"/>
          <ac:picMkLst>
            <pc:docMk/>
            <pc:sldMk cId="2465067485" sldId="269"/>
            <ac:picMk id="12" creationId="{EC3E2719-D848-7715-E02B-961EAB6E5036}"/>
          </ac:picMkLst>
        </pc:picChg>
      </pc:sldChg>
      <pc:sldChg chg="addSp delSp modSp add mod modTransition delAnim modAnim">
        <pc:chgData name="CAO THI TRIEU VI" userId="1a55d0bf-e781-4ea5-8549-370b5719438e" providerId="ADAL" clId="{48D3EC60-9B9B-400B-8AD9-A2B137658085}" dt="2022-12-28T10:30:19.083" v="3957"/>
        <pc:sldMkLst>
          <pc:docMk/>
          <pc:sldMk cId="4047886262" sldId="270"/>
        </pc:sldMkLst>
        <pc:spChg chg="mod">
          <ac:chgData name="CAO THI TRIEU VI" userId="1a55d0bf-e781-4ea5-8549-370b5719438e" providerId="ADAL" clId="{48D3EC60-9B9B-400B-8AD9-A2B137658085}" dt="2022-12-27T02:49:13.735" v="722" actId="1076"/>
          <ac:spMkLst>
            <pc:docMk/>
            <pc:sldMk cId="4047886262" sldId="270"/>
            <ac:spMk id="2" creationId="{E0F7D63D-692A-0C28-38F5-B123E1B77202}"/>
          </ac:spMkLst>
        </pc:spChg>
        <pc:spChg chg="add del mod">
          <ac:chgData name="CAO THI TRIEU VI" userId="1a55d0bf-e781-4ea5-8549-370b5719438e" providerId="ADAL" clId="{48D3EC60-9B9B-400B-8AD9-A2B137658085}" dt="2022-12-27T02:42:24.332" v="662" actId="478"/>
          <ac:spMkLst>
            <pc:docMk/>
            <pc:sldMk cId="4047886262" sldId="270"/>
            <ac:spMk id="3" creationId="{97645AD3-B497-CCF0-6710-25A11A88CD93}"/>
          </ac:spMkLst>
        </pc:spChg>
        <pc:spChg chg="add mod">
          <ac:chgData name="CAO THI TRIEU VI" userId="1a55d0bf-e781-4ea5-8549-370b5719438e" providerId="ADAL" clId="{48D3EC60-9B9B-400B-8AD9-A2B137658085}" dt="2022-12-27T02:59:21.874" v="759" actId="1076"/>
          <ac:spMkLst>
            <pc:docMk/>
            <pc:sldMk cId="4047886262" sldId="270"/>
            <ac:spMk id="3" creationId="{BB5AB5A8-8273-7D3E-6B71-E6FA2B1E9493}"/>
          </ac:spMkLst>
        </pc:spChg>
        <pc:spChg chg="add mod">
          <ac:chgData name="CAO THI TRIEU VI" userId="1a55d0bf-e781-4ea5-8549-370b5719438e" providerId="ADAL" clId="{48D3EC60-9B9B-400B-8AD9-A2B137658085}" dt="2022-12-27T03:00:31.755" v="763" actId="20577"/>
          <ac:spMkLst>
            <pc:docMk/>
            <pc:sldMk cId="4047886262" sldId="270"/>
            <ac:spMk id="4" creationId="{F4454C12-711C-0310-6348-018989073039}"/>
          </ac:spMkLst>
        </pc:spChg>
        <pc:spChg chg="add mod">
          <ac:chgData name="CAO THI TRIEU VI" userId="1a55d0bf-e781-4ea5-8549-370b5719438e" providerId="ADAL" clId="{48D3EC60-9B9B-400B-8AD9-A2B137658085}" dt="2022-12-27T02:59:07.209" v="757" actId="20577"/>
          <ac:spMkLst>
            <pc:docMk/>
            <pc:sldMk cId="4047886262" sldId="270"/>
            <ac:spMk id="6" creationId="{B7ABC3F0-3D83-B0A4-84FE-21D1A5D73200}"/>
          </ac:spMkLst>
        </pc:spChg>
        <pc:spChg chg="add mod">
          <ac:chgData name="CAO THI TRIEU VI" userId="1a55d0bf-e781-4ea5-8549-370b5719438e" providerId="ADAL" clId="{48D3EC60-9B9B-400B-8AD9-A2B137658085}" dt="2022-12-27T02:57:27.369" v="751" actId="20577"/>
          <ac:spMkLst>
            <pc:docMk/>
            <pc:sldMk cId="4047886262" sldId="270"/>
            <ac:spMk id="7" creationId="{FD92B44D-C612-2D24-1687-FFFCF61611E6}"/>
          </ac:spMkLst>
        </pc:spChg>
        <pc:spChg chg="add mod">
          <ac:chgData name="CAO THI TRIEU VI" userId="1a55d0bf-e781-4ea5-8549-370b5719438e" providerId="ADAL" clId="{48D3EC60-9B9B-400B-8AD9-A2B137658085}" dt="2022-12-27T02:57:21.594" v="747" actId="1076"/>
          <ac:spMkLst>
            <pc:docMk/>
            <pc:sldMk cId="4047886262" sldId="270"/>
            <ac:spMk id="8" creationId="{5918634E-1D88-3BD8-F461-AAD860752ED9}"/>
          </ac:spMkLst>
        </pc:spChg>
        <pc:spChg chg="del">
          <ac:chgData name="CAO THI TRIEU VI" userId="1a55d0bf-e781-4ea5-8549-370b5719438e" providerId="ADAL" clId="{48D3EC60-9B9B-400B-8AD9-A2B137658085}" dt="2022-12-27T02:42:07.061" v="656" actId="478"/>
          <ac:spMkLst>
            <pc:docMk/>
            <pc:sldMk cId="4047886262" sldId="270"/>
            <ac:spMk id="11" creationId="{199290F1-8258-677B-0324-6015B7446D12}"/>
          </ac:spMkLst>
        </pc:spChg>
        <pc:spChg chg="add mod">
          <ac:chgData name="CAO THI TRIEU VI" userId="1a55d0bf-e781-4ea5-8549-370b5719438e" providerId="ADAL" clId="{48D3EC60-9B9B-400B-8AD9-A2B137658085}" dt="2022-12-27T02:57:51.828" v="752" actId="20577"/>
          <ac:spMkLst>
            <pc:docMk/>
            <pc:sldMk cId="4047886262" sldId="270"/>
            <ac:spMk id="11" creationId="{D11027C5-D41F-1B99-82FD-D7A88E278FE3}"/>
          </ac:spMkLst>
        </pc:spChg>
        <pc:spChg chg="mod">
          <ac:chgData name="CAO THI TRIEU VI" userId="1a55d0bf-e781-4ea5-8549-370b5719438e" providerId="ADAL" clId="{48D3EC60-9B9B-400B-8AD9-A2B137658085}" dt="2022-12-28T08:29:30.889" v="781" actId="1076"/>
          <ac:spMkLst>
            <pc:docMk/>
            <pc:sldMk cId="4047886262" sldId="270"/>
            <ac:spMk id="12" creationId="{DCDFC99C-FAC4-F9BF-AFA2-59903560716D}"/>
          </ac:spMkLst>
        </pc:spChg>
        <pc:spChg chg="add del mod">
          <ac:chgData name="CAO THI TRIEU VI" userId="1a55d0bf-e781-4ea5-8549-370b5719438e" providerId="ADAL" clId="{48D3EC60-9B9B-400B-8AD9-A2B137658085}" dt="2022-12-27T02:53:20.096" v="741" actId="478"/>
          <ac:spMkLst>
            <pc:docMk/>
            <pc:sldMk cId="4047886262" sldId="270"/>
            <ac:spMk id="13" creationId="{6A766489-3638-AA39-D08A-154E9EC14BA1}"/>
          </ac:spMkLst>
        </pc:spChg>
        <pc:spChg chg="add mod">
          <ac:chgData name="CAO THI TRIEU VI" userId="1a55d0bf-e781-4ea5-8549-370b5719438e" providerId="ADAL" clId="{48D3EC60-9B9B-400B-8AD9-A2B137658085}" dt="2022-12-27T02:57:57.875" v="753" actId="1076"/>
          <ac:spMkLst>
            <pc:docMk/>
            <pc:sldMk cId="4047886262" sldId="270"/>
            <ac:spMk id="13" creationId="{F7140B58-2BCC-F111-103C-9CA009A7A159}"/>
          </ac:spMkLst>
        </pc:spChg>
        <pc:spChg chg="add del mod">
          <ac:chgData name="CAO THI TRIEU VI" userId="1a55d0bf-e781-4ea5-8549-370b5719438e" providerId="ADAL" clId="{48D3EC60-9B9B-400B-8AD9-A2B137658085}" dt="2022-12-27T02:53:20.096" v="741" actId="478"/>
          <ac:spMkLst>
            <pc:docMk/>
            <pc:sldMk cId="4047886262" sldId="270"/>
            <ac:spMk id="14" creationId="{804FDEB9-4E5B-EAF7-E7C4-7AB25567418D}"/>
          </ac:spMkLst>
        </pc:spChg>
        <pc:spChg chg="add mod">
          <ac:chgData name="CAO THI TRIEU VI" userId="1a55d0bf-e781-4ea5-8549-370b5719438e" providerId="ADAL" clId="{48D3EC60-9B9B-400B-8AD9-A2B137658085}" dt="2022-12-27T03:01:07.301" v="768" actId="1076"/>
          <ac:spMkLst>
            <pc:docMk/>
            <pc:sldMk cId="4047886262" sldId="270"/>
            <ac:spMk id="14" creationId="{9F98128A-1D8F-CEDF-EEFC-E6A019F57960}"/>
          </ac:spMkLst>
        </pc:spChg>
        <pc:spChg chg="add mod">
          <ac:chgData name="CAO THI TRIEU VI" userId="1a55d0bf-e781-4ea5-8549-370b5719438e" providerId="ADAL" clId="{48D3EC60-9B9B-400B-8AD9-A2B137658085}" dt="2022-12-27T02:58:04.284" v="755" actId="20577"/>
          <ac:spMkLst>
            <pc:docMk/>
            <pc:sldMk cId="4047886262" sldId="270"/>
            <ac:spMk id="15" creationId="{BD1537BB-1BA8-A894-C16D-2310B2DD7405}"/>
          </ac:spMkLst>
        </pc:spChg>
        <pc:spChg chg="add mod">
          <ac:chgData name="CAO THI TRIEU VI" userId="1a55d0bf-e781-4ea5-8549-370b5719438e" providerId="ADAL" clId="{48D3EC60-9B9B-400B-8AD9-A2B137658085}" dt="2022-12-27T02:59:28.496" v="761" actId="20577"/>
          <ac:spMkLst>
            <pc:docMk/>
            <pc:sldMk cId="4047886262" sldId="270"/>
            <ac:spMk id="16" creationId="{4B370B43-FF73-506E-2033-F32A2A7E4369}"/>
          </ac:spMkLst>
        </pc:spChg>
        <pc:spChg chg="add del mod">
          <ac:chgData name="CAO THI TRIEU VI" userId="1a55d0bf-e781-4ea5-8549-370b5719438e" providerId="ADAL" clId="{48D3EC60-9B9B-400B-8AD9-A2B137658085}" dt="2022-12-27T02:53:20.096" v="741" actId="478"/>
          <ac:spMkLst>
            <pc:docMk/>
            <pc:sldMk cId="4047886262" sldId="270"/>
            <ac:spMk id="17" creationId="{159F8471-0AB6-EC01-5E02-CD67FC9849B7}"/>
          </ac:spMkLst>
        </pc:spChg>
        <pc:spChg chg="add mod">
          <ac:chgData name="CAO THI TRIEU VI" userId="1a55d0bf-e781-4ea5-8549-370b5719438e" providerId="ADAL" clId="{48D3EC60-9B9B-400B-8AD9-A2B137658085}" dt="2022-12-27T03:01:36.836" v="770" actId="20577"/>
          <ac:spMkLst>
            <pc:docMk/>
            <pc:sldMk cId="4047886262" sldId="270"/>
            <ac:spMk id="17" creationId="{6AC07883-EC16-F8D1-3255-B1282B9E23C9}"/>
          </ac:spMkLst>
        </pc:spChg>
        <pc:spChg chg="add del mod">
          <ac:chgData name="CAO THI TRIEU VI" userId="1a55d0bf-e781-4ea5-8549-370b5719438e" providerId="ADAL" clId="{48D3EC60-9B9B-400B-8AD9-A2B137658085}" dt="2022-12-27T02:53:20.096" v="741" actId="478"/>
          <ac:spMkLst>
            <pc:docMk/>
            <pc:sldMk cId="4047886262" sldId="270"/>
            <ac:spMk id="18" creationId="{2A2E3F0F-CACF-E32D-CD87-C9D7ED9BA173}"/>
          </ac:spMkLst>
        </pc:spChg>
        <pc:spChg chg="add mod">
          <ac:chgData name="CAO THI TRIEU VI" userId="1a55d0bf-e781-4ea5-8549-370b5719438e" providerId="ADAL" clId="{48D3EC60-9B9B-400B-8AD9-A2B137658085}" dt="2022-12-28T08:42:07.513" v="1215" actId="1035"/>
          <ac:spMkLst>
            <pc:docMk/>
            <pc:sldMk cId="4047886262" sldId="270"/>
            <ac:spMk id="18" creationId="{A89A2AE5-27ED-379D-68AF-EE0D51FDE6E1}"/>
          </ac:spMkLst>
        </pc:spChg>
        <pc:spChg chg="add mod">
          <ac:chgData name="CAO THI TRIEU VI" userId="1a55d0bf-e781-4ea5-8549-370b5719438e" providerId="ADAL" clId="{48D3EC60-9B9B-400B-8AD9-A2B137658085}" dt="2022-12-28T08:30:28.734" v="813" actId="1076"/>
          <ac:spMkLst>
            <pc:docMk/>
            <pc:sldMk cId="4047886262" sldId="270"/>
            <ac:spMk id="19" creationId="{3FF6B9F4-C0CA-C44B-A621-2CC655EC0D62}"/>
          </ac:spMkLst>
        </pc:spChg>
        <pc:spChg chg="add del mod">
          <ac:chgData name="CAO THI TRIEU VI" userId="1a55d0bf-e781-4ea5-8549-370b5719438e" providerId="ADAL" clId="{48D3EC60-9B9B-400B-8AD9-A2B137658085}" dt="2022-12-27T02:53:20.096" v="741" actId="478"/>
          <ac:spMkLst>
            <pc:docMk/>
            <pc:sldMk cId="4047886262" sldId="270"/>
            <ac:spMk id="20" creationId="{CA4F736F-9DB3-85EA-C1E0-39B03976F929}"/>
          </ac:spMkLst>
        </pc:spChg>
        <pc:spChg chg="add del mod">
          <ac:chgData name="CAO THI TRIEU VI" userId="1a55d0bf-e781-4ea5-8549-370b5719438e" providerId="ADAL" clId="{48D3EC60-9B9B-400B-8AD9-A2B137658085}" dt="2022-12-27T02:53:20.096" v="741" actId="478"/>
          <ac:spMkLst>
            <pc:docMk/>
            <pc:sldMk cId="4047886262" sldId="270"/>
            <ac:spMk id="21" creationId="{1CFFB86C-350E-409A-A014-125418CD955A}"/>
          </ac:spMkLst>
        </pc:spChg>
        <pc:spChg chg="add mod">
          <ac:chgData name="CAO THI TRIEU VI" userId="1a55d0bf-e781-4ea5-8549-370b5719438e" providerId="ADAL" clId="{48D3EC60-9B9B-400B-8AD9-A2B137658085}" dt="2022-12-28T08:29:54.717" v="808" actId="1076"/>
          <ac:spMkLst>
            <pc:docMk/>
            <pc:sldMk cId="4047886262" sldId="270"/>
            <ac:spMk id="21" creationId="{AA4A1F32-C01D-FD4B-A44A-DF14F5FF1BD2}"/>
          </ac:spMkLst>
        </pc:spChg>
        <pc:spChg chg="add del mod">
          <ac:chgData name="CAO THI TRIEU VI" userId="1a55d0bf-e781-4ea5-8549-370b5719438e" providerId="ADAL" clId="{48D3EC60-9B9B-400B-8AD9-A2B137658085}" dt="2022-12-27T02:53:20.096" v="741" actId="478"/>
          <ac:spMkLst>
            <pc:docMk/>
            <pc:sldMk cId="4047886262" sldId="270"/>
            <ac:spMk id="22" creationId="{09A641B6-30D5-8C76-9AD6-B35975449D40}"/>
          </ac:spMkLst>
        </pc:spChg>
        <pc:spChg chg="add del mod">
          <ac:chgData name="CAO THI TRIEU VI" userId="1a55d0bf-e781-4ea5-8549-370b5719438e" providerId="ADAL" clId="{48D3EC60-9B9B-400B-8AD9-A2B137658085}" dt="2022-12-27T02:53:20.096" v="741" actId="478"/>
          <ac:spMkLst>
            <pc:docMk/>
            <pc:sldMk cId="4047886262" sldId="270"/>
            <ac:spMk id="24" creationId="{AD870F92-1634-1AD2-BD2F-50EBEE250FD6}"/>
          </ac:spMkLst>
        </pc:spChg>
        <pc:spChg chg="add del mod">
          <ac:chgData name="CAO THI TRIEU VI" userId="1a55d0bf-e781-4ea5-8549-370b5719438e" providerId="ADAL" clId="{48D3EC60-9B9B-400B-8AD9-A2B137658085}" dt="2022-12-27T02:53:20.096" v="741" actId="478"/>
          <ac:spMkLst>
            <pc:docMk/>
            <pc:sldMk cId="4047886262" sldId="270"/>
            <ac:spMk id="25" creationId="{23BBDD27-9318-072F-ACD5-7B78A40D221D}"/>
          </ac:spMkLst>
        </pc:spChg>
        <pc:spChg chg="add del mod">
          <ac:chgData name="CAO THI TRIEU VI" userId="1a55d0bf-e781-4ea5-8549-370b5719438e" providerId="ADAL" clId="{48D3EC60-9B9B-400B-8AD9-A2B137658085}" dt="2022-12-27T02:53:20.096" v="741" actId="478"/>
          <ac:spMkLst>
            <pc:docMk/>
            <pc:sldMk cId="4047886262" sldId="270"/>
            <ac:spMk id="26" creationId="{96C5F3F9-5C59-FE4B-6785-92D0352BC726}"/>
          </ac:spMkLst>
        </pc:spChg>
        <pc:spChg chg="add del mod">
          <ac:chgData name="CAO THI TRIEU VI" userId="1a55d0bf-e781-4ea5-8549-370b5719438e" providerId="ADAL" clId="{48D3EC60-9B9B-400B-8AD9-A2B137658085}" dt="2022-12-27T02:53:20.096" v="741" actId="478"/>
          <ac:spMkLst>
            <pc:docMk/>
            <pc:sldMk cId="4047886262" sldId="270"/>
            <ac:spMk id="27" creationId="{EB548041-2C97-57DD-C7BB-6388B88404DB}"/>
          </ac:spMkLst>
        </pc:spChg>
        <pc:spChg chg="add del mod">
          <ac:chgData name="CAO THI TRIEU VI" userId="1a55d0bf-e781-4ea5-8549-370b5719438e" providerId="ADAL" clId="{48D3EC60-9B9B-400B-8AD9-A2B137658085}" dt="2022-12-27T02:53:20.096" v="741" actId="478"/>
          <ac:spMkLst>
            <pc:docMk/>
            <pc:sldMk cId="4047886262" sldId="270"/>
            <ac:spMk id="28" creationId="{D470D68E-5D69-DF17-947B-A80378E21F2E}"/>
          </ac:spMkLst>
        </pc:spChg>
        <pc:spChg chg="add del mod">
          <ac:chgData name="CAO THI TRIEU VI" userId="1a55d0bf-e781-4ea5-8549-370b5719438e" providerId="ADAL" clId="{48D3EC60-9B9B-400B-8AD9-A2B137658085}" dt="2022-12-27T02:53:20.096" v="741" actId="478"/>
          <ac:spMkLst>
            <pc:docMk/>
            <pc:sldMk cId="4047886262" sldId="270"/>
            <ac:spMk id="30" creationId="{90AEFC56-614A-54EA-E345-E4351080081A}"/>
          </ac:spMkLst>
        </pc:spChg>
        <pc:spChg chg="add del mod">
          <ac:chgData name="CAO THI TRIEU VI" userId="1a55d0bf-e781-4ea5-8549-370b5719438e" providerId="ADAL" clId="{48D3EC60-9B9B-400B-8AD9-A2B137658085}" dt="2022-12-27T02:53:20.096" v="741" actId="478"/>
          <ac:spMkLst>
            <pc:docMk/>
            <pc:sldMk cId="4047886262" sldId="270"/>
            <ac:spMk id="34" creationId="{F8B4326D-D3C3-6B11-3B27-1202D0D9CB2D}"/>
          </ac:spMkLst>
        </pc:spChg>
        <pc:spChg chg="add del mod">
          <ac:chgData name="CAO THI TRIEU VI" userId="1a55d0bf-e781-4ea5-8549-370b5719438e" providerId="ADAL" clId="{48D3EC60-9B9B-400B-8AD9-A2B137658085}" dt="2022-12-27T02:53:20.096" v="741" actId="478"/>
          <ac:spMkLst>
            <pc:docMk/>
            <pc:sldMk cId="4047886262" sldId="270"/>
            <ac:spMk id="35" creationId="{07A7AC22-3791-681D-034F-98ED1FB108B6}"/>
          </ac:spMkLst>
        </pc:spChg>
        <pc:spChg chg="add del mod">
          <ac:chgData name="CAO THI TRIEU VI" userId="1a55d0bf-e781-4ea5-8549-370b5719438e" providerId="ADAL" clId="{48D3EC60-9B9B-400B-8AD9-A2B137658085}" dt="2022-12-27T02:53:20.096" v="741" actId="478"/>
          <ac:spMkLst>
            <pc:docMk/>
            <pc:sldMk cId="4047886262" sldId="270"/>
            <ac:spMk id="36" creationId="{B2E951F5-083F-B443-1D21-008F1832BB4E}"/>
          </ac:spMkLst>
        </pc:spChg>
        <pc:spChg chg="add del mod">
          <ac:chgData name="CAO THI TRIEU VI" userId="1a55d0bf-e781-4ea5-8549-370b5719438e" providerId="ADAL" clId="{48D3EC60-9B9B-400B-8AD9-A2B137658085}" dt="2022-12-27T02:53:20.096" v="741" actId="478"/>
          <ac:spMkLst>
            <pc:docMk/>
            <pc:sldMk cId="4047886262" sldId="270"/>
            <ac:spMk id="38" creationId="{2129F859-A06E-D79D-72B6-1ABA1815EEF5}"/>
          </ac:spMkLst>
        </pc:spChg>
        <pc:grpChg chg="del">
          <ac:chgData name="CAO THI TRIEU VI" userId="1a55d0bf-e781-4ea5-8549-370b5719438e" providerId="ADAL" clId="{48D3EC60-9B9B-400B-8AD9-A2B137658085}" dt="2022-12-27T02:42:07.061" v="656" actId="478"/>
          <ac:grpSpMkLst>
            <pc:docMk/>
            <pc:sldMk cId="4047886262" sldId="270"/>
            <ac:grpSpMk id="4" creationId="{D583A7D0-C8CB-BF21-C931-578FE153D3F2}"/>
          </ac:grpSpMkLst>
        </pc:grpChg>
        <pc:grpChg chg="del">
          <ac:chgData name="CAO THI TRIEU VI" userId="1a55d0bf-e781-4ea5-8549-370b5719438e" providerId="ADAL" clId="{48D3EC60-9B9B-400B-8AD9-A2B137658085}" dt="2022-12-27T02:42:07.061" v="656" actId="478"/>
          <ac:grpSpMkLst>
            <pc:docMk/>
            <pc:sldMk cId="4047886262" sldId="270"/>
            <ac:grpSpMk id="8" creationId="{548238B4-134E-3AE4-D6A0-A4E5C5B567B8}"/>
          </ac:grpSpMkLst>
        </pc:grpChg>
        <pc:picChg chg="add mod">
          <ac:chgData name="CAO THI TRIEU VI" userId="1a55d0bf-e781-4ea5-8549-370b5719438e" providerId="ADAL" clId="{48D3EC60-9B9B-400B-8AD9-A2B137658085}" dt="2022-12-28T08:30:12.840" v="812" actId="1076"/>
          <ac:picMkLst>
            <pc:docMk/>
            <pc:sldMk cId="4047886262" sldId="270"/>
            <ac:picMk id="23" creationId="{CB9477AD-4B7C-03B5-002D-0BD3F6007423}"/>
          </ac:picMkLst>
        </pc:picChg>
        <pc:cxnChg chg="add mod">
          <ac:chgData name="CAO THI TRIEU VI" userId="1a55d0bf-e781-4ea5-8549-370b5719438e" providerId="ADAL" clId="{48D3EC60-9B9B-400B-8AD9-A2B137658085}" dt="2022-12-27T03:02:00.699" v="773" actId="14100"/>
          <ac:cxnSpMkLst>
            <pc:docMk/>
            <pc:sldMk cId="4047886262" sldId="270"/>
            <ac:cxnSpMk id="9" creationId="{20E7A0AD-9F0A-5361-2B59-B5D1086E9765}"/>
          </ac:cxnSpMkLst>
        </pc:cxnChg>
        <pc:cxnChg chg="add mod">
          <ac:chgData name="CAO THI TRIEU VI" userId="1a55d0bf-e781-4ea5-8549-370b5719438e" providerId="ADAL" clId="{48D3EC60-9B9B-400B-8AD9-A2B137658085}" dt="2022-12-28T08:28:04.672" v="777" actId="14100"/>
          <ac:cxnSpMkLst>
            <pc:docMk/>
            <pc:sldMk cId="4047886262" sldId="270"/>
            <ac:cxnSpMk id="10" creationId="{7575B12F-E0D7-D7F6-FB67-EF2AAA82E119}"/>
          </ac:cxnSpMkLst>
        </pc:cxnChg>
        <pc:cxnChg chg="add del mod">
          <ac:chgData name="CAO THI TRIEU VI" userId="1a55d0bf-e781-4ea5-8549-370b5719438e" providerId="ADAL" clId="{48D3EC60-9B9B-400B-8AD9-A2B137658085}" dt="2022-12-27T02:53:20.096" v="741" actId="478"/>
          <ac:cxnSpMkLst>
            <pc:docMk/>
            <pc:sldMk cId="4047886262" sldId="270"/>
            <ac:cxnSpMk id="15" creationId="{1DEE17E9-129F-D887-7F9E-175134EFB887}"/>
          </ac:cxnSpMkLst>
        </pc:cxnChg>
        <pc:cxnChg chg="add del mod">
          <ac:chgData name="CAO THI TRIEU VI" userId="1a55d0bf-e781-4ea5-8549-370b5719438e" providerId="ADAL" clId="{48D3EC60-9B9B-400B-8AD9-A2B137658085}" dt="2022-12-27T02:53:20.096" v="741" actId="478"/>
          <ac:cxnSpMkLst>
            <pc:docMk/>
            <pc:sldMk cId="4047886262" sldId="270"/>
            <ac:cxnSpMk id="16" creationId="{A2F18490-DBF9-004A-3350-5699B7DFBECA}"/>
          </ac:cxnSpMkLst>
        </pc:cxnChg>
        <pc:cxnChg chg="add del mod">
          <ac:chgData name="CAO THI TRIEU VI" userId="1a55d0bf-e781-4ea5-8549-370b5719438e" providerId="ADAL" clId="{48D3EC60-9B9B-400B-8AD9-A2B137658085}" dt="2022-12-27T02:53:20.096" v="741" actId="478"/>
          <ac:cxnSpMkLst>
            <pc:docMk/>
            <pc:sldMk cId="4047886262" sldId="270"/>
            <ac:cxnSpMk id="19" creationId="{B0BEFB3B-B0BE-F2ED-E00E-1CA5EB61B795}"/>
          </ac:cxnSpMkLst>
        </pc:cxnChg>
        <pc:cxnChg chg="add del mod">
          <ac:chgData name="CAO THI TRIEU VI" userId="1a55d0bf-e781-4ea5-8549-370b5719438e" providerId="ADAL" clId="{48D3EC60-9B9B-400B-8AD9-A2B137658085}" dt="2022-12-27T02:53:20.096" v="741" actId="478"/>
          <ac:cxnSpMkLst>
            <pc:docMk/>
            <pc:sldMk cId="4047886262" sldId="270"/>
            <ac:cxnSpMk id="23" creationId="{BC9EDB4C-35C6-F413-672C-E124D657ED7A}"/>
          </ac:cxnSpMkLst>
        </pc:cxnChg>
        <pc:cxnChg chg="add del mod">
          <ac:chgData name="CAO THI TRIEU VI" userId="1a55d0bf-e781-4ea5-8549-370b5719438e" providerId="ADAL" clId="{48D3EC60-9B9B-400B-8AD9-A2B137658085}" dt="2022-12-27T02:53:20.096" v="741" actId="478"/>
          <ac:cxnSpMkLst>
            <pc:docMk/>
            <pc:sldMk cId="4047886262" sldId="270"/>
            <ac:cxnSpMk id="29" creationId="{B9C37C94-55DF-34D3-ACC4-EF5B34CEE367}"/>
          </ac:cxnSpMkLst>
        </pc:cxnChg>
        <pc:cxnChg chg="add del mod">
          <ac:chgData name="CAO THI TRIEU VI" userId="1a55d0bf-e781-4ea5-8549-370b5719438e" providerId="ADAL" clId="{48D3EC60-9B9B-400B-8AD9-A2B137658085}" dt="2022-12-27T02:53:20.096" v="741" actId="478"/>
          <ac:cxnSpMkLst>
            <pc:docMk/>
            <pc:sldMk cId="4047886262" sldId="270"/>
            <ac:cxnSpMk id="37" creationId="{29C523D8-A270-BFD9-428C-7FB850C79937}"/>
          </ac:cxnSpMkLst>
        </pc:cxnChg>
      </pc:sldChg>
      <pc:sldChg chg="addSp delSp modSp add mod modTransition delAnim modAnim">
        <pc:chgData name="CAO THI TRIEU VI" userId="1a55d0bf-e781-4ea5-8549-370b5719438e" providerId="ADAL" clId="{48D3EC60-9B9B-400B-8AD9-A2B137658085}" dt="2022-12-28T10:30:13.122" v="3956"/>
        <pc:sldMkLst>
          <pc:docMk/>
          <pc:sldMk cId="3624246570" sldId="271"/>
        </pc:sldMkLst>
        <pc:spChg chg="del">
          <ac:chgData name="CAO THI TRIEU VI" userId="1a55d0bf-e781-4ea5-8549-370b5719438e" providerId="ADAL" clId="{48D3EC60-9B9B-400B-8AD9-A2B137658085}" dt="2022-12-28T09:31:37.680" v="2015" actId="478"/>
          <ac:spMkLst>
            <pc:docMk/>
            <pc:sldMk cId="3624246570" sldId="271"/>
            <ac:spMk id="2" creationId="{DAD0B312-DADA-9379-A0AB-7318534B0716}"/>
          </ac:spMkLst>
        </pc:spChg>
        <pc:spChg chg="mod">
          <ac:chgData name="CAO THI TRIEU VI" userId="1a55d0bf-e781-4ea5-8549-370b5719438e" providerId="ADAL" clId="{48D3EC60-9B9B-400B-8AD9-A2B137658085}" dt="2022-12-28T08:33:38.083" v="953" actId="207"/>
          <ac:spMkLst>
            <pc:docMk/>
            <pc:sldMk cId="3624246570" sldId="271"/>
            <ac:spMk id="7" creationId="{975F0298-269B-3385-5DD9-D58465DEF170}"/>
          </ac:spMkLst>
        </pc:spChg>
        <pc:spChg chg="add mod">
          <ac:chgData name="CAO THI TRIEU VI" userId="1a55d0bf-e781-4ea5-8549-370b5719438e" providerId="ADAL" clId="{48D3EC60-9B9B-400B-8AD9-A2B137658085}" dt="2022-12-28T08:34:21.191" v="1029" actId="20577"/>
          <ac:spMkLst>
            <pc:docMk/>
            <pc:sldMk cId="3624246570" sldId="271"/>
            <ac:spMk id="13" creationId="{4455B496-37AC-0613-3AD8-6D3A33D73AA4}"/>
          </ac:spMkLst>
        </pc:spChg>
        <pc:spChg chg="add mod">
          <ac:chgData name="CAO THI TRIEU VI" userId="1a55d0bf-e781-4ea5-8549-370b5719438e" providerId="ADAL" clId="{48D3EC60-9B9B-400B-8AD9-A2B137658085}" dt="2022-12-28T08:36:07.775" v="1193" actId="14100"/>
          <ac:spMkLst>
            <pc:docMk/>
            <pc:sldMk cId="3624246570" sldId="271"/>
            <ac:spMk id="14" creationId="{C79A121D-7187-15E3-B4C2-B1810085B7DB}"/>
          </ac:spMkLst>
        </pc:spChg>
        <pc:spChg chg="add mod ord">
          <ac:chgData name="CAO THI TRIEU VI" userId="1a55d0bf-e781-4ea5-8549-370b5719438e" providerId="ADAL" clId="{48D3EC60-9B9B-400B-8AD9-A2B137658085}" dt="2022-12-28T09:31:42.440" v="2017" actId="167"/>
          <ac:spMkLst>
            <pc:docMk/>
            <pc:sldMk cId="3624246570" sldId="271"/>
            <ac:spMk id="15" creationId="{0B7179AC-4A3E-7DB4-D46C-8645252EF020}"/>
          </ac:spMkLst>
        </pc:spChg>
        <pc:grpChg chg="del">
          <ac:chgData name="CAO THI TRIEU VI" userId="1a55d0bf-e781-4ea5-8549-370b5719438e" providerId="ADAL" clId="{48D3EC60-9B9B-400B-8AD9-A2B137658085}" dt="2022-12-28T08:33:06.295" v="889" actId="478"/>
          <ac:grpSpMkLst>
            <pc:docMk/>
            <pc:sldMk cId="3624246570" sldId="271"/>
            <ac:grpSpMk id="8" creationId="{E63A17F3-57BF-B997-8F38-54037450598B}"/>
          </ac:grpSpMkLst>
        </pc:grpChg>
        <pc:picChg chg="ord">
          <ac:chgData name="CAO THI TRIEU VI" userId="1a55d0bf-e781-4ea5-8549-370b5719438e" providerId="ADAL" clId="{48D3EC60-9B9B-400B-8AD9-A2B137658085}" dt="2022-12-28T09:31:44.809" v="2018" actId="167"/>
          <ac:picMkLst>
            <pc:docMk/>
            <pc:sldMk cId="3624246570" sldId="271"/>
            <ac:picMk id="5" creationId="{CE8AF87F-EAD5-695F-07DB-46BF8528CBC2}"/>
          </ac:picMkLst>
        </pc:picChg>
      </pc:sldChg>
      <pc:sldChg chg="addSp delSp modSp add mod modTransition delAnim modAnim">
        <pc:chgData name="CAO THI TRIEU VI" userId="1a55d0bf-e781-4ea5-8549-370b5719438e" providerId="ADAL" clId="{48D3EC60-9B9B-400B-8AD9-A2B137658085}" dt="2022-12-28T10:32:15.462" v="3960" actId="207"/>
        <pc:sldMkLst>
          <pc:docMk/>
          <pc:sldMk cId="2164949749" sldId="272"/>
        </pc:sldMkLst>
        <pc:spChg chg="del mod">
          <ac:chgData name="CAO THI TRIEU VI" userId="1a55d0bf-e781-4ea5-8549-370b5719438e" providerId="ADAL" clId="{48D3EC60-9B9B-400B-8AD9-A2B137658085}" dt="2022-12-28T09:31:48.979" v="2019" actId="478"/>
          <ac:spMkLst>
            <pc:docMk/>
            <pc:sldMk cId="2164949749" sldId="272"/>
            <ac:spMk id="2" creationId="{DAD0B312-DADA-9379-A0AB-7318534B0716}"/>
          </ac:spMkLst>
        </pc:spChg>
        <pc:spChg chg="del">
          <ac:chgData name="CAO THI TRIEU VI" userId="1a55d0bf-e781-4ea5-8549-370b5719438e" providerId="ADAL" clId="{48D3EC60-9B9B-400B-8AD9-A2B137658085}" dt="2022-12-28T08:36:31.964" v="1196" actId="478"/>
          <ac:spMkLst>
            <pc:docMk/>
            <pc:sldMk cId="2164949749" sldId="272"/>
            <ac:spMk id="3" creationId="{B0DF8F0B-9FD0-177F-3684-7171EA72483C}"/>
          </ac:spMkLst>
        </pc:spChg>
        <pc:spChg chg="del">
          <ac:chgData name="CAO THI TRIEU VI" userId="1a55d0bf-e781-4ea5-8549-370b5719438e" providerId="ADAL" clId="{48D3EC60-9B9B-400B-8AD9-A2B137658085}" dt="2022-12-28T08:36:31.964" v="1196" actId="478"/>
          <ac:spMkLst>
            <pc:docMk/>
            <pc:sldMk cId="2164949749" sldId="272"/>
            <ac:spMk id="4" creationId="{5FAA66BA-D4E1-DD71-3812-AA52B6A82708}"/>
          </ac:spMkLst>
        </pc:spChg>
        <pc:spChg chg="del">
          <ac:chgData name="CAO THI TRIEU VI" userId="1a55d0bf-e781-4ea5-8549-370b5719438e" providerId="ADAL" clId="{48D3EC60-9B9B-400B-8AD9-A2B137658085}" dt="2022-12-28T08:36:31.964" v="1196" actId="478"/>
          <ac:spMkLst>
            <pc:docMk/>
            <pc:sldMk cId="2164949749" sldId="272"/>
            <ac:spMk id="6" creationId="{1CE8E287-0ABF-82B8-2E4C-8CC8C918C5C0}"/>
          </ac:spMkLst>
        </pc:spChg>
        <pc:spChg chg="del">
          <ac:chgData name="CAO THI TRIEU VI" userId="1a55d0bf-e781-4ea5-8549-370b5719438e" providerId="ADAL" clId="{48D3EC60-9B9B-400B-8AD9-A2B137658085}" dt="2022-12-28T08:36:31.964" v="1196" actId="478"/>
          <ac:spMkLst>
            <pc:docMk/>
            <pc:sldMk cId="2164949749" sldId="272"/>
            <ac:spMk id="7" creationId="{975F0298-269B-3385-5DD9-D58465DEF170}"/>
          </ac:spMkLst>
        </pc:spChg>
        <pc:spChg chg="add mod">
          <ac:chgData name="CAO THI TRIEU VI" userId="1a55d0bf-e781-4ea5-8549-370b5719438e" providerId="ADAL" clId="{48D3EC60-9B9B-400B-8AD9-A2B137658085}" dt="2022-12-28T09:04:00.452" v="1393" actId="14100"/>
          <ac:spMkLst>
            <pc:docMk/>
            <pc:sldMk cId="2164949749" sldId="272"/>
            <ac:spMk id="8" creationId="{C2B250C4-3ED2-32D6-4D37-336438A32906}"/>
          </ac:spMkLst>
        </pc:spChg>
        <pc:spChg chg="add mod">
          <ac:chgData name="CAO THI TRIEU VI" userId="1a55d0bf-e781-4ea5-8549-370b5719438e" providerId="ADAL" clId="{48D3EC60-9B9B-400B-8AD9-A2B137658085}" dt="2022-12-28T08:40:13.130" v="1206" actId="20577"/>
          <ac:spMkLst>
            <pc:docMk/>
            <pc:sldMk cId="2164949749" sldId="272"/>
            <ac:spMk id="9" creationId="{35918325-753D-0D98-8954-04586BB57F20}"/>
          </ac:spMkLst>
        </pc:spChg>
        <pc:spChg chg="add mod">
          <ac:chgData name="CAO THI TRIEU VI" userId="1a55d0bf-e781-4ea5-8549-370b5719438e" providerId="ADAL" clId="{48D3EC60-9B9B-400B-8AD9-A2B137658085}" dt="2022-12-28T08:50:03.491" v="1274" actId="14100"/>
          <ac:spMkLst>
            <pc:docMk/>
            <pc:sldMk cId="2164949749" sldId="272"/>
            <ac:spMk id="10" creationId="{62647208-70CA-3369-99D1-3E38F505983C}"/>
          </ac:spMkLst>
        </pc:spChg>
        <pc:spChg chg="add mod">
          <ac:chgData name="CAO THI TRIEU VI" userId="1a55d0bf-e781-4ea5-8549-370b5719438e" providerId="ADAL" clId="{48D3EC60-9B9B-400B-8AD9-A2B137658085}" dt="2022-12-28T08:52:29.054" v="1306" actId="14100"/>
          <ac:spMkLst>
            <pc:docMk/>
            <pc:sldMk cId="2164949749" sldId="272"/>
            <ac:spMk id="11" creationId="{B4A60031-4322-6469-2C08-B7C32189B09E}"/>
          </ac:spMkLst>
        </pc:spChg>
        <pc:spChg chg="add mod">
          <ac:chgData name="CAO THI TRIEU VI" userId="1a55d0bf-e781-4ea5-8549-370b5719438e" providerId="ADAL" clId="{48D3EC60-9B9B-400B-8AD9-A2B137658085}" dt="2022-12-28T08:52:24.575" v="1304" actId="14100"/>
          <ac:spMkLst>
            <pc:docMk/>
            <pc:sldMk cId="2164949749" sldId="272"/>
            <ac:spMk id="12" creationId="{897342EC-CEF2-4E79-BD84-34A8DAC7EDD3}"/>
          </ac:spMkLst>
        </pc:spChg>
        <pc:spChg chg="del">
          <ac:chgData name="CAO THI TRIEU VI" userId="1a55d0bf-e781-4ea5-8549-370b5719438e" providerId="ADAL" clId="{48D3EC60-9B9B-400B-8AD9-A2B137658085}" dt="2022-12-28T08:36:31.964" v="1196" actId="478"/>
          <ac:spMkLst>
            <pc:docMk/>
            <pc:sldMk cId="2164949749" sldId="272"/>
            <ac:spMk id="13" creationId="{4455B496-37AC-0613-3AD8-6D3A33D73AA4}"/>
          </ac:spMkLst>
        </pc:spChg>
        <pc:spChg chg="del">
          <ac:chgData name="CAO THI TRIEU VI" userId="1a55d0bf-e781-4ea5-8549-370b5719438e" providerId="ADAL" clId="{48D3EC60-9B9B-400B-8AD9-A2B137658085}" dt="2022-12-28T08:36:31.964" v="1196" actId="478"/>
          <ac:spMkLst>
            <pc:docMk/>
            <pc:sldMk cId="2164949749" sldId="272"/>
            <ac:spMk id="14" creationId="{C79A121D-7187-15E3-B4C2-B1810085B7DB}"/>
          </ac:spMkLst>
        </pc:spChg>
        <pc:spChg chg="add mod">
          <ac:chgData name="CAO THI TRIEU VI" userId="1a55d0bf-e781-4ea5-8549-370b5719438e" providerId="ADAL" clId="{48D3EC60-9B9B-400B-8AD9-A2B137658085}" dt="2022-12-28T08:46:51.884" v="1233" actId="20577"/>
          <ac:spMkLst>
            <pc:docMk/>
            <pc:sldMk cId="2164949749" sldId="272"/>
            <ac:spMk id="15" creationId="{4BDB9FE0-E6DB-F2C7-B48D-0AC9C11658F1}"/>
          </ac:spMkLst>
        </pc:spChg>
        <pc:spChg chg="add mod">
          <ac:chgData name="CAO THI TRIEU VI" userId="1a55d0bf-e781-4ea5-8549-370b5719438e" providerId="ADAL" clId="{48D3EC60-9B9B-400B-8AD9-A2B137658085}" dt="2022-12-28T08:44:36.861" v="1223"/>
          <ac:spMkLst>
            <pc:docMk/>
            <pc:sldMk cId="2164949749" sldId="272"/>
            <ac:spMk id="16" creationId="{581A3F29-926C-3453-1510-E04D400CD1DD}"/>
          </ac:spMkLst>
        </pc:spChg>
        <pc:spChg chg="add mod">
          <ac:chgData name="CAO THI TRIEU VI" userId="1a55d0bf-e781-4ea5-8549-370b5719438e" providerId="ADAL" clId="{48D3EC60-9B9B-400B-8AD9-A2B137658085}" dt="2022-12-28T08:52:20.200" v="1302" actId="14100"/>
          <ac:spMkLst>
            <pc:docMk/>
            <pc:sldMk cId="2164949749" sldId="272"/>
            <ac:spMk id="19" creationId="{190E9CA4-D79F-A216-8390-B002201291BC}"/>
          </ac:spMkLst>
        </pc:spChg>
        <pc:spChg chg="add mod">
          <ac:chgData name="CAO THI TRIEU VI" userId="1a55d0bf-e781-4ea5-8549-370b5719438e" providerId="ADAL" clId="{48D3EC60-9B9B-400B-8AD9-A2B137658085}" dt="2022-12-28T08:49:04.338" v="1259" actId="1076"/>
          <ac:spMkLst>
            <pc:docMk/>
            <pc:sldMk cId="2164949749" sldId="272"/>
            <ac:spMk id="20" creationId="{EA6E9EA8-4631-6194-0F50-92CC8D5D0374}"/>
          </ac:spMkLst>
        </pc:spChg>
        <pc:spChg chg="add mod">
          <ac:chgData name="CAO THI TRIEU VI" userId="1a55d0bf-e781-4ea5-8549-370b5719438e" providerId="ADAL" clId="{48D3EC60-9B9B-400B-8AD9-A2B137658085}" dt="2022-12-28T08:54:33.047" v="1319" actId="14100"/>
          <ac:spMkLst>
            <pc:docMk/>
            <pc:sldMk cId="2164949749" sldId="272"/>
            <ac:spMk id="21" creationId="{CAA76C10-29D9-64F7-C016-8ECBA94A5246}"/>
          </ac:spMkLst>
        </pc:spChg>
        <pc:spChg chg="add mod">
          <ac:chgData name="CAO THI TRIEU VI" userId="1a55d0bf-e781-4ea5-8549-370b5719438e" providerId="ADAL" clId="{48D3EC60-9B9B-400B-8AD9-A2B137658085}" dt="2022-12-28T09:01:47.023" v="1371" actId="1076"/>
          <ac:spMkLst>
            <pc:docMk/>
            <pc:sldMk cId="2164949749" sldId="272"/>
            <ac:spMk id="22" creationId="{3B77BE86-94C8-21DA-CB3C-002ADB898C40}"/>
          </ac:spMkLst>
        </pc:spChg>
        <pc:spChg chg="add mod">
          <ac:chgData name="CAO THI TRIEU VI" userId="1a55d0bf-e781-4ea5-8549-370b5719438e" providerId="ADAL" clId="{48D3EC60-9B9B-400B-8AD9-A2B137658085}" dt="2022-12-28T09:01:37.443" v="1370" actId="1076"/>
          <ac:spMkLst>
            <pc:docMk/>
            <pc:sldMk cId="2164949749" sldId="272"/>
            <ac:spMk id="23" creationId="{A30898DE-B553-4230-AB42-4A74247C0BCC}"/>
          </ac:spMkLst>
        </pc:spChg>
        <pc:spChg chg="add mod">
          <ac:chgData name="CAO THI TRIEU VI" userId="1a55d0bf-e781-4ea5-8549-370b5719438e" providerId="ADAL" clId="{48D3EC60-9B9B-400B-8AD9-A2B137658085}" dt="2022-12-28T09:01:28.647" v="1369" actId="1076"/>
          <ac:spMkLst>
            <pc:docMk/>
            <pc:sldMk cId="2164949749" sldId="272"/>
            <ac:spMk id="25" creationId="{BAA200F3-4C10-32A6-6C43-E91AC8299ED1}"/>
          </ac:spMkLst>
        </pc:spChg>
        <pc:spChg chg="add mod">
          <ac:chgData name="CAO THI TRIEU VI" userId="1a55d0bf-e781-4ea5-8549-370b5719438e" providerId="ADAL" clId="{48D3EC60-9B9B-400B-8AD9-A2B137658085}" dt="2022-12-28T09:01:47.023" v="1371" actId="1076"/>
          <ac:spMkLst>
            <pc:docMk/>
            <pc:sldMk cId="2164949749" sldId="272"/>
            <ac:spMk id="26" creationId="{C8403882-A318-2576-55A2-D84BCDCF3ECA}"/>
          </ac:spMkLst>
        </pc:spChg>
        <pc:spChg chg="add mod">
          <ac:chgData name="CAO THI TRIEU VI" userId="1a55d0bf-e781-4ea5-8549-370b5719438e" providerId="ADAL" clId="{48D3EC60-9B9B-400B-8AD9-A2B137658085}" dt="2022-12-28T09:01:47.023" v="1371" actId="1076"/>
          <ac:spMkLst>
            <pc:docMk/>
            <pc:sldMk cId="2164949749" sldId="272"/>
            <ac:spMk id="27" creationId="{DBD4C576-ACB6-886E-AB3C-84F46BA97FE7}"/>
          </ac:spMkLst>
        </pc:spChg>
        <pc:spChg chg="add mod">
          <ac:chgData name="CAO THI TRIEU VI" userId="1a55d0bf-e781-4ea5-8549-370b5719438e" providerId="ADAL" clId="{48D3EC60-9B9B-400B-8AD9-A2B137658085}" dt="2022-12-28T09:01:37.443" v="1370" actId="1076"/>
          <ac:spMkLst>
            <pc:docMk/>
            <pc:sldMk cId="2164949749" sldId="272"/>
            <ac:spMk id="30" creationId="{91178C5D-9F49-D9DC-05E3-FE15A15262D9}"/>
          </ac:spMkLst>
        </pc:spChg>
        <pc:spChg chg="add mod">
          <ac:chgData name="CAO THI TRIEU VI" userId="1a55d0bf-e781-4ea5-8549-370b5719438e" providerId="ADAL" clId="{48D3EC60-9B9B-400B-8AD9-A2B137658085}" dt="2022-12-28T09:01:37.443" v="1370" actId="1076"/>
          <ac:spMkLst>
            <pc:docMk/>
            <pc:sldMk cId="2164949749" sldId="272"/>
            <ac:spMk id="31" creationId="{3D118E30-7DCB-8777-CC88-72993DB27212}"/>
          </ac:spMkLst>
        </pc:spChg>
        <pc:spChg chg="add mod">
          <ac:chgData name="CAO THI TRIEU VI" userId="1a55d0bf-e781-4ea5-8549-370b5719438e" providerId="ADAL" clId="{48D3EC60-9B9B-400B-8AD9-A2B137658085}" dt="2022-12-28T09:01:28.647" v="1369" actId="1076"/>
          <ac:spMkLst>
            <pc:docMk/>
            <pc:sldMk cId="2164949749" sldId="272"/>
            <ac:spMk id="32" creationId="{6A2245AD-3624-7918-8ED0-5F5777078F9C}"/>
          </ac:spMkLst>
        </pc:spChg>
        <pc:spChg chg="add mod">
          <ac:chgData name="CAO THI TRIEU VI" userId="1a55d0bf-e781-4ea5-8549-370b5719438e" providerId="ADAL" clId="{48D3EC60-9B9B-400B-8AD9-A2B137658085}" dt="2022-12-28T09:01:28.647" v="1369" actId="1076"/>
          <ac:spMkLst>
            <pc:docMk/>
            <pc:sldMk cId="2164949749" sldId="272"/>
            <ac:spMk id="33" creationId="{713DE913-2121-3DA0-0469-F7892ABEC30D}"/>
          </ac:spMkLst>
        </pc:spChg>
        <pc:spChg chg="add mod">
          <ac:chgData name="CAO THI TRIEU VI" userId="1a55d0bf-e781-4ea5-8549-370b5719438e" providerId="ADAL" clId="{48D3EC60-9B9B-400B-8AD9-A2B137658085}" dt="2022-12-28T09:02:28.602" v="1376" actId="1076"/>
          <ac:spMkLst>
            <pc:docMk/>
            <pc:sldMk cId="2164949749" sldId="272"/>
            <ac:spMk id="34" creationId="{8DDABBBB-4E2D-CA69-536E-5D8D0B866B78}"/>
          </ac:spMkLst>
        </pc:spChg>
        <pc:spChg chg="add mod">
          <ac:chgData name="CAO THI TRIEU VI" userId="1a55d0bf-e781-4ea5-8549-370b5719438e" providerId="ADAL" clId="{48D3EC60-9B9B-400B-8AD9-A2B137658085}" dt="2022-12-28T08:49:11.219" v="1261" actId="20577"/>
          <ac:spMkLst>
            <pc:docMk/>
            <pc:sldMk cId="2164949749" sldId="272"/>
            <ac:spMk id="35" creationId="{A3050AFF-9810-82C3-6CDA-C41030DD4EFD}"/>
          </ac:spMkLst>
        </pc:spChg>
        <pc:spChg chg="add mod">
          <ac:chgData name="CAO THI TRIEU VI" userId="1a55d0bf-e781-4ea5-8549-370b5719438e" providerId="ADAL" clId="{48D3EC60-9B9B-400B-8AD9-A2B137658085}" dt="2022-12-28T08:50:17.780" v="1277" actId="1036"/>
          <ac:spMkLst>
            <pc:docMk/>
            <pc:sldMk cId="2164949749" sldId="272"/>
            <ac:spMk id="36" creationId="{CD050419-6064-DCC0-9A53-FF622F4CD374}"/>
          </ac:spMkLst>
        </pc:spChg>
        <pc:spChg chg="add mod">
          <ac:chgData name="CAO THI TRIEU VI" userId="1a55d0bf-e781-4ea5-8549-370b5719438e" providerId="ADAL" clId="{48D3EC60-9B9B-400B-8AD9-A2B137658085}" dt="2022-12-28T08:52:43.292" v="1309" actId="20577"/>
          <ac:spMkLst>
            <pc:docMk/>
            <pc:sldMk cId="2164949749" sldId="272"/>
            <ac:spMk id="37" creationId="{EE4D37FD-4B44-A5CA-B6EC-82369163C985}"/>
          </ac:spMkLst>
        </pc:spChg>
        <pc:spChg chg="add mod">
          <ac:chgData name="CAO THI TRIEU VI" userId="1a55d0bf-e781-4ea5-8549-370b5719438e" providerId="ADAL" clId="{48D3EC60-9B9B-400B-8AD9-A2B137658085}" dt="2022-12-28T09:02:37.237" v="1377" actId="1076"/>
          <ac:spMkLst>
            <pc:docMk/>
            <pc:sldMk cId="2164949749" sldId="272"/>
            <ac:spMk id="38" creationId="{8A132956-FB66-357D-7E97-DFDF3FFADD0B}"/>
          </ac:spMkLst>
        </pc:spChg>
        <pc:spChg chg="add mod">
          <ac:chgData name="CAO THI TRIEU VI" userId="1a55d0bf-e781-4ea5-8549-370b5719438e" providerId="ADAL" clId="{48D3EC60-9B9B-400B-8AD9-A2B137658085}" dt="2022-12-28T09:03:46.372" v="1390" actId="1076"/>
          <ac:spMkLst>
            <pc:docMk/>
            <pc:sldMk cId="2164949749" sldId="272"/>
            <ac:spMk id="41" creationId="{40919B22-0388-78F3-5F8B-95B105C28FA7}"/>
          </ac:spMkLst>
        </pc:spChg>
        <pc:spChg chg="add mod">
          <ac:chgData name="CAO THI TRIEU VI" userId="1a55d0bf-e781-4ea5-8549-370b5719438e" providerId="ADAL" clId="{48D3EC60-9B9B-400B-8AD9-A2B137658085}" dt="2022-12-28T09:02:37.237" v="1377" actId="1076"/>
          <ac:spMkLst>
            <pc:docMk/>
            <pc:sldMk cId="2164949749" sldId="272"/>
            <ac:spMk id="42" creationId="{AB324A3E-7677-9F09-25A7-33D5473D11A6}"/>
          </ac:spMkLst>
        </pc:spChg>
        <pc:spChg chg="add mod">
          <ac:chgData name="CAO THI TRIEU VI" userId="1a55d0bf-e781-4ea5-8549-370b5719438e" providerId="ADAL" clId="{48D3EC60-9B9B-400B-8AD9-A2B137658085}" dt="2022-12-28T09:02:37.237" v="1377" actId="1076"/>
          <ac:spMkLst>
            <pc:docMk/>
            <pc:sldMk cId="2164949749" sldId="272"/>
            <ac:spMk id="43" creationId="{320E6E1C-4713-B47D-BA80-9969403D4335}"/>
          </ac:spMkLst>
        </pc:spChg>
        <pc:spChg chg="add mod">
          <ac:chgData name="CAO THI TRIEU VI" userId="1a55d0bf-e781-4ea5-8549-370b5719438e" providerId="ADAL" clId="{48D3EC60-9B9B-400B-8AD9-A2B137658085}" dt="2022-12-28T08:58:36.476" v="1345" actId="1076"/>
          <ac:spMkLst>
            <pc:docMk/>
            <pc:sldMk cId="2164949749" sldId="272"/>
            <ac:spMk id="44" creationId="{5C1E041B-899F-BD9D-D351-A0DAEF0C9063}"/>
          </ac:spMkLst>
        </pc:spChg>
        <pc:spChg chg="add del mod">
          <ac:chgData name="CAO THI TRIEU VI" userId="1a55d0bf-e781-4ea5-8549-370b5719438e" providerId="ADAL" clId="{48D3EC60-9B9B-400B-8AD9-A2B137658085}" dt="2022-12-28T08:58:49.570" v="1348" actId="478"/>
          <ac:spMkLst>
            <pc:docMk/>
            <pc:sldMk cId="2164949749" sldId="272"/>
            <ac:spMk id="45" creationId="{461CAE58-02B5-9F33-F4BE-64A5A5204545}"/>
          </ac:spMkLst>
        </pc:spChg>
        <pc:spChg chg="add mod">
          <ac:chgData name="CAO THI TRIEU VI" userId="1a55d0bf-e781-4ea5-8549-370b5719438e" providerId="ADAL" clId="{48D3EC60-9B9B-400B-8AD9-A2B137658085}" dt="2022-12-28T09:02:37.237" v="1377" actId="1076"/>
          <ac:spMkLst>
            <pc:docMk/>
            <pc:sldMk cId="2164949749" sldId="272"/>
            <ac:spMk id="47" creationId="{99EB8B80-0310-9C4C-FF32-DE7C70217434}"/>
          </ac:spMkLst>
        </pc:spChg>
        <pc:spChg chg="add mod">
          <ac:chgData name="CAO THI TRIEU VI" userId="1a55d0bf-e781-4ea5-8549-370b5719438e" providerId="ADAL" clId="{48D3EC60-9B9B-400B-8AD9-A2B137658085}" dt="2022-12-28T09:03:07.515" v="1381" actId="20577"/>
          <ac:spMkLst>
            <pc:docMk/>
            <pc:sldMk cId="2164949749" sldId="272"/>
            <ac:spMk id="49" creationId="{BF2D22F8-5ED2-7959-7825-EA8EC05DB32E}"/>
          </ac:spMkLst>
        </pc:spChg>
        <pc:spChg chg="add mod">
          <ac:chgData name="CAO THI TRIEU VI" userId="1a55d0bf-e781-4ea5-8549-370b5719438e" providerId="ADAL" clId="{48D3EC60-9B9B-400B-8AD9-A2B137658085}" dt="2022-12-28T09:05:28.484" v="1407" actId="1035"/>
          <ac:spMkLst>
            <pc:docMk/>
            <pc:sldMk cId="2164949749" sldId="272"/>
            <ac:spMk id="50" creationId="{248CE662-5D1F-ACE1-B626-AEC07B3345B2}"/>
          </ac:spMkLst>
        </pc:spChg>
        <pc:spChg chg="add mod">
          <ac:chgData name="CAO THI TRIEU VI" userId="1a55d0bf-e781-4ea5-8549-370b5719438e" providerId="ADAL" clId="{48D3EC60-9B9B-400B-8AD9-A2B137658085}" dt="2022-12-28T09:02:37.237" v="1377" actId="1076"/>
          <ac:spMkLst>
            <pc:docMk/>
            <pc:sldMk cId="2164949749" sldId="272"/>
            <ac:spMk id="51" creationId="{DA2E9895-705C-E604-D789-631C07E589F8}"/>
          </ac:spMkLst>
        </pc:spChg>
        <pc:spChg chg="add mod">
          <ac:chgData name="CAO THI TRIEU VI" userId="1a55d0bf-e781-4ea5-8549-370b5719438e" providerId="ADAL" clId="{48D3EC60-9B9B-400B-8AD9-A2B137658085}" dt="2022-12-28T09:03:10.902" v="1382" actId="20577"/>
          <ac:spMkLst>
            <pc:docMk/>
            <pc:sldMk cId="2164949749" sldId="272"/>
            <ac:spMk id="52" creationId="{8838AC97-53C2-54F8-07CC-169CBB6D4584}"/>
          </ac:spMkLst>
        </pc:spChg>
        <pc:spChg chg="add mod">
          <ac:chgData name="CAO THI TRIEU VI" userId="1a55d0bf-e781-4ea5-8549-370b5719438e" providerId="ADAL" clId="{48D3EC60-9B9B-400B-8AD9-A2B137658085}" dt="2022-12-28T09:03:51.868" v="1392" actId="1036"/>
          <ac:spMkLst>
            <pc:docMk/>
            <pc:sldMk cId="2164949749" sldId="272"/>
            <ac:spMk id="53" creationId="{810AD186-E424-DB90-4B7C-BD78ECCA9C7A}"/>
          </ac:spMkLst>
        </pc:spChg>
        <pc:spChg chg="add mod">
          <ac:chgData name="CAO THI TRIEU VI" userId="1a55d0bf-e781-4ea5-8549-370b5719438e" providerId="ADAL" clId="{48D3EC60-9B9B-400B-8AD9-A2B137658085}" dt="2022-12-28T09:04:12.172" v="1395" actId="1076"/>
          <ac:spMkLst>
            <pc:docMk/>
            <pc:sldMk cId="2164949749" sldId="272"/>
            <ac:spMk id="55" creationId="{85329C52-B001-B75C-2D46-43A4EC5D51B3}"/>
          </ac:spMkLst>
        </pc:spChg>
        <pc:spChg chg="add mod">
          <ac:chgData name="CAO THI TRIEU VI" userId="1a55d0bf-e781-4ea5-8549-370b5719438e" providerId="ADAL" clId="{48D3EC60-9B9B-400B-8AD9-A2B137658085}" dt="2022-12-28T10:32:15.462" v="3960" actId="207"/>
          <ac:spMkLst>
            <pc:docMk/>
            <pc:sldMk cId="2164949749" sldId="272"/>
            <ac:spMk id="57" creationId="{75ECFC0E-1CB3-B43E-232D-FA98EA2FF74F}"/>
          </ac:spMkLst>
        </pc:spChg>
        <pc:spChg chg="add mod ord">
          <ac:chgData name="CAO THI TRIEU VI" userId="1a55d0bf-e781-4ea5-8549-370b5719438e" providerId="ADAL" clId="{48D3EC60-9B9B-400B-8AD9-A2B137658085}" dt="2022-12-28T09:31:51.326" v="2021" actId="167"/>
          <ac:spMkLst>
            <pc:docMk/>
            <pc:sldMk cId="2164949749" sldId="272"/>
            <ac:spMk id="58" creationId="{9CD9E74F-C9FF-2F89-ED2F-29FFC7C4C624}"/>
          </ac:spMkLst>
        </pc:spChg>
        <pc:picChg chg="ord">
          <ac:chgData name="CAO THI TRIEU VI" userId="1a55d0bf-e781-4ea5-8549-370b5719438e" providerId="ADAL" clId="{48D3EC60-9B9B-400B-8AD9-A2B137658085}" dt="2022-12-28T09:31:53.977" v="2022" actId="167"/>
          <ac:picMkLst>
            <pc:docMk/>
            <pc:sldMk cId="2164949749" sldId="272"/>
            <ac:picMk id="5" creationId="{CE8AF87F-EAD5-695F-07DB-46BF8528CBC2}"/>
          </ac:picMkLst>
        </pc:picChg>
        <pc:picChg chg="add mod">
          <ac:chgData name="CAO THI TRIEU VI" userId="1a55d0bf-e781-4ea5-8549-370b5719438e" providerId="ADAL" clId="{48D3EC60-9B9B-400B-8AD9-A2B137658085}" dt="2022-12-28T09:01:47.023" v="1371" actId="1076"/>
          <ac:picMkLst>
            <pc:docMk/>
            <pc:sldMk cId="2164949749" sldId="272"/>
            <ac:picMk id="24" creationId="{550CE89B-D400-2261-6278-32F1DA67FC44}"/>
          </ac:picMkLst>
        </pc:picChg>
        <pc:picChg chg="add mod">
          <ac:chgData name="CAO THI TRIEU VI" userId="1a55d0bf-e781-4ea5-8549-370b5719438e" providerId="ADAL" clId="{48D3EC60-9B9B-400B-8AD9-A2B137658085}" dt="2022-12-28T09:01:37.443" v="1370" actId="1076"/>
          <ac:picMkLst>
            <pc:docMk/>
            <pc:sldMk cId="2164949749" sldId="272"/>
            <ac:picMk id="28" creationId="{276F65F6-2E4C-EDF2-1EE0-B7FF071CB96F}"/>
          </ac:picMkLst>
        </pc:picChg>
        <pc:picChg chg="add mod">
          <ac:chgData name="CAO THI TRIEU VI" userId="1a55d0bf-e781-4ea5-8549-370b5719438e" providerId="ADAL" clId="{48D3EC60-9B9B-400B-8AD9-A2B137658085}" dt="2022-12-28T09:01:28.647" v="1369" actId="1076"/>
          <ac:picMkLst>
            <pc:docMk/>
            <pc:sldMk cId="2164949749" sldId="272"/>
            <ac:picMk id="29" creationId="{F7E1B9EA-C34A-9CFB-D216-01DB6A1F90FE}"/>
          </ac:picMkLst>
        </pc:picChg>
        <pc:picChg chg="add mod">
          <ac:chgData name="CAO THI TRIEU VI" userId="1a55d0bf-e781-4ea5-8549-370b5719438e" providerId="ADAL" clId="{48D3EC60-9B9B-400B-8AD9-A2B137658085}" dt="2022-12-28T09:02:37.237" v="1377" actId="1076"/>
          <ac:picMkLst>
            <pc:docMk/>
            <pc:sldMk cId="2164949749" sldId="272"/>
            <ac:picMk id="39" creationId="{688783C7-E98E-75C0-1EA3-FCEBDCDD6931}"/>
          </ac:picMkLst>
        </pc:picChg>
        <pc:picChg chg="add del mod">
          <ac:chgData name="CAO THI TRIEU VI" userId="1a55d0bf-e781-4ea5-8549-370b5719438e" providerId="ADAL" clId="{48D3EC60-9B9B-400B-8AD9-A2B137658085}" dt="2022-12-28T08:58:49.570" v="1348" actId="478"/>
          <ac:picMkLst>
            <pc:docMk/>
            <pc:sldMk cId="2164949749" sldId="272"/>
            <ac:picMk id="46" creationId="{58FCDA3F-376D-4E12-F26B-52E1DF55F324}"/>
          </ac:picMkLst>
        </pc:picChg>
        <pc:picChg chg="add mod">
          <ac:chgData name="CAO THI TRIEU VI" userId="1a55d0bf-e781-4ea5-8549-370b5719438e" providerId="ADAL" clId="{48D3EC60-9B9B-400B-8AD9-A2B137658085}" dt="2022-12-28T09:02:37.237" v="1377" actId="1076"/>
          <ac:picMkLst>
            <pc:docMk/>
            <pc:sldMk cId="2164949749" sldId="272"/>
            <ac:picMk id="48" creationId="{FCCD3EEF-A84E-7B2B-9F78-FE1427E7DB0A}"/>
          </ac:picMkLst>
        </pc:picChg>
        <pc:cxnChg chg="add mod">
          <ac:chgData name="CAO THI TRIEU VI" userId="1a55d0bf-e781-4ea5-8549-370b5719438e" providerId="ADAL" clId="{48D3EC60-9B9B-400B-8AD9-A2B137658085}" dt="2022-12-28T09:03:35.960" v="1387" actId="14100"/>
          <ac:cxnSpMkLst>
            <pc:docMk/>
            <pc:sldMk cId="2164949749" sldId="272"/>
            <ac:cxnSpMk id="17" creationId="{572E65A9-3A07-37E2-60C8-DCE2F37F161F}"/>
          </ac:cxnSpMkLst>
        </pc:cxnChg>
        <pc:cxnChg chg="add mod">
          <ac:chgData name="CAO THI TRIEU VI" userId="1a55d0bf-e781-4ea5-8549-370b5719438e" providerId="ADAL" clId="{48D3EC60-9B9B-400B-8AD9-A2B137658085}" dt="2022-12-28T09:04:15.668" v="1396" actId="14100"/>
          <ac:cxnSpMkLst>
            <pc:docMk/>
            <pc:sldMk cId="2164949749" sldId="272"/>
            <ac:cxnSpMk id="18" creationId="{B3B9F127-BE5D-BACD-E228-3CF3BB62E528}"/>
          </ac:cxnSpMkLst>
        </pc:cxnChg>
      </pc:sldChg>
      <pc:sldChg chg="addSp delSp modSp add mod ord modTransition delAnim">
        <pc:chgData name="CAO THI TRIEU VI" userId="1a55d0bf-e781-4ea5-8549-370b5719438e" providerId="ADAL" clId="{48D3EC60-9B9B-400B-8AD9-A2B137658085}" dt="2022-12-28T10:30:13.122" v="3956"/>
        <pc:sldMkLst>
          <pc:docMk/>
          <pc:sldMk cId="3625456824" sldId="273"/>
        </pc:sldMkLst>
        <pc:spChg chg="del">
          <ac:chgData name="CAO THI TRIEU VI" userId="1a55d0bf-e781-4ea5-8549-370b5719438e" providerId="ADAL" clId="{48D3EC60-9B9B-400B-8AD9-A2B137658085}" dt="2022-12-28T09:31:56.142" v="2023" actId="478"/>
          <ac:spMkLst>
            <pc:docMk/>
            <pc:sldMk cId="3625456824" sldId="273"/>
            <ac:spMk id="2" creationId="{DAD0B312-DADA-9379-A0AB-7318534B0716}"/>
          </ac:spMkLst>
        </pc:spChg>
        <pc:spChg chg="mod">
          <ac:chgData name="CAO THI TRIEU VI" userId="1a55d0bf-e781-4ea5-8549-370b5719438e" providerId="ADAL" clId="{48D3EC60-9B9B-400B-8AD9-A2B137658085}" dt="2022-12-28T09:09:13.499" v="1511" actId="1076"/>
          <ac:spMkLst>
            <pc:docMk/>
            <pc:sldMk cId="3625456824" sldId="273"/>
            <ac:spMk id="3" creationId="{B0DF8F0B-9FD0-177F-3684-7171EA72483C}"/>
          </ac:spMkLst>
        </pc:spChg>
        <pc:spChg chg="del mod">
          <ac:chgData name="CAO THI TRIEU VI" userId="1a55d0bf-e781-4ea5-8549-370b5719438e" providerId="ADAL" clId="{48D3EC60-9B9B-400B-8AD9-A2B137658085}" dt="2022-12-28T09:08:04.550" v="1414" actId="478"/>
          <ac:spMkLst>
            <pc:docMk/>
            <pc:sldMk cId="3625456824" sldId="273"/>
            <ac:spMk id="4" creationId="{5FAA66BA-D4E1-DD71-3812-AA52B6A82708}"/>
          </ac:spMkLst>
        </pc:spChg>
        <pc:spChg chg="del">
          <ac:chgData name="CAO THI TRIEU VI" userId="1a55d0bf-e781-4ea5-8549-370b5719438e" providerId="ADAL" clId="{48D3EC60-9B9B-400B-8AD9-A2B137658085}" dt="2022-12-28T09:07:52.853" v="1411" actId="478"/>
          <ac:spMkLst>
            <pc:docMk/>
            <pc:sldMk cId="3625456824" sldId="273"/>
            <ac:spMk id="6" creationId="{1CE8E287-0ABF-82B8-2E4C-8CC8C918C5C0}"/>
          </ac:spMkLst>
        </pc:spChg>
        <pc:spChg chg="del">
          <ac:chgData name="CAO THI TRIEU VI" userId="1a55d0bf-e781-4ea5-8549-370b5719438e" providerId="ADAL" clId="{48D3EC60-9B9B-400B-8AD9-A2B137658085}" dt="2022-12-28T09:07:52.853" v="1411" actId="478"/>
          <ac:spMkLst>
            <pc:docMk/>
            <pc:sldMk cId="3625456824" sldId="273"/>
            <ac:spMk id="7" creationId="{975F0298-269B-3385-5DD9-D58465DEF170}"/>
          </ac:spMkLst>
        </pc:spChg>
        <pc:spChg chg="add mod ord">
          <ac:chgData name="CAO THI TRIEU VI" userId="1a55d0bf-e781-4ea5-8549-370b5719438e" providerId="ADAL" clId="{48D3EC60-9B9B-400B-8AD9-A2B137658085}" dt="2022-12-28T09:31:58.297" v="2025" actId="167"/>
          <ac:spMkLst>
            <pc:docMk/>
            <pc:sldMk cId="3625456824" sldId="273"/>
            <ac:spMk id="9" creationId="{727AE040-5F35-9156-6B67-8E2AEBCC6D7F}"/>
          </ac:spMkLst>
        </pc:spChg>
        <pc:spChg chg="mod">
          <ac:chgData name="CAO THI TRIEU VI" userId="1a55d0bf-e781-4ea5-8549-370b5719438e" providerId="ADAL" clId="{48D3EC60-9B9B-400B-8AD9-A2B137658085}" dt="2022-12-28T09:09:36.940" v="1552" actId="20577"/>
          <ac:spMkLst>
            <pc:docMk/>
            <pc:sldMk cId="3625456824" sldId="273"/>
            <ac:spMk id="13" creationId="{4455B496-37AC-0613-3AD8-6D3A33D73AA4}"/>
          </ac:spMkLst>
        </pc:spChg>
        <pc:spChg chg="mod">
          <ac:chgData name="CAO THI TRIEU VI" userId="1a55d0bf-e781-4ea5-8549-370b5719438e" providerId="ADAL" clId="{48D3EC60-9B9B-400B-8AD9-A2B137658085}" dt="2022-12-28T09:09:56.649" v="1636" actId="20577"/>
          <ac:spMkLst>
            <pc:docMk/>
            <pc:sldMk cId="3625456824" sldId="273"/>
            <ac:spMk id="14" creationId="{C79A121D-7187-15E3-B4C2-B1810085B7DB}"/>
          </ac:spMkLst>
        </pc:spChg>
        <pc:picChg chg="ord">
          <ac:chgData name="CAO THI TRIEU VI" userId="1a55d0bf-e781-4ea5-8549-370b5719438e" providerId="ADAL" clId="{48D3EC60-9B9B-400B-8AD9-A2B137658085}" dt="2022-12-28T09:32:00.039" v="2026" actId="167"/>
          <ac:picMkLst>
            <pc:docMk/>
            <pc:sldMk cId="3625456824" sldId="273"/>
            <ac:picMk id="5" creationId="{CE8AF87F-EAD5-695F-07DB-46BF8528CBC2}"/>
          </ac:picMkLst>
        </pc:picChg>
        <pc:picChg chg="add mod">
          <ac:chgData name="CAO THI TRIEU VI" userId="1a55d0bf-e781-4ea5-8549-370b5719438e" providerId="ADAL" clId="{48D3EC60-9B9B-400B-8AD9-A2B137658085}" dt="2022-12-28T09:10:07.202" v="1639" actId="196"/>
          <ac:picMkLst>
            <pc:docMk/>
            <pc:sldMk cId="3625456824" sldId="273"/>
            <ac:picMk id="8" creationId="{82605DDC-DCDF-410B-B180-31B7DDC29ACD}"/>
          </ac:picMkLst>
        </pc:picChg>
      </pc:sldChg>
      <pc:sldChg chg="addSp delSp modSp add mod ord modTransition delAnim modAnim">
        <pc:chgData name="CAO THI TRIEU VI" userId="1a55d0bf-e781-4ea5-8549-370b5719438e" providerId="ADAL" clId="{48D3EC60-9B9B-400B-8AD9-A2B137658085}" dt="2022-12-28T10:32:25.613" v="3961" actId="207"/>
        <pc:sldMkLst>
          <pc:docMk/>
          <pc:sldMk cId="1049893653" sldId="274"/>
        </pc:sldMkLst>
        <pc:spChg chg="del mod">
          <ac:chgData name="CAO THI TRIEU VI" userId="1a55d0bf-e781-4ea5-8549-370b5719438e" providerId="ADAL" clId="{48D3EC60-9B9B-400B-8AD9-A2B137658085}" dt="2022-12-28T09:32:03.844" v="2027" actId="478"/>
          <ac:spMkLst>
            <pc:docMk/>
            <pc:sldMk cId="1049893653" sldId="274"/>
            <ac:spMk id="2" creationId="{DAD0B312-DADA-9379-A0AB-7318534B0716}"/>
          </ac:spMkLst>
        </pc:spChg>
        <pc:spChg chg="add mod">
          <ac:chgData name="CAO THI TRIEU VI" userId="1a55d0bf-e781-4ea5-8549-370b5719438e" providerId="ADAL" clId="{48D3EC60-9B9B-400B-8AD9-A2B137658085}" dt="2022-12-28T09:20:01.281" v="1890" actId="1076"/>
          <ac:spMkLst>
            <pc:docMk/>
            <pc:sldMk cId="1049893653" sldId="274"/>
            <ac:spMk id="3" creationId="{36D9A5C3-B05E-08D6-DDAD-246CA64599F2}"/>
          </ac:spMkLst>
        </pc:spChg>
        <pc:spChg chg="add mod ord">
          <ac:chgData name="CAO THI TRIEU VI" userId="1a55d0bf-e781-4ea5-8549-370b5719438e" providerId="ADAL" clId="{48D3EC60-9B9B-400B-8AD9-A2B137658085}" dt="2022-12-28T09:32:07.194" v="2029" actId="167"/>
          <ac:spMkLst>
            <pc:docMk/>
            <pc:sldMk cId="1049893653" sldId="274"/>
            <ac:spMk id="6" creationId="{094D1CFE-2F80-86B3-6771-EF13E7F1AA21}"/>
          </ac:spMkLst>
        </pc:spChg>
        <pc:spChg chg="mod">
          <ac:chgData name="CAO THI TRIEU VI" userId="1a55d0bf-e781-4ea5-8549-370b5719438e" providerId="ADAL" clId="{48D3EC60-9B9B-400B-8AD9-A2B137658085}" dt="2022-12-28T09:20:06.013" v="1892" actId="14100"/>
          <ac:spMkLst>
            <pc:docMk/>
            <pc:sldMk cId="1049893653" sldId="274"/>
            <ac:spMk id="8" creationId="{C2B250C4-3ED2-32D6-4D37-336438A32906}"/>
          </ac:spMkLst>
        </pc:spChg>
        <pc:spChg chg="mod">
          <ac:chgData name="CAO THI TRIEU VI" userId="1a55d0bf-e781-4ea5-8549-370b5719438e" providerId="ADAL" clId="{48D3EC60-9B9B-400B-8AD9-A2B137658085}" dt="2022-12-28T09:10:28.602" v="1646" actId="20577"/>
          <ac:spMkLst>
            <pc:docMk/>
            <pc:sldMk cId="1049893653" sldId="274"/>
            <ac:spMk id="9" creationId="{35918325-753D-0D98-8954-04586BB57F20}"/>
          </ac:spMkLst>
        </pc:spChg>
        <pc:spChg chg="mod">
          <ac:chgData name="CAO THI TRIEU VI" userId="1a55d0bf-e781-4ea5-8549-370b5719438e" providerId="ADAL" clId="{48D3EC60-9B9B-400B-8AD9-A2B137658085}" dt="2022-12-28T09:17:11.750" v="1815" actId="20577"/>
          <ac:spMkLst>
            <pc:docMk/>
            <pc:sldMk cId="1049893653" sldId="274"/>
            <ac:spMk id="10" creationId="{62647208-70CA-3369-99D1-3E38F505983C}"/>
          </ac:spMkLst>
        </pc:spChg>
        <pc:spChg chg="mod">
          <ac:chgData name="CAO THI TRIEU VI" userId="1a55d0bf-e781-4ea5-8549-370b5719438e" providerId="ADAL" clId="{48D3EC60-9B9B-400B-8AD9-A2B137658085}" dt="2022-12-28T09:23:07.254" v="1929" actId="1035"/>
          <ac:spMkLst>
            <pc:docMk/>
            <pc:sldMk cId="1049893653" sldId="274"/>
            <ac:spMk id="11" creationId="{B4A60031-4322-6469-2C08-B7C32189B09E}"/>
          </ac:spMkLst>
        </pc:spChg>
        <pc:spChg chg="mod">
          <ac:chgData name="CAO THI TRIEU VI" userId="1a55d0bf-e781-4ea5-8549-370b5719438e" providerId="ADAL" clId="{48D3EC60-9B9B-400B-8AD9-A2B137658085}" dt="2022-12-28T09:20:40.562" v="1903" actId="20577"/>
          <ac:spMkLst>
            <pc:docMk/>
            <pc:sldMk cId="1049893653" sldId="274"/>
            <ac:spMk id="12" creationId="{897342EC-CEF2-4E79-BD84-34A8DAC7EDD3}"/>
          </ac:spMkLst>
        </pc:spChg>
        <pc:spChg chg="mod">
          <ac:chgData name="CAO THI TRIEU VI" userId="1a55d0bf-e781-4ea5-8549-370b5719438e" providerId="ADAL" clId="{48D3EC60-9B9B-400B-8AD9-A2B137658085}" dt="2022-12-28T09:10:35.139" v="1651" actId="20577"/>
          <ac:spMkLst>
            <pc:docMk/>
            <pc:sldMk cId="1049893653" sldId="274"/>
            <ac:spMk id="15" creationId="{4BDB9FE0-E6DB-F2C7-B48D-0AC9C11658F1}"/>
          </ac:spMkLst>
        </pc:spChg>
        <pc:spChg chg="mod">
          <ac:chgData name="CAO THI TRIEU VI" userId="1a55d0bf-e781-4ea5-8549-370b5719438e" providerId="ADAL" clId="{48D3EC60-9B9B-400B-8AD9-A2B137658085}" dt="2022-12-28T09:10:42.372" v="1655" actId="14100"/>
          <ac:spMkLst>
            <pc:docMk/>
            <pc:sldMk cId="1049893653" sldId="274"/>
            <ac:spMk id="16" creationId="{581A3F29-926C-3453-1510-E04D400CD1DD}"/>
          </ac:spMkLst>
        </pc:spChg>
        <pc:spChg chg="mod">
          <ac:chgData name="CAO THI TRIEU VI" userId="1a55d0bf-e781-4ea5-8549-370b5719438e" providerId="ADAL" clId="{48D3EC60-9B9B-400B-8AD9-A2B137658085}" dt="2022-12-28T09:20:36.630" v="1902" actId="20577"/>
          <ac:spMkLst>
            <pc:docMk/>
            <pc:sldMk cId="1049893653" sldId="274"/>
            <ac:spMk id="19" creationId="{190E9CA4-D79F-A216-8390-B002201291BC}"/>
          </ac:spMkLst>
        </pc:spChg>
        <pc:spChg chg="mod">
          <ac:chgData name="CAO THI TRIEU VI" userId="1a55d0bf-e781-4ea5-8549-370b5719438e" providerId="ADAL" clId="{48D3EC60-9B9B-400B-8AD9-A2B137658085}" dt="2022-12-28T09:12:11.382" v="1683" actId="1038"/>
          <ac:spMkLst>
            <pc:docMk/>
            <pc:sldMk cId="1049893653" sldId="274"/>
            <ac:spMk id="20" creationId="{EA6E9EA8-4631-6194-0F50-92CC8D5D0374}"/>
          </ac:spMkLst>
        </pc:spChg>
        <pc:spChg chg="mod">
          <ac:chgData name="CAO THI TRIEU VI" userId="1a55d0bf-e781-4ea5-8549-370b5719438e" providerId="ADAL" clId="{48D3EC60-9B9B-400B-8AD9-A2B137658085}" dt="2022-12-28T09:18:41.750" v="1870" actId="1076"/>
          <ac:spMkLst>
            <pc:docMk/>
            <pc:sldMk cId="1049893653" sldId="274"/>
            <ac:spMk id="21" creationId="{CAA76C10-29D9-64F7-C016-8ECBA94A5246}"/>
          </ac:spMkLst>
        </pc:spChg>
        <pc:spChg chg="mod">
          <ac:chgData name="CAO THI TRIEU VI" userId="1a55d0bf-e781-4ea5-8549-370b5719438e" providerId="ADAL" clId="{48D3EC60-9B9B-400B-8AD9-A2B137658085}" dt="2022-12-28T09:20:01.281" v="1890" actId="1076"/>
          <ac:spMkLst>
            <pc:docMk/>
            <pc:sldMk cId="1049893653" sldId="274"/>
            <ac:spMk id="22" creationId="{3B77BE86-94C8-21DA-CB3C-002ADB898C40}"/>
          </ac:spMkLst>
        </pc:spChg>
        <pc:spChg chg="mod">
          <ac:chgData name="CAO THI TRIEU VI" userId="1a55d0bf-e781-4ea5-8549-370b5719438e" providerId="ADAL" clId="{48D3EC60-9B9B-400B-8AD9-A2B137658085}" dt="2022-12-28T09:20:01.281" v="1890" actId="1076"/>
          <ac:spMkLst>
            <pc:docMk/>
            <pc:sldMk cId="1049893653" sldId="274"/>
            <ac:spMk id="23" creationId="{A30898DE-B553-4230-AB42-4A74247C0BCC}"/>
          </ac:spMkLst>
        </pc:spChg>
        <pc:spChg chg="mod">
          <ac:chgData name="CAO THI TRIEU VI" userId="1a55d0bf-e781-4ea5-8549-370b5719438e" providerId="ADAL" clId="{48D3EC60-9B9B-400B-8AD9-A2B137658085}" dt="2022-12-28T09:20:01.281" v="1890" actId="1076"/>
          <ac:spMkLst>
            <pc:docMk/>
            <pc:sldMk cId="1049893653" sldId="274"/>
            <ac:spMk id="25" creationId="{BAA200F3-4C10-32A6-6C43-E91AC8299ED1}"/>
          </ac:spMkLst>
        </pc:spChg>
        <pc:spChg chg="mod">
          <ac:chgData name="CAO THI TRIEU VI" userId="1a55d0bf-e781-4ea5-8549-370b5719438e" providerId="ADAL" clId="{48D3EC60-9B9B-400B-8AD9-A2B137658085}" dt="2022-12-28T09:20:01.281" v="1890" actId="1076"/>
          <ac:spMkLst>
            <pc:docMk/>
            <pc:sldMk cId="1049893653" sldId="274"/>
            <ac:spMk id="26" creationId="{C8403882-A318-2576-55A2-D84BCDCF3ECA}"/>
          </ac:spMkLst>
        </pc:spChg>
        <pc:spChg chg="mod">
          <ac:chgData name="CAO THI TRIEU VI" userId="1a55d0bf-e781-4ea5-8549-370b5719438e" providerId="ADAL" clId="{48D3EC60-9B9B-400B-8AD9-A2B137658085}" dt="2022-12-28T09:20:01.281" v="1890" actId="1076"/>
          <ac:spMkLst>
            <pc:docMk/>
            <pc:sldMk cId="1049893653" sldId="274"/>
            <ac:spMk id="27" creationId="{DBD4C576-ACB6-886E-AB3C-84F46BA97FE7}"/>
          </ac:spMkLst>
        </pc:spChg>
        <pc:spChg chg="mod">
          <ac:chgData name="CAO THI TRIEU VI" userId="1a55d0bf-e781-4ea5-8549-370b5719438e" providerId="ADAL" clId="{48D3EC60-9B9B-400B-8AD9-A2B137658085}" dt="2022-12-28T09:20:01.281" v="1890" actId="1076"/>
          <ac:spMkLst>
            <pc:docMk/>
            <pc:sldMk cId="1049893653" sldId="274"/>
            <ac:spMk id="30" creationId="{91178C5D-9F49-D9DC-05E3-FE15A15262D9}"/>
          </ac:spMkLst>
        </pc:spChg>
        <pc:spChg chg="mod">
          <ac:chgData name="CAO THI TRIEU VI" userId="1a55d0bf-e781-4ea5-8549-370b5719438e" providerId="ADAL" clId="{48D3EC60-9B9B-400B-8AD9-A2B137658085}" dt="2022-12-28T09:20:01.281" v="1890" actId="1076"/>
          <ac:spMkLst>
            <pc:docMk/>
            <pc:sldMk cId="1049893653" sldId="274"/>
            <ac:spMk id="31" creationId="{3D118E30-7DCB-8777-CC88-72993DB27212}"/>
          </ac:spMkLst>
        </pc:spChg>
        <pc:spChg chg="del mod">
          <ac:chgData name="CAO THI TRIEU VI" userId="1a55d0bf-e781-4ea5-8549-370b5719438e" providerId="ADAL" clId="{48D3EC60-9B9B-400B-8AD9-A2B137658085}" dt="2022-12-28T09:18:02.923" v="1857" actId="478"/>
          <ac:spMkLst>
            <pc:docMk/>
            <pc:sldMk cId="1049893653" sldId="274"/>
            <ac:spMk id="32" creationId="{6A2245AD-3624-7918-8ED0-5F5777078F9C}"/>
          </ac:spMkLst>
        </pc:spChg>
        <pc:spChg chg="mod">
          <ac:chgData name="CAO THI TRIEU VI" userId="1a55d0bf-e781-4ea5-8549-370b5719438e" providerId="ADAL" clId="{48D3EC60-9B9B-400B-8AD9-A2B137658085}" dt="2022-12-28T09:20:01.281" v="1890" actId="1076"/>
          <ac:spMkLst>
            <pc:docMk/>
            <pc:sldMk cId="1049893653" sldId="274"/>
            <ac:spMk id="33" creationId="{713DE913-2121-3DA0-0469-F7892ABEC30D}"/>
          </ac:spMkLst>
        </pc:spChg>
        <pc:spChg chg="mod">
          <ac:chgData name="CAO THI TRIEU VI" userId="1a55d0bf-e781-4ea5-8549-370b5719438e" providerId="ADAL" clId="{48D3EC60-9B9B-400B-8AD9-A2B137658085}" dt="2022-12-28T09:20:01.281" v="1890" actId="1076"/>
          <ac:spMkLst>
            <pc:docMk/>
            <pc:sldMk cId="1049893653" sldId="274"/>
            <ac:spMk id="34" creationId="{8DDABBBB-4E2D-CA69-536E-5D8D0B866B78}"/>
          </ac:spMkLst>
        </pc:spChg>
        <pc:spChg chg="mod">
          <ac:chgData name="CAO THI TRIEU VI" userId="1a55d0bf-e781-4ea5-8549-370b5719438e" providerId="ADAL" clId="{48D3EC60-9B9B-400B-8AD9-A2B137658085}" dt="2022-12-28T09:16:28.905" v="1803" actId="20577"/>
          <ac:spMkLst>
            <pc:docMk/>
            <pc:sldMk cId="1049893653" sldId="274"/>
            <ac:spMk id="35" creationId="{A3050AFF-9810-82C3-6CDA-C41030DD4EFD}"/>
          </ac:spMkLst>
        </pc:spChg>
        <pc:spChg chg="mod">
          <ac:chgData name="CAO THI TRIEU VI" userId="1a55d0bf-e781-4ea5-8549-370b5719438e" providerId="ADAL" clId="{48D3EC60-9B9B-400B-8AD9-A2B137658085}" dt="2022-12-28T09:15:31.475" v="1794" actId="20577"/>
          <ac:spMkLst>
            <pc:docMk/>
            <pc:sldMk cId="1049893653" sldId="274"/>
            <ac:spMk id="36" creationId="{CD050419-6064-DCC0-9A53-FF622F4CD374}"/>
          </ac:spMkLst>
        </pc:spChg>
        <pc:spChg chg="mod">
          <ac:chgData name="CAO THI TRIEU VI" userId="1a55d0bf-e781-4ea5-8549-370b5719438e" providerId="ADAL" clId="{48D3EC60-9B9B-400B-8AD9-A2B137658085}" dt="2022-12-28T09:20:25.419" v="1899" actId="1035"/>
          <ac:spMkLst>
            <pc:docMk/>
            <pc:sldMk cId="1049893653" sldId="274"/>
            <ac:spMk id="37" creationId="{EE4D37FD-4B44-A5CA-B6EC-82369163C985}"/>
          </ac:spMkLst>
        </pc:spChg>
        <pc:spChg chg="mod">
          <ac:chgData name="CAO THI TRIEU VI" userId="1a55d0bf-e781-4ea5-8549-370b5719438e" providerId="ADAL" clId="{48D3EC60-9B9B-400B-8AD9-A2B137658085}" dt="2022-12-28T09:20:01.281" v="1890" actId="1076"/>
          <ac:spMkLst>
            <pc:docMk/>
            <pc:sldMk cId="1049893653" sldId="274"/>
            <ac:spMk id="38" creationId="{8A132956-FB66-357D-7E97-DFDF3FFADD0B}"/>
          </ac:spMkLst>
        </pc:spChg>
        <pc:spChg chg="mod">
          <ac:chgData name="CAO THI TRIEU VI" userId="1a55d0bf-e781-4ea5-8549-370b5719438e" providerId="ADAL" clId="{48D3EC60-9B9B-400B-8AD9-A2B137658085}" dt="2022-12-28T09:20:56.298" v="1908" actId="20577"/>
          <ac:spMkLst>
            <pc:docMk/>
            <pc:sldMk cId="1049893653" sldId="274"/>
            <ac:spMk id="41" creationId="{40919B22-0388-78F3-5F8B-95B105C28FA7}"/>
          </ac:spMkLst>
        </pc:spChg>
        <pc:spChg chg="mod">
          <ac:chgData name="CAO THI TRIEU VI" userId="1a55d0bf-e781-4ea5-8549-370b5719438e" providerId="ADAL" clId="{48D3EC60-9B9B-400B-8AD9-A2B137658085}" dt="2022-12-28T09:20:01.281" v="1890" actId="1076"/>
          <ac:spMkLst>
            <pc:docMk/>
            <pc:sldMk cId="1049893653" sldId="274"/>
            <ac:spMk id="42" creationId="{AB324A3E-7677-9F09-25A7-33D5473D11A6}"/>
          </ac:spMkLst>
        </pc:spChg>
        <pc:spChg chg="mod">
          <ac:chgData name="CAO THI TRIEU VI" userId="1a55d0bf-e781-4ea5-8549-370b5719438e" providerId="ADAL" clId="{48D3EC60-9B9B-400B-8AD9-A2B137658085}" dt="2022-12-28T09:20:01.281" v="1890" actId="1076"/>
          <ac:spMkLst>
            <pc:docMk/>
            <pc:sldMk cId="1049893653" sldId="274"/>
            <ac:spMk id="43" creationId="{320E6E1C-4713-B47D-BA80-9969403D4335}"/>
          </ac:spMkLst>
        </pc:spChg>
        <pc:spChg chg="mod">
          <ac:chgData name="CAO THI TRIEU VI" userId="1a55d0bf-e781-4ea5-8549-370b5719438e" providerId="ADAL" clId="{48D3EC60-9B9B-400B-8AD9-A2B137658085}" dt="2022-12-28T09:20:30.476" v="1900" actId="1076"/>
          <ac:spMkLst>
            <pc:docMk/>
            <pc:sldMk cId="1049893653" sldId="274"/>
            <ac:spMk id="44" creationId="{5C1E041B-899F-BD9D-D351-A0DAEF0C9063}"/>
          </ac:spMkLst>
        </pc:spChg>
        <pc:spChg chg="del mod">
          <ac:chgData name="CAO THI TRIEU VI" userId="1a55d0bf-e781-4ea5-8549-370b5719438e" providerId="ADAL" clId="{48D3EC60-9B9B-400B-8AD9-A2B137658085}" dt="2022-12-28T09:19:21.200" v="1882" actId="478"/>
          <ac:spMkLst>
            <pc:docMk/>
            <pc:sldMk cId="1049893653" sldId="274"/>
            <ac:spMk id="47" creationId="{99EB8B80-0310-9C4C-FF32-DE7C70217434}"/>
          </ac:spMkLst>
        </pc:spChg>
        <pc:spChg chg="del mod">
          <ac:chgData name="CAO THI TRIEU VI" userId="1a55d0bf-e781-4ea5-8549-370b5719438e" providerId="ADAL" clId="{48D3EC60-9B9B-400B-8AD9-A2B137658085}" dt="2022-12-28T09:19:21.200" v="1882" actId="478"/>
          <ac:spMkLst>
            <pc:docMk/>
            <pc:sldMk cId="1049893653" sldId="274"/>
            <ac:spMk id="49" creationId="{BF2D22F8-5ED2-7959-7825-EA8EC05DB32E}"/>
          </ac:spMkLst>
        </pc:spChg>
        <pc:spChg chg="del mod">
          <ac:chgData name="CAO THI TRIEU VI" userId="1a55d0bf-e781-4ea5-8549-370b5719438e" providerId="ADAL" clId="{48D3EC60-9B9B-400B-8AD9-A2B137658085}" dt="2022-12-28T09:20:16.814" v="1894" actId="478"/>
          <ac:spMkLst>
            <pc:docMk/>
            <pc:sldMk cId="1049893653" sldId="274"/>
            <ac:spMk id="50" creationId="{248CE662-5D1F-ACE1-B626-AEC07B3345B2}"/>
          </ac:spMkLst>
        </pc:spChg>
        <pc:spChg chg="del mod">
          <ac:chgData name="CAO THI TRIEU VI" userId="1a55d0bf-e781-4ea5-8549-370b5719438e" providerId="ADAL" clId="{48D3EC60-9B9B-400B-8AD9-A2B137658085}" dt="2022-12-28T09:19:21.200" v="1882" actId="478"/>
          <ac:spMkLst>
            <pc:docMk/>
            <pc:sldMk cId="1049893653" sldId="274"/>
            <ac:spMk id="51" creationId="{DA2E9895-705C-E604-D789-631C07E589F8}"/>
          </ac:spMkLst>
        </pc:spChg>
        <pc:spChg chg="del mod">
          <ac:chgData name="CAO THI TRIEU VI" userId="1a55d0bf-e781-4ea5-8549-370b5719438e" providerId="ADAL" clId="{48D3EC60-9B9B-400B-8AD9-A2B137658085}" dt="2022-12-28T09:19:25.423" v="1883" actId="478"/>
          <ac:spMkLst>
            <pc:docMk/>
            <pc:sldMk cId="1049893653" sldId="274"/>
            <ac:spMk id="52" creationId="{8838AC97-53C2-54F8-07CC-169CBB6D4584}"/>
          </ac:spMkLst>
        </pc:spChg>
        <pc:spChg chg="del mod">
          <ac:chgData name="CAO THI TRIEU VI" userId="1a55d0bf-e781-4ea5-8549-370b5719438e" providerId="ADAL" clId="{48D3EC60-9B9B-400B-8AD9-A2B137658085}" dt="2022-12-28T09:20:54.224" v="1907" actId="478"/>
          <ac:spMkLst>
            <pc:docMk/>
            <pc:sldMk cId="1049893653" sldId="274"/>
            <ac:spMk id="53" creationId="{810AD186-E424-DB90-4B7C-BD78ECCA9C7A}"/>
          </ac:spMkLst>
        </pc:spChg>
        <pc:spChg chg="del">
          <ac:chgData name="CAO THI TRIEU VI" userId="1a55d0bf-e781-4ea5-8549-370b5719438e" providerId="ADAL" clId="{48D3EC60-9B9B-400B-8AD9-A2B137658085}" dt="2022-12-28T09:20:18.946" v="1895" actId="478"/>
          <ac:spMkLst>
            <pc:docMk/>
            <pc:sldMk cId="1049893653" sldId="274"/>
            <ac:spMk id="55" creationId="{85329C52-B001-B75C-2D46-43A4EC5D51B3}"/>
          </ac:spMkLst>
        </pc:spChg>
        <pc:spChg chg="mod">
          <ac:chgData name="CAO THI TRIEU VI" userId="1a55d0bf-e781-4ea5-8549-370b5719438e" providerId="ADAL" clId="{48D3EC60-9B9B-400B-8AD9-A2B137658085}" dt="2022-12-28T10:32:25.613" v="3961" actId="207"/>
          <ac:spMkLst>
            <pc:docMk/>
            <pc:sldMk cId="1049893653" sldId="274"/>
            <ac:spMk id="57" creationId="{75ECFC0E-1CB3-B43E-232D-FA98EA2FF74F}"/>
          </ac:spMkLst>
        </pc:spChg>
        <pc:picChg chg="ord">
          <ac:chgData name="CAO THI TRIEU VI" userId="1a55d0bf-e781-4ea5-8549-370b5719438e" providerId="ADAL" clId="{48D3EC60-9B9B-400B-8AD9-A2B137658085}" dt="2022-12-28T09:32:09.285" v="2030" actId="167"/>
          <ac:picMkLst>
            <pc:docMk/>
            <pc:sldMk cId="1049893653" sldId="274"/>
            <ac:picMk id="5" creationId="{CE8AF87F-EAD5-695F-07DB-46BF8528CBC2}"/>
          </ac:picMkLst>
        </pc:picChg>
        <pc:picChg chg="mod">
          <ac:chgData name="CAO THI TRIEU VI" userId="1a55d0bf-e781-4ea5-8549-370b5719438e" providerId="ADAL" clId="{48D3EC60-9B9B-400B-8AD9-A2B137658085}" dt="2022-12-28T09:20:01.281" v="1890" actId="1076"/>
          <ac:picMkLst>
            <pc:docMk/>
            <pc:sldMk cId="1049893653" sldId="274"/>
            <ac:picMk id="24" creationId="{550CE89B-D400-2261-6278-32F1DA67FC44}"/>
          </ac:picMkLst>
        </pc:picChg>
        <pc:picChg chg="mod">
          <ac:chgData name="CAO THI TRIEU VI" userId="1a55d0bf-e781-4ea5-8549-370b5719438e" providerId="ADAL" clId="{48D3EC60-9B9B-400B-8AD9-A2B137658085}" dt="2022-12-28T09:20:01.281" v="1890" actId="1076"/>
          <ac:picMkLst>
            <pc:docMk/>
            <pc:sldMk cId="1049893653" sldId="274"/>
            <ac:picMk id="28" creationId="{276F65F6-2E4C-EDF2-1EE0-B7FF071CB96F}"/>
          </ac:picMkLst>
        </pc:picChg>
        <pc:picChg chg="mod">
          <ac:chgData name="CAO THI TRIEU VI" userId="1a55d0bf-e781-4ea5-8549-370b5719438e" providerId="ADAL" clId="{48D3EC60-9B9B-400B-8AD9-A2B137658085}" dt="2022-12-28T09:20:01.281" v="1890" actId="1076"/>
          <ac:picMkLst>
            <pc:docMk/>
            <pc:sldMk cId="1049893653" sldId="274"/>
            <ac:picMk id="29" creationId="{F7E1B9EA-C34A-9CFB-D216-01DB6A1F90FE}"/>
          </ac:picMkLst>
        </pc:picChg>
        <pc:picChg chg="mod">
          <ac:chgData name="CAO THI TRIEU VI" userId="1a55d0bf-e781-4ea5-8549-370b5719438e" providerId="ADAL" clId="{48D3EC60-9B9B-400B-8AD9-A2B137658085}" dt="2022-12-28T09:20:01.281" v="1890" actId="1076"/>
          <ac:picMkLst>
            <pc:docMk/>
            <pc:sldMk cId="1049893653" sldId="274"/>
            <ac:picMk id="39" creationId="{688783C7-E98E-75C0-1EA3-FCEBDCDD6931}"/>
          </ac:picMkLst>
        </pc:picChg>
        <pc:picChg chg="del mod">
          <ac:chgData name="CAO THI TRIEU VI" userId="1a55d0bf-e781-4ea5-8549-370b5719438e" providerId="ADAL" clId="{48D3EC60-9B9B-400B-8AD9-A2B137658085}" dt="2022-12-28T09:19:21.200" v="1882" actId="478"/>
          <ac:picMkLst>
            <pc:docMk/>
            <pc:sldMk cId="1049893653" sldId="274"/>
            <ac:picMk id="48" creationId="{FCCD3EEF-A84E-7B2B-9F78-FE1427E7DB0A}"/>
          </ac:picMkLst>
        </pc:picChg>
        <pc:cxnChg chg="mod">
          <ac:chgData name="CAO THI TRIEU VI" userId="1a55d0bf-e781-4ea5-8549-370b5719438e" providerId="ADAL" clId="{48D3EC60-9B9B-400B-8AD9-A2B137658085}" dt="2022-12-28T09:20:33.962" v="1901" actId="14100"/>
          <ac:cxnSpMkLst>
            <pc:docMk/>
            <pc:sldMk cId="1049893653" sldId="274"/>
            <ac:cxnSpMk id="18" creationId="{B3B9F127-BE5D-BACD-E228-3CF3BB62E528}"/>
          </ac:cxnSpMkLst>
        </pc:cxnChg>
      </pc:sldChg>
      <pc:sldChg chg="addSp delSp modSp add mod ord modTransition delAnim modAnim">
        <pc:chgData name="CAO THI TRIEU VI" userId="1a55d0bf-e781-4ea5-8549-370b5719438e" providerId="ADAL" clId="{48D3EC60-9B9B-400B-8AD9-A2B137658085}" dt="2022-12-28T10:30:04.074" v="3955"/>
        <pc:sldMkLst>
          <pc:docMk/>
          <pc:sldMk cId="4049681015" sldId="275"/>
        </pc:sldMkLst>
        <pc:spChg chg="del mod">
          <ac:chgData name="CAO THI TRIEU VI" userId="1a55d0bf-e781-4ea5-8549-370b5719438e" providerId="ADAL" clId="{48D3EC60-9B9B-400B-8AD9-A2B137658085}" dt="2022-12-28T09:32:14.429" v="2031" actId="478"/>
          <ac:spMkLst>
            <pc:docMk/>
            <pc:sldMk cId="4049681015" sldId="275"/>
            <ac:spMk id="2" creationId="{DAD0B312-DADA-9379-A0AB-7318534B0716}"/>
          </ac:spMkLst>
        </pc:spChg>
        <pc:spChg chg="mod">
          <ac:chgData name="CAO THI TRIEU VI" userId="1a55d0bf-e781-4ea5-8549-370b5719438e" providerId="ADAL" clId="{48D3EC60-9B9B-400B-8AD9-A2B137658085}" dt="2022-12-28T09:28:57.162" v="1991" actId="1076"/>
          <ac:spMkLst>
            <pc:docMk/>
            <pc:sldMk cId="4049681015" sldId="275"/>
            <ac:spMk id="3" creationId="{B0DF8F0B-9FD0-177F-3684-7171EA72483C}"/>
          </ac:spMkLst>
        </pc:spChg>
        <pc:spChg chg="mod">
          <ac:chgData name="CAO THI TRIEU VI" userId="1a55d0bf-e781-4ea5-8549-370b5719438e" providerId="ADAL" clId="{48D3EC60-9B9B-400B-8AD9-A2B137658085}" dt="2022-12-28T09:32:41.883" v="2038" actId="1076"/>
          <ac:spMkLst>
            <pc:docMk/>
            <pc:sldMk cId="4049681015" sldId="275"/>
            <ac:spMk id="4" creationId="{5FAA66BA-D4E1-DD71-3812-AA52B6A82708}"/>
          </ac:spMkLst>
        </pc:spChg>
        <pc:spChg chg="mod">
          <ac:chgData name="CAO THI TRIEU VI" userId="1a55d0bf-e781-4ea5-8549-370b5719438e" providerId="ADAL" clId="{48D3EC60-9B9B-400B-8AD9-A2B137658085}" dt="2022-12-28T09:32:41.883" v="2038" actId="1076"/>
          <ac:spMkLst>
            <pc:docMk/>
            <pc:sldMk cId="4049681015" sldId="275"/>
            <ac:spMk id="6" creationId="{1CE8E287-0ABF-82B8-2E4C-8CC8C918C5C0}"/>
          </ac:spMkLst>
        </pc:spChg>
        <pc:spChg chg="del">
          <ac:chgData name="CAO THI TRIEU VI" userId="1a55d0bf-e781-4ea5-8549-370b5719438e" providerId="ADAL" clId="{48D3EC60-9B9B-400B-8AD9-A2B137658085}" dt="2022-12-28T09:27:40.976" v="1934" actId="478"/>
          <ac:spMkLst>
            <pc:docMk/>
            <pc:sldMk cId="4049681015" sldId="275"/>
            <ac:spMk id="7" creationId="{975F0298-269B-3385-5DD9-D58465DEF170}"/>
          </ac:spMkLst>
        </pc:spChg>
        <pc:spChg chg="add mod">
          <ac:chgData name="CAO THI TRIEU VI" userId="1a55d0bf-e781-4ea5-8549-370b5719438e" providerId="ADAL" clId="{48D3EC60-9B9B-400B-8AD9-A2B137658085}" dt="2022-12-28T09:28:52.820" v="1990" actId="164"/>
          <ac:spMkLst>
            <pc:docMk/>
            <pc:sldMk cId="4049681015" sldId="275"/>
            <ac:spMk id="13" creationId="{85E64DDC-8D1A-E065-88A4-75368C95ED51}"/>
          </ac:spMkLst>
        </pc:spChg>
        <pc:spChg chg="add mod">
          <ac:chgData name="CAO THI TRIEU VI" userId="1a55d0bf-e781-4ea5-8549-370b5719438e" providerId="ADAL" clId="{48D3EC60-9B9B-400B-8AD9-A2B137658085}" dt="2022-12-28T09:32:47.419" v="2039" actId="1076"/>
          <ac:spMkLst>
            <pc:docMk/>
            <pc:sldMk cId="4049681015" sldId="275"/>
            <ac:spMk id="15" creationId="{DAD37855-50E0-7618-0913-1A691FDE66A0}"/>
          </ac:spMkLst>
        </pc:spChg>
        <pc:spChg chg="add mod">
          <ac:chgData name="CAO THI TRIEU VI" userId="1a55d0bf-e781-4ea5-8549-370b5719438e" providerId="ADAL" clId="{48D3EC60-9B9B-400B-8AD9-A2B137658085}" dt="2022-12-28T09:32:47.419" v="2039" actId="1076"/>
          <ac:spMkLst>
            <pc:docMk/>
            <pc:sldMk cId="4049681015" sldId="275"/>
            <ac:spMk id="16" creationId="{71C363CB-65FA-BB98-DA9F-CBADBCC28F32}"/>
          </ac:spMkLst>
        </pc:spChg>
        <pc:spChg chg="add mod">
          <ac:chgData name="CAO THI TRIEU VI" userId="1a55d0bf-e781-4ea5-8549-370b5719438e" providerId="ADAL" clId="{48D3EC60-9B9B-400B-8AD9-A2B137658085}" dt="2022-12-28T09:32:52.972" v="2040" actId="1076"/>
          <ac:spMkLst>
            <pc:docMk/>
            <pc:sldMk cId="4049681015" sldId="275"/>
            <ac:spMk id="17" creationId="{CA257848-B365-7905-2780-5BBDE4FD1D7D}"/>
          </ac:spMkLst>
        </pc:spChg>
        <pc:spChg chg="add mod">
          <ac:chgData name="CAO THI TRIEU VI" userId="1a55d0bf-e781-4ea5-8549-370b5719438e" providerId="ADAL" clId="{48D3EC60-9B9B-400B-8AD9-A2B137658085}" dt="2022-12-28T09:32:52.972" v="2040" actId="1076"/>
          <ac:spMkLst>
            <pc:docMk/>
            <pc:sldMk cId="4049681015" sldId="275"/>
            <ac:spMk id="18" creationId="{D0CBA5D2-59B2-040C-FB29-81C16B6E16A1}"/>
          </ac:spMkLst>
        </pc:spChg>
        <pc:spChg chg="add mod ord">
          <ac:chgData name="CAO THI TRIEU VI" userId="1a55d0bf-e781-4ea5-8549-370b5719438e" providerId="ADAL" clId="{48D3EC60-9B9B-400B-8AD9-A2B137658085}" dt="2022-12-28T09:32:17.439" v="2033" actId="167"/>
          <ac:spMkLst>
            <pc:docMk/>
            <pc:sldMk cId="4049681015" sldId="275"/>
            <ac:spMk id="20" creationId="{548C38D1-9E78-288C-EE60-F17BCC5A7F6C}"/>
          </ac:spMkLst>
        </pc:spChg>
        <pc:grpChg chg="del">
          <ac:chgData name="CAO THI TRIEU VI" userId="1a55d0bf-e781-4ea5-8549-370b5719438e" providerId="ADAL" clId="{48D3EC60-9B9B-400B-8AD9-A2B137658085}" dt="2022-12-28T09:27:40.976" v="1934" actId="478"/>
          <ac:grpSpMkLst>
            <pc:docMk/>
            <pc:sldMk cId="4049681015" sldId="275"/>
            <ac:grpSpMk id="8" creationId="{E63A17F3-57BF-B997-8F38-54037450598B}"/>
          </ac:grpSpMkLst>
        </pc:grpChg>
        <pc:grpChg chg="add mod">
          <ac:chgData name="CAO THI TRIEU VI" userId="1a55d0bf-e781-4ea5-8549-370b5719438e" providerId="ADAL" clId="{48D3EC60-9B9B-400B-8AD9-A2B137658085}" dt="2022-12-28T09:29:01.643" v="1992" actId="1076"/>
          <ac:grpSpMkLst>
            <pc:docMk/>
            <pc:sldMk cId="4049681015" sldId="275"/>
            <ac:grpSpMk id="14" creationId="{C6F27ECB-EB76-7CA5-BEB4-B2AA3D2A78C2}"/>
          </ac:grpSpMkLst>
        </pc:grpChg>
        <pc:picChg chg="ord">
          <ac:chgData name="CAO THI TRIEU VI" userId="1a55d0bf-e781-4ea5-8549-370b5719438e" providerId="ADAL" clId="{48D3EC60-9B9B-400B-8AD9-A2B137658085}" dt="2022-12-28T09:32:19.513" v="2034" actId="167"/>
          <ac:picMkLst>
            <pc:docMk/>
            <pc:sldMk cId="4049681015" sldId="275"/>
            <ac:picMk id="5" creationId="{CE8AF87F-EAD5-695F-07DB-46BF8528CBC2}"/>
          </ac:picMkLst>
        </pc:picChg>
        <pc:picChg chg="add mod">
          <ac:chgData name="CAO THI TRIEU VI" userId="1a55d0bf-e781-4ea5-8549-370b5719438e" providerId="ADAL" clId="{48D3EC60-9B9B-400B-8AD9-A2B137658085}" dt="2022-12-28T09:30:05.022" v="2001" actId="1076"/>
          <ac:picMkLst>
            <pc:docMk/>
            <pc:sldMk cId="4049681015" sldId="275"/>
            <ac:picMk id="19" creationId="{CA106443-2BE6-C9C8-7C79-5858E9355CBE}"/>
          </ac:picMkLst>
        </pc:picChg>
      </pc:sldChg>
      <pc:sldChg chg="modSp add mod ord modTransition">
        <pc:chgData name="CAO THI TRIEU VI" userId="1a55d0bf-e781-4ea5-8549-370b5719438e" providerId="ADAL" clId="{48D3EC60-9B9B-400B-8AD9-A2B137658085}" dt="2022-12-28T10:30:04.074" v="3955"/>
        <pc:sldMkLst>
          <pc:docMk/>
          <pc:sldMk cId="273131245" sldId="276"/>
        </pc:sldMkLst>
        <pc:spChg chg="mod">
          <ac:chgData name="CAO THI TRIEU VI" userId="1a55d0bf-e781-4ea5-8549-370b5719438e" providerId="ADAL" clId="{48D3EC60-9B9B-400B-8AD9-A2B137658085}" dt="2022-12-28T09:34:29.907" v="2065" actId="20577"/>
          <ac:spMkLst>
            <pc:docMk/>
            <pc:sldMk cId="273131245" sldId="276"/>
            <ac:spMk id="3" creationId="{BB5AB5A8-8273-7D3E-6B71-E6FA2B1E9493}"/>
          </ac:spMkLst>
        </pc:spChg>
        <pc:spChg chg="mod">
          <ac:chgData name="CAO THI TRIEU VI" userId="1a55d0bf-e781-4ea5-8549-370b5719438e" providerId="ADAL" clId="{48D3EC60-9B9B-400B-8AD9-A2B137658085}" dt="2022-12-28T09:34:39.741" v="2067" actId="20577"/>
          <ac:spMkLst>
            <pc:docMk/>
            <pc:sldMk cId="273131245" sldId="276"/>
            <ac:spMk id="4" creationId="{F4454C12-711C-0310-6348-018989073039}"/>
          </ac:spMkLst>
        </pc:spChg>
        <pc:spChg chg="mod">
          <ac:chgData name="CAO THI TRIEU VI" userId="1a55d0bf-e781-4ea5-8549-370b5719438e" providerId="ADAL" clId="{48D3EC60-9B9B-400B-8AD9-A2B137658085}" dt="2022-12-28T09:34:26.960" v="2064" actId="20577"/>
          <ac:spMkLst>
            <pc:docMk/>
            <pc:sldMk cId="273131245" sldId="276"/>
            <ac:spMk id="6" creationId="{B7ABC3F0-3D83-B0A4-84FE-21D1A5D73200}"/>
          </ac:spMkLst>
        </pc:spChg>
        <pc:spChg chg="mod">
          <ac:chgData name="CAO THI TRIEU VI" userId="1a55d0bf-e781-4ea5-8549-370b5719438e" providerId="ADAL" clId="{48D3EC60-9B9B-400B-8AD9-A2B137658085}" dt="2022-12-28T09:34:00.716" v="2058" actId="20577"/>
          <ac:spMkLst>
            <pc:docMk/>
            <pc:sldMk cId="273131245" sldId="276"/>
            <ac:spMk id="7" creationId="{FD92B44D-C612-2D24-1687-FFFCF61611E6}"/>
          </ac:spMkLst>
        </pc:spChg>
        <pc:spChg chg="mod">
          <ac:chgData name="CAO THI TRIEU VI" userId="1a55d0bf-e781-4ea5-8549-370b5719438e" providerId="ADAL" clId="{48D3EC60-9B9B-400B-8AD9-A2B137658085}" dt="2022-12-28T09:34:02.793" v="2059" actId="20577"/>
          <ac:spMkLst>
            <pc:docMk/>
            <pc:sldMk cId="273131245" sldId="276"/>
            <ac:spMk id="8" creationId="{5918634E-1D88-3BD8-F461-AAD860752ED9}"/>
          </ac:spMkLst>
        </pc:spChg>
        <pc:spChg chg="mod">
          <ac:chgData name="CAO THI TRIEU VI" userId="1a55d0bf-e781-4ea5-8549-370b5719438e" providerId="ADAL" clId="{48D3EC60-9B9B-400B-8AD9-A2B137658085}" dt="2022-12-28T09:34:10.245" v="2060" actId="20577"/>
          <ac:spMkLst>
            <pc:docMk/>
            <pc:sldMk cId="273131245" sldId="276"/>
            <ac:spMk id="11" creationId="{D11027C5-D41F-1B99-82FD-D7A88E278FE3}"/>
          </ac:spMkLst>
        </pc:spChg>
        <pc:spChg chg="mod">
          <ac:chgData name="CAO THI TRIEU VI" userId="1a55d0bf-e781-4ea5-8549-370b5719438e" providerId="ADAL" clId="{48D3EC60-9B9B-400B-8AD9-A2B137658085}" dt="2022-12-28T09:33:56.104" v="2053" actId="20577"/>
          <ac:spMkLst>
            <pc:docMk/>
            <pc:sldMk cId="273131245" sldId="276"/>
            <ac:spMk id="12" creationId="{DCDFC99C-FAC4-F9BF-AFA2-59903560716D}"/>
          </ac:spMkLst>
        </pc:spChg>
        <pc:spChg chg="mod">
          <ac:chgData name="CAO THI TRIEU VI" userId="1a55d0bf-e781-4ea5-8549-370b5719438e" providerId="ADAL" clId="{48D3EC60-9B9B-400B-8AD9-A2B137658085}" dt="2022-12-28T09:34:13.949" v="2061" actId="20577"/>
          <ac:spMkLst>
            <pc:docMk/>
            <pc:sldMk cId="273131245" sldId="276"/>
            <ac:spMk id="13" creationId="{F7140B58-2BCC-F111-103C-9CA009A7A159}"/>
          </ac:spMkLst>
        </pc:spChg>
        <pc:spChg chg="mod">
          <ac:chgData name="CAO THI TRIEU VI" userId="1a55d0bf-e781-4ea5-8549-370b5719438e" providerId="ADAL" clId="{48D3EC60-9B9B-400B-8AD9-A2B137658085}" dt="2022-12-28T09:34:53.471" v="2073" actId="20577"/>
          <ac:spMkLst>
            <pc:docMk/>
            <pc:sldMk cId="273131245" sldId="276"/>
            <ac:spMk id="14" creationId="{9F98128A-1D8F-CEDF-EEFC-E6A019F57960}"/>
          </ac:spMkLst>
        </pc:spChg>
        <pc:spChg chg="mod">
          <ac:chgData name="CAO THI TRIEU VI" userId="1a55d0bf-e781-4ea5-8549-370b5719438e" providerId="ADAL" clId="{48D3EC60-9B9B-400B-8AD9-A2B137658085}" dt="2022-12-28T09:34:19.698" v="2063" actId="1076"/>
          <ac:spMkLst>
            <pc:docMk/>
            <pc:sldMk cId="273131245" sldId="276"/>
            <ac:spMk id="15" creationId="{BD1537BB-1BA8-A894-C16D-2310B2DD7405}"/>
          </ac:spMkLst>
        </pc:spChg>
        <pc:spChg chg="mod">
          <ac:chgData name="CAO THI TRIEU VI" userId="1a55d0bf-e781-4ea5-8549-370b5719438e" providerId="ADAL" clId="{48D3EC60-9B9B-400B-8AD9-A2B137658085}" dt="2022-12-28T09:34:32.458" v="2066" actId="20577"/>
          <ac:spMkLst>
            <pc:docMk/>
            <pc:sldMk cId="273131245" sldId="276"/>
            <ac:spMk id="16" creationId="{4B370B43-FF73-506E-2033-F32A2A7E4369}"/>
          </ac:spMkLst>
        </pc:spChg>
        <pc:spChg chg="mod">
          <ac:chgData name="CAO THI TRIEU VI" userId="1a55d0bf-e781-4ea5-8549-370b5719438e" providerId="ADAL" clId="{48D3EC60-9B9B-400B-8AD9-A2B137658085}" dt="2022-12-28T09:34:57.003" v="2074" actId="20577"/>
          <ac:spMkLst>
            <pc:docMk/>
            <pc:sldMk cId="273131245" sldId="276"/>
            <ac:spMk id="17" creationId="{6AC07883-EC16-F8D1-3255-B1282B9E23C9}"/>
          </ac:spMkLst>
        </pc:spChg>
        <pc:spChg chg="mod">
          <ac:chgData name="CAO THI TRIEU VI" userId="1a55d0bf-e781-4ea5-8549-370b5719438e" providerId="ADAL" clId="{48D3EC60-9B9B-400B-8AD9-A2B137658085}" dt="2022-12-28T09:34:59.041" v="2075" actId="20577"/>
          <ac:spMkLst>
            <pc:docMk/>
            <pc:sldMk cId="273131245" sldId="276"/>
            <ac:spMk id="19" creationId="{3FF6B9F4-C0CA-C44B-A621-2CC655EC0D62}"/>
          </ac:spMkLst>
        </pc:spChg>
        <pc:spChg chg="mod">
          <ac:chgData name="CAO THI TRIEU VI" userId="1a55d0bf-e781-4ea5-8549-370b5719438e" providerId="ADAL" clId="{48D3EC60-9B9B-400B-8AD9-A2B137658085}" dt="2022-12-28T09:35:18.209" v="2093" actId="1076"/>
          <ac:spMkLst>
            <pc:docMk/>
            <pc:sldMk cId="273131245" sldId="276"/>
            <ac:spMk id="21" creationId="{AA4A1F32-C01D-FD4B-A44A-DF14F5FF1BD2}"/>
          </ac:spMkLst>
        </pc:spChg>
      </pc:sldChg>
      <pc:sldChg chg="delSp add del mod">
        <pc:chgData name="CAO THI TRIEU VI" userId="1a55d0bf-e781-4ea5-8549-370b5719438e" providerId="ADAL" clId="{48D3EC60-9B9B-400B-8AD9-A2B137658085}" dt="2022-12-28T09:30:43.833" v="2005" actId="47"/>
        <pc:sldMkLst>
          <pc:docMk/>
          <pc:sldMk cId="2566312659" sldId="276"/>
        </pc:sldMkLst>
        <pc:picChg chg="del">
          <ac:chgData name="CAO THI TRIEU VI" userId="1a55d0bf-e781-4ea5-8549-370b5719438e" providerId="ADAL" clId="{48D3EC60-9B9B-400B-8AD9-A2B137658085}" dt="2022-12-28T09:30:40.438" v="2004" actId="478"/>
          <ac:picMkLst>
            <pc:docMk/>
            <pc:sldMk cId="2566312659" sldId="276"/>
            <ac:picMk id="19" creationId="{CA106443-2BE6-C9C8-7C79-5858E9355CBE}"/>
          </ac:picMkLst>
        </pc:picChg>
      </pc:sldChg>
      <pc:sldChg chg="addSp modSp add mod modTransition modAnim">
        <pc:chgData name="CAO THI TRIEU VI" userId="1a55d0bf-e781-4ea5-8549-370b5719438e" providerId="ADAL" clId="{48D3EC60-9B9B-400B-8AD9-A2B137658085}" dt="2022-12-28T10:33:45.434" v="3962"/>
        <pc:sldMkLst>
          <pc:docMk/>
          <pc:sldMk cId="4096668323" sldId="277"/>
        </pc:sldMkLst>
        <pc:spChg chg="mod">
          <ac:chgData name="CAO THI TRIEU VI" userId="1a55d0bf-e781-4ea5-8549-370b5719438e" providerId="ADAL" clId="{48D3EC60-9B9B-400B-8AD9-A2B137658085}" dt="2022-12-28T09:36:53.058" v="2123" actId="1037"/>
          <ac:spMkLst>
            <pc:docMk/>
            <pc:sldMk cId="4096668323" sldId="277"/>
            <ac:spMk id="3" creationId="{BB5AB5A8-8273-7D3E-6B71-E6FA2B1E9493}"/>
          </ac:spMkLst>
        </pc:spChg>
        <pc:spChg chg="mod">
          <ac:chgData name="CAO THI TRIEU VI" userId="1a55d0bf-e781-4ea5-8549-370b5719438e" providerId="ADAL" clId="{48D3EC60-9B9B-400B-8AD9-A2B137658085}" dt="2022-12-28T09:37:05.372" v="2130" actId="20577"/>
          <ac:spMkLst>
            <pc:docMk/>
            <pc:sldMk cId="4096668323" sldId="277"/>
            <ac:spMk id="4" creationId="{F4454C12-711C-0310-6348-018989073039}"/>
          </ac:spMkLst>
        </pc:spChg>
        <pc:spChg chg="mod">
          <ac:chgData name="CAO THI TRIEU VI" userId="1a55d0bf-e781-4ea5-8549-370b5719438e" providerId="ADAL" clId="{48D3EC60-9B9B-400B-8AD9-A2B137658085}" dt="2022-12-28T09:36:32.483" v="2119" actId="20577"/>
          <ac:spMkLst>
            <pc:docMk/>
            <pc:sldMk cId="4096668323" sldId="277"/>
            <ac:spMk id="6" creationId="{B7ABC3F0-3D83-B0A4-84FE-21D1A5D73200}"/>
          </ac:spMkLst>
        </pc:spChg>
        <pc:spChg chg="mod">
          <ac:chgData name="CAO THI TRIEU VI" userId="1a55d0bf-e781-4ea5-8549-370b5719438e" providerId="ADAL" clId="{48D3EC60-9B9B-400B-8AD9-A2B137658085}" dt="2022-12-28T09:36:05.474" v="2110" actId="20577"/>
          <ac:spMkLst>
            <pc:docMk/>
            <pc:sldMk cId="4096668323" sldId="277"/>
            <ac:spMk id="7" creationId="{FD92B44D-C612-2D24-1687-FFFCF61611E6}"/>
          </ac:spMkLst>
        </pc:spChg>
        <pc:spChg chg="mod">
          <ac:chgData name="CAO THI TRIEU VI" userId="1a55d0bf-e781-4ea5-8549-370b5719438e" providerId="ADAL" clId="{48D3EC60-9B9B-400B-8AD9-A2B137658085}" dt="2022-12-28T09:36:12.213" v="2113" actId="20577"/>
          <ac:spMkLst>
            <pc:docMk/>
            <pc:sldMk cId="4096668323" sldId="277"/>
            <ac:spMk id="8" creationId="{5918634E-1D88-3BD8-F461-AAD860752ED9}"/>
          </ac:spMkLst>
        </pc:spChg>
        <pc:spChg chg="mod">
          <ac:chgData name="CAO THI TRIEU VI" userId="1a55d0bf-e781-4ea5-8549-370b5719438e" providerId="ADAL" clId="{48D3EC60-9B9B-400B-8AD9-A2B137658085}" dt="2022-12-28T09:36:14.717" v="2114" actId="20577"/>
          <ac:spMkLst>
            <pc:docMk/>
            <pc:sldMk cId="4096668323" sldId="277"/>
            <ac:spMk id="11" creationId="{D11027C5-D41F-1B99-82FD-D7A88E278FE3}"/>
          </ac:spMkLst>
        </pc:spChg>
        <pc:spChg chg="mod">
          <ac:chgData name="CAO THI TRIEU VI" userId="1a55d0bf-e781-4ea5-8549-370b5719438e" providerId="ADAL" clId="{48D3EC60-9B9B-400B-8AD9-A2B137658085}" dt="2022-12-28T09:35:58.235" v="2105" actId="20577"/>
          <ac:spMkLst>
            <pc:docMk/>
            <pc:sldMk cId="4096668323" sldId="277"/>
            <ac:spMk id="12" creationId="{DCDFC99C-FAC4-F9BF-AFA2-59903560716D}"/>
          </ac:spMkLst>
        </pc:spChg>
        <pc:spChg chg="mod">
          <ac:chgData name="CAO THI TRIEU VI" userId="1a55d0bf-e781-4ea5-8549-370b5719438e" providerId="ADAL" clId="{48D3EC60-9B9B-400B-8AD9-A2B137658085}" dt="2022-12-28T09:36:22.100" v="2116" actId="20577"/>
          <ac:spMkLst>
            <pc:docMk/>
            <pc:sldMk cId="4096668323" sldId="277"/>
            <ac:spMk id="13" creationId="{F7140B58-2BCC-F111-103C-9CA009A7A159}"/>
          </ac:spMkLst>
        </pc:spChg>
        <pc:spChg chg="mod">
          <ac:chgData name="CAO THI TRIEU VI" userId="1a55d0bf-e781-4ea5-8549-370b5719438e" providerId="ADAL" clId="{48D3EC60-9B9B-400B-8AD9-A2B137658085}" dt="2022-12-28T09:37:14.568" v="2131" actId="1076"/>
          <ac:spMkLst>
            <pc:docMk/>
            <pc:sldMk cId="4096668323" sldId="277"/>
            <ac:spMk id="14" creationId="{9F98128A-1D8F-CEDF-EEFC-E6A019F57960}"/>
          </ac:spMkLst>
        </pc:spChg>
        <pc:spChg chg="mod">
          <ac:chgData name="CAO THI TRIEU VI" userId="1a55d0bf-e781-4ea5-8549-370b5719438e" providerId="ADAL" clId="{48D3EC60-9B9B-400B-8AD9-A2B137658085}" dt="2022-12-28T09:36:29.320" v="2118" actId="20577"/>
          <ac:spMkLst>
            <pc:docMk/>
            <pc:sldMk cId="4096668323" sldId="277"/>
            <ac:spMk id="15" creationId="{BD1537BB-1BA8-A894-C16D-2310B2DD7405}"/>
          </ac:spMkLst>
        </pc:spChg>
        <pc:spChg chg="mod">
          <ac:chgData name="CAO THI TRIEU VI" userId="1a55d0bf-e781-4ea5-8549-370b5719438e" providerId="ADAL" clId="{48D3EC60-9B9B-400B-8AD9-A2B137658085}" dt="2022-12-28T09:37:19.394" v="2133" actId="20577"/>
          <ac:spMkLst>
            <pc:docMk/>
            <pc:sldMk cId="4096668323" sldId="277"/>
            <ac:spMk id="16" creationId="{4B370B43-FF73-506E-2033-F32A2A7E4369}"/>
          </ac:spMkLst>
        </pc:spChg>
        <pc:spChg chg="mod">
          <ac:chgData name="CAO THI TRIEU VI" userId="1a55d0bf-e781-4ea5-8549-370b5719438e" providerId="ADAL" clId="{48D3EC60-9B9B-400B-8AD9-A2B137658085}" dt="2022-12-28T09:37:43.449" v="2139" actId="20577"/>
          <ac:spMkLst>
            <pc:docMk/>
            <pc:sldMk cId="4096668323" sldId="277"/>
            <ac:spMk id="17" creationId="{6AC07883-EC16-F8D1-3255-B1282B9E23C9}"/>
          </ac:spMkLst>
        </pc:spChg>
        <pc:spChg chg="mod">
          <ac:chgData name="CAO THI TRIEU VI" userId="1a55d0bf-e781-4ea5-8549-370b5719438e" providerId="ADAL" clId="{48D3EC60-9B9B-400B-8AD9-A2B137658085}" dt="2022-12-28T09:37:59.872" v="2143" actId="1035"/>
          <ac:spMkLst>
            <pc:docMk/>
            <pc:sldMk cId="4096668323" sldId="277"/>
            <ac:spMk id="18" creationId="{A89A2AE5-27ED-379D-68AF-EE0D51FDE6E1}"/>
          </ac:spMkLst>
        </pc:spChg>
        <pc:spChg chg="mod">
          <ac:chgData name="CAO THI TRIEU VI" userId="1a55d0bf-e781-4ea5-8549-370b5719438e" providerId="ADAL" clId="{48D3EC60-9B9B-400B-8AD9-A2B137658085}" dt="2022-12-28T09:38:13.443" v="2145" actId="20577"/>
          <ac:spMkLst>
            <pc:docMk/>
            <pc:sldMk cId="4096668323" sldId="277"/>
            <ac:spMk id="19" creationId="{3FF6B9F4-C0CA-C44B-A621-2CC655EC0D62}"/>
          </ac:spMkLst>
        </pc:spChg>
        <pc:spChg chg="add mod">
          <ac:chgData name="CAO THI TRIEU VI" userId="1a55d0bf-e781-4ea5-8549-370b5719438e" providerId="ADAL" clId="{48D3EC60-9B9B-400B-8AD9-A2B137658085}" dt="2022-12-28T09:37:33.128" v="2137"/>
          <ac:spMkLst>
            <pc:docMk/>
            <pc:sldMk cId="4096668323" sldId="277"/>
            <ac:spMk id="20" creationId="{72BE9AA0-E99B-3B9B-D061-4529F666E09B}"/>
          </ac:spMkLst>
        </pc:spChg>
        <pc:spChg chg="mod">
          <ac:chgData name="CAO THI TRIEU VI" userId="1a55d0bf-e781-4ea5-8549-370b5719438e" providerId="ADAL" clId="{48D3EC60-9B9B-400B-8AD9-A2B137658085}" dt="2022-12-28T09:39:04.957" v="2182" actId="20577"/>
          <ac:spMkLst>
            <pc:docMk/>
            <pc:sldMk cId="4096668323" sldId="277"/>
            <ac:spMk id="21" creationId="{AA4A1F32-C01D-FD4B-A44A-DF14F5FF1BD2}"/>
          </ac:spMkLst>
        </pc:spChg>
        <pc:spChg chg="add mod">
          <ac:chgData name="CAO THI TRIEU VI" userId="1a55d0bf-e781-4ea5-8549-370b5719438e" providerId="ADAL" clId="{48D3EC60-9B9B-400B-8AD9-A2B137658085}" dt="2022-12-28T09:38:24.718" v="2147" actId="1076"/>
          <ac:spMkLst>
            <pc:docMk/>
            <pc:sldMk cId="4096668323" sldId="277"/>
            <ac:spMk id="24" creationId="{7B2D94CF-7041-CAFE-0320-6C98472226A6}"/>
          </ac:spMkLst>
        </pc:spChg>
        <pc:spChg chg="add mod">
          <ac:chgData name="CAO THI TRIEU VI" userId="1a55d0bf-e781-4ea5-8549-370b5719438e" providerId="ADAL" clId="{48D3EC60-9B9B-400B-8AD9-A2B137658085}" dt="2022-12-28T09:38:36.673" v="2150" actId="20577"/>
          <ac:spMkLst>
            <pc:docMk/>
            <pc:sldMk cId="4096668323" sldId="277"/>
            <ac:spMk id="25" creationId="{0954ECE3-A58B-A2AC-695B-8A0F4BA4BD58}"/>
          </ac:spMkLst>
        </pc:spChg>
        <pc:spChg chg="add mod">
          <ac:chgData name="CAO THI TRIEU VI" userId="1a55d0bf-e781-4ea5-8549-370b5719438e" providerId="ADAL" clId="{48D3EC60-9B9B-400B-8AD9-A2B137658085}" dt="2022-12-28T09:38:46.389" v="2153" actId="20577"/>
          <ac:spMkLst>
            <pc:docMk/>
            <pc:sldMk cId="4096668323" sldId="277"/>
            <ac:spMk id="26" creationId="{2948F9D7-9917-A29D-1FB8-8E84F5D0B188}"/>
          </ac:spMkLst>
        </pc:spChg>
        <pc:cxnChg chg="mod">
          <ac:chgData name="CAO THI TRIEU VI" userId="1a55d0bf-e781-4ea5-8549-370b5719438e" providerId="ADAL" clId="{48D3EC60-9B9B-400B-8AD9-A2B137658085}" dt="2022-12-28T09:37:57.563" v="2142" actId="14100"/>
          <ac:cxnSpMkLst>
            <pc:docMk/>
            <pc:sldMk cId="4096668323" sldId="277"/>
            <ac:cxnSpMk id="9" creationId="{20E7A0AD-9F0A-5361-2B59-B5D1086E9765}"/>
          </ac:cxnSpMkLst>
        </pc:cxnChg>
      </pc:sldChg>
      <pc:sldChg chg="modSp add del">
        <pc:chgData name="CAO THI TRIEU VI" userId="1a55d0bf-e781-4ea5-8549-370b5719438e" providerId="ADAL" clId="{48D3EC60-9B9B-400B-8AD9-A2B137658085}" dt="2022-12-28T09:39:57.665" v="2198" actId="47"/>
        <pc:sldMkLst>
          <pc:docMk/>
          <pc:sldMk cId="533142513" sldId="278"/>
        </pc:sldMkLst>
        <pc:spChg chg="mod">
          <ac:chgData name="CAO THI TRIEU VI" userId="1a55d0bf-e781-4ea5-8549-370b5719438e" providerId="ADAL" clId="{48D3EC60-9B9B-400B-8AD9-A2B137658085}" dt="2022-12-28T09:39:48.150" v="2196" actId="20577"/>
          <ac:spMkLst>
            <pc:docMk/>
            <pc:sldMk cId="533142513" sldId="278"/>
            <ac:spMk id="7" creationId="{FD92B44D-C612-2D24-1687-FFFCF61611E6}"/>
          </ac:spMkLst>
        </pc:spChg>
        <pc:spChg chg="mod">
          <ac:chgData name="CAO THI TRIEU VI" userId="1a55d0bf-e781-4ea5-8549-370b5719438e" providerId="ADAL" clId="{48D3EC60-9B9B-400B-8AD9-A2B137658085}" dt="2022-12-28T09:39:49.984" v="2197" actId="20577"/>
          <ac:spMkLst>
            <pc:docMk/>
            <pc:sldMk cId="533142513" sldId="278"/>
            <ac:spMk id="8" creationId="{5918634E-1D88-3BD8-F461-AAD860752ED9}"/>
          </ac:spMkLst>
        </pc:spChg>
        <pc:spChg chg="mod">
          <ac:chgData name="CAO THI TRIEU VI" userId="1a55d0bf-e781-4ea5-8549-370b5719438e" providerId="ADAL" clId="{48D3EC60-9B9B-400B-8AD9-A2B137658085}" dt="2022-12-28T09:39:38.256" v="2189" actId="20577"/>
          <ac:spMkLst>
            <pc:docMk/>
            <pc:sldMk cId="533142513" sldId="278"/>
            <ac:spMk id="12" creationId="{DCDFC99C-FAC4-F9BF-AFA2-59903560716D}"/>
          </ac:spMkLst>
        </pc:spChg>
      </pc:sldChg>
      <pc:sldChg chg="modSp add mod ord modTransition">
        <pc:chgData name="CAO THI TRIEU VI" userId="1a55d0bf-e781-4ea5-8549-370b5719438e" providerId="ADAL" clId="{48D3EC60-9B9B-400B-8AD9-A2B137658085}" dt="2022-12-28T10:30:04.074" v="3955"/>
        <pc:sldMkLst>
          <pc:docMk/>
          <pc:sldMk cId="3979887522" sldId="278"/>
        </pc:sldMkLst>
        <pc:spChg chg="mod">
          <ac:chgData name="CAO THI TRIEU VI" userId="1a55d0bf-e781-4ea5-8549-370b5719438e" providerId="ADAL" clId="{48D3EC60-9B9B-400B-8AD9-A2B137658085}" dt="2022-12-28T09:40:44.424" v="2223" actId="20577"/>
          <ac:spMkLst>
            <pc:docMk/>
            <pc:sldMk cId="3979887522" sldId="278"/>
            <ac:spMk id="4" creationId="{F4454C12-711C-0310-6348-018989073039}"/>
          </ac:spMkLst>
        </pc:spChg>
        <pc:spChg chg="mod">
          <ac:chgData name="CAO THI TRIEU VI" userId="1a55d0bf-e781-4ea5-8549-370b5719438e" providerId="ADAL" clId="{48D3EC60-9B9B-400B-8AD9-A2B137658085}" dt="2022-12-28T09:40:38.305" v="2220" actId="20577"/>
          <ac:spMkLst>
            <pc:docMk/>
            <pc:sldMk cId="3979887522" sldId="278"/>
            <ac:spMk id="6" creationId="{B7ABC3F0-3D83-B0A4-84FE-21D1A5D73200}"/>
          </ac:spMkLst>
        </pc:spChg>
        <pc:spChg chg="mod">
          <ac:chgData name="CAO THI TRIEU VI" userId="1a55d0bf-e781-4ea5-8549-370b5719438e" providerId="ADAL" clId="{48D3EC60-9B9B-400B-8AD9-A2B137658085}" dt="2022-12-28T09:40:12.887" v="2214" actId="20577"/>
          <ac:spMkLst>
            <pc:docMk/>
            <pc:sldMk cId="3979887522" sldId="278"/>
            <ac:spMk id="7" creationId="{FD92B44D-C612-2D24-1687-FFFCF61611E6}"/>
          </ac:spMkLst>
        </pc:spChg>
        <pc:spChg chg="mod">
          <ac:chgData name="CAO THI TRIEU VI" userId="1a55d0bf-e781-4ea5-8549-370b5719438e" providerId="ADAL" clId="{48D3EC60-9B9B-400B-8AD9-A2B137658085}" dt="2022-12-28T09:40:17.335" v="2216" actId="14100"/>
          <ac:spMkLst>
            <pc:docMk/>
            <pc:sldMk cId="3979887522" sldId="278"/>
            <ac:spMk id="8" creationId="{5918634E-1D88-3BD8-F461-AAD860752ED9}"/>
          </ac:spMkLst>
        </pc:spChg>
        <pc:spChg chg="mod">
          <ac:chgData name="CAO THI TRIEU VI" userId="1a55d0bf-e781-4ea5-8549-370b5719438e" providerId="ADAL" clId="{48D3EC60-9B9B-400B-8AD9-A2B137658085}" dt="2022-12-28T09:40:26.984" v="2217" actId="20577"/>
          <ac:spMkLst>
            <pc:docMk/>
            <pc:sldMk cId="3979887522" sldId="278"/>
            <ac:spMk id="11" creationId="{D11027C5-D41F-1B99-82FD-D7A88E278FE3}"/>
          </ac:spMkLst>
        </pc:spChg>
        <pc:spChg chg="mod">
          <ac:chgData name="CAO THI TRIEU VI" userId="1a55d0bf-e781-4ea5-8549-370b5719438e" providerId="ADAL" clId="{48D3EC60-9B9B-400B-8AD9-A2B137658085}" dt="2022-12-28T09:40:08.598" v="2209" actId="20577"/>
          <ac:spMkLst>
            <pc:docMk/>
            <pc:sldMk cId="3979887522" sldId="278"/>
            <ac:spMk id="12" creationId="{DCDFC99C-FAC4-F9BF-AFA2-59903560716D}"/>
          </ac:spMkLst>
        </pc:spChg>
        <pc:spChg chg="mod">
          <ac:chgData name="CAO THI TRIEU VI" userId="1a55d0bf-e781-4ea5-8549-370b5719438e" providerId="ADAL" clId="{48D3EC60-9B9B-400B-8AD9-A2B137658085}" dt="2022-12-28T09:40:29.516" v="2218" actId="20577"/>
          <ac:spMkLst>
            <pc:docMk/>
            <pc:sldMk cId="3979887522" sldId="278"/>
            <ac:spMk id="13" creationId="{F7140B58-2BCC-F111-103C-9CA009A7A159}"/>
          </ac:spMkLst>
        </pc:spChg>
        <pc:spChg chg="mod">
          <ac:chgData name="CAO THI TRIEU VI" userId="1a55d0bf-e781-4ea5-8549-370b5719438e" providerId="ADAL" clId="{48D3EC60-9B9B-400B-8AD9-A2B137658085}" dt="2022-12-28T09:40:49.159" v="2224" actId="20577"/>
          <ac:spMkLst>
            <pc:docMk/>
            <pc:sldMk cId="3979887522" sldId="278"/>
            <ac:spMk id="14" creationId="{9F98128A-1D8F-CEDF-EEFC-E6A019F57960}"/>
          </ac:spMkLst>
        </pc:spChg>
        <pc:spChg chg="mod">
          <ac:chgData name="CAO THI TRIEU VI" userId="1a55d0bf-e781-4ea5-8549-370b5719438e" providerId="ADAL" clId="{48D3EC60-9B9B-400B-8AD9-A2B137658085}" dt="2022-12-28T09:40:32.059" v="2219" actId="20577"/>
          <ac:spMkLst>
            <pc:docMk/>
            <pc:sldMk cId="3979887522" sldId="278"/>
            <ac:spMk id="15" creationId="{BD1537BB-1BA8-A894-C16D-2310B2DD7405}"/>
          </ac:spMkLst>
        </pc:spChg>
        <pc:spChg chg="mod">
          <ac:chgData name="CAO THI TRIEU VI" userId="1a55d0bf-e781-4ea5-8549-370b5719438e" providerId="ADAL" clId="{48D3EC60-9B9B-400B-8AD9-A2B137658085}" dt="2022-12-28T09:40:40.880" v="2221" actId="20577"/>
          <ac:spMkLst>
            <pc:docMk/>
            <pc:sldMk cId="3979887522" sldId="278"/>
            <ac:spMk id="16" creationId="{4B370B43-FF73-506E-2033-F32A2A7E4369}"/>
          </ac:spMkLst>
        </pc:spChg>
        <pc:spChg chg="mod">
          <ac:chgData name="CAO THI TRIEU VI" userId="1a55d0bf-e781-4ea5-8549-370b5719438e" providerId="ADAL" clId="{48D3EC60-9B9B-400B-8AD9-A2B137658085}" dt="2022-12-28T09:41:10.647" v="2243" actId="1038"/>
          <ac:spMkLst>
            <pc:docMk/>
            <pc:sldMk cId="3979887522" sldId="278"/>
            <ac:spMk id="18" creationId="{A89A2AE5-27ED-379D-68AF-EE0D51FDE6E1}"/>
          </ac:spMkLst>
        </pc:spChg>
        <pc:spChg chg="mod">
          <ac:chgData name="CAO THI TRIEU VI" userId="1a55d0bf-e781-4ea5-8549-370b5719438e" providerId="ADAL" clId="{48D3EC60-9B9B-400B-8AD9-A2B137658085}" dt="2022-12-28T09:41:04.907" v="2241" actId="20577"/>
          <ac:spMkLst>
            <pc:docMk/>
            <pc:sldMk cId="3979887522" sldId="278"/>
            <ac:spMk id="21" creationId="{AA4A1F32-C01D-FD4B-A44A-DF14F5FF1BD2}"/>
          </ac:spMkLst>
        </pc:spChg>
      </pc:sldChg>
      <pc:sldChg chg="modSp add mod modTransition">
        <pc:chgData name="CAO THI TRIEU VI" userId="1a55d0bf-e781-4ea5-8549-370b5719438e" providerId="ADAL" clId="{48D3EC60-9B9B-400B-8AD9-A2B137658085}" dt="2022-12-28T10:30:04.074" v="3955"/>
        <pc:sldMkLst>
          <pc:docMk/>
          <pc:sldMk cId="3510050972" sldId="279"/>
        </pc:sldMkLst>
        <pc:spChg chg="mod">
          <ac:chgData name="CAO THI TRIEU VI" userId="1a55d0bf-e781-4ea5-8549-370b5719438e" providerId="ADAL" clId="{48D3EC60-9B9B-400B-8AD9-A2B137658085}" dt="2022-12-28T09:42:05.584" v="2261" actId="1037"/>
          <ac:spMkLst>
            <pc:docMk/>
            <pc:sldMk cId="3510050972" sldId="279"/>
            <ac:spMk id="3" creationId="{BB5AB5A8-8273-7D3E-6B71-E6FA2B1E9493}"/>
          </ac:spMkLst>
        </pc:spChg>
        <pc:spChg chg="mod">
          <ac:chgData name="CAO THI TRIEU VI" userId="1a55d0bf-e781-4ea5-8549-370b5719438e" providerId="ADAL" clId="{48D3EC60-9B9B-400B-8AD9-A2B137658085}" dt="2022-12-28T09:42:14.072" v="2263" actId="20577"/>
          <ac:spMkLst>
            <pc:docMk/>
            <pc:sldMk cId="3510050972" sldId="279"/>
            <ac:spMk id="4" creationId="{F4454C12-711C-0310-6348-018989073039}"/>
          </ac:spMkLst>
        </pc:spChg>
        <pc:spChg chg="mod">
          <ac:chgData name="CAO THI TRIEU VI" userId="1a55d0bf-e781-4ea5-8549-370b5719438e" providerId="ADAL" clId="{48D3EC60-9B9B-400B-8AD9-A2B137658085}" dt="2022-12-28T09:41:37.700" v="2255" actId="20577"/>
          <ac:spMkLst>
            <pc:docMk/>
            <pc:sldMk cId="3510050972" sldId="279"/>
            <ac:spMk id="7" creationId="{FD92B44D-C612-2D24-1687-FFFCF61611E6}"/>
          </ac:spMkLst>
        </pc:spChg>
        <pc:spChg chg="mod">
          <ac:chgData name="CAO THI TRIEU VI" userId="1a55d0bf-e781-4ea5-8549-370b5719438e" providerId="ADAL" clId="{48D3EC60-9B9B-400B-8AD9-A2B137658085}" dt="2022-12-28T09:41:40.433" v="2256" actId="20577"/>
          <ac:spMkLst>
            <pc:docMk/>
            <pc:sldMk cId="3510050972" sldId="279"/>
            <ac:spMk id="8" creationId="{5918634E-1D88-3BD8-F461-AAD860752ED9}"/>
          </ac:spMkLst>
        </pc:spChg>
        <pc:spChg chg="mod">
          <ac:chgData name="CAO THI TRIEU VI" userId="1a55d0bf-e781-4ea5-8549-370b5719438e" providerId="ADAL" clId="{48D3EC60-9B9B-400B-8AD9-A2B137658085}" dt="2022-12-28T09:41:47.615" v="2258" actId="14100"/>
          <ac:spMkLst>
            <pc:docMk/>
            <pc:sldMk cId="3510050972" sldId="279"/>
            <ac:spMk id="11" creationId="{D11027C5-D41F-1B99-82FD-D7A88E278FE3}"/>
          </ac:spMkLst>
        </pc:spChg>
        <pc:spChg chg="mod">
          <ac:chgData name="CAO THI TRIEU VI" userId="1a55d0bf-e781-4ea5-8549-370b5719438e" providerId="ADAL" clId="{48D3EC60-9B9B-400B-8AD9-A2B137658085}" dt="2022-12-28T09:41:32.441" v="2250" actId="20577"/>
          <ac:spMkLst>
            <pc:docMk/>
            <pc:sldMk cId="3510050972" sldId="279"/>
            <ac:spMk id="12" creationId="{DCDFC99C-FAC4-F9BF-AFA2-59903560716D}"/>
          </ac:spMkLst>
        </pc:spChg>
        <pc:spChg chg="mod">
          <ac:chgData name="CAO THI TRIEU VI" userId="1a55d0bf-e781-4ea5-8549-370b5719438e" providerId="ADAL" clId="{48D3EC60-9B9B-400B-8AD9-A2B137658085}" dt="2022-12-28T09:42:22.386" v="2265" actId="20577"/>
          <ac:spMkLst>
            <pc:docMk/>
            <pc:sldMk cId="3510050972" sldId="279"/>
            <ac:spMk id="14" creationId="{9F98128A-1D8F-CEDF-EEFC-E6A019F57960}"/>
          </ac:spMkLst>
        </pc:spChg>
        <pc:spChg chg="mod">
          <ac:chgData name="CAO THI TRIEU VI" userId="1a55d0bf-e781-4ea5-8549-370b5719438e" providerId="ADAL" clId="{48D3EC60-9B9B-400B-8AD9-A2B137658085}" dt="2022-12-28T09:41:50.075" v="2259" actId="20577"/>
          <ac:spMkLst>
            <pc:docMk/>
            <pc:sldMk cId="3510050972" sldId="279"/>
            <ac:spMk id="15" creationId="{BD1537BB-1BA8-A894-C16D-2310B2DD7405}"/>
          </ac:spMkLst>
        </pc:spChg>
        <pc:spChg chg="mod">
          <ac:chgData name="CAO THI TRIEU VI" userId="1a55d0bf-e781-4ea5-8549-370b5719438e" providerId="ADAL" clId="{48D3EC60-9B9B-400B-8AD9-A2B137658085}" dt="2022-12-28T09:42:08.497" v="2262" actId="20577"/>
          <ac:spMkLst>
            <pc:docMk/>
            <pc:sldMk cId="3510050972" sldId="279"/>
            <ac:spMk id="16" creationId="{4B370B43-FF73-506E-2033-F32A2A7E4369}"/>
          </ac:spMkLst>
        </pc:spChg>
        <pc:spChg chg="mod">
          <ac:chgData name="CAO THI TRIEU VI" userId="1a55d0bf-e781-4ea5-8549-370b5719438e" providerId="ADAL" clId="{48D3EC60-9B9B-400B-8AD9-A2B137658085}" dt="2022-12-28T09:42:24.660" v="2266" actId="20577"/>
          <ac:spMkLst>
            <pc:docMk/>
            <pc:sldMk cId="3510050972" sldId="279"/>
            <ac:spMk id="17" creationId="{6AC07883-EC16-F8D1-3255-B1282B9E23C9}"/>
          </ac:spMkLst>
        </pc:spChg>
        <pc:spChg chg="mod">
          <ac:chgData name="CAO THI TRIEU VI" userId="1a55d0bf-e781-4ea5-8549-370b5719438e" providerId="ADAL" clId="{48D3EC60-9B9B-400B-8AD9-A2B137658085}" dt="2022-12-28T09:42:29.496" v="2267" actId="20577"/>
          <ac:spMkLst>
            <pc:docMk/>
            <pc:sldMk cId="3510050972" sldId="279"/>
            <ac:spMk id="18" creationId="{A89A2AE5-27ED-379D-68AF-EE0D51FDE6E1}"/>
          </ac:spMkLst>
        </pc:spChg>
        <pc:spChg chg="mod">
          <ac:chgData name="CAO THI TRIEU VI" userId="1a55d0bf-e781-4ea5-8549-370b5719438e" providerId="ADAL" clId="{48D3EC60-9B9B-400B-8AD9-A2B137658085}" dt="2022-12-28T09:42:31.816" v="2268" actId="20577"/>
          <ac:spMkLst>
            <pc:docMk/>
            <pc:sldMk cId="3510050972" sldId="279"/>
            <ac:spMk id="19" creationId="{3FF6B9F4-C0CA-C44B-A621-2CC655EC0D62}"/>
          </ac:spMkLst>
        </pc:spChg>
        <pc:spChg chg="mod">
          <ac:chgData name="CAO THI TRIEU VI" userId="1a55d0bf-e781-4ea5-8549-370b5719438e" providerId="ADAL" clId="{48D3EC60-9B9B-400B-8AD9-A2B137658085}" dt="2022-12-28T09:42:48.249" v="2294" actId="20577"/>
          <ac:spMkLst>
            <pc:docMk/>
            <pc:sldMk cId="3510050972" sldId="279"/>
            <ac:spMk id="21" creationId="{AA4A1F32-C01D-FD4B-A44A-DF14F5FF1BD2}"/>
          </ac:spMkLst>
        </pc:spChg>
      </pc:sldChg>
      <pc:sldChg chg="modSp add mod modTransition">
        <pc:chgData name="CAO THI TRIEU VI" userId="1a55d0bf-e781-4ea5-8549-370b5719438e" providerId="ADAL" clId="{48D3EC60-9B9B-400B-8AD9-A2B137658085}" dt="2022-12-28T10:30:04.074" v="3955"/>
        <pc:sldMkLst>
          <pc:docMk/>
          <pc:sldMk cId="2779894508" sldId="280"/>
        </pc:sldMkLst>
        <pc:spChg chg="mod">
          <ac:chgData name="CAO THI TRIEU VI" userId="1a55d0bf-e781-4ea5-8549-370b5719438e" providerId="ADAL" clId="{48D3EC60-9B9B-400B-8AD9-A2B137658085}" dt="2022-12-28T09:44:15.317" v="2315" actId="20577"/>
          <ac:spMkLst>
            <pc:docMk/>
            <pc:sldMk cId="2779894508" sldId="280"/>
            <ac:spMk id="3" creationId="{BB5AB5A8-8273-7D3E-6B71-E6FA2B1E9493}"/>
          </ac:spMkLst>
        </pc:spChg>
        <pc:spChg chg="mod">
          <ac:chgData name="CAO THI TRIEU VI" userId="1a55d0bf-e781-4ea5-8549-370b5719438e" providerId="ADAL" clId="{48D3EC60-9B9B-400B-8AD9-A2B137658085}" dt="2022-12-28T09:44:18.578" v="2317" actId="20577"/>
          <ac:spMkLst>
            <pc:docMk/>
            <pc:sldMk cId="2779894508" sldId="280"/>
            <ac:spMk id="4" creationId="{F4454C12-711C-0310-6348-018989073039}"/>
          </ac:spMkLst>
        </pc:spChg>
        <pc:spChg chg="mod">
          <ac:chgData name="CAO THI TRIEU VI" userId="1a55d0bf-e781-4ea5-8549-370b5719438e" providerId="ADAL" clId="{48D3EC60-9B9B-400B-8AD9-A2B137658085}" dt="2022-12-28T09:44:13.100" v="2314" actId="20577"/>
          <ac:spMkLst>
            <pc:docMk/>
            <pc:sldMk cId="2779894508" sldId="280"/>
            <ac:spMk id="6" creationId="{B7ABC3F0-3D83-B0A4-84FE-21D1A5D73200}"/>
          </ac:spMkLst>
        </pc:spChg>
        <pc:spChg chg="mod">
          <ac:chgData name="CAO THI TRIEU VI" userId="1a55d0bf-e781-4ea5-8549-370b5719438e" providerId="ADAL" clId="{48D3EC60-9B9B-400B-8AD9-A2B137658085}" dt="2022-12-28T09:43:16.698" v="2311" actId="20577"/>
          <ac:spMkLst>
            <pc:docMk/>
            <pc:sldMk cId="2779894508" sldId="280"/>
            <ac:spMk id="7" creationId="{FD92B44D-C612-2D24-1687-FFFCF61611E6}"/>
          </ac:spMkLst>
        </pc:spChg>
        <pc:spChg chg="mod">
          <ac:chgData name="CAO THI TRIEU VI" userId="1a55d0bf-e781-4ea5-8549-370b5719438e" providerId="ADAL" clId="{48D3EC60-9B9B-400B-8AD9-A2B137658085}" dt="2022-12-28T09:43:19.571" v="2312" actId="20577"/>
          <ac:spMkLst>
            <pc:docMk/>
            <pc:sldMk cId="2779894508" sldId="280"/>
            <ac:spMk id="8" creationId="{5918634E-1D88-3BD8-F461-AAD860752ED9}"/>
          </ac:spMkLst>
        </pc:spChg>
        <pc:spChg chg="mod">
          <ac:chgData name="CAO THI TRIEU VI" userId="1a55d0bf-e781-4ea5-8549-370b5719438e" providerId="ADAL" clId="{48D3EC60-9B9B-400B-8AD9-A2B137658085}" dt="2022-12-28T09:44:06.891" v="2313" actId="20577"/>
          <ac:spMkLst>
            <pc:docMk/>
            <pc:sldMk cId="2779894508" sldId="280"/>
            <ac:spMk id="11" creationId="{D11027C5-D41F-1B99-82FD-D7A88E278FE3}"/>
          </ac:spMkLst>
        </pc:spChg>
        <pc:spChg chg="mod">
          <ac:chgData name="CAO THI TRIEU VI" userId="1a55d0bf-e781-4ea5-8549-370b5719438e" providerId="ADAL" clId="{48D3EC60-9B9B-400B-8AD9-A2B137658085}" dt="2022-12-28T09:43:10.706" v="2306" actId="20577"/>
          <ac:spMkLst>
            <pc:docMk/>
            <pc:sldMk cId="2779894508" sldId="280"/>
            <ac:spMk id="12" creationId="{DCDFC99C-FAC4-F9BF-AFA2-59903560716D}"/>
          </ac:spMkLst>
        </pc:spChg>
        <pc:spChg chg="mod">
          <ac:chgData name="CAO THI TRIEU VI" userId="1a55d0bf-e781-4ea5-8549-370b5719438e" providerId="ADAL" clId="{48D3EC60-9B9B-400B-8AD9-A2B137658085}" dt="2022-12-28T09:44:21.537" v="2318" actId="20577"/>
          <ac:spMkLst>
            <pc:docMk/>
            <pc:sldMk cId="2779894508" sldId="280"/>
            <ac:spMk id="14" creationId="{9F98128A-1D8F-CEDF-EEFC-E6A019F57960}"/>
          </ac:spMkLst>
        </pc:spChg>
        <pc:spChg chg="mod">
          <ac:chgData name="CAO THI TRIEU VI" userId="1a55d0bf-e781-4ea5-8549-370b5719438e" providerId="ADAL" clId="{48D3EC60-9B9B-400B-8AD9-A2B137658085}" dt="2022-12-28T09:44:16.922" v="2316" actId="20577"/>
          <ac:spMkLst>
            <pc:docMk/>
            <pc:sldMk cId="2779894508" sldId="280"/>
            <ac:spMk id="16" creationId="{4B370B43-FF73-506E-2033-F32A2A7E4369}"/>
          </ac:spMkLst>
        </pc:spChg>
        <pc:spChg chg="mod">
          <ac:chgData name="CAO THI TRIEU VI" userId="1a55d0bf-e781-4ea5-8549-370b5719438e" providerId="ADAL" clId="{48D3EC60-9B9B-400B-8AD9-A2B137658085}" dt="2022-12-28T09:44:23.328" v="2319" actId="20577"/>
          <ac:spMkLst>
            <pc:docMk/>
            <pc:sldMk cId="2779894508" sldId="280"/>
            <ac:spMk id="17" creationId="{6AC07883-EC16-F8D1-3255-B1282B9E23C9}"/>
          </ac:spMkLst>
        </pc:spChg>
        <pc:spChg chg="mod">
          <ac:chgData name="CAO THI TRIEU VI" userId="1a55d0bf-e781-4ea5-8549-370b5719438e" providerId="ADAL" clId="{48D3EC60-9B9B-400B-8AD9-A2B137658085}" dt="2022-12-28T09:44:27.348" v="2321" actId="20577"/>
          <ac:spMkLst>
            <pc:docMk/>
            <pc:sldMk cId="2779894508" sldId="280"/>
            <ac:spMk id="18" creationId="{A89A2AE5-27ED-379D-68AF-EE0D51FDE6E1}"/>
          </ac:spMkLst>
        </pc:spChg>
        <pc:spChg chg="mod">
          <ac:chgData name="CAO THI TRIEU VI" userId="1a55d0bf-e781-4ea5-8549-370b5719438e" providerId="ADAL" clId="{48D3EC60-9B9B-400B-8AD9-A2B137658085}" dt="2022-12-28T09:44:25.450" v="2320" actId="20577"/>
          <ac:spMkLst>
            <pc:docMk/>
            <pc:sldMk cId="2779894508" sldId="280"/>
            <ac:spMk id="19" creationId="{3FF6B9F4-C0CA-C44B-A621-2CC655EC0D62}"/>
          </ac:spMkLst>
        </pc:spChg>
        <pc:spChg chg="mod">
          <ac:chgData name="CAO THI TRIEU VI" userId="1a55d0bf-e781-4ea5-8549-370b5719438e" providerId="ADAL" clId="{48D3EC60-9B9B-400B-8AD9-A2B137658085}" dt="2022-12-28T09:44:43.910" v="2338" actId="14100"/>
          <ac:spMkLst>
            <pc:docMk/>
            <pc:sldMk cId="2779894508" sldId="280"/>
            <ac:spMk id="21" creationId="{AA4A1F32-C01D-FD4B-A44A-DF14F5FF1BD2}"/>
          </ac:spMkLst>
        </pc:spChg>
      </pc:sldChg>
      <pc:sldChg chg="modSp add mod ord modTransition modAnim">
        <pc:chgData name="CAO THI TRIEU VI" userId="1a55d0bf-e781-4ea5-8549-370b5719438e" providerId="ADAL" clId="{48D3EC60-9B9B-400B-8AD9-A2B137658085}" dt="2022-12-28T10:33:58.979" v="3963"/>
        <pc:sldMkLst>
          <pc:docMk/>
          <pc:sldMk cId="3844844801" sldId="281"/>
        </pc:sldMkLst>
        <pc:spChg chg="mod">
          <ac:chgData name="CAO THI TRIEU VI" userId="1a55d0bf-e781-4ea5-8549-370b5719438e" providerId="ADAL" clId="{48D3EC60-9B9B-400B-8AD9-A2B137658085}" dt="2022-12-28T09:45:33.393" v="2360" actId="20577"/>
          <ac:spMkLst>
            <pc:docMk/>
            <pc:sldMk cId="3844844801" sldId="281"/>
            <ac:spMk id="3" creationId="{BB5AB5A8-8273-7D3E-6B71-E6FA2B1E9493}"/>
          </ac:spMkLst>
        </pc:spChg>
        <pc:spChg chg="mod">
          <ac:chgData name="CAO THI TRIEU VI" userId="1a55d0bf-e781-4ea5-8549-370b5719438e" providerId="ADAL" clId="{48D3EC60-9B9B-400B-8AD9-A2B137658085}" dt="2022-12-28T09:45:39.883" v="2362" actId="20577"/>
          <ac:spMkLst>
            <pc:docMk/>
            <pc:sldMk cId="3844844801" sldId="281"/>
            <ac:spMk id="4" creationId="{F4454C12-711C-0310-6348-018989073039}"/>
          </ac:spMkLst>
        </pc:spChg>
        <pc:spChg chg="mod">
          <ac:chgData name="CAO THI TRIEU VI" userId="1a55d0bf-e781-4ea5-8549-370b5719438e" providerId="ADAL" clId="{48D3EC60-9B9B-400B-8AD9-A2B137658085}" dt="2022-12-28T09:45:30.026" v="2359" actId="20577"/>
          <ac:spMkLst>
            <pc:docMk/>
            <pc:sldMk cId="3844844801" sldId="281"/>
            <ac:spMk id="6" creationId="{B7ABC3F0-3D83-B0A4-84FE-21D1A5D73200}"/>
          </ac:spMkLst>
        </pc:spChg>
        <pc:spChg chg="mod">
          <ac:chgData name="CAO THI TRIEU VI" userId="1a55d0bf-e781-4ea5-8549-370b5719438e" providerId="ADAL" clId="{48D3EC60-9B9B-400B-8AD9-A2B137658085}" dt="2022-12-28T09:45:20.586" v="2355" actId="20577"/>
          <ac:spMkLst>
            <pc:docMk/>
            <pc:sldMk cId="3844844801" sldId="281"/>
            <ac:spMk id="7" creationId="{FD92B44D-C612-2D24-1687-FFFCF61611E6}"/>
          </ac:spMkLst>
        </pc:spChg>
        <pc:spChg chg="mod">
          <ac:chgData name="CAO THI TRIEU VI" userId="1a55d0bf-e781-4ea5-8549-370b5719438e" providerId="ADAL" clId="{48D3EC60-9B9B-400B-8AD9-A2B137658085}" dt="2022-12-28T09:45:22.404" v="2356" actId="20577"/>
          <ac:spMkLst>
            <pc:docMk/>
            <pc:sldMk cId="3844844801" sldId="281"/>
            <ac:spMk id="8" creationId="{5918634E-1D88-3BD8-F461-AAD860752ED9}"/>
          </ac:spMkLst>
        </pc:spChg>
        <pc:spChg chg="mod">
          <ac:chgData name="CAO THI TRIEU VI" userId="1a55d0bf-e781-4ea5-8549-370b5719438e" providerId="ADAL" clId="{48D3EC60-9B9B-400B-8AD9-A2B137658085}" dt="2022-12-28T09:46:45.138" v="2404" actId="1038"/>
          <ac:spMkLst>
            <pc:docMk/>
            <pc:sldMk cId="3844844801" sldId="281"/>
            <ac:spMk id="11" creationId="{D11027C5-D41F-1B99-82FD-D7A88E278FE3}"/>
          </ac:spMkLst>
        </pc:spChg>
        <pc:spChg chg="mod">
          <ac:chgData name="CAO THI TRIEU VI" userId="1a55d0bf-e781-4ea5-8549-370b5719438e" providerId="ADAL" clId="{48D3EC60-9B9B-400B-8AD9-A2B137658085}" dt="2022-12-28T09:45:16.488" v="2350" actId="20577"/>
          <ac:spMkLst>
            <pc:docMk/>
            <pc:sldMk cId="3844844801" sldId="281"/>
            <ac:spMk id="12" creationId="{DCDFC99C-FAC4-F9BF-AFA2-59903560716D}"/>
          </ac:spMkLst>
        </pc:spChg>
        <pc:spChg chg="mod">
          <ac:chgData name="CAO THI TRIEU VI" userId="1a55d0bf-e781-4ea5-8549-370b5719438e" providerId="ADAL" clId="{48D3EC60-9B9B-400B-8AD9-A2B137658085}" dt="2022-12-28T09:45:50.775" v="2365" actId="20577"/>
          <ac:spMkLst>
            <pc:docMk/>
            <pc:sldMk cId="3844844801" sldId="281"/>
            <ac:spMk id="14" creationId="{9F98128A-1D8F-CEDF-EEFC-E6A019F57960}"/>
          </ac:spMkLst>
        </pc:spChg>
        <pc:spChg chg="mod">
          <ac:chgData name="CAO THI TRIEU VI" userId="1a55d0bf-e781-4ea5-8549-370b5719438e" providerId="ADAL" clId="{48D3EC60-9B9B-400B-8AD9-A2B137658085}" dt="2022-12-28T09:45:28.212" v="2358" actId="20577"/>
          <ac:spMkLst>
            <pc:docMk/>
            <pc:sldMk cId="3844844801" sldId="281"/>
            <ac:spMk id="15" creationId="{BD1537BB-1BA8-A894-C16D-2310B2DD7405}"/>
          </ac:spMkLst>
        </pc:spChg>
        <pc:spChg chg="mod">
          <ac:chgData name="CAO THI TRIEU VI" userId="1a55d0bf-e781-4ea5-8549-370b5719438e" providerId="ADAL" clId="{48D3EC60-9B9B-400B-8AD9-A2B137658085}" dt="2022-12-28T09:45:47.265" v="2364" actId="1076"/>
          <ac:spMkLst>
            <pc:docMk/>
            <pc:sldMk cId="3844844801" sldId="281"/>
            <ac:spMk id="16" creationId="{4B370B43-FF73-506E-2033-F32A2A7E4369}"/>
          </ac:spMkLst>
        </pc:spChg>
        <pc:spChg chg="mod">
          <ac:chgData name="CAO THI TRIEU VI" userId="1a55d0bf-e781-4ea5-8549-370b5719438e" providerId="ADAL" clId="{48D3EC60-9B9B-400B-8AD9-A2B137658085}" dt="2022-12-28T09:45:56.213" v="2366" actId="20577"/>
          <ac:spMkLst>
            <pc:docMk/>
            <pc:sldMk cId="3844844801" sldId="281"/>
            <ac:spMk id="18" creationId="{A89A2AE5-27ED-379D-68AF-EE0D51FDE6E1}"/>
          </ac:spMkLst>
        </pc:spChg>
        <pc:spChg chg="mod">
          <ac:chgData name="CAO THI TRIEU VI" userId="1a55d0bf-e781-4ea5-8549-370b5719438e" providerId="ADAL" clId="{48D3EC60-9B9B-400B-8AD9-A2B137658085}" dt="2022-12-28T09:45:59.044" v="2367" actId="20577"/>
          <ac:spMkLst>
            <pc:docMk/>
            <pc:sldMk cId="3844844801" sldId="281"/>
            <ac:spMk id="19" creationId="{3FF6B9F4-C0CA-C44B-A621-2CC655EC0D62}"/>
          </ac:spMkLst>
        </pc:spChg>
        <pc:spChg chg="mod">
          <ac:chgData name="CAO THI TRIEU VI" userId="1a55d0bf-e781-4ea5-8549-370b5719438e" providerId="ADAL" clId="{48D3EC60-9B9B-400B-8AD9-A2B137658085}" dt="2022-12-28T09:46:38.762" v="2400" actId="20577"/>
          <ac:spMkLst>
            <pc:docMk/>
            <pc:sldMk cId="3844844801" sldId="281"/>
            <ac:spMk id="21" creationId="{AA4A1F32-C01D-FD4B-A44A-DF14F5FF1BD2}"/>
          </ac:spMkLst>
        </pc:spChg>
        <pc:spChg chg="mod">
          <ac:chgData name="CAO THI TRIEU VI" userId="1a55d0bf-e781-4ea5-8549-370b5719438e" providerId="ADAL" clId="{48D3EC60-9B9B-400B-8AD9-A2B137658085}" dt="2022-12-28T09:46:02.726" v="2370" actId="20577"/>
          <ac:spMkLst>
            <pc:docMk/>
            <pc:sldMk cId="3844844801" sldId="281"/>
            <ac:spMk id="24" creationId="{7B2D94CF-7041-CAFE-0320-6C98472226A6}"/>
          </ac:spMkLst>
        </pc:spChg>
        <pc:spChg chg="mod">
          <ac:chgData name="CAO THI TRIEU VI" userId="1a55d0bf-e781-4ea5-8549-370b5719438e" providerId="ADAL" clId="{48D3EC60-9B9B-400B-8AD9-A2B137658085}" dt="2022-12-28T09:46:07.146" v="2371" actId="20577"/>
          <ac:spMkLst>
            <pc:docMk/>
            <pc:sldMk cId="3844844801" sldId="281"/>
            <ac:spMk id="25" creationId="{0954ECE3-A58B-A2AC-695B-8A0F4BA4BD58}"/>
          </ac:spMkLst>
        </pc:spChg>
        <pc:spChg chg="mod">
          <ac:chgData name="CAO THI TRIEU VI" userId="1a55d0bf-e781-4ea5-8549-370b5719438e" providerId="ADAL" clId="{48D3EC60-9B9B-400B-8AD9-A2B137658085}" dt="2022-12-28T09:46:13.565" v="2374" actId="1035"/>
          <ac:spMkLst>
            <pc:docMk/>
            <pc:sldMk cId="3844844801" sldId="281"/>
            <ac:spMk id="26" creationId="{2948F9D7-9917-A29D-1FB8-8E84F5D0B188}"/>
          </ac:spMkLst>
        </pc:spChg>
      </pc:sldChg>
      <pc:sldChg chg="addSp delSp modSp add mod ord modTransition delAnim modAnim">
        <pc:chgData name="CAO THI TRIEU VI" userId="1a55d0bf-e781-4ea5-8549-370b5719438e" providerId="ADAL" clId="{48D3EC60-9B9B-400B-8AD9-A2B137658085}" dt="2022-12-28T10:29:54.174" v="3954"/>
        <pc:sldMkLst>
          <pc:docMk/>
          <pc:sldMk cId="174013382" sldId="282"/>
        </pc:sldMkLst>
        <pc:spChg chg="del">
          <ac:chgData name="CAO THI TRIEU VI" userId="1a55d0bf-e781-4ea5-8549-370b5719438e" providerId="ADAL" clId="{48D3EC60-9B9B-400B-8AD9-A2B137658085}" dt="2022-12-28T09:54:33.869" v="2431" actId="478"/>
          <ac:spMkLst>
            <pc:docMk/>
            <pc:sldMk cId="174013382" sldId="282"/>
            <ac:spMk id="3" creationId="{BB5AB5A8-8273-7D3E-6B71-E6FA2B1E9493}"/>
          </ac:spMkLst>
        </pc:spChg>
        <pc:spChg chg="del">
          <ac:chgData name="CAO THI TRIEU VI" userId="1a55d0bf-e781-4ea5-8549-370b5719438e" providerId="ADAL" clId="{48D3EC60-9B9B-400B-8AD9-A2B137658085}" dt="2022-12-28T09:54:33.869" v="2431" actId="478"/>
          <ac:spMkLst>
            <pc:docMk/>
            <pc:sldMk cId="174013382" sldId="282"/>
            <ac:spMk id="4" creationId="{F4454C12-711C-0310-6348-018989073039}"/>
          </ac:spMkLst>
        </pc:spChg>
        <pc:spChg chg="del">
          <ac:chgData name="CAO THI TRIEU VI" userId="1a55d0bf-e781-4ea5-8549-370b5719438e" providerId="ADAL" clId="{48D3EC60-9B9B-400B-8AD9-A2B137658085}" dt="2022-12-28T09:54:33.869" v="2431" actId="478"/>
          <ac:spMkLst>
            <pc:docMk/>
            <pc:sldMk cId="174013382" sldId="282"/>
            <ac:spMk id="6" creationId="{B7ABC3F0-3D83-B0A4-84FE-21D1A5D73200}"/>
          </ac:spMkLst>
        </pc:spChg>
        <pc:spChg chg="del">
          <ac:chgData name="CAO THI TRIEU VI" userId="1a55d0bf-e781-4ea5-8549-370b5719438e" providerId="ADAL" clId="{48D3EC60-9B9B-400B-8AD9-A2B137658085}" dt="2022-12-28T09:54:33.869" v="2431" actId="478"/>
          <ac:spMkLst>
            <pc:docMk/>
            <pc:sldMk cId="174013382" sldId="282"/>
            <ac:spMk id="7" creationId="{FD92B44D-C612-2D24-1687-FFFCF61611E6}"/>
          </ac:spMkLst>
        </pc:spChg>
        <pc:spChg chg="del">
          <ac:chgData name="CAO THI TRIEU VI" userId="1a55d0bf-e781-4ea5-8549-370b5719438e" providerId="ADAL" clId="{48D3EC60-9B9B-400B-8AD9-A2B137658085}" dt="2022-12-28T09:54:33.869" v="2431" actId="478"/>
          <ac:spMkLst>
            <pc:docMk/>
            <pc:sldMk cId="174013382" sldId="282"/>
            <ac:spMk id="8" creationId="{5918634E-1D88-3BD8-F461-AAD860752ED9}"/>
          </ac:spMkLst>
        </pc:spChg>
        <pc:spChg chg="del">
          <ac:chgData name="CAO THI TRIEU VI" userId="1a55d0bf-e781-4ea5-8549-370b5719438e" providerId="ADAL" clId="{48D3EC60-9B9B-400B-8AD9-A2B137658085}" dt="2022-12-28T09:54:33.869" v="2431" actId="478"/>
          <ac:spMkLst>
            <pc:docMk/>
            <pc:sldMk cId="174013382" sldId="282"/>
            <ac:spMk id="11" creationId="{D11027C5-D41F-1B99-82FD-D7A88E278FE3}"/>
          </ac:spMkLst>
        </pc:spChg>
        <pc:spChg chg="del">
          <ac:chgData name="CAO THI TRIEU VI" userId="1a55d0bf-e781-4ea5-8549-370b5719438e" providerId="ADAL" clId="{48D3EC60-9B9B-400B-8AD9-A2B137658085}" dt="2022-12-28T09:54:33.869" v="2431" actId="478"/>
          <ac:spMkLst>
            <pc:docMk/>
            <pc:sldMk cId="174013382" sldId="282"/>
            <ac:spMk id="12" creationId="{DCDFC99C-FAC4-F9BF-AFA2-59903560716D}"/>
          </ac:spMkLst>
        </pc:spChg>
        <pc:spChg chg="del">
          <ac:chgData name="CAO THI TRIEU VI" userId="1a55d0bf-e781-4ea5-8549-370b5719438e" providerId="ADAL" clId="{48D3EC60-9B9B-400B-8AD9-A2B137658085}" dt="2022-12-28T09:54:33.869" v="2431" actId="478"/>
          <ac:spMkLst>
            <pc:docMk/>
            <pc:sldMk cId="174013382" sldId="282"/>
            <ac:spMk id="13" creationId="{F7140B58-2BCC-F111-103C-9CA009A7A159}"/>
          </ac:spMkLst>
        </pc:spChg>
        <pc:spChg chg="del">
          <ac:chgData name="CAO THI TRIEU VI" userId="1a55d0bf-e781-4ea5-8549-370b5719438e" providerId="ADAL" clId="{48D3EC60-9B9B-400B-8AD9-A2B137658085}" dt="2022-12-28T09:54:33.869" v="2431" actId="478"/>
          <ac:spMkLst>
            <pc:docMk/>
            <pc:sldMk cId="174013382" sldId="282"/>
            <ac:spMk id="14" creationId="{9F98128A-1D8F-CEDF-EEFC-E6A019F57960}"/>
          </ac:spMkLst>
        </pc:spChg>
        <pc:spChg chg="del">
          <ac:chgData name="CAO THI TRIEU VI" userId="1a55d0bf-e781-4ea5-8549-370b5719438e" providerId="ADAL" clId="{48D3EC60-9B9B-400B-8AD9-A2B137658085}" dt="2022-12-28T09:54:33.869" v="2431" actId="478"/>
          <ac:spMkLst>
            <pc:docMk/>
            <pc:sldMk cId="174013382" sldId="282"/>
            <ac:spMk id="15" creationId="{BD1537BB-1BA8-A894-C16D-2310B2DD7405}"/>
          </ac:spMkLst>
        </pc:spChg>
        <pc:spChg chg="del">
          <ac:chgData name="CAO THI TRIEU VI" userId="1a55d0bf-e781-4ea5-8549-370b5719438e" providerId="ADAL" clId="{48D3EC60-9B9B-400B-8AD9-A2B137658085}" dt="2022-12-28T09:54:33.869" v="2431" actId="478"/>
          <ac:spMkLst>
            <pc:docMk/>
            <pc:sldMk cId="174013382" sldId="282"/>
            <ac:spMk id="16" creationId="{4B370B43-FF73-506E-2033-F32A2A7E4369}"/>
          </ac:spMkLst>
        </pc:spChg>
        <pc:spChg chg="del">
          <ac:chgData name="CAO THI TRIEU VI" userId="1a55d0bf-e781-4ea5-8549-370b5719438e" providerId="ADAL" clId="{48D3EC60-9B9B-400B-8AD9-A2B137658085}" dt="2022-12-28T09:54:33.869" v="2431" actId="478"/>
          <ac:spMkLst>
            <pc:docMk/>
            <pc:sldMk cId="174013382" sldId="282"/>
            <ac:spMk id="17" creationId="{6AC07883-EC16-F8D1-3255-B1282B9E23C9}"/>
          </ac:spMkLst>
        </pc:spChg>
        <pc:spChg chg="del">
          <ac:chgData name="CAO THI TRIEU VI" userId="1a55d0bf-e781-4ea5-8549-370b5719438e" providerId="ADAL" clId="{48D3EC60-9B9B-400B-8AD9-A2B137658085}" dt="2022-12-28T09:54:33.869" v="2431" actId="478"/>
          <ac:spMkLst>
            <pc:docMk/>
            <pc:sldMk cId="174013382" sldId="282"/>
            <ac:spMk id="18" creationId="{A89A2AE5-27ED-379D-68AF-EE0D51FDE6E1}"/>
          </ac:spMkLst>
        </pc:spChg>
        <pc:spChg chg="del">
          <ac:chgData name="CAO THI TRIEU VI" userId="1a55d0bf-e781-4ea5-8549-370b5719438e" providerId="ADAL" clId="{48D3EC60-9B9B-400B-8AD9-A2B137658085}" dt="2022-12-28T09:54:33.869" v="2431" actId="478"/>
          <ac:spMkLst>
            <pc:docMk/>
            <pc:sldMk cId="174013382" sldId="282"/>
            <ac:spMk id="19" creationId="{3FF6B9F4-C0CA-C44B-A621-2CC655EC0D62}"/>
          </ac:spMkLst>
        </pc:spChg>
        <pc:spChg chg="del">
          <ac:chgData name="CAO THI TRIEU VI" userId="1a55d0bf-e781-4ea5-8549-370b5719438e" providerId="ADAL" clId="{48D3EC60-9B9B-400B-8AD9-A2B137658085}" dt="2022-12-28T09:54:33.869" v="2431" actId="478"/>
          <ac:spMkLst>
            <pc:docMk/>
            <pc:sldMk cId="174013382" sldId="282"/>
            <ac:spMk id="21" creationId="{AA4A1F32-C01D-FD4B-A44A-DF14F5FF1BD2}"/>
          </ac:spMkLst>
        </pc:spChg>
        <pc:spChg chg="mod">
          <ac:chgData name="CAO THI TRIEU VI" userId="1a55d0bf-e781-4ea5-8549-370b5719438e" providerId="ADAL" clId="{48D3EC60-9B9B-400B-8AD9-A2B137658085}" dt="2022-12-28T09:55:08.438" v="2432"/>
          <ac:spMkLst>
            <pc:docMk/>
            <pc:sldMk cId="174013382" sldId="282"/>
            <ac:spMk id="22" creationId="{B4680F30-B1CD-BCC0-EE77-147070A257D7}"/>
          </ac:spMkLst>
        </pc:spChg>
        <pc:spChg chg="del">
          <ac:chgData name="CAO THI TRIEU VI" userId="1a55d0bf-e781-4ea5-8549-370b5719438e" providerId="ADAL" clId="{48D3EC60-9B9B-400B-8AD9-A2B137658085}" dt="2022-12-28T09:54:33.869" v="2431" actId="478"/>
          <ac:spMkLst>
            <pc:docMk/>
            <pc:sldMk cId="174013382" sldId="282"/>
            <ac:spMk id="24" creationId="{7B2D94CF-7041-CAFE-0320-6C98472226A6}"/>
          </ac:spMkLst>
        </pc:spChg>
        <pc:spChg chg="del">
          <ac:chgData name="CAO THI TRIEU VI" userId="1a55d0bf-e781-4ea5-8549-370b5719438e" providerId="ADAL" clId="{48D3EC60-9B9B-400B-8AD9-A2B137658085}" dt="2022-12-28T09:54:33.869" v="2431" actId="478"/>
          <ac:spMkLst>
            <pc:docMk/>
            <pc:sldMk cId="174013382" sldId="282"/>
            <ac:spMk id="25" creationId="{0954ECE3-A58B-A2AC-695B-8A0F4BA4BD58}"/>
          </ac:spMkLst>
        </pc:spChg>
        <pc:spChg chg="del">
          <ac:chgData name="CAO THI TRIEU VI" userId="1a55d0bf-e781-4ea5-8549-370b5719438e" providerId="ADAL" clId="{48D3EC60-9B9B-400B-8AD9-A2B137658085}" dt="2022-12-28T09:54:33.869" v="2431" actId="478"/>
          <ac:spMkLst>
            <pc:docMk/>
            <pc:sldMk cId="174013382" sldId="282"/>
            <ac:spMk id="26" creationId="{2948F9D7-9917-A29D-1FB8-8E84F5D0B188}"/>
          </ac:spMkLst>
        </pc:spChg>
        <pc:spChg chg="mod">
          <ac:chgData name="CAO THI TRIEU VI" userId="1a55d0bf-e781-4ea5-8549-370b5719438e" providerId="ADAL" clId="{48D3EC60-9B9B-400B-8AD9-A2B137658085}" dt="2022-12-28T09:55:08.438" v="2432"/>
          <ac:spMkLst>
            <pc:docMk/>
            <pc:sldMk cId="174013382" sldId="282"/>
            <ac:spMk id="27" creationId="{3CE948CA-ABF2-1464-0E66-C79FA9EABB11}"/>
          </ac:spMkLst>
        </pc:spChg>
        <pc:spChg chg="add mod">
          <ac:chgData name="CAO THI TRIEU VI" userId="1a55d0bf-e781-4ea5-8549-370b5719438e" providerId="ADAL" clId="{48D3EC60-9B9B-400B-8AD9-A2B137658085}" dt="2022-12-28T09:56:30.576" v="2477" actId="164"/>
          <ac:spMkLst>
            <pc:docMk/>
            <pc:sldMk cId="174013382" sldId="282"/>
            <ac:spMk id="28" creationId="{5F465D87-AF76-4A2E-6847-D7895C2124E5}"/>
          </ac:spMkLst>
        </pc:spChg>
        <pc:spChg chg="add mod">
          <ac:chgData name="CAO THI TRIEU VI" userId="1a55d0bf-e781-4ea5-8549-370b5719438e" providerId="ADAL" clId="{48D3EC60-9B9B-400B-8AD9-A2B137658085}" dt="2022-12-28T09:56:39.857" v="2480" actId="1076"/>
          <ac:spMkLst>
            <pc:docMk/>
            <pc:sldMk cId="174013382" sldId="282"/>
            <ac:spMk id="29" creationId="{45B60C12-DC8A-375B-315B-F8C5C9FB1E94}"/>
          </ac:spMkLst>
        </pc:spChg>
        <pc:spChg chg="add del mod">
          <ac:chgData name="CAO THI TRIEU VI" userId="1a55d0bf-e781-4ea5-8549-370b5719438e" providerId="ADAL" clId="{48D3EC60-9B9B-400B-8AD9-A2B137658085}" dt="2022-12-28T09:57:12.411" v="2487" actId="478"/>
          <ac:spMkLst>
            <pc:docMk/>
            <pc:sldMk cId="174013382" sldId="282"/>
            <ac:spMk id="31" creationId="{EC9822DA-5B6E-F9B6-E13B-53F164B2534B}"/>
          </ac:spMkLst>
        </pc:spChg>
        <pc:spChg chg="add del mod">
          <ac:chgData name="CAO THI TRIEU VI" userId="1a55d0bf-e781-4ea5-8549-370b5719438e" providerId="ADAL" clId="{48D3EC60-9B9B-400B-8AD9-A2B137658085}" dt="2022-12-28T10:00:23.393" v="2845" actId="478"/>
          <ac:spMkLst>
            <pc:docMk/>
            <pc:sldMk cId="174013382" sldId="282"/>
            <ac:spMk id="32" creationId="{3F76577B-EED5-6D24-30D8-3BE14243E116}"/>
          </ac:spMkLst>
        </pc:spChg>
        <pc:spChg chg="add del mod">
          <ac:chgData name="CAO THI TRIEU VI" userId="1a55d0bf-e781-4ea5-8549-370b5719438e" providerId="ADAL" clId="{48D3EC60-9B9B-400B-8AD9-A2B137658085}" dt="2022-12-28T10:00:11" v="2844" actId="478"/>
          <ac:spMkLst>
            <pc:docMk/>
            <pc:sldMk cId="174013382" sldId="282"/>
            <ac:spMk id="36" creationId="{D6F53932-A6AE-1BBD-7E61-90950BACC94C}"/>
          </ac:spMkLst>
        </pc:spChg>
        <pc:spChg chg="add mod">
          <ac:chgData name="CAO THI TRIEU VI" userId="1a55d0bf-e781-4ea5-8549-370b5719438e" providerId="ADAL" clId="{48D3EC60-9B9B-400B-8AD9-A2B137658085}" dt="2022-12-28T10:04:08.957" v="3489" actId="1076"/>
          <ac:spMkLst>
            <pc:docMk/>
            <pc:sldMk cId="174013382" sldId="282"/>
            <ac:spMk id="38" creationId="{D68F43F5-522E-888C-16CA-14FB23A1EC18}"/>
          </ac:spMkLst>
        </pc:spChg>
        <pc:spChg chg="add mod">
          <ac:chgData name="CAO THI TRIEU VI" userId="1a55d0bf-e781-4ea5-8549-370b5719438e" providerId="ADAL" clId="{48D3EC60-9B9B-400B-8AD9-A2B137658085}" dt="2022-12-28T10:04:15.714" v="3490" actId="1076"/>
          <ac:spMkLst>
            <pc:docMk/>
            <pc:sldMk cId="174013382" sldId="282"/>
            <ac:spMk id="39" creationId="{8C0397D9-6A5D-24E8-B7C2-0EF893165F23}"/>
          </ac:spMkLst>
        </pc:spChg>
        <pc:spChg chg="add mod">
          <ac:chgData name="CAO THI TRIEU VI" userId="1a55d0bf-e781-4ea5-8549-370b5719438e" providerId="ADAL" clId="{48D3EC60-9B9B-400B-8AD9-A2B137658085}" dt="2022-12-28T10:04:19.250" v="3491" actId="1076"/>
          <ac:spMkLst>
            <pc:docMk/>
            <pc:sldMk cId="174013382" sldId="282"/>
            <ac:spMk id="41" creationId="{8271B1BC-129A-05D2-A5B8-F6C5D37AB009}"/>
          </ac:spMkLst>
        </pc:spChg>
        <pc:spChg chg="add mod">
          <ac:chgData name="CAO THI TRIEU VI" userId="1a55d0bf-e781-4ea5-8549-370b5719438e" providerId="ADAL" clId="{48D3EC60-9B9B-400B-8AD9-A2B137658085}" dt="2022-12-28T10:04:52.291" v="3646" actId="20577"/>
          <ac:spMkLst>
            <pc:docMk/>
            <pc:sldMk cId="174013382" sldId="282"/>
            <ac:spMk id="43" creationId="{5209F190-0A05-8126-4CA4-DA1083F9DDAC}"/>
          </ac:spMkLst>
        </pc:spChg>
        <pc:grpChg chg="add mod">
          <ac:chgData name="CAO THI TRIEU VI" userId="1a55d0bf-e781-4ea5-8549-370b5719438e" providerId="ADAL" clId="{48D3EC60-9B9B-400B-8AD9-A2B137658085}" dt="2022-12-28T09:55:16.377" v="2433" actId="1076"/>
          <ac:grpSpMkLst>
            <pc:docMk/>
            <pc:sldMk cId="174013382" sldId="282"/>
            <ac:grpSpMk id="20" creationId="{733539A4-6BD1-9F40-61AA-F6028A0A4664}"/>
          </ac:grpSpMkLst>
        </pc:grpChg>
        <pc:grpChg chg="add mod">
          <ac:chgData name="CAO THI TRIEU VI" userId="1a55d0bf-e781-4ea5-8549-370b5719438e" providerId="ADAL" clId="{48D3EC60-9B9B-400B-8AD9-A2B137658085}" dt="2022-12-28T09:56:30.576" v="2477" actId="164"/>
          <ac:grpSpMkLst>
            <pc:docMk/>
            <pc:sldMk cId="174013382" sldId="282"/>
            <ac:grpSpMk id="30" creationId="{95E3CB8D-7EDE-90CC-2ACC-7C056C0F6338}"/>
          </ac:grpSpMkLst>
        </pc:grpChg>
        <pc:grpChg chg="add mod">
          <ac:chgData name="CAO THI TRIEU VI" userId="1a55d0bf-e781-4ea5-8549-370b5719438e" providerId="ADAL" clId="{48D3EC60-9B9B-400B-8AD9-A2B137658085}" dt="2022-12-28T09:58:10.908" v="2584" actId="164"/>
          <ac:grpSpMkLst>
            <pc:docMk/>
            <pc:sldMk cId="174013382" sldId="282"/>
            <ac:grpSpMk id="34" creationId="{FD40D7B8-61DB-8D6D-27C2-49C89F7DF514}"/>
          </ac:grpSpMkLst>
        </pc:grpChg>
        <pc:grpChg chg="add mod">
          <ac:chgData name="CAO THI TRIEU VI" userId="1a55d0bf-e781-4ea5-8549-370b5719438e" providerId="ADAL" clId="{48D3EC60-9B9B-400B-8AD9-A2B137658085}" dt="2022-12-28T09:58:13.377" v="2586" actId="164"/>
          <ac:grpSpMkLst>
            <pc:docMk/>
            <pc:sldMk cId="174013382" sldId="282"/>
            <ac:grpSpMk id="35" creationId="{049A3358-5559-67D2-6F33-C93D507E2760}"/>
          </ac:grpSpMkLst>
        </pc:grpChg>
        <pc:picChg chg="mod">
          <ac:chgData name="CAO THI TRIEU VI" userId="1a55d0bf-e781-4ea5-8549-370b5719438e" providerId="ADAL" clId="{48D3EC60-9B9B-400B-8AD9-A2B137658085}" dt="2022-12-28T09:56:51.040" v="2484" actId="1076"/>
          <ac:picMkLst>
            <pc:docMk/>
            <pc:sldMk cId="174013382" sldId="282"/>
            <ac:picMk id="23" creationId="{CB9477AD-4B7C-03B5-002D-0BD3F6007423}"/>
          </ac:picMkLst>
        </pc:picChg>
        <pc:picChg chg="add mod">
          <ac:chgData name="CAO THI TRIEU VI" userId="1a55d0bf-e781-4ea5-8549-370b5719438e" providerId="ADAL" clId="{48D3EC60-9B9B-400B-8AD9-A2B137658085}" dt="2022-12-28T10:04:08.957" v="3489" actId="1076"/>
          <ac:picMkLst>
            <pc:docMk/>
            <pc:sldMk cId="174013382" sldId="282"/>
            <ac:picMk id="33" creationId="{2EA17769-735A-38BA-511B-593BB4E4A401}"/>
          </ac:picMkLst>
        </pc:picChg>
        <pc:picChg chg="add mod">
          <ac:chgData name="CAO THI TRIEU VI" userId="1a55d0bf-e781-4ea5-8549-370b5719438e" providerId="ADAL" clId="{48D3EC60-9B9B-400B-8AD9-A2B137658085}" dt="2022-12-28T10:04:15.714" v="3490" actId="1076"/>
          <ac:picMkLst>
            <pc:docMk/>
            <pc:sldMk cId="174013382" sldId="282"/>
            <ac:picMk id="37" creationId="{CA5494FB-7D9E-C64A-7153-B14F20807027}"/>
          </ac:picMkLst>
        </pc:picChg>
        <pc:picChg chg="add mod">
          <ac:chgData name="CAO THI TRIEU VI" userId="1a55d0bf-e781-4ea5-8549-370b5719438e" providerId="ADAL" clId="{48D3EC60-9B9B-400B-8AD9-A2B137658085}" dt="2022-12-28T10:04:19.250" v="3491" actId="1076"/>
          <ac:picMkLst>
            <pc:docMk/>
            <pc:sldMk cId="174013382" sldId="282"/>
            <ac:picMk id="40" creationId="{79BC423C-859F-F7DF-8B9C-7CD7C78D1981}"/>
          </ac:picMkLst>
        </pc:picChg>
        <pc:picChg chg="add mod">
          <ac:chgData name="CAO THI TRIEU VI" userId="1a55d0bf-e781-4ea5-8549-370b5719438e" providerId="ADAL" clId="{48D3EC60-9B9B-400B-8AD9-A2B137658085}" dt="2022-12-28T10:04:23.842" v="3493" actId="1076"/>
          <ac:picMkLst>
            <pc:docMk/>
            <pc:sldMk cId="174013382" sldId="282"/>
            <ac:picMk id="42" creationId="{035A8234-A2CC-0AFE-4D81-149DD31530C3}"/>
          </ac:picMkLst>
        </pc:picChg>
        <pc:cxnChg chg="del">
          <ac:chgData name="CAO THI TRIEU VI" userId="1a55d0bf-e781-4ea5-8549-370b5719438e" providerId="ADAL" clId="{48D3EC60-9B9B-400B-8AD9-A2B137658085}" dt="2022-12-28T09:54:33.869" v="2431" actId="478"/>
          <ac:cxnSpMkLst>
            <pc:docMk/>
            <pc:sldMk cId="174013382" sldId="282"/>
            <ac:cxnSpMk id="9" creationId="{20E7A0AD-9F0A-5361-2B59-B5D1086E9765}"/>
          </ac:cxnSpMkLst>
        </pc:cxnChg>
        <pc:cxnChg chg="del">
          <ac:chgData name="CAO THI TRIEU VI" userId="1a55d0bf-e781-4ea5-8549-370b5719438e" providerId="ADAL" clId="{48D3EC60-9B9B-400B-8AD9-A2B137658085}" dt="2022-12-28T09:54:33.869" v="2431" actId="478"/>
          <ac:cxnSpMkLst>
            <pc:docMk/>
            <pc:sldMk cId="174013382" sldId="282"/>
            <ac:cxnSpMk id="10" creationId="{7575B12F-E0D7-D7F6-FB67-EF2AAA82E119}"/>
          </ac:cxnSpMkLst>
        </pc:cxnChg>
      </pc:sldChg>
      <pc:sldChg chg="addSp delSp modSp add del mod ord">
        <pc:chgData name="CAO THI TRIEU VI" userId="1a55d0bf-e781-4ea5-8549-370b5719438e" providerId="ADAL" clId="{48D3EC60-9B9B-400B-8AD9-A2B137658085}" dt="2022-12-28T09:48:48.193" v="2427" actId="47"/>
        <pc:sldMkLst>
          <pc:docMk/>
          <pc:sldMk cId="424236606" sldId="282"/>
        </pc:sldMkLst>
        <pc:spChg chg="add del mod">
          <ac:chgData name="CAO THI TRIEU VI" userId="1a55d0bf-e781-4ea5-8549-370b5719438e" providerId="ADAL" clId="{48D3EC60-9B9B-400B-8AD9-A2B137658085}" dt="2022-12-28T09:48:04.974" v="2426" actId="478"/>
          <ac:spMkLst>
            <pc:docMk/>
            <pc:sldMk cId="424236606" sldId="282"/>
            <ac:spMk id="2" creationId="{7402CC98-B428-1C46-DB0A-ADF7C7069E80}"/>
          </ac:spMkLst>
        </pc:spChg>
        <pc:spChg chg="add del mod">
          <ac:chgData name="CAO THI TRIEU VI" userId="1a55d0bf-e781-4ea5-8549-370b5719438e" providerId="ADAL" clId="{48D3EC60-9B9B-400B-8AD9-A2B137658085}" dt="2022-12-28T09:48:04.974" v="2426" actId="478"/>
          <ac:spMkLst>
            <pc:docMk/>
            <pc:sldMk cId="424236606" sldId="282"/>
            <ac:spMk id="7" creationId="{44127CED-B489-4FED-73E5-0F97CAD12BC1}"/>
          </ac:spMkLst>
        </pc:spChg>
        <pc:spChg chg="add del mod">
          <ac:chgData name="CAO THI TRIEU VI" userId="1a55d0bf-e781-4ea5-8549-370b5719438e" providerId="ADAL" clId="{48D3EC60-9B9B-400B-8AD9-A2B137658085}" dt="2022-12-28T09:48:04.974" v="2426" actId="478"/>
          <ac:spMkLst>
            <pc:docMk/>
            <pc:sldMk cId="424236606" sldId="282"/>
            <ac:spMk id="8" creationId="{8D9EB9CE-EAA0-E05A-048D-BDD6E99EE742}"/>
          </ac:spMkLst>
        </pc:spChg>
        <pc:spChg chg="add del mod">
          <ac:chgData name="CAO THI TRIEU VI" userId="1a55d0bf-e781-4ea5-8549-370b5719438e" providerId="ADAL" clId="{48D3EC60-9B9B-400B-8AD9-A2B137658085}" dt="2022-12-28T09:48:04.974" v="2426" actId="478"/>
          <ac:spMkLst>
            <pc:docMk/>
            <pc:sldMk cId="424236606" sldId="282"/>
            <ac:spMk id="9" creationId="{A79041DB-47E9-AA49-7ADC-1215D2893175}"/>
          </ac:spMkLst>
        </pc:spChg>
        <pc:spChg chg="add del mod">
          <ac:chgData name="CAO THI TRIEU VI" userId="1a55d0bf-e781-4ea5-8549-370b5719438e" providerId="ADAL" clId="{48D3EC60-9B9B-400B-8AD9-A2B137658085}" dt="2022-12-28T09:48:04.974" v="2426" actId="478"/>
          <ac:spMkLst>
            <pc:docMk/>
            <pc:sldMk cId="424236606" sldId="282"/>
            <ac:spMk id="10" creationId="{D0177552-5206-1AA7-5866-F59BEBC74B7F}"/>
          </ac:spMkLst>
        </pc:spChg>
        <pc:spChg chg="add del mod">
          <ac:chgData name="CAO THI TRIEU VI" userId="1a55d0bf-e781-4ea5-8549-370b5719438e" providerId="ADAL" clId="{48D3EC60-9B9B-400B-8AD9-A2B137658085}" dt="2022-12-28T09:48:04.974" v="2426" actId="478"/>
          <ac:spMkLst>
            <pc:docMk/>
            <pc:sldMk cId="424236606" sldId="282"/>
            <ac:spMk id="11" creationId="{D9BFAF6F-424E-BAC0-3F43-4213ED68A576}"/>
          </ac:spMkLst>
        </pc:spChg>
      </pc:sldChg>
      <pc:sldChg chg="addSp delSp modSp add mod modTransition modAnim">
        <pc:chgData name="CAO THI TRIEU VI" userId="1a55d0bf-e781-4ea5-8549-370b5719438e" providerId="ADAL" clId="{48D3EC60-9B9B-400B-8AD9-A2B137658085}" dt="2022-12-28T10:29:54.174" v="3954"/>
        <pc:sldMkLst>
          <pc:docMk/>
          <pc:sldMk cId="436135760" sldId="283"/>
        </pc:sldMkLst>
        <pc:spChg chg="add mod">
          <ac:chgData name="CAO THI TRIEU VI" userId="1a55d0bf-e781-4ea5-8549-370b5719438e" providerId="ADAL" clId="{48D3EC60-9B9B-400B-8AD9-A2B137658085}" dt="2022-12-28T10:15:02.571" v="3682" actId="1582"/>
          <ac:spMkLst>
            <pc:docMk/>
            <pc:sldMk cId="436135760" sldId="283"/>
            <ac:spMk id="6" creationId="{14597033-2CCA-A01F-B8A7-3404EEC6BC4F}"/>
          </ac:spMkLst>
        </pc:spChg>
        <pc:spChg chg="add mod">
          <ac:chgData name="CAO THI TRIEU VI" userId="1a55d0bf-e781-4ea5-8549-370b5719438e" providerId="ADAL" clId="{48D3EC60-9B9B-400B-8AD9-A2B137658085}" dt="2022-12-28T10:15:10.213" v="3684" actId="1076"/>
          <ac:spMkLst>
            <pc:docMk/>
            <pc:sldMk cId="436135760" sldId="283"/>
            <ac:spMk id="7" creationId="{2378C06A-7B7E-6DB1-5B80-EC5DDD116305}"/>
          </ac:spMkLst>
        </pc:spChg>
        <pc:spChg chg="add mod">
          <ac:chgData name="CAO THI TRIEU VI" userId="1a55d0bf-e781-4ea5-8549-370b5719438e" providerId="ADAL" clId="{48D3EC60-9B9B-400B-8AD9-A2B137658085}" dt="2022-12-28T10:15:19.227" v="3688" actId="1076"/>
          <ac:spMkLst>
            <pc:docMk/>
            <pc:sldMk cId="436135760" sldId="283"/>
            <ac:spMk id="8" creationId="{5E0D6A8F-803E-2E1F-BF3A-1A450E29931D}"/>
          </ac:spMkLst>
        </pc:spChg>
        <pc:spChg chg="del">
          <ac:chgData name="CAO THI TRIEU VI" userId="1a55d0bf-e781-4ea5-8549-370b5719438e" providerId="ADAL" clId="{48D3EC60-9B9B-400B-8AD9-A2B137658085}" dt="2022-12-28T10:05:02.681" v="3648" actId="478"/>
          <ac:spMkLst>
            <pc:docMk/>
            <pc:sldMk cId="436135760" sldId="283"/>
            <ac:spMk id="38" creationId="{D68F43F5-522E-888C-16CA-14FB23A1EC18}"/>
          </ac:spMkLst>
        </pc:spChg>
        <pc:spChg chg="del">
          <ac:chgData name="CAO THI TRIEU VI" userId="1a55d0bf-e781-4ea5-8549-370b5719438e" providerId="ADAL" clId="{48D3EC60-9B9B-400B-8AD9-A2B137658085}" dt="2022-12-28T10:05:02.681" v="3648" actId="478"/>
          <ac:spMkLst>
            <pc:docMk/>
            <pc:sldMk cId="436135760" sldId="283"/>
            <ac:spMk id="39" creationId="{8C0397D9-6A5D-24E8-B7C2-0EF893165F23}"/>
          </ac:spMkLst>
        </pc:spChg>
        <pc:spChg chg="del">
          <ac:chgData name="CAO THI TRIEU VI" userId="1a55d0bf-e781-4ea5-8549-370b5719438e" providerId="ADAL" clId="{48D3EC60-9B9B-400B-8AD9-A2B137658085}" dt="2022-12-28T10:05:02.681" v="3648" actId="478"/>
          <ac:spMkLst>
            <pc:docMk/>
            <pc:sldMk cId="436135760" sldId="283"/>
            <ac:spMk id="41" creationId="{8271B1BC-129A-05D2-A5B8-F6C5D37AB009}"/>
          </ac:spMkLst>
        </pc:spChg>
        <pc:spChg chg="del">
          <ac:chgData name="CAO THI TRIEU VI" userId="1a55d0bf-e781-4ea5-8549-370b5719438e" providerId="ADAL" clId="{48D3EC60-9B9B-400B-8AD9-A2B137658085}" dt="2022-12-28T10:05:02.681" v="3648" actId="478"/>
          <ac:spMkLst>
            <pc:docMk/>
            <pc:sldMk cId="436135760" sldId="283"/>
            <ac:spMk id="43" creationId="{5209F190-0A05-8126-4CA4-DA1083F9DDAC}"/>
          </ac:spMkLst>
        </pc:spChg>
        <pc:picChg chg="add mod modCrop">
          <ac:chgData name="CAO THI TRIEU VI" userId="1a55d0bf-e781-4ea5-8549-370b5719438e" providerId="ADAL" clId="{48D3EC60-9B9B-400B-8AD9-A2B137658085}" dt="2022-12-28T10:15:13.813" v="3687" actId="1076"/>
          <ac:picMkLst>
            <pc:docMk/>
            <pc:sldMk cId="436135760" sldId="283"/>
            <ac:picMk id="4" creationId="{4CD34CF7-0957-72A0-A0FC-A3F0A5046F5D}"/>
          </ac:picMkLst>
        </pc:picChg>
        <pc:picChg chg="del">
          <ac:chgData name="CAO THI TRIEU VI" userId="1a55d0bf-e781-4ea5-8549-370b5719438e" providerId="ADAL" clId="{48D3EC60-9B9B-400B-8AD9-A2B137658085}" dt="2022-12-28T10:05:02.681" v="3648" actId="478"/>
          <ac:picMkLst>
            <pc:docMk/>
            <pc:sldMk cId="436135760" sldId="283"/>
            <ac:picMk id="33" creationId="{2EA17769-735A-38BA-511B-593BB4E4A401}"/>
          </ac:picMkLst>
        </pc:picChg>
        <pc:picChg chg="del">
          <ac:chgData name="CAO THI TRIEU VI" userId="1a55d0bf-e781-4ea5-8549-370b5719438e" providerId="ADAL" clId="{48D3EC60-9B9B-400B-8AD9-A2B137658085}" dt="2022-12-28T10:05:02.681" v="3648" actId="478"/>
          <ac:picMkLst>
            <pc:docMk/>
            <pc:sldMk cId="436135760" sldId="283"/>
            <ac:picMk id="37" creationId="{CA5494FB-7D9E-C64A-7153-B14F20807027}"/>
          </ac:picMkLst>
        </pc:picChg>
        <pc:picChg chg="del">
          <ac:chgData name="CAO THI TRIEU VI" userId="1a55d0bf-e781-4ea5-8549-370b5719438e" providerId="ADAL" clId="{48D3EC60-9B9B-400B-8AD9-A2B137658085}" dt="2022-12-28T10:05:02.681" v="3648" actId="478"/>
          <ac:picMkLst>
            <pc:docMk/>
            <pc:sldMk cId="436135760" sldId="283"/>
            <ac:picMk id="40" creationId="{79BC423C-859F-F7DF-8B9C-7CD7C78D1981}"/>
          </ac:picMkLst>
        </pc:picChg>
        <pc:picChg chg="del">
          <ac:chgData name="CAO THI TRIEU VI" userId="1a55d0bf-e781-4ea5-8549-370b5719438e" providerId="ADAL" clId="{48D3EC60-9B9B-400B-8AD9-A2B137658085}" dt="2022-12-28T10:05:02.681" v="3648" actId="478"/>
          <ac:picMkLst>
            <pc:docMk/>
            <pc:sldMk cId="436135760" sldId="283"/>
            <ac:picMk id="42" creationId="{035A8234-A2CC-0AFE-4D81-149DD31530C3}"/>
          </ac:picMkLst>
        </pc:picChg>
      </pc:sldChg>
      <pc:sldChg chg="modSp add mod modTransition modAnim">
        <pc:chgData name="CAO THI TRIEU VI" userId="1a55d0bf-e781-4ea5-8549-370b5719438e" providerId="ADAL" clId="{48D3EC60-9B9B-400B-8AD9-A2B137658085}" dt="2022-12-28T10:29:54.174" v="3954"/>
        <pc:sldMkLst>
          <pc:docMk/>
          <pc:sldMk cId="3680093011" sldId="284"/>
        </pc:sldMkLst>
        <pc:spChg chg="mod">
          <ac:chgData name="CAO THI TRIEU VI" userId="1a55d0bf-e781-4ea5-8549-370b5719438e" providerId="ADAL" clId="{48D3EC60-9B9B-400B-8AD9-A2B137658085}" dt="2022-12-28T10:16:49.968" v="3698" actId="1076"/>
          <ac:spMkLst>
            <pc:docMk/>
            <pc:sldMk cId="3680093011" sldId="284"/>
            <ac:spMk id="7" creationId="{2378C06A-7B7E-6DB1-5B80-EC5DDD116305}"/>
          </ac:spMkLst>
        </pc:spChg>
        <pc:spChg chg="mod">
          <ac:chgData name="CAO THI TRIEU VI" userId="1a55d0bf-e781-4ea5-8549-370b5719438e" providerId="ADAL" clId="{48D3EC60-9B9B-400B-8AD9-A2B137658085}" dt="2022-12-28T10:16:47.540" v="3697" actId="1076"/>
          <ac:spMkLst>
            <pc:docMk/>
            <pc:sldMk cId="3680093011" sldId="284"/>
            <ac:spMk id="8" creationId="{5E0D6A8F-803E-2E1F-BF3A-1A450E29931D}"/>
          </ac:spMkLst>
        </pc:spChg>
      </pc:sldChg>
      <pc:sldChg chg="modSp add mod modTransition">
        <pc:chgData name="CAO THI TRIEU VI" userId="1a55d0bf-e781-4ea5-8549-370b5719438e" providerId="ADAL" clId="{48D3EC60-9B9B-400B-8AD9-A2B137658085}" dt="2022-12-28T10:29:54.174" v="3954"/>
        <pc:sldMkLst>
          <pc:docMk/>
          <pc:sldMk cId="2609984655" sldId="285"/>
        </pc:sldMkLst>
        <pc:spChg chg="mod">
          <ac:chgData name="CAO THI TRIEU VI" userId="1a55d0bf-e781-4ea5-8549-370b5719438e" providerId="ADAL" clId="{48D3EC60-9B9B-400B-8AD9-A2B137658085}" dt="2022-12-28T10:17:02.784" v="3702" actId="1076"/>
          <ac:spMkLst>
            <pc:docMk/>
            <pc:sldMk cId="2609984655" sldId="285"/>
            <ac:spMk id="7" creationId="{2378C06A-7B7E-6DB1-5B80-EC5DDD116305}"/>
          </ac:spMkLst>
        </pc:spChg>
        <pc:spChg chg="mod">
          <ac:chgData name="CAO THI TRIEU VI" userId="1a55d0bf-e781-4ea5-8549-370b5719438e" providerId="ADAL" clId="{48D3EC60-9B9B-400B-8AD9-A2B137658085}" dt="2022-12-28T10:17:09.028" v="3703" actId="1076"/>
          <ac:spMkLst>
            <pc:docMk/>
            <pc:sldMk cId="2609984655" sldId="285"/>
            <ac:spMk id="8" creationId="{5E0D6A8F-803E-2E1F-BF3A-1A450E29931D}"/>
          </ac:spMkLst>
        </pc:spChg>
        <pc:picChg chg="mod">
          <ac:chgData name="CAO THI TRIEU VI" userId="1a55d0bf-e781-4ea5-8549-370b5719438e" providerId="ADAL" clId="{48D3EC60-9B9B-400B-8AD9-A2B137658085}" dt="2022-12-28T10:16:58.732" v="3701" actId="1076"/>
          <ac:picMkLst>
            <pc:docMk/>
            <pc:sldMk cId="2609984655" sldId="285"/>
            <ac:picMk id="4" creationId="{4CD34CF7-0957-72A0-A0FC-A3F0A5046F5D}"/>
          </ac:picMkLst>
        </pc:picChg>
      </pc:sldChg>
      <pc:sldChg chg="delSp add del mod ord delAnim">
        <pc:chgData name="CAO THI TRIEU VI" userId="1a55d0bf-e781-4ea5-8549-370b5719438e" providerId="ADAL" clId="{48D3EC60-9B9B-400B-8AD9-A2B137658085}" dt="2022-12-28T10:17:43.930" v="3708" actId="47"/>
        <pc:sldMkLst>
          <pc:docMk/>
          <pc:sldMk cId="520766611" sldId="286"/>
        </pc:sldMkLst>
        <pc:spChg chg="del">
          <ac:chgData name="CAO THI TRIEU VI" userId="1a55d0bf-e781-4ea5-8549-370b5719438e" providerId="ADAL" clId="{48D3EC60-9B9B-400B-8AD9-A2B137658085}" dt="2022-12-28T10:17:35.371" v="3707" actId="478"/>
          <ac:spMkLst>
            <pc:docMk/>
            <pc:sldMk cId="520766611" sldId="286"/>
            <ac:spMk id="6" creationId="{14597033-2CCA-A01F-B8A7-3404EEC6BC4F}"/>
          </ac:spMkLst>
        </pc:spChg>
        <pc:spChg chg="del">
          <ac:chgData name="CAO THI TRIEU VI" userId="1a55d0bf-e781-4ea5-8549-370b5719438e" providerId="ADAL" clId="{48D3EC60-9B9B-400B-8AD9-A2B137658085}" dt="2022-12-28T10:17:35.371" v="3707" actId="478"/>
          <ac:spMkLst>
            <pc:docMk/>
            <pc:sldMk cId="520766611" sldId="286"/>
            <ac:spMk id="7" creationId="{2378C06A-7B7E-6DB1-5B80-EC5DDD116305}"/>
          </ac:spMkLst>
        </pc:spChg>
        <pc:spChg chg="del">
          <ac:chgData name="CAO THI TRIEU VI" userId="1a55d0bf-e781-4ea5-8549-370b5719438e" providerId="ADAL" clId="{48D3EC60-9B9B-400B-8AD9-A2B137658085}" dt="2022-12-28T10:17:35.371" v="3707" actId="478"/>
          <ac:spMkLst>
            <pc:docMk/>
            <pc:sldMk cId="520766611" sldId="286"/>
            <ac:spMk id="8" creationId="{5E0D6A8F-803E-2E1F-BF3A-1A450E29931D}"/>
          </ac:spMkLst>
        </pc:spChg>
        <pc:grpChg chg="del">
          <ac:chgData name="CAO THI TRIEU VI" userId="1a55d0bf-e781-4ea5-8549-370b5719438e" providerId="ADAL" clId="{48D3EC60-9B9B-400B-8AD9-A2B137658085}" dt="2022-12-28T10:17:35.371" v="3707" actId="478"/>
          <ac:grpSpMkLst>
            <pc:docMk/>
            <pc:sldMk cId="520766611" sldId="286"/>
            <ac:grpSpMk id="20" creationId="{733539A4-6BD1-9F40-61AA-F6028A0A4664}"/>
          </ac:grpSpMkLst>
        </pc:grpChg>
        <pc:grpChg chg="del">
          <ac:chgData name="CAO THI TRIEU VI" userId="1a55d0bf-e781-4ea5-8549-370b5719438e" providerId="ADAL" clId="{48D3EC60-9B9B-400B-8AD9-A2B137658085}" dt="2022-12-28T10:17:35.371" v="3707" actId="478"/>
          <ac:grpSpMkLst>
            <pc:docMk/>
            <pc:sldMk cId="520766611" sldId="286"/>
            <ac:grpSpMk id="30" creationId="{95E3CB8D-7EDE-90CC-2ACC-7C056C0F6338}"/>
          </ac:grpSpMkLst>
        </pc:grpChg>
        <pc:picChg chg="del">
          <ac:chgData name="CAO THI TRIEU VI" userId="1a55d0bf-e781-4ea5-8549-370b5719438e" providerId="ADAL" clId="{48D3EC60-9B9B-400B-8AD9-A2B137658085}" dt="2022-12-28T10:17:35.371" v="3707" actId="478"/>
          <ac:picMkLst>
            <pc:docMk/>
            <pc:sldMk cId="520766611" sldId="286"/>
            <ac:picMk id="4" creationId="{4CD34CF7-0957-72A0-A0FC-A3F0A5046F5D}"/>
          </ac:picMkLst>
        </pc:picChg>
        <pc:picChg chg="del">
          <ac:chgData name="CAO THI TRIEU VI" userId="1a55d0bf-e781-4ea5-8549-370b5719438e" providerId="ADAL" clId="{48D3EC60-9B9B-400B-8AD9-A2B137658085}" dt="2022-12-28T10:17:35.371" v="3707" actId="478"/>
          <ac:picMkLst>
            <pc:docMk/>
            <pc:sldMk cId="520766611" sldId="286"/>
            <ac:picMk id="23" creationId="{CB9477AD-4B7C-03B5-002D-0BD3F6007423}"/>
          </ac:picMkLst>
        </pc:picChg>
      </pc:sldChg>
      <pc:sldChg chg="addSp delSp modSp add mod ord modTransition delAnim modAnim">
        <pc:chgData name="CAO THI TRIEU VI" userId="1a55d0bf-e781-4ea5-8549-370b5719438e" providerId="ADAL" clId="{48D3EC60-9B9B-400B-8AD9-A2B137658085}" dt="2022-12-28T10:29:46.623" v="3953"/>
        <pc:sldMkLst>
          <pc:docMk/>
          <pc:sldMk cId="3949727710" sldId="286"/>
        </pc:sldMkLst>
        <pc:spChg chg="add mod">
          <ac:chgData name="CAO THI TRIEU VI" userId="1a55d0bf-e781-4ea5-8549-370b5719438e" providerId="ADAL" clId="{48D3EC60-9B9B-400B-8AD9-A2B137658085}" dt="2022-12-28T10:20:50.523" v="3790" actId="1076"/>
          <ac:spMkLst>
            <pc:docMk/>
            <pc:sldMk cId="3949727710" sldId="286"/>
            <ac:spMk id="2" creationId="{D42D6870-9AE8-1722-4071-9D0675C5D45E}"/>
          </ac:spMkLst>
        </pc:spChg>
        <pc:spChg chg="mod">
          <ac:chgData name="CAO THI TRIEU VI" userId="1a55d0bf-e781-4ea5-8549-370b5719438e" providerId="ADAL" clId="{48D3EC60-9B9B-400B-8AD9-A2B137658085}" dt="2022-12-28T10:20:48.523" v="3789" actId="1076"/>
          <ac:spMkLst>
            <pc:docMk/>
            <pc:sldMk cId="3949727710" sldId="286"/>
            <ac:spMk id="4" creationId="{5FAA66BA-D4E1-DD71-3812-AA52B6A82708}"/>
          </ac:spMkLst>
        </pc:spChg>
        <pc:spChg chg="del">
          <ac:chgData name="CAO THI TRIEU VI" userId="1a55d0bf-e781-4ea5-8549-370b5719438e" providerId="ADAL" clId="{48D3EC60-9B9B-400B-8AD9-A2B137658085}" dt="2022-12-28T10:18:28.473" v="3764" actId="478"/>
          <ac:spMkLst>
            <pc:docMk/>
            <pc:sldMk cId="3949727710" sldId="286"/>
            <ac:spMk id="6" creationId="{1CE8E287-0ABF-82B8-2E4C-8CC8C918C5C0}"/>
          </ac:spMkLst>
        </pc:spChg>
        <pc:spChg chg="add del mod">
          <ac:chgData name="CAO THI TRIEU VI" userId="1a55d0bf-e781-4ea5-8549-370b5719438e" providerId="ADAL" clId="{48D3EC60-9B9B-400B-8AD9-A2B137658085}" dt="2022-12-28T10:20:45.306" v="3787"/>
          <ac:spMkLst>
            <pc:docMk/>
            <pc:sldMk cId="3949727710" sldId="286"/>
            <ac:spMk id="7" creationId="{223C3825-B500-0C8E-16C0-F0973E9BD96A}"/>
          </ac:spMkLst>
        </pc:spChg>
        <pc:spChg chg="add del mod">
          <ac:chgData name="CAO THI TRIEU VI" userId="1a55d0bf-e781-4ea5-8549-370b5719438e" providerId="ADAL" clId="{48D3EC60-9B9B-400B-8AD9-A2B137658085}" dt="2022-12-28T10:20:45.306" v="3787"/>
          <ac:spMkLst>
            <pc:docMk/>
            <pc:sldMk cId="3949727710" sldId="286"/>
            <ac:spMk id="8" creationId="{3D02867C-4353-C176-7078-A6D46C7DA2C6}"/>
          </ac:spMkLst>
        </pc:spChg>
        <pc:spChg chg="add del mod">
          <ac:chgData name="CAO THI TRIEU VI" userId="1a55d0bf-e781-4ea5-8549-370b5719438e" providerId="ADAL" clId="{48D3EC60-9B9B-400B-8AD9-A2B137658085}" dt="2022-12-28T10:20:45.306" v="3787"/>
          <ac:spMkLst>
            <pc:docMk/>
            <pc:sldMk cId="3949727710" sldId="286"/>
            <ac:spMk id="9" creationId="{FF41F1FB-CBF0-535E-E087-DC5A8A40D398}"/>
          </ac:spMkLst>
        </pc:spChg>
        <pc:spChg chg="add del mod">
          <ac:chgData name="CAO THI TRIEU VI" userId="1a55d0bf-e781-4ea5-8549-370b5719438e" providerId="ADAL" clId="{48D3EC60-9B9B-400B-8AD9-A2B137658085}" dt="2022-12-28T10:20:45.306" v="3787"/>
          <ac:spMkLst>
            <pc:docMk/>
            <pc:sldMk cId="3949727710" sldId="286"/>
            <ac:spMk id="10" creationId="{6FFC1041-6DDC-5C1E-E97B-655F062E771B}"/>
          </ac:spMkLst>
        </pc:spChg>
        <pc:spChg chg="add del mod">
          <ac:chgData name="CAO THI TRIEU VI" userId="1a55d0bf-e781-4ea5-8549-370b5719438e" providerId="ADAL" clId="{48D3EC60-9B9B-400B-8AD9-A2B137658085}" dt="2022-12-28T10:20:45.306" v="3787"/>
          <ac:spMkLst>
            <pc:docMk/>
            <pc:sldMk cId="3949727710" sldId="286"/>
            <ac:spMk id="11" creationId="{E7BA71D1-6BB2-C581-6BDE-800A4E03B96A}"/>
          </ac:spMkLst>
        </pc:spChg>
        <pc:spChg chg="del">
          <ac:chgData name="CAO THI TRIEU VI" userId="1a55d0bf-e781-4ea5-8549-370b5719438e" providerId="ADAL" clId="{48D3EC60-9B9B-400B-8AD9-A2B137658085}" dt="2022-12-28T10:18:28.473" v="3764" actId="478"/>
          <ac:spMkLst>
            <pc:docMk/>
            <pc:sldMk cId="3949727710" sldId="286"/>
            <ac:spMk id="15" creationId="{DAD37855-50E0-7618-0913-1A691FDE66A0}"/>
          </ac:spMkLst>
        </pc:spChg>
        <pc:spChg chg="del">
          <ac:chgData name="CAO THI TRIEU VI" userId="1a55d0bf-e781-4ea5-8549-370b5719438e" providerId="ADAL" clId="{48D3EC60-9B9B-400B-8AD9-A2B137658085}" dt="2022-12-28T10:18:28.473" v="3764" actId="478"/>
          <ac:spMkLst>
            <pc:docMk/>
            <pc:sldMk cId="3949727710" sldId="286"/>
            <ac:spMk id="16" creationId="{71C363CB-65FA-BB98-DA9F-CBADBCC28F32}"/>
          </ac:spMkLst>
        </pc:spChg>
        <pc:spChg chg="mod">
          <ac:chgData name="CAO THI TRIEU VI" userId="1a55d0bf-e781-4ea5-8549-370b5719438e" providerId="ADAL" clId="{48D3EC60-9B9B-400B-8AD9-A2B137658085}" dt="2022-12-28T10:20:52.489" v="3791" actId="1076"/>
          <ac:spMkLst>
            <pc:docMk/>
            <pc:sldMk cId="3949727710" sldId="286"/>
            <ac:spMk id="17" creationId="{CA257848-B365-7905-2780-5BBDE4FD1D7D}"/>
          </ac:spMkLst>
        </pc:spChg>
        <pc:spChg chg="del">
          <ac:chgData name="CAO THI TRIEU VI" userId="1a55d0bf-e781-4ea5-8549-370b5719438e" providerId="ADAL" clId="{48D3EC60-9B9B-400B-8AD9-A2B137658085}" dt="2022-12-28T10:18:28.473" v="3764" actId="478"/>
          <ac:spMkLst>
            <pc:docMk/>
            <pc:sldMk cId="3949727710" sldId="286"/>
            <ac:spMk id="18" creationId="{D0CBA5D2-59B2-040C-FB29-81C16B6E16A1}"/>
          </ac:spMkLst>
        </pc:spChg>
        <pc:spChg chg="add del mod">
          <ac:chgData name="CAO THI TRIEU VI" userId="1a55d0bf-e781-4ea5-8549-370b5719438e" providerId="ADAL" clId="{48D3EC60-9B9B-400B-8AD9-A2B137658085}" dt="2022-12-28T10:20:45.306" v="3787"/>
          <ac:spMkLst>
            <pc:docMk/>
            <pc:sldMk cId="3949727710" sldId="286"/>
            <ac:spMk id="22" creationId="{1F2A67BE-D64B-88A7-E31C-3EC80F7D02BC}"/>
          </ac:spMkLst>
        </pc:spChg>
        <pc:spChg chg="add del mod">
          <ac:chgData name="CAO THI TRIEU VI" userId="1a55d0bf-e781-4ea5-8549-370b5719438e" providerId="ADAL" clId="{48D3EC60-9B9B-400B-8AD9-A2B137658085}" dt="2022-12-28T10:20:45.306" v="3787"/>
          <ac:spMkLst>
            <pc:docMk/>
            <pc:sldMk cId="3949727710" sldId="286"/>
            <ac:spMk id="23" creationId="{1F22C5AE-4D0D-1094-8E64-C09529EA4752}"/>
          </ac:spMkLst>
        </pc:spChg>
        <pc:spChg chg="add del mod">
          <ac:chgData name="CAO THI TRIEU VI" userId="1a55d0bf-e781-4ea5-8549-370b5719438e" providerId="ADAL" clId="{48D3EC60-9B9B-400B-8AD9-A2B137658085}" dt="2022-12-28T10:20:45.306" v="3787"/>
          <ac:spMkLst>
            <pc:docMk/>
            <pc:sldMk cId="3949727710" sldId="286"/>
            <ac:spMk id="24" creationId="{E4928E02-B39B-1200-2EA3-3F2964B9A637}"/>
          </ac:spMkLst>
        </pc:spChg>
        <pc:spChg chg="add del mod">
          <ac:chgData name="CAO THI TRIEU VI" userId="1a55d0bf-e781-4ea5-8549-370b5719438e" providerId="ADAL" clId="{48D3EC60-9B9B-400B-8AD9-A2B137658085}" dt="2022-12-28T10:20:45.306" v="3787"/>
          <ac:spMkLst>
            <pc:docMk/>
            <pc:sldMk cId="3949727710" sldId="286"/>
            <ac:spMk id="25" creationId="{582A06C2-238D-232C-9B2D-1F97F09B7839}"/>
          </ac:spMkLst>
        </pc:spChg>
        <pc:spChg chg="add del mod">
          <ac:chgData name="CAO THI TRIEU VI" userId="1a55d0bf-e781-4ea5-8549-370b5719438e" providerId="ADAL" clId="{48D3EC60-9B9B-400B-8AD9-A2B137658085}" dt="2022-12-28T10:20:45.306" v="3787"/>
          <ac:spMkLst>
            <pc:docMk/>
            <pc:sldMk cId="3949727710" sldId="286"/>
            <ac:spMk id="26" creationId="{01A4C891-42C7-F2DE-7D71-441351A7465C}"/>
          </ac:spMkLst>
        </pc:spChg>
        <pc:spChg chg="add del mod">
          <ac:chgData name="CAO THI TRIEU VI" userId="1a55d0bf-e781-4ea5-8549-370b5719438e" providerId="ADAL" clId="{48D3EC60-9B9B-400B-8AD9-A2B137658085}" dt="2022-12-28T10:20:45.306" v="3787"/>
          <ac:spMkLst>
            <pc:docMk/>
            <pc:sldMk cId="3949727710" sldId="286"/>
            <ac:spMk id="27" creationId="{9A254BEA-258A-178B-FE0E-CABD89BC7948}"/>
          </ac:spMkLst>
        </pc:spChg>
        <pc:spChg chg="add del mod">
          <ac:chgData name="CAO THI TRIEU VI" userId="1a55d0bf-e781-4ea5-8549-370b5719438e" providerId="ADAL" clId="{48D3EC60-9B9B-400B-8AD9-A2B137658085}" dt="2022-12-28T10:20:45.306" v="3787"/>
          <ac:spMkLst>
            <pc:docMk/>
            <pc:sldMk cId="3949727710" sldId="286"/>
            <ac:spMk id="28" creationId="{2944FF28-A33C-256A-6D86-F70E57D7AD5F}"/>
          </ac:spMkLst>
        </pc:spChg>
        <pc:spChg chg="add del mod">
          <ac:chgData name="CAO THI TRIEU VI" userId="1a55d0bf-e781-4ea5-8549-370b5719438e" providerId="ADAL" clId="{48D3EC60-9B9B-400B-8AD9-A2B137658085}" dt="2022-12-28T10:20:45.306" v="3787"/>
          <ac:spMkLst>
            <pc:docMk/>
            <pc:sldMk cId="3949727710" sldId="286"/>
            <ac:spMk id="29" creationId="{1E9855A5-33C9-1C99-5D5D-405F54736AFE}"/>
          </ac:spMkLst>
        </pc:spChg>
        <pc:spChg chg="add del mod">
          <ac:chgData name="CAO THI TRIEU VI" userId="1a55d0bf-e781-4ea5-8549-370b5719438e" providerId="ADAL" clId="{48D3EC60-9B9B-400B-8AD9-A2B137658085}" dt="2022-12-28T10:20:45.306" v="3787"/>
          <ac:spMkLst>
            <pc:docMk/>
            <pc:sldMk cId="3949727710" sldId="286"/>
            <ac:spMk id="30" creationId="{FECD65C2-9641-D008-E335-E7AC0C483360}"/>
          </ac:spMkLst>
        </pc:spChg>
        <pc:grpChg chg="del mod">
          <ac:chgData name="CAO THI TRIEU VI" userId="1a55d0bf-e781-4ea5-8549-370b5719438e" providerId="ADAL" clId="{48D3EC60-9B9B-400B-8AD9-A2B137658085}" dt="2022-12-28T10:17:56.239" v="3713" actId="478"/>
          <ac:grpSpMkLst>
            <pc:docMk/>
            <pc:sldMk cId="3949727710" sldId="286"/>
            <ac:grpSpMk id="14" creationId="{C6F27ECB-EB76-7CA5-BEB4-B2AA3D2A78C2}"/>
          </ac:grpSpMkLst>
        </pc:grpChg>
        <pc:picChg chg="mod">
          <ac:chgData name="CAO THI TRIEU VI" userId="1a55d0bf-e781-4ea5-8549-370b5719438e" providerId="ADAL" clId="{48D3EC60-9B9B-400B-8AD9-A2B137658085}" dt="2022-12-28T10:20:47.054" v="3788" actId="1076"/>
          <ac:picMkLst>
            <pc:docMk/>
            <pc:sldMk cId="3949727710" sldId="286"/>
            <ac:picMk id="19" creationId="{CA106443-2BE6-C9C8-7C79-5858E9355CBE}"/>
          </ac:picMkLst>
        </pc:picChg>
        <pc:cxnChg chg="add del mod">
          <ac:chgData name="CAO THI TRIEU VI" userId="1a55d0bf-e781-4ea5-8549-370b5719438e" providerId="ADAL" clId="{48D3EC60-9B9B-400B-8AD9-A2B137658085}" dt="2022-12-28T10:20:45.306" v="3787"/>
          <ac:cxnSpMkLst>
            <pc:docMk/>
            <pc:sldMk cId="3949727710" sldId="286"/>
            <ac:cxnSpMk id="12" creationId="{81375064-EDF6-3ED6-7070-6D974A906FF9}"/>
          </ac:cxnSpMkLst>
        </pc:cxnChg>
        <pc:cxnChg chg="add del mod">
          <ac:chgData name="CAO THI TRIEU VI" userId="1a55d0bf-e781-4ea5-8549-370b5719438e" providerId="ADAL" clId="{48D3EC60-9B9B-400B-8AD9-A2B137658085}" dt="2022-12-28T10:20:45.306" v="3787"/>
          <ac:cxnSpMkLst>
            <pc:docMk/>
            <pc:sldMk cId="3949727710" sldId="286"/>
            <ac:cxnSpMk id="21" creationId="{D0DC9758-4096-FF6C-3F0A-9734C20F39E9}"/>
          </ac:cxnSpMkLst>
        </pc:cxnChg>
      </pc:sldChg>
      <pc:sldChg chg="addSp delSp modSp add mod modTransition delAnim modAnim">
        <pc:chgData name="CAO THI TRIEU VI" userId="1a55d0bf-e781-4ea5-8549-370b5719438e" providerId="ADAL" clId="{48D3EC60-9B9B-400B-8AD9-A2B137658085}" dt="2022-12-28T10:29:46.623" v="3953"/>
        <pc:sldMkLst>
          <pc:docMk/>
          <pc:sldMk cId="3468170422" sldId="287"/>
        </pc:sldMkLst>
        <pc:spChg chg="mod">
          <ac:chgData name="CAO THI TRIEU VI" userId="1a55d0bf-e781-4ea5-8549-370b5719438e" providerId="ADAL" clId="{48D3EC60-9B9B-400B-8AD9-A2B137658085}" dt="2022-12-28T10:21:04.006" v="3797" actId="1076"/>
          <ac:spMkLst>
            <pc:docMk/>
            <pc:sldMk cId="3468170422" sldId="287"/>
            <ac:spMk id="2" creationId="{D42D6870-9AE8-1722-4071-9D0675C5D45E}"/>
          </ac:spMkLst>
        </pc:spChg>
        <pc:spChg chg="add del mod">
          <ac:chgData name="CAO THI TRIEU VI" userId="1a55d0bf-e781-4ea5-8549-370b5719438e" providerId="ADAL" clId="{48D3EC60-9B9B-400B-8AD9-A2B137658085}" dt="2022-12-28T10:21:10.273" v="3800"/>
          <ac:spMkLst>
            <pc:docMk/>
            <pc:sldMk cId="3468170422" sldId="287"/>
            <ac:spMk id="3" creationId="{481A106E-5D7C-E864-7C9D-81DE1262A5E7}"/>
          </ac:spMkLst>
        </pc:spChg>
        <pc:spChg chg="mod">
          <ac:chgData name="CAO THI TRIEU VI" userId="1a55d0bf-e781-4ea5-8549-370b5719438e" providerId="ADAL" clId="{48D3EC60-9B9B-400B-8AD9-A2B137658085}" dt="2022-12-28T10:21:05.660" v="3798" actId="1076"/>
          <ac:spMkLst>
            <pc:docMk/>
            <pc:sldMk cId="3468170422" sldId="287"/>
            <ac:spMk id="4" creationId="{5FAA66BA-D4E1-DD71-3812-AA52B6A82708}"/>
          </ac:spMkLst>
        </pc:spChg>
        <pc:spChg chg="add del mod">
          <ac:chgData name="CAO THI TRIEU VI" userId="1a55d0bf-e781-4ea5-8549-370b5719438e" providerId="ADAL" clId="{48D3EC60-9B9B-400B-8AD9-A2B137658085}" dt="2022-12-28T10:21:10.273" v="3800"/>
          <ac:spMkLst>
            <pc:docMk/>
            <pc:sldMk cId="3468170422" sldId="287"/>
            <ac:spMk id="6" creationId="{D03A8FDC-C64E-D7FD-D966-E79ABDD5495C}"/>
          </ac:spMkLst>
        </pc:spChg>
        <pc:spChg chg="add del mod">
          <ac:chgData name="CAO THI TRIEU VI" userId="1a55d0bf-e781-4ea5-8549-370b5719438e" providerId="ADAL" clId="{48D3EC60-9B9B-400B-8AD9-A2B137658085}" dt="2022-12-28T10:21:10.273" v="3800"/>
          <ac:spMkLst>
            <pc:docMk/>
            <pc:sldMk cId="3468170422" sldId="287"/>
            <ac:spMk id="7" creationId="{B84331F7-4618-9F03-B944-DF437878A3EC}"/>
          </ac:spMkLst>
        </pc:spChg>
        <pc:spChg chg="add del mod">
          <ac:chgData name="CAO THI TRIEU VI" userId="1a55d0bf-e781-4ea5-8549-370b5719438e" providerId="ADAL" clId="{48D3EC60-9B9B-400B-8AD9-A2B137658085}" dt="2022-12-28T10:21:10.273" v="3800"/>
          <ac:spMkLst>
            <pc:docMk/>
            <pc:sldMk cId="3468170422" sldId="287"/>
            <ac:spMk id="8" creationId="{8900832F-0CB1-AE9D-7C38-3AC3816AE00F}"/>
          </ac:spMkLst>
        </pc:spChg>
        <pc:spChg chg="add del mod">
          <ac:chgData name="CAO THI TRIEU VI" userId="1a55d0bf-e781-4ea5-8549-370b5719438e" providerId="ADAL" clId="{48D3EC60-9B9B-400B-8AD9-A2B137658085}" dt="2022-12-28T10:21:10.273" v="3800"/>
          <ac:spMkLst>
            <pc:docMk/>
            <pc:sldMk cId="3468170422" sldId="287"/>
            <ac:spMk id="9" creationId="{67B75920-A760-5443-2610-91527BA87393}"/>
          </ac:spMkLst>
        </pc:spChg>
        <pc:spChg chg="add del mod">
          <ac:chgData name="CAO THI TRIEU VI" userId="1a55d0bf-e781-4ea5-8549-370b5719438e" providerId="ADAL" clId="{48D3EC60-9B9B-400B-8AD9-A2B137658085}" dt="2022-12-28T10:21:10.273" v="3800"/>
          <ac:spMkLst>
            <pc:docMk/>
            <pc:sldMk cId="3468170422" sldId="287"/>
            <ac:spMk id="12" creationId="{5F4556E3-C3F3-E1A6-3CE0-500B7B14EF56}"/>
          </ac:spMkLst>
        </pc:spChg>
        <pc:spChg chg="add del mod">
          <ac:chgData name="CAO THI TRIEU VI" userId="1a55d0bf-e781-4ea5-8549-370b5719438e" providerId="ADAL" clId="{48D3EC60-9B9B-400B-8AD9-A2B137658085}" dt="2022-12-28T10:21:10.273" v="3800"/>
          <ac:spMkLst>
            <pc:docMk/>
            <pc:sldMk cId="3468170422" sldId="287"/>
            <ac:spMk id="13" creationId="{E13E73D3-DACD-DFEE-3AC1-E6EB5BBC7DBB}"/>
          </ac:spMkLst>
        </pc:spChg>
        <pc:spChg chg="add del mod">
          <ac:chgData name="CAO THI TRIEU VI" userId="1a55d0bf-e781-4ea5-8549-370b5719438e" providerId="ADAL" clId="{48D3EC60-9B9B-400B-8AD9-A2B137658085}" dt="2022-12-28T10:21:10.273" v="3800"/>
          <ac:spMkLst>
            <pc:docMk/>
            <pc:sldMk cId="3468170422" sldId="287"/>
            <ac:spMk id="14" creationId="{D92EB628-541D-E0D2-9AD0-ACD63EA944FE}"/>
          </ac:spMkLst>
        </pc:spChg>
        <pc:spChg chg="add del mod">
          <ac:chgData name="CAO THI TRIEU VI" userId="1a55d0bf-e781-4ea5-8549-370b5719438e" providerId="ADAL" clId="{48D3EC60-9B9B-400B-8AD9-A2B137658085}" dt="2022-12-28T10:21:10.273" v="3800"/>
          <ac:spMkLst>
            <pc:docMk/>
            <pc:sldMk cId="3468170422" sldId="287"/>
            <ac:spMk id="15" creationId="{DDB8FD8A-AA43-97BA-5102-8D4041B34FEB}"/>
          </ac:spMkLst>
        </pc:spChg>
        <pc:spChg chg="add del mod">
          <ac:chgData name="CAO THI TRIEU VI" userId="1a55d0bf-e781-4ea5-8549-370b5719438e" providerId="ADAL" clId="{48D3EC60-9B9B-400B-8AD9-A2B137658085}" dt="2022-12-28T10:21:10.273" v="3800"/>
          <ac:spMkLst>
            <pc:docMk/>
            <pc:sldMk cId="3468170422" sldId="287"/>
            <ac:spMk id="16" creationId="{C16B1D12-A172-171C-4ECC-B242F148D299}"/>
          </ac:spMkLst>
        </pc:spChg>
        <pc:spChg chg="del">
          <ac:chgData name="CAO THI TRIEU VI" userId="1a55d0bf-e781-4ea5-8549-370b5719438e" providerId="ADAL" clId="{48D3EC60-9B9B-400B-8AD9-A2B137658085}" dt="2022-12-28T10:21:00.438" v="3795" actId="478"/>
          <ac:spMkLst>
            <pc:docMk/>
            <pc:sldMk cId="3468170422" sldId="287"/>
            <ac:spMk id="17" creationId="{CA257848-B365-7905-2780-5BBDE4FD1D7D}"/>
          </ac:spMkLst>
        </pc:spChg>
        <pc:spChg chg="add del mod">
          <ac:chgData name="CAO THI TRIEU VI" userId="1a55d0bf-e781-4ea5-8549-370b5719438e" providerId="ADAL" clId="{48D3EC60-9B9B-400B-8AD9-A2B137658085}" dt="2022-12-28T10:21:10.273" v="3800"/>
          <ac:spMkLst>
            <pc:docMk/>
            <pc:sldMk cId="3468170422" sldId="287"/>
            <ac:spMk id="18" creationId="{32E7B7D0-8E26-A028-5ADC-5AA52C207AFF}"/>
          </ac:spMkLst>
        </pc:spChg>
        <pc:spChg chg="add del mod">
          <ac:chgData name="CAO THI TRIEU VI" userId="1a55d0bf-e781-4ea5-8549-370b5719438e" providerId="ADAL" clId="{48D3EC60-9B9B-400B-8AD9-A2B137658085}" dt="2022-12-28T10:21:10.273" v="3800"/>
          <ac:spMkLst>
            <pc:docMk/>
            <pc:sldMk cId="3468170422" sldId="287"/>
            <ac:spMk id="21" creationId="{28CE28B0-ECD9-8EB7-E2B8-017FF7C3491E}"/>
          </ac:spMkLst>
        </pc:spChg>
        <pc:spChg chg="add del mod">
          <ac:chgData name="CAO THI TRIEU VI" userId="1a55d0bf-e781-4ea5-8549-370b5719438e" providerId="ADAL" clId="{48D3EC60-9B9B-400B-8AD9-A2B137658085}" dt="2022-12-28T10:21:10.273" v="3800"/>
          <ac:spMkLst>
            <pc:docMk/>
            <pc:sldMk cId="3468170422" sldId="287"/>
            <ac:spMk id="22" creationId="{94EF6AA6-B3E4-78A5-31B4-63126DF03070}"/>
          </ac:spMkLst>
        </pc:spChg>
        <pc:spChg chg="add del mod">
          <ac:chgData name="CAO THI TRIEU VI" userId="1a55d0bf-e781-4ea5-8549-370b5719438e" providerId="ADAL" clId="{48D3EC60-9B9B-400B-8AD9-A2B137658085}" dt="2022-12-28T10:21:10.273" v="3800"/>
          <ac:spMkLst>
            <pc:docMk/>
            <pc:sldMk cId="3468170422" sldId="287"/>
            <ac:spMk id="23" creationId="{D552DB42-4231-71B1-7FBC-3B173E6DA8A8}"/>
          </ac:spMkLst>
        </pc:spChg>
        <pc:spChg chg="add mod">
          <ac:chgData name="CAO THI TRIEU VI" userId="1a55d0bf-e781-4ea5-8549-370b5719438e" providerId="ADAL" clId="{48D3EC60-9B9B-400B-8AD9-A2B137658085}" dt="2022-12-28T10:21:42.532" v="3814" actId="20577"/>
          <ac:spMkLst>
            <pc:docMk/>
            <pc:sldMk cId="3468170422" sldId="287"/>
            <ac:spMk id="24" creationId="{24F8DE60-16BC-68C6-741A-F7F55732EC16}"/>
          </ac:spMkLst>
        </pc:spChg>
        <pc:spChg chg="add mod">
          <ac:chgData name="CAO THI TRIEU VI" userId="1a55d0bf-e781-4ea5-8549-370b5719438e" providerId="ADAL" clId="{48D3EC60-9B9B-400B-8AD9-A2B137658085}" dt="2022-12-28T10:23:55.763" v="3855" actId="20577"/>
          <ac:spMkLst>
            <pc:docMk/>
            <pc:sldMk cId="3468170422" sldId="287"/>
            <ac:spMk id="25" creationId="{794CFFBC-D450-581B-559E-93FF044AEB5D}"/>
          </ac:spMkLst>
        </pc:spChg>
        <pc:spChg chg="add mod">
          <ac:chgData name="CAO THI TRIEU VI" userId="1a55d0bf-e781-4ea5-8549-370b5719438e" providerId="ADAL" clId="{48D3EC60-9B9B-400B-8AD9-A2B137658085}" dt="2022-12-28T10:23:51.415" v="3854" actId="20577"/>
          <ac:spMkLst>
            <pc:docMk/>
            <pc:sldMk cId="3468170422" sldId="287"/>
            <ac:spMk id="26" creationId="{F5806F09-ADEA-2CE8-9E11-F1678773BD2E}"/>
          </ac:spMkLst>
        </pc:spChg>
        <pc:spChg chg="add mod">
          <ac:chgData name="CAO THI TRIEU VI" userId="1a55d0bf-e781-4ea5-8549-370b5719438e" providerId="ADAL" clId="{48D3EC60-9B9B-400B-8AD9-A2B137658085}" dt="2022-12-28T10:21:21.721" v="3807" actId="20577"/>
          <ac:spMkLst>
            <pc:docMk/>
            <pc:sldMk cId="3468170422" sldId="287"/>
            <ac:spMk id="27" creationId="{039CCBDA-6C6F-34CF-5E7F-5420BFDA2485}"/>
          </ac:spMkLst>
        </pc:spChg>
        <pc:spChg chg="add mod">
          <ac:chgData name="CAO THI TRIEU VI" userId="1a55d0bf-e781-4ea5-8549-370b5719438e" providerId="ADAL" clId="{48D3EC60-9B9B-400B-8AD9-A2B137658085}" dt="2022-12-28T10:21:24.110" v="3808" actId="20577"/>
          <ac:spMkLst>
            <pc:docMk/>
            <pc:sldMk cId="3468170422" sldId="287"/>
            <ac:spMk id="28" creationId="{5AC2A1DC-DC03-035E-51A4-F79BE8C59EEE}"/>
          </ac:spMkLst>
        </pc:spChg>
        <pc:spChg chg="add mod">
          <ac:chgData name="CAO THI TRIEU VI" userId="1a55d0bf-e781-4ea5-8549-370b5719438e" providerId="ADAL" clId="{48D3EC60-9B9B-400B-8AD9-A2B137658085}" dt="2022-12-28T10:21:32.085" v="3810" actId="20577"/>
          <ac:spMkLst>
            <pc:docMk/>
            <pc:sldMk cId="3468170422" sldId="287"/>
            <ac:spMk id="31" creationId="{2B600C9E-4B88-79C4-6CDC-F15E2543240C}"/>
          </ac:spMkLst>
        </pc:spChg>
        <pc:spChg chg="add mod">
          <ac:chgData name="CAO THI TRIEU VI" userId="1a55d0bf-e781-4ea5-8549-370b5719438e" providerId="ADAL" clId="{48D3EC60-9B9B-400B-8AD9-A2B137658085}" dt="2022-12-28T10:21:30.134" v="3809" actId="1076"/>
          <ac:spMkLst>
            <pc:docMk/>
            <pc:sldMk cId="3468170422" sldId="287"/>
            <ac:spMk id="32" creationId="{A24FEC8A-0E69-5A3D-5612-FA3DC44D9619}"/>
          </ac:spMkLst>
        </pc:spChg>
        <pc:spChg chg="add mod">
          <ac:chgData name="CAO THI TRIEU VI" userId="1a55d0bf-e781-4ea5-8549-370b5719438e" providerId="ADAL" clId="{48D3EC60-9B9B-400B-8AD9-A2B137658085}" dt="2022-12-28T10:22:15.868" v="3822" actId="20577"/>
          <ac:spMkLst>
            <pc:docMk/>
            <pc:sldMk cId="3468170422" sldId="287"/>
            <ac:spMk id="33" creationId="{1109DE9A-6C41-37F9-96B9-B090E57AC9D0}"/>
          </ac:spMkLst>
        </pc:spChg>
        <pc:spChg chg="add mod">
          <ac:chgData name="CAO THI TRIEU VI" userId="1a55d0bf-e781-4ea5-8549-370b5719438e" providerId="ADAL" clId="{48D3EC60-9B9B-400B-8AD9-A2B137658085}" dt="2022-12-28T10:21:36.160" v="3811" actId="1076"/>
          <ac:spMkLst>
            <pc:docMk/>
            <pc:sldMk cId="3468170422" sldId="287"/>
            <ac:spMk id="34" creationId="{420FF933-B845-4824-9CE6-79CCF1477E5B}"/>
          </ac:spMkLst>
        </pc:spChg>
        <pc:spChg chg="add mod">
          <ac:chgData name="CAO THI TRIEU VI" userId="1a55d0bf-e781-4ea5-8549-370b5719438e" providerId="ADAL" clId="{48D3EC60-9B9B-400B-8AD9-A2B137658085}" dt="2022-12-28T10:22:05.521" v="3819" actId="20577"/>
          <ac:spMkLst>
            <pc:docMk/>
            <pc:sldMk cId="3468170422" sldId="287"/>
            <ac:spMk id="35" creationId="{275CC485-36A1-597F-AA35-F21F8CF34496}"/>
          </ac:spMkLst>
        </pc:spChg>
        <pc:spChg chg="add mod">
          <ac:chgData name="CAO THI TRIEU VI" userId="1a55d0bf-e781-4ea5-8549-370b5719438e" providerId="ADAL" clId="{48D3EC60-9B9B-400B-8AD9-A2B137658085}" dt="2022-12-28T10:22:24.114" v="3824" actId="20577"/>
          <ac:spMkLst>
            <pc:docMk/>
            <pc:sldMk cId="3468170422" sldId="287"/>
            <ac:spMk id="36" creationId="{488F4294-333D-3B74-22DA-CFB9413B1F32}"/>
          </ac:spMkLst>
        </pc:spChg>
        <pc:spChg chg="add mod">
          <ac:chgData name="CAO THI TRIEU VI" userId="1a55d0bf-e781-4ea5-8549-370b5719438e" providerId="ADAL" clId="{48D3EC60-9B9B-400B-8AD9-A2B137658085}" dt="2022-12-28T10:24:14.599" v="3860" actId="14100"/>
          <ac:spMkLst>
            <pc:docMk/>
            <pc:sldMk cId="3468170422" sldId="287"/>
            <ac:spMk id="37" creationId="{0DC740A6-A286-9B4A-04B9-A52097D15ABB}"/>
          </ac:spMkLst>
        </pc:spChg>
        <pc:spChg chg="add mod">
          <ac:chgData name="CAO THI TRIEU VI" userId="1a55d0bf-e781-4ea5-8549-370b5719438e" providerId="ADAL" clId="{48D3EC60-9B9B-400B-8AD9-A2B137658085}" dt="2022-12-28T10:22:41.034" v="3827" actId="20577"/>
          <ac:spMkLst>
            <pc:docMk/>
            <pc:sldMk cId="3468170422" sldId="287"/>
            <ac:spMk id="38" creationId="{60E2AE21-7572-2664-0F30-219A41F06227}"/>
          </ac:spMkLst>
        </pc:spChg>
        <pc:spChg chg="add mod">
          <ac:chgData name="CAO THI TRIEU VI" userId="1a55d0bf-e781-4ea5-8549-370b5719438e" providerId="ADAL" clId="{48D3EC60-9B9B-400B-8AD9-A2B137658085}" dt="2022-12-28T10:23:24.593" v="3853" actId="14100"/>
          <ac:spMkLst>
            <pc:docMk/>
            <pc:sldMk cId="3468170422" sldId="287"/>
            <ac:spMk id="39" creationId="{09FB6845-DF13-3DED-2B9B-5B7D97C80165}"/>
          </ac:spMkLst>
        </pc:spChg>
        <pc:spChg chg="add mod">
          <ac:chgData name="CAO THI TRIEU VI" userId="1a55d0bf-e781-4ea5-8549-370b5719438e" providerId="ADAL" clId="{48D3EC60-9B9B-400B-8AD9-A2B137658085}" dt="2022-12-28T10:22:55.913" v="3830" actId="20577"/>
          <ac:spMkLst>
            <pc:docMk/>
            <pc:sldMk cId="3468170422" sldId="287"/>
            <ac:spMk id="40" creationId="{C48DCF47-EAF7-047B-DEF9-84070E334942}"/>
          </ac:spMkLst>
        </pc:spChg>
        <pc:spChg chg="add mod">
          <ac:chgData name="CAO THI TRIEU VI" userId="1a55d0bf-e781-4ea5-8549-370b5719438e" providerId="ADAL" clId="{48D3EC60-9B9B-400B-8AD9-A2B137658085}" dt="2022-12-28T10:23:07.946" v="3834" actId="1076"/>
          <ac:spMkLst>
            <pc:docMk/>
            <pc:sldMk cId="3468170422" sldId="287"/>
            <ac:spMk id="41" creationId="{E9D68FD9-AEF9-638C-0C21-1CC70DA4CBAB}"/>
          </ac:spMkLst>
        </pc:spChg>
        <pc:spChg chg="add mod">
          <ac:chgData name="CAO THI TRIEU VI" userId="1a55d0bf-e781-4ea5-8549-370b5719438e" providerId="ADAL" clId="{48D3EC60-9B9B-400B-8AD9-A2B137658085}" dt="2022-12-28T10:24:24.430" v="3864" actId="20577"/>
          <ac:spMkLst>
            <pc:docMk/>
            <pc:sldMk cId="3468170422" sldId="287"/>
            <ac:spMk id="42" creationId="{3C7AE02E-6C91-9B1B-C13F-E9958555F260}"/>
          </ac:spMkLst>
        </pc:spChg>
        <pc:picChg chg="mod">
          <ac:chgData name="CAO THI TRIEU VI" userId="1a55d0bf-e781-4ea5-8549-370b5719438e" providerId="ADAL" clId="{48D3EC60-9B9B-400B-8AD9-A2B137658085}" dt="2022-12-28T10:21:01.698" v="3796" actId="1076"/>
          <ac:picMkLst>
            <pc:docMk/>
            <pc:sldMk cId="3468170422" sldId="287"/>
            <ac:picMk id="19" creationId="{CA106443-2BE6-C9C8-7C79-5858E9355CBE}"/>
          </ac:picMkLst>
        </pc:picChg>
        <pc:cxnChg chg="add del mod">
          <ac:chgData name="CAO THI TRIEU VI" userId="1a55d0bf-e781-4ea5-8549-370b5719438e" providerId="ADAL" clId="{48D3EC60-9B9B-400B-8AD9-A2B137658085}" dt="2022-12-28T10:21:10.273" v="3800"/>
          <ac:cxnSpMkLst>
            <pc:docMk/>
            <pc:sldMk cId="3468170422" sldId="287"/>
            <ac:cxnSpMk id="10" creationId="{EC947800-8658-41D0-8136-AB60F0E2E26B}"/>
          </ac:cxnSpMkLst>
        </pc:cxnChg>
        <pc:cxnChg chg="add del mod">
          <ac:chgData name="CAO THI TRIEU VI" userId="1a55d0bf-e781-4ea5-8549-370b5719438e" providerId="ADAL" clId="{48D3EC60-9B9B-400B-8AD9-A2B137658085}" dt="2022-12-28T10:21:10.273" v="3800"/>
          <ac:cxnSpMkLst>
            <pc:docMk/>
            <pc:sldMk cId="3468170422" sldId="287"/>
            <ac:cxnSpMk id="11" creationId="{DAA15416-6E11-42BA-9530-16A84B1718D0}"/>
          </ac:cxnSpMkLst>
        </pc:cxnChg>
        <pc:cxnChg chg="add mod">
          <ac:chgData name="CAO THI TRIEU VI" userId="1a55d0bf-e781-4ea5-8549-370b5719438e" providerId="ADAL" clId="{48D3EC60-9B9B-400B-8AD9-A2B137658085}" dt="2022-12-28T10:24:19.308" v="3862" actId="14100"/>
          <ac:cxnSpMkLst>
            <pc:docMk/>
            <pc:sldMk cId="3468170422" sldId="287"/>
            <ac:cxnSpMk id="29" creationId="{FC13A777-8D7F-975B-1B30-0EFF95C44B51}"/>
          </ac:cxnSpMkLst>
        </pc:cxnChg>
        <pc:cxnChg chg="add mod">
          <ac:chgData name="CAO THI TRIEU VI" userId="1a55d0bf-e781-4ea5-8549-370b5719438e" providerId="ADAL" clId="{48D3EC60-9B9B-400B-8AD9-A2B137658085}" dt="2022-12-28T10:21:15.772" v="3802" actId="1076"/>
          <ac:cxnSpMkLst>
            <pc:docMk/>
            <pc:sldMk cId="3468170422" sldId="287"/>
            <ac:cxnSpMk id="30" creationId="{B056CBD6-E0DB-4452-FC33-6AD61135F259}"/>
          </ac:cxnSpMkLst>
        </pc:cxnChg>
      </pc:sldChg>
      <pc:sldChg chg="addSp delSp modSp add mod ord modTransition delAnim modAnim">
        <pc:chgData name="CAO THI TRIEU VI" userId="1a55d0bf-e781-4ea5-8549-370b5719438e" providerId="ADAL" clId="{48D3EC60-9B9B-400B-8AD9-A2B137658085}" dt="2022-12-28T10:29:46.623" v="3953"/>
        <pc:sldMkLst>
          <pc:docMk/>
          <pc:sldMk cId="2072329503" sldId="288"/>
        </pc:sldMkLst>
        <pc:spChg chg="mod">
          <ac:chgData name="CAO THI TRIEU VI" userId="1a55d0bf-e781-4ea5-8549-370b5719438e" providerId="ADAL" clId="{48D3EC60-9B9B-400B-8AD9-A2B137658085}" dt="2022-12-28T10:25:10.157" v="3874" actId="1076"/>
          <ac:spMkLst>
            <pc:docMk/>
            <pc:sldMk cId="2072329503" sldId="288"/>
            <ac:spMk id="2" creationId="{D42D6870-9AE8-1722-4071-9D0675C5D45E}"/>
          </ac:spMkLst>
        </pc:spChg>
        <pc:spChg chg="add mod">
          <ac:chgData name="CAO THI TRIEU VI" userId="1a55d0bf-e781-4ea5-8549-370b5719438e" providerId="ADAL" clId="{48D3EC60-9B9B-400B-8AD9-A2B137658085}" dt="2022-12-28T10:25:38.772" v="3889" actId="20577"/>
          <ac:spMkLst>
            <pc:docMk/>
            <pc:sldMk cId="2072329503" sldId="288"/>
            <ac:spMk id="3" creationId="{36B72D43-1C4B-568A-89AF-1514BD6A0045}"/>
          </ac:spMkLst>
        </pc:spChg>
        <pc:spChg chg="del">
          <ac:chgData name="CAO THI TRIEU VI" userId="1a55d0bf-e781-4ea5-8549-370b5719438e" providerId="ADAL" clId="{48D3EC60-9B9B-400B-8AD9-A2B137658085}" dt="2022-12-28T10:25:06.672" v="3872" actId="478"/>
          <ac:spMkLst>
            <pc:docMk/>
            <pc:sldMk cId="2072329503" sldId="288"/>
            <ac:spMk id="4" creationId="{5FAA66BA-D4E1-DD71-3812-AA52B6A82708}"/>
          </ac:spMkLst>
        </pc:spChg>
        <pc:spChg chg="add mod">
          <ac:chgData name="CAO THI TRIEU VI" userId="1a55d0bf-e781-4ea5-8549-370b5719438e" providerId="ADAL" clId="{48D3EC60-9B9B-400B-8AD9-A2B137658085}" dt="2022-12-28T10:25:49.724" v="3891" actId="20577"/>
          <ac:spMkLst>
            <pc:docMk/>
            <pc:sldMk cId="2072329503" sldId="288"/>
            <ac:spMk id="6" creationId="{871EE381-00D1-4CDF-DBDD-00939A426F9E}"/>
          </ac:spMkLst>
        </pc:spChg>
        <pc:spChg chg="add mod">
          <ac:chgData name="CAO THI TRIEU VI" userId="1a55d0bf-e781-4ea5-8549-370b5719438e" providerId="ADAL" clId="{48D3EC60-9B9B-400B-8AD9-A2B137658085}" dt="2022-12-28T10:25:36.137" v="3888" actId="20577"/>
          <ac:spMkLst>
            <pc:docMk/>
            <pc:sldMk cId="2072329503" sldId="288"/>
            <ac:spMk id="7" creationId="{1BA4E357-D81B-0FBD-406B-83C8C7842CDA}"/>
          </ac:spMkLst>
        </pc:spChg>
        <pc:spChg chg="add mod">
          <ac:chgData name="CAO THI TRIEU VI" userId="1a55d0bf-e781-4ea5-8549-370b5719438e" providerId="ADAL" clId="{48D3EC60-9B9B-400B-8AD9-A2B137658085}" dt="2022-12-28T10:25:22.316" v="3882" actId="20577"/>
          <ac:spMkLst>
            <pc:docMk/>
            <pc:sldMk cId="2072329503" sldId="288"/>
            <ac:spMk id="8" creationId="{D1082F5F-75C0-7A20-655E-5F5FBBBA10BC}"/>
          </ac:spMkLst>
        </pc:spChg>
        <pc:spChg chg="add mod">
          <ac:chgData name="CAO THI TRIEU VI" userId="1a55d0bf-e781-4ea5-8549-370b5719438e" providerId="ADAL" clId="{48D3EC60-9B9B-400B-8AD9-A2B137658085}" dt="2022-12-28T10:25:24.706" v="3883" actId="20577"/>
          <ac:spMkLst>
            <pc:docMk/>
            <pc:sldMk cId="2072329503" sldId="288"/>
            <ac:spMk id="9" creationId="{896C0AA2-3302-D645-C068-B371A76788A9}"/>
          </ac:spMkLst>
        </pc:spChg>
        <pc:spChg chg="add mod">
          <ac:chgData name="CAO THI TRIEU VI" userId="1a55d0bf-e781-4ea5-8549-370b5719438e" providerId="ADAL" clId="{48D3EC60-9B9B-400B-8AD9-A2B137658085}" dt="2022-12-28T10:25:16.470" v="3877" actId="1076"/>
          <ac:spMkLst>
            <pc:docMk/>
            <pc:sldMk cId="2072329503" sldId="288"/>
            <ac:spMk id="12" creationId="{6EED2C29-3640-B6F4-D3EA-02385B311846}"/>
          </ac:spMkLst>
        </pc:spChg>
        <pc:spChg chg="add mod">
          <ac:chgData name="CAO THI TRIEU VI" userId="1a55d0bf-e781-4ea5-8549-370b5719438e" providerId="ADAL" clId="{48D3EC60-9B9B-400B-8AD9-A2B137658085}" dt="2022-12-28T10:25:31.086" v="3886" actId="20577"/>
          <ac:spMkLst>
            <pc:docMk/>
            <pc:sldMk cId="2072329503" sldId="288"/>
            <ac:spMk id="13" creationId="{06CEA28D-5A5D-8783-8BB2-05CBBA0F2C89}"/>
          </ac:spMkLst>
        </pc:spChg>
        <pc:spChg chg="add mod">
          <ac:chgData name="CAO THI TRIEU VI" userId="1a55d0bf-e781-4ea5-8549-370b5719438e" providerId="ADAL" clId="{48D3EC60-9B9B-400B-8AD9-A2B137658085}" dt="2022-12-28T10:26:02.325" v="3892" actId="20577"/>
          <ac:spMkLst>
            <pc:docMk/>
            <pc:sldMk cId="2072329503" sldId="288"/>
            <ac:spMk id="14" creationId="{591ACABB-CC9D-ABE3-C296-17565F495C6A}"/>
          </ac:spMkLst>
        </pc:spChg>
        <pc:spChg chg="add mod">
          <ac:chgData name="CAO THI TRIEU VI" userId="1a55d0bf-e781-4ea5-8549-370b5719438e" providerId="ADAL" clId="{48D3EC60-9B9B-400B-8AD9-A2B137658085}" dt="2022-12-28T10:25:33.140" v="3887" actId="20577"/>
          <ac:spMkLst>
            <pc:docMk/>
            <pc:sldMk cId="2072329503" sldId="288"/>
            <ac:spMk id="15" creationId="{DB4E7988-3D75-2D3E-365F-1043C6C3E1AB}"/>
          </ac:spMkLst>
        </pc:spChg>
        <pc:spChg chg="add mod">
          <ac:chgData name="CAO THI TRIEU VI" userId="1a55d0bf-e781-4ea5-8549-370b5719438e" providerId="ADAL" clId="{48D3EC60-9B9B-400B-8AD9-A2B137658085}" dt="2022-12-28T10:25:41.696" v="3890" actId="20577"/>
          <ac:spMkLst>
            <pc:docMk/>
            <pc:sldMk cId="2072329503" sldId="288"/>
            <ac:spMk id="16" creationId="{9BA4E224-FBB5-ABB7-B6CC-C515B8179558}"/>
          </ac:spMkLst>
        </pc:spChg>
        <pc:spChg chg="mod">
          <ac:chgData name="CAO THI TRIEU VI" userId="1a55d0bf-e781-4ea5-8549-370b5719438e" providerId="ADAL" clId="{48D3EC60-9B9B-400B-8AD9-A2B137658085}" dt="2022-12-28T10:25:12.401" v="3875" actId="1076"/>
          <ac:spMkLst>
            <pc:docMk/>
            <pc:sldMk cId="2072329503" sldId="288"/>
            <ac:spMk id="17" creationId="{CA257848-B365-7905-2780-5BBDE4FD1D7D}"/>
          </ac:spMkLst>
        </pc:spChg>
        <pc:spChg chg="add mod">
          <ac:chgData name="CAO THI TRIEU VI" userId="1a55d0bf-e781-4ea5-8549-370b5719438e" providerId="ADAL" clId="{48D3EC60-9B9B-400B-8AD9-A2B137658085}" dt="2022-12-28T10:26:06.247" v="3893" actId="20577"/>
          <ac:spMkLst>
            <pc:docMk/>
            <pc:sldMk cId="2072329503" sldId="288"/>
            <ac:spMk id="18" creationId="{D08C19DA-F779-262C-89D4-24E4558EAF8B}"/>
          </ac:spMkLst>
        </pc:spChg>
        <pc:spChg chg="add mod">
          <ac:chgData name="CAO THI TRIEU VI" userId="1a55d0bf-e781-4ea5-8549-370b5719438e" providerId="ADAL" clId="{48D3EC60-9B9B-400B-8AD9-A2B137658085}" dt="2022-12-28T10:27:31.161" v="3902" actId="20577"/>
          <ac:spMkLst>
            <pc:docMk/>
            <pc:sldMk cId="2072329503" sldId="288"/>
            <ac:spMk id="21" creationId="{9C6FFEAA-B60F-1E93-D5E0-5FF299706060}"/>
          </ac:spMkLst>
        </pc:spChg>
        <pc:spChg chg="add mod">
          <ac:chgData name="CAO THI TRIEU VI" userId="1a55d0bf-e781-4ea5-8549-370b5719438e" providerId="ADAL" clId="{48D3EC60-9B9B-400B-8AD9-A2B137658085}" dt="2022-12-28T10:27:11.112" v="3899" actId="20577"/>
          <ac:spMkLst>
            <pc:docMk/>
            <pc:sldMk cId="2072329503" sldId="288"/>
            <ac:spMk id="22" creationId="{EFCD1181-EBB6-D989-C629-29DC2611EB3D}"/>
          </ac:spMkLst>
        </pc:spChg>
        <pc:spChg chg="add mod">
          <ac:chgData name="CAO THI TRIEU VI" userId="1a55d0bf-e781-4ea5-8549-370b5719438e" providerId="ADAL" clId="{48D3EC60-9B9B-400B-8AD9-A2B137658085}" dt="2022-12-28T10:27:56.764" v="3938" actId="14100"/>
          <ac:spMkLst>
            <pc:docMk/>
            <pc:sldMk cId="2072329503" sldId="288"/>
            <ac:spMk id="23" creationId="{443A1C3D-8622-6AD9-93A6-E50A8B965536}"/>
          </ac:spMkLst>
        </pc:spChg>
        <pc:spChg chg="add mod">
          <ac:chgData name="CAO THI TRIEU VI" userId="1a55d0bf-e781-4ea5-8549-370b5719438e" providerId="ADAL" clId="{48D3EC60-9B9B-400B-8AD9-A2B137658085}" dt="2022-12-28T10:27:17.097" v="3901" actId="1035"/>
          <ac:spMkLst>
            <pc:docMk/>
            <pc:sldMk cId="2072329503" sldId="288"/>
            <ac:spMk id="24" creationId="{613271CC-4492-FC37-DDD1-545B6568DC0B}"/>
          </ac:spMkLst>
        </pc:spChg>
        <pc:spChg chg="add mod">
          <ac:chgData name="CAO THI TRIEU VI" userId="1a55d0bf-e781-4ea5-8549-370b5719438e" providerId="ADAL" clId="{48D3EC60-9B9B-400B-8AD9-A2B137658085}" dt="2022-12-28T10:27:35.941" v="3904" actId="20577"/>
          <ac:spMkLst>
            <pc:docMk/>
            <pc:sldMk cId="2072329503" sldId="288"/>
            <ac:spMk id="25" creationId="{195F42E2-5862-6BC7-3E03-9963270878A0}"/>
          </ac:spMkLst>
        </pc:spChg>
        <pc:spChg chg="add mod">
          <ac:chgData name="CAO THI TRIEU VI" userId="1a55d0bf-e781-4ea5-8549-370b5719438e" providerId="ADAL" clId="{48D3EC60-9B9B-400B-8AD9-A2B137658085}" dt="2022-12-28T10:27:33.499" v="3903" actId="20577"/>
          <ac:spMkLst>
            <pc:docMk/>
            <pc:sldMk cId="2072329503" sldId="288"/>
            <ac:spMk id="26" creationId="{BDBA11BC-B2C9-4611-A1E8-42A37A600097}"/>
          </ac:spMkLst>
        </pc:spChg>
        <pc:picChg chg="mod">
          <ac:chgData name="CAO THI TRIEU VI" userId="1a55d0bf-e781-4ea5-8549-370b5719438e" providerId="ADAL" clId="{48D3EC60-9B9B-400B-8AD9-A2B137658085}" dt="2022-12-28T10:25:08.025" v="3873" actId="1076"/>
          <ac:picMkLst>
            <pc:docMk/>
            <pc:sldMk cId="2072329503" sldId="288"/>
            <ac:picMk id="19" creationId="{CA106443-2BE6-C9C8-7C79-5858E9355CBE}"/>
          </ac:picMkLst>
        </pc:picChg>
        <pc:cxnChg chg="add mod">
          <ac:chgData name="CAO THI TRIEU VI" userId="1a55d0bf-e781-4ea5-8549-370b5719438e" providerId="ADAL" clId="{48D3EC60-9B9B-400B-8AD9-A2B137658085}" dt="2022-12-28T10:25:16.470" v="3877" actId="1076"/>
          <ac:cxnSpMkLst>
            <pc:docMk/>
            <pc:sldMk cId="2072329503" sldId="288"/>
            <ac:cxnSpMk id="10" creationId="{96F1AA7C-D3A6-4FA8-9E3D-475C75A1866B}"/>
          </ac:cxnSpMkLst>
        </pc:cxnChg>
        <pc:cxnChg chg="add mod">
          <ac:chgData name="CAO THI TRIEU VI" userId="1a55d0bf-e781-4ea5-8549-370b5719438e" providerId="ADAL" clId="{48D3EC60-9B9B-400B-8AD9-A2B137658085}" dt="2022-12-28T10:25:16.470" v="3877" actId="1076"/>
          <ac:cxnSpMkLst>
            <pc:docMk/>
            <pc:sldMk cId="2072329503" sldId="288"/>
            <ac:cxnSpMk id="11" creationId="{6F9BDD99-BDEC-A04D-9B54-7C2B10B4CE0F}"/>
          </ac:cxnSpMkLst>
        </pc:cxnChg>
      </pc:sldChg>
      <pc:sldChg chg="add del">
        <pc:chgData name="CAO THI TRIEU VI" userId="1a55d0bf-e781-4ea5-8549-370b5719438e" providerId="ADAL" clId="{48D3EC60-9B9B-400B-8AD9-A2B137658085}" dt="2022-12-28T10:24:58.006" v="3868" actId="47"/>
        <pc:sldMkLst>
          <pc:docMk/>
          <pc:sldMk cId="3308985602" sldId="288"/>
        </pc:sldMkLst>
      </pc:sldChg>
      <pc:sldChg chg="addSp delSp modSp add mod ord modTransition delAnim modAnim">
        <pc:chgData name="CAO THI TRIEU VI" userId="1a55d0bf-e781-4ea5-8549-370b5719438e" providerId="ADAL" clId="{48D3EC60-9B9B-400B-8AD9-A2B137658085}" dt="2022-12-28T10:29:41.866" v="3952"/>
        <pc:sldMkLst>
          <pc:docMk/>
          <pc:sldMk cId="3401370134" sldId="289"/>
        </pc:sldMkLst>
        <pc:spChg chg="del">
          <ac:chgData name="CAO THI TRIEU VI" userId="1a55d0bf-e781-4ea5-8549-370b5719438e" providerId="ADAL" clId="{48D3EC60-9B9B-400B-8AD9-A2B137658085}" dt="2022-12-28T10:28:31.061" v="3942" actId="478"/>
          <ac:spMkLst>
            <pc:docMk/>
            <pc:sldMk cId="3401370134" sldId="289"/>
            <ac:spMk id="2" creationId="{8141B0A4-7212-C777-9DD7-FE23D19F601A}"/>
          </ac:spMkLst>
        </pc:spChg>
        <pc:spChg chg="del">
          <ac:chgData name="CAO THI TRIEU VI" userId="1a55d0bf-e781-4ea5-8549-370b5719438e" providerId="ADAL" clId="{48D3EC60-9B9B-400B-8AD9-A2B137658085}" dt="2022-12-28T10:28:31.061" v="3942" actId="478"/>
          <ac:spMkLst>
            <pc:docMk/>
            <pc:sldMk cId="3401370134" sldId="289"/>
            <ac:spMk id="3" creationId="{609A1CFB-F87E-9D0B-ED91-975FF4D9B191}"/>
          </ac:spMkLst>
        </pc:spChg>
        <pc:spChg chg="mod">
          <ac:chgData name="CAO THI TRIEU VI" userId="1a55d0bf-e781-4ea5-8549-370b5719438e" providerId="ADAL" clId="{48D3EC60-9B9B-400B-8AD9-A2B137658085}" dt="2022-12-28T10:28:40.747" v="3943"/>
          <ac:spMkLst>
            <pc:docMk/>
            <pc:sldMk cId="3401370134" sldId="289"/>
            <ac:spMk id="5" creationId="{8EE0FE1F-6D5E-F832-E11C-89C32A558232}"/>
          </ac:spMkLst>
        </pc:spChg>
        <pc:spChg chg="mod">
          <ac:chgData name="CAO THI TRIEU VI" userId="1a55d0bf-e781-4ea5-8549-370b5719438e" providerId="ADAL" clId="{48D3EC60-9B9B-400B-8AD9-A2B137658085}" dt="2022-12-28T10:28:40.747" v="3943"/>
          <ac:spMkLst>
            <pc:docMk/>
            <pc:sldMk cId="3401370134" sldId="289"/>
            <ac:spMk id="6" creationId="{E1F42A9C-40BC-8F5B-FBE1-FE8C4C513AEA}"/>
          </ac:spMkLst>
        </pc:spChg>
        <pc:spChg chg="del">
          <ac:chgData name="CAO THI TRIEU VI" userId="1a55d0bf-e781-4ea5-8549-370b5719438e" providerId="ADAL" clId="{48D3EC60-9B9B-400B-8AD9-A2B137658085}" dt="2022-12-28T10:28:31.061" v="3942" actId="478"/>
          <ac:spMkLst>
            <pc:docMk/>
            <pc:sldMk cId="3401370134" sldId="289"/>
            <ac:spMk id="17" creationId="{B894CEA8-0303-BF60-4E0E-870BE597E832}"/>
          </ac:spMkLst>
        </pc:spChg>
        <pc:spChg chg="del">
          <ac:chgData name="CAO THI TRIEU VI" userId="1a55d0bf-e781-4ea5-8549-370b5719438e" providerId="ADAL" clId="{48D3EC60-9B9B-400B-8AD9-A2B137658085}" dt="2022-12-28T10:28:31.061" v="3942" actId="478"/>
          <ac:spMkLst>
            <pc:docMk/>
            <pc:sldMk cId="3401370134" sldId="289"/>
            <ac:spMk id="18" creationId="{3C92EF5A-99E7-3136-0C41-1018159043F0}"/>
          </ac:spMkLst>
        </pc:spChg>
        <pc:grpChg chg="add mod">
          <ac:chgData name="CAO THI TRIEU VI" userId="1a55d0bf-e781-4ea5-8549-370b5719438e" providerId="ADAL" clId="{48D3EC60-9B9B-400B-8AD9-A2B137658085}" dt="2022-12-28T10:28:45.120" v="3944" actId="1076"/>
          <ac:grpSpMkLst>
            <pc:docMk/>
            <pc:sldMk cId="3401370134" sldId="289"/>
            <ac:grpSpMk id="4" creationId="{45CB200B-33C5-DD2F-AB24-998AE610221C}"/>
          </ac:grpSpMkLst>
        </pc:grpChg>
        <pc:grpChg chg="del">
          <ac:chgData name="CAO THI TRIEU VI" userId="1a55d0bf-e781-4ea5-8549-370b5719438e" providerId="ADAL" clId="{48D3EC60-9B9B-400B-8AD9-A2B137658085}" dt="2022-12-28T10:28:31.061" v="3942" actId="478"/>
          <ac:grpSpMkLst>
            <pc:docMk/>
            <pc:sldMk cId="3401370134" sldId="289"/>
            <ac:grpSpMk id="9" creationId="{D1348B3F-7DD5-1D73-AFFF-B8FAB7B97C92}"/>
          </ac:grpSpMkLst>
        </pc:grpChg>
      </pc:sldChg>
      <pc:sldChg chg="addSp delSp modSp add mod modTransition delAnim modAnim">
        <pc:chgData name="CAO THI TRIEU VI" userId="1a55d0bf-e781-4ea5-8549-370b5719438e" providerId="ADAL" clId="{48D3EC60-9B9B-400B-8AD9-A2B137658085}" dt="2022-12-28T10:29:46.623" v="3953"/>
        <pc:sldMkLst>
          <pc:docMk/>
          <pc:sldMk cId="1635244425" sldId="290"/>
        </pc:sldMkLst>
        <pc:spChg chg="del">
          <ac:chgData name="CAO THI TRIEU VI" userId="1a55d0bf-e781-4ea5-8549-370b5719438e" providerId="ADAL" clId="{48D3EC60-9B9B-400B-8AD9-A2B137658085}" dt="2022-12-28T10:28:49.700" v="3946" actId="478"/>
          <ac:spMkLst>
            <pc:docMk/>
            <pc:sldMk cId="1635244425" sldId="290"/>
            <ac:spMk id="2" creationId="{D42D6870-9AE8-1722-4071-9D0675C5D45E}"/>
          </ac:spMkLst>
        </pc:spChg>
        <pc:spChg chg="del">
          <ac:chgData name="CAO THI TRIEU VI" userId="1a55d0bf-e781-4ea5-8549-370b5719438e" providerId="ADAL" clId="{48D3EC60-9B9B-400B-8AD9-A2B137658085}" dt="2022-12-28T10:28:49.700" v="3946" actId="478"/>
          <ac:spMkLst>
            <pc:docMk/>
            <pc:sldMk cId="1635244425" sldId="290"/>
            <ac:spMk id="3" creationId="{36B72D43-1C4B-568A-89AF-1514BD6A0045}"/>
          </ac:spMkLst>
        </pc:spChg>
        <pc:spChg chg="add mod">
          <ac:chgData name="CAO THI TRIEU VI" userId="1a55d0bf-e781-4ea5-8549-370b5719438e" providerId="ADAL" clId="{48D3EC60-9B9B-400B-8AD9-A2B137658085}" dt="2022-12-28T10:29:00.476" v="3947"/>
          <ac:spMkLst>
            <pc:docMk/>
            <pc:sldMk cId="1635244425" sldId="290"/>
            <ac:spMk id="4" creationId="{DC6F7411-0BF0-1352-3885-91AE05CC4E6A}"/>
          </ac:spMkLst>
        </pc:spChg>
        <pc:spChg chg="del">
          <ac:chgData name="CAO THI TRIEU VI" userId="1a55d0bf-e781-4ea5-8549-370b5719438e" providerId="ADAL" clId="{48D3EC60-9B9B-400B-8AD9-A2B137658085}" dt="2022-12-28T10:28:49.700" v="3946" actId="478"/>
          <ac:spMkLst>
            <pc:docMk/>
            <pc:sldMk cId="1635244425" sldId="290"/>
            <ac:spMk id="6" creationId="{871EE381-00D1-4CDF-DBDD-00939A426F9E}"/>
          </ac:spMkLst>
        </pc:spChg>
        <pc:spChg chg="del">
          <ac:chgData name="CAO THI TRIEU VI" userId="1a55d0bf-e781-4ea5-8549-370b5719438e" providerId="ADAL" clId="{48D3EC60-9B9B-400B-8AD9-A2B137658085}" dt="2022-12-28T10:28:49.700" v="3946" actId="478"/>
          <ac:spMkLst>
            <pc:docMk/>
            <pc:sldMk cId="1635244425" sldId="290"/>
            <ac:spMk id="7" creationId="{1BA4E357-D81B-0FBD-406B-83C8C7842CDA}"/>
          </ac:spMkLst>
        </pc:spChg>
        <pc:spChg chg="del">
          <ac:chgData name="CAO THI TRIEU VI" userId="1a55d0bf-e781-4ea5-8549-370b5719438e" providerId="ADAL" clId="{48D3EC60-9B9B-400B-8AD9-A2B137658085}" dt="2022-12-28T10:28:49.700" v="3946" actId="478"/>
          <ac:spMkLst>
            <pc:docMk/>
            <pc:sldMk cId="1635244425" sldId="290"/>
            <ac:spMk id="8" creationId="{D1082F5F-75C0-7A20-655E-5F5FBBBA10BC}"/>
          </ac:spMkLst>
        </pc:spChg>
        <pc:spChg chg="del">
          <ac:chgData name="CAO THI TRIEU VI" userId="1a55d0bf-e781-4ea5-8549-370b5719438e" providerId="ADAL" clId="{48D3EC60-9B9B-400B-8AD9-A2B137658085}" dt="2022-12-28T10:28:49.700" v="3946" actId="478"/>
          <ac:spMkLst>
            <pc:docMk/>
            <pc:sldMk cId="1635244425" sldId="290"/>
            <ac:spMk id="9" creationId="{896C0AA2-3302-D645-C068-B371A76788A9}"/>
          </ac:spMkLst>
        </pc:spChg>
        <pc:spChg chg="del">
          <ac:chgData name="CAO THI TRIEU VI" userId="1a55d0bf-e781-4ea5-8549-370b5719438e" providerId="ADAL" clId="{48D3EC60-9B9B-400B-8AD9-A2B137658085}" dt="2022-12-28T10:28:49.700" v="3946" actId="478"/>
          <ac:spMkLst>
            <pc:docMk/>
            <pc:sldMk cId="1635244425" sldId="290"/>
            <ac:spMk id="12" creationId="{6EED2C29-3640-B6F4-D3EA-02385B311846}"/>
          </ac:spMkLst>
        </pc:spChg>
        <pc:spChg chg="del">
          <ac:chgData name="CAO THI TRIEU VI" userId="1a55d0bf-e781-4ea5-8549-370b5719438e" providerId="ADAL" clId="{48D3EC60-9B9B-400B-8AD9-A2B137658085}" dt="2022-12-28T10:28:49.700" v="3946" actId="478"/>
          <ac:spMkLst>
            <pc:docMk/>
            <pc:sldMk cId="1635244425" sldId="290"/>
            <ac:spMk id="13" creationId="{06CEA28D-5A5D-8783-8BB2-05CBBA0F2C89}"/>
          </ac:spMkLst>
        </pc:spChg>
        <pc:spChg chg="del">
          <ac:chgData name="CAO THI TRIEU VI" userId="1a55d0bf-e781-4ea5-8549-370b5719438e" providerId="ADAL" clId="{48D3EC60-9B9B-400B-8AD9-A2B137658085}" dt="2022-12-28T10:28:49.700" v="3946" actId="478"/>
          <ac:spMkLst>
            <pc:docMk/>
            <pc:sldMk cId="1635244425" sldId="290"/>
            <ac:spMk id="14" creationId="{591ACABB-CC9D-ABE3-C296-17565F495C6A}"/>
          </ac:spMkLst>
        </pc:spChg>
        <pc:spChg chg="del">
          <ac:chgData name="CAO THI TRIEU VI" userId="1a55d0bf-e781-4ea5-8549-370b5719438e" providerId="ADAL" clId="{48D3EC60-9B9B-400B-8AD9-A2B137658085}" dt="2022-12-28T10:28:49.700" v="3946" actId="478"/>
          <ac:spMkLst>
            <pc:docMk/>
            <pc:sldMk cId="1635244425" sldId="290"/>
            <ac:spMk id="15" creationId="{DB4E7988-3D75-2D3E-365F-1043C6C3E1AB}"/>
          </ac:spMkLst>
        </pc:spChg>
        <pc:spChg chg="del">
          <ac:chgData name="CAO THI TRIEU VI" userId="1a55d0bf-e781-4ea5-8549-370b5719438e" providerId="ADAL" clId="{48D3EC60-9B9B-400B-8AD9-A2B137658085}" dt="2022-12-28T10:28:49.700" v="3946" actId="478"/>
          <ac:spMkLst>
            <pc:docMk/>
            <pc:sldMk cId="1635244425" sldId="290"/>
            <ac:spMk id="16" creationId="{9BA4E224-FBB5-ABB7-B6CC-C515B8179558}"/>
          </ac:spMkLst>
        </pc:spChg>
        <pc:spChg chg="del">
          <ac:chgData name="CAO THI TRIEU VI" userId="1a55d0bf-e781-4ea5-8549-370b5719438e" providerId="ADAL" clId="{48D3EC60-9B9B-400B-8AD9-A2B137658085}" dt="2022-12-28T10:28:49.700" v="3946" actId="478"/>
          <ac:spMkLst>
            <pc:docMk/>
            <pc:sldMk cId="1635244425" sldId="290"/>
            <ac:spMk id="17" creationId="{CA257848-B365-7905-2780-5BBDE4FD1D7D}"/>
          </ac:spMkLst>
        </pc:spChg>
        <pc:spChg chg="del">
          <ac:chgData name="CAO THI TRIEU VI" userId="1a55d0bf-e781-4ea5-8549-370b5719438e" providerId="ADAL" clId="{48D3EC60-9B9B-400B-8AD9-A2B137658085}" dt="2022-12-28T10:28:49.700" v="3946" actId="478"/>
          <ac:spMkLst>
            <pc:docMk/>
            <pc:sldMk cId="1635244425" sldId="290"/>
            <ac:spMk id="18" creationId="{D08C19DA-F779-262C-89D4-24E4558EAF8B}"/>
          </ac:spMkLst>
        </pc:spChg>
        <pc:spChg chg="del">
          <ac:chgData name="CAO THI TRIEU VI" userId="1a55d0bf-e781-4ea5-8549-370b5719438e" providerId="ADAL" clId="{48D3EC60-9B9B-400B-8AD9-A2B137658085}" dt="2022-12-28T10:28:49.700" v="3946" actId="478"/>
          <ac:spMkLst>
            <pc:docMk/>
            <pc:sldMk cId="1635244425" sldId="290"/>
            <ac:spMk id="21" creationId="{9C6FFEAA-B60F-1E93-D5E0-5FF299706060}"/>
          </ac:spMkLst>
        </pc:spChg>
        <pc:spChg chg="del">
          <ac:chgData name="CAO THI TRIEU VI" userId="1a55d0bf-e781-4ea5-8549-370b5719438e" providerId="ADAL" clId="{48D3EC60-9B9B-400B-8AD9-A2B137658085}" dt="2022-12-28T10:28:49.700" v="3946" actId="478"/>
          <ac:spMkLst>
            <pc:docMk/>
            <pc:sldMk cId="1635244425" sldId="290"/>
            <ac:spMk id="22" creationId="{EFCD1181-EBB6-D989-C629-29DC2611EB3D}"/>
          </ac:spMkLst>
        </pc:spChg>
        <pc:spChg chg="del">
          <ac:chgData name="CAO THI TRIEU VI" userId="1a55d0bf-e781-4ea5-8549-370b5719438e" providerId="ADAL" clId="{48D3EC60-9B9B-400B-8AD9-A2B137658085}" dt="2022-12-28T10:28:49.700" v="3946" actId="478"/>
          <ac:spMkLst>
            <pc:docMk/>
            <pc:sldMk cId="1635244425" sldId="290"/>
            <ac:spMk id="23" creationId="{443A1C3D-8622-6AD9-93A6-E50A8B965536}"/>
          </ac:spMkLst>
        </pc:spChg>
        <pc:spChg chg="del">
          <ac:chgData name="CAO THI TRIEU VI" userId="1a55d0bf-e781-4ea5-8549-370b5719438e" providerId="ADAL" clId="{48D3EC60-9B9B-400B-8AD9-A2B137658085}" dt="2022-12-28T10:28:49.700" v="3946" actId="478"/>
          <ac:spMkLst>
            <pc:docMk/>
            <pc:sldMk cId="1635244425" sldId="290"/>
            <ac:spMk id="24" creationId="{613271CC-4492-FC37-DDD1-545B6568DC0B}"/>
          </ac:spMkLst>
        </pc:spChg>
        <pc:spChg chg="del">
          <ac:chgData name="CAO THI TRIEU VI" userId="1a55d0bf-e781-4ea5-8549-370b5719438e" providerId="ADAL" clId="{48D3EC60-9B9B-400B-8AD9-A2B137658085}" dt="2022-12-28T10:28:49.700" v="3946" actId="478"/>
          <ac:spMkLst>
            <pc:docMk/>
            <pc:sldMk cId="1635244425" sldId="290"/>
            <ac:spMk id="25" creationId="{195F42E2-5862-6BC7-3E03-9963270878A0}"/>
          </ac:spMkLst>
        </pc:spChg>
        <pc:spChg chg="del">
          <ac:chgData name="CAO THI TRIEU VI" userId="1a55d0bf-e781-4ea5-8549-370b5719438e" providerId="ADAL" clId="{48D3EC60-9B9B-400B-8AD9-A2B137658085}" dt="2022-12-28T10:28:49.700" v="3946" actId="478"/>
          <ac:spMkLst>
            <pc:docMk/>
            <pc:sldMk cId="1635244425" sldId="290"/>
            <ac:spMk id="26" creationId="{BDBA11BC-B2C9-4611-A1E8-42A37A600097}"/>
          </ac:spMkLst>
        </pc:spChg>
        <pc:spChg chg="add mod">
          <ac:chgData name="CAO THI TRIEU VI" userId="1a55d0bf-e781-4ea5-8549-370b5719438e" providerId="ADAL" clId="{48D3EC60-9B9B-400B-8AD9-A2B137658085}" dt="2022-12-28T10:29:00.476" v="3947"/>
          <ac:spMkLst>
            <pc:docMk/>
            <pc:sldMk cId="1635244425" sldId="290"/>
            <ac:spMk id="27" creationId="{8B9234DA-348C-5246-B44E-9029170437AD}"/>
          </ac:spMkLst>
        </pc:spChg>
        <pc:spChg chg="add mod">
          <ac:chgData name="CAO THI TRIEU VI" userId="1a55d0bf-e781-4ea5-8549-370b5719438e" providerId="ADAL" clId="{48D3EC60-9B9B-400B-8AD9-A2B137658085}" dt="2022-12-28T10:29:00.476" v="3947"/>
          <ac:spMkLst>
            <pc:docMk/>
            <pc:sldMk cId="1635244425" sldId="290"/>
            <ac:spMk id="29" creationId="{AEE8C2FE-8346-1C45-E2C0-E184654235E9}"/>
          </ac:spMkLst>
        </pc:spChg>
        <pc:spChg chg="add mod">
          <ac:chgData name="CAO THI TRIEU VI" userId="1a55d0bf-e781-4ea5-8549-370b5719438e" providerId="ADAL" clId="{48D3EC60-9B9B-400B-8AD9-A2B137658085}" dt="2022-12-28T10:29:00.476" v="3947"/>
          <ac:spMkLst>
            <pc:docMk/>
            <pc:sldMk cId="1635244425" sldId="290"/>
            <ac:spMk id="31" creationId="{F5237CDC-2585-EE98-5FA8-A7D7981B7E2C}"/>
          </ac:spMkLst>
        </pc:spChg>
        <pc:spChg chg="add mod">
          <ac:chgData name="CAO THI TRIEU VI" userId="1a55d0bf-e781-4ea5-8549-370b5719438e" providerId="ADAL" clId="{48D3EC60-9B9B-400B-8AD9-A2B137658085}" dt="2022-12-28T10:29:00.476" v="3947"/>
          <ac:spMkLst>
            <pc:docMk/>
            <pc:sldMk cId="1635244425" sldId="290"/>
            <ac:spMk id="33" creationId="{AC0E0621-F2DF-0B39-1623-EBFDAA76B37B}"/>
          </ac:spMkLst>
        </pc:spChg>
        <pc:picChg chg="del">
          <ac:chgData name="CAO THI TRIEU VI" userId="1a55d0bf-e781-4ea5-8549-370b5719438e" providerId="ADAL" clId="{48D3EC60-9B9B-400B-8AD9-A2B137658085}" dt="2022-12-28T10:28:49.700" v="3946" actId="478"/>
          <ac:picMkLst>
            <pc:docMk/>
            <pc:sldMk cId="1635244425" sldId="290"/>
            <ac:picMk id="19" creationId="{CA106443-2BE6-C9C8-7C79-5858E9355CBE}"/>
          </ac:picMkLst>
        </pc:picChg>
        <pc:picChg chg="add mod">
          <ac:chgData name="CAO THI TRIEU VI" userId="1a55d0bf-e781-4ea5-8549-370b5719438e" providerId="ADAL" clId="{48D3EC60-9B9B-400B-8AD9-A2B137658085}" dt="2022-12-28T10:29:00.476" v="3947"/>
          <ac:picMkLst>
            <pc:docMk/>
            <pc:sldMk cId="1635244425" sldId="290"/>
            <ac:picMk id="28" creationId="{B8E8BC20-1EF5-B81C-ABCD-B2B9DCAD8B8D}"/>
          </ac:picMkLst>
        </pc:picChg>
        <pc:picChg chg="add mod">
          <ac:chgData name="CAO THI TRIEU VI" userId="1a55d0bf-e781-4ea5-8549-370b5719438e" providerId="ADAL" clId="{48D3EC60-9B9B-400B-8AD9-A2B137658085}" dt="2022-12-28T10:29:00.476" v="3947"/>
          <ac:picMkLst>
            <pc:docMk/>
            <pc:sldMk cId="1635244425" sldId="290"/>
            <ac:picMk id="30" creationId="{AD871415-5232-5554-A5A6-8EA84564D22F}"/>
          </ac:picMkLst>
        </pc:picChg>
        <pc:picChg chg="add mod">
          <ac:chgData name="CAO THI TRIEU VI" userId="1a55d0bf-e781-4ea5-8549-370b5719438e" providerId="ADAL" clId="{48D3EC60-9B9B-400B-8AD9-A2B137658085}" dt="2022-12-28T10:29:00.476" v="3947"/>
          <ac:picMkLst>
            <pc:docMk/>
            <pc:sldMk cId="1635244425" sldId="290"/>
            <ac:picMk id="32" creationId="{83027F53-C44D-F22A-DD41-E6EFD975097A}"/>
          </ac:picMkLst>
        </pc:picChg>
        <pc:picChg chg="add mod">
          <ac:chgData name="CAO THI TRIEU VI" userId="1a55d0bf-e781-4ea5-8549-370b5719438e" providerId="ADAL" clId="{48D3EC60-9B9B-400B-8AD9-A2B137658085}" dt="2022-12-28T10:29:00.476" v="3947"/>
          <ac:picMkLst>
            <pc:docMk/>
            <pc:sldMk cId="1635244425" sldId="290"/>
            <ac:picMk id="34" creationId="{CABD8D9A-DE8C-6034-48FA-E3B58F2DAAA7}"/>
          </ac:picMkLst>
        </pc:picChg>
        <pc:cxnChg chg="del">
          <ac:chgData name="CAO THI TRIEU VI" userId="1a55d0bf-e781-4ea5-8549-370b5719438e" providerId="ADAL" clId="{48D3EC60-9B9B-400B-8AD9-A2B137658085}" dt="2022-12-28T10:28:49.700" v="3946" actId="478"/>
          <ac:cxnSpMkLst>
            <pc:docMk/>
            <pc:sldMk cId="1635244425" sldId="290"/>
            <ac:cxnSpMk id="10" creationId="{96F1AA7C-D3A6-4FA8-9E3D-475C75A1866B}"/>
          </ac:cxnSpMkLst>
        </pc:cxnChg>
        <pc:cxnChg chg="del">
          <ac:chgData name="CAO THI TRIEU VI" userId="1a55d0bf-e781-4ea5-8549-370b5719438e" providerId="ADAL" clId="{48D3EC60-9B9B-400B-8AD9-A2B137658085}" dt="2022-12-28T10:28:49.700" v="3946" actId="478"/>
          <ac:cxnSpMkLst>
            <pc:docMk/>
            <pc:sldMk cId="1635244425" sldId="290"/>
            <ac:cxnSpMk id="11" creationId="{6F9BDD99-BDEC-A04D-9B54-7C2B10B4CE0F}"/>
          </ac:cxnSpMkLst>
        </pc:cxnChg>
      </pc:sldChg>
      <pc:sldMasterChg chg="addSp modSp mod">
        <pc:chgData name="CAO THI TRIEU VI" userId="1a55d0bf-e781-4ea5-8549-370b5719438e" providerId="ADAL" clId="{48D3EC60-9B9B-400B-8AD9-A2B137658085}" dt="2022-12-29T04:34:55.029" v="3970" actId="1076"/>
        <pc:sldMasterMkLst>
          <pc:docMk/>
          <pc:sldMasterMk cId="3436299858" sldId="2147483648"/>
        </pc:sldMasterMkLst>
        <pc:picChg chg="add mod">
          <ac:chgData name="CAO THI TRIEU VI" userId="1a55d0bf-e781-4ea5-8549-370b5719438e" providerId="ADAL" clId="{48D3EC60-9B9B-400B-8AD9-A2B137658085}" dt="2022-12-29T04:34:55.029" v="3970" actId="1076"/>
          <ac:picMkLst>
            <pc:docMk/>
            <pc:sldMasterMk cId="3436299858" sldId="2147483648"/>
            <ac:picMk id="8" creationId="{4FD2088D-860D-6DE8-BCCB-F1B17154C5C8}"/>
          </ac:picMkLst>
        </pc:pic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8EF866-2972-4E99-A23B-05E5D9554054}" type="datetimeFigureOut">
              <a:rPr lang="en-US" smtClean="0"/>
              <a:t>12/03/2024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43FE3B-14FC-430A-B9C4-35FB722882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91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421A7-2FD1-131F-BB85-EF716B8D2B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287E29-4D29-4EBB-657C-40145A5761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B511D5-A17B-01D5-652D-80083BB04E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53859-0968-4C74-8F1F-182DD8C7E7CC}" type="datetimeFigureOut">
              <a:rPr lang="en-US" smtClean="0"/>
              <a:t>12/03/2024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2D67A5-0DB5-BB44-89F6-6CABAEC27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587888-1614-2AFD-8B3A-700105E4B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ECCA8-92FB-448B-AD51-C4EBCC3A4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480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F13FE6-6A25-7068-34D0-8B40C688CA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1C9442-4A28-99D1-2D21-27BDDB12AF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A0499A-724E-A886-8FF1-93A9242A9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53859-0968-4C74-8F1F-182DD8C7E7CC}" type="datetimeFigureOut">
              <a:rPr lang="en-US" smtClean="0"/>
              <a:t>12/03/2024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C5AA6D-B06E-90E5-D302-A5BEBB175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A6A2CB-C033-6A76-2A5F-CA520F046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ECCA8-92FB-448B-AD51-C4EBCC3A4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347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3718362-1442-428F-3A1A-38CDD4DB04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1BD028-5962-7752-C0FC-FA8F61F424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C590A3-0851-4BDC-8B0E-218F88E89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53859-0968-4C74-8F1F-182DD8C7E7CC}" type="datetimeFigureOut">
              <a:rPr lang="en-US" smtClean="0"/>
              <a:t>12/03/2024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C43800-9237-70B4-FB05-842C3F252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724F0D-B0D6-A905-2AF6-4B20B3B5A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ECCA8-92FB-448B-AD51-C4EBCC3A4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4500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C64838-8AC9-B8F5-BC70-1931A1E906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5C9D04-36D1-4661-A106-98C764DD6D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E871C6-1A2E-FA19-41D3-4A595D8A1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7D96F-0207-42FC-B446-9F571EFF74C8}" type="datetimeFigureOut">
              <a:rPr lang="en-US" smtClean="0"/>
              <a:t>12/03/2024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1B9472-2937-2F25-F661-A31BA3E38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625787-6B20-68A0-E064-5D1067886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FA5C4-DBC1-4595-B518-9BAD35DAA8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802935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34A18-86D8-5FF4-7108-1E9BC33FC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C7B6A1-13E9-FB5C-B365-398FF30844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BE9D83-A283-5333-7EF6-CCE1F21FA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7D96F-0207-42FC-B446-9F571EFF74C8}" type="datetimeFigureOut">
              <a:rPr lang="en-US" smtClean="0"/>
              <a:t>12/03/2024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BADC6E-57F7-7846-52D1-700954970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DE77E1-7FC6-D0AF-D455-FC1B47656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FA5C4-DBC1-4595-B518-9BAD35DAA8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756043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ECDBC-1554-597F-5CFB-42546429A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E5DEEF-41D5-83FB-2B3A-3A9A4007CB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8E14E3-55C5-9F13-0D48-14966FBA8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7D96F-0207-42FC-B446-9F571EFF74C8}" type="datetimeFigureOut">
              <a:rPr lang="en-US" smtClean="0"/>
              <a:t>12/03/2024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973025-5CB3-1065-E4C0-7F27A9FDE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E0753E-300A-C960-A24C-25EBCF874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FA5C4-DBC1-4595-B518-9BAD35DAA8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426705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23A727-8400-CCF7-1483-C3E8226BD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ECB8F4-0714-F834-38FD-AC2B666E8F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72FB37-B7A9-D5A5-FDC0-695509D961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32B7BF-A271-433D-BBF8-849D356A4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7D96F-0207-42FC-B446-9F571EFF74C8}" type="datetimeFigureOut">
              <a:rPr lang="en-US" smtClean="0"/>
              <a:t>12/03/2024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6BD033-A948-7CBC-6C79-D265BAF41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E391CE-F5AA-B550-D703-B62A7B878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FA5C4-DBC1-4595-B518-9BAD35DAA8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440986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2E54D-7EF6-BF34-FB9F-CCB53E8A5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86962-2D7D-2963-1F05-4092D9CC9D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719FD0-BFA0-995D-FB37-95C0338481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1155FD-9505-B7D7-0D12-11AAB29937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B5B19C-3D57-388A-B6D1-FFDCD94C18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0E4D48F-CBAA-B827-B968-E5D938D61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7D96F-0207-42FC-B446-9F571EFF74C8}" type="datetimeFigureOut">
              <a:rPr lang="en-US" smtClean="0"/>
              <a:t>12/03/2024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84A73-EE52-FC6F-C54C-B4E1ED4CC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2FCAB20-87B6-E816-9147-724AA1CC6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FA5C4-DBC1-4595-B518-9BAD35DAA8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425404"/>
      </p:ext>
    </p:extLst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0EA91-B897-A1CA-2BC9-A57CF4C09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7252C0-2CCE-A832-A2CC-976D240DF3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7D96F-0207-42FC-B446-9F571EFF74C8}" type="datetimeFigureOut">
              <a:rPr lang="en-US" smtClean="0"/>
              <a:t>12/03/2024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F9DD4D-B8A0-C1CF-D862-B1DA2DBD9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5CB38B-58E1-74C7-DE30-B735CFDFF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FA5C4-DBC1-4595-B518-9BAD35DAA8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907595"/>
      </p:ext>
    </p:extLst>
  </p:cSld>
  <p:clrMapOvr>
    <a:masterClrMapping/>
  </p:clrMapOvr>
  <p:transition spd="slow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C6259A7-03BB-234C-53BE-264D7CBF5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7D96F-0207-42FC-B446-9F571EFF74C8}" type="datetimeFigureOut">
              <a:rPr lang="en-US" smtClean="0"/>
              <a:t>12/03/2024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B91306-A2D0-C798-B4F0-DA57146D7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F4497E-36F2-5824-AC69-CCF865244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FA5C4-DBC1-4595-B518-9BAD35DAA8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16038"/>
      </p:ext>
    </p:extLst>
  </p:cSld>
  <p:clrMapOvr>
    <a:masterClrMapping/>
  </p:clrMapOvr>
  <p:transition spd="slow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38B8F-8EB2-71C5-4973-ED9622AED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0A864-85A5-3FAD-30E5-10E0A70F98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650F72-F2A8-1D17-0191-86EA6A9AB2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76AC8F-667D-2B40-9CF7-6F66ADD2F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7D96F-0207-42FC-B446-9F571EFF74C8}" type="datetimeFigureOut">
              <a:rPr lang="en-US" smtClean="0"/>
              <a:t>12/03/2024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F02E29-4701-E0B3-7911-F7BB5DFB9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2ED4FD-96B7-5AC8-3E45-F5DA7B407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FA5C4-DBC1-4595-B518-9BAD35DAA8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312678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B520F-1836-8805-3FCF-EAAD6CABF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B023E6-4DEF-6467-09D6-A06199CBA3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2A9013-CEAD-2E28-4C02-89006EA8B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53859-0968-4C74-8F1F-182DD8C7E7CC}" type="datetimeFigureOut">
              <a:rPr lang="en-US" smtClean="0"/>
              <a:t>12/03/2024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CBC12E-2D4F-6FFC-C01A-AA2E01F97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7F355C-2461-F7E8-0A1F-0C4608538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ECCA8-92FB-448B-AD51-C4EBCC3A4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0228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1FC02-9718-D505-45A4-E410218D9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CEE9993-D69C-4CD3-E769-13342E5A73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C80DA4-A07B-A67C-605B-DA765DA83D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F11457-87C4-1B41-B3E5-372C3B40F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7D96F-0207-42FC-B446-9F571EFF74C8}" type="datetimeFigureOut">
              <a:rPr lang="en-US" smtClean="0"/>
              <a:t>12/03/2024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3D4EB2-F374-13D1-B73B-D5E9A269B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6738C1-FB1D-CFD4-29E8-4A21095F8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FA5C4-DBC1-4595-B518-9BAD35DAA8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608033"/>
      </p:ext>
    </p:extLst>
  </p:cSld>
  <p:clrMapOvr>
    <a:masterClrMapping/>
  </p:clrMapOvr>
  <p:transition spd="slow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F35C1-5BF0-B258-E76F-B8FA0FD25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58960E-7169-2E1C-10EE-E2346AAC9F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42F1CC-8E5A-FB00-85FE-3F07A310F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7D96F-0207-42FC-B446-9F571EFF74C8}" type="datetimeFigureOut">
              <a:rPr lang="en-US" smtClean="0"/>
              <a:t>12/03/2024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E280EB-A0C7-0DEC-996F-B08DE7CB0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6FDF33-0AFC-B518-4014-03DAA08C9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FA5C4-DBC1-4595-B518-9BAD35DAA8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820674"/>
      </p:ext>
    </p:extLst>
  </p:cSld>
  <p:clrMapOvr>
    <a:masterClrMapping/>
  </p:clrMapOvr>
  <p:transition spd="slow"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940DF46-39B9-08DE-1001-7D91AD952A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C7589F-B47E-D539-1C48-70D89A9954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C8A44E-AB00-1C9A-27CE-7726D5BF6F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7D96F-0207-42FC-B446-9F571EFF74C8}" type="datetimeFigureOut">
              <a:rPr lang="en-US" smtClean="0"/>
              <a:t>12/03/2024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FD19B5-8D76-1B0C-1328-DE57B8F24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0B7F97-E0DF-0C77-A56A-6898D582B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FA5C4-DBC1-4595-B518-9BAD35DAA8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817526"/>
      </p:ext>
    </p:extLst>
  </p:cSld>
  <p:clrMapOvr>
    <a:masterClrMapping/>
  </p:clrMapOvr>
  <p:transition spd="slow">
    <p:wip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C64838-8AC9-B8F5-BC70-1931A1E906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5C9D04-36D1-4661-A106-98C764DD6D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E871C6-1A2E-FA19-41D3-4A595D8A1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7D96F-0207-42FC-B446-9F571EFF74C8}" type="datetimeFigureOut">
              <a:rPr lang="en-US" smtClean="0"/>
              <a:t>12/03/2024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1B9472-2937-2F25-F661-A31BA3E38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625787-6B20-68A0-E064-5D1067886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FA5C4-DBC1-4595-B518-9BAD35DAA8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131458"/>
      </p:ext>
    </p:extLst>
  </p:cSld>
  <p:clrMapOvr>
    <a:masterClrMapping/>
  </p:clrMapOvr>
  <p:transition spd="slow">
    <p:wip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34A18-86D8-5FF4-7108-1E9BC33FC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C7B6A1-13E9-FB5C-B365-398FF30844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BE9D83-A283-5333-7EF6-CCE1F21FA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7D96F-0207-42FC-B446-9F571EFF74C8}" type="datetimeFigureOut">
              <a:rPr lang="en-US" smtClean="0"/>
              <a:t>12/03/2024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BADC6E-57F7-7846-52D1-700954970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DE77E1-7FC6-D0AF-D455-FC1B47656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FA5C4-DBC1-4595-B518-9BAD35DAA8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688299"/>
      </p:ext>
    </p:extLst>
  </p:cSld>
  <p:clrMapOvr>
    <a:masterClrMapping/>
  </p:clrMapOvr>
  <p:transition spd="slow">
    <p:wip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ECDBC-1554-597F-5CFB-42546429A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E5DEEF-41D5-83FB-2B3A-3A9A4007CB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8E14E3-55C5-9F13-0D48-14966FBA8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7D96F-0207-42FC-B446-9F571EFF74C8}" type="datetimeFigureOut">
              <a:rPr lang="en-US" smtClean="0"/>
              <a:t>12/03/2024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973025-5CB3-1065-E4C0-7F27A9FDE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E0753E-300A-C960-A24C-25EBCF874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FA5C4-DBC1-4595-B518-9BAD35DAA8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474005"/>
      </p:ext>
    </p:extLst>
  </p:cSld>
  <p:clrMapOvr>
    <a:masterClrMapping/>
  </p:clrMapOvr>
  <p:transition spd="slow">
    <p:wip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23A727-8400-CCF7-1483-C3E8226BD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ECB8F4-0714-F834-38FD-AC2B666E8F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72FB37-B7A9-D5A5-FDC0-695509D961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32B7BF-A271-433D-BBF8-849D356A4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7D96F-0207-42FC-B446-9F571EFF74C8}" type="datetimeFigureOut">
              <a:rPr lang="en-US" smtClean="0"/>
              <a:t>12/03/2024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6BD033-A948-7CBC-6C79-D265BAF41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E391CE-F5AA-B550-D703-B62A7B878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FA5C4-DBC1-4595-B518-9BAD35DAA8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919419"/>
      </p:ext>
    </p:extLst>
  </p:cSld>
  <p:clrMapOvr>
    <a:masterClrMapping/>
  </p:clrMapOvr>
  <p:transition spd="slow">
    <p:wip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2E54D-7EF6-BF34-FB9F-CCB53E8A5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86962-2D7D-2963-1F05-4092D9CC9D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719FD0-BFA0-995D-FB37-95C0338481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1155FD-9505-B7D7-0D12-11AAB29937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B5B19C-3D57-388A-B6D1-FFDCD94C18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0E4D48F-CBAA-B827-B968-E5D938D61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7D96F-0207-42FC-B446-9F571EFF74C8}" type="datetimeFigureOut">
              <a:rPr lang="en-US" smtClean="0"/>
              <a:t>12/03/2024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84A73-EE52-FC6F-C54C-B4E1ED4CC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2FCAB20-87B6-E816-9147-724AA1CC6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FA5C4-DBC1-4595-B518-9BAD35DAA8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856826"/>
      </p:ext>
    </p:extLst>
  </p:cSld>
  <p:clrMapOvr>
    <a:masterClrMapping/>
  </p:clrMapOvr>
  <p:transition spd="slow">
    <p:wip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0EA91-B897-A1CA-2BC9-A57CF4C09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7252C0-2CCE-A832-A2CC-976D240DF3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7D96F-0207-42FC-B446-9F571EFF74C8}" type="datetimeFigureOut">
              <a:rPr lang="en-US" smtClean="0"/>
              <a:t>12/03/2024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F9DD4D-B8A0-C1CF-D862-B1DA2DBD9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5CB38B-58E1-74C7-DE30-B735CFDFF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FA5C4-DBC1-4595-B518-9BAD35DAA8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402196"/>
      </p:ext>
    </p:extLst>
  </p:cSld>
  <p:clrMapOvr>
    <a:masterClrMapping/>
  </p:clrMapOvr>
  <p:transition spd="slow">
    <p:wip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C6259A7-03BB-234C-53BE-264D7CBF5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7D96F-0207-42FC-B446-9F571EFF74C8}" type="datetimeFigureOut">
              <a:rPr lang="en-US" smtClean="0"/>
              <a:t>12/03/2024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B91306-A2D0-C798-B4F0-DA57146D7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F4497E-36F2-5824-AC69-CCF865244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FA5C4-DBC1-4595-B518-9BAD35DAA8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976280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CA7DE-8CFF-C026-9B8A-BB92C7A97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48BA57-4CA0-71CB-841C-E78BA59DE7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75895E-C54A-C4E7-5EFA-88F581F16E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53859-0968-4C74-8F1F-182DD8C7E7CC}" type="datetimeFigureOut">
              <a:rPr lang="en-US" smtClean="0"/>
              <a:t>12/03/2024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D5A0E0-6090-A518-79CB-EB775E2C6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AAE040-A1D6-5E91-CCCE-4FBBE78C1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ECCA8-92FB-448B-AD51-C4EBCC3A4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9514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38B8F-8EB2-71C5-4973-ED9622AED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0A864-85A5-3FAD-30E5-10E0A70F98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650F72-F2A8-1D17-0191-86EA6A9AB2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76AC8F-667D-2B40-9CF7-6F66ADD2F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7D96F-0207-42FC-B446-9F571EFF74C8}" type="datetimeFigureOut">
              <a:rPr lang="en-US" smtClean="0"/>
              <a:t>12/03/2024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F02E29-4701-E0B3-7911-F7BB5DFB9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2ED4FD-96B7-5AC8-3E45-F5DA7B407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FA5C4-DBC1-4595-B518-9BAD35DAA8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650143"/>
      </p:ext>
    </p:extLst>
  </p:cSld>
  <p:clrMapOvr>
    <a:masterClrMapping/>
  </p:clrMapOvr>
  <p:transition spd="slow">
    <p:wip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1FC02-9718-D505-45A4-E410218D9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CEE9993-D69C-4CD3-E769-13342E5A73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C80DA4-A07B-A67C-605B-DA765DA83D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F11457-87C4-1B41-B3E5-372C3B40F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7D96F-0207-42FC-B446-9F571EFF74C8}" type="datetimeFigureOut">
              <a:rPr lang="en-US" smtClean="0"/>
              <a:t>12/03/2024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3D4EB2-F374-13D1-B73B-D5E9A269B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6738C1-FB1D-CFD4-29E8-4A21095F8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FA5C4-DBC1-4595-B518-9BAD35DAA8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744685"/>
      </p:ext>
    </p:extLst>
  </p:cSld>
  <p:clrMapOvr>
    <a:masterClrMapping/>
  </p:clrMapOvr>
  <p:transition spd="slow">
    <p:wip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F35C1-5BF0-B258-E76F-B8FA0FD25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58960E-7169-2E1C-10EE-E2346AAC9F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42F1CC-8E5A-FB00-85FE-3F07A310F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7D96F-0207-42FC-B446-9F571EFF74C8}" type="datetimeFigureOut">
              <a:rPr lang="en-US" smtClean="0"/>
              <a:t>12/03/2024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E280EB-A0C7-0DEC-996F-B08DE7CB0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6FDF33-0AFC-B518-4014-03DAA08C9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FA5C4-DBC1-4595-B518-9BAD35DAA8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164171"/>
      </p:ext>
    </p:extLst>
  </p:cSld>
  <p:clrMapOvr>
    <a:masterClrMapping/>
  </p:clrMapOvr>
  <p:transition spd="slow">
    <p:wip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940DF46-39B9-08DE-1001-7D91AD952A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C7589F-B47E-D539-1C48-70D89A9954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C8A44E-AB00-1C9A-27CE-7726D5BF6F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7D96F-0207-42FC-B446-9F571EFF74C8}" type="datetimeFigureOut">
              <a:rPr lang="en-US" smtClean="0"/>
              <a:t>12/03/2024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FD19B5-8D76-1B0C-1328-DE57B8F24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0B7F97-E0DF-0C77-A56A-6898D582B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FA5C4-DBC1-4595-B518-9BAD35DAA8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772561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6502E9-3DA7-A402-F3AB-0B46D7F07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9C19FC-D94C-080C-6651-BAB02888F4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13F2E8-FA54-C6C7-1F6B-9A8AF0FC64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101C8F-ADA9-5E75-7F63-A30C2D641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53859-0968-4C74-8F1F-182DD8C7E7CC}" type="datetimeFigureOut">
              <a:rPr lang="en-US" smtClean="0"/>
              <a:t>12/03/2024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165BEE-4A5F-40A4-A67E-DB950C2B7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CACF84-F80A-8E44-D7B4-0F10354C4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ECCA8-92FB-448B-AD51-C4EBCC3A4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116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FC211-E43F-36D5-36AF-ABD826A9B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DE0020-3FF1-B3B9-1DA1-13C01E0CB5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5BEB71-8B56-0A1E-36B3-7C7ED212DD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FBC80A5-BE90-A38B-20DD-E2D6B6BDE1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8EECE1-3E26-374A-83BD-AF9975B18A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1F043FC-F28E-35C4-5829-5323A2AE3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53859-0968-4C74-8F1F-182DD8C7E7CC}" type="datetimeFigureOut">
              <a:rPr lang="en-US" smtClean="0"/>
              <a:t>12/03/2024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D778E5F-71F8-62BD-A219-C49126A44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DE68AE-6B9B-3482-1322-66545D090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ECCA8-92FB-448B-AD51-C4EBCC3A4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278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555C8-AEE0-5FED-079F-B3BE1AED0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E58C73-0F8D-39F5-F5BC-A954FAFED4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53859-0968-4C74-8F1F-182DD8C7E7CC}" type="datetimeFigureOut">
              <a:rPr lang="en-US" smtClean="0"/>
              <a:t>12/03/2024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EE279C-3634-FDBC-7028-345DDBBF6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065D2D-6933-BF40-DF73-275BFB244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ECCA8-92FB-448B-AD51-C4EBCC3A4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761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85F30A-B02A-3CC0-4680-B5E6BBA0F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53859-0968-4C74-8F1F-182DD8C7E7CC}" type="datetimeFigureOut">
              <a:rPr lang="en-US" smtClean="0"/>
              <a:t>12/03/2024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4C3A37-461D-4509-7BD9-A6E0FB26F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10637A-D0D3-6EF6-6500-004C4D48A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ECCA8-92FB-448B-AD51-C4EBCC3A4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367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0F9556-5911-C804-DFA9-2EBBA4240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4877BF-8BA6-F745-7E15-522EED9F35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4F5146-DA0C-61EC-809F-78D628AF08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9EAC1E-BB88-89EE-37C1-E135EE9E2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53859-0968-4C74-8F1F-182DD8C7E7CC}" type="datetimeFigureOut">
              <a:rPr lang="en-US" smtClean="0"/>
              <a:t>12/03/2024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3DB398-24CD-01E9-1C4B-6C3F97FDC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420CFC-E7DA-E395-8E54-B1E4A57F8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ECCA8-92FB-448B-AD51-C4EBCC3A4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583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7BC93-54E0-EEBE-BF1C-36845EE3C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4BD933-14F0-EA25-00C4-0E02496DE3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AEF15A-B76A-2DEB-597C-8EADA91418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136EBC-123D-87C4-AF3E-68E670175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53859-0968-4C74-8F1F-182DD8C7E7CC}" type="datetimeFigureOut">
              <a:rPr lang="en-US" smtClean="0"/>
              <a:t>12/03/2024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0D2643-088D-7486-79B6-AADFA4855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A06E03-674D-0F8C-7AE8-E35244474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ECCA8-92FB-448B-AD51-C4EBCC3A4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659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1EE1BCAE-5DB0-7941-559A-69604FA24940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938B558-ACEC-C02D-B860-60A2269C5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5E5AF6-C953-B123-D9F9-0C29970AF6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8DA369-FA3C-2BA3-77F3-A12E22732C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453859-0968-4C74-8F1F-182DD8C7E7CC}" type="datetimeFigureOut">
              <a:rPr lang="en-US" smtClean="0"/>
              <a:t>12/03/2024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84E852-06AA-E355-F1D1-EBB1447FDD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9C2507-B6B0-0031-66F6-4D1A7EB2E7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4ECCA8-92FB-448B-AD51-C4EBCC3A4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877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9C61D6BB-B262-DAA7-9F7E-F5CC950A18D8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CD5D28D-46D9-439E-0549-C3A46DE83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366ABA-371B-6A0F-2AA8-34DA4FAEC1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B0DE9-A018-31D4-F9AE-494F26A2B2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47D96F-0207-42FC-B446-9F571EFF74C8}" type="datetimeFigureOut">
              <a:rPr lang="en-US" smtClean="0"/>
              <a:t>12/03/2024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EF6DC0-EF07-3A85-21B8-EC439B24B2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B26970-4538-2E20-3DD0-3F866FC4DF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EFA5C4-DBC1-4595-B518-9BAD35DAA8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759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id="{C9F944B6-27AB-8770-63AA-B6FD82731F5B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CD5D28D-46D9-439E-0549-C3A46DE83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366ABA-371B-6A0F-2AA8-34DA4FAEC1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B0DE9-A018-31D4-F9AE-494F26A2B2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47D96F-0207-42FC-B446-9F571EFF74C8}" type="datetimeFigureOut">
              <a:rPr lang="en-US" smtClean="0"/>
              <a:t>12/03/2024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EF6DC0-EF07-3A85-21B8-EC439B24B2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B26970-4538-2E20-3DD0-3F866FC4DF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EFA5C4-DBC1-4595-B518-9BAD35DAA8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754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artoon of a rocket ship in space&#10;&#10;Description automatically generated">
            <a:extLst>
              <a:ext uri="{FF2B5EF4-FFF2-40B4-BE49-F238E27FC236}">
                <a16:creationId xmlns:a16="http://schemas.microsoft.com/office/drawing/2014/main" id="{1C46F927-4553-24BA-8385-0D327DC745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141B0A4-7212-C777-9DD7-FE23D19F601A}"/>
              </a:ext>
            </a:extLst>
          </p:cNvPr>
          <p:cNvSpPr/>
          <p:nvPr/>
        </p:nvSpPr>
        <p:spPr>
          <a:xfrm>
            <a:off x="1174173" y="613064"/>
            <a:ext cx="10058400" cy="5274763"/>
          </a:xfrm>
          <a:prstGeom prst="roundRect">
            <a:avLst>
              <a:gd name="adj" fmla="val 9835"/>
            </a:avLst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1348B3F-7DD5-1D73-AFFF-B8FAB7B97C92}"/>
              </a:ext>
            </a:extLst>
          </p:cNvPr>
          <p:cNvGrpSpPr/>
          <p:nvPr/>
        </p:nvGrpSpPr>
        <p:grpSpPr>
          <a:xfrm>
            <a:off x="4946089" y="1758926"/>
            <a:ext cx="2264228" cy="923331"/>
            <a:chOff x="1491343" y="1807028"/>
            <a:chExt cx="2264228" cy="923331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4BA167A-0E88-3654-8275-AA8A11FEBDDC}"/>
                </a:ext>
              </a:extLst>
            </p:cNvPr>
            <p:cNvSpPr txBox="1"/>
            <p:nvPr/>
          </p:nvSpPr>
          <p:spPr>
            <a:xfrm>
              <a:off x="1491343" y="1807029"/>
              <a:ext cx="226422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dirty="0">
                  <a:ln w="165100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TOÁN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AB1CA37-E767-2798-B253-578E1CBA8D0D}"/>
                </a:ext>
              </a:extLst>
            </p:cNvPr>
            <p:cNvSpPr txBox="1"/>
            <p:nvPr/>
          </p:nvSpPr>
          <p:spPr>
            <a:xfrm>
              <a:off x="1491343" y="1807028"/>
              <a:ext cx="226422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Times New Roman" panose="02020603050405020304" pitchFamily="18" charset="0"/>
                  <a:ea typeface="LNTH-LuoLuoNotangYuanTi 1" pitchFamily="2" charset="-128"/>
                  <a:cs typeface="Times New Roman" panose="02020603050405020304" pitchFamily="18" charset="0"/>
                </a:rPr>
                <a:t>TOÁN</a:t>
              </a:r>
              <a:endParaRPr lang="en-US" sz="5400" b="1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LNTH-LuoLuoNotangYuanTi 1" pitchFamily="2" charset="-128"/>
                <a:cs typeface="Times New Roman" panose="02020603050405020304" pitchFamily="18" charset="0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B894CEA8-0303-BF60-4E0E-870BE597E832}"/>
              </a:ext>
            </a:extLst>
          </p:cNvPr>
          <p:cNvSpPr txBox="1"/>
          <p:nvPr/>
        </p:nvSpPr>
        <p:spPr>
          <a:xfrm>
            <a:off x="1580139" y="2872818"/>
            <a:ext cx="9031722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7200" b="1" spc="-150" dirty="0">
                <a:ln w="34925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7200" b="1" spc="-150" dirty="0" err="1">
                <a:ln w="34925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7200" b="1" spc="-150" dirty="0">
                <a:ln w="34925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spc="-150" dirty="0" err="1">
                <a:ln w="34925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7200" b="1" spc="-150" dirty="0">
                <a:ln w="34925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spc="-150" dirty="0" err="1">
                <a:ln w="34925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7200" b="1" spc="-150" dirty="0">
                <a:ln w="34925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80000"/>
              </a:lnSpc>
            </a:pPr>
            <a:r>
              <a:rPr lang="en-US" sz="7200" b="1" spc="-150" dirty="0" err="1">
                <a:ln w="34925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7200" b="1" spc="-150" dirty="0">
                <a:ln w="34925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spc="-150" dirty="0" err="1">
                <a:ln w="34925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7200" b="1" spc="-150" dirty="0">
                <a:ln w="34925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spc="-150" dirty="0" err="1">
                <a:ln w="34925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7200" b="1" spc="-150" dirty="0">
              <a:ln w="34925">
                <a:solidFill>
                  <a:srgbClr val="002060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reeform 14">
            <a:extLst>
              <a:ext uri="{FF2B5EF4-FFF2-40B4-BE49-F238E27FC236}">
                <a16:creationId xmlns:a16="http://schemas.microsoft.com/office/drawing/2014/main" id="{8ACEC94A-3899-C36C-D00B-508D4634A2DA}"/>
              </a:ext>
            </a:extLst>
          </p:cNvPr>
          <p:cNvSpPr/>
          <p:nvPr/>
        </p:nvSpPr>
        <p:spPr>
          <a:xfrm flipH="1">
            <a:off x="8540637" y="2035944"/>
            <a:ext cx="3651363" cy="4822056"/>
          </a:xfrm>
          <a:custGeom>
            <a:avLst/>
            <a:gdLst/>
            <a:ahLst/>
            <a:cxnLst/>
            <a:rect l="l" t="t" r="r" b="b"/>
            <a:pathLst>
              <a:path w="1318594" h="1735943">
                <a:moveTo>
                  <a:pt x="0" y="0"/>
                </a:moveTo>
                <a:lnTo>
                  <a:pt x="1318594" y="0"/>
                </a:lnTo>
                <a:lnTo>
                  <a:pt x="1318594" y="1735943"/>
                </a:lnTo>
                <a:lnTo>
                  <a:pt x="0" y="173594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39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75E-6 4.44444E-6 L -3.75E-6 -0.07223 " pathEditMode="relative" rAng="0" ptsTypes="AA">
                                      <p:cBhvr>
                                        <p:cTn id="1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 descr="A cartoon of a rocket ship in space&#10;&#10;Description automatically generated">
            <a:extLst>
              <a:ext uri="{FF2B5EF4-FFF2-40B4-BE49-F238E27FC236}">
                <a16:creationId xmlns:a16="http://schemas.microsoft.com/office/drawing/2014/main" id="{1AC7412D-40A8-DD66-CF72-D1A518196DF5}"/>
              </a:ext>
            </a:extLst>
          </p:cNvPr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47" b="2863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548C38D1-9E78-288C-EE60-F17BCC5A7F6C}"/>
              </a:ext>
            </a:extLst>
          </p:cNvPr>
          <p:cNvSpPr/>
          <p:nvPr/>
        </p:nvSpPr>
        <p:spPr>
          <a:xfrm>
            <a:off x="294640" y="203200"/>
            <a:ext cx="11663680" cy="6482080"/>
          </a:xfrm>
          <a:custGeom>
            <a:avLst/>
            <a:gdLst>
              <a:gd name="connsiteX0" fmla="*/ 0 w 11663680"/>
              <a:gd name="connsiteY0" fmla="*/ 1080368 h 6482080"/>
              <a:gd name="connsiteX1" fmla="*/ 1080368 w 11663680"/>
              <a:gd name="connsiteY1" fmla="*/ 0 h 6482080"/>
              <a:gd name="connsiteX2" fmla="*/ 10583312 w 11663680"/>
              <a:gd name="connsiteY2" fmla="*/ 0 h 6482080"/>
              <a:gd name="connsiteX3" fmla="*/ 11663680 w 11663680"/>
              <a:gd name="connsiteY3" fmla="*/ 1080368 h 6482080"/>
              <a:gd name="connsiteX4" fmla="*/ 11663680 w 11663680"/>
              <a:gd name="connsiteY4" fmla="*/ 5401712 h 6482080"/>
              <a:gd name="connsiteX5" fmla="*/ 10583312 w 11663680"/>
              <a:gd name="connsiteY5" fmla="*/ 6482080 h 6482080"/>
              <a:gd name="connsiteX6" fmla="*/ 1080368 w 11663680"/>
              <a:gd name="connsiteY6" fmla="*/ 6482080 h 6482080"/>
              <a:gd name="connsiteX7" fmla="*/ 0 w 11663680"/>
              <a:gd name="connsiteY7" fmla="*/ 5401712 h 6482080"/>
              <a:gd name="connsiteX8" fmla="*/ 0 w 11663680"/>
              <a:gd name="connsiteY8" fmla="*/ 1080368 h 6482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63680" h="6482080" fill="none" extrusionOk="0">
                <a:moveTo>
                  <a:pt x="0" y="1080368"/>
                </a:moveTo>
                <a:cubicBezTo>
                  <a:pt x="3664" y="582887"/>
                  <a:pt x="519517" y="60117"/>
                  <a:pt x="1080368" y="0"/>
                </a:cubicBezTo>
                <a:cubicBezTo>
                  <a:pt x="3072384" y="72427"/>
                  <a:pt x="6342519" y="61419"/>
                  <a:pt x="10583312" y="0"/>
                </a:cubicBezTo>
                <a:cubicBezTo>
                  <a:pt x="11165347" y="-100749"/>
                  <a:pt x="11626089" y="472327"/>
                  <a:pt x="11663680" y="1080368"/>
                </a:cubicBezTo>
                <a:cubicBezTo>
                  <a:pt x="11764556" y="2400858"/>
                  <a:pt x="11556367" y="4363085"/>
                  <a:pt x="11663680" y="5401712"/>
                </a:cubicBezTo>
                <a:cubicBezTo>
                  <a:pt x="11669956" y="5966528"/>
                  <a:pt x="11139458" y="6436651"/>
                  <a:pt x="10583312" y="6482080"/>
                </a:cubicBezTo>
                <a:cubicBezTo>
                  <a:pt x="7663320" y="6511907"/>
                  <a:pt x="2573030" y="6402774"/>
                  <a:pt x="1080368" y="6482080"/>
                </a:cubicBezTo>
                <a:cubicBezTo>
                  <a:pt x="506197" y="6479537"/>
                  <a:pt x="-75211" y="6013255"/>
                  <a:pt x="0" y="5401712"/>
                </a:cubicBezTo>
                <a:cubicBezTo>
                  <a:pt x="50037" y="3713327"/>
                  <a:pt x="770" y="2022009"/>
                  <a:pt x="0" y="1080368"/>
                </a:cubicBezTo>
                <a:close/>
              </a:path>
              <a:path w="11663680" h="6482080" stroke="0" extrusionOk="0">
                <a:moveTo>
                  <a:pt x="0" y="1080368"/>
                </a:moveTo>
                <a:cubicBezTo>
                  <a:pt x="83579" y="506479"/>
                  <a:pt x="510820" y="56510"/>
                  <a:pt x="1080368" y="0"/>
                </a:cubicBezTo>
                <a:cubicBezTo>
                  <a:pt x="3551770" y="123000"/>
                  <a:pt x="9554757" y="-96860"/>
                  <a:pt x="10583312" y="0"/>
                </a:cubicBezTo>
                <a:cubicBezTo>
                  <a:pt x="11138457" y="-31648"/>
                  <a:pt x="11704597" y="401207"/>
                  <a:pt x="11663680" y="1080368"/>
                </a:cubicBezTo>
                <a:cubicBezTo>
                  <a:pt x="11666853" y="2211230"/>
                  <a:pt x="11757947" y="3601009"/>
                  <a:pt x="11663680" y="5401712"/>
                </a:cubicBezTo>
                <a:cubicBezTo>
                  <a:pt x="11643796" y="6005587"/>
                  <a:pt x="11149491" y="6477090"/>
                  <a:pt x="10583312" y="6482080"/>
                </a:cubicBezTo>
                <a:cubicBezTo>
                  <a:pt x="8216843" y="6321373"/>
                  <a:pt x="4936536" y="6521747"/>
                  <a:pt x="1080368" y="6482080"/>
                </a:cubicBezTo>
                <a:cubicBezTo>
                  <a:pt x="417728" y="6468756"/>
                  <a:pt x="-27788" y="5985794"/>
                  <a:pt x="0" y="5401712"/>
                </a:cubicBezTo>
                <a:cubicBezTo>
                  <a:pt x="32216" y="3514635"/>
                  <a:pt x="57206" y="1849469"/>
                  <a:pt x="0" y="1080368"/>
                </a:cubicBezTo>
                <a:close/>
              </a:path>
            </a:pathLst>
          </a:custGeom>
          <a:ln w="57150">
            <a:solidFill>
              <a:srgbClr val="00B050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FAA66BA-D4E1-DD71-3812-AA52B6A82708}"/>
              </a:ext>
            </a:extLst>
          </p:cNvPr>
          <p:cNvSpPr/>
          <p:nvPr/>
        </p:nvSpPr>
        <p:spPr>
          <a:xfrm>
            <a:off x="2247900" y="1819134"/>
            <a:ext cx="3571932" cy="779318"/>
          </a:xfrm>
          <a:prstGeom prst="roundRect">
            <a:avLst>
              <a:gd name="adj" fmla="val 34000"/>
            </a:avLst>
          </a:prstGeom>
          <a:noFill/>
          <a:ln w="5715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</a:rPr>
              <a:t>a)</a:t>
            </a:r>
            <a:r>
              <a:rPr lang="en-US" sz="4400" b="1">
                <a:solidFill>
                  <a:sysClr val="windowText" lastClr="000000"/>
                </a:solidFill>
              </a:rPr>
              <a:t> 633 760 : 5</a:t>
            </a:r>
            <a:endParaRPr lang="en-US" sz="4400" b="1" dirty="0">
              <a:solidFill>
                <a:sysClr val="windowText" lastClr="000000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6F27ECB-EB76-7CA5-BEB4-B2AA3D2A78C2}"/>
              </a:ext>
            </a:extLst>
          </p:cNvPr>
          <p:cNvGrpSpPr/>
          <p:nvPr/>
        </p:nvGrpSpPr>
        <p:grpSpPr>
          <a:xfrm>
            <a:off x="1144732" y="258388"/>
            <a:ext cx="5082885" cy="832296"/>
            <a:chOff x="1033780" y="297500"/>
            <a:chExt cx="5082885" cy="832296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B0DF8F0B-9FD0-177F-3684-7171EA72483C}"/>
                </a:ext>
              </a:extLst>
            </p:cNvPr>
            <p:cNvSpPr txBox="1"/>
            <p:nvPr/>
          </p:nvSpPr>
          <p:spPr>
            <a:xfrm>
              <a:off x="2105774" y="421910"/>
              <a:ext cx="401089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/>
                <a:t>Đặt</a:t>
              </a:r>
              <a:r>
                <a:rPr lang="en-US" sz="4000" b="1" dirty="0"/>
                <a:t> </a:t>
              </a:r>
              <a:r>
                <a:rPr lang="en-US" sz="4000" b="1" dirty="0" err="1"/>
                <a:t>tính</a:t>
              </a:r>
              <a:r>
                <a:rPr lang="en-US" sz="4000" b="1" dirty="0"/>
                <a:t> </a:t>
              </a:r>
              <a:r>
                <a:rPr lang="en-US" sz="4000" b="1" dirty="0" err="1"/>
                <a:t>rồi</a:t>
              </a:r>
              <a:r>
                <a:rPr lang="en-US" sz="4000" b="1" dirty="0"/>
                <a:t> </a:t>
              </a:r>
              <a:r>
                <a:rPr lang="en-US" sz="4000" b="1" dirty="0" err="1"/>
                <a:t>tính</a:t>
              </a:r>
              <a:r>
                <a:rPr lang="en-US" sz="4000" b="1" dirty="0"/>
                <a:t>.</a:t>
              </a:r>
            </a:p>
          </p:txBody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85E64DDC-8D1A-E065-88A4-75368C95ED51}"/>
                </a:ext>
              </a:extLst>
            </p:cNvPr>
            <p:cNvSpPr/>
            <p:nvPr/>
          </p:nvSpPr>
          <p:spPr>
            <a:xfrm>
              <a:off x="1033780" y="297500"/>
              <a:ext cx="904009" cy="779318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400" b="1">
                  <a:solidFill>
                    <a:schemeClr val="bg1"/>
                  </a:solidFill>
                </a:rPr>
                <a:t>1</a:t>
              </a:r>
              <a:endParaRPr lang="en-US" sz="3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AD37855-50E0-7618-0913-1A691FDE66A0}"/>
              </a:ext>
            </a:extLst>
          </p:cNvPr>
          <p:cNvSpPr/>
          <p:nvPr/>
        </p:nvSpPr>
        <p:spPr>
          <a:xfrm>
            <a:off x="7271848" y="3641255"/>
            <a:ext cx="3739052" cy="779318"/>
          </a:xfrm>
          <a:prstGeom prst="roundRect">
            <a:avLst>
              <a:gd name="adj" fmla="val 34000"/>
            </a:avLst>
          </a:prstGeom>
          <a:noFill/>
          <a:ln w="5715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</a:rPr>
              <a:t>b)</a:t>
            </a:r>
            <a:r>
              <a:rPr lang="en-US" sz="4400" b="1">
                <a:solidFill>
                  <a:sysClr val="windowText" lastClr="000000"/>
                </a:solidFill>
              </a:rPr>
              <a:t> 599 152 : 7</a:t>
            </a:r>
            <a:endParaRPr lang="en-US" sz="4400" b="1" dirty="0">
              <a:solidFill>
                <a:sysClr val="windowText" lastClr="000000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A106443-2BE6-C9C8-7C79-5858E9355C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555" y="3101934"/>
            <a:ext cx="3436617" cy="3471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6810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Content Placeholder 4" descr="A cartoon of a rocket ship in space&#10;&#10;Description automatically generated">
            <a:extLst>
              <a:ext uri="{FF2B5EF4-FFF2-40B4-BE49-F238E27FC236}">
                <a16:creationId xmlns:a16="http://schemas.microsoft.com/office/drawing/2014/main" id="{D9E89129-3221-0DC6-0873-C1FC9496F728}"/>
              </a:ext>
            </a:extLst>
          </p:cNvPr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47" b="2863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0F7D63D-692A-0C28-38F5-B123E1B77202}"/>
              </a:ext>
            </a:extLst>
          </p:cNvPr>
          <p:cNvSpPr/>
          <p:nvPr/>
        </p:nvSpPr>
        <p:spPr>
          <a:xfrm>
            <a:off x="264160" y="187960"/>
            <a:ext cx="11663680" cy="6482080"/>
          </a:xfrm>
          <a:custGeom>
            <a:avLst/>
            <a:gdLst>
              <a:gd name="connsiteX0" fmla="*/ 0 w 11663680"/>
              <a:gd name="connsiteY0" fmla="*/ 1080368 h 6482080"/>
              <a:gd name="connsiteX1" fmla="*/ 1080368 w 11663680"/>
              <a:gd name="connsiteY1" fmla="*/ 0 h 6482080"/>
              <a:gd name="connsiteX2" fmla="*/ 10583312 w 11663680"/>
              <a:gd name="connsiteY2" fmla="*/ 0 h 6482080"/>
              <a:gd name="connsiteX3" fmla="*/ 11663680 w 11663680"/>
              <a:gd name="connsiteY3" fmla="*/ 1080368 h 6482080"/>
              <a:gd name="connsiteX4" fmla="*/ 11663680 w 11663680"/>
              <a:gd name="connsiteY4" fmla="*/ 5401712 h 6482080"/>
              <a:gd name="connsiteX5" fmla="*/ 10583312 w 11663680"/>
              <a:gd name="connsiteY5" fmla="*/ 6482080 h 6482080"/>
              <a:gd name="connsiteX6" fmla="*/ 1080368 w 11663680"/>
              <a:gd name="connsiteY6" fmla="*/ 6482080 h 6482080"/>
              <a:gd name="connsiteX7" fmla="*/ 0 w 11663680"/>
              <a:gd name="connsiteY7" fmla="*/ 5401712 h 6482080"/>
              <a:gd name="connsiteX8" fmla="*/ 0 w 11663680"/>
              <a:gd name="connsiteY8" fmla="*/ 1080368 h 6482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63680" h="6482080" fill="none" extrusionOk="0">
                <a:moveTo>
                  <a:pt x="0" y="1080368"/>
                </a:moveTo>
                <a:cubicBezTo>
                  <a:pt x="3664" y="582887"/>
                  <a:pt x="519517" y="60117"/>
                  <a:pt x="1080368" y="0"/>
                </a:cubicBezTo>
                <a:cubicBezTo>
                  <a:pt x="3072384" y="72427"/>
                  <a:pt x="6342519" y="61419"/>
                  <a:pt x="10583312" y="0"/>
                </a:cubicBezTo>
                <a:cubicBezTo>
                  <a:pt x="11165347" y="-100749"/>
                  <a:pt x="11626089" y="472327"/>
                  <a:pt x="11663680" y="1080368"/>
                </a:cubicBezTo>
                <a:cubicBezTo>
                  <a:pt x="11764556" y="2400858"/>
                  <a:pt x="11556367" y="4363085"/>
                  <a:pt x="11663680" y="5401712"/>
                </a:cubicBezTo>
                <a:cubicBezTo>
                  <a:pt x="11669956" y="5966528"/>
                  <a:pt x="11139458" y="6436651"/>
                  <a:pt x="10583312" y="6482080"/>
                </a:cubicBezTo>
                <a:cubicBezTo>
                  <a:pt x="7663320" y="6511907"/>
                  <a:pt x="2573030" y="6402774"/>
                  <a:pt x="1080368" y="6482080"/>
                </a:cubicBezTo>
                <a:cubicBezTo>
                  <a:pt x="506197" y="6479537"/>
                  <a:pt x="-75211" y="6013255"/>
                  <a:pt x="0" y="5401712"/>
                </a:cubicBezTo>
                <a:cubicBezTo>
                  <a:pt x="50037" y="3713327"/>
                  <a:pt x="770" y="2022009"/>
                  <a:pt x="0" y="1080368"/>
                </a:cubicBezTo>
                <a:close/>
              </a:path>
              <a:path w="11663680" h="6482080" stroke="0" extrusionOk="0">
                <a:moveTo>
                  <a:pt x="0" y="1080368"/>
                </a:moveTo>
                <a:cubicBezTo>
                  <a:pt x="83579" y="506479"/>
                  <a:pt x="510820" y="56510"/>
                  <a:pt x="1080368" y="0"/>
                </a:cubicBezTo>
                <a:cubicBezTo>
                  <a:pt x="3551770" y="123000"/>
                  <a:pt x="9554757" y="-96860"/>
                  <a:pt x="10583312" y="0"/>
                </a:cubicBezTo>
                <a:cubicBezTo>
                  <a:pt x="11138457" y="-31648"/>
                  <a:pt x="11704597" y="401207"/>
                  <a:pt x="11663680" y="1080368"/>
                </a:cubicBezTo>
                <a:cubicBezTo>
                  <a:pt x="11666853" y="2211230"/>
                  <a:pt x="11757947" y="3601009"/>
                  <a:pt x="11663680" y="5401712"/>
                </a:cubicBezTo>
                <a:cubicBezTo>
                  <a:pt x="11643796" y="6005587"/>
                  <a:pt x="11149491" y="6477090"/>
                  <a:pt x="10583312" y="6482080"/>
                </a:cubicBezTo>
                <a:cubicBezTo>
                  <a:pt x="8216843" y="6321373"/>
                  <a:pt x="4936536" y="6521747"/>
                  <a:pt x="1080368" y="6482080"/>
                </a:cubicBezTo>
                <a:cubicBezTo>
                  <a:pt x="417728" y="6468756"/>
                  <a:pt x="-27788" y="5985794"/>
                  <a:pt x="0" y="5401712"/>
                </a:cubicBezTo>
                <a:cubicBezTo>
                  <a:pt x="32216" y="3514635"/>
                  <a:pt x="57206" y="1849469"/>
                  <a:pt x="0" y="1080368"/>
                </a:cubicBezTo>
                <a:close/>
              </a:path>
            </a:pathLst>
          </a:custGeom>
          <a:ln w="57150">
            <a:solidFill>
              <a:srgbClr val="00B050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CDFC99C-FAC4-F9BF-AFA2-59903560716D}"/>
              </a:ext>
            </a:extLst>
          </p:cNvPr>
          <p:cNvSpPr/>
          <p:nvPr/>
        </p:nvSpPr>
        <p:spPr>
          <a:xfrm>
            <a:off x="2563752" y="585240"/>
            <a:ext cx="3893209" cy="870785"/>
          </a:xfrm>
          <a:custGeom>
            <a:avLst/>
            <a:gdLst>
              <a:gd name="connsiteX0" fmla="*/ 0 w 3893209"/>
              <a:gd name="connsiteY0" fmla="*/ 145134 h 870785"/>
              <a:gd name="connsiteX1" fmla="*/ 145134 w 3893209"/>
              <a:gd name="connsiteY1" fmla="*/ 0 h 870785"/>
              <a:gd name="connsiteX2" fmla="*/ 3748075 w 3893209"/>
              <a:gd name="connsiteY2" fmla="*/ 0 h 870785"/>
              <a:gd name="connsiteX3" fmla="*/ 3893209 w 3893209"/>
              <a:gd name="connsiteY3" fmla="*/ 145134 h 870785"/>
              <a:gd name="connsiteX4" fmla="*/ 3893209 w 3893209"/>
              <a:gd name="connsiteY4" fmla="*/ 725651 h 870785"/>
              <a:gd name="connsiteX5" fmla="*/ 3748075 w 3893209"/>
              <a:gd name="connsiteY5" fmla="*/ 870785 h 870785"/>
              <a:gd name="connsiteX6" fmla="*/ 145134 w 3893209"/>
              <a:gd name="connsiteY6" fmla="*/ 870785 h 870785"/>
              <a:gd name="connsiteX7" fmla="*/ 0 w 3893209"/>
              <a:gd name="connsiteY7" fmla="*/ 725651 h 870785"/>
              <a:gd name="connsiteX8" fmla="*/ 0 w 3893209"/>
              <a:gd name="connsiteY8" fmla="*/ 145134 h 870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93209" h="870785" fill="none" extrusionOk="0">
                <a:moveTo>
                  <a:pt x="0" y="145134"/>
                </a:moveTo>
                <a:cubicBezTo>
                  <a:pt x="6946" y="60282"/>
                  <a:pt x="63375" y="-4627"/>
                  <a:pt x="145134" y="0"/>
                </a:cubicBezTo>
                <a:cubicBezTo>
                  <a:pt x="1635598" y="-14397"/>
                  <a:pt x="2858435" y="52518"/>
                  <a:pt x="3748075" y="0"/>
                </a:cubicBezTo>
                <a:cubicBezTo>
                  <a:pt x="3829318" y="2192"/>
                  <a:pt x="3893782" y="66255"/>
                  <a:pt x="3893209" y="145134"/>
                </a:cubicBezTo>
                <a:cubicBezTo>
                  <a:pt x="3899438" y="261141"/>
                  <a:pt x="3916557" y="469395"/>
                  <a:pt x="3893209" y="725651"/>
                </a:cubicBezTo>
                <a:cubicBezTo>
                  <a:pt x="3894920" y="805925"/>
                  <a:pt x="3837081" y="881988"/>
                  <a:pt x="3748075" y="870785"/>
                </a:cubicBezTo>
                <a:cubicBezTo>
                  <a:pt x="2334775" y="998256"/>
                  <a:pt x="620717" y="859222"/>
                  <a:pt x="145134" y="870785"/>
                </a:cubicBezTo>
                <a:cubicBezTo>
                  <a:pt x="78402" y="872315"/>
                  <a:pt x="733" y="818633"/>
                  <a:pt x="0" y="725651"/>
                </a:cubicBezTo>
                <a:cubicBezTo>
                  <a:pt x="-41848" y="496074"/>
                  <a:pt x="36897" y="328367"/>
                  <a:pt x="0" y="145134"/>
                </a:cubicBezTo>
                <a:close/>
              </a:path>
              <a:path w="3893209" h="870785" stroke="0" extrusionOk="0">
                <a:moveTo>
                  <a:pt x="0" y="145134"/>
                </a:moveTo>
                <a:cubicBezTo>
                  <a:pt x="-3013" y="55811"/>
                  <a:pt x="52136" y="-2558"/>
                  <a:pt x="145134" y="0"/>
                </a:cubicBezTo>
                <a:cubicBezTo>
                  <a:pt x="672013" y="-148340"/>
                  <a:pt x="3160227" y="-165001"/>
                  <a:pt x="3748075" y="0"/>
                </a:cubicBezTo>
                <a:cubicBezTo>
                  <a:pt x="3832568" y="-1223"/>
                  <a:pt x="3896831" y="76000"/>
                  <a:pt x="3893209" y="145134"/>
                </a:cubicBezTo>
                <a:cubicBezTo>
                  <a:pt x="3879222" y="433394"/>
                  <a:pt x="3869877" y="654822"/>
                  <a:pt x="3893209" y="725651"/>
                </a:cubicBezTo>
                <a:cubicBezTo>
                  <a:pt x="3883174" y="795682"/>
                  <a:pt x="3832993" y="877737"/>
                  <a:pt x="3748075" y="870785"/>
                </a:cubicBezTo>
                <a:cubicBezTo>
                  <a:pt x="3013545" y="803385"/>
                  <a:pt x="761164" y="939957"/>
                  <a:pt x="145134" y="870785"/>
                </a:cubicBezTo>
                <a:cubicBezTo>
                  <a:pt x="54859" y="875363"/>
                  <a:pt x="1280" y="816557"/>
                  <a:pt x="0" y="725651"/>
                </a:cubicBezTo>
                <a:cubicBezTo>
                  <a:pt x="28078" y="498091"/>
                  <a:pt x="-34511" y="232268"/>
                  <a:pt x="0" y="145134"/>
                </a:cubicBezTo>
                <a:close/>
              </a:path>
            </a:pathLst>
          </a:custGeom>
          <a:solidFill>
            <a:srgbClr val="FFFFCC"/>
          </a:solidFill>
          <a:ln w="76200">
            <a:noFill/>
            <a:extLst>
              <a:ext uri="{C807C97D-BFC1-408E-A445-0C87EB9F89A2}">
                <ask:lineSketchStyleProps xmlns:ask="http://schemas.microsoft.com/office/drawing/2018/sketchyshapes" xmlns="" sd="3466461126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ysClr val="windowText" lastClr="000000"/>
                </a:solidFill>
              </a:rPr>
              <a:t>633 760 : 5</a:t>
            </a:r>
            <a:endParaRPr lang="en-US" sz="4800" b="1" dirty="0">
              <a:solidFill>
                <a:sysClr val="windowText" lastClr="00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B5AB5A8-8273-7D3E-6B71-E6FA2B1E9493}"/>
              </a:ext>
            </a:extLst>
          </p:cNvPr>
          <p:cNvSpPr txBox="1"/>
          <p:nvPr/>
        </p:nvSpPr>
        <p:spPr>
          <a:xfrm>
            <a:off x="2115601" y="2981967"/>
            <a:ext cx="519974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400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454C12-711C-0310-6348-018989073039}"/>
              </a:ext>
            </a:extLst>
          </p:cNvPr>
          <p:cNvSpPr txBox="1"/>
          <p:nvPr/>
        </p:nvSpPr>
        <p:spPr>
          <a:xfrm>
            <a:off x="4634479" y="2389961"/>
            <a:ext cx="377816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4000"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ABC3F0-3D83-B0A4-84FE-21D1A5D73200}"/>
              </a:ext>
            </a:extLst>
          </p:cNvPr>
          <p:cNvSpPr txBox="1"/>
          <p:nvPr/>
        </p:nvSpPr>
        <p:spPr>
          <a:xfrm>
            <a:off x="4365461" y="2384008"/>
            <a:ext cx="355806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400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92B44D-C612-2D24-1687-FFFCF61611E6}"/>
              </a:ext>
            </a:extLst>
          </p:cNvPr>
          <p:cNvSpPr txBox="1"/>
          <p:nvPr/>
        </p:nvSpPr>
        <p:spPr>
          <a:xfrm>
            <a:off x="1458898" y="1829927"/>
            <a:ext cx="2209708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4000">
                <a:latin typeface="Calibri" panose="020F0502020204030204" pitchFamily="34" charset="0"/>
                <a:cs typeface="Calibri" panose="020F0502020204030204" pitchFamily="34" charset="0"/>
              </a:rPr>
              <a:t>633760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18634E-1D88-3BD8-F461-AAD860752ED9}"/>
              </a:ext>
            </a:extLst>
          </p:cNvPr>
          <p:cNvSpPr txBox="1"/>
          <p:nvPr/>
        </p:nvSpPr>
        <p:spPr>
          <a:xfrm>
            <a:off x="3548542" y="1829927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0E7A0AD-9F0A-5361-2B59-B5D1086E9765}"/>
              </a:ext>
            </a:extLst>
          </p:cNvPr>
          <p:cNvCxnSpPr>
            <a:cxnSpLocks/>
          </p:cNvCxnSpPr>
          <p:nvPr/>
        </p:nvCxnSpPr>
        <p:spPr>
          <a:xfrm>
            <a:off x="4017033" y="2419311"/>
            <a:ext cx="127484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575B12F-E0D7-D7F6-FB67-EF2AAA82E119}"/>
              </a:ext>
            </a:extLst>
          </p:cNvPr>
          <p:cNvCxnSpPr>
            <a:cxnSpLocks/>
          </p:cNvCxnSpPr>
          <p:nvPr/>
        </p:nvCxnSpPr>
        <p:spPr>
          <a:xfrm flipV="1">
            <a:off x="4017033" y="1934056"/>
            <a:ext cx="0" cy="251325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D11027C5-D41F-1B99-82FD-D7A88E278FE3}"/>
              </a:ext>
            </a:extLst>
          </p:cNvPr>
          <p:cNvSpPr txBox="1"/>
          <p:nvPr/>
        </p:nvSpPr>
        <p:spPr>
          <a:xfrm>
            <a:off x="4088956" y="2389960"/>
            <a:ext cx="354091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400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7140B58-2BCC-F111-103C-9CA009A7A159}"/>
              </a:ext>
            </a:extLst>
          </p:cNvPr>
          <p:cNvSpPr txBox="1"/>
          <p:nvPr/>
        </p:nvSpPr>
        <p:spPr>
          <a:xfrm>
            <a:off x="1996637" y="2419311"/>
            <a:ext cx="39592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400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F98128A-1D8F-CEDF-EEFC-E6A019F57960}"/>
              </a:ext>
            </a:extLst>
          </p:cNvPr>
          <p:cNvSpPr txBox="1"/>
          <p:nvPr/>
        </p:nvSpPr>
        <p:spPr>
          <a:xfrm>
            <a:off x="2624998" y="3498662"/>
            <a:ext cx="34291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400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D1537BB-1BA8-A894-C16D-2310B2DD7405}"/>
              </a:ext>
            </a:extLst>
          </p:cNvPr>
          <p:cNvSpPr txBox="1"/>
          <p:nvPr/>
        </p:nvSpPr>
        <p:spPr>
          <a:xfrm>
            <a:off x="2237991" y="2432396"/>
            <a:ext cx="39592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400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B370B43-FF73-506E-2033-F32A2A7E4369}"/>
              </a:ext>
            </a:extLst>
          </p:cNvPr>
          <p:cNvSpPr txBox="1"/>
          <p:nvPr/>
        </p:nvSpPr>
        <p:spPr>
          <a:xfrm>
            <a:off x="2548334" y="2942532"/>
            <a:ext cx="51570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lang="vi-VN" sz="40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AC07883-EC16-F8D1-3255-B1282B9E23C9}"/>
              </a:ext>
            </a:extLst>
          </p:cNvPr>
          <p:cNvSpPr txBox="1"/>
          <p:nvPr/>
        </p:nvSpPr>
        <p:spPr>
          <a:xfrm>
            <a:off x="2874949" y="3463530"/>
            <a:ext cx="51570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  <a:endParaRPr lang="vi-VN" sz="40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89A2AE5-27ED-379D-68AF-EE0D51FDE6E1}"/>
              </a:ext>
            </a:extLst>
          </p:cNvPr>
          <p:cNvSpPr txBox="1"/>
          <p:nvPr/>
        </p:nvSpPr>
        <p:spPr>
          <a:xfrm>
            <a:off x="4897832" y="2382752"/>
            <a:ext cx="377816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4000"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FF6B9F4-C0CA-C44B-A621-2CC655EC0D62}"/>
              </a:ext>
            </a:extLst>
          </p:cNvPr>
          <p:cNvSpPr txBox="1"/>
          <p:nvPr/>
        </p:nvSpPr>
        <p:spPr>
          <a:xfrm>
            <a:off x="2719523" y="4052915"/>
            <a:ext cx="519974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400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AA4A1F32-C01D-FD4B-A44A-DF14F5FF1BD2}"/>
              </a:ext>
            </a:extLst>
          </p:cNvPr>
          <p:cNvSpPr/>
          <p:nvPr/>
        </p:nvSpPr>
        <p:spPr>
          <a:xfrm>
            <a:off x="1996637" y="600476"/>
            <a:ext cx="4713572" cy="1053564"/>
          </a:xfrm>
          <a:custGeom>
            <a:avLst/>
            <a:gdLst>
              <a:gd name="connsiteX0" fmla="*/ 0 w 4713572"/>
              <a:gd name="connsiteY0" fmla="*/ 339975 h 1053564"/>
              <a:gd name="connsiteX1" fmla="*/ 339975 w 4713572"/>
              <a:gd name="connsiteY1" fmla="*/ 0 h 1053564"/>
              <a:gd name="connsiteX2" fmla="*/ 4373597 w 4713572"/>
              <a:gd name="connsiteY2" fmla="*/ 0 h 1053564"/>
              <a:gd name="connsiteX3" fmla="*/ 4713572 w 4713572"/>
              <a:gd name="connsiteY3" fmla="*/ 339975 h 1053564"/>
              <a:gd name="connsiteX4" fmla="*/ 4713572 w 4713572"/>
              <a:gd name="connsiteY4" fmla="*/ 713589 h 1053564"/>
              <a:gd name="connsiteX5" fmla="*/ 4373597 w 4713572"/>
              <a:gd name="connsiteY5" fmla="*/ 1053564 h 1053564"/>
              <a:gd name="connsiteX6" fmla="*/ 339975 w 4713572"/>
              <a:gd name="connsiteY6" fmla="*/ 1053564 h 1053564"/>
              <a:gd name="connsiteX7" fmla="*/ 0 w 4713572"/>
              <a:gd name="connsiteY7" fmla="*/ 713589 h 1053564"/>
              <a:gd name="connsiteX8" fmla="*/ 0 w 4713572"/>
              <a:gd name="connsiteY8" fmla="*/ 339975 h 1053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13572" h="1053564" fill="none" extrusionOk="0">
                <a:moveTo>
                  <a:pt x="0" y="339975"/>
                </a:moveTo>
                <a:cubicBezTo>
                  <a:pt x="250" y="158976"/>
                  <a:pt x="156849" y="7782"/>
                  <a:pt x="339975" y="0"/>
                </a:cubicBezTo>
                <a:cubicBezTo>
                  <a:pt x="992036" y="72427"/>
                  <a:pt x="2402680" y="61419"/>
                  <a:pt x="4373597" y="0"/>
                </a:cubicBezTo>
                <a:cubicBezTo>
                  <a:pt x="4559213" y="-14783"/>
                  <a:pt x="4685078" y="143593"/>
                  <a:pt x="4713572" y="339975"/>
                </a:cubicBezTo>
                <a:cubicBezTo>
                  <a:pt x="4738217" y="422348"/>
                  <a:pt x="4692581" y="640306"/>
                  <a:pt x="4713572" y="713589"/>
                </a:cubicBezTo>
                <a:cubicBezTo>
                  <a:pt x="4714353" y="897386"/>
                  <a:pt x="4538344" y="1027762"/>
                  <a:pt x="4373597" y="1053564"/>
                </a:cubicBezTo>
                <a:cubicBezTo>
                  <a:pt x="2601901" y="1083391"/>
                  <a:pt x="1832580" y="974258"/>
                  <a:pt x="339975" y="1053564"/>
                </a:cubicBezTo>
                <a:cubicBezTo>
                  <a:pt x="165563" y="1052055"/>
                  <a:pt x="-8879" y="903108"/>
                  <a:pt x="0" y="713589"/>
                </a:cubicBezTo>
                <a:cubicBezTo>
                  <a:pt x="2996" y="574900"/>
                  <a:pt x="-9508" y="525489"/>
                  <a:pt x="0" y="339975"/>
                </a:cubicBezTo>
                <a:close/>
              </a:path>
              <a:path w="4713572" h="1053564" stroke="0" extrusionOk="0">
                <a:moveTo>
                  <a:pt x="0" y="339975"/>
                </a:moveTo>
                <a:cubicBezTo>
                  <a:pt x="15148" y="156341"/>
                  <a:pt x="163044" y="22568"/>
                  <a:pt x="339975" y="0"/>
                </a:cubicBezTo>
                <a:cubicBezTo>
                  <a:pt x="979157" y="123000"/>
                  <a:pt x="3755472" y="-96860"/>
                  <a:pt x="4373597" y="0"/>
                </a:cubicBezTo>
                <a:cubicBezTo>
                  <a:pt x="4532770" y="-21790"/>
                  <a:pt x="4714595" y="150150"/>
                  <a:pt x="4713572" y="339975"/>
                </a:cubicBezTo>
                <a:cubicBezTo>
                  <a:pt x="4699640" y="495530"/>
                  <a:pt x="4737283" y="657858"/>
                  <a:pt x="4713572" y="713589"/>
                </a:cubicBezTo>
                <a:cubicBezTo>
                  <a:pt x="4692413" y="909017"/>
                  <a:pt x="4532146" y="1048783"/>
                  <a:pt x="4373597" y="1053564"/>
                </a:cubicBezTo>
                <a:cubicBezTo>
                  <a:pt x="2581297" y="892857"/>
                  <a:pt x="805159" y="1093231"/>
                  <a:pt x="339975" y="1053564"/>
                </a:cubicBezTo>
                <a:cubicBezTo>
                  <a:pt x="125903" y="1048250"/>
                  <a:pt x="-4115" y="899488"/>
                  <a:pt x="0" y="713589"/>
                </a:cubicBezTo>
                <a:cubicBezTo>
                  <a:pt x="7216" y="607728"/>
                  <a:pt x="11123" y="410489"/>
                  <a:pt x="0" y="339975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852854689">
                  <a:prstGeom prst="roundRect">
                    <a:avLst>
                      <a:gd name="adj" fmla="val 32269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</a:rPr>
              <a:t>633 760 : 5 = 126752</a:t>
            </a:r>
            <a:endParaRPr lang="en-US" sz="3600" b="1" dirty="0">
              <a:solidFill>
                <a:schemeClr val="tx1"/>
              </a:solidFill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CB9477AD-4B7C-03B5-002D-0BD3F60074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00124" y="2130236"/>
            <a:ext cx="4182218" cy="422489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E380EB4D-00B5-9337-D806-90562F288BD2}"/>
              </a:ext>
            </a:extLst>
          </p:cNvPr>
          <p:cNvSpPr txBox="1"/>
          <p:nvPr/>
        </p:nvSpPr>
        <p:spPr>
          <a:xfrm>
            <a:off x="2984155" y="4052915"/>
            <a:ext cx="519974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4000"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B24184D-56A1-9065-34EF-B442C77C3E41}"/>
              </a:ext>
            </a:extLst>
          </p:cNvPr>
          <p:cNvSpPr txBox="1"/>
          <p:nvPr/>
        </p:nvSpPr>
        <p:spPr>
          <a:xfrm>
            <a:off x="5099533" y="2385464"/>
            <a:ext cx="519974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4000"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CB8BFEF-A4C5-1F7D-BD7B-AB63D21990D6}"/>
              </a:ext>
            </a:extLst>
          </p:cNvPr>
          <p:cNvSpPr txBox="1"/>
          <p:nvPr/>
        </p:nvSpPr>
        <p:spPr>
          <a:xfrm>
            <a:off x="2967611" y="4564207"/>
            <a:ext cx="519974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400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7D85532-1D8D-E784-C9C1-F208D352298A}"/>
              </a:ext>
            </a:extLst>
          </p:cNvPr>
          <p:cNvSpPr txBox="1"/>
          <p:nvPr/>
        </p:nvSpPr>
        <p:spPr>
          <a:xfrm>
            <a:off x="3255744" y="4564207"/>
            <a:ext cx="519974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400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F21D292-7518-8979-0214-2C9F9BFC2C98}"/>
              </a:ext>
            </a:extLst>
          </p:cNvPr>
          <p:cNvSpPr txBox="1"/>
          <p:nvPr/>
        </p:nvSpPr>
        <p:spPr>
          <a:xfrm>
            <a:off x="5410962" y="2380953"/>
            <a:ext cx="519974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400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57C28FD-8D00-4865-80F1-0E8888D224EF}"/>
              </a:ext>
            </a:extLst>
          </p:cNvPr>
          <p:cNvSpPr txBox="1"/>
          <p:nvPr/>
        </p:nvSpPr>
        <p:spPr>
          <a:xfrm>
            <a:off x="3271991" y="5070965"/>
            <a:ext cx="519974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400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1312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" grpId="0"/>
      <p:bldP spid="4" grpId="0"/>
      <p:bldP spid="6" grpId="0"/>
      <p:bldP spid="7" grpId="0"/>
      <p:bldP spid="8" grpId="0"/>
      <p:bldP spid="11" grpId="0"/>
      <p:bldP spid="14" grpId="0"/>
      <p:bldP spid="15" grpId="0"/>
      <p:bldP spid="16" grpId="0"/>
      <p:bldP spid="17" grpId="0"/>
      <p:bldP spid="18" grpId="0"/>
      <p:bldP spid="19" grpId="0"/>
      <p:bldP spid="21" grpId="0" animBg="1"/>
      <p:bldP spid="20" grpId="0"/>
      <p:bldP spid="22" grpId="0"/>
      <p:bldP spid="24" grpId="0"/>
      <p:bldP spid="25" grpId="0"/>
      <p:bldP spid="26" grpId="0"/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Content Placeholder 4" descr="A cartoon of a rocket ship in space&#10;&#10;Description automatically generated">
            <a:extLst>
              <a:ext uri="{FF2B5EF4-FFF2-40B4-BE49-F238E27FC236}">
                <a16:creationId xmlns:a16="http://schemas.microsoft.com/office/drawing/2014/main" id="{D9E89129-3221-0DC6-0873-C1FC9496F728}"/>
              </a:ext>
            </a:extLst>
          </p:cNvPr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47" b="2863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0F7D63D-692A-0C28-38F5-B123E1B77202}"/>
              </a:ext>
            </a:extLst>
          </p:cNvPr>
          <p:cNvSpPr/>
          <p:nvPr/>
        </p:nvSpPr>
        <p:spPr>
          <a:xfrm>
            <a:off x="264160" y="187960"/>
            <a:ext cx="11663680" cy="6482080"/>
          </a:xfrm>
          <a:custGeom>
            <a:avLst/>
            <a:gdLst>
              <a:gd name="connsiteX0" fmla="*/ 0 w 11663680"/>
              <a:gd name="connsiteY0" fmla="*/ 1080368 h 6482080"/>
              <a:gd name="connsiteX1" fmla="*/ 1080368 w 11663680"/>
              <a:gd name="connsiteY1" fmla="*/ 0 h 6482080"/>
              <a:gd name="connsiteX2" fmla="*/ 10583312 w 11663680"/>
              <a:gd name="connsiteY2" fmla="*/ 0 h 6482080"/>
              <a:gd name="connsiteX3" fmla="*/ 11663680 w 11663680"/>
              <a:gd name="connsiteY3" fmla="*/ 1080368 h 6482080"/>
              <a:gd name="connsiteX4" fmla="*/ 11663680 w 11663680"/>
              <a:gd name="connsiteY4" fmla="*/ 5401712 h 6482080"/>
              <a:gd name="connsiteX5" fmla="*/ 10583312 w 11663680"/>
              <a:gd name="connsiteY5" fmla="*/ 6482080 h 6482080"/>
              <a:gd name="connsiteX6" fmla="*/ 1080368 w 11663680"/>
              <a:gd name="connsiteY6" fmla="*/ 6482080 h 6482080"/>
              <a:gd name="connsiteX7" fmla="*/ 0 w 11663680"/>
              <a:gd name="connsiteY7" fmla="*/ 5401712 h 6482080"/>
              <a:gd name="connsiteX8" fmla="*/ 0 w 11663680"/>
              <a:gd name="connsiteY8" fmla="*/ 1080368 h 6482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63680" h="6482080" fill="none" extrusionOk="0">
                <a:moveTo>
                  <a:pt x="0" y="1080368"/>
                </a:moveTo>
                <a:cubicBezTo>
                  <a:pt x="3664" y="582887"/>
                  <a:pt x="519517" y="60117"/>
                  <a:pt x="1080368" y="0"/>
                </a:cubicBezTo>
                <a:cubicBezTo>
                  <a:pt x="3072384" y="72427"/>
                  <a:pt x="6342519" y="61419"/>
                  <a:pt x="10583312" y="0"/>
                </a:cubicBezTo>
                <a:cubicBezTo>
                  <a:pt x="11165347" y="-100749"/>
                  <a:pt x="11626089" y="472327"/>
                  <a:pt x="11663680" y="1080368"/>
                </a:cubicBezTo>
                <a:cubicBezTo>
                  <a:pt x="11764556" y="2400858"/>
                  <a:pt x="11556367" y="4363085"/>
                  <a:pt x="11663680" y="5401712"/>
                </a:cubicBezTo>
                <a:cubicBezTo>
                  <a:pt x="11669956" y="5966528"/>
                  <a:pt x="11139458" y="6436651"/>
                  <a:pt x="10583312" y="6482080"/>
                </a:cubicBezTo>
                <a:cubicBezTo>
                  <a:pt x="7663320" y="6511907"/>
                  <a:pt x="2573030" y="6402774"/>
                  <a:pt x="1080368" y="6482080"/>
                </a:cubicBezTo>
                <a:cubicBezTo>
                  <a:pt x="506197" y="6479537"/>
                  <a:pt x="-75211" y="6013255"/>
                  <a:pt x="0" y="5401712"/>
                </a:cubicBezTo>
                <a:cubicBezTo>
                  <a:pt x="50037" y="3713327"/>
                  <a:pt x="770" y="2022009"/>
                  <a:pt x="0" y="1080368"/>
                </a:cubicBezTo>
                <a:close/>
              </a:path>
              <a:path w="11663680" h="6482080" stroke="0" extrusionOk="0">
                <a:moveTo>
                  <a:pt x="0" y="1080368"/>
                </a:moveTo>
                <a:cubicBezTo>
                  <a:pt x="83579" y="506479"/>
                  <a:pt x="510820" y="56510"/>
                  <a:pt x="1080368" y="0"/>
                </a:cubicBezTo>
                <a:cubicBezTo>
                  <a:pt x="3551770" y="123000"/>
                  <a:pt x="9554757" y="-96860"/>
                  <a:pt x="10583312" y="0"/>
                </a:cubicBezTo>
                <a:cubicBezTo>
                  <a:pt x="11138457" y="-31648"/>
                  <a:pt x="11704597" y="401207"/>
                  <a:pt x="11663680" y="1080368"/>
                </a:cubicBezTo>
                <a:cubicBezTo>
                  <a:pt x="11666853" y="2211230"/>
                  <a:pt x="11757947" y="3601009"/>
                  <a:pt x="11663680" y="5401712"/>
                </a:cubicBezTo>
                <a:cubicBezTo>
                  <a:pt x="11643796" y="6005587"/>
                  <a:pt x="11149491" y="6477090"/>
                  <a:pt x="10583312" y="6482080"/>
                </a:cubicBezTo>
                <a:cubicBezTo>
                  <a:pt x="8216843" y="6321373"/>
                  <a:pt x="4936536" y="6521747"/>
                  <a:pt x="1080368" y="6482080"/>
                </a:cubicBezTo>
                <a:cubicBezTo>
                  <a:pt x="417728" y="6468756"/>
                  <a:pt x="-27788" y="5985794"/>
                  <a:pt x="0" y="5401712"/>
                </a:cubicBezTo>
                <a:cubicBezTo>
                  <a:pt x="32216" y="3514635"/>
                  <a:pt x="57206" y="1849469"/>
                  <a:pt x="0" y="1080368"/>
                </a:cubicBezTo>
                <a:close/>
              </a:path>
            </a:pathLst>
          </a:custGeom>
          <a:ln w="57150">
            <a:solidFill>
              <a:srgbClr val="00B050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CDFC99C-FAC4-F9BF-AFA2-59903560716D}"/>
              </a:ext>
            </a:extLst>
          </p:cNvPr>
          <p:cNvSpPr/>
          <p:nvPr/>
        </p:nvSpPr>
        <p:spPr>
          <a:xfrm>
            <a:off x="2563752" y="585240"/>
            <a:ext cx="3893209" cy="870785"/>
          </a:xfrm>
          <a:custGeom>
            <a:avLst/>
            <a:gdLst>
              <a:gd name="connsiteX0" fmla="*/ 0 w 3893209"/>
              <a:gd name="connsiteY0" fmla="*/ 145134 h 870785"/>
              <a:gd name="connsiteX1" fmla="*/ 145134 w 3893209"/>
              <a:gd name="connsiteY1" fmla="*/ 0 h 870785"/>
              <a:gd name="connsiteX2" fmla="*/ 3748075 w 3893209"/>
              <a:gd name="connsiteY2" fmla="*/ 0 h 870785"/>
              <a:gd name="connsiteX3" fmla="*/ 3893209 w 3893209"/>
              <a:gd name="connsiteY3" fmla="*/ 145134 h 870785"/>
              <a:gd name="connsiteX4" fmla="*/ 3893209 w 3893209"/>
              <a:gd name="connsiteY4" fmla="*/ 725651 h 870785"/>
              <a:gd name="connsiteX5" fmla="*/ 3748075 w 3893209"/>
              <a:gd name="connsiteY5" fmla="*/ 870785 h 870785"/>
              <a:gd name="connsiteX6" fmla="*/ 145134 w 3893209"/>
              <a:gd name="connsiteY6" fmla="*/ 870785 h 870785"/>
              <a:gd name="connsiteX7" fmla="*/ 0 w 3893209"/>
              <a:gd name="connsiteY7" fmla="*/ 725651 h 870785"/>
              <a:gd name="connsiteX8" fmla="*/ 0 w 3893209"/>
              <a:gd name="connsiteY8" fmla="*/ 145134 h 870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93209" h="870785" fill="none" extrusionOk="0">
                <a:moveTo>
                  <a:pt x="0" y="145134"/>
                </a:moveTo>
                <a:cubicBezTo>
                  <a:pt x="6946" y="60282"/>
                  <a:pt x="63375" y="-4627"/>
                  <a:pt x="145134" y="0"/>
                </a:cubicBezTo>
                <a:cubicBezTo>
                  <a:pt x="1635598" y="-14397"/>
                  <a:pt x="2858435" y="52518"/>
                  <a:pt x="3748075" y="0"/>
                </a:cubicBezTo>
                <a:cubicBezTo>
                  <a:pt x="3829318" y="2192"/>
                  <a:pt x="3893782" y="66255"/>
                  <a:pt x="3893209" y="145134"/>
                </a:cubicBezTo>
                <a:cubicBezTo>
                  <a:pt x="3899438" y="261141"/>
                  <a:pt x="3916557" y="469395"/>
                  <a:pt x="3893209" y="725651"/>
                </a:cubicBezTo>
                <a:cubicBezTo>
                  <a:pt x="3894920" y="805925"/>
                  <a:pt x="3837081" y="881988"/>
                  <a:pt x="3748075" y="870785"/>
                </a:cubicBezTo>
                <a:cubicBezTo>
                  <a:pt x="2334775" y="998256"/>
                  <a:pt x="620717" y="859222"/>
                  <a:pt x="145134" y="870785"/>
                </a:cubicBezTo>
                <a:cubicBezTo>
                  <a:pt x="78402" y="872315"/>
                  <a:pt x="733" y="818633"/>
                  <a:pt x="0" y="725651"/>
                </a:cubicBezTo>
                <a:cubicBezTo>
                  <a:pt x="-41848" y="496074"/>
                  <a:pt x="36897" y="328367"/>
                  <a:pt x="0" y="145134"/>
                </a:cubicBezTo>
                <a:close/>
              </a:path>
              <a:path w="3893209" h="870785" stroke="0" extrusionOk="0">
                <a:moveTo>
                  <a:pt x="0" y="145134"/>
                </a:moveTo>
                <a:cubicBezTo>
                  <a:pt x="-3013" y="55811"/>
                  <a:pt x="52136" y="-2558"/>
                  <a:pt x="145134" y="0"/>
                </a:cubicBezTo>
                <a:cubicBezTo>
                  <a:pt x="672013" y="-148340"/>
                  <a:pt x="3160227" y="-165001"/>
                  <a:pt x="3748075" y="0"/>
                </a:cubicBezTo>
                <a:cubicBezTo>
                  <a:pt x="3832568" y="-1223"/>
                  <a:pt x="3896831" y="76000"/>
                  <a:pt x="3893209" y="145134"/>
                </a:cubicBezTo>
                <a:cubicBezTo>
                  <a:pt x="3879222" y="433394"/>
                  <a:pt x="3869877" y="654822"/>
                  <a:pt x="3893209" y="725651"/>
                </a:cubicBezTo>
                <a:cubicBezTo>
                  <a:pt x="3883174" y="795682"/>
                  <a:pt x="3832993" y="877737"/>
                  <a:pt x="3748075" y="870785"/>
                </a:cubicBezTo>
                <a:cubicBezTo>
                  <a:pt x="3013545" y="803385"/>
                  <a:pt x="761164" y="939957"/>
                  <a:pt x="145134" y="870785"/>
                </a:cubicBezTo>
                <a:cubicBezTo>
                  <a:pt x="54859" y="875363"/>
                  <a:pt x="1280" y="816557"/>
                  <a:pt x="0" y="725651"/>
                </a:cubicBezTo>
                <a:cubicBezTo>
                  <a:pt x="28078" y="498091"/>
                  <a:pt x="-34511" y="232268"/>
                  <a:pt x="0" y="145134"/>
                </a:cubicBezTo>
                <a:close/>
              </a:path>
            </a:pathLst>
          </a:custGeom>
          <a:solidFill>
            <a:srgbClr val="FFFFCC"/>
          </a:solidFill>
          <a:ln w="76200">
            <a:noFill/>
            <a:extLst>
              <a:ext uri="{C807C97D-BFC1-408E-A445-0C87EB9F89A2}">
                <ask:lineSketchStyleProps xmlns:ask="http://schemas.microsoft.com/office/drawing/2018/sketchyshapes" xmlns="" sd="3466461126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800" b="1">
                <a:solidFill>
                  <a:sysClr val="windowText" lastClr="000000"/>
                </a:solidFill>
              </a:rPr>
              <a:t>599 152 : 7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B5AB5A8-8273-7D3E-6B71-E6FA2B1E9493}"/>
              </a:ext>
            </a:extLst>
          </p:cNvPr>
          <p:cNvSpPr txBox="1"/>
          <p:nvPr/>
        </p:nvSpPr>
        <p:spPr>
          <a:xfrm>
            <a:off x="2346311" y="3319251"/>
            <a:ext cx="519974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454C12-711C-0310-6348-018989073039}"/>
              </a:ext>
            </a:extLst>
          </p:cNvPr>
          <p:cNvSpPr txBox="1"/>
          <p:nvPr/>
        </p:nvSpPr>
        <p:spPr>
          <a:xfrm>
            <a:off x="4693259" y="2704315"/>
            <a:ext cx="377816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5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ABC3F0-3D83-B0A4-84FE-21D1A5D73200}"/>
              </a:ext>
            </a:extLst>
          </p:cNvPr>
          <p:cNvSpPr txBox="1"/>
          <p:nvPr/>
        </p:nvSpPr>
        <p:spPr>
          <a:xfrm>
            <a:off x="4424241" y="2698362"/>
            <a:ext cx="355806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5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92B44D-C612-2D24-1687-FFFCF61611E6}"/>
              </a:ext>
            </a:extLst>
          </p:cNvPr>
          <p:cNvSpPr txBox="1"/>
          <p:nvPr/>
        </p:nvSpPr>
        <p:spPr>
          <a:xfrm>
            <a:off x="1517678" y="2144281"/>
            <a:ext cx="2209708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r"/>
            <a:r>
              <a:rPr lang="en-US" sz="400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599 152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18634E-1D88-3BD8-F461-AAD860752ED9}"/>
              </a:ext>
            </a:extLst>
          </p:cNvPr>
          <p:cNvSpPr txBox="1"/>
          <p:nvPr/>
        </p:nvSpPr>
        <p:spPr>
          <a:xfrm>
            <a:off x="3607322" y="2144281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7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0E7A0AD-9F0A-5361-2B59-B5D1086E9765}"/>
              </a:ext>
            </a:extLst>
          </p:cNvPr>
          <p:cNvCxnSpPr>
            <a:cxnSpLocks/>
          </p:cNvCxnSpPr>
          <p:nvPr/>
        </p:nvCxnSpPr>
        <p:spPr>
          <a:xfrm>
            <a:off x="4075813" y="2733665"/>
            <a:ext cx="127484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575B12F-E0D7-D7F6-FB67-EF2AAA82E119}"/>
              </a:ext>
            </a:extLst>
          </p:cNvPr>
          <p:cNvCxnSpPr>
            <a:cxnSpLocks/>
          </p:cNvCxnSpPr>
          <p:nvPr/>
        </p:nvCxnSpPr>
        <p:spPr>
          <a:xfrm flipV="1">
            <a:off x="4075813" y="2248410"/>
            <a:ext cx="0" cy="251325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D11027C5-D41F-1B99-82FD-D7A88E278FE3}"/>
              </a:ext>
            </a:extLst>
          </p:cNvPr>
          <p:cNvSpPr txBox="1"/>
          <p:nvPr/>
        </p:nvSpPr>
        <p:spPr>
          <a:xfrm>
            <a:off x="4147736" y="2704314"/>
            <a:ext cx="354091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8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7140B58-2BCC-F111-103C-9CA009A7A159}"/>
              </a:ext>
            </a:extLst>
          </p:cNvPr>
          <p:cNvSpPr txBox="1"/>
          <p:nvPr/>
        </p:nvSpPr>
        <p:spPr>
          <a:xfrm>
            <a:off x="2168132" y="2732909"/>
            <a:ext cx="39592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F98128A-1D8F-CEDF-EEFC-E6A019F57960}"/>
              </a:ext>
            </a:extLst>
          </p:cNvPr>
          <p:cNvSpPr txBox="1"/>
          <p:nvPr/>
        </p:nvSpPr>
        <p:spPr>
          <a:xfrm>
            <a:off x="2817439" y="3820897"/>
            <a:ext cx="39592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6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D1537BB-1BA8-A894-C16D-2310B2DD7405}"/>
              </a:ext>
            </a:extLst>
          </p:cNvPr>
          <p:cNvSpPr txBox="1"/>
          <p:nvPr/>
        </p:nvSpPr>
        <p:spPr>
          <a:xfrm>
            <a:off x="2470365" y="2727494"/>
            <a:ext cx="39592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9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B370B43-FF73-506E-2033-F32A2A7E4369}"/>
              </a:ext>
            </a:extLst>
          </p:cNvPr>
          <p:cNvSpPr txBox="1"/>
          <p:nvPr/>
        </p:nvSpPr>
        <p:spPr>
          <a:xfrm>
            <a:off x="2855233" y="3275843"/>
            <a:ext cx="51570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AC07883-EC16-F8D1-3255-B1282B9E23C9}"/>
              </a:ext>
            </a:extLst>
          </p:cNvPr>
          <p:cNvSpPr txBox="1"/>
          <p:nvPr/>
        </p:nvSpPr>
        <p:spPr>
          <a:xfrm>
            <a:off x="3160327" y="3782601"/>
            <a:ext cx="51570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5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89A2AE5-27ED-379D-68AF-EE0D51FDE6E1}"/>
              </a:ext>
            </a:extLst>
          </p:cNvPr>
          <p:cNvSpPr txBox="1"/>
          <p:nvPr/>
        </p:nvSpPr>
        <p:spPr>
          <a:xfrm>
            <a:off x="4956612" y="2697106"/>
            <a:ext cx="377816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9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FF6B9F4-C0CA-C44B-A621-2CC655EC0D62}"/>
              </a:ext>
            </a:extLst>
          </p:cNvPr>
          <p:cNvSpPr txBox="1"/>
          <p:nvPr/>
        </p:nvSpPr>
        <p:spPr>
          <a:xfrm>
            <a:off x="2975463" y="4445376"/>
            <a:ext cx="519974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AA4A1F32-C01D-FD4B-A44A-DF14F5FF1BD2}"/>
              </a:ext>
            </a:extLst>
          </p:cNvPr>
          <p:cNvSpPr/>
          <p:nvPr/>
        </p:nvSpPr>
        <p:spPr>
          <a:xfrm>
            <a:off x="1119577" y="564503"/>
            <a:ext cx="5938757" cy="1053564"/>
          </a:xfrm>
          <a:custGeom>
            <a:avLst/>
            <a:gdLst>
              <a:gd name="connsiteX0" fmla="*/ 0 w 5938757"/>
              <a:gd name="connsiteY0" fmla="*/ 339975 h 1053564"/>
              <a:gd name="connsiteX1" fmla="*/ 339975 w 5938757"/>
              <a:gd name="connsiteY1" fmla="*/ 0 h 1053564"/>
              <a:gd name="connsiteX2" fmla="*/ 5598782 w 5938757"/>
              <a:gd name="connsiteY2" fmla="*/ 0 h 1053564"/>
              <a:gd name="connsiteX3" fmla="*/ 5938757 w 5938757"/>
              <a:gd name="connsiteY3" fmla="*/ 339975 h 1053564"/>
              <a:gd name="connsiteX4" fmla="*/ 5938757 w 5938757"/>
              <a:gd name="connsiteY4" fmla="*/ 713589 h 1053564"/>
              <a:gd name="connsiteX5" fmla="*/ 5598782 w 5938757"/>
              <a:gd name="connsiteY5" fmla="*/ 1053564 h 1053564"/>
              <a:gd name="connsiteX6" fmla="*/ 339975 w 5938757"/>
              <a:gd name="connsiteY6" fmla="*/ 1053564 h 1053564"/>
              <a:gd name="connsiteX7" fmla="*/ 0 w 5938757"/>
              <a:gd name="connsiteY7" fmla="*/ 713589 h 1053564"/>
              <a:gd name="connsiteX8" fmla="*/ 0 w 5938757"/>
              <a:gd name="connsiteY8" fmla="*/ 339975 h 1053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38757" h="1053564" fill="none" extrusionOk="0">
                <a:moveTo>
                  <a:pt x="0" y="339975"/>
                </a:moveTo>
                <a:cubicBezTo>
                  <a:pt x="250" y="158976"/>
                  <a:pt x="156849" y="7782"/>
                  <a:pt x="339975" y="0"/>
                </a:cubicBezTo>
                <a:cubicBezTo>
                  <a:pt x="1030118" y="72427"/>
                  <a:pt x="3326327" y="61419"/>
                  <a:pt x="5598782" y="0"/>
                </a:cubicBezTo>
                <a:cubicBezTo>
                  <a:pt x="5784398" y="-14783"/>
                  <a:pt x="5910263" y="143593"/>
                  <a:pt x="5938757" y="339975"/>
                </a:cubicBezTo>
                <a:cubicBezTo>
                  <a:pt x="5963402" y="422348"/>
                  <a:pt x="5917766" y="640306"/>
                  <a:pt x="5938757" y="713589"/>
                </a:cubicBezTo>
                <a:cubicBezTo>
                  <a:pt x="5939538" y="897386"/>
                  <a:pt x="5763529" y="1027762"/>
                  <a:pt x="5598782" y="1053564"/>
                </a:cubicBezTo>
                <a:cubicBezTo>
                  <a:pt x="3175443" y="1083391"/>
                  <a:pt x="2757273" y="974258"/>
                  <a:pt x="339975" y="1053564"/>
                </a:cubicBezTo>
                <a:cubicBezTo>
                  <a:pt x="165563" y="1052055"/>
                  <a:pt x="-8879" y="903108"/>
                  <a:pt x="0" y="713589"/>
                </a:cubicBezTo>
                <a:cubicBezTo>
                  <a:pt x="2996" y="574900"/>
                  <a:pt x="-9508" y="525489"/>
                  <a:pt x="0" y="339975"/>
                </a:cubicBezTo>
                <a:close/>
              </a:path>
              <a:path w="5938757" h="1053564" stroke="0" extrusionOk="0">
                <a:moveTo>
                  <a:pt x="0" y="339975"/>
                </a:moveTo>
                <a:cubicBezTo>
                  <a:pt x="15148" y="156341"/>
                  <a:pt x="163044" y="22568"/>
                  <a:pt x="339975" y="0"/>
                </a:cubicBezTo>
                <a:cubicBezTo>
                  <a:pt x="2941190" y="123000"/>
                  <a:pt x="3142110" y="-96860"/>
                  <a:pt x="5598782" y="0"/>
                </a:cubicBezTo>
                <a:cubicBezTo>
                  <a:pt x="5757955" y="-21790"/>
                  <a:pt x="5939780" y="150150"/>
                  <a:pt x="5938757" y="339975"/>
                </a:cubicBezTo>
                <a:cubicBezTo>
                  <a:pt x="5924825" y="495530"/>
                  <a:pt x="5962468" y="657858"/>
                  <a:pt x="5938757" y="713589"/>
                </a:cubicBezTo>
                <a:cubicBezTo>
                  <a:pt x="5917598" y="909017"/>
                  <a:pt x="5757331" y="1048783"/>
                  <a:pt x="5598782" y="1053564"/>
                </a:cubicBezTo>
                <a:cubicBezTo>
                  <a:pt x="4473838" y="892857"/>
                  <a:pt x="965621" y="1093231"/>
                  <a:pt x="339975" y="1053564"/>
                </a:cubicBezTo>
                <a:cubicBezTo>
                  <a:pt x="125903" y="1048250"/>
                  <a:pt x="-4115" y="899488"/>
                  <a:pt x="0" y="713589"/>
                </a:cubicBezTo>
                <a:cubicBezTo>
                  <a:pt x="7216" y="607728"/>
                  <a:pt x="11123" y="410489"/>
                  <a:pt x="0" y="339975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852854689">
                  <a:prstGeom prst="roundRect">
                    <a:avLst>
                      <a:gd name="adj" fmla="val 32269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>
                <a:solidFill>
                  <a:prstClr val="black"/>
                </a:solidFill>
              </a:rPr>
              <a:t>599 152 : 7 = 85893 ( dư 1)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CB9477AD-4B7C-03B5-002D-0BD3F60074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00124" y="2130236"/>
            <a:ext cx="4182218" cy="422489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E380EB4D-00B5-9337-D806-90562F288BD2}"/>
              </a:ext>
            </a:extLst>
          </p:cNvPr>
          <p:cNvSpPr txBox="1"/>
          <p:nvPr/>
        </p:nvSpPr>
        <p:spPr>
          <a:xfrm>
            <a:off x="3265651" y="4445376"/>
            <a:ext cx="519974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B24184D-56A1-9065-34EF-B442C77C3E41}"/>
              </a:ext>
            </a:extLst>
          </p:cNvPr>
          <p:cNvSpPr txBox="1"/>
          <p:nvPr/>
        </p:nvSpPr>
        <p:spPr>
          <a:xfrm>
            <a:off x="5126632" y="2704313"/>
            <a:ext cx="519974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57C28FD-8D00-4865-80F1-0E8888D224EF}"/>
              </a:ext>
            </a:extLst>
          </p:cNvPr>
          <p:cNvSpPr txBox="1"/>
          <p:nvPr/>
        </p:nvSpPr>
        <p:spPr>
          <a:xfrm>
            <a:off x="3235450" y="5060929"/>
            <a:ext cx="519974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81470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" grpId="0"/>
      <p:bldP spid="4" grpId="0"/>
      <p:bldP spid="6" grpId="0"/>
      <p:bldP spid="7" grpId="0"/>
      <p:bldP spid="8" grpId="0"/>
      <p:bldP spid="11" grpId="0"/>
      <p:bldP spid="14" grpId="0"/>
      <p:bldP spid="15" grpId="0"/>
      <p:bldP spid="16" grpId="0"/>
      <p:bldP spid="17" grpId="0"/>
      <p:bldP spid="18" grpId="0"/>
      <p:bldP spid="19" grpId="0"/>
      <p:bldP spid="21" grpId="0" animBg="1"/>
      <p:bldP spid="20" grpId="0"/>
      <p:bldP spid="22" grpId="0"/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7" descr="A moon over mountains and a lake&#10;&#10;Description automatically generated">
            <a:extLst>
              <a:ext uri="{FF2B5EF4-FFF2-40B4-BE49-F238E27FC236}">
                <a16:creationId xmlns:a16="http://schemas.microsoft.com/office/drawing/2014/main" id="{2E91A048-A1BB-E65A-EFF2-A2126C4761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27" r="16063" b="1"/>
          <a:stretch/>
        </p:blipFill>
        <p:spPr>
          <a:xfrm>
            <a:off x="20" y="1"/>
            <a:ext cx="12191979" cy="6858000"/>
          </a:xfrm>
          <a:prstGeom prst="rect">
            <a:avLst/>
          </a:prstGeom>
        </p:spPr>
      </p:pic>
      <p:sp>
        <p:nvSpPr>
          <p:cNvPr id="3" name="Freeform 4">
            <a:extLst>
              <a:ext uri="{FF2B5EF4-FFF2-40B4-BE49-F238E27FC236}">
                <a16:creationId xmlns:a16="http://schemas.microsoft.com/office/drawing/2014/main" id="{30037CC3-167F-C0A7-96EB-A2B7428F095C}"/>
              </a:ext>
            </a:extLst>
          </p:cNvPr>
          <p:cNvSpPr/>
          <p:nvPr/>
        </p:nvSpPr>
        <p:spPr>
          <a:xfrm>
            <a:off x="7256206" y="983226"/>
            <a:ext cx="4281731" cy="5986616"/>
          </a:xfrm>
          <a:custGeom>
            <a:avLst/>
            <a:gdLst/>
            <a:ahLst/>
            <a:cxnLst/>
            <a:rect l="l" t="t" r="r" b="b"/>
            <a:pathLst>
              <a:path w="2876931" h="4114800">
                <a:moveTo>
                  <a:pt x="0" y="0"/>
                </a:moveTo>
                <a:lnTo>
                  <a:pt x="2876932" y="0"/>
                </a:lnTo>
                <a:lnTo>
                  <a:pt x="287693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Nhóm 20">
            <a:extLst>
              <a:ext uri="{FF2B5EF4-FFF2-40B4-BE49-F238E27FC236}">
                <a16:creationId xmlns:a16="http://schemas.microsoft.com/office/drawing/2014/main" id="{F70D61C5-04E9-576B-01F8-E56C25554826}"/>
              </a:ext>
            </a:extLst>
          </p:cNvPr>
          <p:cNvGrpSpPr/>
          <p:nvPr/>
        </p:nvGrpSpPr>
        <p:grpSpPr>
          <a:xfrm>
            <a:off x="-590550" y="4456016"/>
            <a:ext cx="9403773" cy="1917969"/>
            <a:chOff x="6371477" y="2225295"/>
            <a:chExt cx="5225750" cy="1917969"/>
          </a:xfrm>
        </p:grpSpPr>
        <p:sp>
          <p:nvSpPr>
            <p:cNvPr id="5" name="Hộp Văn bản 21">
              <a:extLst>
                <a:ext uri="{FF2B5EF4-FFF2-40B4-BE49-F238E27FC236}">
                  <a16:creationId xmlns:a16="http://schemas.microsoft.com/office/drawing/2014/main" id="{9A3589D4-E175-6340-7EB6-F6AF4AD7F17D}"/>
                </a:ext>
              </a:extLst>
            </p:cNvPr>
            <p:cNvSpPr txBox="1"/>
            <p:nvPr/>
          </p:nvSpPr>
          <p:spPr>
            <a:xfrm>
              <a:off x="6371477" y="2225295"/>
              <a:ext cx="5225750" cy="186204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1500">
                  <a:ln w="317500">
                    <a:solidFill>
                      <a:schemeClr val="bg1">
                        <a:lumMod val="95000"/>
                      </a:schemeClr>
                    </a:solidFill>
                  </a:ln>
                  <a:solidFill>
                    <a:srgbClr val="FFFF00"/>
                  </a:solidFill>
                  <a:latin typeface="SVN-Hole Hearted" panose="020B0A06020104020203" pitchFamily="34" charset="0"/>
                </a:rPr>
                <a:t>LUYỆN TẬP</a:t>
              </a:r>
              <a:endParaRPr lang="en-US" sz="11500" dirty="0">
                <a:ln w="317500">
                  <a:solidFill>
                    <a:schemeClr val="bg1">
                      <a:lumMod val="95000"/>
                    </a:schemeClr>
                  </a:solidFill>
                </a:ln>
                <a:solidFill>
                  <a:srgbClr val="FFFF00"/>
                </a:solidFill>
                <a:latin typeface="SVN-Hole Hearted" panose="020B0A06020104020203" pitchFamily="34" charset="0"/>
              </a:endParaRPr>
            </a:p>
          </p:txBody>
        </p:sp>
        <p:sp>
          <p:nvSpPr>
            <p:cNvPr id="6" name="Hộp Văn bản 22">
              <a:extLst>
                <a:ext uri="{FF2B5EF4-FFF2-40B4-BE49-F238E27FC236}">
                  <a16:creationId xmlns:a16="http://schemas.microsoft.com/office/drawing/2014/main" id="{557DBF3C-869F-D464-EF5C-24B98981F392}"/>
                </a:ext>
              </a:extLst>
            </p:cNvPr>
            <p:cNvSpPr txBox="1"/>
            <p:nvPr/>
          </p:nvSpPr>
          <p:spPr>
            <a:xfrm>
              <a:off x="6371477" y="2281216"/>
              <a:ext cx="5225749" cy="186204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1500" b="1" dirty="0">
                  <a:ln w="28575">
                    <a:solidFill>
                      <a:schemeClr val="bg1"/>
                    </a:solidFill>
                  </a:ln>
                  <a:solidFill>
                    <a:srgbClr val="FF66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 TẬP</a:t>
              </a:r>
              <a:endParaRPr lang="vi-VN" sz="11500" b="1" dirty="0">
                <a:ln w="28575">
                  <a:solidFill>
                    <a:schemeClr val="bg1"/>
                  </a:solidFill>
                </a:ln>
                <a:solidFill>
                  <a:srgbClr val="FF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0505064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Content Placeholder 4" descr="A cartoon of a rocket ship in space&#10;&#10;Description automatically generated">
            <a:extLst>
              <a:ext uri="{FF2B5EF4-FFF2-40B4-BE49-F238E27FC236}">
                <a16:creationId xmlns:a16="http://schemas.microsoft.com/office/drawing/2014/main" id="{D9E89129-3221-0DC6-0873-C1FC9496F728}"/>
              </a:ext>
            </a:extLst>
          </p:cNvPr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47" b="2863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0F7D63D-692A-0C28-38F5-B123E1B77202}"/>
              </a:ext>
            </a:extLst>
          </p:cNvPr>
          <p:cNvSpPr/>
          <p:nvPr/>
        </p:nvSpPr>
        <p:spPr>
          <a:xfrm>
            <a:off x="264160" y="187960"/>
            <a:ext cx="11663680" cy="6482080"/>
          </a:xfrm>
          <a:custGeom>
            <a:avLst/>
            <a:gdLst>
              <a:gd name="connsiteX0" fmla="*/ 0 w 11663680"/>
              <a:gd name="connsiteY0" fmla="*/ 1080368 h 6482080"/>
              <a:gd name="connsiteX1" fmla="*/ 1080368 w 11663680"/>
              <a:gd name="connsiteY1" fmla="*/ 0 h 6482080"/>
              <a:gd name="connsiteX2" fmla="*/ 10583312 w 11663680"/>
              <a:gd name="connsiteY2" fmla="*/ 0 h 6482080"/>
              <a:gd name="connsiteX3" fmla="*/ 11663680 w 11663680"/>
              <a:gd name="connsiteY3" fmla="*/ 1080368 h 6482080"/>
              <a:gd name="connsiteX4" fmla="*/ 11663680 w 11663680"/>
              <a:gd name="connsiteY4" fmla="*/ 5401712 h 6482080"/>
              <a:gd name="connsiteX5" fmla="*/ 10583312 w 11663680"/>
              <a:gd name="connsiteY5" fmla="*/ 6482080 h 6482080"/>
              <a:gd name="connsiteX6" fmla="*/ 1080368 w 11663680"/>
              <a:gd name="connsiteY6" fmla="*/ 6482080 h 6482080"/>
              <a:gd name="connsiteX7" fmla="*/ 0 w 11663680"/>
              <a:gd name="connsiteY7" fmla="*/ 5401712 h 6482080"/>
              <a:gd name="connsiteX8" fmla="*/ 0 w 11663680"/>
              <a:gd name="connsiteY8" fmla="*/ 1080368 h 6482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63680" h="6482080" fill="none" extrusionOk="0">
                <a:moveTo>
                  <a:pt x="0" y="1080368"/>
                </a:moveTo>
                <a:cubicBezTo>
                  <a:pt x="3664" y="582887"/>
                  <a:pt x="519517" y="60117"/>
                  <a:pt x="1080368" y="0"/>
                </a:cubicBezTo>
                <a:cubicBezTo>
                  <a:pt x="3072384" y="72427"/>
                  <a:pt x="6342519" y="61419"/>
                  <a:pt x="10583312" y="0"/>
                </a:cubicBezTo>
                <a:cubicBezTo>
                  <a:pt x="11165347" y="-100749"/>
                  <a:pt x="11626089" y="472327"/>
                  <a:pt x="11663680" y="1080368"/>
                </a:cubicBezTo>
                <a:cubicBezTo>
                  <a:pt x="11764556" y="2400858"/>
                  <a:pt x="11556367" y="4363085"/>
                  <a:pt x="11663680" y="5401712"/>
                </a:cubicBezTo>
                <a:cubicBezTo>
                  <a:pt x="11669956" y="5966528"/>
                  <a:pt x="11139458" y="6436651"/>
                  <a:pt x="10583312" y="6482080"/>
                </a:cubicBezTo>
                <a:cubicBezTo>
                  <a:pt x="7663320" y="6511907"/>
                  <a:pt x="2573030" y="6402774"/>
                  <a:pt x="1080368" y="6482080"/>
                </a:cubicBezTo>
                <a:cubicBezTo>
                  <a:pt x="506197" y="6479537"/>
                  <a:pt x="-75211" y="6013255"/>
                  <a:pt x="0" y="5401712"/>
                </a:cubicBezTo>
                <a:cubicBezTo>
                  <a:pt x="50037" y="3713327"/>
                  <a:pt x="770" y="2022009"/>
                  <a:pt x="0" y="1080368"/>
                </a:cubicBezTo>
                <a:close/>
              </a:path>
              <a:path w="11663680" h="6482080" stroke="0" extrusionOk="0">
                <a:moveTo>
                  <a:pt x="0" y="1080368"/>
                </a:moveTo>
                <a:cubicBezTo>
                  <a:pt x="83579" y="506479"/>
                  <a:pt x="510820" y="56510"/>
                  <a:pt x="1080368" y="0"/>
                </a:cubicBezTo>
                <a:cubicBezTo>
                  <a:pt x="3551770" y="123000"/>
                  <a:pt x="9554757" y="-96860"/>
                  <a:pt x="10583312" y="0"/>
                </a:cubicBezTo>
                <a:cubicBezTo>
                  <a:pt x="11138457" y="-31648"/>
                  <a:pt x="11704597" y="401207"/>
                  <a:pt x="11663680" y="1080368"/>
                </a:cubicBezTo>
                <a:cubicBezTo>
                  <a:pt x="11666853" y="2211230"/>
                  <a:pt x="11757947" y="3601009"/>
                  <a:pt x="11663680" y="5401712"/>
                </a:cubicBezTo>
                <a:cubicBezTo>
                  <a:pt x="11643796" y="6005587"/>
                  <a:pt x="11149491" y="6477090"/>
                  <a:pt x="10583312" y="6482080"/>
                </a:cubicBezTo>
                <a:cubicBezTo>
                  <a:pt x="8216843" y="6321373"/>
                  <a:pt x="4936536" y="6521747"/>
                  <a:pt x="1080368" y="6482080"/>
                </a:cubicBezTo>
                <a:cubicBezTo>
                  <a:pt x="417728" y="6468756"/>
                  <a:pt x="-27788" y="5985794"/>
                  <a:pt x="0" y="5401712"/>
                </a:cubicBezTo>
                <a:cubicBezTo>
                  <a:pt x="32216" y="3514635"/>
                  <a:pt x="57206" y="1849469"/>
                  <a:pt x="0" y="1080368"/>
                </a:cubicBezTo>
                <a:close/>
              </a:path>
            </a:pathLst>
          </a:custGeom>
          <a:ln w="57150">
            <a:solidFill>
              <a:srgbClr val="00B050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CB9477AD-4B7C-03B5-002D-0BD3F60074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48788"/>
            <a:ext cx="3275785" cy="3309212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F4FD2E6C-9B80-21E2-F3D6-A94CDB05604A}"/>
              </a:ext>
            </a:extLst>
          </p:cNvPr>
          <p:cNvSpPr/>
          <p:nvPr/>
        </p:nvSpPr>
        <p:spPr>
          <a:xfrm>
            <a:off x="1085850" y="495300"/>
            <a:ext cx="876300" cy="8763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/>
              <a:t>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938FAC9-DF54-016E-5763-17CCBE931EA3}"/>
              </a:ext>
            </a:extLst>
          </p:cNvPr>
          <p:cNvSpPr txBox="1"/>
          <p:nvPr/>
        </p:nvSpPr>
        <p:spPr>
          <a:xfrm>
            <a:off x="2209800" y="578703"/>
            <a:ext cx="388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0" i="0">
                <a:solidFill>
                  <a:srgbClr val="000000"/>
                </a:solidFill>
                <a:effectLst/>
                <a:latin typeface="OpenSans"/>
              </a:rPr>
              <a:t>Số?</a:t>
            </a:r>
            <a:endParaRPr lang="en-US" sz="480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D6AF758-E886-34A7-6546-B26F86ECE38A}"/>
              </a:ext>
            </a:extLst>
          </p:cNvPr>
          <p:cNvSpPr txBox="1"/>
          <p:nvPr/>
        </p:nvSpPr>
        <p:spPr>
          <a:xfrm>
            <a:off x="3194843" y="996362"/>
            <a:ext cx="912019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0" i="0" dirty="0">
                <a:solidFill>
                  <a:srgbClr val="000000"/>
                </a:solidFill>
                <a:effectLst/>
                <a:latin typeface="OpenSans"/>
              </a:rPr>
              <a:t>Người ta đóng gói 193 606 cái bút sáp màu vào các hộp, mỗi hộp 8 cái. Khi đó, có thể đóng gói được nhiều nhất </a:t>
            </a:r>
            <a:r>
              <a:rPr lang="vi-VN" sz="4800" b="0" i="0" dirty="0">
                <a:solidFill>
                  <a:srgbClr val="00B0F0"/>
                </a:solidFill>
                <a:effectLst/>
                <a:latin typeface="OpenSans"/>
              </a:rPr>
              <a:t>...</a:t>
            </a:r>
            <a:r>
              <a:rPr lang="en-US" sz="4800" b="0" i="0" dirty="0">
                <a:solidFill>
                  <a:srgbClr val="00B0F0"/>
                </a:solidFill>
                <a:effectLst/>
                <a:latin typeface="OpenSans"/>
              </a:rPr>
              <a:t>?</a:t>
            </a:r>
            <a:r>
              <a:rPr lang="vi-VN" sz="4800" b="0" i="0" dirty="0">
                <a:solidFill>
                  <a:srgbClr val="00B0F0"/>
                </a:solidFill>
                <a:effectLst/>
                <a:latin typeface="OpenSans"/>
              </a:rPr>
              <a:t>...</a:t>
            </a:r>
            <a:r>
              <a:rPr lang="vi-VN" sz="4800" b="0" i="0" dirty="0">
                <a:solidFill>
                  <a:srgbClr val="000000"/>
                </a:solidFill>
                <a:effectLst/>
                <a:latin typeface="OpenSans"/>
              </a:rPr>
              <a:t> hộp và còn thừa </a:t>
            </a:r>
            <a:r>
              <a:rPr lang="vi-VN" sz="4800" b="0" i="0" dirty="0">
                <a:solidFill>
                  <a:srgbClr val="00B0F0"/>
                </a:solidFill>
                <a:effectLst/>
                <a:latin typeface="OpenSans"/>
              </a:rPr>
              <a:t>...</a:t>
            </a:r>
            <a:r>
              <a:rPr lang="en-US" sz="4800" b="0" i="0" dirty="0">
                <a:solidFill>
                  <a:srgbClr val="00B0F0"/>
                </a:solidFill>
                <a:effectLst/>
                <a:latin typeface="OpenSans"/>
              </a:rPr>
              <a:t>?</a:t>
            </a:r>
            <a:r>
              <a:rPr lang="vi-VN" sz="4800" b="0" i="0" dirty="0">
                <a:solidFill>
                  <a:srgbClr val="00B0F0"/>
                </a:solidFill>
                <a:effectLst/>
                <a:latin typeface="OpenSans"/>
              </a:rPr>
              <a:t>..</a:t>
            </a:r>
            <a:r>
              <a:rPr lang="vi-VN" sz="4800" b="0" i="0" dirty="0">
                <a:solidFill>
                  <a:srgbClr val="000000"/>
                </a:solidFill>
                <a:effectLst/>
                <a:latin typeface="OpenSans"/>
              </a:rPr>
              <a:t> cái.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1D3AC5BC-6948-5421-0F8C-20D4AD5624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6524" y="4725928"/>
            <a:ext cx="1371600" cy="181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19559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Content Placeholder 4" descr="A cartoon of a rocket ship in space&#10;&#10;Description automatically generated">
            <a:extLst>
              <a:ext uri="{FF2B5EF4-FFF2-40B4-BE49-F238E27FC236}">
                <a16:creationId xmlns:a16="http://schemas.microsoft.com/office/drawing/2014/main" id="{D9E89129-3221-0DC6-0873-C1FC9496F728}"/>
              </a:ext>
            </a:extLst>
          </p:cNvPr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47" b="2863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0F7D63D-692A-0C28-38F5-B123E1B77202}"/>
              </a:ext>
            </a:extLst>
          </p:cNvPr>
          <p:cNvSpPr/>
          <p:nvPr/>
        </p:nvSpPr>
        <p:spPr>
          <a:xfrm>
            <a:off x="264160" y="187960"/>
            <a:ext cx="11663680" cy="6482080"/>
          </a:xfrm>
          <a:custGeom>
            <a:avLst/>
            <a:gdLst>
              <a:gd name="connsiteX0" fmla="*/ 0 w 11663680"/>
              <a:gd name="connsiteY0" fmla="*/ 1080368 h 6482080"/>
              <a:gd name="connsiteX1" fmla="*/ 1080368 w 11663680"/>
              <a:gd name="connsiteY1" fmla="*/ 0 h 6482080"/>
              <a:gd name="connsiteX2" fmla="*/ 10583312 w 11663680"/>
              <a:gd name="connsiteY2" fmla="*/ 0 h 6482080"/>
              <a:gd name="connsiteX3" fmla="*/ 11663680 w 11663680"/>
              <a:gd name="connsiteY3" fmla="*/ 1080368 h 6482080"/>
              <a:gd name="connsiteX4" fmla="*/ 11663680 w 11663680"/>
              <a:gd name="connsiteY4" fmla="*/ 5401712 h 6482080"/>
              <a:gd name="connsiteX5" fmla="*/ 10583312 w 11663680"/>
              <a:gd name="connsiteY5" fmla="*/ 6482080 h 6482080"/>
              <a:gd name="connsiteX6" fmla="*/ 1080368 w 11663680"/>
              <a:gd name="connsiteY6" fmla="*/ 6482080 h 6482080"/>
              <a:gd name="connsiteX7" fmla="*/ 0 w 11663680"/>
              <a:gd name="connsiteY7" fmla="*/ 5401712 h 6482080"/>
              <a:gd name="connsiteX8" fmla="*/ 0 w 11663680"/>
              <a:gd name="connsiteY8" fmla="*/ 1080368 h 6482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63680" h="6482080" fill="none" extrusionOk="0">
                <a:moveTo>
                  <a:pt x="0" y="1080368"/>
                </a:moveTo>
                <a:cubicBezTo>
                  <a:pt x="3664" y="582887"/>
                  <a:pt x="519517" y="60117"/>
                  <a:pt x="1080368" y="0"/>
                </a:cubicBezTo>
                <a:cubicBezTo>
                  <a:pt x="3072384" y="72427"/>
                  <a:pt x="6342519" y="61419"/>
                  <a:pt x="10583312" y="0"/>
                </a:cubicBezTo>
                <a:cubicBezTo>
                  <a:pt x="11165347" y="-100749"/>
                  <a:pt x="11626089" y="472327"/>
                  <a:pt x="11663680" y="1080368"/>
                </a:cubicBezTo>
                <a:cubicBezTo>
                  <a:pt x="11764556" y="2400858"/>
                  <a:pt x="11556367" y="4363085"/>
                  <a:pt x="11663680" y="5401712"/>
                </a:cubicBezTo>
                <a:cubicBezTo>
                  <a:pt x="11669956" y="5966528"/>
                  <a:pt x="11139458" y="6436651"/>
                  <a:pt x="10583312" y="6482080"/>
                </a:cubicBezTo>
                <a:cubicBezTo>
                  <a:pt x="7663320" y="6511907"/>
                  <a:pt x="2573030" y="6402774"/>
                  <a:pt x="1080368" y="6482080"/>
                </a:cubicBezTo>
                <a:cubicBezTo>
                  <a:pt x="506197" y="6479537"/>
                  <a:pt x="-75211" y="6013255"/>
                  <a:pt x="0" y="5401712"/>
                </a:cubicBezTo>
                <a:cubicBezTo>
                  <a:pt x="50037" y="3713327"/>
                  <a:pt x="770" y="2022009"/>
                  <a:pt x="0" y="1080368"/>
                </a:cubicBezTo>
                <a:close/>
              </a:path>
              <a:path w="11663680" h="6482080" stroke="0" extrusionOk="0">
                <a:moveTo>
                  <a:pt x="0" y="1080368"/>
                </a:moveTo>
                <a:cubicBezTo>
                  <a:pt x="83579" y="506479"/>
                  <a:pt x="510820" y="56510"/>
                  <a:pt x="1080368" y="0"/>
                </a:cubicBezTo>
                <a:cubicBezTo>
                  <a:pt x="3551770" y="123000"/>
                  <a:pt x="9554757" y="-96860"/>
                  <a:pt x="10583312" y="0"/>
                </a:cubicBezTo>
                <a:cubicBezTo>
                  <a:pt x="11138457" y="-31648"/>
                  <a:pt x="11704597" y="401207"/>
                  <a:pt x="11663680" y="1080368"/>
                </a:cubicBezTo>
                <a:cubicBezTo>
                  <a:pt x="11666853" y="2211230"/>
                  <a:pt x="11757947" y="3601009"/>
                  <a:pt x="11663680" y="5401712"/>
                </a:cubicBezTo>
                <a:cubicBezTo>
                  <a:pt x="11643796" y="6005587"/>
                  <a:pt x="11149491" y="6477090"/>
                  <a:pt x="10583312" y="6482080"/>
                </a:cubicBezTo>
                <a:cubicBezTo>
                  <a:pt x="8216843" y="6321373"/>
                  <a:pt x="4936536" y="6521747"/>
                  <a:pt x="1080368" y="6482080"/>
                </a:cubicBezTo>
                <a:cubicBezTo>
                  <a:pt x="417728" y="6468756"/>
                  <a:pt x="-27788" y="5985794"/>
                  <a:pt x="0" y="5401712"/>
                </a:cubicBezTo>
                <a:cubicBezTo>
                  <a:pt x="32216" y="3514635"/>
                  <a:pt x="57206" y="1849469"/>
                  <a:pt x="0" y="1080368"/>
                </a:cubicBezTo>
                <a:close/>
              </a:path>
            </a:pathLst>
          </a:custGeom>
          <a:ln w="57150">
            <a:solidFill>
              <a:srgbClr val="00B050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CB9477AD-4B7C-03B5-002D-0BD3F60074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48788"/>
            <a:ext cx="3275785" cy="3309212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F4FD2E6C-9B80-21E2-F3D6-A94CDB05604A}"/>
              </a:ext>
            </a:extLst>
          </p:cNvPr>
          <p:cNvSpPr/>
          <p:nvPr/>
        </p:nvSpPr>
        <p:spPr>
          <a:xfrm>
            <a:off x="1085850" y="495300"/>
            <a:ext cx="876300" cy="8763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938FAC9-DF54-016E-5763-17CCBE931EA3}"/>
              </a:ext>
            </a:extLst>
          </p:cNvPr>
          <p:cNvSpPr txBox="1"/>
          <p:nvPr/>
        </p:nvSpPr>
        <p:spPr>
          <a:xfrm>
            <a:off x="2209800" y="578703"/>
            <a:ext cx="388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Số?</a:t>
            </a:r>
            <a:endParaRPr kumimoji="0" lang="en-US" sz="4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D6AF758-E886-34A7-6546-B26F86ECE38A}"/>
              </a:ext>
            </a:extLst>
          </p:cNvPr>
          <p:cNvSpPr txBox="1"/>
          <p:nvPr/>
        </p:nvSpPr>
        <p:spPr>
          <a:xfrm>
            <a:off x="2209800" y="1396627"/>
            <a:ext cx="964102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Ta có 193 606 : 8 = 24 200 (dư 6)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Vậy có thể đóng gói được nhiều nhất </a:t>
            </a:r>
            <a:r>
              <a: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24 200</a:t>
            </a:r>
            <a:r>
              <a: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 hộp và còn thừa </a:t>
            </a:r>
            <a:r>
              <a: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6</a:t>
            </a:r>
            <a:r>
              <a: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 cái.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4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San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4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Sans"/>
              <a:ea typeface="+mn-ea"/>
              <a:cs typeface="+mn-cs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1D3AC5BC-6948-5421-0F8C-20D4AD5624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3095" y="4035108"/>
            <a:ext cx="1371600" cy="181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38555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6" descr="A desert with cactuses and mountains&#10;&#10;Description automatically generated">
            <a:extLst>
              <a:ext uri="{FF2B5EF4-FFF2-40B4-BE49-F238E27FC236}">
                <a16:creationId xmlns:a16="http://schemas.microsoft.com/office/drawing/2014/main" id="{594DB768-58C5-337C-091B-AE563B2590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73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grpSp>
        <p:nvGrpSpPr>
          <p:cNvPr id="2" name="Nhóm 20">
            <a:extLst>
              <a:ext uri="{FF2B5EF4-FFF2-40B4-BE49-F238E27FC236}">
                <a16:creationId xmlns:a16="http://schemas.microsoft.com/office/drawing/2014/main" id="{4475EBC5-206E-5A1C-4678-8C16FFD4E531}"/>
              </a:ext>
            </a:extLst>
          </p:cNvPr>
          <p:cNvGrpSpPr/>
          <p:nvPr/>
        </p:nvGrpSpPr>
        <p:grpSpPr>
          <a:xfrm>
            <a:off x="-53036" y="733118"/>
            <a:ext cx="7558601" cy="3881871"/>
            <a:chOff x="4942048" y="1975187"/>
            <a:chExt cx="7558601" cy="3881871"/>
          </a:xfrm>
        </p:grpSpPr>
        <p:sp>
          <p:nvSpPr>
            <p:cNvPr id="3" name="Hộp Văn bản 21">
              <a:extLst>
                <a:ext uri="{FF2B5EF4-FFF2-40B4-BE49-F238E27FC236}">
                  <a16:creationId xmlns:a16="http://schemas.microsoft.com/office/drawing/2014/main" id="{0C702B64-925C-886E-30EB-7A25988390EE}"/>
                </a:ext>
              </a:extLst>
            </p:cNvPr>
            <p:cNvSpPr txBox="1"/>
            <p:nvPr/>
          </p:nvSpPr>
          <p:spPr>
            <a:xfrm>
              <a:off x="6371477" y="2225295"/>
              <a:ext cx="5225750" cy="36317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1500" dirty="0">
                  <a:ln w="317500">
                    <a:solidFill>
                      <a:schemeClr val="bg1">
                        <a:lumMod val="95000"/>
                      </a:schemeClr>
                    </a:solidFill>
                  </a:ln>
                  <a:solidFill>
                    <a:srgbClr val="00B050"/>
                  </a:solidFill>
                  <a:latin typeface="SVN-Hole Hearted" panose="020B0A06020104020203" pitchFamily="34" charset="0"/>
                </a:rPr>
                <a:t>VUI HỌC</a:t>
              </a:r>
            </a:p>
          </p:txBody>
        </p:sp>
        <p:sp>
          <p:nvSpPr>
            <p:cNvPr id="4" name="Hộp Văn bản 22">
              <a:extLst>
                <a:ext uri="{FF2B5EF4-FFF2-40B4-BE49-F238E27FC236}">
                  <a16:creationId xmlns:a16="http://schemas.microsoft.com/office/drawing/2014/main" id="{9A9013D5-F90C-5D0E-6F22-4DCBDB55757A}"/>
                </a:ext>
              </a:extLst>
            </p:cNvPr>
            <p:cNvSpPr txBox="1"/>
            <p:nvPr/>
          </p:nvSpPr>
          <p:spPr>
            <a:xfrm>
              <a:off x="4942048" y="1975187"/>
              <a:ext cx="7558601" cy="186204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1500" b="1" dirty="0">
                  <a:ln w="28575">
                    <a:solidFill>
                      <a:schemeClr val="bg1"/>
                    </a:solidFill>
                  </a:ln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VUI HỌC</a:t>
              </a:r>
              <a:endParaRPr lang="vi-VN" sz="11500" b="1" dirty="0">
                <a:ln w="28575">
                  <a:solidFill>
                    <a:schemeClr val="bg1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Freeform 4">
            <a:extLst>
              <a:ext uri="{FF2B5EF4-FFF2-40B4-BE49-F238E27FC236}">
                <a16:creationId xmlns:a16="http://schemas.microsoft.com/office/drawing/2014/main" id="{64784D87-16E2-0979-3BC1-91A7DA35A114}"/>
              </a:ext>
            </a:extLst>
          </p:cNvPr>
          <p:cNvSpPr/>
          <p:nvPr/>
        </p:nvSpPr>
        <p:spPr>
          <a:xfrm>
            <a:off x="6096000" y="621276"/>
            <a:ext cx="4281731" cy="5986616"/>
          </a:xfrm>
          <a:custGeom>
            <a:avLst/>
            <a:gdLst/>
            <a:ahLst/>
            <a:cxnLst/>
            <a:rect l="l" t="t" r="r" b="b"/>
            <a:pathLst>
              <a:path w="2876931" h="4114800">
                <a:moveTo>
                  <a:pt x="0" y="0"/>
                </a:moveTo>
                <a:lnTo>
                  <a:pt x="2876932" y="0"/>
                </a:lnTo>
                <a:lnTo>
                  <a:pt x="287693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44742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4" descr="A cartoon of a rocket ship in space&#10;&#10;Description automatically generated">
            <a:extLst>
              <a:ext uri="{FF2B5EF4-FFF2-40B4-BE49-F238E27FC236}">
                <a16:creationId xmlns:a16="http://schemas.microsoft.com/office/drawing/2014/main" id="{75565978-8CA9-BF18-1ECB-EC1E0C4479BD}"/>
              </a:ext>
            </a:extLst>
          </p:cNvPr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47" b="2863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0F7D63D-692A-0C28-38F5-B123E1B77202}"/>
              </a:ext>
            </a:extLst>
          </p:cNvPr>
          <p:cNvSpPr/>
          <p:nvPr/>
        </p:nvSpPr>
        <p:spPr>
          <a:xfrm>
            <a:off x="264160" y="187960"/>
            <a:ext cx="11663680" cy="6482080"/>
          </a:xfrm>
          <a:custGeom>
            <a:avLst/>
            <a:gdLst>
              <a:gd name="connsiteX0" fmla="*/ 0 w 11663680"/>
              <a:gd name="connsiteY0" fmla="*/ 1080368 h 6482080"/>
              <a:gd name="connsiteX1" fmla="*/ 1080368 w 11663680"/>
              <a:gd name="connsiteY1" fmla="*/ 0 h 6482080"/>
              <a:gd name="connsiteX2" fmla="*/ 10583312 w 11663680"/>
              <a:gd name="connsiteY2" fmla="*/ 0 h 6482080"/>
              <a:gd name="connsiteX3" fmla="*/ 11663680 w 11663680"/>
              <a:gd name="connsiteY3" fmla="*/ 1080368 h 6482080"/>
              <a:gd name="connsiteX4" fmla="*/ 11663680 w 11663680"/>
              <a:gd name="connsiteY4" fmla="*/ 5401712 h 6482080"/>
              <a:gd name="connsiteX5" fmla="*/ 10583312 w 11663680"/>
              <a:gd name="connsiteY5" fmla="*/ 6482080 h 6482080"/>
              <a:gd name="connsiteX6" fmla="*/ 1080368 w 11663680"/>
              <a:gd name="connsiteY6" fmla="*/ 6482080 h 6482080"/>
              <a:gd name="connsiteX7" fmla="*/ 0 w 11663680"/>
              <a:gd name="connsiteY7" fmla="*/ 5401712 h 6482080"/>
              <a:gd name="connsiteX8" fmla="*/ 0 w 11663680"/>
              <a:gd name="connsiteY8" fmla="*/ 1080368 h 6482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63680" h="6482080" fill="none" extrusionOk="0">
                <a:moveTo>
                  <a:pt x="0" y="1080368"/>
                </a:moveTo>
                <a:cubicBezTo>
                  <a:pt x="3664" y="582887"/>
                  <a:pt x="519517" y="60117"/>
                  <a:pt x="1080368" y="0"/>
                </a:cubicBezTo>
                <a:cubicBezTo>
                  <a:pt x="3072384" y="72427"/>
                  <a:pt x="6342519" y="61419"/>
                  <a:pt x="10583312" y="0"/>
                </a:cubicBezTo>
                <a:cubicBezTo>
                  <a:pt x="11165347" y="-100749"/>
                  <a:pt x="11626089" y="472327"/>
                  <a:pt x="11663680" y="1080368"/>
                </a:cubicBezTo>
                <a:cubicBezTo>
                  <a:pt x="11764556" y="2400858"/>
                  <a:pt x="11556367" y="4363085"/>
                  <a:pt x="11663680" y="5401712"/>
                </a:cubicBezTo>
                <a:cubicBezTo>
                  <a:pt x="11669956" y="5966528"/>
                  <a:pt x="11139458" y="6436651"/>
                  <a:pt x="10583312" y="6482080"/>
                </a:cubicBezTo>
                <a:cubicBezTo>
                  <a:pt x="7663320" y="6511907"/>
                  <a:pt x="2573030" y="6402774"/>
                  <a:pt x="1080368" y="6482080"/>
                </a:cubicBezTo>
                <a:cubicBezTo>
                  <a:pt x="506197" y="6479537"/>
                  <a:pt x="-75211" y="6013255"/>
                  <a:pt x="0" y="5401712"/>
                </a:cubicBezTo>
                <a:cubicBezTo>
                  <a:pt x="50037" y="3713327"/>
                  <a:pt x="770" y="2022009"/>
                  <a:pt x="0" y="1080368"/>
                </a:cubicBezTo>
                <a:close/>
              </a:path>
              <a:path w="11663680" h="6482080" stroke="0" extrusionOk="0">
                <a:moveTo>
                  <a:pt x="0" y="1080368"/>
                </a:moveTo>
                <a:cubicBezTo>
                  <a:pt x="83579" y="506479"/>
                  <a:pt x="510820" y="56510"/>
                  <a:pt x="1080368" y="0"/>
                </a:cubicBezTo>
                <a:cubicBezTo>
                  <a:pt x="3551770" y="123000"/>
                  <a:pt x="9554757" y="-96860"/>
                  <a:pt x="10583312" y="0"/>
                </a:cubicBezTo>
                <a:cubicBezTo>
                  <a:pt x="11138457" y="-31648"/>
                  <a:pt x="11704597" y="401207"/>
                  <a:pt x="11663680" y="1080368"/>
                </a:cubicBezTo>
                <a:cubicBezTo>
                  <a:pt x="11666853" y="2211230"/>
                  <a:pt x="11757947" y="3601009"/>
                  <a:pt x="11663680" y="5401712"/>
                </a:cubicBezTo>
                <a:cubicBezTo>
                  <a:pt x="11643796" y="6005587"/>
                  <a:pt x="11149491" y="6477090"/>
                  <a:pt x="10583312" y="6482080"/>
                </a:cubicBezTo>
                <a:cubicBezTo>
                  <a:pt x="8216843" y="6321373"/>
                  <a:pt x="4936536" y="6521747"/>
                  <a:pt x="1080368" y="6482080"/>
                </a:cubicBezTo>
                <a:cubicBezTo>
                  <a:pt x="417728" y="6468756"/>
                  <a:pt x="-27788" y="5985794"/>
                  <a:pt x="0" y="5401712"/>
                </a:cubicBezTo>
                <a:cubicBezTo>
                  <a:pt x="32216" y="3514635"/>
                  <a:pt x="57206" y="1849469"/>
                  <a:pt x="0" y="1080368"/>
                </a:cubicBezTo>
                <a:close/>
              </a:path>
            </a:pathLst>
          </a:custGeom>
          <a:ln w="57150">
            <a:solidFill>
              <a:srgbClr val="00B050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68F43F5-522E-888C-16CA-14FB23A1EC18}"/>
              </a:ext>
            </a:extLst>
          </p:cNvPr>
          <p:cNvSpPr txBox="1"/>
          <p:nvPr/>
        </p:nvSpPr>
        <p:spPr>
          <a:xfrm>
            <a:off x="1575399" y="574696"/>
            <a:ext cx="103524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/>
              <a:t>Bóng bay của Gấu Trúc ghi số bao nhiêu?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9679052B-6A6B-85DD-E0CC-2FB316E72A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5163" y="1416029"/>
            <a:ext cx="5210175" cy="486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013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4" descr="A cartoon of a rocket ship in space&#10;&#10;Description automatically generated">
            <a:extLst>
              <a:ext uri="{FF2B5EF4-FFF2-40B4-BE49-F238E27FC236}">
                <a16:creationId xmlns:a16="http://schemas.microsoft.com/office/drawing/2014/main" id="{75565978-8CA9-BF18-1ECB-EC1E0C4479BD}"/>
              </a:ext>
            </a:extLst>
          </p:cNvPr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47" b="2863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0F7D63D-692A-0C28-38F5-B123E1B77202}"/>
              </a:ext>
            </a:extLst>
          </p:cNvPr>
          <p:cNvSpPr/>
          <p:nvPr/>
        </p:nvSpPr>
        <p:spPr>
          <a:xfrm>
            <a:off x="264160" y="187960"/>
            <a:ext cx="11663680" cy="6482080"/>
          </a:xfrm>
          <a:custGeom>
            <a:avLst/>
            <a:gdLst>
              <a:gd name="connsiteX0" fmla="*/ 0 w 11663680"/>
              <a:gd name="connsiteY0" fmla="*/ 1080368 h 6482080"/>
              <a:gd name="connsiteX1" fmla="*/ 1080368 w 11663680"/>
              <a:gd name="connsiteY1" fmla="*/ 0 h 6482080"/>
              <a:gd name="connsiteX2" fmla="*/ 10583312 w 11663680"/>
              <a:gd name="connsiteY2" fmla="*/ 0 h 6482080"/>
              <a:gd name="connsiteX3" fmla="*/ 11663680 w 11663680"/>
              <a:gd name="connsiteY3" fmla="*/ 1080368 h 6482080"/>
              <a:gd name="connsiteX4" fmla="*/ 11663680 w 11663680"/>
              <a:gd name="connsiteY4" fmla="*/ 5401712 h 6482080"/>
              <a:gd name="connsiteX5" fmla="*/ 10583312 w 11663680"/>
              <a:gd name="connsiteY5" fmla="*/ 6482080 h 6482080"/>
              <a:gd name="connsiteX6" fmla="*/ 1080368 w 11663680"/>
              <a:gd name="connsiteY6" fmla="*/ 6482080 h 6482080"/>
              <a:gd name="connsiteX7" fmla="*/ 0 w 11663680"/>
              <a:gd name="connsiteY7" fmla="*/ 5401712 h 6482080"/>
              <a:gd name="connsiteX8" fmla="*/ 0 w 11663680"/>
              <a:gd name="connsiteY8" fmla="*/ 1080368 h 6482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63680" h="6482080" fill="none" extrusionOk="0">
                <a:moveTo>
                  <a:pt x="0" y="1080368"/>
                </a:moveTo>
                <a:cubicBezTo>
                  <a:pt x="3664" y="582887"/>
                  <a:pt x="519517" y="60117"/>
                  <a:pt x="1080368" y="0"/>
                </a:cubicBezTo>
                <a:cubicBezTo>
                  <a:pt x="3072384" y="72427"/>
                  <a:pt x="6342519" y="61419"/>
                  <a:pt x="10583312" y="0"/>
                </a:cubicBezTo>
                <a:cubicBezTo>
                  <a:pt x="11165347" y="-100749"/>
                  <a:pt x="11626089" y="472327"/>
                  <a:pt x="11663680" y="1080368"/>
                </a:cubicBezTo>
                <a:cubicBezTo>
                  <a:pt x="11764556" y="2400858"/>
                  <a:pt x="11556367" y="4363085"/>
                  <a:pt x="11663680" y="5401712"/>
                </a:cubicBezTo>
                <a:cubicBezTo>
                  <a:pt x="11669956" y="5966528"/>
                  <a:pt x="11139458" y="6436651"/>
                  <a:pt x="10583312" y="6482080"/>
                </a:cubicBezTo>
                <a:cubicBezTo>
                  <a:pt x="7663320" y="6511907"/>
                  <a:pt x="2573030" y="6402774"/>
                  <a:pt x="1080368" y="6482080"/>
                </a:cubicBezTo>
                <a:cubicBezTo>
                  <a:pt x="506197" y="6479537"/>
                  <a:pt x="-75211" y="6013255"/>
                  <a:pt x="0" y="5401712"/>
                </a:cubicBezTo>
                <a:cubicBezTo>
                  <a:pt x="50037" y="3713327"/>
                  <a:pt x="770" y="2022009"/>
                  <a:pt x="0" y="1080368"/>
                </a:cubicBezTo>
                <a:close/>
              </a:path>
              <a:path w="11663680" h="6482080" stroke="0" extrusionOk="0">
                <a:moveTo>
                  <a:pt x="0" y="1080368"/>
                </a:moveTo>
                <a:cubicBezTo>
                  <a:pt x="83579" y="506479"/>
                  <a:pt x="510820" y="56510"/>
                  <a:pt x="1080368" y="0"/>
                </a:cubicBezTo>
                <a:cubicBezTo>
                  <a:pt x="3551770" y="123000"/>
                  <a:pt x="9554757" y="-96860"/>
                  <a:pt x="10583312" y="0"/>
                </a:cubicBezTo>
                <a:cubicBezTo>
                  <a:pt x="11138457" y="-31648"/>
                  <a:pt x="11704597" y="401207"/>
                  <a:pt x="11663680" y="1080368"/>
                </a:cubicBezTo>
                <a:cubicBezTo>
                  <a:pt x="11666853" y="2211230"/>
                  <a:pt x="11757947" y="3601009"/>
                  <a:pt x="11663680" y="5401712"/>
                </a:cubicBezTo>
                <a:cubicBezTo>
                  <a:pt x="11643796" y="6005587"/>
                  <a:pt x="11149491" y="6477090"/>
                  <a:pt x="10583312" y="6482080"/>
                </a:cubicBezTo>
                <a:cubicBezTo>
                  <a:pt x="8216843" y="6321373"/>
                  <a:pt x="4936536" y="6521747"/>
                  <a:pt x="1080368" y="6482080"/>
                </a:cubicBezTo>
                <a:cubicBezTo>
                  <a:pt x="417728" y="6468756"/>
                  <a:pt x="-27788" y="5985794"/>
                  <a:pt x="0" y="5401712"/>
                </a:cubicBezTo>
                <a:cubicBezTo>
                  <a:pt x="32216" y="3514635"/>
                  <a:pt x="57206" y="1849469"/>
                  <a:pt x="0" y="1080368"/>
                </a:cubicBezTo>
                <a:close/>
              </a:path>
            </a:pathLst>
          </a:custGeom>
          <a:ln w="57150">
            <a:solidFill>
              <a:srgbClr val="00B050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68F43F5-522E-888C-16CA-14FB23A1EC18}"/>
              </a:ext>
            </a:extLst>
          </p:cNvPr>
          <p:cNvSpPr txBox="1"/>
          <p:nvPr/>
        </p:nvSpPr>
        <p:spPr>
          <a:xfrm>
            <a:off x="565749" y="1338322"/>
            <a:ext cx="601983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3600">
                <a:solidFill>
                  <a:prstClr val="black"/>
                </a:solidFill>
              </a:rPr>
              <a:t>Ta có 6 000 000 : 2 = 3 000 000</a:t>
            </a:r>
          </a:p>
          <a:p>
            <a:pPr lvl="0" algn="just"/>
            <a:r>
              <a:rPr lang="en-US" sz="3600">
                <a:solidFill>
                  <a:prstClr val="black"/>
                </a:solidFill>
              </a:rPr>
              <a:t>          3 000 000 : 3 = 1 000 000</a:t>
            </a:r>
          </a:p>
          <a:p>
            <a:pPr lvl="0" algn="just"/>
            <a:r>
              <a:rPr lang="en-US" sz="3600">
                <a:solidFill>
                  <a:prstClr val="black"/>
                </a:solidFill>
              </a:rPr>
              <a:t>          1 000 000 : 4 = 250 000</a:t>
            </a:r>
          </a:p>
          <a:p>
            <a:pPr lvl="0" algn="just"/>
            <a:r>
              <a:rPr lang="en-US" sz="3600">
                <a:solidFill>
                  <a:prstClr val="black"/>
                </a:solidFill>
              </a:rPr>
              <a:t>Vậy số ghi trên bóng bay của Gấu Trúc là:</a:t>
            </a:r>
          </a:p>
          <a:p>
            <a:pPr lvl="0" algn="just"/>
            <a:r>
              <a:rPr lang="en-US" sz="3600">
                <a:solidFill>
                  <a:prstClr val="black"/>
                </a:solidFill>
              </a:rPr>
              <a:t>           250 000 : 5 = </a:t>
            </a:r>
            <a:r>
              <a:rPr lang="en-US" sz="3600">
                <a:solidFill>
                  <a:srgbClr val="FF0000"/>
                </a:solidFill>
              </a:rPr>
              <a:t>50 000</a:t>
            </a:r>
          </a:p>
          <a:p>
            <a:pPr lvl="0" algn="just"/>
            <a:endParaRPr lang="en-US" sz="3600">
              <a:solidFill>
                <a:prstClr val="black"/>
              </a:solidFill>
            </a:endParaRPr>
          </a:p>
          <a:p>
            <a:pPr lvl="0" algn="just"/>
            <a:endParaRPr lang="en-US" sz="3600">
              <a:solidFill>
                <a:prstClr val="black"/>
              </a:solidFill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9679052B-6A6B-85DD-E0CC-2FB316E72A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291" y="1200150"/>
            <a:ext cx="4990960" cy="4662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2355497-CDBD-CC12-C4CA-6402C3EC14CE}"/>
              </a:ext>
            </a:extLst>
          </p:cNvPr>
          <p:cNvSpPr txBox="1"/>
          <p:nvPr/>
        </p:nvSpPr>
        <p:spPr>
          <a:xfrm>
            <a:off x="10667695" y="4248150"/>
            <a:ext cx="1108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50 000</a:t>
            </a:r>
          </a:p>
        </p:txBody>
      </p:sp>
    </p:spTree>
    <p:extLst>
      <p:ext uri="{BB962C8B-B14F-4D97-AF65-F5344CB8AC3E}">
        <p14:creationId xmlns:p14="http://schemas.microsoft.com/office/powerpoint/2010/main" val="2826730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artoon of two astronauts in space&#10;&#10;Description automatically generated">
            <a:extLst>
              <a:ext uri="{FF2B5EF4-FFF2-40B4-BE49-F238E27FC236}">
                <a16:creationId xmlns:a16="http://schemas.microsoft.com/office/drawing/2014/main" id="{DEB9F880-7495-3248-EEC3-9D79F55C50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18" b="7128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3E99857-247D-E617-9CBD-AD97C2DA4C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032" y="3848754"/>
            <a:ext cx="8718036" cy="2475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086106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artoon of two astronauts in space&#10;&#10;Description automatically generated">
            <a:extLst>
              <a:ext uri="{FF2B5EF4-FFF2-40B4-BE49-F238E27FC236}">
                <a16:creationId xmlns:a16="http://schemas.microsoft.com/office/drawing/2014/main" id="{DEB9F880-7495-3248-EEC3-9D79F55C50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18" b="7128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EDA05652-E432-A55B-68B8-4527F94D9234}"/>
              </a:ext>
            </a:extLst>
          </p:cNvPr>
          <p:cNvGrpSpPr/>
          <p:nvPr/>
        </p:nvGrpSpPr>
        <p:grpSpPr>
          <a:xfrm>
            <a:off x="589935" y="4107262"/>
            <a:ext cx="10132902" cy="1953160"/>
            <a:chOff x="589935" y="4107262"/>
            <a:chExt cx="10132902" cy="195316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56E8522-EA42-738F-DD29-9B1E9F86EE9E}"/>
                </a:ext>
              </a:extLst>
            </p:cNvPr>
            <p:cNvSpPr txBox="1"/>
            <p:nvPr/>
          </p:nvSpPr>
          <p:spPr>
            <a:xfrm>
              <a:off x="589935" y="4198374"/>
              <a:ext cx="10132902" cy="18620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500" b="0" i="0" u="none" strike="noStrike" kern="1200" cap="none" spc="0" normalizeH="0" baseline="0" noProof="0">
                  <a:ln w="241300">
                    <a:solidFill>
                      <a:prstClr val="white"/>
                    </a:solidFill>
                  </a:ln>
                  <a:solidFill>
                    <a:prstClr val="black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SVN-Gretoon" panose="02040603050506020204" pitchFamily="18" charset="0"/>
                  <a:ea typeface="+mn-ea"/>
                  <a:cs typeface="+mn-cs"/>
                </a:rPr>
                <a:t>KHỞI ĐỘNG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67117BE-EF6F-1230-E14E-839972AEC8C5}"/>
                </a:ext>
              </a:extLst>
            </p:cNvPr>
            <p:cNvSpPr txBox="1"/>
            <p:nvPr/>
          </p:nvSpPr>
          <p:spPr>
            <a:xfrm>
              <a:off x="589935" y="4107262"/>
              <a:ext cx="8494633" cy="18620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500" b="0" i="0" u="none" strike="noStrike" kern="1200" cap="none" spc="0" normalizeH="0" baseline="0" noProof="0" dirty="0">
                  <a:ln>
                    <a:noFill/>
                  </a:ln>
                  <a:gradFill>
                    <a:gsLst>
                      <a:gs pos="0">
                        <a:srgbClr val="FF3399"/>
                      </a:gs>
                      <a:gs pos="50000">
                        <a:srgbClr val="FFC000"/>
                      </a:gs>
                      <a:gs pos="100000">
                        <a:srgbClr val="ED7D31">
                          <a:lumMod val="60000"/>
                          <a:lumOff val="40000"/>
                        </a:srgbClr>
                      </a:gs>
                    </a:gsLst>
                    <a:path path="circle">
                      <a:fillToRect l="50000" t="50000" r="50000" b="50000"/>
                    </a:path>
                  </a:gra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KHỞI ĐỘNG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0180174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E8AF87F-EAD5-695F-07DB-46BF8528CB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2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548C38D1-9E78-288C-EE60-F17BCC5A7F6C}"/>
              </a:ext>
            </a:extLst>
          </p:cNvPr>
          <p:cNvSpPr/>
          <p:nvPr/>
        </p:nvSpPr>
        <p:spPr>
          <a:xfrm>
            <a:off x="294640" y="203200"/>
            <a:ext cx="11663680" cy="6482080"/>
          </a:xfrm>
          <a:custGeom>
            <a:avLst/>
            <a:gdLst>
              <a:gd name="connsiteX0" fmla="*/ 0 w 11663680"/>
              <a:gd name="connsiteY0" fmla="*/ 1080368 h 6482080"/>
              <a:gd name="connsiteX1" fmla="*/ 1080368 w 11663680"/>
              <a:gd name="connsiteY1" fmla="*/ 0 h 6482080"/>
              <a:gd name="connsiteX2" fmla="*/ 10583312 w 11663680"/>
              <a:gd name="connsiteY2" fmla="*/ 0 h 6482080"/>
              <a:gd name="connsiteX3" fmla="*/ 11663680 w 11663680"/>
              <a:gd name="connsiteY3" fmla="*/ 1080368 h 6482080"/>
              <a:gd name="connsiteX4" fmla="*/ 11663680 w 11663680"/>
              <a:gd name="connsiteY4" fmla="*/ 5401712 h 6482080"/>
              <a:gd name="connsiteX5" fmla="*/ 10583312 w 11663680"/>
              <a:gd name="connsiteY5" fmla="*/ 6482080 h 6482080"/>
              <a:gd name="connsiteX6" fmla="*/ 1080368 w 11663680"/>
              <a:gd name="connsiteY6" fmla="*/ 6482080 h 6482080"/>
              <a:gd name="connsiteX7" fmla="*/ 0 w 11663680"/>
              <a:gd name="connsiteY7" fmla="*/ 5401712 h 6482080"/>
              <a:gd name="connsiteX8" fmla="*/ 0 w 11663680"/>
              <a:gd name="connsiteY8" fmla="*/ 1080368 h 6482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63680" h="6482080" fill="none" extrusionOk="0">
                <a:moveTo>
                  <a:pt x="0" y="1080368"/>
                </a:moveTo>
                <a:cubicBezTo>
                  <a:pt x="3664" y="582887"/>
                  <a:pt x="519517" y="60117"/>
                  <a:pt x="1080368" y="0"/>
                </a:cubicBezTo>
                <a:cubicBezTo>
                  <a:pt x="3072384" y="72427"/>
                  <a:pt x="6342519" y="61419"/>
                  <a:pt x="10583312" y="0"/>
                </a:cubicBezTo>
                <a:cubicBezTo>
                  <a:pt x="11165347" y="-100749"/>
                  <a:pt x="11626089" y="472327"/>
                  <a:pt x="11663680" y="1080368"/>
                </a:cubicBezTo>
                <a:cubicBezTo>
                  <a:pt x="11764556" y="2400858"/>
                  <a:pt x="11556367" y="4363085"/>
                  <a:pt x="11663680" y="5401712"/>
                </a:cubicBezTo>
                <a:cubicBezTo>
                  <a:pt x="11669956" y="5966528"/>
                  <a:pt x="11139458" y="6436651"/>
                  <a:pt x="10583312" y="6482080"/>
                </a:cubicBezTo>
                <a:cubicBezTo>
                  <a:pt x="7663320" y="6511907"/>
                  <a:pt x="2573030" y="6402774"/>
                  <a:pt x="1080368" y="6482080"/>
                </a:cubicBezTo>
                <a:cubicBezTo>
                  <a:pt x="506197" y="6479537"/>
                  <a:pt x="-75211" y="6013255"/>
                  <a:pt x="0" y="5401712"/>
                </a:cubicBezTo>
                <a:cubicBezTo>
                  <a:pt x="50037" y="3713327"/>
                  <a:pt x="770" y="2022009"/>
                  <a:pt x="0" y="1080368"/>
                </a:cubicBezTo>
                <a:close/>
              </a:path>
              <a:path w="11663680" h="6482080" stroke="0" extrusionOk="0">
                <a:moveTo>
                  <a:pt x="0" y="1080368"/>
                </a:moveTo>
                <a:cubicBezTo>
                  <a:pt x="83579" y="506479"/>
                  <a:pt x="510820" y="56510"/>
                  <a:pt x="1080368" y="0"/>
                </a:cubicBezTo>
                <a:cubicBezTo>
                  <a:pt x="3551770" y="123000"/>
                  <a:pt x="9554757" y="-96860"/>
                  <a:pt x="10583312" y="0"/>
                </a:cubicBezTo>
                <a:cubicBezTo>
                  <a:pt x="11138457" y="-31648"/>
                  <a:pt x="11704597" y="401207"/>
                  <a:pt x="11663680" y="1080368"/>
                </a:cubicBezTo>
                <a:cubicBezTo>
                  <a:pt x="11666853" y="2211230"/>
                  <a:pt x="11757947" y="3601009"/>
                  <a:pt x="11663680" y="5401712"/>
                </a:cubicBezTo>
                <a:cubicBezTo>
                  <a:pt x="11643796" y="6005587"/>
                  <a:pt x="11149491" y="6477090"/>
                  <a:pt x="10583312" y="6482080"/>
                </a:cubicBezTo>
                <a:cubicBezTo>
                  <a:pt x="8216843" y="6321373"/>
                  <a:pt x="4936536" y="6521747"/>
                  <a:pt x="1080368" y="6482080"/>
                </a:cubicBezTo>
                <a:cubicBezTo>
                  <a:pt x="417728" y="6468756"/>
                  <a:pt x="-27788" y="5985794"/>
                  <a:pt x="0" y="5401712"/>
                </a:cubicBezTo>
                <a:cubicBezTo>
                  <a:pt x="32216" y="3514635"/>
                  <a:pt x="57206" y="1849469"/>
                  <a:pt x="0" y="1080368"/>
                </a:cubicBezTo>
                <a:close/>
              </a:path>
            </a:pathLst>
          </a:custGeom>
          <a:ln w="57150">
            <a:solidFill>
              <a:srgbClr val="00B050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FAA66BA-D4E1-DD71-3812-AA52B6A82708}"/>
              </a:ext>
            </a:extLst>
          </p:cNvPr>
          <p:cNvSpPr/>
          <p:nvPr/>
        </p:nvSpPr>
        <p:spPr>
          <a:xfrm>
            <a:off x="1197610" y="1822797"/>
            <a:ext cx="2628900" cy="779318"/>
          </a:xfrm>
          <a:prstGeom prst="roundRect">
            <a:avLst>
              <a:gd name="adj" fmla="val 34000"/>
            </a:avLst>
          </a:prstGeom>
          <a:solidFill>
            <a:srgbClr val="FFFFCC"/>
          </a:solidFill>
          <a:ln w="5715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00" b="1" dirty="0">
                <a:solidFill>
                  <a:sysClr val="windowText" lastClr="000000"/>
                </a:solidFill>
              </a:rPr>
              <a:t>37428 : 3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CA257848-B365-7905-2780-5BBDE4FD1D7D}"/>
              </a:ext>
            </a:extLst>
          </p:cNvPr>
          <p:cNvSpPr/>
          <p:nvPr/>
        </p:nvSpPr>
        <p:spPr>
          <a:xfrm>
            <a:off x="8365490" y="1822797"/>
            <a:ext cx="2628900" cy="779318"/>
          </a:xfrm>
          <a:prstGeom prst="roundRect">
            <a:avLst>
              <a:gd name="adj" fmla="val 34000"/>
            </a:avLst>
          </a:prstGeom>
          <a:solidFill>
            <a:srgbClr val="FFFFCC"/>
          </a:solidFill>
          <a:ln w="5715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00" b="1" dirty="0">
                <a:solidFill>
                  <a:sysClr val="windowText" lastClr="000000"/>
                </a:solidFill>
              </a:rPr>
              <a:t>90145 : 8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A106443-2BE6-C9C8-7C79-5858E9355C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170" y="2858788"/>
            <a:ext cx="3436617" cy="347168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42D6870-9AE8-1722-4071-9D0675C5D45E}"/>
              </a:ext>
            </a:extLst>
          </p:cNvPr>
          <p:cNvSpPr txBox="1"/>
          <p:nvPr/>
        </p:nvSpPr>
        <p:spPr>
          <a:xfrm>
            <a:off x="3522519" y="915441"/>
            <a:ext cx="514696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>
                <a:solidFill>
                  <a:srgbClr val="FF0000"/>
                </a:solidFill>
              </a:rPr>
              <a:t>THỰC HIỆN PHÉP TÍNH SAU</a:t>
            </a:r>
          </a:p>
        </p:txBody>
      </p:sp>
    </p:spTree>
    <p:extLst>
      <p:ext uri="{BB962C8B-B14F-4D97-AF65-F5344CB8AC3E}">
        <p14:creationId xmlns:p14="http://schemas.microsoft.com/office/powerpoint/2010/main" val="394972771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E8AF87F-EAD5-695F-07DB-46BF8528CB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2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548C38D1-9E78-288C-EE60-F17BCC5A7F6C}"/>
              </a:ext>
            </a:extLst>
          </p:cNvPr>
          <p:cNvSpPr/>
          <p:nvPr/>
        </p:nvSpPr>
        <p:spPr>
          <a:xfrm>
            <a:off x="294640" y="203200"/>
            <a:ext cx="11663680" cy="6482080"/>
          </a:xfrm>
          <a:custGeom>
            <a:avLst/>
            <a:gdLst>
              <a:gd name="connsiteX0" fmla="*/ 0 w 11663680"/>
              <a:gd name="connsiteY0" fmla="*/ 1080368 h 6482080"/>
              <a:gd name="connsiteX1" fmla="*/ 1080368 w 11663680"/>
              <a:gd name="connsiteY1" fmla="*/ 0 h 6482080"/>
              <a:gd name="connsiteX2" fmla="*/ 10583312 w 11663680"/>
              <a:gd name="connsiteY2" fmla="*/ 0 h 6482080"/>
              <a:gd name="connsiteX3" fmla="*/ 11663680 w 11663680"/>
              <a:gd name="connsiteY3" fmla="*/ 1080368 h 6482080"/>
              <a:gd name="connsiteX4" fmla="*/ 11663680 w 11663680"/>
              <a:gd name="connsiteY4" fmla="*/ 5401712 h 6482080"/>
              <a:gd name="connsiteX5" fmla="*/ 10583312 w 11663680"/>
              <a:gd name="connsiteY5" fmla="*/ 6482080 h 6482080"/>
              <a:gd name="connsiteX6" fmla="*/ 1080368 w 11663680"/>
              <a:gd name="connsiteY6" fmla="*/ 6482080 h 6482080"/>
              <a:gd name="connsiteX7" fmla="*/ 0 w 11663680"/>
              <a:gd name="connsiteY7" fmla="*/ 5401712 h 6482080"/>
              <a:gd name="connsiteX8" fmla="*/ 0 w 11663680"/>
              <a:gd name="connsiteY8" fmla="*/ 1080368 h 6482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63680" h="6482080" fill="none" extrusionOk="0">
                <a:moveTo>
                  <a:pt x="0" y="1080368"/>
                </a:moveTo>
                <a:cubicBezTo>
                  <a:pt x="3664" y="582887"/>
                  <a:pt x="519517" y="60117"/>
                  <a:pt x="1080368" y="0"/>
                </a:cubicBezTo>
                <a:cubicBezTo>
                  <a:pt x="3072384" y="72427"/>
                  <a:pt x="6342519" y="61419"/>
                  <a:pt x="10583312" y="0"/>
                </a:cubicBezTo>
                <a:cubicBezTo>
                  <a:pt x="11165347" y="-100749"/>
                  <a:pt x="11626089" y="472327"/>
                  <a:pt x="11663680" y="1080368"/>
                </a:cubicBezTo>
                <a:cubicBezTo>
                  <a:pt x="11764556" y="2400858"/>
                  <a:pt x="11556367" y="4363085"/>
                  <a:pt x="11663680" y="5401712"/>
                </a:cubicBezTo>
                <a:cubicBezTo>
                  <a:pt x="11669956" y="5966528"/>
                  <a:pt x="11139458" y="6436651"/>
                  <a:pt x="10583312" y="6482080"/>
                </a:cubicBezTo>
                <a:cubicBezTo>
                  <a:pt x="7663320" y="6511907"/>
                  <a:pt x="2573030" y="6402774"/>
                  <a:pt x="1080368" y="6482080"/>
                </a:cubicBezTo>
                <a:cubicBezTo>
                  <a:pt x="506197" y="6479537"/>
                  <a:pt x="-75211" y="6013255"/>
                  <a:pt x="0" y="5401712"/>
                </a:cubicBezTo>
                <a:cubicBezTo>
                  <a:pt x="50037" y="3713327"/>
                  <a:pt x="770" y="2022009"/>
                  <a:pt x="0" y="1080368"/>
                </a:cubicBezTo>
                <a:close/>
              </a:path>
              <a:path w="11663680" h="6482080" stroke="0" extrusionOk="0">
                <a:moveTo>
                  <a:pt x="0" y="1080368"/>
                </a:moveTo>
                <a:cubicBezTo>
                  <a:pt x="83579" y="506479"/>
                  <a:pt x="510820" y="56510"/>
                  <a:pt x="1080368" y="0"/>
                </a:cubicBezTo>
                <a:cubicBezTo>
                  <a:pt x="3551770" y="123000"/>
                  <a:pt x="9554757" y="-96860"/>
                  <a:pt x="10583312" y="0"/>
                </a:cubicBezTo>
                <a:cubicBezTo>
                  <a:pt x="11138457" y="-31648"/>
                  <a:pt x="11704597" y="401207"/>
                  <a:pt x="11663680" y="1080368"/>
                </a:cubicBezTo>
                <a:cubicBezTo>
                  <a:pt x="11666853" y="2211230"/>
                  <a:pt x="11757947" y="3601009"/>
                  <a:pt x="11663680" y="5401712"/>
                </a:cubicBezTo>
                <a:cubicBezTo>
                  <a:pt x="11643796" y="6005587"/>
                  <a:pt x="11149491" y="6477090"/>
                  <a:pt x="10583312" y="6482080"/>
                </a:cubicBezTo>
                <a:cubicBezTo>
                  <a:pt x="8216843" y="6321373"/>
                  <a:pt x="4936536" y="6521747"/>
                  <a:pt x="1080368" y="6482080"/>
                </a:cubicBezTo>
                <a:cubicBezTo>
                  <a:pt x="417728" y="6468756"/>
                  <a:pt x="-27788" y="5985794"/>
                  <a:pt x="0" y="5401712"/>
                </a:cubicBezTo>
                <a:cubicBezTo>
                  <a:pt x="32216" y="3514635"/>
                  <a:pt x="57206" y="1849469"/>
                  <a:pt x="0" y="1080368"/>
                </a:cubicBezTo>
                <a:close/>
              </a:path>
            </a:pathLst>
          </a:custGeom>
          <a:ln w="57150">
            <a:solidFill>
              <a:srgbClr val="00B050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FAA66BA-D4E1-DD71-3812-AA52B6A82708}"/>
              </a:ext>
            </a:extLst>
          </p:cNvPr>
          <p:cNvSpPr/>
          <p:nvPr/>
        </p:nvSpPr>
        <p:spPr>
          <a:xfrm>
            <a:off x="1945755" y="1221616"/>
            <a:ext cx="2628900" cy="779318"/>
          </a:xfrm>
          <a:prstGeom prst="roundRect">
            <a:avLst>
              <a:gd name="adj" fmla="val 34000"/>
            </a:avLst>
          </a:prstGeom>
          <a:solidFill>
            <a:srgbClr val="FFFFCC"/>
          </a:solidFill>
          <a:ln w="5715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00" b="1" dirty="0">
                <a:solidFill>
                  <a:sysClr val="windowText" lastClr="000000"/>
                </a:solidFill>
              </a:rPr>
              <a:t>37428 : 3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A106443-2BE6-C9C8-7C79-5858E9355C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65671" y="2879569"/>
            <a:ext cx="3436617" cy="347168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42D6870-9AE8-1722-4071-9D0675C5D45E}"/>
              </a:ext>
            </a:extLst>
          </p:cNvPr>
          <p:cNvSpPr txBox="1"/>
          <p:nvPr/>
        </p:nvSpPr>
        <p:spPr>
          <a:xfrm>
            <a:off x="4000501" y="506746"/>
            <a:ext cx="514696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>
                <a:solidFill>
                  <a:srgbClr val="FF0000"/>
                </a:solidFill>
              </a:rPr>
              <a:t>THỰC HIỆN PHÉP TÍNH SAU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4F8DE60-16BC-68C6-741A-F7F55732EC16}"/>
              </a:ext>
            </a:extLst>
          </p:cNvPr>
          <p:cNvSpPr txBox="1"/>
          <p:nvPr/>
        </p:nvSpPr>
        <p:spPr>
          <a:xfrm>
            <a:off x="2873735" y="3339418"/>
            <a:ext cx="519974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94CFFBC-D450-581B-559E-93FF044AEB5D}"/>
              </a:ext>
            </a:extLst>
          </p:cNvPr>
          <p:cNvSpPr txBox="1"/>
          <p:nvPr/>
        </p:nvSpPr>
        <p:spPr>
          <a:xfrm>
            <a:off x="5121336" y="2797800"/>
            <a:ext cx="377816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5806F09-ADEA-2CE8-9E11-F1678773BD2E}"/>
              </a:ext>
            </a:extLst>
          </p:cNvPr>
          <p:cNvSpPr txBox="1"/>
          <p:nvPr/>
        </p:nvSpPr>
        <p:spPr>
          <a:xfrm>
            <a:off x="4852318" y="2791847"/>
            <a:ext cx="355806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39CCBDA-6C6F-34CF-5E7F-5420BFDA2485}"/>
              </a:ext>
            </a:extLst>
          </p:cNvPr>
          <p:cNvSpPr txBox="1"/>
          <p:nvPr/>
        </p:nvSpPr>
        <p:spPr>
          <a:xfrm>
            <a:off x="1945755" y="2237766"/>
            <a:ext cx="2209708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37428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AC2A1DC-DC03-035E-51A4-F79BE8C59EEE}"/>
              </a:ext>
            </a:extLst>
          </p:cNvPr>
          <p:cNvSpPr txBox="1"/>
          <p:nvPr/>
        </p:nvSpPr>
        <p:spPr>
          <a:xfrm>
            <a:off x="4561290" y="2237766"/>
            <a:ext cx="560046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C13A777-8D7F-975B-1B30-0EFF95C44B51}"/>
              </a:ext>
            </a:extLst>
          </p:cNvPr>
          <p:cNvCxnSpPr>
            <a:cxnSpLocks/>
          </p:cNvCxnSpPr>
          <p:nvPr/>
        </p:nvCxnSpPr>
        <p:spPr>
          <a:xfrm>
            <a:off x="4503890" y="2827150"/>
            <a:ext cx="149166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056CBD6-E0DB-4452-FC33-6AD61135F259}"/>
              </a:ext>
            </a:extLst>
          </p:cNvPr>
          <p:cNvCxnSpPr>
            <a:cxnSpLocks/>
          </p:cNvCxnSpPr>
          <p:nvPr/>
        </p:nvCxnSpPr>
        <p:spPr>
          <a:xfrm flipV="1">
            <a:off x="4503890" y="2341895"/>
            <a:ext cx="0" cy="251325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2B600C9E-4B88-79C4-6CDC-F15E2543240C}"/>
              </a:ext>
            </a:extLst>
          </p:cNvPr>
          <p:cNvSpPr txBox="1"/>
          <p:nvPr/>
        </p:nvSpPr>
        <p:spPr>
          <a:xfrm>
            <a:off x="4528014" y="2794933"/>
            <a:ext cx="367471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24FEC8A-0E69-5A3D-5612-FA3DC44D9619}"/>
              </a:ext>
            </a:extLst>
          </p:cNvPr>
          <p:cNvSpPr txBox="1"/>
          <p:nvPr/>
        </p:nvSpPr>
        <p:spPr>
          <a:xfrm>
            <a:off x="2737802" y="2816966"/>
            <a:ext cx="39592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109DE9A-6C41-37F9-96B9-B090E57AC9D0}"/>
              </a:ext>
            </a:extLst>
          </p:cNvPr>
          <p:cNvSpPr txBox="1"/>
          <p:nvPr/>
        </p:nvSpPr>
        <p:spPr>
          <a:xfrm>
            <a:off x="3304629" y="3887173"/>
            <a:ext cx="34291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20FF933-B845-4824-9CE6-79CCF1477E5B}"/>
              </a:ext>
            </a:extLst>
          </p:cNvPr>
          <p:cNvSpPr txBox="1"/>
          <p:nvPr/>
        </p:nvSpPr>
        <p:spPr>
          <a:xfrm>
            <a:off x="3008128" y="2827150"/>
            <a:ext cx="39592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75CC485-36A1-597F-AA35-F21F8CF34496}"/>
              </a:ext>
            </a:extLst>
          </p:cNvPr>
          <p:cNvSpPr txBox="1"/>
          <p:nvPr/>
        </p:nvSpPr>
        <p:spPr>
          <a:xfrm>
            <a:off x="3304629" y="3283864"/>
            <a:ext cx="51570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endParaRPr lang="vi-VN" sz="4000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88F4294-333D-3B74-22DA-CFB9413B1F32}"/>
              </a:ext>
            </a:extLst>
          </p:cNvPr>
          <p:cNvSpPr txBox="1"/>
          <p:nvPr/>
        </p:nvSpPr>
        <p:spPr>
          <a:xfrm>
            <a:off x="3566749" y="3841006"/>
            <a:ext cx="51570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vi-VN" sz="4000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DC740A6-A286-9B4A-04B9-A52097D15ABB}"/>
              </a:ext>
            </a:extLst>
          </p:cNvPr>
          <p:cNvSpPr txBox="1"/>
          <p:nvPr/>
        </p:nvSpPr>
        <p:spPr>
          <a:xfrm>
            <a:off x="5367969" y="2800982"/>
            <a:ext cx="377816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0E2AE21-7572-2664-0F30-219A41F06227}"/>
              </a:ext>
            </a:extLst>
          </p:cNvPr>
          <p:cNvSpPr txBox="1"/>
          <p:nvPr/>
        </p:nvSpPr>
        <p:spPr>
          <a:xfrm>
            <a:off x="3393709" y="4441070"/>
            <a:ext cx="519974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09FB6845-DF13-3DED-2B9B-5B7D97C80165}"/>
              </a:ext>
            </a:extLst>
          </p:cNvPr>
          <p:cNvSpPr/>
          <p:nvPr/>
        </p:nvSpPr>
        <p:spPr>
          <a:xfrm>
            <a:off x="2470199" y="5609904"/>
            <a:ext cx="4169591" cy="769441"/>
          </a:xfrm>
          <a:custGeom>
            <a:avLst/>
            <a:gdLst>
              <a:gd name="connsiteX0" fmla="*/ 0 w 4169591"/>
              <a:gd name="connsiteY0" fmla="*/ 248291 h 769441"/>
              <a:gd name="connsiteX1" fmla="*/ 248291 w 4169591"/>
              <a:gd name="connsiteY1" fmla="*/ 0 h 769441"/>
              <a:gd name="connsiteX2" fmla="*/ 3921300 w 4169591"/>
              <a:gd name="connsiteY2" fmla="*/ 0 h 769441"/>
              <a:gd name="connsiteX3" fmla="*/ 4169591 w 4169591"/>
              <a:gd name="connsiteY3" fmla="*/ 248291 h 769441"/>
              <a:gd name="connsiteX4" fmla="*/ 4169591 w 4169591"/>
              <a:gd name="connsiteY4" fmla="*/ 521150 h 769441"/>
              <a:gd name="connsiteX5" fmla="*/ 3921300 w 4169591"/>
              <a:gd name="connsiteY5" fmla="*/ 769441 h 769441"/>
              <a:gd name="connsiteX6" fmla="*/ 248291 w 4169591"/>
              <a:gd name="connsiteY6" fmla="*/ 769441 h 769441"/>
              <a:gd name="connsiteX7" fmla="*/ 0 w 4169591"/>
              <a:gd name="connsiteY7" fmla="*/ 521150 h 769441"/>
              <a:gd name="connsiteX8" fmla="*/ 0 w 4169591"/>
              <a:gd name="connsiteY8" fmla="*/ 248291 h 769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69591" h="769441" fill="none" extrusionOk="0">
                <a:moveTo>
                  <a:pt x="0" y="248291"/>
                </a:moveTo>
                <a:cubicBezTo>
                  <a:pt x="131" y="114698"/>
                  <a:pt x="119510" y="14007"/>
                  <a:pt x="248291" y="0"/>
                </a:cubicBezTo>
                <a:cubicBezTo>
                  <a:pt x="1926418" y="72427"/>
                  <a:pt x="2158853" y="61419"/>
                  <a:pt x="3921300" y="0"/>
                </a:cubicBezTo>
                <a:cubicBezTo>
                  <a:pt x="4056244" y="-15028"/>
                  <a:pt x="4155961" y="107041"/>
                  <a:pt x="4169591" y="248291"/>
                </a:cubicBezTo>
                <a:cubicBezTo>
                  <a:pt x="4173607" y="293231"/>
                  <a:pt x="4177679" y="454599"/>
                  <a:pt x="4169591" y="521150"/>
                </a:cubicBezTo>
                <a:cubicBezTo>
                  <a:pt x="4173369" y="639100"/>
                  <a:pt x="4041754" y="750750"/>
                  <a:pt x="3921300" y="769441"/>
                </a:cubicBezTo>
                <a:cubicBezTo>
                  <a:pt x="2125738" y="799268"/>
                  <a:pt x="1482520" y="690135"/>
                  <a:pt x="248291" y="769441"/>
                </a:cubicBezTo>
                <a:cubicBezTo>
                  <a:pt x="127610" y="767582"/>
                  <a:pt x="-16112" y="661463"/>
                  <a:pt x="0" y="521150"/>
                </a:cubicBezTo>
                <a:cubicBezTo>
                  <a:pt x="-1244" y="457582"/>
                  <a:pt x="-10934" y="295525"/>
                  <a:pt x="0" y="248291"/>
                </a:cubicBezTo>
                <a:close/>
              </a:path>
              <a:path w="4169591" h="769441" stroke="0" extrusionOk="0">
                <a:moveTo>
                  <a:pt x="0" y="248291"/>
                </a:moveTo>
                <a:cubicBezTo>
                  <a:pt x="22261" y="117232"/>
                  <a:pt x="115739" y="9532"/>
                  <a:pt x="248291" y="0"/>
                </a:cubicBezTo>
                <a:cubicBezTo>
                  <a:pt x="1086396" y="123000"/>
                  <a:pt x="2246297" y="-96860"/>
                  <a:pt x="3921300" y="0"/>
                </a:cubicBezTo>
                <a:cubicBezTo>
                  <a:pt x="4055164" y="-2487"/>
                  <a:pt x="4173348" y="103590"/>
                  <a:pt x="4169591" y="248291"/>
                </a:cubicBezTo>
                <a:cubicBezTo>
                  <a:pt x="4191917" y="307855"/>
                  <a:pt x="4166088" y="491773"/>
                  <a:pt x="4169591" y="521150"/>
                </a:cubicBezTo>
                <a:cubicBezTo>
                  <a:pt x="4148784" y="665815"/>
                  <a:pt x="4037175" y="765963"/>
                  <a:pt x="3921300" y="769441"/>
                </a:cubicBezTo>
                <a:cubicBezTo>
                  <a:pt x="2505645" y="608734"/>
                  <a:pt x="1820893" y="809108"/>
                  <a:pt x="248291" y="769441"/>
                </a:cubicBezTo>
                <a:cubicBezTo>
                  <a:pt x="108538" y="768911"/>
                  <a:pt x="-4687" y="656154"/>
                  <a:pt x="0" y="521150"/>
                </a:cubicBezTo>
                <a:cubicBezTo>
                  <a:pt x="12460" y="483373"/>
                  <a:pt x="4604" y="352495"/>
                  <a:pt x="0" y="248291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852854689">
                  <a:prstGeom prst="roundRect">
                    <a:avLst>
                      <a:gd name="adj" fmla="val 32269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37428 : 3 = 1476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48DCF47-EAF7-047B-DEF9-84070E334942}"/>
              </a:ext>
            </a:extLst>
          </p:cNvPr>
          <p:cNvSpPr txBox="1"/>
          <p:nvPr/>
        </p:nvSpPr>
        <p:spPr>
          <a:xfrm>
            <a:off x="3811119" y="4377516"/>
            <a:ext cx="51570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  <a:endParaRPr lang="vi-VN" sz="4000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9D68FD9-AEF9-638C-0C21-1CC70DA4CBAB}"/>
              </a:ext>
            </a:extLst>
          </p:cNvPr>
          <p:cNvSpPr txBox="1"/>
          <p:nvPr/>
        </p:nvSpPr>
        <p:spPr>
          <a:xfrm>
            <a:off x="3764698" y="4887213"/>
            <a:ext cx="39592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C7AE02E-6C91-9B1B-C13F-E9958555F260}"/>
              </a:ext>
            </a:extLst>
          </p:cNvPr>
          <p:cNvSpPr txBox="1"/>
          <p:nvPr/>
        </p:nvSpPr>
        <p:spPr>
          <a:xfrm>
            <a:off x="5655448" y="2798548"/>
            <a:ext cx="377816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46817042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0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4" grpId="0"/>
      <p:bldP spid="25" grpId="0"/>
      <p:bldP spid="26" grpId="0"/>
      <p:bldP spid="27" grpId="0"/>
      <p:bldP spid="28" grpId="0"/>
      <p:bldP spid="31" grpId="0"/>
      <p:bldP spid="33" grpId="0"/>
      <p:bldP spid="34" grpId="0"/>
      <p:bldP spid="35" grpId="0"/>
      <p:bldP spid="36" grpId="0"/>
      <p:bldP spid="37" grpId="0"/>
      <p:bldP spid="38" grpId="0"/>
      <p:bldP spid="39" grpId="0" animBg="1"/>
      <p:bldP spid="40" grpId="0"/>
      <p:bldP spid="4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E8AF87F-EAD5-695F-07DB-46BF8528CB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2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548C38D1-9E78-288C-EE60-F17BCC5A7F6C}"/>
              </a:ext>
            </a:extLst>
          </p:cNvPr>
          <p:cNvSpPr/>
          <p:nvPr/>
        </p:nvSpPr>
        <p:spPr>
          <a:xfrm>
            <a:off x="294640" y="203200"/>
            <a:ext cx="11663680" cy="6482080"/>
          </a:xfrm>
          <a:custGeom>
            <a:avLst/>
            <a:gdLst>
              <a:gd name="connsiteX0" fmla="*/ 0 w 11663680"/>
              <a:gd name="connsiteY0" fmla="*/ 1080368 h 6482080"/>
              <a:gd name="connsiteX1" fmla="*/ 1080368 w 11663680"/>
              <a:gd name="connsiteY1" fmla="*/ 0 h 6482080"/>
              <a:gd name="connsiteX2" fmla="*/ 10583312 w 11663680"/>
              <a:gd name="connsiteY2" fmla="*/ 0 h 6482080"/>
              <a:gd name="connsiteX3" fmla="*/ 11663680 w 11663680"/>
              <a:gd name="connsiteY3" fmla="*/ 1080368 h 6482080"/>
              <a:gd name="connsiteX4" fmla="*/ 11663680 w 11663680"/>
              <a:gd name="connsiteY4" fmla="*/ 5401712 h 6482080"/>
              <a:gd name="connsiteX5" fmla="*/ 10583312 w 11663680"/>
              <a:gd name="connsiteY5" fmla="*/ 6482080 h 6482080"/>
              <a:gd name="connsiteX6" fmla="*/ 1080368 w 11663680"/>
              <a:gd name="connsiteY6" fmla="*/ 6482080 h 6482080"/>
              <a:gd name="connsiteX7" fmla="*/ 0 w 11663680"/>
              <a:gd name="connsiteY7" fmla="*/ 5401712 h 6482080"/>
              <a:gd name="connsiteX8" fmla="*/ 0 w 11663680"/>
              <a:gd name="connsiteY8" fmla="*/ 1080368 h 6482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63680" h="6482080" fill="none" extrusionOk="0">
                <a:moveTo>
                  <a:pt x="0" y="1080368"/>
                </a:moveTo>
                <a:cubicBezTo>
                  <a:pt x="3664" y="582887"/>
                  <a:pt x="519517" y="60117"/>
                  <a:pt x="1080368" y="0"/>
                </a:cubicBezTo>
                <a:cubicBezTo>
                  <a:pt x="3072384" y="72427"/>
                  <a:pt x="6342519" y="61419"/>
                  <a:pt x="10583312" y="0"/>
                </a:cubicBezTo>
                <a:cubicBezTo>
                  <a:pt x="11165347" y="-100749"/>
                  <a:pt x="11626089" y="472327"/>
                  <a:pt x="11663680" y="1080368"/>
                </a:cubicBezTo>
                <a:cubicBezTo>
                  <a:pt x="11764556" y="2400858"/>
                  <a:pt x="11556367" y="4363085"/>
                  <a:pt x="11663680" y="5401712"/>
                </a:cubicBezTo>
                <a:cubicBezTo>
                  <a:pt x="11669956" y="5966528"/>
                  <a:pt x="11139458" y="6436651"/>
                  <a:pt x="10583312" y="6482080"/>
                </a:cubicBezTo>
                <a:cubicBezTo>
                  <a:pt x="7663320" y="6511907"/>
                  <a:pt x="2573030" y="6402774"/>
                  <a:pt x="1080368" y="6482080"/>
                </a:cubicBezTo>
                <a:cubicBezTo>
                  <a:pt x="506197" y="6479537"/>
                  <a:pt x="-75211" y="6013255"/>
                  <a:pt x="0" y="5401712"/>
                </a:cubicBezTo>
                <a:cubicBezTo>
                  <a:pt x="50037" y="3713327"/>
                  <a:pt x="770" y="2022009"/>
                  <a:pt x="0" y="1080368"/>
                </a:cubicBezTo>
                <a:close/>
              </a:path>
              <a:path w="11663680" h="6482080" stroke="0" extrusionOk="0">
                <a:moveTo>
                  <a:pt x="0" y="1080368"/>
                </a:moveTo>
                <a:cubicBezTo>
                  <a:pt x="83579" y="506479"/>
                  <a:pt x="510820" y="56510"/>
                  <a:pt x="1080368" y="0"/>
                </a:cubicBezTo>
                <a:cubicBezTo>
                  <a:pt x="3551770" y="123000"/>
                  <a:pt x="9554757" y="-96860"/>
                  <a:pt x="10583312" y="0"/>
                </a:cubicBezTo>
                <a:cubicBezTo>
                  <a:pt x="11138457" y="-31648"/>
                  <a:pt x="11704597" y="401207"/>
                  <a:pt x="11663680" y="1080368"/>
                </a:cubicBezTo>
                <a:cubicBezTo>
                  <a:pt x="11666853" y="2211230"/>
                  <a:pt x="11757947" y="3601009"/>
                  <a:pt x="11663680" y="5401712"/>
                </a:cubicBezTo>
                <a:cubicBezTo>
                  <a:pt x="11643796" y="6005587"/>
                  <a:pt x="11149491" y="6477090"/>
                  <a:pt x="10583312" y="6482080"/>
                </a:cubicBezTo>
                <a:cubicBezTo>
                  <a:pt x="8216843" y="6321373"/>
                  <a:pt x="4936536" y="6521747"/>
                  <a:pt x="1080368" y="6482080"/>
                </a:cubicBezTo>
                <a:cubicBezTo>
                  <a:pt x="417728" y="6468756"/>
                  <a:pt x="-27788" y="5985794"/>
                  <a:pt x="0" y="5401712"/>
                </a:cubicBezTo>
                <a:cubicBezTo>
                  <a:pt x="32216" y="3514635"/>
                  <a:pt x="57206" y="1849469"/>
                  <a:pt x="0" y="1080368"/>
                </a:cubicBezTo>
                <a:close/>
              </a:path>
            </a:pathLst>
          </a:custGeom>
          <a:ln w="57150">
            <a:solidFill>
              <a:srgbClr val="00B050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CA257848-B365-7905-2780-5BBDE4FD1D7D}"/>
              </a:ext>
            </a:extLst>
          </p:cNvPr>
          <p:cNvSpPr/>
          <p:nvPr/>
        </p:nvSpPr>
        <p:spPr>
          <a:xfrm>
            <a:off x="6526299" y="1207133"/>
            <a:ext cx="2628900" cy="779318"/>
          </a:xfrm>
          <a:prstGeom prst="roundRect">
            <a:avLst>
              <a:gd name="adj" fmla="val 34000"/>
            </a:avLst>
          </a:prstGeom>
          <a:solidFill>
            <a:srgbClr val="FFFFCC"/>
          </a:solidFill>
          <a:ln w="5715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00" b="1" dirty="0">
                <a:solidFill>
                  <a:sysClr val="windowText" lastClr="000000"/>
                </a:solidFill>
              </a:rPr>
              <a:t>90145 : 8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A106443-2BE6-C9C8-7C79-5858E9355C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70" y="2786052"/>
            <a:ext cx="3436617" cy="347168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42D6870-9AE8-1722-4071-9D0675C5D45E}"/>
              </a:ext>
            </a:extLst>
          </p:cNvPr>
          <p:cNvSpPr txBox="1"/>
          <p:nvPr/>
        </p:nvSpPr>
        <p:spPr>
          <a:xfrm>
            <a:off x="3552998" y="571297"/>
            <a:ext cx="514696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>
                <a:solidFill>
                  <a:srgbClr val="FF0000"/>
                </a:solidFill>
              </a:rPr>
              <a:t>THỰC HIỆN PHÉP TÍNH SAU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6B72D43-1C4B-568A-89AF-1514BD6A0045}"/>
              </a:ext>
            </a:extLst>
          </p:cNvPr>
          <p:cNvSpPr txBox="1"/>
          <p:nvPr/>
        </p:nvSpPr>
        <p:spPr>
          <a:xfrm>
            <a:off x="6271562" y="3129026"/>
            <a:ext cx="519974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1EE381-00D1-4CDF-DBDD-00939A426F9E}"/>
              </a:ext>
            </a:extLst>
          </p:cNvPr>
          <p:cNvSpPr txBox="1"/>
          <p:nvPr/>
        </p:nvSpPr>
        <p:spPr>
          <a:xfrm>
            <a:off x="8519163" y="2587408"/>
            <a:ext cx="377816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A4E357-D81B-0FBD-406B-83C8C7842CDA}"/>
              </a:ext>
            </a:extLst>
          </p:cNvPr>
          <p:cNvSpPr txBox="1"/>
          <p:nvPr/>
        </p:nvSpPr>
        <p:spPr>
          <a:xfrm>
            <a:off x="8250145" y="2581455"/>
            <a:ext cx="355806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082F5F-75C0-7A20-655E-5F5FBBBA10BC}"/>
              </a:ext>
            </a:extLst>
          </p:cNvPr>
          <p:cNvSpPr txBox="1"/>
          <p:nvPr/>
        </p:nvSpPr>
        <p:spPr>
          <a:xfrm>
            <a:off x="5343582" y="2027374"/>
            <a:ext cx="2209708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90145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6C0AA2-3302-D645-C068-B371A76788A9}"/>
              </a:ext>
            </a:extLst>
          </p:cNvPr>
          <p:cNvSpPr txBox="1"/>
          <p:nvPr/>
        </p:nvSpPr>
        <p:spPr>
          <a:xfrm>
            <a:off x="7959117" y="2027374"/>
            <a:ext cx="560046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6F1AA7C-D3A6-4FA8-9E3D-475C75A1866B}"/>
              </a:ext>
            </a:extLst>
          </p:cNvPr>
          <p:cNvCxnSpPr>
            <a:cxnSpLocks/>
          </p:cNvCxnSpPr>
          <p:nvPr/>
        </p:nvCxnSpPr>
        <p:spPr>
          <a:xfrm>
            <a:off x="7901717" y="2616758"/>
            <a:ext cx="149166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F9BDD99-BDEC-A04D-9B54-7C2B10B4CE0F}"/>
              </a:ext>
            </a:extLst>
          </p:cNvPr>
          <p:cNvCxnSpPr>
            <a:cxnSpLocks/>
          </p:cNvCxnSpPr>
          <p:nvPr/>
        </p:nvCxnSpPr>
        <p:spPr>
          <a:xfrm flipV="1">
            <a:off x="7901717" y="2131503"/>
            <a:ext cx="0" cy="251325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6EED2C29-3640-B6F4-D3EA-02385B311846}"/>
              </a:ext>
            </a:extLst>
          </p:cNvPr>
          <p:cNvSpPr txBox="1"/>
          <p:nvPr/>
        </p:nvSpPr>
        <p:spPr>
          <a:xfrm>
            <a:off x="7925841" y="2584541"/>
            <a:ext cx="367471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6CEA28D-5A5D-8783-8BB2-05CBBA0F2C89}"/>
              </a:ext>
            </a:extLst>
          </p:cNvPr>
          <p:cNvSpPr txBox="1"/>
          <p:nvPr/>
        </p:nvSpPr>
        <p:spPr>
          <a:xfrm>
            <a:off x="6135629" y="2606574"/>
            <a:ext cx="39592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91ACABB-CC9D-ABE3-C296-17565F495C6A}"/>
              </a:ext>
            </a:extLst>
          </p:cNvPr>
          <p:cNvSpPr txBox="1"/>
          <p:nvPr/>
        </p:nvSpPr>
        <p:spPr>
          <a:xfrm>
            <a:off x="6702456" y="3676781"/>
            <a:ext cx="34291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B4E7988-3D75-2D3E-365F-1043C6C3E1AB}"/>
              </a:ext>
            </a:extLst>
          </p:cNvPr>
          <p:cNvSpPr txBox="1"/>
          <p:nvPr/>
        </p:nvSpPr>
        <p:spPr>
          <a:xfrm>
            <a:off x="6405955" y="2616758"/>
            <a:ext cx="39592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BA4E224-FBB5-ABB7-B6CC-C515B8179558}"/>
              </a:ext>
            </a:extLst>
          </p:cNvPr>
          <p:cNvSpPr txBox="1"/>
          <p:nvPr/>
        </p:nvSpPr>
        <p:spPr>
          <a:xfrm>
            <a:off x="6702456" y="3073472"/>
            <a:ext cx="51570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lang="vi-VN" sz="40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08C19DA-F779-262C-89D4-24E4558EAF8B}"/>
              </a:ext>
            </a:extLst>
          </p:cNvPr>
          <p:cNvSpPr txBox="1"/>
          <p:nvPr/>
        </p:nvSpPr>
        <p:spPr>
          <a:xfrm>
            <a:off x="6964576" y="3630614"/>
            <a:ext cx="51570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endParaRPr lang="vi-VN" sz="40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C6FFEAA-B60F-1E93-D5E0-5FF299706060}"/>
              </a:ext>
            </a:extLst>
          </p:cNvPr>
          <p:cNvSpPr txBox="1"/>
          <p:nvPr/>
        </p:nvSpPr>
        <p:spPr>
          <a:xfrm>
            <a:off x="8765796" y="2590590"/>
            <a:ext cx="377816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FCD1181-EBB6-D989-C629-29DC2611EB3D}"/>
              </a:ext>
            </a:extLst>
          </p:cNvPr>
          <p:cNvSpPr txBox="1"/>
          <p:nvPr/>
        </p:nvSpPr>
        <p:spPr>
          <a:xfrm>
            <a:off x="6791536" y="4230678"/>
            <a:ext cx="519974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443A1C3D-8622-6AD9-93A6-E50A8B965536}"/>
              </a:ext>
            </a:extLst>
          </p:cNvPr>
          <p:cNvSpPr/>
          <p:nvPr/>
        </p:nvSpPr>
        <p:spPr>
          <a:xfrm>
            <a:off x="5868025" y="5399512"/>
            <a:ext cx="5208683" cy="769441"/>
          </a:xfrm>
          <a:custGeom>
            <a:avLst/>
            <a:gdLst>
              <a:gd name="connsiteX0" fmla="*/ 0 w 5208683"/>
              <a:gd name="connsiteY0" fmla="*/ 248291 h 769441"/>
              <a:gd name="connsiteX1" fmla="*/ 248291 w 5208683"/>
              <a:gd name="connsiteY1" fmla="*/ 0 h 769441"/>
              <a:gd name="connsiteX2" fmla="*/ 4960392 w 5208683"/>
              <a:gd name="connsiteY2" fmla="*/ 0 h 769441"/>
              <a:gd name="connsiteX3" fmla="*/ 5208683 w 5208683"/>
              <a:gd name="connsiteY3" fmla="*/ 248291 h 769441"/>
              <a:gd name="connsiteX4" fmla="*/ 5208683 w 5208683"/>
              <a:gd name="connsiteY4" fmla="*/ 521150 h 769441"/>
              <a:gd name="connsiteX5" fmla="*/ 4960392 w 5208683"/>
              <a:gd name="connsiteY5" fmla="*/ 769441 h 769441"/>
              <a:gd name="connsiteX6" fmla="*/ 248291 w 5208683"/>
              <a:gd name="connsiteY6" fmla="*/ 769441 h 769441"/>
              <a:gd name="connsiteX7" fmla="*/ 0 w 5208683"/>
              <a:gd name="connsiteY7" fmla="*/ 521150 h 769441"/>
              <a:gd name="connsiteX8" fmla="*/ 0 w 5208683"/>
              <a:gd name="connsiteY8" fmla="*/ 248291 h 769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08683" h="769441" fill="none" extrusionOk="0">
                <a:moveTo>
                  <a:pt x="0" y="248291"/>
                </a:moveTo>
                <a:cubicBezTo>
                  <a:pt x="131" y="114698"/>
                  <a:pt x="119510" y="14007"/>
                  <a:pt x="248291" y="0"/>
                </a:cubicBezTo>
                <a:cubicBezTo>
                  <a:pt x="1487574" y="72427"/>
                  <a:pt x="2991888" y="61419"/>
                  <a:pt x="4960392" y="0"/>
                </a:cubicBezTo>
                <a:cubicBezTo>
                  <a:pt x="5095336" y="-15028"/>
                  <a:pt x="5195053" y="107041"/>
                  <a:pt x="5208683" y="248291"/>
                </a:cubicBezTo>
                <a:cubicBezTo>
                  <a:pt x="5212699" y="293231"/>
                  <a:pt x="5216771" y="454599"/>
                  <a:pt x="5208683" y="521150"/>
                </a:cubicBezTo>
                <a:cubicBezTo>
                  <a:pt x="5212461" y="639100"/>
                  <a:pt x="5080846" y="750750"/>
                  <a:pt x="4960392" y="769441"/>
                </a:cubicBezTo>
                <a:cubicBezTo>
                  <a:pt x="4446897" y="799268"/>
                  <a:pt x="1840662" y="690135"/>
                  <a:pt x="248291" y="769441"/>
                </a:cubicBezTo>
                <a:cubicBezTo>
                  <a:pt x="127610" y="767582"/>
                  <a:pt x="-16112" y="661463"/>
                  <a:pt x="0" y="521150"/>
                </a:cubicBezTo>
                <a:cubicBezTo>
                  <a:pt x="-1244" y="457582"/>
                  <a:pt x="-10934" y="295525"/>
                  <a:pt x="0" y="248291"/>
                </a:cubicBezTo>
                <a:close/>
              </a:path>
              <a:path w="5208683" h="769441" stroke="0" extrusionOk="0">
                <a:moveTo>
                  <a:pt x="0" y="248291"/>
                </a:moveTo>
                <a:cubicBezTo>
                  <a:pt x="22261" y="117232"/>
                  <a:pt x="115739" y="9532"/>
                  <a:pt x="248291" y="0"/>
                </a:cubicBezTo>
                <a:cubicBezTo>
                  <a:pt x="2524071" y="123000"/>
                  <a:pt x="4358537" y="-96860"/>
                  <a:pt x="4960392" y="0"/>
                </a:cubicBezTo>
                <a:cubicBezTo>
                  <a:pt x="5094256" y="-2487"/>
                  <a:pt x="5212440" y="103590"/>
                  <a:pt x="5208683" y="248291"/>
                </a:cubicBezTo>
                <a:cubicBezTo>
                  <a:pt x="5231009" y="307855"/>
                  <a:pt x="5205180" y="491773"/>
                  <a:pt x="5208683" y="521150"/>
                </a:cubicBezTo>
                <a:cubicBezTo>
                  <a:pt x="5187876" y="665815"/>
                  <a:pt x="5076267" y="765963"/>
                  <a:pt x="4960392" y="769441"/>
                </a:cubicBezTo>
                <a:cubicBezTo>
                  <a:pt x="2818190" y="608734"/>
                  <a:pt x="1142113" y="809108"/>
                  <a:pt x="248291" y="769441"/>
                </a:cubicBezTo>
                <a:cubicBezTo>
                  <a:pt x="108538" y="768911"/>
                  <a:pt x="-4687" y="656154"/>
                  <a:pt x="0" y="521150"/>
                </a:cubicBezTo>
                <a:cubicBezTo>
                  <a:pt x="12460" y="483373"/>
                  <a:pt x="4604" y="352495"/>
                  <a:pt x="0" y="248291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852854689">
                  <a:prstGeom prst="roundRect">
                    <a:avLst>
                      <a:gd name="adj" fmla="val 32269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90145 : 8 = 11268 (</a:t>
            </a:r>
            <a:r>
              <a:rPr lang="en-US" sz="3600" b="1" dirty="0" err="1">
                <a:solidFill>
                  <a:schemeClr val="tx1"/>
                </a:solidFill>
              </a:rPr>
              <a:t>dư</a:t>
            </a:r>
            <a:r>
              <a:rPr lang="en-US" sz="3600" b="1" dirty="0">
                <a:solidFill>
                  <a:schemeClr val="tx1"/>
                </a:solidFill>
              </a:rPr>
              <a:t> 1)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13271CC-4492-FC37-DDD1-545B6568DC0B}"/>
              </a:ext>
            </a:extLst>
          </p:cNvPr>
          <p:cNvSpPr txBox="1"/>
          <p:nvPr/>
        </p:nvSpPr>
        <p:spPr>
          <a:xfrm>
            <a:off x="7218163" y="4188572"/>
            <a:ext cx="51570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endParaRPr lang="vi-VN" sz="40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95F42E2-5862-6BC7-3E03-9963270878A0}"/>
              </a:ext>
            </a:extLst>
          </p:cNvPr>
          <p:cNvSpPr txBox="1"/>
          <p:nvPr/>
        </p:nvSpPr>
        <p:spPr>
          <a:xfrm>
            <a:off x="7162525" y="4676821"/>
            <a:ext cx="39592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DBA11BC-B2C9-4611-A1E8-42A37A600097}"/>
              </a:ext>
            </a:extLst>
          </p:cNvPr>
          <p:cNvSpPr txBox="1"/>
          <p:nvPr/>
        </p:nvSpPr>
        <p:spPr>
          <a:xfrm>
            <a:off x="9053275" y="2588156"/>
            <a:ext cx="377816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07232950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0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" grpId="0"/>
      <p:bldP spid="6" grpId="0"/>
      <p:bldP spid="7" grpId="0"/>
      <p:bldP spid="8" grpId="0"/>
      <p:bldP spid="9" grpId="0"/>
      <p:bldP spid="12" grpId="0"/>
      <p:bldP spid="14" grpId="0"/>
      <p:bldP spid="15" grpId="0"/>
      <p:bldP spid="16" grpId="0"/>
      <p:bldP spid="18" grpId="0"/>
      <p:bldP spid="21" grpId="0"/>
      <p:bldP spid="22" grpId="0"/>
      <p:bldP spid="23" grpId="0" animBg="1"/>
      <p:bldP spid="24" grpId="0"/>
      <p:bldP spid="2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artoon of two astronauts in space&#10;&#10;Description automatically generated">
            <a:extLst>
              <a:ext uri="{FF2B5EF4-FFF2-40B4-BE49-F238E27FC236}">
                <a16:creationId xmlns:a16="http://schemas.microsoft.com/office/drawing/2014/main" id="{DEB9F880-7495-3248-EEC3-9D79F55C50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18" b="7128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304DD00-9681-3FB2-1258-E20F132A62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118" y="2623438"/>
            <a:ext cx="6908531" cy="3691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074857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4" descr="A cartoon of a rocket ship in space&#10;&#10;Description automatically generated">
            <a:extLst>
              <a:ext uri="{FF2B5EF4-FFF2-40B4-BE49-F238E27FC236}">
                <a16:creationId xmlns:a16="http://schemas.microsoft.com/office/drawing/2014/main" id="{C210C8DE-86C8-E04A-2DDA-67322650448B}"/>
              </a:ext>
            </a:extLst>
          </p:cNvPr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47" b="2863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0F7D63D-692A-0C28-38F5-B123E1B77202}"/>
              </a:ext>
            </a:extLst>
          </p:cNvPr>
          <p:cNvSpPr/>
          <p:nvPr/>
        </p:nvSpPr>
        <p:spPr>
          <a:xfrm>
            <a:off x="294640" y="203200"/>
            <a:ext cx="11663680" cy="6482080"/>
          </a:xfrm>
          <a:custGeom>
            <a:avLst/>
            <a:gdLst>
              <a:gd name="connsiteX0" fmla="*/ 0 w 11663680"/>
              <a:gd name="connsiteY0" fmla="*/ 1080368 h 6482080"/>
              <a:gd name="connsiteX1" fmla="*/ 1080368 w 11663680"/>
              <a:gd name="connsiteY1" fmla="*/ 0 h 6482080"/>
              <a:gd name="connsiteX2" fmla="*/ 10583312 w 11663680"/>
              <a:gd name="connsiteY2" fmla="*/ 0 h 6482080"/>
              <a:gd name="connsiteX3" fmla="*/ 11663680 w 11663680"/>
              <a:gd name="connsiteY3" fmla="*/ 1080368 h 6482080"/>
              <a:gd name="connsiteX4" fmla="*/ 11663680 w 11663680"/>
              <a:gd name="connsiteY4" fmla="*/ 5401712 h 6482080"/>
              <a:gd name="connsiteX5" fmla="*/ 10583312 w 11663680"/>
              <a:gd name="connsiteY5" fmla="*/ 6482080 h 6482080"/>
              <a:gd name="connsiteX6" fmla="*/ 1080368 w 11663680"/>
              <a:gd name="connsiteY6" fmla="*/ 6482080 h 6482080"/>
              <a:gd name="connsiteX7" fmla="*/ 0 w 11663680"/>
              <a:gd name="connsiteY7" fmla="*/ 5401712 h 6482080"/>
              <a:gd name="connsiteX8" fmla="*/ 0 w 11663680"/>
              <a:gd name="connsiteY8" fmla="*/ 1080368 h 6482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63680" h="6482080" fill="none" extrusionOk="0">
                <a:moveTo>
                  <a:pt x="0" y="1080368"/>
                </a:moveTo>
                <a:cubicBezTo>
                  <a:pt x="3664" y="582887"/>
                  <a:pt x="519517" y="60117"/>
                  <a:pt x="1080368" y="0"/>
                </a:cubicBezTo>
                <a:cubicBezTo>
                  <a:pt x="3072384" y="72427"/>
                  <a:pt x="6342519" y="61419"/>
                  <a:pt x="10583312" y="0"/>
                </a:cubicBezTo>
                <a:cubicBezTo>
                  <a:pt x="11165347" y="-100749"/>
                  <a:pt x="11626089" y="472327"/>
                  <a:pt x="11663680" y="1080368"/>
                </a:cubicBezTo>
                <a:cubicBezTo>
                  <a:pt x="11764556" y="2400858"/>
                  <a:pt x="11556367" y="4363085"/>
                  <a:pt x="11663680" y="5401712"/>
                </a:cubicBezTo>
                <a:cubicBezTo>
                  <a:pt x="11669956" y="5966528"/>
                  <a:pt x="11139458" y="6436651"/>
                  <a:pt x="10583312" y="6482080"/>
                </a:cubicBezTo>
                <a:cubicBezTo>
                  <a:pt x="7663320" y="6511907"/>
                  <a:pt x="2573030" y="6402774"/>
                  <a:pt x="1080368" y="6482080"/>
                </a:cubicBezTo>
                <a:cubicBezTo>
                  <a:pt x="506197" y="6479537"/>
                  <a:pt x="-75211" y="6013255"/>
                  <a:pt x="0" y="5401712"/>
                </a:cubicBezTo>
                <a:cubicBezTo>
                  <a:pt x="50037" y="3713327"/>
                  <a:pt x="770" y="2022009"/>
                  <a:pt x="0" y="1080368"/>
                </a:cubicBezTo>
                <a:close/>
              </a:path>
              <a:path w="11663680" h="6482080" stroke="0" extrusionOk="0">
                <a:moveTo>
                  <a:pt x="0" y="1080368"/>
                </a:moveTo>
                <a:cubicBezTo>
                  <a:pt x="83579" y="506479"/>
                  <a:pt x="510820" y="56510"/>
                  <a:pt x="1080368" y="0"/>
                </a:cubicBezTo>
                <a:cubicBezTo>
                  <a:pt x="3551770" y="123000"/>
                  <a:pt x="9554757" y="-96860"/>
                  <a:pt x="10583312" y="0"/>
                </a:cubicBezTo>
                <a:cubicBezTo>
                  <a:pt x="11138457" y="-31648"/>
                  <a:pt x="11704597" y="401207"/>
                  <a:pt x="11663680" y="1080368"/>
                </a:cubicBezTo>
                <a:cubicBezTo>
                  <a:pt x="11666853" y="2211230"/>
                  <a:pt x="11757947" y="3601009"/>
                  <a:pt x="11663680" y="5401712"/>
                </a:cubicBezTo>
                <a:cubicBezTo>
                  <a:pt x="11643796" y="6005587"/>
                  <a:pt x="11149491" y="6477090"/>
                  <a:pt x="10583312" y="6482080"/>
                </a:cubicBezTo>
                <a:cubicBezTo>
                  <a:pt x="8216843" y="6321373"/>
                  <a:pt x="4936536" y="6521747"/>
                  <a:pt x="1080368" y="6482080"/>
                </a:cubicBezTo>
                <a:cubicBezTo>
                  <a:pt x="417728" y="6468756"/>
                  <a:pt x="-27788" y="5985794"/>
                  <a:pt x="0" y="5401712"/>
                </a:cubicBezTo>
                <a:cubicBezTo>
                  <a:pt x="32216" y="3514635"/>
                  <a:pt x="57206" y="1849469"/>
                  <a:pt x="0" y="1080368"/>
                </a:cubicBezTo>
                <a:close/>
              </a:path>
            </a:pathLst>
          </a:custGeom>
          <a:ln w="57150">
            <a:solidFill>
              <a:srgbClr val="00B050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CDFC99C-FAC4-F9BF-AFA2-59903560716D}"/>
              </a:ext>
            </a:extLst>
          </p:cNvPr>
          <p:cNvSpPr/>
          <p:nvPr/>
        </p:nvSpPr>
        <p:spPr>
          <a:xfrm>
            <a:off x="4251783" y="4488370"/>
            <a:ext cx="3688433" cy="860394"/>
          </a:xfrm>
          <a:custGeom>
            <a:avLst/>
            <a:gdLst>
              <a:gd name="connsiteX0" fmla="*/ 0 w 3688433"/>
              <a:gd name="connsiteY0" fmla="*/ 143402 h 860394"/>
              <a:gd name="connsiteX1" fmla="*/ 143402 w 3688433"/>
              <a:gd name="connsiteY1" fmla="*/ 0 h 860394"/>
              <a:gd name="connsiteX2" fmla="*/ 3545031 w 3688433"/>
              <a:gd name="connsiteY2" fmla="*/ 0 h 860394"/>
              <a:gd name="connsiteX3" fmla="*/ 3688433 w 3688433"/>
              <a:gd name="connsiteY3" fmla="*/ 143402 h 860394"/>
              <a:gd name="connsiteX4" fmla="*/ 3688433 w 3688433"/>
              <a:gd name="connsiteY4" fmla="*/ 716992 h 860394"/>
              <a:gd name="connsiteX5" fmla="*/ 3545031 w 3688433"/>
              <a:gd name="connsiteY5" fmla="*/ 860394 h 860394"/>
              <a:gd name="connsiteX6" fmla="*/ 143402 w 3688433"/>
              <a:gd name="connsiteY6" fmla="*/ 860394 h 860394"/>
              <a:gd name="connsiteX7" fmla="*/ 0 w 3688433"/>
              <a:gd name="connsiteY7" fmla="*/ 716992 h 860394"/>
              <a:gd name="connsiteX8" fmla="*/ 0 w 3688433"/>
              <a:gd name="connsiteY8" fmla="*/ 143402 h 860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88433" h="860394" fill="none" extrusionOk="0">
                <a:moveTo>
                  <a:pt x="0" y="143402"/>
                </a:moveTo>
                <a:cubicBezTo>
                  <a:pt x="4516" y="61149"/>
                  <a:pt x="63257" y="-2729"/>
                  <a:pt x="143402" y="0"/>
                </a:cubicBezTo>
                <a:cubicBezTo>
                  <a:pt x="545446" y="-14397"/>
                  <a:pt x="2295931" y="52518"/>
                  <a:pt x="3545031" y="0"/>
                </a:cubicBezTo>
                <a:cubicBezTo>
                  <a:pt x="3626208" y="3986"/>
                  <a:pt x="3693802" y="76166"/>
                  <a:pt x="3688433" y="143402"/>
                </a:cubicBezTo>
                <a:cubicBezTo>
                  <a:pt x="3707042" y="409810"/>
                  <a:pt x="3641581" y="595154"/>
                  <a:pt x="3688433" y="716992"/>
                </a:cubicBezTo>
                <a:cubicBezTo>
                  <a:pt x="3690498" y="796335"/>
                  <a:pt x="3629328" y="866847"/>
                  <a:pt x="3545031" y="860394"/>
                </a:cubicBezTo>
                <a:cubicBezTo>
                  <a:pt x="2667695" y="987865"/>
                  <a:pt x="1842957" y="848831"/>
                  <a:pt x="143402" y="860394"/>
                </a:cubicBezTo>
                <a:cubicBezTo>
                  <a:pt x="68260" y="860857"/>
                  <a:pt x="70" y="797420"/>
                  <a:pt x="0" y="716992"/>
                </a:cubicBezTo>
                <a:cubicBezTo>
                  <a:pt x="-31325" y="499418"/>
                  <a:pt x="-315" y="415471"/>
                  <a:pt x="0" y="143402"/>
                </a:cubicBezTo>
                <a:close/>
              </a:path>
              <a:path w="3688433" h="860394" stroke="0" extrusionOk="0">
                <a:moveTo>
                  <a:pt x="0" y="143402"/>
                </a:moveTo>
                <a:cubicBezTo>
                  <a:pt x="-482" y="62736"/>
                  <a:pt x="57730" y="-1289"/>
                  <a:pt x="143402" y="0"/>
                </a:cubicBezTo>
                <a:cubicBezTo>
                  <a:pt x="851162" y="-148340"/>
                  <a:pt x="2115750" y="-165001"/>
                  <a:pt x="3545031" y="0"/>
                </a:cubicBezTo>
                <a:cubicBezTo>
                  <a:pt x="3625637" y="-396"/>
                  <a:pt x="3689991" y="68943"/>
                  <a:pt x="3688433" y="143402"/>
                </a:cubicBezTo>
                <a:cubicBezTo>
                  <a:pt x="3705698" y="422333"/>
                  <a:pt x="3670855" y="618041"/>
                  <a:pt x="3688433" y="716992"/>
                </a:cubicBezTo>
                <a:cubicBezTo>
                  <a:pt x="3686468" y="794208"/>
                  <a:pt x="3633140" y="873397"/>
                  <a:pt x="3545031" y="860394"/>
                </a:cubicBezTo>
                <a:cubicBezTo>
                  <a:pt x="3198614" y="792994"/>
                  <a:pt x="542619" y="929566"/>
                  <a:pt x="143402" y="860394"/>
                </a:cubicBezTo>
                <a:cubicBezTo>
                  <a:pt x="58042" y="863181"/>
                  <a:pt x="1800" y="811316"/>
                  <a:pt x="0" y="716992"/>
                </a:cubicBezTo>
                <a:cubicBezTo>
                  <a:pt x="47404" y="636881"/>
                  <a:pt x="16619" y="269475"/>
                  <a:pt x="0" y="143402"/>
                </a:cubicBezTo>
                <a:close/>
              </a:path>
            </a:pathLst>
          </a:custGeom>
          <a:solidFill>
            <a:srgbClr val="FFFFCC"/>
          </a:solidFill>
          <a:ln w="762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3466461126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ysClr val="windowText" lastClr="000000"/>
                </a:solidFill>
              </a:rPr>
              <a:t>326 274 : 6</a:t>
            </a:r>
            <a:endParaRPr lang="en-US" sz="4800" b="1" dirty="0">
              <a:solidFill>
                <a:sysClr val="windowText" lastClr="000000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E84F86C-F87F-D842-87B2-0B978CD986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4452" y="2142632"/>
            <a:ext cx="8626588" cy="257273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C6CF449-082C-EAF2-039A-60D42AA54F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9990" y="620166"/>
            <a:ext cx="4895512" cy="215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176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Content Placeholder 4" descr="A cartoon of a rocket ship in space&#10;&#10;Description automatically generated">
            <a:extLst>
              <a:ext uri="{FF2B5EF4-FFF2-40B4-BE49-F238E27FC236}">
                <a16:creationId xmlns:a16="http://schemas.microsoft.com/office/drawing/2014/main" id="{8656A431-2F8D-4963-5203-E02A9CA247C8}"/>
              </a:ext>
            </a:extLst>
          </p:cNvPr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47" b="2863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0F7D63D-692A-0C28-38F5-B123E1B77202}"/>
              </a:ext>
            </a:extLst>
          </p:cNvPr>
          <p:cNvSpPr/>
          <p:nvPr/>
        </p:nvSpPr>
        <p:spPr>
          <a:xfrm>
            <a:off x="264160" y="187960"/>
            <a:ext cx="11663680" cy="6482080"/>
          </a:xfrm>
          <a:custGeom>
            <a:avLst/>
            <a:gdLst>
              <a:gd name="connsiteX0" fmla="*/ 0 w 11663680"/>
              <a:gd name="connsiteY0" fmla="*/ 1080368 h 6482080"/>
              <a:gd name="connsiteX1" fmla="*/ 1080368 w 11663680"/>
              <a:gd name="connsiteY1" fmla="*/ 0 h 6482080"/>
              <a:gd name="connsiteX2" fmla="*/ 10583312 w 11663680"/>
              <a:gd name="connsiteY2" fmla="*/ 0 h 6482080"/>
              <a:gd name="connsiteX3" fmla="*/ 11663680 w 11663680"/>
              <a:gd name="connsiteY3" fmla="*/ 1080368 h 6482080"/>
              <a:gd name="connsiteX4" fmla="*/ 11663680 w 11663680"/>
              <a:gd name="connsiteY4" fmla="*/ 5401712 h 6482080"/>
              <a:gd name="connsiteX5" fmla="*/ 10583312 w 11663680"/>
              <a:gd name="connsiteY5" fmla="*/ 6482080 h 6482080"/>
              <a:gd name="connsiteX6" fmla="*/ 1080368 w 11663680"/>
              <a:gd name="connsiteY6" fmla="*/ 6482080 h 6482080"/>
              <a:gd name="connsiteX7" fmla="*/ 0 w 11663680"/>
              <a:gd name="connsiteY7" fmla="*/ 5401712 h 6482080"/>
              <a:gd name="connsiteX8" fmla="*/ 0 w 11663680"/>
              <a:gd name="connsiteY8" fmla="*/ 1080368 h 6482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63680" h="6482080" fill="none" extrusionOk="0">
                <a:moveTo>
                  <a:pt x="0" y="1080368"/>
                </a:moveTo>
                <a:cubicBezTo>
                  <a:pt x="3664" y="582887"/>
                  <a:pt x="519517" y="60117"/>
                  <a:pt x="1080368" y="0"/>
                </a:cubicBezTo>
                <a:cubicBezTo>
                  <a:pt x="3072384" y="72427"/>
                  <a:pt x="6342519" y="61419"/>
                  <a:pt x="10583312" y="0"/>
                </a:cubicBezTo>
                <a:cubicBezTo>
                  <a:pt x="11165347" y="-100749"/>
                  <a:pt x="11626089" y="472327"/>
                  <a:pt x="11663680" y="1080368"/>
                </a:cubicBezTo>
                <a:cubicBezTo>
                  <a:pt x="11764556" y="2400858"/>
                  <a:pt x="11556367" y="4363085"/>
                  <a:pt x="11663680" y="5401712"/>
                </a:cubicBezTo>
                <a:cubicBezTo>
                  <a:pt x="11669956" y="5966528"/>
                  <a:pt x="11139458" y="6436651"/>
                  <a:pt x="10583312" y="6482080"/>
                </a:cubicBezTo>
                <a:cubicBezTo>
                  <a:pt x="7663320" y="6511907"/>
                  <a:pt x="2573030" y="6402774"/>
                  <a:pt x="1080368" y="6482080"/>
                </a:cubicBezTo>
                <a:cubicBezTo>
                  <a:pt x="506197" y="6479537"/>
                  <a:pt x="-75211" y="6013255"/>
                  <a:pt x="0" y="5401712"/>
                </a:cubicBezTo>
                <a:cubicBezTo>
                  <a:pt x="50037" y="3713327"/>
                  <a:pt x="770" y="2022009"/>
                  <a:pt x="0" y="1080368"/>
                </a:cubicBezTo>
                <a:close/>
              </a:path>
              <a:path w="11663680" h="6482080" stroke="0" extrusionOk="0">
                <a:moveTo>
                  <a:pt x="0" y="1080368"/>
                </a:moveTo>
                <a:cubicBezTo>
                  <a:pt x="83579" y="506479"/>
                  <a:pt x="510820" y="56510"/>
                  <a:pt x="1080368" y="0"/>
                </a:cubicBezTo>
                <a:cubicBezTo>
                  <a:pt x="3551770" y="123000"/>
                  <a:pt x="9554757" y="-96860"/>
                  <a:pt x="10583312" y="0"/>
                </a:cubicBezTo>
                <a:cubicBezTo>
                  <a:pt x="11138457" y="-31648"/>
                  <a:pt x="11704597" y="401207"/>
                  <a:pt x="11663680" y="1080368"/>
                </a:cubicBezTo>
                <a:cubicBezTo>
                  <a:pt x="11666853" y="2211230"/>
                  <a:pt x="11757947" y="3601009"/>
                  <a:pt x="11663680" y="5401712"/>
                </a:cubicBezTo>
                <a:cubicBezTo>
                  <a:pt x="11643796" y="6005587"/>
                  <a:pt x="11149491" y="6477090"/>
                  <a:pt x="10583312" y="6482080"/>
                </a:cubicBezTo>
                <a:cubicBezTo>
                  <a:pt x="8216843" y="6321373"/>
                  <a:pt x="4936536" y="6521747"/>
                  <a:pt x="1080368" y="6482080"/>
                </a:cubicBezTo>
                <a:cubicBezTo>
                  <a:pt x="417728" y="6468756"/>
                  <a:pt x="-27788" y="5985794"/>
                  <a:pt x="0" y="5401712"/>
                </a:cubicBezTo>
                <a:cubicBezTo>
                  <a:pt x="32216" y="3514635"/>
                  <a:pt x="57206" y="1849469"/>
                  <a:pt x="0" y="1080368"/>
                </a:cubicBezTo>
                <a:close/>
              </a:path>
            </a:pathLst>
          </a:custGeom>
          <a:ln w="57150">
            <a:solidFill>
              <a:srgbClr val="00B050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CDFC99C-FAC4-F9BF-AFA2-59903560716D}"/>
              </a:ext>
            </a:extLst>
          </p:cNvPr>
          <p:cNvSpPr/>
          <p:nvPr/>
        </p:nvSpPr>
        <p:spPr>
          <a:xfrm>
            <a:off x="1634260" y="1180727"/>
            <a:ext cx="3494148" cy="870785"/>
          </a:xfrm>
          <a:custGeom>
            <a:avLst/>
            <a:gdLst>
              <a:gd name="connsiteX0" fmla="*/ 0 w 3494148"/>
              <a:gd name="connsiteY0" fmla="*/ 145134 h 870785"/>
              <a:gd name="connsiteX1" fmla="*/ 145134 w 3494148"/>
              <a:gd name="connsiteY1" fmla="*/ 0 h 870785"/>
              <a:gd name="connsiteX2" fmla="*/ 3349014 w 3494148"/>
              <a:gd name="connsiteY2" fmla="*/ 0 h 870785"/>
              <a:gd name="connsiteX3" fmla="*/ 3494148 w 3494148"/>
              <a:gd name="connsiteY3" fmla="*/ 145134 h 870785"/>
              <a:gd name="connsiteX4" fmla="*/ 3494148 w 3494148"/>
              <a:gd name="connsiteY4" fmla="*/ 725651 h 870785"/>
              <a:gd name="connsiteX5" fmla="*/ 3349014 w 3494148"/>
              <a:gd name="connsiteY5" fmla="*/ 870785 h 870785"/>
              <a:gd name="connsiteX6" fmla="*/ 145134 w 3494148"/>
              <a:gd name="connsiteY6" fmla="*/ 870785 h 870785"/>
              <a:gd name="connsiteX7" fmla="*/ 0 w 3494148"/>
              <a:gd name="connsiteY7" fmla="*/ 725651 h 870785"/>
              <a:gd name="connsiteX8" fmla="*/ 0 w 3494148"/>
              <a:gd name="connsiteY8" fmla="*/ 145134 h 870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94148" h="870785" fill="none" extrusionOk="0">
                <a:moveTo>
                  <a:pt x="0" y="145134"/>
                </a:moveTo>
                <a:cubicBezTo>
                  <a:pt x="6946" y="60282"/>
                  <a:pt x="63375" y="-4627"/>
                  <a:pt x="145134" y="0"/>
                </a:cubicBezTo>
                <a:cubicBezTo>
                  <a:pt x="729913" y="-14397"/>
                  <a:pt x="2193907" y="52518"/>
                  <a:pt x="3349014" y="0"/>
                </a:cubicBezTo>
                <a:cubicBezTo>
                  <a:pt x="3430257" y="2192"/>
                  <a:pt x="3494721" y="66255"/>
                  <a:pt x="3494148" y="145134"/>
                </a:cubicBezTo>
                <a:cubicBezTo>
                  <a:pt x="3500377" y="261141"/>
                  <a:pt x="3517496" y="469395"/>
                  <a:pt x="3494148" y="725651"/>
                </a:cubicBezTo>
                <a:cubicBezTo>
                  <a:pt x="3495859" y="805925"/>
                  <a:pt x="3438020" y="881988"/>
                  <a:pt x="3349014" y="870785"/>
                </a:cubicBezTo>
                <a:cubicBezTo>
                  <a:pt x="2148715" y="998256"/>
                  <a:pt x="826527" y="859222"/>
                  <a:pt x="145134" y="870785"/>
                </a:cubicBezTo>
                <a:cubicBezTo>
                  <a:pt x="78402" y="872315"/>
                  <a:pt x="733" y="818633"/>
                  <a:pt x="0" y="725651"/>
                </a:cubicBezTo>
                <a:cubicBezTo>
                  <a:pt x="-41848" y="496074"/>
                  <a:pt x="36897" y="328367"/>
                  <a:pt x="0" y="145134"/>
                </a:cubicBezTo>
                <a:close/>
              </a:path>
              <a:path w="3494148" h="870785" stroke="0" extrusionOk="0">
                <a:moveTo>
                  <a:pt x="0" y="145134"/>
                </a:moveTo>
                <a:cubicBezTo>
                  <a:pt x="-3013" y="55811"/>
                  <a:pt x="52136" y="-2558"/>
                  <a:pt x="145134" y="0"/>
                </a:cubicBezTo>
                <a:cubicBezTo>
                  <a:pt x="568703" y="-148340"/>
                  <a:pt x="1853354" y="-165001"/>
                  <a:pt x="3349014" y="0"/>
                </a:cubicBezTo>
                <a:cubicBezTo>
                  <a:pt x="3433507" y="-1223"/>
                  <a:pt x="3497770" y="76000"/>
                  <a:pt x="3494148" y="145134"/>
                </a:cubicBezTo>
                <a:cubicBezTo>
                  <a:pt x="3480161" y="433394"/>
                  <a:pt x="3470816" y="654822"/>
                  <a:pt x="3494148" y="725651"/>
                </a:cubicBezTo>
                <a:cubicBezTo>
                  <a:pt x="3484113" y="795682"/>
                  <a:pt x="3433932" y="877737"/>
                  <a:pt x="3349014" y="870785"/>
                </a:cubicBezTo>
                <a:cubicBezTo>
                  <a:pt x="2429943" y="803385"/>
                  <a:pt x="912483" y="939957"/>
                  <a:pt x="145134" y="870785"/>
                </a:cubicBezTo>
                <a:cubicBezTo>
                  <a:pt x="54859" y="875363"/>
                  <a:pt x="1280" y="816557"/>
                  <a:pt x="0" y="725651"/>
                </a:cubicBezTo>
                <a:cubicBezTo>
                  <a:pt x="28078" y="498091"/>
                  <a:pt x="-34511" y="232268"/>
                  <a:pt x="0" y="145134"/>
                </a:cubicBezTo>
                <a:close/>
              </a:path>
            </a:pathLst>
          </a:custGeom>
          <a:solidFill>
            <a:srgbClr val="FFFFCC"/>
          </a:solidFill>
          <a:ln w="76200"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xmlns="" sd="3466461126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ysClr val="windowText" lastClr="000000"/>
                </a:solidFill>
              </a:rPr>
              <a:t>326 274 : 6</a:t>
            </a:r>
            <a:endParaRPr lang="en-US" sz="4800" b="1" dirty="0">
              <a:solidFill>
                <a:sysClr val="windowText" lastClr="000000"/>
              </a:solidFill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AA4A1F32-C01D-FD4B-A44A-DF14F5FF1BD2}"/>
              </a:ext>
            </a:extLst>
          </p:cNvPr>
          <p:cNvSpPr/>
          <p:nvPr/>
        </p:nvSpPr>
        <p:spPr>
          <a:xfrm>
            <a:off x="857168" y="2396579"/>
            <a:ext cx="5048332" cy="1680121"/>
          </a:xfrm>
          <a:custGeom>
            <a:avLst/>
            <a:gdLst>
              <a:gd name="connsiteX0" fmla="*/ 0 w 5048332"/>
              <a:gd name="connsiteY0" fmla="*/ 542158 h 1680121"/>
              <a:gd name="connsiteX1" fmla="*/ 542158 w 5048332"/>
              <a:gd name="connsiteY1" fmla="*/ 0 h 1680121"/>
              <a:gd name="connsiteX2" fmla="*/ 4506174 w 5048332"/>
              <a:gd name="connsiteY2" fmla="*/ 0 h 1680121"/>
              <a:gd name="connsiteX3" fmla="*/ 5048332 w 5048332"/>
              <a:gd name="connsiteY3" fmla="*/ 542158 h 1680121"/>
              <a:gd name="connsiteX4" fmla="*/ 5048332 w 5048332"/>
              <a:gd name="connsiteY4" fmla="*/ 1137963 h 1680121"/>
              <a:gd name="connsiteX5" fmla="*/ 4506174 w 5048332"/>
              <a:gd name="connsiteY5" fmla="*/ 1680121 h 1680121"/>
              <a:gd name="connsiteX6" fmla="*/ 542158 w 5048332"/>
              <a:gd name="connsiteY6" fmla="*/ 1680121 h 1680121"/>
              <a:gd name="connsiteX7" fmla="*/ 0 w 5048332"/>
              <a:gd name="connsiteY7" fmla="*/ 1137963 h 1680121"/>
              <a:gd name="connsiteX8" fmla="*/ 0 w 5048332"/>
              <a:gd name="connsiteY8" fmla="*/ 542158 h 1680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48332" h="1680121" fill="none" extrusionOk="0">
                <a:moveTo>
                  <a:pt x="0" y="542158"/>
                </a:moveTo>
                <a:cubicBezTo>
                  <a:pt x="1390" y="280359"/>
                  <a:pt x="270533" y="46659"/>
                  <a:pt x="542158" y="0"/>
                </a:cubicBezTo>
                <a:cubicBezTo>
                  <a:pt x="2139537" y="72427"/>
                  <a:pt x="2844601" y="61419"/>
                  <a:pt x="4506174" y="0"/>
                </a:cubicBezTo>
                <a:cubicBezTo>
                  <a:pt x="4804252" y="-9280"/>
                  <a:pt x="5002783" y="228955"/>
                  <a:pt x="5048332" y="542158"/>
                </a:cubicBezTo>
                <a:cubicBezTo>
                  <a:pt x="5079684" y="807179"/>
                  <a:pt x="5053233" y="902892"/>
                  <a:pt x="5048332" y="1137963"/>
                </a:cubicBezTo>
                <a:cubicBezTo>
                  <a:pt x="5055714" y="1399924"/>
                  <a:pt x="4801326" y="1675330"/>
                  <a:pt x="4506174" y="1680121"/>
                </a:cubicBezTo>
                <a:cubicBezTo>
                  <a:pt x="2682244" y="1709948"/>
                  <a:pt x="1792379" y="1600815"/>
                  <a:pt x="542158" y="1680121"/>
                </a:cubicBezTo>
                <a:cubicBezTo>
                  <a:pt x="301206" y="1673511"/>
                  <a:pt x="-44393" y="1446167"/>
                  <a:pt x="0" y="1137963"/>
                </a:cubicBezTo>
                <a:cubicBezTo>
                  <a:pt x="38655" y="954517"/>
                  <a:pt x="35411" y="822751"/>
                  <a:pt x="0" y="542158"/>
                </a:cubicBezTo>
                <a:close/>
              </a:path>
              <a:path w="5048332" h="1680121" stroke="0" extrusionOk="0">
                <a:moveTo>
                  <a:pt x="0" y="542158"/>
                </a:moveTo>
                <a:cubicBezTo>
                  <a:pt x="42617" y="254348"/>
                  <a:pt x="261725" y="39571"/>
                  <a:pt x="542158" y="0"/>
                </a:cubicBezTo>
                <a:cubicBezTo>
                  <a:pt x="1786912" y="123000"/>
                  <a:pt x="4002842" y="-96860"/>
                  <a:pt x="4506174" y="0"/>
                </a:cubicBezTo>
                <a:cubicBezTo>
                  <a:pt x="4780833" y="-18876"/>
                  <a:pt x="5067604" y="203879"/>
                  <a:pt x="5048332" y="542158"/>
                </a:cubicBezTo>
                <a:cubicBezTo>
                  <a:pt x="5091391" y="806049"/>
                  <a:pt x="5055725" y="943937"/>
                  <a:pt x="5048332" y="1137963"/>
                </a:cubicBezTo>
                <a:cubicBezTo>
                  <a:pt x="5044256" y="1438866"/>
                  <a:pt x="4766030" y="1673645"/>
                  <a:pt x="4506174" y="1680121"/>
                </a:cubicBezTo>
                <a:cubicBezTo>
                  <a:pt x="3252313" y="1519414"/>
                  <a:pt x="1388765" y="1719788"/>
                  <a:pt x="542158" y="1680121"/>
                </a:cubicBezTo>
                <a:cubicBezTo>
                  <a:pt x="219394" y="1675407"/>
                  <a:pt x="-43536" y="1417666"/>
                  <a:pt x="0" y="1137963"/>
                </a:cubicBezTo>
                <a:cubicBezTo>
                  <a:pt x="35874" y="916099"/>
                  <a:pt x="-37385" y="671813"/>
                  <a:pt x="0" y="542158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852854689">
                  <a:prstGeom prst="roundRect">
                    <a:avLst>
                      <a:gd name="adj" fmla="val 32269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tx1"/>
                </a:solidFill>
              </a:rPr>
              <a:t> Thực hiện phép tính này thế nào?</a:t>
            </a:r>
            <a:endParaRPr lang="en-US" sz="4800" b="1" dirty="0">
              <a:solidFill>
                <a:schemeClr val="tx1"/>
              </a:solidFill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CB9477AD-4B7C-03B5-002D-0BD3F60074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00124" y="2130236"/>
            <a:ext cx="4182218" cy="4224894"/>
          </a:xfrm>
          <a:prstGeom prst="rect">
            <a:avLst/>
          </a:prstGeom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F229D936-5FDD-5D2D-DDB7-930A77BE81AA}"/>
              </a:ext>
            </a:extLst>
          </p:cNvPr>
          <p:cNvSpPr/>
          <p:nvPr/>
        </p:nvSpPr>
        <p:spPr>
          <a:xfrm>
            <a:off x="857168" y="4460173"/>
            <a:ext cx="5048332" cy="1680121"/>
          </a:xfrm>
          <a:custGeom>
            <a:avLst/>
            <a:gdLst>
              <a:gd name="connsiteX0" fmla="*/ 0 w 5048332"/>
              <a:gd name="connsiteY0" fmla="*/ 542158 h 1680121"/>
              <a:gd name="connsiteX1" fmla="*/ 542158 w 5048332"/>
              <a:gd name="connsiteY1" fmla="*/ 0 h 1680121"/>
              <a:gd name="connsiteX2" fmla="*/ 4506174 w 5048332"/>
              <a:gd name="connsiteY2" fmla="*/ 0 h 1680121"/>
              <a:gd name="connsiteX3" fmla="*/ 5048332 w 5048332"/>
              <a:gd name="connsiteY3" fmla="*/ 542158 h 1680121"/>
              <a:gd name="connsiteX4" fmla="*/ 5048332 w 5048332"/>
              <a:gd name="connsiteY4" fmla="*/ 1137963 h 1680121"/>
              <a:gd name="connsiteX5" fmla="*/ 4506174 w 5048332"/>
              <a:gd name="connsiteY5" fmla="*/ 1680121 h 1680121"/>
              <a:gd name="connsiteX6" fmla="*/ 542158 w 5048332"/>
              <a:gd name="connsiteY6" fmla="*/ 1680121 h 1680121"/>
              <a:gd name="connsiteX7" fmla="*/ 0 w 5048332"/>
              <a:gd name="connsiteY7" fmla="*/ 1137963 h 1680121"/>
              <a:gd name="connsiteX8" fmla="*/ 0 w 5048332"/>
              <a:gd name="connsiteY8" fmla="*/ 542158 h 1680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48332" h="1680121" fill="none" extrusionOk="0">
                <a:moveTo>
                  <a:pt x="0" y="542158"/>
                </a:moveTo>
                <a:cubicBezTo>
                  <a:pt x="1390" y="280359"/>
                  <a:pt x="270533" y="46659"/>
                  <a:pt x="542158" y="0"/>
                </a:cubicBezTo>
                <a:cubicBezTo>
                  <a:pt x="2139537" y="72427"/>
                  <a:pt x="2844601" y="61419"/>
                  <a:pt x="4506174" y="0"/>
                </a:cubicBezTo>
                <a:cubicBezTo>
                  <a:pt x="4804252" y="-9280"/>
                  <a:pt x="5002783" y="228955"/>
                  <a:pt x="5048332" y="542158"/>
                </a:cubicBezTo>
                <a:cubicBezTo>
                  <a:pt x="5079684" y="807179"/>
                  <a:pt x="5053233" y="902892"/>
                  <a:pt x="5048332" y="1137963"/>
                </a:cubicBezTo>
                <a:cubicBezTo>
                  <a:pt x="5055714" y="1399924"/>
                  <a:pt x="4801326" y="1675330"/>
                  <a:pt x="4506174" y="1680121"/>
                </a:cubicBezTo>
                <a:cubicBezTo>
                  <a:pt x="2682244" y="1709948"/>
                  <a:pt x="1792379" y="1600815"/>
                  <a:pt x="542158" y="1680121"/>
                </a:cubicBezTo>
                <a:cubicBezTo>
                  <a:pt x="301206" y="1673511"/>
                  <a:pt x="-44393" y="1446167"/>
                  <a:pt x="0" y="1137963"/>
                </a:cubicBezTo>
                <a:cubicBezTo>
                  <a:pt x="38655" y="954517"/>
                  <a:pt x="35411" y="822751"/>
                  <a:pt x="0" y="542158"/>
                </a:cubicBezTo>
                <a:close/>
              </a:path>
              <a:path w="5048332" h="1680121" stroke="0" extrusionOk="0">
                <a:moveTo>
                  <a:pt x="0" y="542158"/>
                </a:moveTo>
                <a:cubicBezTo>
                  <a:pt x="42617" y="254348"/>
                  <a:pt x="261725" y="39571"/>
                  <a:pt x="542158" y="0"/>
                </a:cubicBezTo>
                <a:cubicBezTo>
                  <a:pt x="1786912" y="123000"/>
                  <a:pt x="4002842" y="-96860"/>
                  <a:pt x="4506174" y="0"/>
                </a:cubicBezTo>
                <a:cubicBezTo>
                  <a:pt x="4780833" y="-18876"/>
                  <a:pt x="5067604" y="203879"/>
                  <a:pt x="5048332" y="542158"/>
                </a:cubicBezTo>
                <a:cubicBezTo>
                  <a:pt x="5091391" y="806049"/>
                  <a:pt x="5055725" y="943937"/>
                  <a:pt x="5048332" y="1137963"/>
                </a:cubicBezTo>
                <a:cubicBezTo>
                  <a:pt x="5044256" y="1438866"/>
                  <a:pt x="4766030" y="1673645"/>
                  <a:pt x="4506174" y="1680121"/>
                </a:cubicBezTo>
                <a:cubicBezTo>
                  <a:pt x="3252313" y="1519414"/>
                  <a:pt x="1388765" y="1719788"/>
                  <a:pt x="542158" y="1680121"/>
                </a:cubicBezTo>
                <a:cubicBezTo>
                  <a:pt x="219394" y="1675407"/>
                  <a:pt x="-43536" y="1417666"/>
                  <a:pt x="0" y="1137963"/>
                </a:cubicBezTo>
                <a:cubicBezTo>
                  <a:pt x="35874" y="916099"/>
                  <a:pt x="-37385" y="671813"/>
                  <a:pt x="0" y="542158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852854689">
                  <a:prstGeom prst="roundRect">
                    <a:avLst>
                      <a:gd name="adj" fmla="val 32269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tx1"/>
                </a:solidFill>
              </a:rPr>
              <a:t>Đặt tính – Chia – Nhân – Trừ – Hạ</a:t>
            </a:r>
            <a:endParaRPr lang="en-US" sz="4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88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1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artoon of two astronauts in space&#10;&#10;Description automatically generated">
            <a:extLst>
              <a:ext uri="{FF2B5EF4-FFF2-40B4-BE49-F238E27FC236}">
                <a16:creationId xmlns:a16="http://schemas.microsoft.com/office/drawing/2014/main" id="{063B0FB8-6DDF-148B-01BD-95A9E38FBEC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18" b="7128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grpSp>
        <p:nvGrpSpPr>
          <p:cNvPr id="2" name="Nhóm 20">
            <a:extLst>
              <a:ext uri="{FF2B5EF4-FFF2-40B4-BE49-F238E27FC236}">
                <a16:creationId xmlns:a16="http://schemas.microsoft.com/office/drawing/2014/main" id="{4475EBC5-206E-5A1C-4678-8C16FFD4E531}"/>
              </a:ext>
            </a:extLst>
          </p:cNvPr>
          <p:cNvGrpSpPr/>
          <p:nvPr/>
        </p:nvGrpSpPr>
        <p:grpSpPr>
          <a:xfrm>
            <a:off x="2299000" y="4284567"/>
            <a:ext cx="8426150" cy="3202084"/>
            <a:chOff x="6371477" y="2225295"/>
            <a:chExt cx="5225750" cy="3631763"/>
          </a:xfrm>
        </p:grpSpPr>
        <p:sp>
          <p:nvSpPr>
            <p:cNvPr id="3" name="Hộp Văn bản 21">
              <a:extLst>
                <a:ext uri="{FF2B5EF4-FFF2-40B4-BE49-F238E27FC236}">
                  <a16:creationId xmlns:a16="http://schemas.microsoft.com/office/drawing/2014/main" id="{0C702B64-925C-886E-30EB-7A25988390EE}"/>
                </a:ext>
              </a:extLst>
            </p:cNvPr>
            <p:cNvSpPr txBox="1"/>
            <p:nvPr/>
          </p:nvSpPr>
          <p:spPr>
            <a:xfrm>
              <a:off x="6371477" y="2225295"/>
              <a:ext cx="5225750" cy="36317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1500" dirty="0">
                  <a:ln w="317500">
                    <a:solidFill>
                      <a:schemeClr val="bg1">
                        <a:lumMod val="95000"/>
                      </a:schemeClr>
                    </a:solidFill>
                  </a:ln>
                  <a:solidFill>
                    <a:sysClr val="windowText" lastClr="000000"/>
                  </a:solidFill>
                  <a:latin typeface="SVN-Hole Hearted" panose="020B0A06020104020203" pitchFamily="34" charset="0"/>
                </a:rPr>
                <a:t>BÀI HỌC</a:t>
              </a:r>
            </a:p>
          </p:txBody>
        </p:sp>
        <p:sp>
          <p:nvSpPr>
            <p:cNvPr id="4" name="Hộp Văn bản 22">
              <a:extLst>
                <a:ext uri="{FF2B5EF4-FFF2-40B4-BE49-F238E27FC236}">
                  <a16:creationId xmlns:a16="http://schemas.microsoft.com/office/drawing/2014/main" id="{9A9013D5-F90C-5D0E-6F22-4DCBDB55757A}"/>
                </a:ext>
              </a:extLst>
            </p:cNvPr>
            <p:cNvSpPr txBox="1"/>
            <p:nvPr/>
          </p:nvSpPr>
          <p:spPr>
            <a:xfrm>
              <a:off x="6371477" y="2225295"/>
              <a:ext cx="5225749" cy="211191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vi-VN" sz="11500" b="1" dirty="0" smtClean="0">
                  <a:ln w="28575">
                    <a:solidFill>
                      <a:schemeClr val="bg1"/>
                    </a:solidFill>
                  </a:ln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KHÁM PHÁ</a:t>
              </a:r>
              <a:endParaRPr lang="vi-VN" sz="11500" b="1" dirty="0">
                <a:ln w="28575"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1623716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9CD9E74F-C9FF-2F89-ED2F-29FFC7C4C624}"/>
              </a:ext>
            </a:extLst>
          </p:cNvPr>
          <p:cNvSpPr/>
          <p:nvPr/>
        </p:nvSpPr>
        <p:spPr>
          <a:xfrm>
            <a:off x="294640" y="203200"/>
            <a:ext cx="11663680" cy="6482080"/>
          </a:xfrm>
          <a:custGeom>
            <a:avLst/>
            <a:gdLst>
              <a:gd name="connsiteX0" fmla="*/ 0 w 11663680"/>
              <a:gd name="connsiteY0" fmla="*/ 1080368 h 6482080"/>
              <a:gd name="connsiteX1" fmla="*/ 1080368 w 11663680"/>
              <a:gd name="connsiteY1" fmla="*/ 0 h 6482080"/>
              <a:gd name="connsiteX2" fmla="*/ 10583312 w 11663680"/>
              <a:gd name="connsiteY2" fmla="*/ 0 h 6482080"/>
              <a:gd name="connsiteX3" fmla="*/ 11663680 w 11663680"/>
              <a:gd name="connsiteY3" fmla="*/ 1080368 h 6482080"/>
              <a:gd name="connsiteX4" fmla="*/ 11663680 w 11663680"/>
              <a:gd name="connsiteY4" fmla="*/ 5401712 h 6482080"/>
              <a:gd name="connsiteX5" fmla="*/ 10583312 w 11663680"/>
              <a:gd name="connsiteY5" fmla="*/ 6482080 h 6482080"/>
              <a:gd name="connsiteX6" fmla="*/ 1080368 w 11663680"/>
              <a:gd name="connsiteY6" fmla="*/ 6482080 h 6482080"/>
              <a:gd name="connsiteX7" fmla="*/ 0 w 11663680"/>
              <a:gd name="connsiteY7" fmla="*/ 5401712 h 6482080"/>
              <a:gd name="connsiteX8" fmla="*/ 0 w 11663680"/>
              <a:gd name="connsiteY8" fmla="*/ 1080368 h 6482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63680" h="6482080" fill="none" extrusionOk="0">
                <a:moveTo>
                  <a:pt x="0" y="1080368"/>
                </a:moveTo>
                <a:cubicBezTo>
                  <a:pt x="3664" y="582887"/>
                  <a:pt x="519517" y="60117"/>
                  <a:pt x="1080368" y="0"/>
                </a:cubicBezTo>
                <a:cubicBezTo>
                  <a:pt x="3072384" y="72427"/>
                  <a:pt x="6342519" y="61419"/>
                  <a:pt x="10583312" y="0"/>
                </a:cubicBezTo>
                <a:cubicBezTo>
                  <a:pt x="11165347" y="-100749"/>
                  <a:pt x="11626089" y="472327"/>
                  <a:pt x="11663680" y="1080368"/>
                </a:cubicBezTo>
                <a:cubicBezTo>
                  <a:pt x="11764556" y="2400858"/>
                  <a:pt x="11556367" y="4363085"/>
                  <a:pt x="11663680" y="5401712"/>
                </a:cubicBezTo>
                <a:cubicBezTo>
                  <a:pt x="11669956" y="5966528"/>
                  <a:pt x="11139458" y="6436651"/>
                  <a:pt x="10583312" y="6482080"/>
                </a:cubicBezTo>
                <a:cubicBezTo>
                  <a:pt x="7663320" y="6511907"/>
                  <a:pt x="2573030" y="6402774"/>
                  <a:pt x="1080368" y="6482080"/>
                </a:cubicBezTo>
                <a:cubicBezTo>
                  <a:pt x="506197" y="6479537"/>
                  <a:pt x="-75211" y="6013255"/>
                  <a:pt x="0" y="5401712"/>
                </a:cubicBezTo>
                <a:cubicBezTo>
                  <a:pt x="50037" y="3713327"/>
                  <a:pt x="770" y="2022009"/>
                  <a:pt x="0" y="1080368"/>
                </a:cubicBezTo>
                <a:close/>
              </a:path>
              <a:path w="11663680" h="6482080" stroke="0" extrusionOk="0">
                <a:moveTo>
                  <a:pt x="0" y="1080368"/>
                </a:moveTo>
                <a:cubicBezTo>
                  <a:pt x="83579" y="506479"/>
                  <a:pt x="510820" y="56510"/>
                  <a:pt x="1080368" y="0"/>
                </a:cubicBezTo>
                <a:cubicBezTo>
                  <a:pt x="3551770" y="123000"/>
                  <a:pt x="9554757" y="-96860"/>
                  <a:pt x="10583312" y="0"/>
                </a:cubicBezTo>
                <a:cubicBezTo>
                  <a:pt x="11138457" y="-31648"/>
                  <a:pt x="11704597" y="401207"/>
                  <a:pt x="11663680" y="1080368"/>
                </a:cubicBezTo>
                <a:cubicBezTo>
                  <a:pt x="11666853" y="2211230"/>
                  <a:pt x="11757947" y="3601009"/>
                  <a:pt x="11663680" y="5401712"/>
                </a:cubicBezTo>
                <a:cubicBezTo>
                  <a:pt x="11643796" y="6005587"/>
                  <a:pt x="11149491" y="6477090"/>
                  <a:pt x="10583312" y="6482080"/>
                </a:cubicBezTo>
                <a:cubicBezTo>
                  <a:pt x="8216843" y="6321373"/>
                  <a:pt x="4936536" y="6521747"/>
                  <a:pt x="1080368" y="6482080"/>
                </a:cubicBezTo>
                <a:cubicBezTo>
                  <a:pt x="417728" y="6468756"/>
                  <a:pt x="-27788" y="5985794"/>
                  <a:pt x="0" y="5401712"/>
                </a:cubicBezTo>
                <a:cubicBezTo>
                  <a:pt x="32216" y="3514635"/>
                  <a:pt x="57206" y="1849469"/>
                  <a:pt x="0" y="1080368"/>
                </a:cubicBezTo>
                <a:close/>
              </a:path>
            </a:pathLst>
          </a:custGeom>
          <a:ln w="57150">
            <a:solidFill>
              <a:srgbClr val="00B050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peech Bubble: Rectangle with Corners Rounded 27">
            <a:extLst>
              <a:ext uri="{FF2B5EF4-FFF2-40B4-BE49-F238E27FC236}">
                <a16:creationId xmlns:a16="http://schemas.microsoft.com/office/drawing/2014/main" id="{C2B250C4-3ED2-32D6-4D37-336438A32906}"/>
              </a:ext>
            </a:extLst>
          </p:cNvPr>
          <p:cNvSpPr/>
          <p:nvPr/>
        </p:nvSpPr>
        <p:spPr>
          <a:xfrm>
            <a:off x="4154227" y="610200"/>
            <a:ext cx="8062193" cy="5748641"/>
          </a:xfrm>
          <a:prstGeom prst="plaque">
            <a:avLst>
              <a:gd name="adj" fmla="val 5763"/>
            </a:avLst>
          </a:prstGeom>
          <a:solidFill>
            <a:srgbClr val="FFFFCC"/>
          </a:solidFill>
          <a:ln w="28575">
            <a:solidFill>
              <a:srgbClr val="FF5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5918325-753D-0D98-8954-04586BB57F20}"/>
              </a:ext>
            </a:extLst>
          </p:cNvPr>
          <p:cNvSpPr/>
          <p:nvPr/>
        </p:nvSpPr>
        <p:spPr>
          <a:xfrm>
            <a:off x="945572" y="792813"/>
            <a:ext cx="3023181" cy="779318"/>
          </a:xfrm>
          <a:prstGeom prst="roundRect">
            <a:avLst>
              <a:gd name="adj" fmla="val 34000"/>
            </a:avLst>
          </a:prstGeom>
          <a:ln w="5715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00" b="1">
                <a:solidFill>
                  <a:sysClr val="windowText" lastClr="000000"/>
                </a:solidFill>
              </a:rPr>
              <a:t>326 274 : 6 = ?</a:t>
            </a:r>
            <a:endParaRPr lang="en-US" sz="3400" b="1" dirty="0">
              <a:solidFill>
                <a:sysClr val="windowText" lastClr="00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2647208-70CA-3369-99D1-3E38F505983C}"/>
              </a:ext>
            </a:extLst>
          </p:cNvPr>
          <p:cNvSpPr txBox="1"/>
          <p:nvPr/>
        </p:nvSpPr>
        <p:spPr>
          <a:xfrm>
            <a:off x="942838" y="3360738"/>
            <a:ext cx="384561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400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4A60031-4322-6469-2C08-B7C32189B09E}"/>
              </a:ext>
            </a:extLst>
          </p:cNvPr>
          <p:cNvSpPr txBox="1"/>
          <p:nvPr/>
        </p:nvSpPr>
        <p:spPr>
          <a:xfrm>
            <a:off x="3101419" y="2826211"/>
            <a:ext cx="34184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400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97342EC-CEF2-4E79-BD84-34A8DAC7EDD3}"/>
              </a:ext>
            </a:extLst>
          </p:cNvPr>
          <p:cNvSpPr txBox="1"/>
          <p:nvPr/>
        </p:nvSpPr>
        <p:spPr>
          <a:xfrm>
            <a:off x="2838183" y="2820258"/>
            <a:ext cx="31405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400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BDB9FE0-E6DB-F2C7-B48D-0AC9C11658F1}"/>
              </a:ext>
            </a:extLst>
          </p:cNvPr>
          <p:cNvSpPr txBox="1"/>
          <p:nvPr/>
        </p:nvSpPr>
        <p:spPr>
          <a:xfrm>
            <a:off x="-110129" y="2266177"/>
            <a:ext cx="2209708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4000">
                <a:latin typeface="Calibri" panose="020F0502020204030204" pitchFamily="34" charset="0"/>
                <a:cs typeface="Calibri" panose="020F0502020204030204" pitchFamily="34" charset="0"/>
              </a:rPr>
              <a:t>326 274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81A3F29-926C-3453-1510-E04D400CD1DD}"/>
              </a:ext>
            </a:extLst>
          </p:cNvPr>
          <p:cNvSpPr txBox="1"/>
          <p:nvPr/>
        </p:nvSpPr>
        <p:spPr>
          <a:xfrm>
            <a:off x="1979515" y="2266177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4000"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72E65A9-3A07-37E2-60C8-DCE2F37F161F}"/>
              </a:ext>
            </a:extLst>
          </p:cNvPr>
          <p:cNvCxnSpPr>
            <a:cxnSpLocks/>
          </p:cNvCxnSpPr>
          <p:nvPr/>
        </p:nvCxnSpPr>
        <p:spPr>
          <a:xfrm>
            <a:off x="2448006" y="2855561"/>
            <a:ext cx="146710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3B9F127-BE5D-BACD-E228-3CF3BB62E528}"/>
              </a:ext>
            </a:extLst>
          </p:cNvPr>
          <p:cNvCxnSpPr>
            <a:cxnSpLocks/>
          </p:cNvCxnSpPr>
          <p:nvPr/>
        </p:nvCxnSpPr>
        <p:spPr>
          <a:xfrm flipV="1">
            <a:off x="2448006" y="2370306"/>
            <a:ext cx="0" cy="297669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190E9CA4-D79F-A216-8390-B002201291BC}"/>
              </a:ext>
            </a:extLst>
          </p:cNvPr>
          <p:cNvSpPr txBox="1"/>
          <p:nvPr/>
        </p:nvSpPr>
        <p:spPr>
          <a:xfrm>
            <a:off x="2497752" y="2823344"/>
            <a:ext cx="34184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4000"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A6E9EA8-4631-6194-0F50-92CC8D5D0374}"/>
              </a:ext>
            </a:extLst>
          </p:cNvPr>
          <p:cNvSpPr txBox="1"/>
          <p:nvPr/>
        </p:nvSpPr>
        <p:spPr>
          <a:xfrm>
            <a:off x="674655" y="2834699"/>
            <a:ext cx="39592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400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AA76C10-29D9-64F7-C016-8ECBA94A5246}"/>
              </a:ext>
            </a:extLst>
          </p:cNvPr>
          <p:cNvSpPr txBox="1"/>
          <p:nvPr/>
        </p:nvSpPr>
        <p:spPr>
          <a:xfrm>
            <a:off x="1161947" y="3860175"/>
            <a:ext cx="39592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400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B77BE86-94C8-21DA-CB3C-002ADB898C40}"/>
              </a:ext>
            </a:extLst>
          </p:cNvPr>
          <p:cNvSpPr txBox="1"/>
          <p:nvPr/>
        </p:nvSpPr>
        <p:spPr>
          <a:xfrm>
            <a:off x="4826101" y="488653"/>
            <a:ext cx="4530434" cy="760095"/>
          </a:xfrm>
          <a:prstGeom prst="plaque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>
                <a:solidFill>
                  <a:srgbClr val="000000"/>
                </a:solidFill>
                <a:ea typeface="Calibri" panose="020F0502020204030204" pitchFamily="34" charset="0"/>
              </a:rPr>
              <a:t>32 chia 6 </a:t>
            </a:r>
            <a:r>
              <a:rPr lang="en-US" sz="3200" err="1">
                <a:solidFill>
                  <a:srgbClr val="000000"/>
                </a:solidFill>
                <a:ea typeface="Calibri" panose="020F0502020204030204" pitchFamily="34" charset="0"/>
              </a:rPr>
              <a:t>được</a:t>
            </a:r>
            <a:r>
              <a:rPr lang="en-US" sz="3200">
                <a:solidFill>
                  <a:srgbClr val="000000"/>
                </a:solidFill>
                <a:ea typeface="Calibri" panose="020F0502020204030204" pitchFamily="34" charset="0"/>
              </a:rPr>
              <a:t> 5, </a:t>
            </a:r>
            <a:r>
              <a:rPr lang="en-US" sz="3200" err="1">
                <a:solidFill>
                  <a:srgbClr val="000000"/>
                </a:solidFill>
                <a:ea typeface="Calibri" panose="020F0502020204030204" pitchFamily="34" charset="0"/>
              </a:rPr>
              <a:t>viết</a:t>
            </a:r>
            <a:r>
              <a:rPr lang="en-US" sz="3200">
                <a:solidFill>
                  <a:srgbClr val="000000"/>
                </a:solidFill>
                <a:ea typeface="Calibri" panose="020F0502020204030204" pitchFamily="34" charset="0"/>
              </a:rPr>
              <a:t> 5.</a:t>
            </a:r>
            <a:endParaRPr lang="en-US" sz="3200" dirty="0">
              <a:solidFill>
                <a:srgbClr val="000000"/>
              </a:solidFill>
              <a:ea typeface="Calibri" panose="020F050202020403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30898DE-B553-4230-AB42-4A74247C0BCC}"/>
              </a:ext>
            </a:extLst>
          </p:cNvPr>
          <p:cNvSpPr txBox="1"/>
          <p:nvPr/>
        </p:nvSpPr>
        <p:spPr>
          <a:xfrm>
            <a:off x="4827963" y="1316684"/>
            <a:ext cx="5357478" cy="760095"/>
          </a:xfrm>
          <a:prstGeom prst="plaque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err="1">
                <a:solidFill>
                  <a:srgbClr val="000000"/>
                </a:solidFill>
                <a:ea typeface="Calibri" panose="020F0502020204030204" pitchFamily="34" charset="0"/>
              </a:rPr>
              <a:t>Hạ</a:t>
            </a:r>
            <a:r>
              <a:rPr lang="en-US" sz="3200">
                <a:solidFill>
                  <a:srgbClr val="000000"/>
                </a:solidFill>
                <a:ea typeface="Calibri" panose="020F0502020204030204" pitchFamily="34" charset="0"/>
              </a:rPr>
              <a:t> 6; 26 chia 6 </a:t>
            </a:r>
            <a:r>
              <a:rPr lang="en-US" sz="3200" err="1">
                <a:solidFill>
                  <a:srgbClr val="000000"/>
                </a:solidFill>
                <a:ea typeface="Calibri" panose="020F0502020204030204" pitchFamily="34" charset="0"/>
              </a:rPr>
              <a:t>được</a:t>
            </a:r>
            <a:r>
              <a:rPr lang="en-US" sz="3200">
                <a:solidFill>
                  <a:srgbClr val="000000"/>
                </a:solidFill>
                <a:ea typeface="Calibri" panose="020F0502020204030204" pitchFamily="34" charset="0"/>
              </a:rPr>
              <a:t> 4, </a:t>
            </a:r>
            <a:r>
              <a:rPr lang="en-US" sz="3200" err="1">
                <a:solidFill>
                  <a:srgbClr val="000000"/>
                </a:solidFill>
                <a:ea typeface="Calibri" panose="020F0502020204030204" pitchFamily="34" charset="0"/>
              </a:rPr>
              <a:t>viết</a:t>
            </a:r>
            <a:r>
              <a:rPr lang="en-US" sz="3200">
                <a:solidFill>
                  <a:srgbClr val="000000"/>
                </a:solidFill>
                <a:ea typeface="Calibri" panose="020F0502020204030204" pitchFamily="34" charset="0"/>
              </a:rPr>
              <a:t> 4.</a:t>
            </a:r>
            <a:endParaRPr lang="en-US" sz="3200" dirty="0">
              <a:solidFill>
                <a:srgbClr val="000000"/>
              </a:solidFill>
              <a:ea typeface="Calibri" panose="020F0502020204030204" pitchFamily="34" charset="0"/>
            </a:endParaRPr>
          </a:p>
        </p:txBody>
      </p:sp>
      <p:pic>
        <p:nvPicPr>
          <p:cNvPr id="24" name="Picture 4">
            <a:extLst>
              <a:ext uri="{FF2B5EF4-FFF2-40B4-BE49-F238E27FC236}">
                <a16:creationId xmlns:a16="http://schemas.microsoft.com/office/drawing/2014/main" id="{550CE89B-D400-2261-6278-32F1DA67FC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7806" y="722031"/>
            <a:ext cx="297574" cy="297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BAA200F3-4C10-32A6-6C43-E91AC8299ED1}"/>
              </a:ext>
            </a:extLst>
          </p:cNvPr>
          <p:cNvSpPr txBox="1"/>
          <p:nvPr/>
        </p:nvSpPr>
        <p:spPr>
          <a:xfrm>
            <a:off x="4827717" y="2146516"/>
            <a:ext cx="2811812" cy="760095"/>
          </a:xfrm>
          <a:prstGeom prst="plaque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err="1">
                <a:solidFill>
                  <a:srgbClr val="000000"/>
                </a:solidFill>
                <a:ea typeface="Calibri" panose="020F0502020204030204" pitchFamily="34" charset="0"/>
              </a:rPr>
              <a:t>Hạ</a:t>
            </a:r>
            <a:r>
              <a:rPr lang="en-US" sz="3200">
                <a:solidFill>
                  <a:srgbClr val="000000"/>
                </a:solidFill>
                <a:ea typeface="Calibri" panose="020F0502020204030204" pitchFamily="34" charset="0"/>
              </a:rPr>
              <a:t> 2; </a:t>
            </a:r>
            <a:r>
              <a:rPr lang="en-US" sz="3200" err="1">
                <a:solidFill>
                  <a:srgbClr val="000000"/>
                </a:solidFill>
                <a:ea typeface="Calibri" panose="020F0502020204030204" pitchFamily="34" charset="0"/>
              </a:rPr>
              <a:t>được</a:t>
            </a:r>
            <a:r>
              <a:rPr lang="en-US" sz="3200">
                <a:solidFill>
                  <a:srgbClr val="000000"/>
                </a:solidFill>
                <a:ea typeface="Calibri" panose="020F0502020204030204" pitchFamily="34" charset="0"/>
              </a:rPr>
              <a:t> 22; </a:t>
            </a:r>
            <a:endParaRPr lang="en-US" sz="3200" dirty="0">
              <a:solidFill>
                <a:srgbClr val="000000"/>
              </a:solidFill>
              <a:ea typeface="Calibri" panose="020F050202020403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8403882-A318-2576-55A2-D84BCDCF3ECA}"/>
              </a:ext>
            </a:extLst>
          </p:cNvPr>
          <p:cNvSpPr txBox="1"/>
          <p:nvPr/>
        </p:nvSpPr>
        <p:spPr>
          <a:xfrm>
            <a:off x="4929478" y="1039064"/>
            <a:ext cx="324268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>
                <a:solidFill>
                  <a:srgbClr val="000000"/>
                </a:solidFill>
              </a:rPr>
              <a:t>5 </a:t>
            </a:r>
            <a:r>
              <a:rPr lang="en-US" sz="3200" err="1">
                <a:solidFill>
                  <a:srgbClr val="000000"/>
                </a:solidFill>
              </a:rPr>
              <a:t>nhân</a:t>
            </a:r>
            <a:r>
              <a:rPr lang="en-US" sz="3200">
                <a:solidFill>
                  <a:srgbClr val="000000"/>
                </a:solidFill>
              </a:rPr>
              <a:t> 6 </a:t>
            </a:r>
            <a:r>
              <a:rPr lang="en-US" sz="3200" err="1">
                <a:solidFill>
                  <a:srgbClr val="000000"/>
                </a:solidFill>
              </a:rPr>
              <a:t>bằng</a:t>
            </a:r>
            <a:r>
              <a:rPr lang="en-US" sz="3200">
                <a:solidFill>
                  <a:srgbClr val="000000"/>
                </a:solidFill>
              </a:rPr>
              <a:t> 30;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BD4C576-ACB6-886E-AB3C-84F46BA97FE7}"/>
              </a:ext>
            </a:extLst>
          </p:cNvPr>
          <p:cNvSpPr txBox="1"/>
          <p:nvPr/>
        </p:nvSpPr>
        <p:spPr>
          <a:xfrm>
            <a:off x="7982149" y="1039064"/>
            <a:ext cx="452144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>
                <a:solidFill>
                  <a:srgbClr val="000000"/>
                </a:solidFill>
              </a:rPr>
              <a:t>32 </a:t>
            </a:r>
            <a:r>
              <a:rPr lang="en-US" sz="3200" err="1">
                <a:solidFill>
                  <a:srgbClr val="000000"/>
                </a:solidFill>
              </a:rPr>
              <a:t>trừ</a:t>
            </a:r>
            <a:r>
              <a:rPr lang="en-US" sz="3200">
                <a:solidFill>
                  <a:srgbClr val="000000"/>
                </a:solidFill>
              </a:rPr>
              <a:t> 30 </a:t>
            </a:r>
            <a:r>
              <a:rPr lang="en-US" sz="3200" err="1">
                <a:solidFill>
                  <a:srgbClr val="000000"/>
                </a:solidFill>
              </a:rPr>
              <a:t>bằng</a:t>
            </a:r>
            <a:r>
              <a:rPr lang="en-US" sz="3200">
                <a:solidFill>
                  <a:srgbClr val="000000"/>
                </a:solidFill>
              </a:rPr>
              <a:t> 2, viết 2.</a:t>
            </a:r>
            <a:endParaRPr lang="en-US" sz="3200" dirty="0">
              <a:solidFill>
                <a:srgbClr val="000000"/>
              </a:solidFill>
            </a:endParaRPr>
          </a:p>
        </p:txBody>
      </p:sp>
      <p:pic>
        <p:nvPicPr>
          <p:cNvPr id="28" name="Picture 4">
            <a:extLst>
              <a:ext uri="{FF2B5EF4-FFF2-40B4-BE49-F238E27FC236}">
                <a16:creationId xmlns:a16="http://schemas.microsoft.com/office/drawing/2014/main" id="{276F65F6-2E4C-EDF2-1EE0-B7FF071CB9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9668" y="1538800"/>
            <a:ext cx="297574" cy="297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>
            <a:extLst>
              <a:ext uri="{FF2B5EF4-FFF2-40B4-BE49-F238E27FC236}">
                <a16:creationId xmlns:a16="http://schemas.microsoft.com/office/drawing/2014/main" id="{F7E1B9EA-C34A-9CFB-D216-01DB6A1F90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7510" y="2377777"/>
            <a:ext cx="297574" cy="297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91178C5D-9F49-D9DC-05E3-FE15A15262D9}"/>
              </a:ext>
            </a:extLst>
          </p:cNvPr>
          <p:cNvSpPr txBox="1"/>
          <p:nvPr/>
        </p:nvSpPr>
        <p:spPr>
          <a:xfrm>
            <a:off x="4903183" y="1836329"/>
            <a:ext cx="361099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>
                <a:solidFill>
                  <a:srgbClr val="000000"/>
                </a:solidFill>
              </a:rPr>
              <a:t>4 </a:t>
            </a:r>
            <a:r>
              <a:rPr lang="en-US" sz="3200" err="1">
                <a:solidFill>
                  <a:srgbClr val="000000"/>
                </a:solidFill>
              </a:rPr>
              <a:t>nhân</a:t>
            </a:r>
            <a:r>
              <a:rPr lang="en-US" sz="3200">
                <a:solidFill>
                  <a:srgbClr val="000000"/>
                </a:solidFill>
              </a:rPr>
              <a:t> 6 </a:t>
            </a:r>
            <a:r>
              <a:rPr lang="en-US" sz="3200" err="1">
                <a:solidFill>
                  <a:srgbClr val="000000"/>
                </a:solidFill>
              </a:rPr>
              <a:t>bằng</a:t>
            </a:r>
            <a:r>
              <a:rPr lang="en-US" sz="3200">
                <a:solidFill>
                  <a:srgbClr val="000000"/>
                </a:solidFill>
              </a:rPr>
              <a:t> 24;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D118E30-7DCB-8777-CC88-72993DB27212}"/>
              </a:ext>
            </a:extLst>
          </p:cNvPr>
          <p:cNvSpPr txBox="1"/>
          <p:nvPr/>
        </p:nvSpPr>
        <p:spPr>
          <a:xfrm>
            <a:off x="7962117" y="1830148"/>
            <a:ext cx="491129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>
                <a:solidFill>
                  <a:srgbClr val="000000"/>
                </a:solidFill>
              </a:rPr>
              <a:t>26 </a:t>
            </a:r>
            <a:r>
              <a:rPr lang="en-US" sz="3200" err="1">
                <a:solidFill>
                  <a:srgbClr val="000000"/>
                </a:solidFill>
              </a:rPr>
              <a:t>trừ</a:t>
            </a:r>
            <a:r>
              <a:rPr lang="en-US" sz="3200">
                <a:solidFill>
                  <a:srgbClr val="000000"/>
                </a:solidFill>
              </a:rPr>
              <a:t> 24 </a:t>
            </a:r>
            <a:r>
              <a:rPr lang="en-US" sz="3200" err="1">
                <a:solidFill>
                  <a:srgbClr val="000000"/>
                </a:solidFill>
              </a:rPr>
              <a:t>bằng</a:t>
            </a:r>
            <a:r>
              <a:rPr lang="en-US" sz="3200">
                <a:solidFill>
                  <a:srgbClr val="000000"/>
                </a:solidFill>
              </a:rPr>
              <a:t> 2, viết 2.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A2245AD-3624-7918-8ED0-5F5777078F9C}"/>
              </a:ext>
            </a:extLst>
          </p:cNvPr>
          <p:cNvSpPr txBox="1"/>
          <p:nvPr/>
        </p:nvSpPr>
        <p:spPr>
          <a:xfrm>
            <a:off x="4894979" y="2703862"/>
            <a:ext cx="426001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>
                <a:solidFill>
                  <a:srgbClr val="000000"/>
                </a:solidFill>
              </a:rPr>
              <a:t>22 chia 6 </a:t>
            </a:r>
            <a:r>
              <a:rPr lang="en-US" sz="3200" err="1">
                <a:solidFill>
                  <a:srgbClr val="000000"/>
                </a:solidFill>
              </a:rPr>
              <a:t>được</a:t>
            </a:r>
            <a:r>
              <a:rPr lang="en-US" sz="3200">
                <a:solidFill>
                  <a:srgbClr val="000000"/>
                </a:solidFill>
              </a:rPr>
              <a:t> 3, </a:t>
            </a:r>
            <a:r>
              <a:rPr lang="en-US" sz="3200" err="1">
                <a:solidFill>
                  <a:srgbClr val="000000"/>
                </a:solidFill>
              </a:rPr>
              <a:t>viết</a:t>
            </a:r>
            <a:r>
              <a:rPr lang="en-US" sz="3200">
                <a:solidFill>
                  <a:srgbClr val="000000"/>
                </a:solidFill>
              </a:rPr>
              <a:t> 3.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13DE913-2121-3DA0-0469-F7892ABEC30D}"/>
              </a:ext>
            </a:extLst>
          </p:cNvPr>
          <p:cNvSpPr txBox="1"/>
          <p:nvPr/>
        </p:nvSpPr>
        <p:spPr>
          <a:xfrm>
            <a:off x="4929478" y="3137072"/>
            <a:ext cx="320031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>
                <a:solidFill>
                  <a:srgbClr val="000000"/>
                </a:solidFill>
              </a:rPr>
              <a:t>3 </a:t>
            </a:r>
            <a:r>
              <a:rPr lang="en-US" sz="3200" err="1">
                <a:solidFill>
                  <a:srgbClr val="000000"/>
                </a:solidFill>
              </a:rPr>
              <a:t>nhân</a:t>
            </a:r>
            <a:r>
              <a:rPr lang="en-US" sz="3200">
                <a:solidFill>
                  <a:srgbClr val="000000"/>
                </a:solidFill>
              </a:rPr>
              <a:t> 6 </a:t>
            </a:r>
            <a:r>
              <a:rPr lang="en-US" sz="3200" err="1">
                <a:solidFill>
                  <a:srgbClr val="000000"/>
                </a:solidFill>
              </a:rPr>
              <a:t>bằng</a:t>
            </a:r>
            <a:r>
              <a:rPr lang="en-US" sz="3200">
                <a:solidFill>
                  <a:srgbClr val="000000"/>
                </a:solidFill>
              </a:rPr>
              <a:t> 18;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DDABBBB-4E2D-CA69-536E-5D8D0B866B78}"/>
              </a:ext>
            </a:extLst>
          </p:cNvPr>
          <p:cNvSpPr txBox="1"/>
          <p:nvPr/>
        </p:nvSpPr>
        <p:spPr>
          <a:xfrm>
            <a:off x="7982150" y="3147493"/>
            <a:ext cx="395112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>
                <a:solidFill>
                  <a:srgbClr val="000000"/>
                </a:solidFill>
              </a:rPr>
              <a:t>22 </a:t>
            </a:r>
            <a:r>
              <a:rPr lang="en-US" sz="3200" err="1">
                <a:solidFill>
                  <a:srgbClr val="000000"/>
                </a:solidFill>
              </a:rPr>
              <a:t>trừ</a:t>
            </a:r>
            <a:r>
              <a:rPr lang="en-US" sz="3200">
                <a:solidFill>
                  <a:srgbClr val="000000"/>
                </a:solidFill>
              </a:rPr>
              <a:t> 8 </a:t>
            </a:r>
            <a:r>
              <a:rPr lang="en-US" sz="3200" err="1">
                <a:solidFill>
                  <a:srgbClr val="000000"/>
                </a:solidFill>
              </a:rPr>
              <a:t>bằng</a:t>
            </a:r>
            <a:r>
              <a:rPr lang="en-US" sz="3200">
                <a:solidFill>
                  <a:srgbClr val="000000"/>
                </a:solidFill>
              </a:rPr>
              <a:t> 4, viết 4.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3050AFF-9810-82C3-6CDA-C41030DD4EFD}"/>
              </a:ext>
            </a:extLst>
          </p:cNvPr>
          <p:cNvSpPr txBox="1"/>
          <p:nvPr/>
        </p:nvSpPr>
        <p:spPr>
          <a:xfrm>
            <a:off x="945471" y="2834698"/>
            <a:ext cx="39592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4000"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D050419-6064-DCC0-9A53-FF622F4CD374}"/>
              </a:ext>
            </a:extLst>
          </p:cNvPr>
          <p:cNvSpPr txBox="1"/>
          <p:nvPr/>
        </p:nvSpPr>
        <p:spPr>
          <a:xfrm>
            <a:off x="1214254" y="3306498"/>
            <a:ext cx="51570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vi-VN" sz="4000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E4D37FD-4B44-A5CA-B6EC-82369163C985}"/>
              </a:ext>
            </a:extLst>
          </p:cNvPr>
          <p:cNvSpPr txBox="1"/>
          <p:nvPr/>
        </p:nvSpPr>
        <p:spPr>
          <a:xfrm>
            <a:off x="1479110" y="3814008"/>
            <a:ext cx="51570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  <a:endParaRPr lang="vi-VN" sz="400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A132956-FB66-357D-7E97-DFDF3FFADD0B}"/>
              </a:ext>
            </a:extLst>
          </p:cNvPr>
          <p:cNvSpPr txBox="1"/>
          <p:nvPr/>
        </p:nvSpPr>
        <p:spPr>
          <a:xfrm>
            <a:off x="4810816" y="3398600"/>
            <a:ext cx="7609557" cy="1400175"/>
          </a:xfrm>
          <a:prstGeom prst="plaque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solidFill>
                  <a:srgbClr val="000000"/>
                </a:solidFill>
                <a:ea typeface="Calibri" panose="020F0502020204030204" pitchFamily="34" charset="0"/>
              </a:rPr>
              <a:t>Hạ</a:t>
            </a:r>
            <a:r>
              <a:rPr lang="en-US" sz="3200" dirty="0">
                <a:solidFill>
                  <a:srgbClr val="000000"/>
                </a:solidFill>
                <a:ea typeface="Calibri" panose="020F0502020204030204" pitchFamily="34" charset="0"/>
              </a:rPr>
              <a:t> 7</a:t>
            </a:r>
            <a:r>
              <a:rPr lang="en-US" sz="3200">
                <a:solidFill>
                  <a:srgbClr val="000000"/>
                </a:solidFill>
                <a:ea typeface="Calibri" panose="020F0502020204030204" pitchFamily="34" charset="0"/>
              </a:rPr>
              <a:t>; được 47, 47 chia 6 được 7; viết 7.</a:t>
            </a:r>
          </a:p>
          <a:p>
            <a:pPr algn="just"/>
            <a:r>
              <a:rPr lang="en-US" sz="3200">
                <a:solidFill>
                  <a:srgbClr val="000000"/>
                </a:solidFill>
                <a:ea typeface="Calibri" panose="020F0502020204030204" pitchFamily="34" charset="0"/>
              </a:rPr>
              <a:t>7 nhân 6 bằng 42; 47 trừ 42 bằng 5, viết 5</a:t>
            </a:r>
            <a:endParaRPr lang="en-US" sz="3200" dirty="0">
              <a:solidFill>
                <a:srgbClr val="000000"/>
              </a:solidFill>
              <a:ea typeface="Calibri" panose="020F0502020204030204" pitchFamily="34" charset="0"/>
            </a:endParaRPr>
          </a:p>
        </p:txBody>
      </p:sp>
      <p:pic>
        <p:nvPicPr>
          <p:cNvPr id="39" name="Picture 4">
            <a:extLst>
              <a:ext uri="{FF2B5EF4-FFF2-40B4-BE49-F238E27FC236}">
                <a16:creationId xmlns:a16="http://schemas.microsoft.com/office/drawing/2014/main" id="{688783C7-E98E-75C0-1EA3-FCEBDCDD69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080" y="3793581"/>
            <a:ext cx="297574" cy="297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40919B22-0388-78F3-5F8B-95B105C28FA7}"/>
              </a:ext>
            </a:extLst>
          </p:cNvPr>
          <p:cNvSpPr txBox="1"/>
          <p:nvPr/>
        </p:nvSpPr>
        <p:spPr>
          <a:xfrm>
            <a:off x="3360092" y="2822788"/>
            <a:ext cx="34184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4000"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C1E041B-899F-BD9D-D351-A0DAEF0C9063}"/>
              </a:ext>
            </a:extLst>
          </p:cNvPr>
          <p:cNvSpPr txBox="1"/>
          <p:nvPr/>
        </p:nvSpPr>
        <p:spPr>
          <a:xfrm>
            <a:off x="1406858" y="4255323"/>
            <a:ext cx="384561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4000"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9EB8B80-0310-9C4C-FF32-DE7C70217434}"/>
              </a:ext>
            </a:extLst>
          </p:cNvPr>
          <p:cNvSpPr txBox="1"/>
          <p:nvPr/>
        </p:nvSpPr>
        <p:spPr>
          <a:xfrm>
            <a:off x="4855727" y="4458357"/>
            <a:ext cx="2811812" cy="760095"/>
          </a:xfrm>
          <a:prstGeom prst="plaque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err="1">
                <a:solidFill>
                  <a:srgbClr val="000000"/>
                </a:solidFill>
                <a:ea typeface="Calibri" panose="020F0502020204030204" pitchFamily="34" charset="0"/>
              </a:rPr>
              <a:t>Hạ</a:t>
            </a:r>
            <a:r>
              <a:rPr lang="en-US" sz="3200">
                <a:solidFill>
                  <a:srgbClr val="000000"/>
                </a:solidFill>
                <a:ea typeface="Calibri" panose="020F0502020204030204" pitchFamily="34" charset="0"/>
              </a:rPr>
              <a:t> 4; </a:t>
            </a:r>
            <a:r>
              <a:rPr lang="en-US" sz="3200" err="1">
                <a:solidFill>
                  <a:srgbClr val="000000"/>
                </a:solidFill>
                <a:ea typeface="Calibri" panose="020F0502020204030204" pitchFamily="34" charset="0"/>
              </a:rPr>
              <a:t>được</a:t>
            </a:r>
            <a:r>
              <a:rPr lang="en-US" sz="3200">
                <a:solidFill>
                  <a:srgbClr val="000000"/>
                </a:solidFill>
                <a:ea typeface="Calibri" panose="020F0502020204030204" pitchFamily="34" charset="0"/>
              </a:rPr>
              <a:t> 54; </a:t>
            </a:r>
            <a:endParaRPr lang="en-US" sz="3200" dirty="0">
              <a:solidFill>
                <a:srgbClr val="000000"/>
              </a:solidFill>
              <a:ea typeface="Calibri" panose="020F0502020204030204" pitchFamily="34" charset="0"/>
            </a:endParaRPr>
          </a:p>
        </p:txBody>
      </p:sp>
      <p:pic>
        <p:nvPicPr>
          <p:cNvPr id="48" name="Picture 4">
            <a:extLst>
              <a:ext uri="{FF2B5EF4-FFF2-40B4-BE49-F238E27FC236}">
                <a16:creationId xmlns:a16="http://schemas.microsoft.com/office/drawing/2014/main" id="{FCCD3EEF-A84E-7B2B-9F78-FE1427E7DB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524" y="4705713"/>
            <a:ext cx="297574" cy="297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BF2D22F8-5ED2-7959-7825-EA8EC05DB32E}"/>
              </a:ext>
            </a:extLst>
          </p:cNvPr>
          <p:cNvSpPr txBox="1"/>
          <p:nvPr/>
        </p:nvSpPr>
        <p:spPr>
          <a:xfrm>
            <a:off x="4922989" y="5015703"/>
            <a:ext cx="426001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>
                <a:solidFill>
                  <a:srgbClr val="000000"/>
                </a:solidFill>
              </a:rPr>
              <a:t>54 chia 6 </a:t>
            </a:r>
            <a:r>
              <a:rPr lang="en-US" sz="3200" err="1">
                <a:solidFill>
                  <a:srgbClr val="000000"/>
                </a:solidFill>
              </a:rPr>
              <a:t>được</a:t>
            </a:r>
            <a:r>
              <a:rPr lang="en-US" sz="3200">
                <a:solidFill>
                  <a:srgbClr val="000000"/>
                </a:solidFill>
              </a:rPr>
              <a:t> 9, </a:t>
            </a:r>
            <a:r>
              <a:rPr lang="en-US" sz="3200" err="1">
                <a:solidFill>
                  <a:srgbClr val="000000"/>
                </a:solidFill>
              </a:rPr>
              <a:t>viết</a:t>
            </a:r>
            <a:r>
              <a:rPr lang="en-US" sz="3200">
                <a:solidFill>
                  <a:srgbClr val="000000"/>
                </a:solidFill>
              </a:rPr>
              <a:t> 9.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48CE662-5D1F-ACE1-B626-AEC07B3345B2}"/>
              </a:ext>
            </a:extLst>
          </p:cNvPr>
          <p:cNvSpPr txBox="1"/>
          <p:nvPr/>
        </p:nvSpPr>
        <p:spPr>
          <a:xfrm>
            <a:off x="1674198" y="4207193"/>
            <a:ext cx="51570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endParaRPr lang="vi-VN" sz="4000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A2E9895-705C-E604-D789-631C07E589F8}"/>
              </a:ext>
            </a:extLst>
          </p:cNvPr>
          <p:cNvSpPr txBox="1"/>
          <p:nvPr/>
        </p:nvSpPr>
        <p:spPr>
          <a:xfrm>
            <a:off x="4944687" y="5458435"/>
            <a:ext cx="320031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>
                <a:solidFill>
                  <a:srgbClr val="000000"/>
                </a:solidFill>
              </a:rPr>
              <a:t>9 </a:t>
            </a:r>
            <a:r>
              <a:rPr lang="en-US" sz="3200" err="1">
                <a:solidFill>
                  <a:srgbClr val="000000"/>
                </a:solidFill>
              </a:rPr>
              <a:t>nhân</a:t>
            </a:r>
            <a:r>
              <a:rPr lang="en-US" sz="3200">
                <a:solidFill>
                  <a:srgbClr val="000000"/>
                </a:solidFill>
              </a:rPr>
              <a:t> 6 </a:t>
            </a:r>
            <a:r>
              <a:rPr lang="en-US" sz="3200" err="1">
                <a:solidFill>
                  <a:srgbClr val="000000"/>
                </a:solidFill>
              </a:rPr>
              <a:t>bằng</a:t>
            </a:r>
            <a:r>
              <a:rPr lang="en-US" sz="3200">
                <a:solidFill>
                  <a:srgbClr val="000000"/>
                </a:solidFill>
              </a:rPr>
              <a:t> 54;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838AC97-53C2-54F8-07CC-169CBB6D4584}"/>
              </a:ext>
            </a:extLst>
          </p:cNvPr>
          <p:cNvSpPr txBox="1"/>
          <p:nvPr/>
        </p:nvSpPr>
        <p:spPr>
          <a:xfrm>
            <a:off x="7956492" y="5460656"/>
            <a:ext cx="435754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>
                <a:solidFill>
                  <a:srgbClr val="000000"/>
                </a:solidFill>
              </a:rPr>
              <a:t>54 </a:t>
            </a:r>
            <a:r>
              <a:rPr lang="en-US" sz="3200" err="1">
                <a:solidFill>
                  <a:srgbClr val="000000"/>
                </a:solidFill>
              </a:rPr>
              <a:t>trừ</a:t>
            </a:r>
            <a:r>
              <a:rPr lang="en-US" sz="3200">
                <a:solidFill>
                  <a:srgbClr val="000000"/>
                </a:solidFill>
              </a:rPr>
              <a:t> 54 </a:t>
            </a:r>
            <a:r>
              <a:rPr lang="en-US" sz="3200" err="1">
                <a:solidFill>
                  <a:srgbClr val="000000"/>
                </a:solidFill>
              </a:rPr>
              <a:t>bằng</a:t>
            </a:r>
            <a:r>
              <a:rPr lang="en-US" sz="3200">
                <a:solidFill>
                  <a:srgbClr val="000000"/>
                </a:solidFill>
              </a:rPr>
              <a:t> 0, viết 0.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810AD186-E424-DB90-4B7C-BD78ECCA9C7A}"/>
              </a:ext>
            </a:extLst>
          </p:cNvPr>
          <p:cNvSpPr txBox="1"/>
          <p:nvPr/>
        </p:nvSpPr>
        <p:spPr>
          <a:xfrm>
            <a:off x="3708207" y="2813447"/>
            <a:ext cx="317634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4000"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85329C52-B001-B75C-2D46-43A4EC5D51B3}"/>
              </a:ext>
            </a:extLst>
          </p:cNvPr>
          <p:cNvSpPr txBox="1"/>
          <p:nvPr/>
        </p:nvSpPr>
        <p:spPr>
          <a:xfrm>
            <a:off x="1553506" y="4762833"/>
            <a:ext cx="39592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75ECFC0E-1CB3-B43E-232D-FA98EA2FF74F}"/>
              </a:ext>
            </a:extLst>
          </p:cNvPr>
          <p:cNvSpPr/>
          <p:nvPr/>
        </p:nvSpPr>
        <p:spPr>
          <a:xfrm>
            <a:off x="555586" y="5579523"/>
            <a:ext cx="4151325" cy="779318"/>
          </a:xfrm>
          <a:prstGeom prst="roundRect">
            <a:avLst>
              <a:gd name="adj" fmla="val 34000"/>
            </a:avLst>
          </a:prstGeom>
          <a:solidFill>
            <a:srgbClr val="CCFFFF"/>
          </a:solidFill>
          <a:ln w="5715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00" b="1">
                <a:solidFill>
                  <a:sysClr val="windowText" lastClr="000000"/>
                </a:solidFill>
              </a:rPr>
              <a:t>326 274 : 6 = 54 379</a:t>
            </a:r>
            <a:endParaRPr lang="en-US" sz="34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9497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000"/>
                            </p:stCondLst>
                            <p:childTnLst>
                              <p:par>
                                <p:cTn id="1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00"/>
                            </p:stCondLst>
                            <p:childTnLst>
                              <p:par>
                                <p:cTn id="17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000"/>
                            </p:stCondLst>
                            <p:childTnLst>
                              <p:par>
                                <p:cTn id="17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11" grpId="0"/>
      <p:bldP spid="12" grpId="0"/>
      <p:bldP spid="15" grpId="0"/>
      <p:bldP spid="16" grpId="0"/>
      <p:bldP spid="19" grpId="0"/>
      <p:bldP spid="21" grpId="0"/>
      <p:bldP spid="22" grpId="0"/>
      <p:bldP spid="23" grpId="0"/>
      <p:bldP spid="25" grpId="0"/>
      <p:bldP spid="26" grpId="0"/>
      <p:bldP spid="27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41" grpId="0"/>
      <p:bldP spid="44" grpId="0"/>
      <p:bldP spid="47" grpId="0"/>
      <p:bldP spid="49" grpId="0"/>
      <p:bldP spid="50" grpId="0"/>
      <p:bldP spid="51" grpId="0"/>
      <p:bldP spid="52" grpId="0"/>
      <p:bldP spid="53" grpId="0"/>
      <p:bldP spid="55" grpId="0"/>
      <p:bldP spid="5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 descr="A cartoon of a rocket ship in space&#10;&#10;Description automatically generated">
            <a:extLst>
              <a:ext uri="{FF2B5EF4-FFF2-40B4-BE49-F238E27FC236}">
                <a16:creationId xmlns:a16="http://schemas.microsoft.com/office/drawing/2014/main" id="{58F777CC-5F8F-D702-773E-BC8D23E7F7D7}"/>
              </a:ext>
            </a:extLst>
          </p:cNvPr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47" b="2863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27AE040-5F35-9156-6B67-8E2AEBCC6D7F}"/>
              </a:ext>
            </a:extLst>
          </p:cNvPr>
          <p:cNvSpPr/>
          <p:nvPr/>
        </p:nvSpPr>
        <p:spPr>
          <a:xfrm>
            <a:off x="294640" y="203200"/>
            <a:ext cx="11663680" cy="6482080"/>
          </a:xfrm>
          <a:custGeom>
            <a:avLst/>
            <a:gdLst>
              <a:gd name="connsiteX0" fmla="*/ 0 w 11663680"/>
              <a:gd name="connsiteY0" fmla="*/ 1080368 h 6482080"/>
              <a:gd name="connsiteX1" fmla="*/ 1080368 w 11663680"/>
              <a:gd name="connsiteY1" fmla="*/ 0 h 6482080"/>
              <a:gd name="connsiteX2" fmla="*/ 10583312 w 11663680"/>
              <a:gd name="connsiteY2" fmla="*/ 0 h 6482080"/>
              <a:gd name="connsiteX3" fmla="*/ 11663680 w 11663680"/>
              <a:gd name="connsiteY3" fmla="*/ 1080368 h 6482080"/>
              <a:gd name="connsiteX4" fmla="*/ 11663680 w 11663680"/>
              <a:gd name="connsiteY4" fmla="*/ 5401712 h 6482080"/>
              <a:gd name="connsiteX5" fmla="*/ 10583312 w 11663680"/>
              <a:gd name="connsiteY5" fmla="*/ 6482080 h 6482080"/>
              <a:gd name="connsiteX6" fmla="*/ 1080368 w 11663680"/>
              <a:gd name="connsiteY6" fmla="*/ 6482080 h 6482080"/>
              <a:gd name="connsiteX7" fmla="*/ 0 w 11663680"/>
              <a:gd name="connsiteY7" fmla="*/ 5401712 h 6482080"/>
              <a:gd name="connsiteX8" fmla="*/ 0 w 11663680"/>
              <a:gd name="connsiteY8" fmla="*/ 1080368 h 6482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63680" h="6482080" fill="none" extrusionOk="0">
                <a:moveTo>
                  <a:pt x="0" y="1080368"/>
                </a:moveTo>
                <a:cubicBezTo>
                  <a:pt x="3664" y="582887"/>
                  <a:pt x="519517" y="60117"/>
                  <a:pt x="1080368" y="0"/>
                </a:cubicBezTo>
                <a:cubicBezTo>
                  <a:pt x="3072384" y="72427"/>
                  <a:pt x="6342519" y="61419"/>
                  <a:pt x="10583312" y="0"/>
                </a:cubicBezTo>
                <a:cubicBezTo>
                  <a:pt x="11165347" y="-100749"/>
                  <a:pt x="11626089" y="472327"/>
                  <a:pt x="11663680" y="1080368"/>
                </a:cubicBezTo>
                <a:cubicBezTo>
                  <a:pt x="11764556" y="2400858"/>
                  <a:pt x="11556367" y="4363085"/>
                  <a:pt x="11663680" y="5401712"/>
                </a:cubicBezTo>
                <a:cubicBezTo>
                  <a:pt x="11669956" y="5966528"/>
                  <a:pt x="11139458" y="6436651"/>
                  <a:pt x="10583312" y="6482080"/>
                </a:cubicBezTo>
                <a:cubicBezTo>
                  <a:pt x="7663320" y="6511907"/>
                  <a:pt x="2573030" y="6402774"/>
                  <a:pt x="1080368" y="6482080"/>
                </a:cubicBezTo>
                <a:cubicBezTo>
                  <a:pt x="506197" y="6479537"/>
                  <a:pt x="-75211" y="6013255"/>
                  <a:pt x="0" y="5401712"/>
                </a:cubicBezTo>
                <a:cubicBezTo>
                  <a:pt x="50037" y="3713327"/>
                  <a:pt x="770" y="2022009"/>
                  <a:pt x="0" y="1080368"/>
                </a:cubicBezTo>
                <a:close/>
              </a:path>
              <a:path w="11663680" h="6482080" stroke="0" extrusionOk="0">
                <a:moveTo>
                  <a:pt x="0" y="1080368"/>
                </a:moveTo>
                <a:cubicBezTo>
                  <a:pt x="83579" y="506479"/>
                  <a:pt x="510820" y="56510"/>
                  <a:pt x="1080368" y="0"/>
                </a:cubicBezTo>
                <a:cubicBezTo>
                  <a:pt x="3551770" y="123000"/>
                  <a:pt x="9554757" y="-96860"/>
                  <a:pt x="10583312" y="0"/>
                </a:cubicBezTo>
                <a:cubicBezTo>
                  <a:pt x="11138457" y="-31648"/>
                  <a:pt x="11704597" y="401207"/>
                  <a:pt x="11663680" y="1080368"/>
                </a:cubicBezTo>
                <a:cubicBezTo>
                  <a:pt x="11666853" y="2211230"/>
                  <a:pt x="11757947" y="3601009"/>
                  <a:pt x="11663680" y="5401712"/>
                </a:cubicBezTo>
                <a:cubicBezTo>
                  <a:pt x="11643796" y="6005587"/>
                  <a:pt x="11149491" y="6477090"/>
                  <a:pt x="10583312" y="6482080"/>
                </a:cubicBezTo>
                <a:cubicBezTo>
                  <a:pt x="8216843" y="6321373"/>
                  <a:pt x="4936536" y="6521747"/>
                  <a:pt x="1080368" y="6482080"/>
                </a:cubicBezTo>
                <a:cubicBezTo>
                  <a:pt x="417728" y="6468756"/>
                  <a:pt x="-27788" y="5985794"/>
                  <a:pt x="0" y="5401712"/>
                </a:cubicBezTo>
                <a:cubicBezTo>
                  <a:pt x="32216" y="3514635"/>
                  <a:pt x="57206" y="1849469"/>
                  <a:pt x="0" y="1080368"/>
                </a:cubicBezTo>
                <a:close/>
              </a:path>
            </a:pathLst>
          </a:custGeom>
          <a:ln w="57150">
            <a:solidFill>
              <a:srgbClr val="00B050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0DF8F0B-9FD0-177F-3684-7171EA72483C}"/>
              </a:ext>
            </a:extLst>
          </p:cNvPr>
          <p:cNvSpPr txBox="1"/>
          <p:nvPr/>
        </p:nvSpPr>
        <p:spPr>
          <a:xfrm>
            <a:off x="1554478" y="1011971"/>
            <a:ext cx="96469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/>
              <a:t>Thử lại phép tính bằng cách nhân ngược lại: </a:t>
            </a:r>
          </a:p>
          <a:p>
            <a:pPr algn="ctr"/>
            <a:r>
              <a:rPr lang="en-US" sz="4000" b="1"/>
              <a:t>54 379 × 6 = 326 274</a:t>
            </a:r>
            <a:endParaRPr lang="en-US" sz="4000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2605DDC-DCDF-410B-B180-31B7DDC29A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847" y="2306881"/>
            <a:ext cx="4182218" cy="422489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CA7EFB2-CBFD-BE59-EC7B-CBD685B094F4}"/>
              </a:ext>
            </a:extLst>
          </p:cNvPr>
          <p:cNvSpPr txBox="1"/>
          <p:nvPr/>
        </p:nvSpPr>
        <p:spPr>
          <a:xfrm>
            <a:off x="40423" y="30480"/>
            <a:ext cx="254217" cy="369332"/>
          </a:xfrm>
          <a:prstGeom prst="rect">
            <a:avLst/>
          </a:prstGeom>
          <a:solidFill>
            <a:srgbClr val="868686"/>
          </a:solidFill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7E7E7E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6254568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94D1CFE-2F80-86B3-6771-EF13E7F1AA21}"/>
              </a:ext>
            </a:extLst>
          </p:cNvPr>
          <p:cNvSpPr/>
          <p:nvPr/>
        </p:nvSpPr>
        <p:spPr>
          <a:xfrm>
            <a:off x="294640" y="203200"/>
            <a:ext cx="11663680" cy="6482080"/>
          </a:xfrm>
          <a:custGeom>
            <a:avLst/>
            <a:gdLst>
              <a:gd name="connsiteX0" fmla="*/ 0 w 11663680"/>
              <a:gd name="connsiteY0" fmla="*/ 1080368 h 6482080"/>
              <a:gd name="connsiteX1" fmla="*/ 1080368 w 11663680"/>
              <a:gd name="connsiteY1" fmla="*/ 0 h 6482080"/>
              <a:gd name="connsiteX2" fmla="*/ 10583312 w 11663680"/>
              <a:gd name="connsiteY2" fmla="*/ 0 h 6482080"/>
              <a:gd name="connsiteX3" fmla="*/ 11663680 w 11663680"/>
              <a:gd name="connsiteY3" fmla="*/ 1080368 h 6482080"/>
              <a:gd name="connsiteX4" fmla="*/ 11663680 w 11663680"/>
              <a:gd name="connsiteY4" fmla="*/ 5401712 h 6482080"/>
              <a:gd name="connsiteX5" fmla="*/ 10583312 w 11663680"/>
              <a:gd name="connsiteY5" fmla="*/ 6482080 h 6482080"/>
              <a:gd name="connsiteX6" fmla="*/ 1080368 w 11663680"/>
              <a:gd name="connsiteY6" fmla="*/ 6482080 h 6482080"/>
              <a:gd name="connsiteX7" fmla="*/ 0 w 11663680"/>
              <a:gd name="connsiteY7" fmla="*/ 5401712 h 6482080"/>
              <a:gd name="connsiteX8" fmla="*/ 0 w 11663680"/>
              <a:gd name="connsiteY8" fmla="*/ 1080368 h 6482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63680" h="6482080" fill="none" extrusionOk="0">
                <a:moveTo>
                  <a:pt x="0" y="1080368"/>
                </a:moveTo>
                <a:cubicBezTo>
                  <a:pt x="3664" y="582887"/>
                  <a:pt x="519517" y="60117"/>
                  <a:pt x="1080368" y="0"/>
                </a:cubicBezTo>
                <a:cubicBezTo>
                  <a:pt x="3072384" y="72427"/>
                  <a:pt x="6342519" y="61419"/>
                  <a:pt x="10583312" y="0"/>
                </a:cubicBezTo>
                <a:cubicBezTo>
                  <a:pt x="11165347" y="-100749"/>
                  <a:pt x="11626089" y="472327"/>
                  <a:pt x="11663680" y="1080368"/>
                </a:cubicBezTo>
                <a:cubicBezTo>
                  <a:pt x="11764556" y="2400858"/>
                  <a:pt x="11556367" y="4363085"/>
                  <a:pt x="11663680" y="5401712"/>
                </a:cubicBezTo>
                <a:cubicBezTo>
                  <a:pt x="11669956" y="5966528"/>
                  <a:pt x="11139458" y="6436651"/>
                  <a:pt x="10583312" y="6482080"/>
                </a:cubicBezTo>
                <a:cubicBezTo>
                  <a:pt x="7663320" y="6511907"/>
                  <a:pt x="2573030" y="6402774"/>
                  <a:pt x="1080368" y="6482080"/>
                </a:cubicBezTo>
                <a:cubicBezTo>
                  <a:pt x="506197" y="6479537"/>
                  <a:pt x="-75211" y="6013255"/>
                  <a:pt x="0" y="5401712"/>
                </a:cubicBezTo>
                <a:cubicBezTo>
                  <a:pt x="50037" y="3713327"/>
                  <a:pt x="770" y="2022009"/>
                  <a:pt x="0" y="1080368"/>
                </a:cubicBezTo>
                <a:close/>
              </a:path>
              <a:path w="11663680" h="6482080" stroke="0" extrusionOk="0">
                <a:moveTo>
                  <a:pt x="0" y="1080368"/>
                </a:moveTo>
                <a:cubicBezTo>
                  <a:pt x="83579" y="506479"/>
                  <a:pt x="510820" y="56510"/>
                  <a:pt x="1080368" y="0"/>
                </a:cubicBezTo>
                <a:cubicBezTo>
                  <a:pt x="3551770" y="123000"/>
                  <a:pt x="9554757" y="-96860"/>
                  <a:pt x="10583312" y="0"/>
                </a:cubicBezTo>
                <a:cubicBezTo>
                  <a:pt x="11138457" y="-31648"/>
                  <a:pt x="11704597" y="401207"/>
                  <a:pt x="11663680" y="1080368"/>
                </a:cubicBezTo>
                <a:cubicBezTo>
                  <a:pt x="11666853" y="2211230"/>
                  <a:pt x="11757947" y="3601009"/>
                  <a:pt x="11663680" y="5401712"/>
                </a:cubicBezTo>
                <a:cubicBezTo>
                  <a:pt x="11643796" y="6005587"/>
                  <a:pt x="11149491" y="6477090"/>
                  <a:pt x="10583312" y="6482080"/>
                </a:cubicBezTo>
                <a:cubicBezTo>
                  <a:pt x="8216843" y="6321373"/>
                  <a:pt x="4936536" y="6521747"/>
                  <a:pt x="1080368" y="6482080"/>
                </a:cubicBezTo>
                <a:cubicBezTo>
                  <a:pt x="417728" y="6468756"/>
                  <a:pt x="-27788" y="5985794"/>
                  <a:pt x="0" y="5401712"/>
                </a:cubicBezTo>
                <a:cubicBezTo>
                  <a:pt x="32216" y="3514635"/>
                  <a:pt x="57206" y="1849469"/>
                  <a:pt x="0" y="1080368"/>
                </a:cubicBezTo>
                <a:close/>
              </a:path>
            </a:pathLst>
          </a:custGeom>
          <a:ln w="57150">
            <a:solidFill>
              <a:srgbClr val="00B050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peech Bubble: Rectangle with Corners Rounded 27">
            <a:extLst>
              <a:ext uri="{FF2B5EF4-FFF2-40B4-BE49-F238E27FC236}">
                <a16:creationId xmlns:a16="http://schemas.microsoft.com/office/drawing/2014/main" id="{C2B250C4-3ED2-32D6-4D37-336438A32906}"/>
              </a:ext>
            </a:extLst>
          </p:cNvPr>
          <p:cNvSpPr/>
          <p:nvPr/>
        </p:nvSpPr>
        <p:spPr>
          <a:xfrm>
            <a:off x="3902626" y="452216"/>
            <a:ext cx="7919003" cy="6024784"/>
          </a:xfrm>
          <a:prstGeom prst="plaque">
            <a:avLst>
              <a:gd name="adj" fmla="val 9408"/>
            </a:avLst>
          </a:prstGeom>
          <a:solidFill>
            <a:srgbClr val="FFFFCC"/>
          </a:solidFill>
          <a:ln w="28575">
            <a:solidFill>
              <a:srgbClr val="FF5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5918325-753D-0D98-8954-04586BB57F20}"/>
              </a:ext>
            </a:extLst>
          </p:cNvPr>
          <p:cNvSpPr/>
          <p:nvPr/>
        </p:nvSpPr>
        <p:spPr>
          <a:xfrm>
            <a:off x="659885" y="793396"/>
            <a:ext cx="2969533" cy="779318"/>
          </a:xfrm>
          <a:prstGeom prst="roundRect">
            <a:avLst>
              <a:gd name="adj" fmla="val 34000"/>
            </a:avLst>
          </a:prstGeom>
          <a:ln w="5715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00" b="1">
                <a:solidFill>
                  <a:sysClr val="windowText" lastClr="000000"/>
                </a:solidFill>
              </a:rPr>
              <a:t>212 729 : 4 = ?</a:t>
            </a:r>
            <a:endParaRPr lang="en-US" sz="3400" b="1" dirty="0">
              <a:solidFill>
                <a:sysClr val="windowText" lastClr="00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2647208-70CA-3369-99D1-3E38F505983C}"/>
              </a:ext>
            </a:extLst>
          </p:cNvPr>
          <p:cNvSpPr txBox="1"/>
          <p:nvPr/>
        </p:nvSpPr>
        <p:spPr>
          <a:xfrm>
            <a:off x="791314" y="3245290"/>
            <a:ext cx="384561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4A60031-4322-6469-2C08-B7C32189B09E}"/>
              </a:ext>
            </a:extLst>
          </p:cNvPr>
          <p:cNvSpPr txBox="1"/>
          <p:nvPr/>
        </p:nvSpPr>
        <p:spPr>
          <a:xfrm>
            <a:off x="2935000" y="2676133"/>
            <a:ext cx="34184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97342EC-CEF2-4E79-BD84-34A8DAC7EDD3}"/>
              </a:ext>
            </a:extLst>
          </p:cNvPr>
          <p:cNvSpPr txBox="1"/>
          <p:nvPr/>
        </p:nvSpPr>
        <p:spPr>
          <a:xfrm>
            <a:off x="2671764" y="2680571"/>
            <a:ext cx="31405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400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BDB9FE0-E6DB-F2C7-B48D-0AC9C11658F1}"/>
              </a:ext>
            </a:extLst>
          </p:cNvPr>
          <p:cNvSpPr txBox="1"/>
          <p:nvPr/>
        </p:nvSpPr>
        <p:spPr>
          <a:xfrm>
            <a:off x="-276548" y="2126490"/>
            <a:ext cx="2209708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4000">
                <a:latin typeface="Calibri" panose="020F0502020204030204" pitchFamily="34" charset="0"/>
                <a:cs typeface="Calibri" panose="020F0502020204030204" pitchFamily="34" charset="0"/>
              </a:rPr>
              <a:t>212729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81A3F29-926C-3453-1510-E04D400CD1DD}"/>
              </a:ext>
            </a:extLst>
          </p:cNvPr>
          <p:cNvSpPr txBox="1"/>
          <p:nvPr/>
        </p:nvSpPr>
        <p:spPr>
          <a:xfrm>
            <a:off x="2401020" y="2126490"/>
            <a:ext cx="498013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72E65A9-3A07-37E2-60C8-DCE2F37F161F}"/>
              </a:ext>
            </a:extLst>
          </p:cNvPr>
          <p:cNvCxnSpPr>
            <a:cxnSpLocks/>
          </p:cNvCxnSpPr>
          <p:nvPr/>
        </p:nvCxnSpPr>
        <p:spPr>
          <a:xfrm>
            <a:off x="2281587" y="2715874"/>
            <a:ext cx="146710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3B9F127-BE5D-BACD-E228-3CF3BB62E528}"/>
              </a:ext>
            </a:extLst>
          </p:cNvPr>
          <p:cNvCxnSpPr>
            <a:cxnSpLocks/>
          </p:cNvCxnSpPr>
          <p:nvPr/>
        </p:nvCxnSpPr>
        <p:spPr>
          <a:xfrm flipV="1">
            <a:off x="2281587" y="2230619"/>
            <a:ext cx="0" cy="260230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190E9CA4-D79F-A216-8390-B002201291BC}"/>
              </a:ext>
            </a:extLst>
          </p:cNvPr>
          <p:cNvSpPr txBox="1"/>
          <p:nvPr/>
        </p:nvSpPr>
        <p:spPr>
          <a:xfrm>
            <a:off x="2331333" y="2683657"/>
            <a:ext cx="34184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4000"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A6E9EA8-4631-6194-0F50-92CC8D5D0374}"/>
              </a:ext>
            </a:extLst>
          </p:cNvPr>
          <p:cNvSpPr txBox="1"/>
          <p:nvPr/>
        </p:nvSpPr>
        <p:spPr>
          <a:xfrm>
            <a:off x="507554" y="2684989"/>
            <a:ext cx="39592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AA76C10-29D9-64F7-C016-8ECBA94A5246}"/>
              </a:ext>
            </a:extLst>
          </p:cNvPr>
          <p:cNvSpPr txBox="1"/>
          <p:nvPr/>
        </p:nvSpPr>
        <p:spPr>
          <a:xfrm>
            <a:off x="1058062" y="3768217"/>
            <a:ext cx="39592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400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B77BE86-94C8-21DA-CB3C-002ADB898C40}"/>
              </a:ext>
            </a:extLst>
          </p:cNvPr>
          <p:cNvSpPr txBox="1"/>
          <p:nvPr/>
        </p:nvSpPr>
        <p:spPr>
          <a:xfrm>
            <a:off x="4710410" y="744143"/>
            <a:ext cx="4530434" cy="760095"/>
          </a:xfrm>
          <a:prstGeom prst="plaque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>
                <a:solidFill>
                  <a:srgbClr val="000000"/>
                </a:solidFill>
                <a:ea typeface="Calibri" panose="020F0502020204030204" pitchFamily="34" charset="0"/>
              </a:rPr>
              <a:t>21 </a:t>
            </a:r>
            <a:r>
              <a:rPr lang="en-US" sz="3200" dirty="0">
                <a:solidFill>
                  <a:srgbClr val="000000"/>
                </a:solidFill>
                <a:ea typeface="Calibri" panose="020F0502020204030204" pitchFamily="34" charset="0"/>
              </a:rPr>
              <a:t>chia 4 </a:t>
            </a:r>
            <a:r>
              <a:rPr lang="en-US" sz="3200" err="1">
                <a:solidFill>
                  <a:srgbClr val="000000"/>
                </a:solidFill>
                <a:ea typeface="Calibri" panose="020F0502020204030204" pitchFamily="34" charset="0"/>
              </a:rPr>
              <a:t>được</a:t>
            </a:r>
            <a:r>
              <a:rPr lang="en-US" sz="3200">
                <a:solidFill>
                  <a:srgbClr val="000000"/>
                </a:solidFill>
                <a:ea typeface="Calibri" panose="020F0502020204030204" pitchFamily="34" charset="0"/>
              </a:rPr>
              <a:t> 5, </a:t>
            </a:r>
            <a:r>
              <a:rPr lang="en-US" sz="3200" err="1">
                <a:solidFill>
                  <a:srgbClr val="000000"/>
                </a:solidFill>
                <a:ea typeface="Calibri" panose="020F0502020204030204" pitchFamily="34" charset="0"/>
              </a:rPr>
              <a:t>viết</a:t>
            </a:r>
            <a:r>
              <a:rPr lang="en-US" sz="3200">
                <a:solidFill>
                  <a:srgbClr val="000000"/>
                </a:solidFill>
                <a:ea typeface="Calibri" panose="020F0502020204030204" pitchFamily="34" charset="0"/>
              </a:rPr>
              <a:t> 5.</a:t>
            </a:r>
            <a:endParaRPr lang="en-US" sz="3200" dirty="0">
              <a:solidFill>
                <a:srgbClr val="000000"/>
              </a:solidFill>
              <a:ea typeface="Calibri" panose="020F050202020403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30898DE-B553-4230-AB42-4A74247C0BCC}"/>
              </a:ext>
            </a:extLst>
          </p:cNvPr>
          <p:cNvSpPr txBox="1"/>
          <p:nvPr/>
        </p:nvSpPr>
        <p:spPr>
          <a:xfrm>
            <a:off x="4735126" y="1662145"/>
            <a:ext cx="5357478" cy="760095"/>
          </a:xfrm>
          <a:prstGeom prst="plaque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err="1">
                <a:solidFill>
                  <a:srgbClr val="000000"/>
                </a:solidFill>
                <a:ea typeface="Calibri" panose="020F0502020204030204" pitchFamily="34" charset="0"/>
              </a:rPr>
              <a:t>Hạ</a:t>
            </a:r>
            <a:r>
              <a:rPr lang="en-US" sz="3200">
                <a:solidFill>
                  <a:srgbClr val="000000"/>
                </a:solidFill>
                <a:ea typeface="Calibri" panose="020F0502020204030204" pitchFamily="34" charset="0"/>
              </a:rPr>
              <a:t> 2; </a:t>
            </a:r>
            <a:r>
              <a:rPr lang="en-US" sz="3200" err="1">
                <a:solidFill>
                  <a:srgbClr val="000000"/>
                </a:solidFill>
                <a:ea typeface="Calibri" panose="020F0502020204030204" pitchFamily="34" charset="0"/>
              </a:rPr>
              <a:t>được</a:t>
            </a:r>
            <a:r>
              <a:rPr lang="en-US" sz="3200">
                <a:solidFill>
                  <a:srgbClr val="000000"/>
                </a:solidFill>
                <a:ea typeface="Calibri" panose="020F0502020204030204" pitchFamily="34" charset="0"/>
              </a:rPr>
              <a:t> 12.</a:t>
            </a:r>
            <a:endParaRPr lang="en-US" sz="3200" dirty="0">
              <a:solidFill>
                <a:srgbClr val="000000"/>
              </a:solidFill>
              <a:ea typeface="Calibri" panose="020F0502020204030204" pitchFamily="34" charset="0"/>
            </a:endParaRPr>
          </a:p>
        </p:txBody>
      </p:sp>
      <p:pic>
        <p:nvPicPr>
          <p:cNvPr id="24" name="Picture 4">
            <a:extLst>
              <a:ext uri="{FF2B5EF4-FFF2-40B4-BE49-F238E27FC236}">
                <a16:creationId xmlns:a16="http://schemas.microsoft.com/office/drawing/2014/main" id="{550CE89B-D400-2261-6278-32F1DA67FC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2115" y="977521"/>
            <a:ext cx="297574" cy="297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BAA200F3-4C10-32A6-6C43-E91AC8299ED1}"/>
              </a:ext>
            </a:extLst>
          </p:cNvPr>
          <p:cNvSpPr txBox="1"/>
          <p:nvPr/>
        </p:nvSpPr>
        <p:spPr>
          <a:xfrm>
            <a:off x="4822768" y="2964486"/>
            <a:ext cx="5257551" cy="760095"/>
          </a:xfrm>
          <a:prstGeom prst="plaque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err="1">
                <a:solidFill>
                  <a:srgbClr val="000000"/>
                </a:solidFill>
                <a:ea typeface="Calibri" panose="020F0502020204030204" pitchFamily="34" charset="0"/>
              </a:rPr>
              <a:t>Hạ</a:t>
            </a:r>
            <a:r>
              <a:rPr lang="en-US" sz="3200">
                <a:solidFill>
                  <a:srgbClr val="000000"/>
                </a:solidFill>
                <a:ea typeface="Calibri" panose="020F0502020204030204" pitchFamily="34" charset="0"/>
              </a:rPr>
              <a:t> 7; </a:t>
            </a:r>
            <a:r>
              <a:rPr lang="en-US" sz="3200" dirty="0">
                <a:solidFill>
                  <a:srgbClr val="000000"/>
                </a:solidFill>
                <a:ea typeface="Calibri" panose="020F0502020204030204" pitchFamily="34" charset="0"/>
              </a:rPr>
              <a:t>7</a:t>
            </a:r>
            <a:r>
              <a:rPr lang="en-US" sz="320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3200" dirty="0">
                <a:solidFill>
                  <a:srgbClr val="000000"/>
                </a:solidFill>
                <a:ea typeface="Calibri" panose="020F0502020204030204" pitchFamily="34" charset="0"/>
              </a:rPr>
              <a:t>chia 4 </a:t>
            </a:r>
            <a:r>
              <a:rPr lang="en-US" sz="3200" dirty="0" err="1">
                <a:solidFill>
                  <a:srgbClr val="000000"/>
                </a:solidFill>
                <a:ea typeface="Calibri" panose="020F0502020204030204" pitchFamily="34" charset="0"/>
              </a:rPr>
              <a:t>được</a:t>
            </a:r>
            <a:r>
              <a:rPr lang="en-US" sz="3200" dirty="0">
                <a:solidFill>
                  <a:srgbClr val="000000"/>
                </a:solidFill>
                <a:ea typeface="Calibri" panose="020F0502020204030204" pitchFamily="34" charset="0"/>
              </a:rPr>
              <a:t> 1, </a:t>
            </a:r>
            <a:r>
              <a:rPr lang="en-US" sz="3200" dirty="0" err="1">
                <a:solidFill>
                  <a:srgbClr val="000000"/>
                </a:solidFill>
                <a:ea typeface="Calibri" panose="020F0502020204030204" pitchFamily="34" charset="0"/>
              </a:rPr>
              <a:t>viết</a:t>
            </a:r>
            <a:r>
              <a:rPr lang="en-US" sz="3200" dirty="0">
                <a:solidFill>
                  <a:srgbClr val="000000"/>
                </a:solidFill>
                <a:ea typeface="Calibri" panose="020F0502020204030204" pitchFamily="34" charset="0"/>
              </a:rPr>
              <a:t> 1.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8403882-A318-2576-55A2-D84BCDCF3ECA}"/>
              </a:ext>
            </a:extLst>
          </p:cNvPr>
          <p:cNvSpPr txBox="1"/>
          <p:nvPr/>
        </p:nvSpPr>
        <p:spPr>
          <a:xfrm>
            <a:off x="4813787" y="1294554"/>
            <a:ext cx="324268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>
                <a:solidFill>
                  <a:srgbClr val="000000"/>
                </a:solidFill>
              </a:rPr>
              <a:t>5 </a:t>
            </a:r>
            <a:r>
              <a:rPr lang="en-US" sz="3200" dirty="0" err="1">
                <a:solidFill>
                  <a:srgbClr val="000000"/>
                </a:solidFill>
              </a:rPr>
              <a:t>nhân</a:t>
            </a:r>
            <a:r>
              <a:rPr lang="en-US" sz="3200" dirty="0">
                <a:solidFill>
                  <a:srgbClr val="000000"/>
                </a:solidFill>
              </a:rPr>
              <a:t> 4 </a:t>
            </a:r>
            <a:r>
              <a:rPr lang="en-US" sz="3200" err="1">
                <a:solidFill>
                  <a:srgbClr val="000000"/>
                </a:solidFill>
              </a:rPr>
              <a:t>bằng</a:t>
            </a:r>
            <a:r>
              <a:rPr lang="en-US" sz="3200">
                <a:solidFill>
                  <a:srgbClr val="000000"/>
                </a:solidFill>
              </a:rPr>
              <a:t> 20;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BD4C576-ACB6-886E-AB3C-84F46BA97FE7}"/>
              </a:ext>
            </a:extLst>
          </p:cNvPr>
          <p:cNvSpPr txBox="1"/>
          <p:nvPr/>
        </p:nvSpPr>
        <p:spPr>
          <a:xfrm>
            <a:off x="7849691" y="1294554"/>
            <a:ext cx="456671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>
                <a:solidFill>
                  <a:srgbClr val="000000"/>
                </a:solidFill>
              </a:rPr>
              <a:t>21 </a:t>
            </a:r>
            <a:r>
              <a:rPr lang="en-US" sz="3200" err="1">
                <a:solidFill>
                  <a:srgbClr val="000000"/>
                </a:solidFill>
              </a:rPr>
              <a:t>trừ</a:t>
            </a:r>
            <a:r>
              <a:rPr lang="en-US" sz="3200">
                <a:solidFill>
                  <a:srgbClr val="000000"/>
                </a:solidFill>
              </a:rPr>
              <a:t> 20 </a:t>
            </a:r>
            <a:r>
              <a:rPr lang="en-US" sz="3200" err="1">
                <a:solidFill>
                  <a:srgbClr val="000000"/>
                </a:solidFill>
              </a:rPr>
              <a:t>bằng</a:t>
            </a:r>
            <a:r>
              <a:rPr lang="en-US" sz="3200">
                <a:solidFill>
                  <a:srgbClr val="000000"/>
                </a:solidFill>
              </a:rPr>
              <a:t> 1, viết 1.</a:t>
            </a:r>
            <a:endParaRPr lang="en-US" sz="3200" dirty="0">
              <a:solidFill>
                <a:srgbClr val="000000"/>
              </a:solidFill>
            </a:endParaRPr>
          </a:p>
        </p:txBody>
      </p:sp>
      <p:pic>
        <p:nvPicPr>
          <p:cNvPr id="28" name="Picture 4">
            <a:extLst>
              <a:ext uri="{FF2B5EF4-FFF2-40B4-BE49-F238E27FC236}">
                <a16:creationId xmlns:a16="http://schemas.microsoft.com/office/drawing/2014/main" id="{276F65F6-2E4C-EDF2-1EE0-B7FF071CB9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6831" y="1884261"/>
            <a:ext cx="297574" cy="297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>
            <a:extLst>
              <a:ext uri="{FF2B5EF4-FFF2-40B4-BE49-F238E27FC236}">
                <a16:creationId xmlns:a16="http://schemas.microsoft.com/office/drawing/2014/main" id="{F7E1B9EA-C34A-9CFB-D216-01DB6A1F90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2562" y="3195747"/>
            <a:ext cx="297574" cy="297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91178C5D-9F49-D9DC-05E3-FE15A15262D9}"/>
              </a:ext>
            </a:extLst>
          </p:cNvPr>
          <p:cNvSpPr txBox="1"/>
          <p:nvPr/>
        </p:nvSpPr>
        <p:spPr>
          <a:xfrm>
            <a:off x="4810346" y="2181790"/>
            <a:ext cx="487202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>
                <a:solidFill>
                  <a:srgbClr val="000000"/>
                </a:solidFill>
              </a:rPr>
              <a:t>12 </a:t>
            </a:r>
            <a:r>
              <a:rPr lang="en-US" sz="3200" dirty="0">
                <a:solidFill>
                  <a:srgbClr val="000000"/>
                </a:solidFill>
              </a:rPr>
              <a:t>chia 4 </a:t>
            </a:r>
            <a:r>
              <a:rPr lang="en-US" sz="3200" err="1">
                <a:solidFill>
                  <a:srgbClr val="000000"/>
                </a:solidFill>
              </a:rPr>
              <a:t>được</a:t>
            </a:r>
            <a:r>
              <a:rPr lang="en-US" sz="3200">
                <a:solidFill>
                  <a:srgbClr val="000000"/>
                </a:solidFill>
              </a:rPr>
              <a:t> 3, </a:t>
            </a:r>
            <a:r>
              <a:rPr lang="en-US" sz="3200" err="1">
                <a:solidFill>
                  <a:srgbClr val="000000"/>
                </a:solidFill>
              </a:rPr>
              <a:t>viết</a:t>
            </a:r>
            <a:r>
              <a:rPr lang="en-US" sz="3200">
                <a:solidFill>
                  <a:srgbClr val="000000"/>
                </a:solidFill>
              </a:rPr>
              <a:t> 3. 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D118E30-7DCB-8777-CC88-72993DB27212}"/>
              </a:ext>
            </a:extLst>
          </p:cNvPr>
          <p:cNvSpPr txBox="1"/>
          <p:nvPr/>
        </p:nvSpPr>
        <p:spPr>
          <a:xfrm>
            <a:off x="4829816" y="2553079"/>
            <a:ext cx="324069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solidFill>
                  <a:srgbClr val="000000"/>
                </a:solidFill>
              </a:rPr>
              <a:t>3</a:t>
            </a:r>
            <a:r>
              <a:rPr lang="en-US" sz="320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nhân</a:t>
            </a:r>
            <a:r>
              <a:rPr lang="en-US" sz="3200" dirty="0">
                <a:solidFill>
                  <a:srgbClr val="000000"/>
                </a:solidFill>
              </a:rPr>
              <a:t> 4 </a:t>
            </a:r>
            <a:r>
              <a:rPr lang="en-US" sz="3200" err="1">
                <a:solidFill>
                  <a:srgbClr val="000000"/>
                </a:solidFill>
              </a:rPr>
              <a:t>bằng</a:t>
            </a:r>
            <a:r>
              <a:rPr lang="en-US" sz="3200">
                <a:solidFill>
                  <a:srgbClr val="000000"/>
                </a:solidFill>
              </a:rPr>
              <a:t> 12;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13DE913-2121-3DA0-0469-F7892ABEC30D}"/>
              </a:ext>
            </a:extLst>
          </p:cNvPr>
          <p:cNvSpPr txBox="1"/>
          <p:nvPr/>
        </p:nvSpPr>
        <p:spPr>
          <a:xfrm>
            <a:off x="4910946" y="3509763"/>
            <a:ext cx="320031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solidFill>
                  <a:srgbClr val="000000"/>
                </a:solidFill>
              </a:rPr>
              <a:t>1 </a:t>
            </a:r>
            <a:r>
              <a:rPr lang="en-US" sz="3200" dirty="0" err="1">
                <a:solidFill>
                  <a:srgbClr val="000000"/>
                </a:solidFill>
              </a:rPr>
              <a:t>nhân</a:t>
            </a:r>
            <a:r>
              <a:rPr lang="en-US" sz="3200" dirty="0">
                <a:solidFill>
                  <a:srgbClr val="000000"/>
                </a:solidFill>
              </a:rPr>
              <a:t> 4 </a:t>
            </a:r>
            <a:r>
              <a:rPr lang="en-US" sz="3200" dirty="0" err="1">
                <a:solidFill>
                  <a:srgbClr val="000000"/>
                </a:solidFill>
              </a:rPr>
              <a:t>bằng</a:t>
            </a:r>
            <a:r>
              <a:rPr lang="en-US" sz="3200" dirty="0">
                <a:solidFill>
                  <a:srgbClr val="000000"/>
                </a:solidFill>
              </a:rPr>
              <a:t> 4;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DDABBBB-4E2D-CA69-536E-5D8D0B866B78}"/>
              </a:ext>
            </a:extLst>
          </p:cNvPr>
          <p:cNvSpPr txBox="1"/>
          <p:nvPr/>
        </p:nvSpPr>
        <p:spPr>
          <a:xfrm>
            <a:off x="7963618" y="3520184"/>
            <a:ext cx="440187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>
                <a:solidFill>
                  <a:srgbClr val="000000"/>
                </a:solidFill>
              </a:rPr>
              <a:t>7 trừ </a:t>
            </a:r>
            <a:r>
              <a:rPr lang="en-US" sz="3200" dirty="0">
                <a:solidFill>
                  <a:srgbClr val="000000"/>
                </a:solidFill>
              </a:rPr>
              <a:t>4 </a:t>
            </a:r>
            <a:r>
              <a:rPr lang="en-US" sz="3200" err="1">
                <a:solidFill>
                  <a:srgbClr val="000000"/>
                </a:solidFill>
              </a:rPr>
              <a:t>bằng</a:t>
            </a:r>
            <a:r>
              <a:rPr lang="en-US" sz="3200">
                <a:solidFill>
                  <a:srgbClr val="000000"/>
                </a:solidFill>
              </a:rPr>
              <a:t> 3, viết 3.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3050AFF-9810-82C3-6CDA-C41030DD4EFD}"/>
              </a:ext>
            </a:extLst>
          </p:cNvPr>
          <p:cNvSpPr txBox="1"/>
          <p:nvPr/>
        </p:nvSpPr>
        <p:spPr>
          <a:xfrm>
            <a:off x="795185" y="2669737"/>
            <a:ext cx="39592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400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D050419-6064-DCC0-9A53-FF622F4CD374}"/>
              </a:ext>
            </a:extLst>
          </p:cNvPr>
          <p:cNvSpPr txBox="1"/>
          <p:nvPr/>
        </p:nvSpPr>
        <p:spPr>
          <a:xfrm>
            <a:off x="1069551" y="3216725"/>
            <a:ext cx="51570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  <a:endParaRPr lang="vi-VN" sz="4000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E4D37FD-4B44-A5CA-B6EC-82369163C985}"/>
              </a:ext>
            </a:extLst>
          </p:cNvPr>
          <p:cNvSpPr txBox="1"/>
          <p:nvPr/>
        </p:nvSpPr>
        <p:spPr>
          <a:xfrm>
            <a:off x="1410679" y="3729896"/>
            <a:ext cx="51570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vi-VN" sz="400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A132956-FB66-357D-7E97-DFDF3FFADD0B}"/>
              </a:ext>
            </a:extLst>
          </p:cNvPr>
          <p:cNvSpPr txBox="1"/>
          <p:nvPr/>
        </p:nvSpPr>
        <p:spPr>
          <a:xfrm>
            <a:off x="4803112" y="3902022"/>
            <a:ext cx="8009489" cy="1400175"/>
          </a:xfrm>
          <a:prstGeom prst="plaque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err="1">
                <a:solidFill>
                  <a:srgbClr val="000000"/>
                </a:solidFill>
                <a:ea typeface="Calibri" panose="020F0502020204030204" pitchFamily="34" charset="0"/>
              </a:rPr>
              <a:t>Hạ</a:t>
            </a:r>
            <a:r>
              <a:rPr lang="en-US" sz="3200">
                <a:solidFill>
                  <a:srgbClr val="000000"/>
                </a:solidFill>
                <a:ea typeface="Calibri" panose="020F0502020204030204" pitchFamily="34" charset="0"/>
              </a:rPr>
              <a:t> 2; được 32; 32 chia </a:t>
            </a:r>
            <a:r>
              <a:rPr lang="en-US" sz="3200" dirty="0">
                <a:solidFill>
                  <a:srgbClr val="000000"/>
                </a:solidFill>
                <a:ea typeface="Calibri" panose="020F0502020204030204" pitchFamily="34" charset="0"/>
              </a:rPr>
              <a:t>4 </a:t>
            </a:r>
            <a:r>
              <a:rPr lang="en-US" sz="3200" err="1">
                <a:solidFill>
                  <a:srgbClr val="000000"/>
                </a:solidFill>
                <a:ea typeface="Calibri" panose="020F0502020204030204" pitchFamily="34" charset="0"/>
              </a:rPr>
              <a:t>được</a:t>
            </a:r>
            <a:r>
              <a:rPr lang="en-US" sz="3200">
                <a:solidFill>
                  <a:srgbClr val="000000"/>
                </a:solidFill>
                <a:ea typeface="Calibri" panose="020F0502020204030204" pitchFamily="34" charset="0"/>
              </a:rPr>
              <a:t> 8.</a:t>
            </a:r>
          </a:p>
          <a:p>
            <a:pPr algn="just"/>
            <a:r>
              <a:rPr lang="en-US" sz="3200">
                <a:solidFill>
                  <a:srgbClr val="000000"/>
                </a:solidFill>
                <a:ea typeface="Calibri" panose="020F0502020204030204" pitchFamily="34" charset="0"/>
              </a:rPr>
              <a:t>8 nhân 4 bằng 32, 32 trừ 32 bằng 0, viết 0</a:t>
            </a:r>
            <a:endParaRPr lang="en-US" sz="3200" dirty="0">
              <a:solidFill>
                <a:srgbClr val="000000"/>
              </a:solidFill>
              <a:ea typeface="Calibri" panose="020F0502020204030204" pitchFamily="34" charset="0"/>
            </a:endParaRPr>
          </a:p>
        </p:txBody>
      </p:sp>
      <p:pic>
        <p:nvPicPr>
          <p:cNvPr id="39" name="Picture 4">
            <a:extLst>
              <a:ext uri="{FF2B5EF4-FFF2-40B4-BE49-F238E27FC236}">
                <a16:creationId xmlns:a16="http://schemas.microsoft.com/office/drawing/2014/main" id="{688783C7-E98E-75C0-1EA3-FCEBDCDD69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244" y="4133283"/>
            <a:ext cx="297574" cy="297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40919B22-0388-78F3-5F8B-95B105C28FA7}"/>
              </a:ext>
            </a:extLst>
          </p:cNvPr>
          <p:cNvSpPr txBox="1"/>
          <p:nvPr/>
        </p:nvSpPr>
        <p:spPr>
          <a:xfrm>
            <a:off x="3195932" y="2673760"/>
            <a:ext cx="34184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4000"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C1E041B-899F-BD9D-D351-A0DAEF0C9063}"/>
              </a:ext>
            </a:extLst>
          </p:cNvPr>
          <p:cNvSpPr txBox="1"/>
          <p:nvPr/>
        </p:nvSpPr>
        <p:spPr>
          <a:xfrm>
            <a:off x="1370446" y="4305156"/>
            <a:ext cx="384561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400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75ECFC0E-1CB3-B43E-232D-FA98EA2FF74F}"/>
              </a:ext>
            </a:extLst>
          </p:cNvPr>
          <p:cNvSpPr/>
          <p:nvPr/>
        </p:nvSpPr>
        <p:spPr>
          <a:xfrm>
            <a:off x="202813" y="6144089"/>
            <a:ext cx="5195379" cy="579512"/>
          </a:xfrm>
          <a:prstGeom prst="roundRect">
            <a:avLst>
              <a:gd name="adj" fmla="val 34000"/>
            </a:avLst>
          </a:prstGeom>
          <a:solidFill>
            <a:srgbClr val="CCFFFF"/>
          </a:solidFill>
          <a:ln w="5715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00" b="1">
                <a:solidFill>
                  <a:sysClr val="windowText" lastClr="000000"/>
                </a:solidFill>
              </a:rPr>
              <a:t>212 729 : 4 = 53182 (</a:t>
            </a:r>
            <a:r>
              <a:rPr lang="en-US" sz="3400" b="1" dirty="0" err="1">
                <a:solidFill>
                  <a:sysClr val="windowText" lastClr="000000"/>
                </a:solidFill>
              </a:rPr>
              <a:t>dư</a:t>
            </a:r>
            <a:r>
              <a:rPr lang="en-US" sz="3400" b="1" dirty="0">
                <a:solidFill>
                  <a:sysClr val="windowText" lastClr="000000"/>
                </a:solidFill>
              </a:rPr>
              <a:t> 1)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6D9A5C3-B05E-08D6-DDAD-246CA64599F2}"/>
              </a:ext>
            </a:extLst>
          </p:cNvPr>
          <p:cNvSpPr txBox="1"/>
          <p:nvPr/>
        </p:nvSpPr>
        <p:spPr>
          <a:xfrm>
            <a:off x="7880260" y="2563628"/>
            <a:ext cx="448523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>
                <a:solidFill>
                  <a:srgbClr val="000000"/>
                </a:solidFill>
              </a:rPr>
              <a:t>12 </a:t>
            </a:r>
            <a:r>
              <a:rPr lang="en-US" sz="3200" err="1">
                <a:solidFill>
                  <a:srgbClr val="000000"/>
                </a:solidFill>
              </a:rPr>
              <a:t>trừ</a:t>
            </a:r>
            <a:r>
              <a:rPr lang="en-US" sz="3200">
                <a:solidFill>
                  <a:srgbClr val="000000"/>
                </a:solidFill>
              </a:rPr>
              <a:t> 12 </a:t>
            </a:r>
            <a:r>
              <a:rPr lang="en-US" sz="3200" err="1">
                <a:solidFill>
                  <a:srgbClr val="000000"/>
                </a:solidFill>
              </a:rPr>
              <a:t>bằng</a:t>
            </a:r>
            <a:r>
              <a:rPr lang="en-US" sz="3200">
                <a:solidFill>
                  <a:srgbClr val="000000"/>
                </a:solidFill>
              </a:rPr>
              <a:t> 0, viết 0.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B46456D-AD5F-E017-2125-EEB0F043D67A}"/>
              </a:ext>
            </a:extLst>
          </p:cNvPr>
          <p:cNvSpPr txBox="1"/>
          <p:nvPr/>
        </p:nvSpPr>
        <p:spPr>
          <a:xfrm>
            <a:off x="3464904" y="2683657"/>
            <a:ext cx="34184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400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C62C00-D168-FFD6-4FFB-8ED768F405E9}"/>
              </a:ext>
            </a:extLst>
          </p:cNvPr>
          <p:cNvSpPr txBox="1"/>
          <p:nvPr/>
        </p:nvSpPr>
        <p:spPr>
          <a:xfrm>
            <a:off x="1715560" y="4305156"/>
            <a:ext cx="384561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4000"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7BA3B5-D4B7-5B7D-3384-5D80BC10C259}"/>
              </a:ext>
            </a:extLst>
          </p:cNvPr>
          <p:cNvSpPr txBox="1"/>
          <p:nvPr/>
        </p:nvSpPr>
        <p:spPr>
          <a:xfrm>
            <a:off x="1694154" y="4832921"/>
            <a:ext cx="384561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400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F22794B-EA41-A955-E086-3893EEA69B2B}"/>
              </a:ext>
            </a:extLst>
          </p:cNvPr>
          <p:cNvSpPr txBox="1"/>
          <p:nvPr/>
        </p:nvSpPr>
        <p:spPr>
          <a:xfrm>
            <a:off x="4802818" y="5026803"/>
            <a:ext cx="8009489" cy="1400175"/>
          </a:xfrm>
          <a:prstGeom prst="plaque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err="1">
                <a:solidFill>
                  <a:srgbClr val="000000"/>
                </a:solidFill>
                <a:ea typeface="Calibri" panose="020F0502020204030204" pitchFamily="34" charset="0"/>
              </a:rPr>
              <a:t>Hạ</a:t>
            </a:r>
            <a:r>
              <a:rPr lang="en-US" sz="3200">
                <a:solidFill>
                  <a:srgbClr val="000000"/>
                </a:solidFill>
                <a:ea typeface="Calibri" panose="020F0502020204030204" pitchFamily="34" charset="0"/>
              </a:rPr>
              <a:t> 9; 9 chia 4 được 2, viết 2</a:t>
            </a:r>
          </a:p>
          <a:p>
            <a:pPr algn="just"/>
            <a:r>
              <a:rPr lang="en-US" sz="3200">
                <a:solidFill>
                  <a:srgbClr val="000000"/>
                </a:solidFill>
                <a:ea typeface="Calibri" panose="020F0502020204030204" pitchFamily="34" charset="0"/>
              </a:rPr>
              <a:t>2 nhân 4 bằng 8, 9 trừ 8 bằng 1, viết 1</a:t>
            </a:r>
            <a:endParaRPr lang="en-US" sz="3200" dirty="0">
              <a:solidFill>
                <a:srgbClr val="000000"/>
              </a:solidFill>
              <a:ea typeface="Calibri" panose="020F0502020204030204" pitchFamily="34" charset="0"/>
            </a:endParaRPr>
          </a:p>
        </p:txBody>
      </p:sp>
      <p:pic>
        <p:nvPicPr>
          <p:cNvPr id="14" name="Picture 4">
            <a:extLst>
              <a:ext uri="{FF2B5EF4-FFF2-40B4-BE49-F238E27FC236}">
                <a16:creationId xmlns:a16="http://schemas.microsoft.com/office/drawing/2014/main" id="{4617B031-1FE0-2F6E-FA82-68B6FC4118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4950" y="5258064"/>
            <a:ext cx="297574" cy="297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98936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11" grpId="0"/>
      <p:bldP spid="12" grpId="0"/>
      <p:bldP spid="15" grpId="0"/>
      <p:bldP spid="16" grpId="0"/>
      <p:bldP spid="19" grpId="0"/>
      <p:bldP spid="21" grpId="0"/>
      <p:bldP spid="22" grpId="0"/>
      <p:bldP spid="23" grpId="0"/>
      <p:bldP spid="25" grpId="0"/>
      <p:bldP spid="26" grpId="0"/>
      <p:bldP spid="27" grpId="0"/>
      <p:bldP spid="30" grpId="0"/>
      <p:bldP spid="31" grpId="0"/>
      <p:bldP spid="33" grpId="0"/>
      <p:bldP spid="34" grpId="0"/>
      <p:bldP spid="35" grpId="0"/>
      <p:bldP spid="36" grpId="0"/>
      <p:bldP spid="37" grpId="0"/>
      <p:bldP spid="38" grpId="0"/>
      <p:bldP spid="41" grpId="0"/>
      <p:bldP spid="44" grpId="0"/>
      <p:bldP spid="57" grpId="0" animBg="1"/>
      <p:bldP spid="3" grpId="0"/>
      <p:bldP spid="2" grpId="0"/>
      <p:bldP spid="4" grpId="0"/>
      <p:bldP spid="7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artoon character in a space ship&#10;&#10;Description automatically generated">
            <a:extLst>
              <a:ext uri="{FF2B5EF4-FFF2-40B4-BE49-F238E27FC236}">
                <a16:creationId xmlns:a16="http://schemas.microsoft.com/office/drawing/2014/main" id="{AF10FB25-0AF0-5E22-30B5-62A424127D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95" r="1" b="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grpSp>
        <p:nvGrpSpPr>
          <p:cNvPr id="2" name="Nhóm 20">
            <a:extLst>
              <a:ext uri="{FF2B5EF4-FFF2-40B4-BE49-F238E27FC236}">
                <a16:creationId xmlns:a16="http://schemas.microsoft.com/office/drawing/2014/main" id="{4475EBC5-206E-5A1C-4678-8C16FFD4E531}"/>
              </a:ext>
            </a:extLst>
          </p:cNvPr>
          <p:cNvGrpSpPr/>
          <p:nvPr/>
        </p:nvGrpSpPr>
        <p:grpSpPr>
          <a:xfrm>
            <a:off x="1181100" y="4760815"/>
            <a:ext cx="9403773" cy="3631764"/>
            <a:chOff x="6371477" y="2225294"/>
            <a:chExt cx="5225750" cy="3631764"/>
          </a:xfrm>
        </p:grpSpPr>
        <p:sp>
          <p:nvSpPr>
            <p:cNvPr id="3" name="Hộp Văn bản 21">
              <a:extLst>
                <a:ext uri="{FF2B5EF4-FFF2-40B4-BE49-F238E27FC236}">
                  <a16:creationId xmlns:a16="http://schemas.microsoft.com/office/drawing/2014/main" id="{0C702B64-925C-886E-30EB-7A25988390EE}"/>
                </a:ext>
              </a:extLst>
            </p:cNvPr>
            <p:cNvSpPr txBox="1"/>
            <p:nvPr/>
          </p:nvSpPr>
          <p:spPr>
            <a:xfrm>
              <a:off x="6371477" y="2225295"/>
              <a:ext cx="5225750" cy="36317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1500" dirty="0">
                  <a:ln w="317500">
                    <a:solidFill>
                      <a:schemeClr val="bg1">
                        <a:lumMod val="95000"/>
                      </a:schemeClr>
                    </a:solidFill>
                  </a:ln>
                  <a:solidFill>
                    <a:sysClr val="windowText" lastClr="000000"/>
                  </a:solidFill>
                  <a:latin typeface="SVN-Hole Hearted" panose="020B0A06020104020203" pitchFamily="34" charset="0"/>
                </a:rPr>
                <a:t>THỰC HÀNH</a:t>
              </a:r>
            </a:p>
          </p:txBody>
        </p:sp>
        <p:sp>
          <p:nvSpPr>
            <p:cNvPr id="4" name="Hộp Văn bản 22">
              <a:extLst>
                <a:ext uri="{FF2B5EF4-FFF2-40B4-BE49-F238E27FC236}">
                  <a16:creationId xmlns:a16="http://schemas.microsoft.com/office/drawing/2014/main" id="{9A9013D5-F90C-5D0E-6F22-4DCBDB55757A}"/>
                </a:ext>
              </a:extLst>
            </p:cNvPr>
            <p:cNvSpPr txBox="1"/>
            <p:nvPr/>
          </p:nvSpPr>
          <p:spPr>
            <a:xfrm>
              <a:off x="6371477" y="2225294"/>
              <a:ext cx="5225749" cy="186204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1500" b="1" dirty="0">
                  <a:ln w="28575">
                    <a:solidFill>
                      <a:schemeClr val="bg1"/>
                    </a:solidFill>
                  </a:ln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THỰC HÀNH</a:t>
              </a:r>
              <a:endParaRPr lang="vi-VN" sz="11500" b="1" dirty="0">
                <a:ln w="28575">
                  <a:solidFill>
                    <a:schemeClr val="bg1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4381146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451</TotalTime>
  <Words>697</Words>
  <Application>Microsoft Office PowerPoint</Application>
  <PresentationFormat>Widescreen</PresentationFormat>
  <Paragraphs>185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34" baseType="lpstr">
      <vt:lpstr>Arial</vt:lpstr>
      <vt:lpstr>Calibri</vt:lpstr>
      <vt:lpstr>Calibri Light</vt:lpstr>
      <vt:lpstr>LNTH-LuoLuoNotangYuanTi 1</vt:lpstr>
      <vt:lpstr>OpenSans</vt:lpstr>
      <vt:lpstr>SVN-Gretoon</vt:lpstr>
      <vt:lpstr>SVN-Hole Hearted</vt:lpstr>
      <vt:lpstr>Times New Roman</vt:lpstr>
      <vt:lpstr>Custom Design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huong</dc:creator>
  <dc:description>9Slide.vn</dc:description>
  <cp:lastModifiedBy>Fujitsu</cp:lastModifiedBy>
  <cp:revision>4</cp:revision>
  <dcterms:created xsi:type="dcterms:W3CDTF">2022-12-22T16:28:29Z</dcterms:created>
  <dcterms:modified xsi:type="dcterms:W3CDTF">2024-03-12T03:01:17Z</dcterms:modified>
  <cp:category>9Slide.vn</cp:category>
</cp:coreProperties>
</file>