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5"/>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261" r:id="rId15"/>
    <p:sldId id="262" r:id="rId16"/>
    <p:sldId id="265" r:id="rId17"/>
    <p:sldId id="266" r:id="rId18"/>
    <p:sldId id="301" r:id="rId19"/>
    <p:sldId id="462" r:id="rId20"/>
    <p:sldId id="274" r:id="rId21"/>
    <p:sldId id="275" r:id="rId22"/>
    <p:sldId id="276" r:id="rId23"/>
    <p:sldId id="302" r:id="rId24"/>
    <p:sldId id="303" r:id="rId25"/>
    <p:sldId id="279" r:id="rId26"/>
    <p:sldId id="304" r:id="rId27"/>
    <p:sldId id="305" r:id="rId28"/>
    <p:sldId id="306" r:id="rId29"/>
    <p:sldId id="465" r:id="rId30"/>
    <p:sldId id="466" r:id="rId31"/>
    <p:sldId id="488" r:id="rId32"/>
    <p:sldId id="494"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00CC00"/>
    <a:srgbClr val="FFFFCC"/>
    <a:srgbClr val="FFFF00"/>
    <a:srgbClr val="66FF66"/>
    <a:srgbClr val="CCE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60" autoAdjust="0"/>
  </p:normalViewPr>
  <p:slideViewPr>
    <p:cSldViewPr snapToGrid="0">
      <p:cViewPr varScale="1">
        <p:scale>
          <a:sx n="67" d="100"/>
          <a:sy n="67" d="100"/>
        </p:scale>
        <p:origin x="121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B5D02-BA03-41CE-BA11-DFDB356ED512}"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E3252-36E4-42E5-9C89-1C9CEA2B1A94}" type="slidenum">
              <a:rPr lang="en-US" smtClean="0"/>
              <a:t>‹#›</a:t>
            </a:fld>
            <a:endParaRPr lang="en-US"/>
          </a:p>
        </p:txBody>
      </p:sp>
    </p:spTree>
    <p:extLst>
      <p:ext uri="{BB962C8B-B14F-4D97-AF65-F5344CB8AC3E}">
        <p14:creationId xmlns:p14="http://schemas.microsoft.com/office/powerpoint/2010/main" val="306320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E3252-36E4-42E5-9C89-1C9CEA2B1A94}" type="slidenum">
              <a:rPr lang="en-US" smtClean="0"/>
              <a:t>25</a:t>
            </a:fld>
            <a:endParaRPr lang="en-US"/>
          </a:p>
        </p:txBody>
      </p:sp>
    </p:spTree>
    <p:extLst>
      <p:ext uri="{BB962C8B-B14F-4D97-AF65-F5344CB8AC3E}">
        <p14:creationId xmlns:p14="http://schemas.microsoft.com/office/powerpoint/2010/main" val="139146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5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25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8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0447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9277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4310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5137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6297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1239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197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1008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360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8129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p:txBody>
          <a:bodyPr/>
          <a:lstStyle/>
          <a:p>
            <a:fld id="{97768580-069A-40F5-A61B-32622FEC0FF5}" type="datetimeFigureOut">
              <a:rPr lang="en-US" smtClean="0"/>
              <a:t>12/3/2024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30165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5430037-1E0C-1E2A-733E-A62D9DEA11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9E97968-C537-4065-09EA-F51A672E4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986A08-EAF0-62FA-8746-F69085734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4129C-3343-FAEC-4CF2-4CD7DD15A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68580-069A-40F5-A61B-32622FEC0FF5}" type="datetimeFigureOut">
              <a:rPr lang="en-US" smtClean="0"/>
              <a:t>12/3/2024</a:t>
            </a:fld>
            <a:endParaRPr lang="en-US"/>
          </a:p>
        </p:txBody>
      </p:sp>
      <p:sp>
        <p:nvSpPr>
          <p:cNvPr id="5" name="Footer Placeholder 4">
            <a:extLst>
              <a:ext uri="{FF2B5EF4-FFF2-40B4-BE49-F238E27FC236}">
                <a16:creationId xmlns:a16="http://schemas.microsoft.com/office/drawing/2014/main" id="{92E42002-09FE-734B-4369-FCC566FFB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471EEF-D301-BF04-E25C-D07E1BA90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E73EE-5920-4E39-B436-F705FC77473E}" type="slidenum">
              <a:rPr lang="en-US" smtClean="0"/>
              <a:t>‹#›</a:t>
            </a:fld>
            <a:endParaRPr lang="en-US"/>
          </a:p>
        </p:txBody>
      </p:sp>
      <p:grpSp>
        <p:nvGrpSpPr>
          <p:cNvPr id="7" name="Group 6">
            <a:extLst>
              <a:ext uri="{FF2B5EF4-FFF2-40B4-BE49-F238E27FC236}">
                <a16:creationId xmlns:a16="http://schemas.microsoft.com/office/drawing/2014/main" id="{6BAD47D8-293A-88C7-55EB-CFDD89572FE8}"/>
              </a:ext>
            </a:extLst>
          </p:cNvPr>
          <p:cNvGrpSpPr/>
          <p:nvPr userDrawn="1"/>
        </p:nvGrpSpPr>
        <p:grpSpPr>
          <a:xfrm>
            <a:off x="-3376844" y="728950"/>
            <a:ext cx="3858439" cy="2193349"/>
            <a:chOff x="5519825" y="2343130"/>
            <a:chExt cx="3958661" cy="2543115"/>
          </a:xfrm>
        </p:grpSpPr>
        <p:grpSp>
          <p:nvGrpSpPr>
            <p:cNvPr id="8" name="Group 7">
              <a:extLst>
                <a:ext uri="{FF2B5EF4-FFF2-40B4-BE49-F238E27FC236}">
                  <a16:creationId xmlns:a16="http://schemas.microsoft.com/office/drawing/2014/main" id="{64DD775B-B907-1FCC-FDE7-F1AC628FF8E7}"/>
                </a:ext>
              </a:extLst>
            </p:cNvPr>
            <p:cNvGrpSpPr/>
            <p:nvPr userDrawn="1"/>
          </p:nvGrpSpPr>
          <p:grpSpPr>
            <a:xfrm>
              <a:off x="5519825" y="2343130"/>
              <a:ext cx="3958661" cy="2543115"/>
              <a:chOff x="6278216" y="1917262"/>
              <a:chExt cx="4339742" cy="2976409"/>
            </a:xfrm>
          </p:grpSpPr>
          <p:sp>
            <p:nvSpPr>
              <p:cNvPr id="11" name="Freeform: Shape 10">
                <a:extLst>
                  <a:ext uri="{FF2B5EF4-FFF2-40B4-BE49-F238E27FC236}">
                    <a16:creationId xmlns:a16="http://schemas.microsoft.com/office/drawing/2014/main" id="{DD7A8D0E-0189-5983-7A96-613BF73A1E7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A26E166B-9DA0-21CA-D3E2-035438E882BC}"/>
                  </a:ext>
                </a:extLst>
              </p:cNvPr>
              <p:cNvSpPr txBox="1"/>
              <p:nvPr userDrawn="1"/>
            </p:nvSpPr>
            <p:spPr>
              <a:xfrm>
                <a:off x="7055892" y="4133719"/>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967E374D-5554-546F-0956-616D9E355E7D}"/>
                  </a:ext>
                </a:extLst>
              </p:cNvPr>
              <p:cNvSpPr txBox="1"/>
              <p:nvPr userDrawn="1"/>
            </p:nvSpPr>
            <p:spPr>
              <a:xfrm>
                <a:off x="6278216" y="4476013"/>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B72BB3A-5DCD-392E-F54D-EEC5DF17AC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7296549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324954" y="1398459"/>
            <a:ext cx="3664014" cy="1012024"/>
          </a:xfrm>
          <a:prstGeom prst="rect">
            <a:avLst/>
          </a:prstGeom>
        </p:spPr>
      </p:pic>
      <p:pic>
        <p:nvPicPr>
          <p:cNvPr id="7" name="Picture 6">
            <a:extLst>
              <a:ext uri="{FF2B5EF4-FFF2-40B4-BE49-F238E27FC236}">
                <a16:creationId xmlns:a16="http://schemas.microsoft.com/office/drawing/2014/main" id="{3C1BECBB-98CE-98A7-5E8A-987E2C5F7C78}"/>
              </a:ext>
            </a:extLst>
          </p:cNvPr>
          <p:cNvPicPr>
            <a:picLocks noChangeAspect="1"/>
          </p:cNvPicPr>
          <p:nvPr/>
        </p:nvPicPr>
        <p:blipFill>
          <a:blip r:embed="rId9"/>
          <a:stretch>
            <a:fillRect/>
          </a:stretch>
        </p:blipFill>
        <p:spPr>
          <a:xfrm>
            <a:off x="2470925" y="2640493"/>
            <a:ext cx="6919560" cy="1786283"/>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3" name="Hình chữ nhật: Góc Tròn 12">
            <a:extLst>
              <a:ext uri="{FF2B5EF4-FFF2-40B4-BE49-F238E27FC236}">
                <a16:creationId xmlns:a16="http://schemas.microsoft.com/office/drawing/2014/main" id="{2F1B4DB4-6372-441C-FB58-74295670E38A}"/>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30927FFD-40B6-FB7C-3665-E3F433ADC7D4}"/>
              </a:ext>
            </a:extLst>
          </p:cNvPr>
          <p:cNvSpPr txBox="1"/>
          <p:nvPr/>
        </p:nvSpPr>
        <p:spPr>
          <a:xfrm>
            <a:off x="666714" y="765570"/>
            <a:ext cx="10983419"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Em có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đồng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tình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với</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việc</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làm</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vi-VN" sz="4100" b="1" i="0" u="none" strike="noStrike" kern="1200" cap="none" spc="0" normalizeH="0" baseline="0" noProof="0" dirty="0">
                <a:ln w="0"/>
                <a:solidFill>
                  <a:srgbClr val="C71A29"/>
                </a:solidFill>
                <a:effectLst/>
                <a:uLnTx/>
                <a:uFillTx/>
                <a:latin typeface="Arial" panose="020B0604020202020204" pitchFamily="34" charset="0"/>
                <a:ea typeface="LNTH-LuoLuoNotangYuanTi 1" pitchFamily="2" charset="-128"/>
                <a:cs typeface="LNTH-LuoLuoNotangYuanTi 1" pitchFamily="2" charset="-128"/>
              </a:rPr>
              <a:t>này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không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D8B3369E-49AA-1D46-F2B0-FDCD0E1ED111}"/>
              </a:ext>
            </a:extLst>
          </p:cNvPr>
          <p:cNvGrpSpPr/>
          <p:nvPr/>
        </p:nvGrpSpPr>
        <p:grpSpPr>
          <a:xfrm>
            <a:off x="639394" y="1737973"/>
            <a:ext cx="5175125" cy="3526872"/>
            <a:chOff x="380632" y="-116289"/>
            <a:chExt cx="5175125" cy="3526872"/>
          </a:xfrm>
        </p:grpSpPr>
        <p:sp>
          <p:nvSpPr>
            <p:cNvPr id="14" name="Hình chữ nhật: Góc Tròn 15">
              <a:extLst>
                <a:ext uri="{FF2B5EF4-FFF2-40B4-BE49-F238E27FC236}">
                  <a16:creationId xmlns:a16="http://schemas.microsoft.com/office/drawing/2014/main" id="{61A8CDF2-9ECB-3226-6BCC-3EBC32071CD5}"/>
                </a:ext>
              </a:extLst>
            </p:cNvPr>
            <p:cNvSpPr/>
            <p:nvPr/>
          </p:nvSpPr>
          <p:spPr>
            <a:xfrm>
              <a:off x="380632" y="633968"/>
              <a:ext cx="5175125" cy="2776615"/>
            </a:xfrm>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75125" h="2776615" fill="none" extrusionOk="0">
                  <a:moveTo>
                    <a:pt x="0" y="462778"/>
                  </a:moveTo>
                  <a:cubicBezTo>
                    <a:pt x="-59217" y="208464"/>
                    <a:pt x="249951" y="69056"/>
                    <a:pt x="413176" y="0"/>
                  </a:cubicBezTo>
                  <a:cubicBezTo>
                    <a:pt x="587683" y="43447"/>
                    <a:pt x="719341" y="9670"/>
                    <a:pt x="848053" y="0"/>
                  </a:cubicBezTo>
                  <a:cubicBezTo>
                    <a:pt x="941316" y="6520"/>
                    <a:pt x="1007129" y="19386"/>
                    <a:pt x="1152467" y="0"/>
                  </a:cubicBezTo>
                  <a:cubicBezTo>
                    <a:pt x="1255426" y="8667"/>
                    <a:pt x="1368354" y="-26829"/>
                    <a:pt x="1500369" y="0"/>
                  </a:cubicBezTo>
                  <a:cubicBezTo>
                    <a:pt x="1621167" y="29863"/>
                    <a:pt x="1706300" y="-17189"/>
                    <a:pt x="1804783" y="0"/>
                  </a:cubicBezTo>
                  <a:cubicBezTo>
                    <a:pt x="1901030" y="-26043"/>
                    <a:pt x="2118451" y="22986"/>
                    <a:pt x="2283148" y="0"/>
                  </a:cubicBezTo>
                  <a:cubicBezTo>
                    <a:pt x="2484830" y="-58349"/>
                    <a:pt x="2626840" y="-10459"/>
                    <a:pt x="2805001" y="0"/>
                  </a:cubicBezTo>
                  <a:cubicBezTo>
                    <a:pt x="2973409" y="26094"/>
                    <a:pt x="3015584" y="-14173"/>
                    <a:pt x="3109415" y="0"/>
                  </a:cubicBezTo>
                  <a:cubicBezTo>
                    <a:pt x="3191880" y="49466"/>
                    <a:pt x="3342944" y="-30550"/>
                    <a:pt x="3457316" y="0"/>
                  </a:cubicBezTo>
                  <a:cubicBezTo>
                    <a:pt x="3611159" y="4047"/>
                    <a:pt x="3791731" y="64507"/>
                    <a:pt x="3935681" y="0"/>
                  </a:cubicBezTo>
                  <a:cubicBezTo>
                    <a:pt x="4101495" y="-8618"/>
                    <a:pt x="4224895" y="24362"/>
                    <a:pt x="4327071" y="0"/>
                  </a:cubicBezTo>
                  <a:cubicBezTo>
                    <a:pt x="4485576" y="-3989"/>
                    <a:pt x="4574557" y="-31231"/>
                    <a:pt x="4761948" y="0"/>
                  </a:cubicBezTo>
                  <a:cubicBezTo>
                    <a:pt x="5036349" y="-20086"/>
                    <a:pt x="5211287" y="105443"/>
                    <a:pt x="5175125" y="462778"/>
                  </a:cubicBezTo>
                  <a:cubicBezTo>
                    <a:pt x="5187139" y="650773"/>
                    <a:pt x="5173948" y="772729"/>
                    <a:pt x="5175125" y="962564"/>
                  </a:cubicBezTo>
                  <a:cubicBezTo>
                    <a:pt x="5155212" y="1177028"/>
                    <a:pt x="5169492" y="1215889"/>
                    <a:pt x="5175125" y="1369796"/>
                  </a:cubicBezTo>
                  <a:cubicBezTo>
                    <a:pt x="5183961" y="1476057"/>
                    <a:pt x="5177226" y="1639816"/>
                    <a:pt x="5175125" y="1777029"/>
                  </a:cubicBezTo>
                  <a:cubicBezTo>
                    <a:pt x="5153873" y="1926229"/>
                    <a:pt x="5174507" y="2231860"/>
                    <a:pt x="5175125" y="2313836"/>
                  </a:cubicBezTo>
                  <a:cubicBezTo>
                    <a:pt x="5124633" y="2549000"/>
                    <a:pt x="4938478" y="2720091"/>
                    <a:pt x="4761948" y="2776615"/>
                  </a:cubicBezTo>
                  <a:cubicBezTo>
                    <a:pt x="4686071" y="2765888"/>
                    <a:pt x="4534902" y="2783522"/>
                    <a:pt x="4414046" y="2776615"/>
                  </a:cubicBezTo>
                  <a:cubicBezTo>
                    <a:pt x="4395366" y="2753261"/>
                    <a:pt x="4132237" y="2727893"/>
                    <a:pt x="3892193" y="2776615"/>
                  </a:cubicBezTo>
                  <a:cubicBezTo>
                    <a:pt x="3646606" y="2803998"/>
                    <a:pt x="3565292" y="2740645"/>
                    <a:pt x="3457316" y="2776615"/>
                  </a:cubicBezTo>
                  <a:cubicBezTo>
                    <a:pt x="3287869" y="2818367"/>
                    <a:pt x="3214559" y="2776027"/>
                    <a:pt x="2978951" y="2776615"/>
                  </a:cubicBezTo>
                  <a:cubicBezTo>
                    <a:pt x="2746381" y="2747613"/>
                    <a:pt x="2693214" y="2786901"/>
                    <a:pt x="2587562" y="2776615"/>
                  </a:cubicBezTo>
                  <a:cubicBezTo>
                    <a:pt x="2439572" y="2816744"/>
                    <a:pt x="2356718" y="2782616"/>
                    <a:pt x="2109197" y="2776615"/>
                  </a:cubicBezTo>
                  <a:cubicBezTo>
                    <a:pt x="1887587" y="2759252"/>
                    <a:pt x="1903034" y="2797818"/>
                    <a:pt x="1804783" y="2776615"/>
                  </a:cubicBezTo>
                  <a:cubicBezTo>
                    <a:pt x="1734195" y="2747051"/>
                    <a:pt x="1603402" y="2786654"/>
                    <a:pt x="1500369" y="2776615"/>
                  </a:cubicBezTo>
                  <a:cubicBezTo>
                    <a:pt x="1382355" y="2764411"/>
                    <a:pt x="1164354" y="2812367"/>
                    <a:pt x="1022004" y="2776615"/>
                  </a:cubicBezTo>
                  <a:cubicBezTo>
                    <a:pt x="817161" y="2775952"/>
                    <a:pt x="684423" y="2792390"/>
                    <a:pt x="413176" y="2776615"/>
                  </a:cubicBezTo>
                  <a:cubicBezTo>
                    <a:pt x="131769" y="2764254"/>
                    <a:pt x="-133176" y="2610724"/>
                    <a:pt x="0" y="2313836"/>
                  </a:cubicBezTo>
                  <a:cubicBezTo>
                    <a:pt x="7078" y="2154760"/>
                    <a:pt x="-35286" y="1953667"/>
                    <a:pt x="0" y="1814050"/>
                  </a:cubicBezTo>
                  <a:cubicBezTo>
                    <a:pt x="-46140" y="1737588"/>
                    <a:pt x="5991" y="1480561"/>
                    <a:pt x="0" y="1314265"/>
                  </a:cubicBezTo>
                  <a:cubicBezTo>
                    <a:pt x="58812" y="1148069"/>
                    <a:pt x="-14985" y="1083105"/>
                    <a:pt x="0" y="907032"/>
                  </a:cubicBezTo>
                  <a:cubicBezTo>
                    <a:pt x="34640" y="746685"/>
                    <a:pt x="-8135" y="677850"/>
                    <a:pt x="0" y="462778"/>
                  </a:cubicBezTo>
                  <a:close/>
                </a:path>
                <a:path w="5175125" h="2776615" stroke="0" extrusionOk="0">
                  <a:moveTo>
                    <a:pt x="0" y="462778"/>
                  </a:moveTo>
                  <a:cubicBezTo>
                    <a:pt x="18299" y="179450"/>
                    <a:pt x="168493" y="-80183"/>
                    <a:pt x="413176" y="0"/>
                  </a:cubicBezTo>
                  <a:cubicBezTo>
                    <a:pt x="512688" y="1357"/>
                    <a:pt x="609082" y="-20421"/>
                    <a:pt x="761078" y="0"/>
                  </a:cubicBezTo>
                  <a:cubicBezTo>
                    <a:pt x="880931" y="-45845"/>
                    <a:pt x="1011803" y="-628"/>
                    <a:pt x="1108979" y="0"/>
                  </a:cubicBezTo>
                  <a:cubicBezTo>
                    <a:pt x="1258244" y="26852"/>
                    <a:pt x="1459526" y="-11105"/>
                    <a:pt x="1587344" y="0"/>
                  </a:cubicBezTo>
                  <a:cubicBezTo>
                    <a:pt x="1716946" y="-58338"/>
                    <a:pt x="1968374" y="37278"/>
                    <a:pt x="2109197" y="0"/>
                  </a:cubicBezTo>
                  <a:cubicBezTo>
                    <a:pt x="2191739" y="3898"/>
                    <a:pt x="2385841" y="-32869"/>
                    <a:pt x="2544074" y="0"/>
                  </a:cubicBezTo>
                  <a:cubicBezTo>
                    <a:pt x="2714404" y="-8991"/>
                    <a:pt x="2756365" y="-9400"/>
                    <a:pt x="2935464" y="0"/>
                  </a:cubicBezTo>
                  <a:cubicBezTo>
                    <a:pt x="3099456" y="11146"/>
                    <a:pt x="3101176" y="-10660"/>
                    <a:pt x="3239878" y="0"/>
                  </a:cubicBezTo>
                  <a:cubicBezTo>
                    <a:pt x="3349933" y="15479"/>
                    <a:pt x="3450438" y="12264"/>
                    <a:pt x="3674755" y="0"/>
                  </a:cubicBezTo>
                  <a:cubicBezTo>
                    <a:pt x="3886110" y="-788"/>
                    <a:pt x="3894668" y="-15374"/>
                    <a:pt x="4109633" y="0"/>
                  </a:cubicBezTo>
                  <a:cubicBezTo>
                    <a:pt x="4302193" y="98576"/>
                    <a:pt x="4540243" y="70385"/>
                    <a:pt x="4761948" y="0"/>
                  </a:cubicBezTo>
                  <a:cubicBezTo>
                    <a:pt x="4950421" y="-111671"/>
                    <a:pt x="5136285" y="295854"/>
                    <a:pt x="5175125" y="462778"/>
                  </a:cubicBezTo>
                  <a:cubicBezTo>
                    <a:pt x="5161600" y="657055"/>
                    <a:pt x="5185183" y="677743"/>
                    <a:pt x="5175125" y="888521"/>
                  </a:cubicBezTo>
                  <a:cubicBezTo>
                    <a:pt x="5187496" y="1103459"/>
                    <a:pt x="5187106" y="1156169"/>
                    <a:pt x="5175125" y="1332775"/>
                  </a:cubicBezTo>
                  <a:cubicBezTo>
                    <a:pt x="5136910" y="1450398"/>
                    <a:pt x="5172751" y="1653553"/>
                    <a:pt x="5175125" y="1758519"/>
                  </a:cubicBezTo>
                  <a:cubicBezTo>
                    <a:pt x="5136744" y="1881636"/>
                    <a:pt x="5156024" y="2168213"/>
                    <a:pt x="5175125" y="2313836"/>
                  </a:cubicBezTo>
                  <a:cubicBezTo>
                    <a:pt x="5142262" y="2605731"/>
                    <a:pt x="4990816" y="2726235"/>
                    <a:pt x="4761948" y="2776615"/>
                  </a:cubicBezTo>
                  <a:cubicBezTo>
                    <a:pt x="4668313" y="2718727"/>
                    <a:pt x="4504461" y="2749552"/>
                    <a:pt x="4240095" y="2776615"/>
                  </a:cubicBezTo>
                  <a:cubicBezTo>
                    <a:pt x="3975685" y="2765711"/>
                    <a:pt x="3938441" y="2762066"/>
                    <a:pt x="3718243" y="2776615"/>
                  </a:cubicBezTo>
                  <a:cubicBezTo>
                    <a:pt x="3509361" y="2791347"/>
                    <a:pt x="3519358" y="2769531"/>
                    <a:pt x="3370341" y="2776615"/>
                  </a:cubicBezTo>
                  <a:cubicBezTo>
                    <a:pt x="3223641" y="2807565"/>
                    <a:pt x="3132002" y="2762746"/>
                    <a:pt x="2891976" y="2776615"/>
                  </a:cubicBezTo>
                  <a:cubicBezTo>
                    <a:pt x="2671255" y="2766364"/>
                    <a:pt x="2682132" y="2770984"/>
                    <a:pt x="2587562" y="2776615"/>
                  </a:cubicBezTo>
                  <a:cubicBezTo>
                    <a:pt x="2430292" y="2753228"/>
                    <a:pt x="2245005" y="2748113"/>
                    <a:pt x="2065709" y="2776615"/>
                  </a:cubicBezTo>
                  <a:cubicBezTo>
                    <a:pt x="1877467" y="2764887"/>
                    <a:pt x="1775511" y="2804162"/>
                    <a:pt x="1630832" y="2776615"/>
                  </a:cubicBezTo>
                  <a:cubicBezTo>
                    <a:pt x="1461878" y="2789557"/>
                    <a:pt x="1397009" y="2785291"/>
                    <a:pt x="1152467" y="2776615"/>
                  </a:cubicBezTo>
                  <a:cubicBezTo>
                    <a:pt x="1005170" y="2686936"/>
                    <a:pt x="661168" y="2762919"/>
                    <a:pt x="413176" y="2776615"/>
                  </a:cubicBezTo>
                  <a:cubicBezTo>
                    <a:pt x="214587" y="2770835"/>
                    <a:pt x="-106929" y="2675112"/>
                    <a:pt x="0" y="2313836"/>
                  </a:cubicBezTo>
                  <a:cubicBezTo>
                    <a:pt x="37228" y="2229457"/>
                    <a:pt x="-26709" y="2049835"/>
                    <a:pt x="0" y="1906603"/>
                  </a:cubicBezTo>
                  <a:cubicBezTo>
                    <a:pt x="-10966" y="1710227"/>
                    <a:pt x="13078" y="1642486"/>
                    <a:pt x="0" y="1499371"/>
                  </a:cubicBezTo>
                  <a:cubicBezTo>
                    <a:pt x="8256" y="1327150"/>
                    <a:pt x="11847" y="1265382"/>
                    <a:pt x="0" y="1073627"/>
                  </a:cubicBezTo>
                  <a:cubicBezTo>
                    <a:pt x="12714" y="929682"/>
                    <a:pt x="18941" y="611480"/>
                    <a:pt x="0" y="462778"/>
                  </a:cubicBezTo>
                  <a:close/>
                </a:path>
                <a:path w="5175125" h="2776615" fill="none" stroke="0" extrusionOk="0">
                  <a:moveTo>
                    <a:pt x="0" y="462778"/>
                  </a:moveTo>
                  <a:cubicBezTo>
                    <a:pt x="-30792" y="215369"/>
                    <a:pt x="171859" y="44954"/>
                    <a:pt x="413176" y="0"/>
                  </a:cubicBezTo>
                  <a:cubicBezTo>
                    <a:pt x="593633" y="30616"/>
                    <a:pt x="744483" y="138"/>
                    <a:pt x="848053" y="0"/>
                  </a:cubicBezTo>
                  <a:cubicBezTo>
                    <a:pt x="958003" y="5593"/>
                    <a:pt x="1017931" y="-8629"/>
                    <a:pt x="1152467" y="0"/>
                  </a:cubicBezTo>
                  <a:cubicBezTo>
                    <a:pt x="1289622" y="16432"/>
                    <a:pt x="1343473" y="-10630"/>
                    <a:pt x="1500369" y="0"/>
                  </a:cubicBezTo>
                  <a:cubicBezTo>
                    <a:pt x="1634366" y="12255"/>
                    <a:pt x="1665845" y="-9421"/>
                    <a:pt x="1804783" y="0"/>
                  </a:cubicBezTo>
                  <a:cubicBezTo>
                    <a:pt x="1927536" y="5969"/>
                    <a:pt x="2074543" y="-11272"/>
                    <a:pt x="2283148" y="0"/>
                  </a:cubicBezTo>
                  <a:cubicBezTo>
                    <a:pt x="2494973" y="-10089"/>
                    <a:pt x="2641923" y="-27145"/>
                    <a:pt x="2805001" y="0"/>
                  </a:cubicBezTo>
                  <a:cubicBezTo>
                    <a:pt x="2976754" y="33618"/>
                    <a:pt x="3007964" y="-19208"/>
                    <a:pt x="3109415" y="0"/>
                  </a:cubicBezTo>
                  <a:cubicBezTo>
                    <a:pt x="3224633" y="15325"/>
                    <a:pt x="3288683" y="1281"/>
                    <a:pt x="3457316" y="0"/>
                  </a:cubicBezTo>
                  <a:cubicBezTo>
                    <a:pt x="3566547" y="24562"/>
                    <a:pt x="3794226" y="19896"/>
                    <a:pt x="3935681" y="0"/>
                  </a:cubicBezTo>
                  <a:cubicBezTo>
                    <a:pt x="4050845" y="4731"/>
                    <a:pt x="4146879" y="11383"/>
                    <a:pt x="4327071" y="0"/>
                  </a:cubicBezTo>
                  <a:cubicBezTo>
                    <a:pt x="4445597" y="1811"/>
                    <a:pt x="4566040" y="-23255"/>
                    <a:pt x="4761948" y="0"/>
                  </a:cubicBezTo>
                  <a:cubicBezTo>
                    <a:pt x="4931155" y="55864"/>
                    <a:pt x="5155621" y="198066"/>
                    <a:pt x="5175125" y="462778"/>
                  </a:cubicBezTo>
                  <a:cubicBezTo>
                    <a:pt x="5198406" y="573624"/>
                    <a:pt x="5178859" y="728124"/>
                    <a:pt x="5175125" y="962564"/>
                  </a:cubicBezTo>
                  <a:cubicBezTo>
                    <a:pt x="5155423" y="1184216"/>
                    <a:pt x="5150933" y="1241457"/>
                    <a:pt x="5175125" y="1369796"/>
                  </a:cubicBezTo>
                  <a:cubicBezTo>
                    <a:pt x="5187659" y="1487540"/>
                    <a:pt x="5216963" y="1664953"/>
                    <a:pt x="5175125" y="1777029"/>
                  </a:cubicBezTo>
                  <a:cubicBezTo>
                    <a:pt x="5156444" y="1898837"/>
                    <a:pt x="5139011" y="2198942"/>
                    <a:pt x="5175125" y="2313836"/>
                  </a:cubicBezTo>
                  <a:cubicBezTo>
                    <a:pt x="5185678" y="2572845"/>
                    <a:pt x="4955426" y="2800376"/>
                    <a:pt x="4761948" y="2776615"/>
                  </a:cubicBezTo>
                  <a:cubicBezTo>
                    <a:pt x="4679755" y="2791861"/>
                    <a:pt x="4542661" y="2786873"/>
                    <a:pt x="4414046" y="2776615"/>
                  </a:cubicBezTo>
                  <a:cubicBezTo>
                    <a:pt x="4348983" y="2806600"/>
                    <a:pt x="4174940" y="2771528"/>
                    <a:pt x="3892193" y="2776615"/>
                  </a:cubicBezTo>
                  <a:cubicBezTo>
                    <a:pt x="3645785" y="2798030"/>
                    <a:pt x="3605322" y="2765823"/>
                    <a:pt x="3457316" y="2776615"/>
                  </a:cubicBezTo>
                  <a:cubicBezTo>
                    <a:pt x="3310847" y="2789683"/>
                    <a:pt x="3183846" y="2809560"/>
                    <a:pt x="2978951" y="2776615"/>
                  </a:cubicBezTo>
                  <a:cubicBezTo>
                    <a:pt x="2757394" y="2755339"/>
                    <a:pt x="2687718" y="2772897"/>
                    <a:pt x="2587562" y="2776615"/>
                  </a:cubicBezTo>
                  <a:cubicBezTo>
                    <a:pt x="2457899" y="2778324"/>
                    <a:pt x="2334209" y="2787397"/>
                    <a:pt x="2109197" y="2776615"/>
                  </a:cubicBezTo>
                  <a:cubicBezTo>
                    <a:pt x="1879204" y="2757715"/>
                    <a:pt x="1895506" y="2788619"/>
                    <a:pt x="1804783" y="2776615"/>
                  </a:cubicBezTo>
                  <a:cubicBezTo>
                    <a:pt x="1723613" y="2745687"/>
                    <a:pt x="1593402" y="2773727"/>
                    <a:pt x="1500369" y="2776615"/>
                  </a:cubicBezTo>
                  <a:cubicBezTo>
                    <a:pt x="1362214" y="2782873"/>
                    <a:pt x="1232514" y="2795205"/>
                    <a:pt x="1022004" y="2776615"/>
                  </a:cubicBezTo>
                  <a:cubicBezTo>
                    <a:pt x="813257" y="2778687"/>
                    <a:pt x="726245" y="2763028"/>
                    <a:pt x="413176" y="2776615"/>
                  </a:cubicBezTo>
                  <a:cubicBezTo>
                    <a:pt x="212200" y="2790018"/>
                    <a:pt x="-57349" y="2547578"/>
                    <a:pt x="0" y="2313836"/>
                  </a:cubicBezTo>
                  <a:cubicBezTo>
                    <a:pt x="11109" y="2195069"/>
                    <a:pt x="-11784" y="1936365"/>
                    <a:pt x="0" y="1814050"/>
                  </a:cubicBezTo>
                  <a:cubicBezTo>
                    <a:pt x="27960" y="1674586"/>
                    <a:pt x="-35868" y="1467656"/>
                    <a:pt x="0" y="1314265"/>
                  </a:cubicBezTo>
                  <a:cubicBezTo>
                    <a:pt x="35831" y="1173342"/>
                    <a:pt x="-10847" y="1066494"/>
                    <a:pt x="0" y="907032"/>
                  </a:cubicBezTo>
                  <a:cubicBezTo>
                    <a:pt x="21031" y="755779"/>
                    <a:pt x="7972" y="631015"/>
                    <a:pt x="0" y="462778"/>
                  </a:cubicBezTo>
                  <a:close/>
                </a:path>
                <a:path w="5175125" h="2776615" fill="none" stroke="0" extrusionOk="0">
                  <a:moveTo>
                    <a:pt x="0" y="462778"/>
                  </a:moveTo>
                  <a:cubicBezTo>
                    <a:pt x="-10151" y="244015"/>
                    <a:pt x="201412" y="1946"/>
                    <a:pt x="413176" y="0"/>
                  </a:cubicBezTo>
                  <a:cubicBezTo>
                    <a:pt x="585363" y="40042"/>
                    <a:pt x="725157" y="3378"/>
                    <a:pt x="848053" y="0"/>
                  </a:cubicBezTo>
                  <a:cubicBezTo>
                    <a:pt x="943338" y="4928"/>
                    <a:pt x="1017689" y="6532"/>
                    <a:pt x="1152467" y="0"/>
                  </a:cubicBezTo>
                  <a:cubicBezTo>
                    <a:pt x="1269743" y="8185"/>
                    <a:pt x="1365692" y="-19102"/>
                    <a:pt x="1500369" y="0"/>
                  </a:cubicBezTo>
                  <a:cubicBezTo>
                    <a:pt x="1638995" y="6736"/>
                    <a:pt x="1686958" y="-9244"/>
                    <a:pt x="1804783" y="0"/>
                  </a:cubicBezTo>
                  <a:cubicBezTo>
                    <a:pt x="1922598" y="32795"/>
                    <a:pt x="2088045" y="-15079"/>
                    <a:pt x="2283148" y="0"/>
                  </a:cubicBezTo>
                  <a:cubicBezTo>
                    <a:pt x="2491449" y="-12779"/>
                    <a:pt x="2638805" y="-54178"/>
                    <a:pt x="2805001" y="0"/>
                  </a:cubicBezTo>
                  <a:cubicBezTo>
                    <a:pt x="2970478" y="33929"/>
                    <a:pt x="3008102" y="-22214"/>
                    <a:pt x="3109415" y="0"/>
                  </a:cubicBezTo>
                  <a:cubicBezTo>
                    <a:pt x="3210907" y="4484"/>
                    <a:pt x="3307121" y="-16118"/>
                    <a:pt x="3457316" y="0"/>
                  </a:cubicBezTo>
                  <a:cubicBezTo>
                    <a:pt x="3597074" y="-21090"/>
                    <a:pt x="3782431" y="93535"/>
                    <a:pt x="3935681" y="0"/>
                  </a:cubicBezTo>
                  <a:cubicBezTo>
                    <a:pt x="4067631" y="-10833"/>
                    <a:pt x="4202183" y="13815"/>
                    <a:pt x="4327071" y="0"/>
                  </a:cubicBezTo>
                  <a:cubicBezTo>
                    <a:pt x="4461410" y="11058"/>
                    <a:pt x="4576976" y="-32937"/>
                    <a:pt x="4761948" y="0"/>
                  </a:cubicBezTo>
                  <a:cubicBezTo>
                    <a:pt x="4936185" y="21930"/>
                    <a:pt x="5178811" y="135569"/>
                    <a:pt x="5175125" y="462778"/>
                  </a:cubicBezTo>
                  <a:cubicBezTo>
                    <a:pt x="5194342" y="582144"/>
                    <a:pt x="5205428" y="773663"/>
                    <a:pt x="5175125" y="962564"/>
                  </a:cubicBezTo>
                  <a:cubicBezTo>
                    <a:pt x="5155375" y="1182917"/>
                    <a:pt x="5161286" y="1227941"/>
                    <a:pt x="5175125" y="1369796"/>
                  </a:cubicBezTo>
                  <a:cubicBezTo>
                    <a:pt x="5206844" y="1465468"/>
                    <a:pt x="5191996" y="1649324"/>
                    <a:pt x="5175125" y="1777029"/>
                  </a:cubicBezTo>
                  <a:cubicBezTo>
                    <a:pt x="5161597" y="1897781"/>
                    <a:pt x="5162211" y="2207995"/>
                    <a:pt x="5175125" y="2313836"/>
                  </a:cubicBezTo>
                  <a:cubicBezTo>
                    <a:pt x="5167230" y="2566142"/>
                    <a:pt x="4934810" y="2740202"/>
                    <a:pt x="4761948" y="2776615"/>
                  </a:cubicBezTo>
                  <a:cubicBezTo>
                    <a:pt x="4682401" y="2787177"/>
                    <a:pt x="4524006" y="2780767"/>
                    <a:pt x="4414046" y="2776615"/>
                  </a:cubicBezTo>
                  <a:cubicBezTo>
                    <a:pt x="4337440" y="2805437"/>
                    <a:pt x="4163876" y="2723890"/>
                    <a:pt x="3892193" y="2776615"/>
                  </a:cubicBezTo>
                  <a:cubicBezTo>
                    <a:pt x="3645530" y="2799244"/>
                    <a:pt x="3588588" y="2761949"/>
                    <a:pt x="3457316" y="2776615"/>
                  </a:cubicBezTo>
                  <a:cubicBezTo>
                    <a:pt x="3297252" y="2804660"/>
                    <a:pt x="3198681" y="2796608"/>
                    <a:pt x="2978951" y="2776615"/>
                  </a:cubicBezTo>
                  <a:cubicBezTo>
                    <a:pt x="2755847" y="2759093"/>
                    <a:pt x="2693172" y="2782212"/>
                    <a:pt x="2587562" y="2776615"/>
                  </a:cubicBezTo>
                  <a:cubicBezTo>
                    <a:pt x="2444866" y="2801792"/>
                    <a:pt x="2365616" y="2790117"/>
                    <a:pt x="2109197" y="2776615"/>
                  </a:cubicBezTo>
                  <a:cubicBezTo>
                    <a:pt x="1884940" y="2762849"/>
                    <a:pt x="1899910" y="2785521"/>
                    <a:pt x="1804783" y="2776615"/>
                  </a:cubicBezTo>
                  <a:cubicBezTo>
                    <a:pt x="1738474" y="2731465"/>
                    <a:pt x="1612386" y="2779256"/>
                    <a:pt x="1500369" y="2776615"/>
                  </a:cubicBezTo>
                  <a:cubicBezTo>
                    <a:pt x="1358516" y="2762796"/>
                    <a:pt x="1193240" y="2819956"/>
                    <a:pt x="1022004" y="2776615"/>
                  </a:cubicBezTo>
                  <a:cubicBezTo>
                    <a:pt x="819079" y="2754241"/>
                    <a:pt x="693777" y="2784329"/>
                    <a:pt x="413176" y="2776615"/>
                  </a:cubicBezTo>
                  <a:cubicBezTo>
                    <a:pt x="231838" y="2791915"/>
                    <a:pt x="-113434" y="2544851"/>
                    <a:pt x="0" y="2313836"/>
                  </a:cubicBezTo>
                  <a:cubicBezTo>
                    <a:pt x="1679" y="2156960"/>
                    <a:pt x="7773" y="1943484"/>
                    <a:pt x="0" y="1814050"/>
                  </a:cubicBezTo>
                  <a:cubicBezTo>
                    <a:pt x="7001" y="1681423"/>
                    <a:pt x="-22931" y="1464086"/>
                    <a:pt x="0" y="1314265"/>
                  </a:cubicBezTo>
                  <a:cubicBezTo>
                    <a:pt x="50316" y="1162325"/>
                    <a:pt x="-27456" y="1061393"/>
                    <a:pt x="0" y="907032"/>
                  </a:cubicBezTo>
                  <a:cubicBezTo>
                    <a:pt x="22949" y="747961"/>
                    <a:pt x="-4136" y="668841"/>
                    <a:pt x="0" y="462778"/>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5125" h="2776615" fill="none" extrusionOk="0">
                          <a:moveTo>
                            <a:pt x="0" y="462778"/>
                          </a:moveTo>
                          <a:cubicBezTo>
                            <a:pt x="-20092" y="240435"/>
                            <a:pt x="208146" y="40733"/>
                            <a:pt x="413176" y="0"/>
                          </a:cubicBezTo>
                          <a:cubicBezTo>
                            <a:pt x="585801" y="17774"/>
                            <a:pt x="725808" y="-815"/>
                            <a:pt x="848053" y="0"/>
                          </a:cubicBezTo>
                          <a:cubicBezTo>
                            <a:pt x="947668" y="8796"/>
                            <a:pt x="1016436" y="8354"/>
                            <a:pt x="1152467" y="0"/>
                          </a:cubicBezTo>
                          <a:cubicBezTo>
                            <a:pt x="1268611" y="4381"/>
                            <a:pt x="1367947" y="-22256"/>
                            <a:pt x="1500369" y="0"/>
                          </a:cubicBezTo>
                          <a:cubicBezTo>
                            <a:pt x="1631848" y="20202"/>
                            <a:pt x="1692799" y="-14387"/>
                            <a:pt x="1804783" y="0"/>
                          </a:cubicBezTo>
                          <a:cubicBezTo>
                            <a:pt x="1922497" y="4537"/>
                            <a:pt x="2091668" y="11038"/>
                            <a:pt x="2283148" y="0"/>
                          </a:cubicBezTo>
                          <a:cubicBezTo>
                            <a:pt x="2488959" y="-31084"/>
                            <a:pt x="2639466" y="-18426"/>
                            <a:pt x="2805001" y="0"/>
                          </a:cubicBezTo>
                          <a:cubicBezTo>
                            <a:pt x="2966928" y="25732"/>
                            <a:pt x="3006726" y="-10895"/>
                            <a:pt x="3109415" y="0"/>
                          </a:cubicBezTo>
                          <a:cubicBezTo>
                            <a:pt x="3207771" y="25096"/>
                            <a:pt x="3328301" y="-21673"/>
                            <a:pt x="3457316" y="0"/>
                          </a:cubicBezTo>
                          <a:cubicBezTo>
                            <a:pt x="3606674" y="7456"/>
                            <a:pt x="3793948" y="57129"/>
                            <a:pt x="3935681" y="0"/>
                          </a:cubicBezTo>
                          <a:cubicBezTo>
                            <a:pt x="4095452" y="-11655"/>
                            <a:pt x="4213970" y="11075"/>
                            <a:pt x="4327071" y="0"/>
                          </a:cubicBezTo>
                          <a:cubicBezTo>
                            <a:pt x="4465772" y="8942"/>
                            <a:pt x="4577512" y="-22614"/>
                            <a:pt x="4761948" y="0"/>
                          </a:cubicBezTo>
                          <a:cubicBezTo>
                            <a:pt x="4985616" y="466"/>
                            <a:pt x="5193402" y="150867"/>
                            <a:pt x="5175125" y="462778"/>
                          </a:cubicBezTo>
                          <a:cubicBezTo>
                            <a:pt x="5187857" y="617674"/>
                            <a:pt x="5177790" y="764979"/>
                            <a:pt x="5175125" y="962564"/>
                          </a:cubicBezTo>
                          <a:cubicBezTo>
                            <a:pt x="5156727" y="1183194"/>
                            <a:pt x="5165470" y="1225982"/>
                            <a:pt x="5175125" y="1369796"/>
                          </a:cubicBezTo>
                          <a:cubicBezTo>
                            <a:pt x="5184494" y="1479159"/>
                            <a:pt x="5183797" y="1646121"/>
                            <a:pt x="5175125" y="1777029"/>
                          </a:cubicBezTo>
                          <a:cubicBezTo>
                            <a:pt x="5159638" y="1906177"/>
                            <a:pt x="5172357" y="2223331"/>
                            <a:pt x="5175125" y="2313836"/>
                          </a:cubicBezTo>
                          <a:cubicBezTo>
                            <a:pt x="5171477" y="2562564"/>
                            <a:pt x="4962340" y="2751473"/>
                            <a:pt x="4761948" y="2776615"/>
                          </a:cubicBezTo>
                          <a:cubicBezTo>
                            <a:pt x="4676008" y="2780438"/>
                            <a:pt x="4513597" y="2779938"/>
                            <a:pt x="4414046" y="2776615"/>
                          </a:cubicBezTo>
                          <a:cubicBezTo>
                            <a:pt x="4351462" y="2766057"/>
                            <a:pt x="4129632" y="2737921"/>
                            <a:pt x="3892193" y="2776615"/>
                          </a:cubicBezTo>
                          <a:cubicBezTo>
                            <a:pt x="3655591" y="2803070"/>
                            <a:pt x="3584215" y="2747822"/>
                            <a:pt x="3457316" y="2776615"/>
                          </a:cubicBezTo>
                          <a:cubicBezTo>
                            <a:pt x="3298483" y="2811173"/>
                            <a:pt x="3210730" y="2793204"/>
                            <a:pt x="2978951" y="2776615"/>
                          </a:cubicBezTo>
                          <a:cubicBezTo>
                            <a:pt x="2747353" y="2749921"/>
                            <a:pt x="2695240" y="2785997"/>
                            <a:pt x="2587562" y="2776615"/>
                          </a:cubicBezTo>
                          <a:cubicBezTo>
                            <a:pt x="2451648" y="2798890"/>
                            <a:pt x="2339794" y="2786636"/>
                            <a:pt x="2109197" y="2776615"/>
                          </a:cubicBezTo>
                          <a:cubicBezTo>
                            <a:pt x="1884733" y="2764094"/>
                            <a:pt x="1900742" y="2793943"/>
                            <a:pt x="1804783" y="2776615"/>
                          </a:cubicBezTo>
                          <a:cubicBezTo>
                            <a:pt x="1727972" y="2751282"/>
                            <a:pt x="1597792" y="2782259"/>
                            <a:pt x="1500369" y="2776615"/>
                          </a:cubicBezTo>
                          <a:cubicBezTo>
                            <a:pt x="1386155" y="2766223"/>
                            <a:pt x="1195966" y="2802811"/>
                            <a:pt x="1022004" y="2776615"/>
                          </a:cubicBezTo>
                          <a:cubicBezTo>
                            <a:pt x="818428" y="2767235"/>
                            <a:pt x="689809" y="2789315"/>
                            <a:pt x="413176" y="2776615"/>
                          </a:cubicBezTo>
                          <a:cubicBezTo>
                            <a:pt x="177417" y="2791239"/>
                            <a:pt x="-87172" y="2582186"/>
                            <a:pt x="0" y="2313836"/>
                          </a:cubicBezTo>
                          <a:cubicBezTo>
                            <a:pt x="4977" y="2174127"/>
                            <a:pt x="-16633" y="1932633"/>
                            <a:pt x="0" y="1814050"/>
                          </a:cubicBezTo>
                          <a:cubicBezTo>
                            <a:pt x="-11994" y="1717025"/>
                            <a:pt x="-1859" y="1480025"/>
                            <a:pt x="0" y="1314265"/>
                          </a:cubicBezTo>
                          <a:cubicBezTo>
                            <a:pt x="37158" y="1148961"/>
                            <a:pt x="-9121" y="1069140"/>
                            <a:pt x="0" y="907032"/>
                          </a:cubicBezTo>
                          <a:cubicBezTo>
                            <a:pt x="16993" y="747837"/>
                            <a:pt x="-4942" y="670747"/>
                            <a:pt x="0" y="462778"/>
                          </a:cubicBezTo>
                          <a:close/>
                        </a:path>
                        <a:path w="5175125" h="2776615" stroke="0" extrusionOk="0">
                          <a:moveTo>
                            <a:pt x="0" y="462778"/>
                          </a:moveTo>
                          <a:cubicBezTo>
                            <a:pt x="39384" y="212934"/>
                            <a:pt x="171588" y="-70851"/>
                            <a:pt x="413176" y="0"/>
                          </a:cubicBezTo>
                          <a:cubicBezTo>
                            <a:pt x="501689" y="-5790"/>
                            <a:pt x="633089" y="-635"/>
                            <a:pt x="761078" y="0"/>
                          </a:cubicBezTo>
                          <a:cubicBezTo>
                            <a:pt x="878549" y="-29771"/>
                            <a:pt x="997783" y="-2836"/>
                            <a:pt x="1108979" y="0"/>
                          </a:cubicBezTo>
                          <a:cubicBezTo>
                            <a:pt x="1249853" y="15970"/>
                            <a:pt x="1475280" y="11840"/>
                            <a:pt x="1587344" y="0"/>
                          </a:cubicBezTo>
                          <a:cubicBezTo>
                            <a:pt x="1708132" y="-42879"/>
                            <a:pt x="1972429" y="16415"/>
                            <a:pt x="2109197" y="0"/>
                          </a:cubicBezTo>
                          <a:cubicBezTo>
                            <a:pt x="2216731" y="4257"/>
                            <a:pt x="2381246" y="-20338"/>
                            <a:pt x="2544074" y="0"/>
                          </a:cubicBezTo>
                          <a:cubicBezTo>
                            <a:pt x="2713962" y="-5796"/>
                            <a:pt x="2757672" y="-9878"/>
                            <a:pt x="2935464" y="0"/>
                          </a:cubicBezTo>
                          <a:cubicBezTo>
                            <a:pt x="3104009" y="12790"/>
                            <a:pt x="3102060" y="-9219"/>
                            <a:pt x="3239878" y="0"/>
                          </a:cubicBezTo>
                          <a:cubicBezTo>
                            <a:pt x="3356654" y="12974"/>
                            <a:pt x="3452600" y="8671"/>
                            <a:pt x="3674755" y="0"/>
                          </a:cubicBezTo>
                          <a:cubicBezTo>
                            <a:pt x="3887391" y="-600"/>
                            <a:pt x="3897299" y="-16671"/>
                            <a:pt x="4109633" y="0"/>
                          </a:cubicBezTo>
                          <a:cubicBezTo>
                            <a:pt x="4311855" y="55039"/>
                            <a:pt x="4541137" y="21508"/>
                            <a:pt x="4761948" y="0"/>
                          </a:cubicBezTo>
                          <a:cubicBezTo>
                            <a:pt x="4963637" y="-79072"/>
                            <a:pt x="5155622" y="257360"/>
                            <a:pt x="5175125" y="462778"/>
                          </a:cubicBezTo>
                          <a:cubicBezTo>
                            <a:pt x="5160840" y="659200"/>
                            <a:pt x="5183893" y="677730"/>
                            <a:pt x="5175125" y="888521"/>
                          </a:cubicBezTo>
                          <a:cubicBezTo>
                            <a:pt x="5175178" y="1100263"/>
                            <a:pt x="5188752" y="1161772"/>
                            <a:pt x="5175125" y="1332775"/>
                          </a:cubicBezTo>
                          <a:cubicBezTo>
                            <a:pt x="5149196" y="1473822"/>
                            <a:pt x="5168053" y="1631016"/>
                            <a:pt x="5175125" y="1758519"/>
                          </a:cubicBezTo>
                          <a:cubicBezTo>
                            <a:pt x="5163394" y="1896206"/>
                            <a:pt x="5171308" y="2136819"/>
                            <a:pt x="5175125" y="2313836"/>
                          </a:cubicBezTo>
                          <a:cubicBezTo>
                            <a:pt x="5185629" y="2594938"/>
                            <a:pt x="4979259" y="2745013"/>
                            <a:pt x="4761948" y="2776615"/>
                          </a:cubicBezTo>
                          <a:cubicBezTo>
                            <a:pt x="4658335" y="2741393"/>
                            <a:pt x="4502511" y="2757914"/>
                            <a:pt x="4240095" y="2776615"/>
                          </a:cubicBezTo>
                          <a:cubicBezTo>
                            <a:pt x="3978323" y="2765445"/>
                            <a:pt x="3936560" y="2762592"/>
                            <a:pt x="3718243" y="2776615"/>
                          </a:cubicBezTo>
                          <a:cubicBezTo>
                            <a:pt x="3510521" y="2789490"/>
                            <a:pt x="3518634" y="2773373"/>
                            <a:pt x="3370341" y="2776615"/>
                          </a:cubicBezTo>
                          <a:cubicBezTo>
                            <a:pt x="3223102" y="2795365"/>
                            <a:pt x="3113991" y="2782434"/>
                            <a:pt x="2891976" y="2776615"/>
                          </a:cubicBezTo>
                          <a:cubicBezTo>
                            <a:pt x="2672373" y="2766711"/>
                            <a:pt x="2681585" y="2771601"/>
                            <a:pt x="2587562" y="2776615"/>
                          </a:cubicBezTo>
                          <a:cubicBezTo>
                            <a:pt x="2461382" y="2766673"/>
                            <a:pt x="2248972" y="2751873"/>
                            <a:pt x="2065709" y="2776615"/>
                          </a:cubicBezTo>
                          <a:cubicBezTo>
                            <a:pt x="1872826" y="2773661"/>
                            <a:pt x="1760036" y="2797006"/>
                            <a:pt x="1630832" y="2776615"/>
                          </a:cubicBezTo>
                          <a:cubicBezTo>
                            <a:pt x="1476113" y="2781717"/>
                            <a:pt x="1378004" y="2784682"/>
                            <a:pt x="1152467" y="2776615"/>
                          </a:cubicBezTo>
                          <a:cubicBezTo>
                            <a:pt x="989701" y="2717453"/>
                            <a:pt x="666460" y="2765063"/>
                            <a:pt x="413176" y="2776615"/>
                          </a:cubicBezTo>
                          <a:cubicBezTo>
                            <a:pt x="198465" y="2753756"/>
                            <a:pt x="-64455" y="2620672"/>
                            <a:pt x="0" y="2313836"/>
                          </a:cubicBezTo>
                          <a:cubicBezTo>
                            <a:pt x="23264" y="2226477"/>
                            <a:pt x="-15319" y="2061146"/>
                            <a:pt x="0" y="1906603"/>
                          </a:cubicBezTo>
                          <a:cubicBezTo>
                            <a:pt x="-5040" y="1729021"/>
                            <a:pt x="2979" y="1644417"/>
                            <a:pt x="0" y="1499371"/>
                          </a:cubicBezTo>
                          <a:cubicBezTo>
                            <a:pt x="9131" y="1342519"/>
                            <a:pt x="6593" y="1263084"/>
                            <a:pt x="0" y="1073627"/>
                          </a:cubicBezTo>
                          <a:cubicBezTo>
                            <a:pt x="9006" y="918093"/>
                            <a:pt x="15371" y="608790"/>
                            <a:pt x="0" y="462778"/>
                          </a:cubicBezTo>
                          <a:close/>
                        </a:path>
                        <a:path w="5175125" h="2776615" fill="none" stroke="0" extrusionOk="0">
                          <a:moveTo>
                            <a:pt x="0" y="462778"/>
                          </a:moveTo>
                          <a:cubicBezTo>
                            <a:pt x="4670" y="251232"/>
                            <a:pt x="191323" y="8321"/>
                            <a:pt x="413176" y="0"/>
                          </a:cubicBezTo>
                          <a:cubicBezTo>
                            <a:pt x="584386" y="25428"/>
                            <a:pt x="732486" y="-4663"/>
                            <a:pt x="848053" y="0"/>
                          </a:cubicBezTo>
                          <a:cubicBezTo>
                            <a:pt x="950564" y="3624"/>
                            <a:pt x="1030081" y="-9526"/>
                            <a:pt x="1152467" y="0"/>
                          </a:cubicBezTo>
                          <a:cubicBezTo>
                            <a:pt x="1285862" y="15928"/>
                            <a:pt x="1357623" y="-5051"/>
                            <a:pt x="1500369" y="0"/>
                          </a:cubicBezTo>
                          <a:cubicBezTo>
                            <a:pt x="1637310" y="11111"/>
                            <a:pt x="1676042" y="-7058"/>
                            <a:pt x="1804783" y="0"/>
                          </a:cubicBezTo>
                          <a:cubicBezTo>
                            <a:pt x="1927902" y="39750"/>
                            <a:pt x="2072156" y="-3667"/>
                            <a:pt x="2283148" y="0"/>
                          </a:cubicBezTo>
                          <a:cubicBezTo>
                            <a:pt x="2495440" y="13345"/>
                            <a:pt x="2649778" y="-58820"/>
                            <a:pt x="2805001" y="0"/>
                          </a:cubicBezTo>
                          <a:cubicBezTo>
                            <a:pt x="2963721" y="34828"/>
                            <a:pt x="3000680" y="-12176"/>
                            <a:pt x="3109415" y="0"/>
                          </a:cubicBezTo>
                          <a:cubicBezTo>
                            <a:pt x="3220266" y="-2474"/>
                            <a:pt x="3302453" y="-12110"/>
                            <a:pt x="3457316" y="0"/>
                          </a:cubicBezTo>
                          <a:cubicBezTo>
                            <a:pt x="3586252" y="-7538"/>
                            <a:pt x="3793513" y="56917"/>
                            <a:pt x="3935681" y="0"/>
                          </a:cubicBezTo>
                          <a:cubicBezTo>
                            <a:pt x="4041246" y="-24708"/>
                            <a:pt x="4171296" y="-7476"/>
                            <a:pt x="4327071" y="0"/>
                          </a:cubicBezTo>
                          <a:cubicBezTo>
                            <a:pt x="4447703" y="18707"/>
                            <a:pt x="4583048" y="-26181"/>
                            <a:pt x="4761948" y="0"/>
                          </a:cubicBezTo>
                          <a:cubicBezTo>
                            <a:pt x="4937427" y="20553"/>
                            <a:pt x="5140001" y="156924"/>
                            <a:pt x="5175125" y="462778"/>
                          </a:cubicBezTo>
                          <a:cubicBezTo>
                            <a:pt x="5189662" y="575157"/>
                            <a:pt x="5200673" y="738821"/>
                            <a:pt x="5175125" y="962564"/>
                          </a:cubicBezTo>
                          <a:cubicBezTo>
                            <a:pt x="5155123" y="1188381"/>
                            <a:pt x="5154739" y="1239047"/>
                            <a:pt x="5175125" y="1369796"/>
                          </a:cubicBezTo>
                          <a:cubicBezTo>
                            <a:pt x="5195401" y="1499632"/>
                            <a:pt x="5212809" y="1660718"/>
                            <a:pt x="5175125" y="1777029"/>
                          </a:cubicBezTo>
                          <a:cubicBezTo>
                            <a:pt x="5162553" y="1894551"/>
                            <a:pt x="5153210" y="2179634"/>
                            <a:pt x="5175125" y="2313836"/>
                          </a:cubicBezTo>
                          <a:cubicBezTo>
                            <a:pt x="5176366" y="2571902"/>
                            <a:pt x="4961372" y="2772845"/>
                            <a:pt x="4761948" y="2776615"/>
                          </a:cubicBezTo>
                          <a:cubicBezTo>
                            <a:pt x="4679497" y="2799920"/>
                            <a:pt x="4527257" y="2780344"/>
                            <a:pt x="4414046" y="2776615"/>
                          </a:cubicBezTo>
                          <a:cubicBezTo>
                            <a:pt x="4313728" y="2798372"/>
                            <a:pt x="4159728" y="2736747"/>
                            <a:pt x="3892193" y="2776615"/>
                          </a:cubicBezTo>
                          <a:cubicBezTo>
                            <a:pt x="3647577" y="2798860"/>
                            <a:pt x="3601615" y="2761203"/>
                            <a:pt x="3457316" y="2776615"/>
                          </a:cubicBezTo>
                          <a:cubicBezTo>
                            <a:pt x="3314375" y="2794310"/>
                            <a:pt x="3206686" y="2800799"/>
                            <a:pt x="2978951" y="2776615"/>
                          </a:cubicBezTo>
                          <a:cubicBezTo>
                            <a:pt x="2756220" y="2761251"/>
                            <a:pt x="2701021" y="2774329"/>
                            <a:pt x="2587562" y="2776615"/>
                          </a:cubicBezTo>
                          <a:cubicBezTo>
                            <a:pt x="2454746" y="2778169"/>
                            <a:pt x="2342201" y="2788978"/>
                            <a:pt x="2109197" y="2776615"/>
                          </a:cubicBezTo>
                          <a:cubicBezTo>
                            <a:pt x="1885014" y="2759326"/>
                            <a:pt x="1898067" y="2784711"/>
                            <a:pt x="1804783" y="2776615"/>
                          </a:cubicBezTo>
                          <a:cubicBezTo>
                            <a:pt x="1720615" y="2744606"/>
                            <a:pt x="1603622" y="2770553"/>
                            <a:pt x="1500369" y="2776615"/>
                          </a:cubicBezTo>
                          <a:cubicBezTo>
                            <a:pt x="1370995" y="2774012"/>
                            <a:pt x="1221500" y="2812360"/>
                            <a:pt x="1022004" y="2776615"/>
                          </a:cubicBezTo>
                          <a:cubicBezTo>
                            <a:pt x="819795" y="2755601"/>
                            <a:pt x="705338" y="2776873"/>
                            <a:pt x="413176" y="2776615"/>
                          </a:cubicBezTo>
                          <a:cubicBezTo>
                            <a:pt x="210818" y="2798903"/>
                            <a:pt x="-48577" y="2548349"/>
                            <a:pt x="0" y="2313836"/>
                          </a:cubicBezTo>
                          <a:cubicBezTo>
                            <a:pt x="600" y="2181252"/>
                            <a:pt x="6032" y="1929789"/>
                            <a:pt x="0" y="1814050"/>
                          </a:cubicBezTo>
                          <a:cubicBezTo>
                            <a:pt x="16318" y="1689920"/>
                            <a:pt x="-38141" y="1464578"/>
                            <a:pt x="0" y="1314265"/>
                          </a:cubicBezTo>
                          <a:cubicBezTo>
                            <a:pt x="34157" y="1164792"/>
                            <a:pt x="-11710" y="1063898"/>
                            <a:pt x="0" y="907032"/>
                          </a:cubicBezTo>
                          <a:cubicBezTo>
                            <a:pt x="24703" y="748801"/>
                            <a:pt x="11358" y="633579"/>
                            <a:pt x="0" y="46277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Giao tiếp bằng mắt và mỉm cười khi trò chuyện</a:t>
              </a:r>
              <a:endParaRPr kumimoji="0" lang="vi-VN"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73054631-61DD-C673-8706-7D46E63FA76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21D08962-3B9F-0FCC-C044-277B6362EC92}"/>
                </a:ext>
              </a:extLst>
            </p:cNvPr>
            <p:cNvSpPr txBox="1"/>
            <p:nvPr/>
          </p:nvSpPr>
          <p:spPr>
            <a:xfrm>
              <a:off x="2588618" y="207660"/>
              <a:ext cx="756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Arial" panose="020B0604020202020204" pitchFamily="34" charset="0"/>
                  <a:ea typeface="LNTH-LuoLuoNotangYuanTi 1" pitchFamily="2" charset="-128"/>
                  <a:cs typeface="LNTH-LuoLuoNotangYuanTi 1" pitchFamily="2" charset="-128"/>
                </a:rPr>
                <a:t>4</a:t>
              </a:r>
              <a:endParaRPr kumimoji="0" lang="en-US"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F2CCF470-816A-AD6A-0F08-2351FF0AD7D9}"/>
              </a:ext>
            </a:extLst>
          </p:cNvPr>
          <p:cNvGrpSpPr/>
          <p:nvPr/>
        </p:nvGrpSpPr>
        <p:grpSpPr>
          <a:xfrm>
            <a:off x="4850971" y="3688161"/>
            <a:ext cx="3147996" cy="3057087"/>
            <a:chOff x="2800773" y="4137668"/>
            <a:chExt cx="2667594" cy="2590558"/>
          </a:xfrm>
        </p:grpSpPr>
        <p:pic>
          <p:nvPicPr>
            <p:cNvPr id="18" name="Hình ảnh 22">
              <a:extLst>
                <a:ext uri="{FF2B5EF4-FFF2-40B4-BE49-F238E27FC236}">
                  <a16:creationId xmlns:a16="http://schemas.microsoft.com/office/drawing/2014/main" id="{05473819-E990-B72E-2177-5C7506B012A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49CCB0C7-6865-3D10-35BE-50ED0F586DB1}"/>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61007731-ABC3-FE32-EEB2-62FE90B18255}"/>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12">
                <a:extLst>
                  <a:ext uri="{FF2B5EF4-FFF2-40B4-BE49-F238E27FC236}">
                    <a16:creationId xmlns:a16="http://schemas.microsoft.com/office/drawing/2014/main" id="{C55A8A47-D1CC-3464-C286-F9ABC7AC302D}"/>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348740" y="555989"/>
            <a:ext cx="120037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Times New Roman" panose="02020603050405020304" pitchFamily="18" charset="0"/>
                <a:cs typeface="Times New Roman" panose="020206030504050203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75C465D-8E0D-FF35-023D-26A1BBC1685C}"/>
              </a:ext>
            </a:extLst>
          </p:cNvPr>
          <p:cNvPicPr>
            <a:picLocks noChangeAspect="1"/>
          </p:cNvPicPr>
          <p:nvPr/>
        </p:nvPicPr>
        <p:blipFill>
          <a:blip r:embed="rId3"/>
          <a:stretch>
            <a:fillRect/>
          </a:stretch>
        </p:blipFill>
        <p:spPr>
          <a:xfrm>
            <a:off x="770682" y="443327"/>
            <a:ext cx="10650635" cy="3609145"/>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latin typeface="UTM Duepuntozero" panose="02040603050506020204" pitchFamily="18" charset="0"/>
              </a:rPr>
              <a:t>HOẠT </a:t>
            </a:r>
            <a:r>
              <a:rPr lang="en-US" sz="5400" b="1" u="sng">
                <a:ln>
                  <a:solidFill>
                    <a:schemeClr val="tx1"/>
                  </a:solidFill>
                </a:ln>
                <a:solidFill>
                  <a:srgbClr val="00FFCC"/>
                </a:solidFill>
                <a:latin typeface="UTM Duepuntozero" panose="02040603050506020204" pitchFamily="18" charset="0"/>
              </a:rPr>
              <a:t>ĐỘNG 3:</a:t>
            </a:r>
            <a:endParaRPr lang="en-US" sz="5400" b="1" u="sng" dirty="0">
              <a:ln>
                <a:solidFill>
                  <a:schemeClr val="tx1"/>
                </a:solidFill>
              </a:ln>
              <a:solidFill>
                <a:srgbClr val="00FFCC"/>
              </a:solidFill>
              <a:latin typeface="UTM Duepuntozero" panose="02040603050506020204" pitchFamily="18" charset="0"/>
            </a:endParaRPr>
          </a:p>
        </p:txBody>
      </p:sp>
      <p:pic>
        <p:nvPicPr>
          <p:cNvPr id="2" name="Picture 1">
            <a:extLst>
              <a:ext uri="{FF2B5EF4-FFF2-40B4-BE49-F238E27FC236}">
                <a16:creationId xmlns:a16="http://schemas.microsoft.com/office/drawing/2014/main" id="{63104F60-98FA-84A2-0366-466F7EA6B935}"/>
              </a:ext>
            </a:extLst>
          </p:cNvPr>
          <p:cNvPicPr>
            <a:picLocks noChangeAspect="1"/>
          </p:cNvPicPr>
          <p:nvPr/>
        </p:nvPicPr>
        <p:blipFill>
          <a:blip r:embed="rId3"/>
          <a:stretch>
            <a:fillRect/>
          </a:stretch>
        </p:blipFill>
        <p:spPr>
          <a:xfrm>
            <a:off x="-114300" y="1116716"/>
            <a:ext cx="12192000" cy="5204836"/>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411480"/>
            <a:ext cx="11818620" cy="2837046"/>
          </a:xfrm>
          <a:prstGeom prst="roundRect">
            <a:avLst>
              <a:gd name="adj" fmla="val 12736"/>
            </a:avLst>
          </a:prstGeom>
          <a:solidFill>
            <a:srgbClr val="FFFFCC">
              <a:alpha val="9529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1</a:t>
            </a:r>
            <a:r>
              <a:rPr lang="vi-VN" sz="3600" b="1" i="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Câu lạc bộ Cờ vua của trường Bin tổ chức buổi giao lưu thi đấu. Bin muốn làm quen với bạn đã chơi cờ cùng mình để học hỏi nhưng chưa biết phải làm sao.</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Nếu </a:t>
            </a:r>
            <a:r>
              <a:rPr lang="vi-VN" sz="3600" i="1" dirty="0">
                <a:solidFill>
                  <a:schemeClr val="tx1"/>
                </a:solidFill>
                <a:latin typeface="Calibri" panose="020F0502020204030204" pitchFamily="34" charset="0"/>
                <a:ea typeface="Calibri" panose="020F0502020204030204" pitchFamily="34" charset="0"/>
                <a:cs typeface="Calibri" panose="020F0502020204030204" pitchFamily="34" charset="0"/>
              </a:rPr>
              <a:t>là Bin, em </a:t>
            </a:r>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sẽ </a:t>
            </a:r>
            <a:r>
              <a:rPr lang="en-US" sz="3600" i="1">
                <a:solidFill>
                  <a:schemeClr val="tx1"/>
                </a:solidFill>
                <a:latin typeface="Calibri" panose="020F0502020204030204" pitchFamily="34" charset="0"/>
                <a:ea typeface="Calibri" panose="020F0502020204030204" pitchFamily="34" charset="0"/>
                <a:cs typeface="Calibri" panose="020F0502020204030204" pitchFamily="34" charset="0"/>
              </a:rPr>
              <a:t>làm gì</a:t>
            </a:r>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36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E71DB20-F724-5A6D-A14E-531DD3CCD6FC}"/>
              </a:ext>
            </a:extLst>
          </p:cNvPr>
          <p:cNvSpPr/>
          <p:nvPr/>
        </p:nvSpPr>
        <p:spPr>
          <a:xfrm>
            <a:off x="186690" y="3429000"/>
            <a:ext cx="11818620" cy="3220401"/>
          </a:xfrm>
          <a:prstGeom prst="roundRect">
            <a:avLst>
              <a:gd name="adj" fmla="val 12736"/>
            </a:avLst>
          </a:prstGeom>
          <a:solidFill>
            <a:srgbClr val="FFFFCC">
              <a:alpha val="9529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2</a:t>
            </a:r>
            <a:r>
              <a:rPr lang="vi-VN" sz="3600" b="1" i="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Chủ nhật tuần này là sinh nhật của Cốm. Cốm muốn mời các bạn cùng lớp đến tham dự. Tuy nhiên, Cốm phân vân không biết nói thế nào với người bạn mới chuyển đến.</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Nếu là </a:t>
            </a:r>
            <a:r>
              <a:rPr lang="en-US" sz="3600" i="1">
                <a:solidFill>
                  <a:schemeClr val="tx1"/>
                </a:solidFill>
                <a:latin typeface="Calibri" panose="020F0502020204030204" pitchFamily="34" charset="0"/>
                <a:ea typeface="Calibri" panose="020F0502020204030204" pitchFamily="34" charset="0"/>
                <a:cs typeface="Calibri" panose="020F0502020204030204" pitchFamily="34" charset="0"/>
              </a:rPr>
              <a:t>Cốm, </a:t>
            </a:r>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em sẽ </a:t>
            </a:r>
            <a:r>
              <a:rPr lang="en-US" sz="3600" i="1">
                <a:solidFill>
                  <a:schemeClr val="tx1"/>
                </a:solidFill>
                <a:latin typeface="Calibri" panose="020F0502020204030204" pitchFamily="34" charset="0"/>
                <a:ea typeface="Calibri" panose="020F0502020204030204" pitchFamily="34" charset="0"/>
                <a:cs typeface="Calibri" panose="020F0502020204030204" pitchFamily="34" charset="0"/>
              </a:rPr>
              <a:t>làm gì?</a:t>
            </a:r>
            <a:endParaRPr lang="en-US" sz="36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868680" y="1291620"/>
              <a:ext cx="3520440" cy="1569660"/>
            </a:xfrm>
            <a:prstGeom prst="rect">
              <a:avLst/>
            </a:prstGeom>
            <a:noFill/>
          </p:spPr>
          <p:txBody>
            <a:bodyPr wrap="square" rtlCol="0">
              <a:spAutoFit/>
            </a:bodyPr>
            <a:lstStyle/>
            <a:p>
              <a:pPr algn="ctr"/>
              <a:r>
                <a:rPr lang="vi-VN" sz="4800" dirty="0">
                  <a:ln>
                    <a:solidFill>
                      <a:srgbClr val="002060"/>
                    </a:solidFill>
                  </a:ln>
                  <a:solidFill>
                    <a:srgbClr val="00FF00"/>
                  </a:solidFill>
                  <a:latin typeface="iCiel Pony" panose="02000000000000000000" pitchFamily="2" charset="0"/>
                </a:rPr>
                <a:t>DIỄN VIÊN TÀI NĂNG</a:t>
              </a:r>
              <a:endParaRPr lang="en-US" sz="4800" dirty="0">
                <a:ln>
                  <a:solidFill>
                    <a:srgbClr val="002060"/>
                  </a:solidFill>
                </a:ln>
                <a:solidFill>
                  <a:srgbClr val="00FF00"/>
                </a:solidFill>
                <a:latin typeface="iCiel Pony" panose="02000000000000000000" pitchFamily="2" charset="0"/>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67263" y="1775912"/>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Đại diện các nhóm bốc thăm tình huống để sắm vai và xử lí tình huống.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A824903-C7E1-C790-2DD5-A1787FDC0524}"/>
              </a:ext>
            </a:extLst>
          </p:cNvPr>
          <p:cNvSpPr txBox="1"/>
          <p:nvPr/>
        </p:nvSpPr>
        <p:spPr>
          <a:xfrm>
            <a:off x="4206240" y="806180"/>
            <a:ext cx="8497824" cy="923330"/>
          </a:xfrm>
          <a:prstGeom prst="rect">
            <a:avLst/>
          </a:prstGeom>
          <a:noFill/>
        </p:spPr>
        <p:txBody>
          <a:bodyPr wrap="square" rtlCol="0">
            <a:spAutoFit/>
          </a:bodyPr>
          <a:lstStyle/>
          <a:p>
            <a:pPr algn="ctr"/>
            <a:r>
              <a:rPr lang="vi-VN" sz="5400" dirty="0">
                <a:ln w="28575">
                  <a:solidFill>
                    <a:srgbClr val="002060"/>
                  </a:solidFill>
                </a:ln>
                <a:gradFill flip="none" rotWithShape="1">
                  <a:gsLst>
                    <a:gs pos="0">
                      <a:srgbClr val="CC66FF"/>
                    </a:gs>
                    <a:gs pos="50000">
                      <a:srgbClr val="FFCCFF"/>
                    </a:gs>
                    <a:gs pos="100000">
                      <a:schemeClr val="bg1">
                        <a:shade val="100000"/>
                        <a:satMod val="115000"/>
                      </a:schemeClr>
                    </a:gs>
                  </a:gsLst>
                  <a:lin ang="5400000" scaled="1"/>
                  <a:tileRect/>
                </a:gradFill>
                <a:latin typeface="iCiel Pony" panose="02000000000000000000" pitchFamily="2" charset="0"/>
              </a:rPr>
              <a:t>THẢO LUẬN NHÓM </a:t>
            </a:r>
            <a:r>
              <a:rPr lang="en-US" sz="5400" dirty="0">
                <a:ln w="28575">
                  <a:solidFill>
                    <a:srgbClr val="002060"/>
                  </a:solidFill>
                </a:ln>
                <a:gradFill flip="none" rotWithShape="1">
                  <a:gsLst>
                    <a:gs pos="0">
                      <a:srgbClr val="CC66FF"/>
                    </a:gs>
                    <a:gs pos="50000">
                      <a:srgbClr val="FFCCFF"/>
                    </a:gs>
                    <a:gs pos="100000">
                      <a:schemeClr val="bg1">
                        <a:shade val="100000"/>
                        <a:satMod val="115000"/>
                      </a:schemeClr>
                    </a:gs>
                  </a:gsLst>
                  <a:lin ang="5400000" scaled="1"/>
                  <a:tileRect/>
                </a:gradFill>
                <a:latin typeface="iCiel Pony" panose="02000000000000000000" pitchFamily="2" charset="0"/>
              </a:rPr>
              <a:t>4</a:t>
            </a: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809356"/>
            <a:ext cx="7332345" cy="23341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Sau 3 phút, các nhóm lên trình bày kết quả thảo luận. Các nhóm còn lại lắng nghe -  nhận xét – bổ sung.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32" presetClass="emph" presetSubtype="0" fill="hold" grpId="1" nodeType="after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713245" y="3765885"/>
            <a:ext cx="10692692" cy="2304777"/>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Nếu là Bin, em sẽ chủ động đến chào hỏi làm quen các bạn và hỏi các bạn những câu liên quan đến câu lạc bộ. </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9394078-CB8D-4E62-8C1D-A1E7320921B6}"/>
              </a:ext>
            </a:extLst>
          </p:cNvPr>
          <p:cNvSpPr/>
          <p:nvPr/>
        </p:nvSpPr>
        <p:spPr>
          <a:xfrm>
            <a:off x="531595" y="691086"/>
            <a:ext cx="11128809" cy="2629630"/>
          </a:xfrm>
          <a:prstGeom prst="roundRect">
            <a:avLst>
              <a:gd name="adj" fmla="val 12736"/>
            </a:avLst>
          </a:prstGeom>
          <a:solidFill>
            <a:srgbClr val="FFFFCC">
              <a:alpha val="95294"/>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1</a:t>
            </a:r>
            <a:r>
              <a:rPr lang="vi-VN" sz="3200" b="1" i="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Câu lạc bộ Cờ vua của trường Bin tổ chức buổi giao lưu thi đấu. Bin muốn làm quen với bạn đã chơi cờ cùng mình để học hỏi nhưng chưa biết phải làm sao.</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vi-VN" sz="3200" i="1">
                <a:solidFill>
                  <a:schemeClr val="tx1"/>
                </a:solidFill>
                <a:latin typeface="Calibri" panose="020F0502020204030204" pitchFamily="34" charset="0"/>
                <a:ea typeface="Calibri" panose="020F0502020204030204" pitchFamily="34" charset="0"/>
                <a:cs typeface="Calibri" panose="020F0502020204030204" pitchFamily="34" charset="0"/>
              </a:rPr>
              <a:t>Nếu </a:t>
            </a:r>
            <a:r>
              <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rPr>
              <a:t>là Bin, em </a:t>
            </a:r>
            <a:r>
              <a:rPr lang="vi-VN" sz="3200" i="1">
                <a:solidFill>
                  <a:schemeClr val="tx1"/>
                </a:solidFill>
                <a:latin typeface="Calibri" panose="020F0502020204030204" pitchFamily="34" charset="0"/>
                <a:ea typeface="Calibri" panose="020F0502020204030204" pitchFamily="34" charset="0"/>
                <a:cs typeface="Calibri" panose="020F0502020204030204" pitchFamily="34" charset="0"/>
              </a:rPr>
              <a:t>sẽ </a:t>
            </a:r>
            <a:r>
              <a:rPr lang="en-US" sz="3200" i="1">
                <a:solidFill>
                  <a:schemeClr val="tx1"/>
                </a:solidFill>
                <a:latin typeface="Calibri" panose="020F0502020204030204" pitchFamily="34" charset="0"/>
                <a:ea typeface="Calibri" panose="020F0502020204030204" pitchFamily="34" charset="0"/>
                <a:cs typeface="Calibri" panose="020F0502020204030204" pitchFamily="34" charset="0"/>
              </a:rPr>
              <a:t>làm gì</a:t>
            </a:r>
            <a:r>
              <a:rPr lang="vi-VN" sz="3200" i="1">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713245" y="3765885"/>
            <a:ext cx="10692692" cy="2304777"/>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Nếu là Cốm, em sẽ khuyên Cốm cứ nhiệt tình và chủ động mời các bạn trong lớp một cách chân thành.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88D6A4F-D2B0-4F78-B5D0-11B4CF43AB57}"/>
              </a:ext>
            </a:extLst>
          </p:cNvPr>
          <p:cNvSpPr/>
          <p:nvPr/>
        </p:nvSpPr>
        <p:spPr>
          <a:xfrm>
            <a:off x="399735" y="545484"/>
            <a:ext cx="11319711" cy="2546631"/>
          </a:xfrm>
          <a:prstGeom prst="roundRect">
            <a:avLst>
              <a:gd name="adj" fmla="val 12736"/>
            </a:avLst>
          </a:prstGeom>
          <a:solidFill>
            <a:srgbClr val="FFFFCC">
              <a:alpha val="95294"/>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Tình huống 2</a:t>
            </a:r>
            <a:r>
              <a:rPr lang="vi-VN" sz="3200" b="1" i="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Chủ nhật tuần này là sinh nhật của Cốm. Cốm muốn mời các bạn cùng lớp đến tham dự. Tuy nhiên, Cốm phân vân không biết nói thế nào với người bạn mới chuyển đến.</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vi-VN" sz="3200" i="1">
                <a:solidFill>
                  <a:schemeClr val="tx1"/>
                </a:solidFill>
                <a:latin typeface="Calibri" panose="020F0502020204030204" pitchFamily="34" charset="0"/>
                <a:ea typeface="Calibri" panose="020F0502020204030204" pitchFamily="34" charset="0"/>
                <a:cs typeface="Calibri" panose="020F0502020204030204" pitchFamily="34" charset="0"/>
              </a:rPr>
              <a:t>Nếu là </a:t>
            </a:r>
            <a:r>
              <a:rPr lang="en-US" sz="3200" i="1">
                <a:solidFill>
                  <a:schemeClr val="tx1"/>
                </a:solidFill>
                <a:latin typeface="Calibri" panose="020F0502020204030204" pitchFamily="34" charset="0"/>
                <a:ea typeface="Calibri" panose="020F0502020204030204" pitchFamily="34" charset="0"/>
                <a:cs typeface="Calibri" panose="020F0502020204030204" pitchFamily="34" charset="0"/>
              </a:rPr>
              <a:t>Cốm, </a:t>
            </a:r>
            <a:r>
              <a:rPr lang="vi-VN" sz="3200" i="1">
                <a:solidFill>
                  <a:schemeClr val="tx1"/>
                </a:solidFill>
                <a:latin typeface="Calibri" panose="020F0502020204030204" pitchFamily="34" charset="0"/>
                <a:ea typeface="Calibri" panose="020F0502020204030204" pitchFamily="34" charset="0"/>
                <a:cs typeface="Calibri" panose="020F0502020204030204" pitchFamily="34" charset="0"/>
              </a:rPr>
              <a:t>em sẽ </a:t>
            </a:r>
            <a:r>
              <a:rPr lang="en-US" sz="3200" i="1">
                <a:solidFill>
                  <a:schemeClr val="tx1"/>
                </a:solidFill>
                <a:latin typeface="Calibri" panose="020F0502020204030204" pitchFamily="34" charset="0"/>
                <a:ea typeface="Calibri" panose="020F0502020204030204" pitchFamily="34" charset="0"/>
                <a:cs typeface="Calibri" panose="020F0502020204030204" pitchFamily="34" charset="0"/>
              </a:rPr>
              <a:t>làm gì?</a:t>
            </a:r>
            <a:endParaRPr lang="en-US"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7198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7E2AA3-20E1-562E-54B7-1A908AB69596}"/>
              </a:ext>
            </a:extLst>
          </p:cNvPr>
          <p:cNvPicPr>
            <a:picLocks noChangeAspect="1"/>
          </p:cNvPicPr>
          <p:nvPr/>
        </p:nvPicPr>
        <p:blipFill>
          <a:blip r:embed="rId3"/>
          <a:stretch>
            <a:fillRect/>
          </a:stretch>
        </p:blipFill>
        <p:spPr>
          <a:xfrm>
            <a:off x="1015284" y="165201"/>
            <a:ext cx="10656732" cy="3517697"/>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latin typeface="UTM Duepuntozero" panose="02040603050506020204" pitchFamily="18" charset="0"/>
              </a:rPr>
              <a:t>HOẠT ĐỘNG 1:</a:t>
            </a:r>
          </a:p>
        </p:txBody>
      </p:sp>
      <p:pic>
        <p:nvPicPr>
          <p:cNvPr id="2" name="Picture 1">
            <a:extLst>
              <a:ext uri="{FF2B5EF4-FFF2-40B4-BE49-F238E27FC236}">
                <a16:creationId xmlns:a16="http://schemas.microsoft.com/office/drawing/2014/main" id="{05D49574-DC92-07C5-4E93-D934769F56CB}"/>
              </a:ext>
            </a:extLst>
          </p:cNvPr>
          <p:cNvPicPr>
            <a:picLocks noChangeAspect="1"/>
          </p:cNvPicPr>
          <p:nvPr/>
        </p:nvPicPr>
        <p:blipFill>
          <a:blip r:embed="rId3"/>
          <a:stretch>
            <a:fillRect/>
          </a:stretch>
        </p:blipFill>
        <p:spPr>
          <a:xfrm>
            <a:off x="0" y="1973939"/>
            <a:ext cx="12192000" cy="2910121"/>
          </a:xfrm>
          <a:prstGeom prst="rect">
            <a:avLst/>
          </a:prstGeom>
        </p:spPr>
      </p:pic>
    </p:spTree>
    <p:extLst>
      <p:ext uri="{BB962C8B-B14F-4D97-AF65-F5344CB8AC3E}">
        <p14:creationId xmlns:p14="http://schemas.microsoft.com/office/powerpoint/2010/main" val="355785888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43FFF9FC-86E6-8855-94F0-750F028F7217}"/>
              </a:ext>
            </a:extLst>
          </p:cNvPr>
          <p:cNvSpPr txBox="1"/>
          <p:nvPr/>
        </p:nvSpPr>
        <p:spPr>
          <a:xfrm>
            <a:off x="971146" y="666864"/>
            <a:ext cx="9883788" cy="3170099"/>
          </a:xfrm>
          <a:prstGeom prst="rect">
            <a:avLst/>
          </a:prstGeom>
          <a:noFill/>
        </p:spPr>
        <p:txBody>
          <a:bodyPr wrap="square" rtlCol="0">
            <a:spAutoFit/>
          </a:bodyPr>
          <a:lstStyle/>
          <a:p>
            <a:pPr algn="just"/>
            <a:r>
              <a:rPr lang="vi-VN" sz="4000" b="1">
                <a:solidFill>
                  <a:srgbClr val="FF0000"/>
                </a:solidFill>
                <a:latin typeface="UTM Duepuntozero" panose="02040603050506020204" pitchFamily="18" charset="0"/>
              </a:rPr>
              <a:t>Thiết lập quan hệ bạn bè trong các trường hợp sau:</a:t>
            </a:r>
            <a:endParaRPr lang="en-US" sz="4000" b="1">
              <a:solidFill>
                <a:srgbClr val="FF0000"/>
              </a:solidFill>
              <a:latin typeface="UTM Duepuntozero" panose="02040603050506020204" pitchFamily="18" charset="0"/>
            </a:endParaRPr>
          </a:p>
          <a:p>
            <a:pPr algn="just"/>
            <a:r>
              <a:rPr lang="vi-VN" sz="4000" b="1">
                <a:solidFill>
                  <a:srgbClr val="002060"/>
                </a:solidFill>
                <a:latin typeface="UTM Duepuntozero" panose="02040603050506020204" pitchFamily="18" charset="0"/>
              </a:rPr>
              <a:t>–	Em tham gia câu lạc bộ của trường và chưa quen bạn nào.</a:t>
            </a:r>
          </a:p>
          <a:p>
            <a:pPr algn="just"/>
            <a:r>
              <a:rPr lang="vi-VN" sz="4000" b="1">
                <a:solidFill>
                  <a:srgbClr val="002060"/>
                </a:solidFill>
                <a:latin typeface="UTM Duepuntozero" panose="02040603050506020204" pitchFamily="18" charset="0"/>
              </a:rPr>
              <a:t>–	Gặp bạn mới ở khu phố/trường, lớp học/đoàn tham quan,...</a:t>
            </a:r>
            <a:endParaRPr lang="en-US" sz="4000" b="1" dirty="0">
              <a:solidFill>
                <a:srgbClr val="002060"/>
              </a:solidFill>
              <a:latin typeface="UTM Duepuntozero" panose="02040603050506020204" pitchFamily="18" charset="0"/>
            </a:endParaRPr>
          </a:p>
        </p:txBody>
      </p:sp>
      <p:pic>
        <p:nvPicPr>
          <p:cNvPr id="10" name="Picture 9" descr="Cartoon girls reading a book&#10;&#10;Description automatically generated">
            <a:extLst>
              <a:ext uri="{FF2B5EF4-FFF2-40B4-BE49-F238E27FC236}">
                <a16:creationId xmlns:a16="http://schemas.microsoft.com/office/drawing/2014/main" id="{856EFE6C-D8E4-AD00-8C12-7E15F6B068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3040" y="3836963"/>
            <a:ext cx="3375041" cy="2883877"/>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E2E121B1-7292-E63D-7D9E-F4F20D867F34}"/>
              </a:ext>
            </a:extLst>
          </p:cNvPr>
          <p:cNvSpPr txBox="1"/>
          <p:nvPr/>
        </p:nvSpPr>
        <p:spPr>
          <a:xfrm>
            <a:off x="1931530" y="550965"/>
            <a:ext cx="8896891" cy="1569660"/>
          </a:xfrm>
          <a:prstGeom prst="rect">
            <a:avLst/>
          </a:prstGeom>
          <a:noFill/>
        </p:spPr>
        <p:txBody>
          <a:bodyPr wrap="square" rtlCol="0">
            <a:spAutoFit/>
          </a:bodyPr>
          <a:lstStyle/>
          <a:p>
            <a:pPr algn="ctr"/>
            <a:r>
              <a:rPr lang="vi-VN" sz="4800" b="1" i="1">
                <a:solidFill>
                  <a:srgbClr val="FF0000"/>
                </a:solidFill>
                <a:latin typeface="Calibri" panose="020F0502020204030204" pitchFamily="34" charset="0"/>
                <a:ea typeface="Calibri" panose="020F0502020204030204" pitchFamily="34" charset="0"/>
                <a:cs typeface="Calibri" panose="020F0502020204030204" pitchFamily="34" charset="0"/>
              </a:rPr>
              <a:t>Em tham gia câu lạc bộ của trường và chưa quen bạn nào.</a:t>
            </a:r>
            <a:endParaRPr lang="vi-VN" sz="4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4137758" y="2534430"/>
            <a:ext cx="7332374" cy="346932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Em sẽ chủ động chào hỏi các bạn trong câu lạc bộ, giới thiệu bản thân mình, tích cực tham gia những hoạt động của câu lạc bộ. </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E121B1-7292-E63D-7D9E-F4F20D867F34}"/>
              </a:ext>
            </a:extLst>
          </p:cNvPr>
          <p:cNvSpPr txBox="1"/>
          <p:nvPr/>
        </p:nvSpPr>
        <p:spPr>
          <a:xfrm>
            <a:off x="1931530" y="550965"/>
            <a:ext cx="8896891" cy="1569660"/>
          </a:xfrm>
          <a:prstGeom prst="rect">
            <a:avLst/>
          </a:prstGeom>
          <a:noFill/>
        </p:spPr>
        <p:txBody>
          <a:bodyPr wrap="square" rtlCol="0">
            <a:spAutoFit/>
          </a:bodyPr>
          <a:lstStyle/>
          <a:p>
            <a:pPr lvl="0" algn="ctr"/>
            <a:r>
              <a:rPr lang="vi-VN" sz="4800" b="1" i="1">
                <a:solidFill>
                  <a:srgbClr val="FF0000"/>
                </a:solidFill>
                <a:latin typeface="Calibri" panose="020F0502020204030204" pitchFamily="34" charset="0"/>
                <a:ea typeface="Calibri" panose="020F0502020204030204" pitchFamily="34" charset="0"/>
                <a:cs typeface="Calibri" panose="020F0502020204030204" pitchFamily="34" charset="0"/>
              </a:rPr>
              <a:t>Gặp bạn mới ở khu phố/trường, lớp học/đoàn tham quan,...</a:t>
            </a:r>
            <a:endPar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4137758" y="2534430"/>
            <a:ext cx="5704074" cy="220294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 Em sẽ chủ động làm quen với bạn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9628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solidFill>
                    <a:prstClr val="black"/>
                  </a:solidFill>
                </a:ln>
                <a:solidFill>
                  <a:srgbClr val="00FFCC"/>
                </a:solidFill>
                <a:effectLst/>
                <a:uLnTx/>
                <a:uFillTx/>
                <a:latin typeface="UTM Duepuntozero" panose="02040603050506020204" pitchFamily="18" charset="0"/>
                <a:ea typeface="+mn-ea"/>
                <a:cs typeface="+mn-cs"/>
              </a:rPr>
              <a:t>HOẠT </a:t>
            </a:r>
            <a:r>
              <a:rPr kumimoji="0" lang="en-US" sz="5400" b="1" i="0" u="sng" strike="noStrike" kern="1200" cap="none" spc="0" normalizeH="0" baseline="0" noProof="0">
                <a:ln>
                  <a:solidFill>
                    <a:prstClr val="black"/>
                  </a:solidFill>
                </a:ln>
                <a:solidFill>
                  <a:srgbClr val="00FFCC"/>
                </a:solidFill>
                <a:effectLst/>
                <a:uLnTx/>
                <a:uFillTx/>
                <a:latin typeface="UTM Duepuntozero" panose="02040603050506020204" pitchFamily="18" charset="0"/>
                <a:ea typeface="+mn-ea"/>
                <a:cs typeface="+mn-cs"/>
              </a:rPr>
              <a:t>ĐỘNG 2:</a:t>
            </a:r>
            <a:endParaRPr kumimoji="0" lang="en-US" sz="5400" b="1" i="0" u="sng" strike="noStrike" kern="1200" cap="none" spc="0" normalizeH="0" baseline="0" noProof="0" dirty="0">
              <a:ln>
                <a:solidFill>
                  <a:prstClr val="black"/>
                </a:solidFill>
              </a:ln>
              <a:solidFill>
                <a:srgbClr val="00FFCC"/>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458FC658-6AEC-F22A-2F2B-9346AA29AFE2}"/>
              </a:ext>
            </a:extLst>
          </p:cNvPr>
          <p:cNvPicPr>
            <a:picLocks noChangeAspect="1"/>
          </p:cNvPicPr>
          <p:nvPr/>
        </p:nvPicPr>
        <p:blipFill>
          <a:blip r:embed="rId3"/>
          <a:stretch>
            <a:fillRect/>
          </a:stretch>
        </p:blipFill>
        <p:spPr>
          <a:xfrm>
            <a:off x="0" y="1945381"/>
            <a:ext cx="12192000" cy="2967238"/>
          </a:xfrm>
          <a:prstGeom prst="rect">
            <a:avLst/>
          </a:prstGeom>
        </p:spPr>
      </p:pic>
    </p:spTree>
    <p:extLst>
      <p:ext uri="{BB962C8B-B14F-4D97-AF65-F5344CB8AC3E}">
        <p14:creationId xmlns:p14="http://schemas.microsoft.com/office/powerpoint/2010/main" val="373719371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43FFF9FC-86E6-8855-94F0-750F028F7217}"/>
              </a:ext>
            </a:extLst>
          </p:cNvPr>
          <p:cNvSpPr txBox="1"/>
          <p:nvPr/>
        </p:nvSpPr>
        <p:spPr>
          <a:xfrm>
            <a:off x="422911" y="442955"/>
            <a:ext cx="11635739" cy="830997"/>
          </a:xfrm>
          <a:prstGeom prst="rect">
            <a:avLst/>
          </a:prstGeom>
          <a:noFill/>
        </p:spPr>
        <p:txBody>
          <a:bodyPr wrap="square" rtlCol="0">
            <a:spAutoFit/>
          </a:bodyPr>
          <a:lstStyle/>
          <a:p>
            <a:pPr algn="just"/>
            <a:r>
              <a:rPr lang="vi-VN" sz="4800" b="1" dirty="0">
                <a:solidFill>
                  <a:srgbClr val="002060"/>
                </a:solidFill>
                <a:latin typeface="+mj-lt"/>
              </a:rPr>
              <a:t>Thiết lập quan hệ bạn bè theo các cách sa</a:t>
            </a:r>
            <a:r>
              <a:rPr lang="en-US" sz="4800" b="1" dirty="0">
                <a:solidFill>
                  <a:srgbClr val="002060"/>
                </a:solidFill>
                <a:latin typeface="+mj-lt"/>
              </a:rPr>
              <a:t>u</a:t>
            </a:r>
          </a:p>
        </p:txBody>
      </p:sp>
      <p:sp>
        <p:nvSpPr>
          <p:cNvPr id="8" name="Rectangle: Rounded Corners 7">
            <a:extLst>
              <a:ext uri="{FF2B5EF4-FFF2-40B4-BE49-F238E27FC236}">
                <a16:creationId xmlns:a16="http://schemas.microsoft.com/office/drawing/2014/main" id="{1672094D-93E4-E8A2-93ED-3E8AA69ACDA7}"/>
              </a:ext>
            </a:extLst>
          </p:cNvPr>
          <p:cNvSpPr/>
          <p:nvPr/>
        </p:nvSpPr>
        <p:spPr>
          <a:xfrm>
            <a:off x="1209939" y="1888959"/>
            <a:ext cx="10203401" cy="313433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Tạo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ấn tượng tốt đẹp với bạn.</a:t>
            </a:r>
          </a:p>
          <a:p>
            <a:pPr algn="just"/>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Chia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sẻ sở thích của mình với bạn.</a:t>
            </a:r>
          </a:p>
          <a:p>
            <a:pPr algn="just"/>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Mời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bạn tham gia một số hoạt động vui chơi, học tập cùng em.</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099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672094D-93E4-E8A2-93ED-3E8AA69ACDA7}"/>
              </a:ext>
            </a:extLst>
          </p:cNvPr>
          <p:cNvSpPr/>
          <p:nvPr/>
        </p:nvSpPr>
        <p:spPr>
          <a:xfrm>
            <a:off x="2100276" y="733927"/>
            <a:ext cx="7428735" cy="914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Tạo ấn tượng tốt đẹp với bạn.</a:t>
            </a:r>
          </a:p>
        </p:txBody>
      </p:sp>
      <p:sp>
        <p:nvSpPr>
          <p:cNvPr id="9" name="Rectangle: Rounded Corners 8">
            <a:extLst>
              <a:ext uri="{FF2B5EF4-FFF2-40B4-BE49-F238E27FC236}">
                <a16:creationId xmlns:a16="http://schemas.microsoft.com/office/drawing/2014/main" id="{5818BACC-DFE1-406C-B90E-1B6F3F4A8472}"/>
              </a:ext>
            </a:extLst>
          </p:cNvPr>
          <p:cNvSpPr/>
          <p:nvPr/>
        </p:nvSpPr>
        <p:spPr>
          <a:xfrm>
            <a:off x="2216891" y="2812984"/>
            <a:ext cx="7195504" cy="2348563"/>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Giới thiệu mình c</a:t>
            </a: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ó thiên phú về một môn nào đó, tốt bụng giúp đỡ mọi người,.</a:t>
            </a: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vi-VN" sz="40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59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672094D-93E4-E8A2-93ED-3E8AA69ACDA7}"/>
              </a:ext>
            </a:extLst>
          </p:cNvPr>
          <p:cNvSpPr/>
          <p:nvPr/>
        </p:nvSpPr>
        <p:spPr>
          <a:xfrm>
            <a:off x="2100276" y="733927"/>
            <a:ext cx="7428735" cy="914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Chia sẻ sở thích của mình với bạn.</a:t>
            </a:r>
          </a:p>
        </p:txBody>
      </p:sp>
      <p:sp>
        <p:nvSpPr>
          <p:cNvPr id="9" name="Rectangle: Rounded Corners 8">
            <a:extLst>
              <a:ext uri="{FF2B5EF4-FFF2-40B4-BE49-F238E27FC236}">
                <a16:creationId xmlns:a16="http://schemas.microsoft.com/office/drawing/2014/main" id="{5818BACC-DFE1-406C-B90E-1B6F3F4A8472}"/>
              </a:ext>
            </a:extLst>
          </p:cNvPr>
          <p:cNvSpPr/>
          <p:nvPr/>
        </p:nvSpPr>
        <p:spPr>
          <a:xfrm>
            <a:off x="2216891" y="2812984"/>
            <a:ext cx="7195504" cy="2348563"/>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a:t>
            </a:r>
            <a:r>
              <a:rPr kumimoji="0" lang="en-US"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mình </a:t>
            </a: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thích đàn, thích múa hát, thích chơi cờ,</a:t>
            </a: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703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672094D-93E4-E8A2-93ED-3E8AA69ACDA7}"/>
              </a:ext>
            </a:extLst>
          </p:cNvPr>
          <p:cNvSpPr/>
          <p:nvPr/>
        </p:nvSpPr>
        <p:spPr>
          <a:xfrm>
            <a:off x="2100276" y="733927"/>
            <a:ext cx="7500924" cy="134753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Mời bạn tham gia một số hoạt động vui chơi, học tập cùng em.</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5818BACC-DFE1-406C-B90E-1B6F3F4A8472}"/>
              </a:ext>
            </a:extLst>
          </p:cNvPr>
          <p:cNvSpPr/>
          <p:nvPr/>
        </p:nvSpPr>
        <p:spPr>
          <a:xfrm>
            <a:off x="2100276" y="2837048"/>
            <a:ext cx="7973856" cy="2348563"/>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Mời bạn tham gia một số hoạt động vui chơi, học tập cùng em</a:t>
            </a: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 như: học nhóm, nhảy dây, đá bóng....</a:t>
            </a:r>
          </a:p>
        </p:txBody>
      </p:sp>
    </p:spTree>
    <p:extLst>
      <p:ext uri="{BB962C8B-B14F-4D97-AF65-F5344CB8AC3E}">
        <p14:creationId xmlns:p14="http://schemas.microsoft.com/office/powerpoint/2010/main" val="255231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5">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pic>
        <p:nvPicPr>
          <p:cNvPr id="8" name="Picture 7">
            <a:extLst>
              <a:ext uri="{FF2B5EF4-FFF2-40B4-BE49-F238E27FC236}">
                <a16:creationId xmlns:a16="http://schemas.microsoft.com/office/drawing/2014/main" id="{5A3961DE-8EEF-28BD-D66F-10C187609720}"/>
              </a:ext>
            </a:extLst>
          </p:cNvPr>
          <p:cNvPicPr>
            <a:picLocks noChangeAspect="1"/>
          </p:cNvPicPr>
          <p:nvPr/>
        </p:nvPicPr>
        <p:blipFill>
          <a:blip r:embed="rId6"/>
          <a:stretch>
            <a:fillRect/>
          </a:stretch>
        </p:blipFill>
        <p:spPr>
          <a:xfrm>
            <a:off x="2318414" y="1016441"/>
            <a:ext cx="8126672" cy="1548518"/>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3399"/>
                </a:solidFill>
                <a:effectLst/>
                <a:uLnTx/>
                <a:uFillTx/>
                <a:latin typeface="#9Slide07 IcielLa Chic Pro Shad" panose="02000506090000020004" pitchFamily="2" charset="0"/>
                <a:ea typeface="+mn-ea"/>
                <a:cs typeface="+mn-cs"/>
              </a:rPr>
              <a:t>Luật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rPr>
              <a:t>- Hãy giúp bạn thỏ con gặp gỡ thêm nhiều người bạn mới bằng việc trả lời câu hỏi sau nhé.</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B6238966-E3BB-78C6-3523-86E02C137B8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4" name="Nhóm 3">
            <a:extLst>
              <a:ext uri="{FF2B5EF4-FFF2-40B4-BE49-F238E27FC236}">
                <a16:creationId xmlns:a16="http://schemas.microsoft.com/office/drawing/2014/main" id="{610CC79D-B63A-A413-25CE-3388CA6720DF}"/>
              </a:ext>
            </a:extLst>
          </p:cNvPr>
          <p:cNvGrpSpPr/>
          <p:nvPr/>
        </p:nvGrpSpPr>
        <p:grpSpPr>
          <a:xfrm>
            <a:off x="129335" y="337973"/>
            <a:ext cx="11626389" cy="2323104"/>
            <a:chOff x="129335" y="337973"/>
            <a:chExt cx="11626389" cy="2323104"/>
          </a:xfrm>
        </p:grpSpPr>
        <p:sp>
          <p:nvSpPr>
            <p:cNvPr id="5" name="Hình chữ nhật: Góc Tròn 10">
              <a:extLst>
                <a:ext uri="{FF2B5EF4-FFF2-40B4-BE49-F238E27FC236}">
                  <a16:creationId xmlns:a16="http://schemas.microsoft.com/office/drawing/2014/main" id="{DC7E7A49-571A-DA53-17C0-3A4354727469}"/>
                </a:ext>
              </a:extLst>
            </p:cNvPr>
            <p:cNvSpPr/>
            <p:nvPr/>
          </p:nvSpPr>
          <p:spPr>
            <a:xfrm>
              <a:off x="1225414" y="337973"/>
              <a:ext cx="10530310" cy="1916949"/>
            </a:xfrm>
            <a:custGeom>
              <a:avLst/>
              <a:gdLst>
                <a:gd name="connsiteX0" fmla="*/ 0 w 10530310"/>
                <a:gd name="connsiteY0" fmla="*/ 319498 h 1916949"/>
                <a:gd name="connsiteX1" fmla="*/ 319498 w 10530310"/>
                <a:gd name="connsiteY1" fmla="*/ 0 h 1916949"/>
                <a:gd name="connsiteX2" fmla="*/ 781093 w 10530310"/>
                <a:gd name="connsiteY2" fmla="*/ 0 h 1916949"/>
                <a:gd name="connsiteX3" fmla="*/ 1539427 w 10530310"/>
                <a:gd name="connsiteY3" fmla="*/ 0 h 1916949"/>
                <a:gd name="connsiteX4" fmla="*/ 2001021 w 10530310"/>
                <a:gd name="connsiteY4" fmla="*/ 0 h 1916949"/>
                <a:gd name="connsiteX5" fmla="*/ 2660442 w 10530310"/>
                <a:gd name="connsiteY5" fmla="*/ 0 h 1916949"/>
                <a:gd name="connsiteX6" fmla="*/ 3023124 w 10530310"/>
                <a:gd name="connsiteY6" fmla="*/ 0 h 1916949"/>
                <a:gd name="connsiteX7" fmla="*/ 3385805 w 10530310"/>
                <a:gd name="connsiteY7" fmla="*/ 0 h 1916949"/>
                <a:gd name="connsiteX8" fmla="*/ 3847400 w 10530310"/>
                <a:gd name="connsiteY8" fmla="*/ 0 h 1916949"/>
                <a:gd name="connsiteX9" fmla="*/ 4506821 w 10530310"/>
                <a:gd name="connsiteY9" fmla="*/ 0 h 1916949"/>
                <a:gd name="connsiteX10" fmla="*/ 4869502 w 10530310"/>
                <a:gd name="connsiteY10" fmla="*/ 0 h 1916949"/>
                <a:gd name="connsiteX11" fmla="*/ 5528923 w 10530310"/>
                <a:gd name="connsiteY11" fmla="*/ 0 h 1916949"/>
                <a:gd name="connsiteX12" fmla="*/ 6386171 w 10530310"/>
                <a:gd name="connsiteY12" fmla="*/ 0 h 1916949"/>
                <a:gd name="connsiteX13" fmla="*/ 7045592 w 10530310"/>
                <a:gd name="connsiteY13" fmla="*/ 0 h 1916949"/>
                <a:gd name="connsiteX14" fmla="*/ 7803926 w 10530310"/>
                <a:gd name="connsiteY14" fmla="*/ 0 h 1916949"/>
                <a:gd name="connsiteX15" fmla="*/ 8364433 w 10530310"/>
                <a:gd name="connsiteY15" fmla="*/ 0 h 1916949"/>
                <a:gd name="connsiteX16" fmla="*/ 9122767 w 10530310"/>
                <a:gd name="connsiteY16" fmla="*/ 0 h 1916949"/>
                <a:gd name="connsiteX17" fmla="*/ 9485449 w 10530310"/>
                <a:gd name="connsiteY17" fmla="*/ 0 h 1916949"/>
                <a:gd name="connsiteX18" fmla="*/ 10210812 w 10530310"/>
                <a:gd name="connsiteY18" fmla="*/ 0 h 1916949"/>
                <a:gd name="connsiteX19" fmla="*/ 10530310 w 10530310"/>
                <a:gd name="connsiteY19" fmla="*/ 319498 h 1916949"/>
                <a:gd name="connsiteX20" fmla="*/ 10530310 w 10530310"/>
                <a:gd name="connsiteY20" fmla="*/ 984034 h 1916949"/>
                <a:gd name="connsiteX21" fmla="*/ 10530310 w 10530310"/>
                <a:gd name="connsiteY21" fmla="*/ 1597451 h 1916949"/>
                <a:gd name="connsiteX22" fmla="*/ 10210812 w 10530310"/>
                <a:gd name="connsiteY22" fmla="*/ 1916949 h 1916949"/>
                <a:gd name="connsiteX23" fmla="*/ 9848130 w 10530310"/>
                <a:gd name="connsiteY23" fmla="*/ 1916949 h 1916949"/>
                <a:gd name="connsiteX24" fmla="*/ 9386536 w 10530310"/>
                <a:gd name="connsiteY24" fmla="*/ 1916949 h 1916949"/>
                <a:gd name="connsiteX25" fmla="*/ 8628202 w 10530310"/>
                <a:gd name="connsiteY25" fmla="*/ 1916949 h 1916949"/>
                <a:gd name="connsiteX26" fmla="*/ 7869868 w 10530310"/>
                <a:gd name="connsiteY26" fmla="*/ 1916949 h 1916949"/>
                <a:gd name="connsiteX27" fmla="*/ 7210447 w 10530310"/>
                <a:gd name="connsiteY27" fmla="*/ 1916949 h 1916949"/>
                <a:gd name="connsiteX28" fmla="*/ 6748852 w 10530310"/>
                <a:gd name="connsiteY28" fmla="*/ 1916949 h 1916949"/>
                <a:gd name="connsiteX29" fmla="*/ 6089431 w 10530310"/>
                <a:gd name="connsiteY29" fmla="*/ 1916949 h 1916949"/>
                <a:gd name="connsiteX30" fmla="*/ 5726750 w 10530310"/>
                <a:gd name="connsiteY30" fmla="*/ 1916949 h 1916949"/>
                <a:gd name="connsiteX31" fmla="*/ 4968416 w 10530310"/>
                <a:gd name="connsiteY31" fmla="*/ 1916949 h 1916949"/>
                <a:gd name="connsiteX32" fmla="*/ 4407908 w 10530310"/>
                <a:gd name="connsiteY32" fmla="*/ 1916949 h 1916949"/>
                <a:gd name="connsiteX33" fmla="*/ 3550661 w 10530310"/>
                <a:gd name="connsiteY33" fmla="*/ 1916949 h 1916949"/>
                <a:gd name="connsiteX34" fmla="*/ 2891240 w 10530310"/>
                <a:gd name="connsiteY34" fmla="*/ 1916949 h 1916949"/>
                <a:gd name="connsiteX35" fmla="*/ 2132906 w 10530310"/>
                <a:gd name="connsiteY35" fmla="*/ 1916949 h 1916949"/>
                <a:gd name="connsiteX36" fmla="*/ 1671311 w 10530310"/>
                <a:gd name="connsiteY36" fmla="*/ 1916949 h 1916949"/>
                <a:gd name="connsiteX37" fmla="*/ 912977 w 10530310"/>
                <a:gd name="connsiteY37" fmla="*/ 1916949 h 1916949"/>
                <a:gd name="connsiteX38" fmla="*/ 319498 w 10530310"/>
                <a:gd name="connsiteY38" fmla="*/ 1916949 h 1916949"/>
                <a:gd name="connsiteX39" fmla="*/ 0 w 10530310"/>
                <a:gd name="connsiteY39" fmla="*/ 1597451 h 1916949"/>
                <a:gd name="connsiteX40" fmla="*/ 0 w 10530310"/>
                <a:gd name="connsiteY40" fmla="*/ 984034 h 1916949"/>
                <a:gd name="connsiteX41" fmla="*/ 0 w 10530310"/>
                <a:gd name="connsiteY41"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1916949" fill="none" extrusionOk="0">
                  <a:moveTo>
                    <a:pt x="0" y="319498"/>
                  </a:moveTo>
                  <a:cubicBezTo>
                    <a:pt x="8348" y="123756"/>
                    <a:pt x="124317" y="28218"/>
                    <a:pt x="319498" y="0"/>
                  </a:cubicBezTo>
                  <a:cubicBezTo>
                    <a:pt x="440137" y="79"/>
                    <a:pt x="607375" y="6751"/>
                    <a:pt x="781093" y="0"/>
                  </a:cubicBezTo>
                  <a:cubicBezTo>
                    <a:pt x="954811" y="-6751"/>
                    <a:pt x="1220646" y="33127"/>
                    <a:pt x="1539427" y="0"/>
                  </a:cubicBezTo>
                  <a:cubicBezTo>
                    <a:pt x="1858208" y="-33127"/>
                    <a:pt x="1784071" y="-13927"/>
                    <a:pt x="2001021" y="0"/>
                  </a:cubicBezTo>
                  <a:cubicBezTo>
                    <a:pt x="2217971" y="13927"/>
                    <a:pt x="2380150" y="-11226"/>
                    <a:pt x="2660442" y="0"/>
                  </a:cubicBezTo>
                  <a:cubicBezTo>
                    <a:pt x="2940734" y="11226"/>
                    <a:pt x="2924500" y="9601"/>
                    <a:pt x="3023124" y="0"/>
                  </a:cubicBezTo>
                  <a:cubicBezTo>
                    <a:pt x="3121748" y="-9601"/>
                    <a:pt x="3240147" y="3391"/>
                    <a:pt x="3385805" y="0"/>
                  </a:cubicBezTo>
                  <a:cubicBezTo>
                    <a:pt x="3531463" y="-3391"/>
                    <a:pt x="3694828" y="18385"/>
                    <a:pt x="3847400" y="0"/>
                  </a:cubicBezTo>
                  <a:cubicBezTo>
                    <a:pt x="3999973" y="-18385"/>
                    <a:pt x="4184416" y="21482"/>
                    <a:pt x="4506821" y="0"/>
                  </a:cubicBezTo>
                  <a:cubicBezTo>
                    <a:pt x="4829226" y="-21482"/>
                    <a:pt x="4790815" y="-172"/>
                    <a:pt x="4869502" y="0"/>
                  </a:cubicBezTo>
                  <a:cubicBezTo>
                    <a:pt x="4948189" y="172"/>
                    <a:pt x="5312373" y="-5032"/>
                    <a:pt x="5528923" y="0"/>
                  </a:cubicBezTo>
                  <a:cubicBezTo>
                    <a:pt x="5745473" y="5032"/>
                    <a:pt x="6108663" y="-8276"/>
                    <a:pt x="6386171" y="0"/>
                  </a:cubicBezTo>
                  <a:cubicBezTo>
                    <a:pt x="6663679" y="8276"/>
                    <a:pt x="6798753" y="-27601"/>
                    <a:pt x="7045592" y="0"/>
                  </a:cubicBezTo>
                  <a:cubicBezTo>
                    <a:pt x="7292431" y="27601"/>
                    <a:pt x="7510835" y="7657"/>
                    <a:pt x="7803926" y="0"/>
                  </a:cubicBezTo>
                  <a:cubicBezTo>
                    <a:pt x="8097017" y="-7657"/>
                    <a:pt x="8208641" y="21038"/>
                    <a:pt x="8364433" y="0"/>
                  </a:cubicBezTo>
                  <a:cubicBezTo>
                    <a:pt x="8520225" y="-21038"/>
                    <a:pt x="8841408" y="-748"/>
                    <a:pt x="9122767" y="0"/>
                  </a:cubicBezTo>
                  <a:cubicBezTo>
                    <a:pt x="9404126" y="748"/>
                    <a:pt x="9326763" y="13363"/>
                    <a:pt x="9485449" y="0"/>
                  </a:cubicBezTo>
                  <a:cubicBezTo>
                    <a:pt x="9644135" y="-13363"/>
                    <a:pt x="9861436" y="-10537"/>
                    <a:pt x="10210812" y="0"/>
                  </a:cubicBezTo>
                  <a:cubicBezTo>
                    <a:pt x="10385110" y="-12540"/>
                    <a:pt x="10501506" y="115408"/>
                    <a:pt x="10530310" y="319498"/>
                  </a:cubicBezTo>
                  <a:cubicBezTo>
                    <a:pt x="10539260" y="493016"/>
                    <a:pt x="10501254" y="806056"/>
                    <a:pt x="10530310" y="984034"/>
                  </a:cubicBezTo>
                  <a:cubicBezTo>
                    <a:pt x="10559366" y="1162012"/>
                    <a:pt x="10526045" y="1471249"/>
                    <a:pt x="10530310" y="1597451"/>
                  </a:cubicBezTo>
                  <a:cubicBezTo>
                    <a:pt x="10549160" y="1746650"/>
                    <a:pt x="10405682" y="1920047"/>
                    <a:pt x="10210812" y="1916949"/>
                  </a:cubicBezTo>
                  <a:cubicBezTo>
                    <a:pt x="10129873" y="1933776"/>
                    <a:pt x="9960361" y="1929885"/>
                    <a:pt x="9848130" y="1916949"/>
                  </a:cubicBezTo>
                  <a:cubicBezTo>
                    <a:pt x="9735899" y="1904013"/>
                    <a:pt x="9590774" y="1913653"/>
                    <a:pt x="9386536" y="1916949"/>
                  </a:cubicBezTo>
                  <a:cubicBezTo>
                    <a:pt x="9182298" y="1920245"/>
                    <a:pt x="8835619" y="1926676"/>
                    <a:pt x="8628202" y="1916949"/>
                  </a:cubicBezTo>
                  <a:cubicBezTo>
                    <a:pt x="8420785" y="1907222"/>
                    <a:pt x="8143682" y="1934421"/>
                    <a:pt x="7869868" y="1916949"/>
                  </a:cubicBezTo>
                  <a:cubicBezTo>
                    <a:pt x="7596054" y="1899477"/>
                    <a:pt x="7475362" y="1908556"/>
                    <a:pt x="7210447" y="1916949"/>
                  </a:cubicBezTo>
                  <a:cubicBezTo>
                    <a:pt x="6945532" y="1925342"/>
                    <a:pt x="6919481" y="1907991"/>
                    <a:pt x="6748852" y="1916949"/>
                  </a:cubicBezTo>
                  <a:cubicBezTo>
                    <a:pt x="6578224" y="1925907"/>
                    <a:pt x="6366273" y="1923450"/>
                    <a:pt x="6089431" y="1916949"/>
                  </a:cubicBezTo>
                  <a:cubicBezTo>
                    <a:pt x="5812589" y="1910448"/>
                    <a:pt x="5836758" y="1904281"/>
                    <a:pt x="5726750" y="1916949"/>
                  </a:cubicBezTo>
                  <a:cubicBezTo>
                    <a:pt x="5616742" y="1929617"/>
                    <a:pt x="5326539" y="1951663"/>
                    <a:pt x="4968416" y="1916949"/>
                  </a:cubicBezTo>
                  <a:cubicBezTo>
                    <a:pt x="4610293" y="1882235"/>
                    <a:pt x="4645610" y="1943825"/>
                    <a:pt x="4407908" y="1916949"/>
                  </a:cubicBezTo>
                  <a:cubicBezTo>
                    <a:pt x="4170206" y="1890073"/>
                    <a:pt x="3808305" y="1945679"/>
                    <a:pt x="3550661" y="1916949"/>
                  </a:cubicBezTo>
                  <a:cubicBezTo>
                    <a:pt x="3293017" y="1888219"/>
                    <a:pt x="3132565" y="1936383"/>
                    <a:pt x="2891240" y="1916949"/>
                  </a:cubicBezTo>
                  <a:cubicBezTo>
                    <a:pt x="2649915" y="1897515"/>
                    <a:pt x="2351097" y="1941721"/>
                    <a:pt x="2132906" y="1916949"/>
                  </a:cubicBezTo>
                  <a:cubicBezTo>
                    <a:pt x="1914715" y="1892177"/>
                    <a:pt x="1850299" y="1904905"/>
                    <a:pt x="1671311" y="1916949"/>
                  </a:cubicBezTo>
                  <a:cubicBezTo>
                    <a:pt x="1492324" y="1928993"/>
                    <a:pt x="1134072" y="1911270"/>
                    <a:pt x="912977" y="1916949"/>
                  </a:cubicBezTo>
                  <a:cubicBezTo>
                    <a:pt x="691882" y="1922628"/>
                    <a:pt x="491342" y="1940323"/>
                    <a:pt x="319498" y="1916949"/>
                  </a:cubicBezTo>
                  <a:cubicBezTo>
                    <a:pt x="140455" y="1923115"/>
                    <a:pt x="20217" y="1772586"/>
                    <a:pt x="0" y="1597451"/>
                  </a:cubicBezTo>
                  <a:cubicBezTo>
                    <a:pt x="22983" y="1303014"/>
                    <a:pt x="10033" y="1195512"/>
                    <a:pt x="0" y="984034"/>
                  </a:cubicBezTo>
                  <a:cubicBezTo>
                    <a:pt x="-10033" y="772556"/>
                    <a:pt x="-22196" y="537916"/>
                    <a:pt x="0" y="319498"/>
                  </a:cubicBezTo>
                  <a:close/>
                </a:path>
                <a:path w="10530310" h="1916949" stroke="0" extrusionOk="0">
                  <a:moveTo>
                    <a:pt x="0" y="319498"/>
                  </a:moveTo>
                  <a:cubicBezTo>
                    <a:pt x="11596" y="147219"/>
                    <a:pt x="137231" y="-33484"/>
                    <a:pt x="319498" y="0"/>
                  </a:cubicBezTo>
                  <a:cubicBezTo>
                    <a:pt x="476794" y="4540"/>
                    <a:pt x="613493" y="14436"/>
                    <a:pt x="781093" y="0"/>
                  </a:cubicBezTo>
                  <a:cubicBezTo>
                    <a:pt x="948694" y="-14436"/>
                    <a:pt x="1015795" y="-8894"/>
                    <a:pt x="1242687" y="0"/>
                  </a:cubicBezTo>
                  <a:cubicBezTo>
                    <a:pt x="1469579" y="8894"/>
                    <a:pt x="1726681" y="-37397"/>
                    <a:pt x="2001021" y="0"/>
                  </a:cubicBezTo>
                  <a:cubicBezTo>
                    <a:pt x="2275361" y="37397"/>
                    <a:pt x="2433995" y="8490"/>
                    <a:pt x="2858269" y="0"/>
                  </a:cubicBezTo>
                  <a:cubicBezTo>
                    <a:pt x="3282543" y="-8490"/>
                    <a:pt x="3369058" y="-24617"/>
                    <a:pt x="3517690" y="0"/>
                  </a:cubicBezTo>
                  <a:cubicBezTo>
                    <a:pt x="3666322" y="24617"/>
                    <a:pt x="3890304" y="13429"/>
                    <a:pt x="4078197" y="0"/>
                  </a:cubicBezTo>
                  <a:cubicBezTo>
                    <a:pt x="4266090" y="-13429"/>
                    <a:pt x="4302602" y="9755"/>
                    <a:pt x="4440879" y="0"/>
                  </a:cubicBezTo>
                  <a:cubicBezTo>
                    <a:pt x="4579156" y="-9755"/>
                    <a:pt x="4826629" y="-21958"/>
                    <a:pt x="5100300" y="0"/>
                  </a:cubicBezTo>
                  <a:cubicBezTo>
                    <a:pt x="5373971" y="21958"/>
                    <a:pt x="5441756" y="-20446"/>
                    <a:pt x="5759721" y="0"/>
                  </a:cubicBezTo>
                  <a:cubicBezTo>
                    <a:pt x="6077686" y="20446"/>
                    <a:pt x="6120350" y="-12783"/>
                    <a:pt x="6221315" y="0"/>
                  </a:cubicBezTo>
                  <a:cubicBezTo>
                    <a:pt x="6322280" y="12783"/>
                    <a:pt x="6460525" y="-3043"/>
                    <a:pt x="6583997" y="0"/>
                  </a:cubicBezTo>
                  <a:cubicBezTo>
                    <a:pt x="6707469" y="3043"/>
                    <a:pt x="6793120" y="-2693"/>
                    <a:pt x="6946678" y="0"/>
                  </a:cubicBezTo>
                  <a:cubicBezTo>
                    <a:pt x="7100236" y="2693"/>
                    <a:pt x="7478346" y="-29684"/>
                    <a:pt x="7803926" y="0"/>
                  </a:cubicBezTo>
                  <a:cubicBezTo>
                    <a:pt x="8129506" y="29684"/>
                    <a:pt x="8111154" y="-26564"/>
                    <a:pt x="8364433" y="0"/>
                  </a:cubicBezTo>
                  <a:cubicBezTo>
                    <a:pt x="8617712" y="26564"/>
                    <a:pt x="8695392" y="-14879"/>
                    <a:pt x="8826028" y="0"/>
                  </a:cubicBezTo>
                  <a:cubicBezTo>
                    <a:pt x="8956664" y="14879"/>
                    <a:pt x="9319488" y="30568"/>
                    <a:pt x="9485449" y="0"/>
                  </a:cubicBezTo>
                  <a:cubicBezTo>
                    <a:pt x="9651410" y="-30568"/>
                    <a:pt x="9966725" y="-28538"/>
                    <a:pt x="10210812" y="0"/>
                  </a:cubicBezTo>
                  <a:cubicBezTo>
                    <a:pt x="10380461" y="18212"/>
                    <a:pt x="10537551" y="146557"/>
                    <a:pt x="10530310" y="319498"/>
                  </a:cubicBezTo>
                  <a:cubicBezTo>
                    <a:pt x="10514083" y="600086"/>
                    <a:pt x="10558223" y="702889"/>
                    <a:pt x="10530310" y="920136"/>
                  </a:cubicBezTo>
                  <a:cubicBezTo>
                    <a:pt x="10502397" y="1137383"/>
                    <a:pt x="10506909" y="1346275"/>
                    <a:pt x="10530310" y="1597451"/>
                  </a:cubicBezTo>
                  <a:cubicBezTo>
                    <a:pt x="10534766" y="1772282"/>
                    <a:pt x="10392110" y="1919745"/>
                    <a:pt x="10210812" y="1916949"/>
                  </a:cubicBezTo>
                  <a:cubicBezTo>
                    <a:pt x="9915114" y="1891639"/>
                    <a:pt x="9709938" y="1903098"/>
                    <a:pt x="9551391" y="1916949"/>
                  </a:cubicBezTo>
                  <a:cubicBezTo>
                    <a:pt x="9392844" y="1930800"/>
                    <a:pt x="9064865" y="1901038"/>
                    <a:pt x="8891970" y="1916949"/>
                  </a:cubicBezTo>
                  <a:cubicBezTo>
                    <a:pt x="8719075" y="1932860"/>
                    <a:pt x="8305591" y="1944453"/>
                    <a:pt x="8133636" y="1916949"/>
                  </a:cubicBezTo>
                  <a:cubicBezTo>
                    <a:pt x="7961681" y="1889445"/>
                    <a:pt x="7769739" y="1902683"/>
                    <a:pt x="7573128" y="1916949"/>
                  </a:cubicBezTo>
                  <a:cubicBezTo>
                    <a:pt x="7376517" y="1931215"/>
                    <a:pt x="6986328" y="1879922"/>
                    <a:pt x="6814794" y="1916949"/>
                  </a:cubicBezTo>
                  <a:cubicBezTo>
                    <a:pt x="6643260" y="1953976"/>
                    <a:pt x="6420392" y="1909794"/>
                    <a:pt x="6254286" y="1916949"/>
                  </a:cubicBezTo>
                  <a:cubicBezTo>
                    <a:pt x="6088180" y="1924104"/>
                    <a:pt x="5638829" y="1886786"/>
                    <a:pt x="5397039" y="1916949"/>
                  </a:cubicBezTo>
                  <a:cubicBezTo>
                    <a:pt x="5155249" y="1947112"/>
                    <a:pt x="5163385" y="1930465"/>
                    <a:pt x="5034358" y="1916949"/>
                  </a:cubicBezTo>
                  <a:cubicBezTo>
                    <a:pt x="4905331" y="1903433"/>
                    <a:pt x="4717994" y="1898028"/>
                    <a:pt x="4572763" y="1916949"/>
                  </a:cubicBezTo>
                  <a:cubicBezTo>
                    <a:pt x="4427532" y="1935870"/>
                    <a:pt x="4212766" y="1922486"/>
                    <a:pt x="3913342" y="1916949"/>
                  </a:cubicBezTo>
                  <a:cubicBezTo>
                    <a:pt x="3613918" y="1911412"/>
                    <a:pt x="3593565" y="1918015"/>
                    <a:pt x="3352834" y="1916949"/>
                  </a:cubicBezTo>
                  <a:cubicBezTo>
                    <a:pt x="3112103" y="1915883"/>
                    <a:pt x="2989765" y="1908743"/>
                    <a:pt x="2891240" y="1916949"/>
                  </a:cubicBezTo>
                  <a:cubicBezTo>
                    <a:pt x="2792715" y="1925155"/>
                    <a:pt x="2380090" y="1888368"/>
                    <a:pt x="2033992" y="1916949"/>
                  </a:cubicBezTo>
                  <a:cubicBezTo>
                    <a:pt x="1687894" y="1945530"/>
                    <a:pt x="1771169" y="1923493"/>
                    <a:pt x="1671311" y="1916949"/>
                  </a:cubicBezTo>
                  <a:cubicBezTo>
                    <a:pt x="1571453" y="1910405"/>
                    <a:pt x="1399336" y="1900973"/>
                    <a:pt x="1209716" y="1916949"/>
                  </a:cubicBezTo>
                  <a:cubicBezTo>
                    <a:pt x="1020097" y="1932925"/>
                    <a:pt x="614799" y="1936986"/>
                    <a:pt x="319498" y="1916949"/>
                  </a:cubicBezTo>
                  <a:cubicBezTo>
                    <a:pt x="153216" y="1946777"/>
                    <a:pt x="-14044" y="1789030"/>
                    <a:pt x="0" y="1597451"/>
                  </a:cubicBezTo>
                  <a:cubicBezTo>
                    <a:pt x="-17467" y="1461715"/>
                    <a:pt x="9654" y="1116319"/>
                    <a:pt x="0" y="958475"/>
                  </a:cubicBezTo>
                  <a:cubicBezTo>
                    <a:pt x="-9654" y="800631"/>
                    <a:pt x="25440" y="480754"/>
                    <a:pt x="0" y="319498"/>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2D796EFE-B9D7-8501-22EB-D11E58A43D6B}"/>
                </a:ext>
              </a:extLst>
            </p:cNvPr>
            <p:cNvSpPr txBox="1"/>
            <p:nvPr/>
          </p:nvSpPr>
          <p:spPr>
            <a:xfrm>
              <a:off x="1028128" y="775786"/>
              <a:ext cx="1053031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Vì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sao</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phải</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thiết</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lập</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và</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duy</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trì</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quan</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hệ</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bạn</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bè</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a:t>
              </a:r>
            </a:p>
          </p:txBody>
        </p:sp>
        <p:pic>
          <p:nvPicPr>
            <p:cNvPr id="7" name="Hình ảnh 6" descr="Ảnh có chứa văn bản, mẫu họa&#10;&#10;Mô tả được tạo tự động">
              <a:extLst>
                <a:ext uri="{FF2B5EF4-FFF2-40B4-BE49-F238E27FC236}">
                  <a16:creationId xmlns:a16="http://schemas.microsoft.com/office/drawing/2014/main" id="{3F7063C6-F528-65AF-01D3-D3D80BDE72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129335" y="743213"/>
              <a:ext cx="1694728" cy="1917864"/>
            </a:xfrm>
            <a:prstGeom prst="rect">
              <a:avLst/>
            </a:prstGeom>
          </p:spPr>
        </p:pic>
      </p:grpSp>
      <p:grpSp>
        <p:nvGrpSpPr>
          <p:cNvPr id="8" name="Nhóm 7">
            <a:extLst>
              <a:ext uri="{FF2B5EF4-FFF2-40B4-BE49-F238E27FC236}">
                <a16:creationId xmlns:a16="http://schemas.microsoft.com/office/drawing/2014/main" id="{D157D8E1-8A6A-1D25-C279-77BA9EE9F997}"/>
              </a:ext>
            </a:extLst>
          </p:cNvPr>
          <p:cNvGrpSpPr/>
          <p:nvPr/>
        </p:nvGrpSpPr>
        <p:grpSpPr>
          <a:xfrm>
            <a:off x="192024" y="3983729"/>
            <a:ext cx="11486928" cy="2140696"/>
            <a:chOff x="268796" y="2583258"/>
            <a:chExt cx="11486928" cy="2140696"/>
          </a:xfrm>
        </p:grpSpPr>
        <p:sp>
          <p:nvSpPr>
            <p:cNvPr id="9" name="Hình chữ nhật: Góc Tròn 15">
              <a:extLst>
                <a:ext uri="{FF2B5EF4-FFF2-40B4-BE49-F238E27FC236}">
                  <a16:creationId xmlns:a16="http://schemas.microsoft.com/office/drawing/2014/main" id="{66076DDF-9A53-B10A-1BAB-C02AC4A944DE}"/>
                </a:ext>
              </a:extLst>
            </p:cNvPr>
            <p:cNvSpPr/>
            <p:nvPr/>
          </p:nvSpPr>
          <p:spPr>
            <a:xfrm>
              <a:off x="1028128" y="2583258"/>
              <a:ext cx="10727596" cy="1916949"/>
            </a:xfrm>
            <a:custGeom>
              <a:avLst/>
              <a:gdLst>
                <a:gd name="connsiteX0" fmla="*/ 0 w 10727596"/>
                <a:gd name="connsiteY0" fmla="*/ 319498 h 1916949"/>
                <a:gd name="connsiteX1" fmla="*/ 319498 w 10727596"/>
                <a:gd name="connsiteY1" fmla="*/ 0 h 1916949"/>
                <a:gd name="connsiteX2" fmla="*/ 790299 w 10727596"/>
                <a:gd name="connsiteY2" fmla="*/ 0 h 1916949"/>
                <a:gd name="connsiteX3" fmla="*/ 1563759 w 10727596"/>
                <a:gd name="connsiteY3" fmla="*/ 0 h 1916949"/>
                <a:gd name="connsiteX4" fmla="*/ 2034560 w 10727596"/>
                <a:gd name="connsiteY4" fmla="*/ 0 h 1916949"/>
                <a:gd name="connsiteX5" fmla="*/ 2707133 w 10727596"/>
                <a:gd name="connsiteY5" fmla="*/ 0 h 1916949"/>
                <a:gd name="connsiteX6" fmla="*/ 3077049 w 10727596"/>
                <a:gd name="connsiteY6" fmla="*/ 0 h 1916949"/>
                <a:gd name="connsiteX7" fmla="*/ 3446964 w 10727596"/>
                <a:gd name="connsiteY7" fmla="*/ 0 h 1916949"/>
                <a:gd name="connsiteX8" fmla="*/ 3917765 w 10727596"/>
                <a:gd name="connsiteY8" fmla="*/ 0 h 1916949"/>
                <a:gd name="connsiteX9" fmla="*/ 4590339 w 10727596"/>
                <a:gd name="connsiteY9" fmla="*/ 0 h 1916949"/>
                <a:gd name="connsiteX10" fmla="*/ 4960254 w 10727596"/>
                <a:gd name="connsiteY10" fmla="*/ 0 h 1916949"/>
                <a:gd name="connsiteX11" fmla="*/ 5632827 w 10727596"/>
                <a:gd name="connsiteY11" fmla="*/ 0 h 1916949"/>
                <a:gd name="connsiteX12" fmla="*/ 6507173 w 10727596"/>
                <a:gd name="connsiteY12" fmla="*/ 0 h 1916949"/>
                <a:gd name="connsiteX13" fmla="*/ 7179746 w 10727596"/>
                <a:gd name="connsiteY13" fmla="*/ 0 h 1916949"/>
                <a:gd name="connsiteX14" fmla="*/ 7953205 w 10727596"/>
                <a:gd name="connsiteY14" fmla="*/ 0 h 1916949"/>
                <a:gd name="connsiteX15" fmla="*/ 8524893 w 10727596"/>
                <a:gd name="connsiteY15" fmla="*/ 0 h 1916949"/>
                <a:gd name="connsiteX16" fmla="*/ 9298352 w 10727596"/>
                <a:gd name="connsiteY16" fmla="*/ 0 h 1916949"/>
                <a:gd name="connsiteX17" fmla="*/ 9668267 w 10727596"/>
                <a:gd name="connsiteY17" fmla="*/ 0 h 1916949"/>
                <a:gd name="connsiteX18" fmla="*/ 10408098 w 10727596"/>
                <a:gd name="connsiteY18" fmla="*/ 0 h 1916949"/>
                <a:gd name="connsiteX19" fmla="*/ 10727596 w 10727596"/>
                <a:gd name="connsiteY19" fmla="*/ 319498 h 1916949"/>
                <a:gd name="connsiteX20" fmla="*/ 10727596 w 10727596"/>
                <a:gd name="connsiteY20" fmla="*/ 984034 h 1916949"/>
                <a:gd name="connsiteX21" fmla="*/ 10727596 w 10727596"/>
                <a:gd name="connsiteY21" fmla="*/ 1597451 h 1916949"/>
                <a:gd name="connsiteX22" fmla="*/ 10408098 w 10727596"/>
                <a:gd name="connsiteY22" fmla="*/ 1916949 h 1916949"/>
                <a:gd name="connsiteX23" fmla="*/ 10038183 w 10727596"/>
                <a:gd name="connsiteY23" fmla="*/ 1916949 h 1916949"/>
                <a:gd name="connsiteX24" fmla="*/ 9567381 w 10727596"/>
                <a:gd name="connsiteY24" fmla="*/ 1916949 h 1916949"/>
                <a:gd name="connsiteX25" fmla="*/ 8793922 w 10727596"/>
                <a:gd name="connsiteY25" fmla="*/ 1916949 h 1916949"/>
                <a:gd name="connsiteX26" fmla="*/ 8020463 w 10727596"/>
                <a:gd name="connsiteY26" fmla="*/ 1916949 h 1916949"/>
                <a:gd name="connsiteX27" fmla="*/ 7347889 w 10727596"/>
                <a:gd name="connsiteY27" fmla="*/ 1916949 h 1916949"/>
                <a:gd name="connsiteX28" fmla="*/ 6877088 w 10727596"/>
                <a:gd name="connsiteY28" fmla="*/ 1916949 h 1916949"/>
                <a:gd name="connsiteX29" fmla="*/ 6204515 w 10727596"/>
                <a:gd name="connsiteY29" fmla="*/ 1916949 h 1916949"/>
                <a:gd name="connsiteX30" fmla="*/ 5834599 w 10727596"/>
                <a:gd name="connsiteY30" fmla="*/ 1916949 h 1916949"/>
                <a:gd name="connsiteX31" fmla="*/ 5061140 w 10727596"/>
                <a:gd name="connsiteY31" fmla="*/ 1916949 h 1916949"/>
                <a:gd name="connsiteX32" fmla="*/ 4489453 w 10727596"/>
                <a:gd name="connsiteY32" fmla="*/ 1916949 h 1916949"/>
                <a:gd name="connsiteX33" fmla="*/ 3615107 w 10727596"/>
                <a:gd name="connsiteY33" fmla="*/ 1916949 h 1916949"/>
                <a:gd name="connsiteX34" fmla="*/ 2942534 w 10727596"/>
                <a:gd name="connsiteY34" fmla="*/ 1916949 h 1916949"/>
                <a:gd name="connsiteX35" fmla="*/ 2169075 w 10727596"/>
                <a:gd name="connsiteY35" fmla="*/ 1916949 h 1916949"/>
                <a:gd name="connsiteX36" fmla="*/ 1698273 w 10727596"/>
                <a:gd name="connsiteY36" fmla="*/ 1916949 h 1916949"/>
                <a:gd name="connsiteX37" fmla="*/ 924814 w 10727596"/>
                <a:gd name="connsiteY37" fmla="*/ 1916949 h 1916949"/>
                <a:gd name="connsiteX38" fmla="*/ 319498 w 10727596"/>
                <a:gd name="connsiteY38" fmla="*/ 1916949 h 1916949"/>
                <a:gd name="connsiteX39" fmla="*/ 0 w 10727596"/>
                <a:gd name="connsiteY39" fmla="*/ 1597451 h 1916949"/>
                <a:gd name="connsiteX40" fmla="*/ 0 w 10727596"/>
                <a:gd name="connsiteY40" fmla="*/ 984034 h 1916949"/>
                <a:gd name="connsiteX41" fmla="*/ 0 w 10727596"/>
                <a:gd name="connsiteY41"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727596" h="1916949" fill="none" extrusionOk="0">
                  <a:moveTo>
                    <a:pt x="0" y="319498"/>
                  </a:moveTo>
                  <a:cubicBezTo>
                    <a:pt x="8348" y="123756"/>
                    <a:pt x="124317" y="28218"/>
                    <a:pt x="319498" y="0"/>
                  </a:cubicBezTo>
                  <a:cubicBezTo>
                    <a:pt x="523171" y="22442"/>
                    <a:pt x="639247" y="10837"/>
                    <a:pt x="790299" y="0"/>
                  </a:cubicBezTo>
                  <a:cubicBezTo>
                    <a:pt x="941351" y="-10837"/>
                    <a:pt x="1244597" y="26900"/>
                    <a:pt x="1563759" y="0"/>
                  </a:cubicBezTo>
                  <a:cubicBezTo>
                    <a:pt x="1882921" y="-26900"/>
                    <a:pt x="1884352" y="21246"/>
                    <a:pt x="2034560" y="0"/>
                  </a:cubicBezTo>
                  <a:cubicBezTo>
                    <a:pt x="2184768" y="-21246"/>
                    <a:pt x="2503837" y="10877"/>
                    <a:pt x="2707133" y="0"/>
                  </a:cubicBezTo>
                  <a:cubicBezTo>
                    <a:pt x="2910429" y="-10877"/>
                    <a:pt x="2952164" y="8570"/>
                    <a:pt x="3077049" y="0"/>
                  </a:cubicBezTo>
                  <a:cubicBezTo>
                    <a:pt x="3201934" y="-8570"/>
                    <a:pt x="3367834" y="-3758"/>
                    <a:pt x="3446964" y="0"/>
                  </a:cubicBezTo>
                  <a:cubicBezTo>
                    <a:pt x="3526094" y="3758"/>
                    <a:pt x="3750573" y="-23142"/>
                    <a:pt x="3917765" y="0"/>
                  </a:cubicBezTo>
                  <a:cubicBezTo>
                    <a:pt x="4084957" y="23142"/>
                    <a:pt x="4381297" y="-31012"/>
                    <a:pt x="4590339" y="0"/>
                  </a:cubicBezTo>
                  <a:cubicBezTo>
                    <a:pt x="4799381" y="31012"/>
                    <a:pt x="4842914" y="9322"/>
                    <a:pt x="4960254" y="0"/>
                  </a:cubicBezTo>
                  <a:cubicBezTo>
                    <a:pt x="5077595" y="-9322"/>
                    <a:pt x="5372065" y="-22913"/>
                    <a:pt x="5632827" y="0"/>
                  </a:cubicBezTo>
                  <a:cubicBezTo>
                    <a:pt x="5893589" y="22913"/>
                    <a:pt x="6106884" y="-17899"/>
                    <a:pt x="6507173" y="0"/>
                  </a:cubicBezTo>
                  <a:cubicBezTo>
                    <a:pt x="6907462" y="17899"/>
                    <a:pt x="7025012" y="23983"/>
                    <a:pt x="7179746" y="0"/>
                  </a:cubicBezTo>
                  <a:cubicBezTo>
                    <a:pt x="7334480" y="-23983"/>
                    <a:pt x="7651551" y="29200"/>
                    <a:pt x="7953205" y="0"/>
                  </a:cubicBezTo>
                  <a:cubicBezTo>
                    <a:pt x="8254859" y="-29200"/>
                    <a:pt x="8340887" y="-9967"/>
                    <a:pt x="8524893" y="0"/>
                  </a:cubicBezTo>
                  <a:cubicBezTo>
                    <a:pt x="8708899" y="9967"/>
                    <a:pt x="9009624" y="31404"/>
                    <a:pt x="9298352" y="0"/>
                  </a:cubicBezTo>
                  <a:cubicBezTo>
                    <a:pt x="9587080" y="-31404"/>
                    <a:pt x="9537015" y="-2210"/>
                    <a:pt x="9668267" y="0"/>
                  </a:cubicBezTo>
                  <a:cubicBezTo>
                    <a:pt x="9799520" y="2210"/>
                    <a:pt x="10191288" y="31061"/>
                    <a:pt x="10408098" y="0"/>
                  </a:cubicBezTo>
                  <a:cubicBezTo>
                    <a:pt x="10582396" y="-12540"/>
                    <a:pt x="10698792" y="115408"/>
                    <a:pt x="10727596" y="319498"/>
                  </a:cubicBezTo>
                  <a:cubicBezTo>
                    <a:pt x="10736546" y="493016"/>
                    <a:pt x="10698540" y="806056"/>
                    <a:pt x="10727596" y="984034"/>
                  </a:cubicBezTo>
                  <a:cubicBezTo>
                    <a:pt x="10756652" y="1162012"/>
                    <a:pt x="10723331" y="1471249"/>
                    <a:pt x="10727596" y="1597451"/>
                  </a:cubicBezTo>
                  <a:cubicBezTo>
                    <a:pt x="10746446" y="1746650"/>
                    <a:pt x="10602968" y="1920047"/>
                    <a:pt x="10408098" y="1916949"/>
                  </a:cubicBezTo>
                  <a:cubicBezTo>
                    <a:pt x="10246584" y="1928618"/>
                    <a:pt x="10154493" y="1905021"/>
                    <a:pt x="10038183" y="1916949"/>
                  </a:cubicBezTo>
                  <a:cubicBezTo>
                    <a:pt x="9921873" y="1928877"/>
                    <a:pt x="9760511" y="1924807"/>
                    <a:pt x="9567381" y="1916949"/>
                  </a:cubicBezTo>
                  <a:cubicBezTo>
                    <a:pt x="9374251" y="1909091"/>
                    <a:pt x="9073639" y="1936947"/>
                    <a:pt x="8793922" y="1916949"/>
                  </a:cubicBezTo>
                  <a:cubicBezTo>
                    <a:pt x="8514205" y="1896951"/>
                    <a:pt x="8292021" y="1909258"/>
                    <a:pt x="8020463" y="1916949"/>
                  </a:cubicBezTo>
                  <a:cubicBezTo>
                    <a:pt x="7748905" y="1924640"/>
                    <a:pt x="7492741" y="1899835"/>
                    <a:pt x="7347889" y="1916949"/>
                  </a:cubicBezTo>
                  <a:cubicBezTo>
                    <a:pt x="7203037" y="1934063"/>
                    <a:pt x="7073524" y="1911489"/>
                    <a:pt x="6877088" y="1916949"/>
                  </a:cubicBezTo>
                  <a:cubicBezTo>
                    <a:pt x="6680652" y="1922409"/>
                    <a:pt x="6394968" y="1908508"/>
                    <a:pt x="6204515" y="1916949"/>
                  </a:cubicBezTo>
                  <a:cubicBezTo>
                    <a:pt x="6014062" y="1925390"/>
                    <a:pt x="5917528" y="1928348"/>
                    <a:pt x="5834599" y="1916949"/>
                  </a:cubicBezTo>
                  <a:cubicBezTo>
                    <a:pt x="5751670" y="1905550"/>
                    <a:pt x="5330043" y="1919846"/>
                    <a:pt x="5061140" y="1916949"/>
                  </a:cubicBezTo>
                  <a:cubicBezTo>
                    <a:pt x="4792237" y="1914052"/>
                    <a:pt x="4741586" y="1908699"/>
                    <a:pt x="4489453" y="1916949"/>
                  </a:cubicBezTo>
                  <a:cubicBezTo>
                    <a:pt x="4237320" y="1925199"/>
                    <a:pt x="3818087" y="1943624"/>
                    <a:pt x="3615107" y="1916949"/>
                  </a:cubicBezTo>
                  <a:cubicBezTo>
                    <a:pt x="3412127" y="1890274"/>
                    <a:pt x="3158117" y="1943983"/>
                    <a:pt x="2942534" y="1916949"/>
                  </a:cubicBezTo>
                  <a:cubicBezTo>
                    <a:pt x="2726951" y="1889915"/>
                    <a:pt x="2542937" y="1896206"/>
                    <a:pt x="2169075" y="1916949"/>
                  </a:cubicBezTo>
                  <a:cubicBezTo>
                    <a:pt x="1795213" y="1937692"/>
                    <a:pt x="1849754" y="1914547"/>
                    <a:pt x="1698273" y="1916949"/>
                  </a:cubicBezTo>
                  <a:cubicBezTo>
                    <a:pt x="1546792" y="1919351"/>
                    <a:pt x="1272591" y="1937038"/>
                    <a:pt x="924814" y="1916949"/>
                  </a:cubicBezTo>
                  <a:cubicBezTo>
                    <a:pt x="577037" y="1896860"/>
                    <a:pt x="560210" y="1941347"/>
                    <a:pt x="319498" y="1916949"/>
                  </a:cubicBezTo>
                  <a:cubicBezTo>
                    <a:pt x="140455" y="1923115"/>
                    <a:pt x="20217" y="1772586"/>
                    <a:pt x="0" y="1597451"/>
                  </a:cubicBezTo>
                  <a:cubicBezTo>
                    <a:pt x="22983" y="1303014"/>
                    <a:pt x="10033" y="1195512"/>
                    <a:pt x="0" y="984034"/>
                  </a:cubicBezTo>
                  <a:cubicBezTo>
                    <a:pt x="-10033" y="772556"/>
                    <a:pt x="-22196" y="537916"/>
                    <a:pt x="0" y="319498"/>
                  </a:cubicBezTo>
                  <a:close/>
                </a:path>
                <a:path w="10727596" h="1916949" stroke="0" extrusionOk="0">
                  <a:moveTo>
                    <a:pt x="0" y="319498"/>
                  </a:moveTo>
                  <a:cubicBezTo>
                    <a:pt x="11596" y="147219"/>
                    <a:pt x="137231" y="-33484"/>
                    <a:pt x="319498" y="0"/>
                  </a:cubicBezTo>
                  <a:cubicBezTo>
                    <a:pt x="417316" y="23463"/>
                    <a:pt x="608013" y="-15480"/>
                    <a:pt x="790299" y="0"/>
                  </a:cubicBezTo>
                  <a:cubicBezTo>
                    <a:pt x="972585" y="15480"/>
                    <a:pt x="1116489" y="6608"/>
                    <a:pt x="1261101" y="0"/>
                  </a:cubicBezTo>
                  <a:cubicBezTo>
                    <a:pt x="1405713" y="-6608"/>
                    <a:pt x="1811550" y="19826"/>
                    <a:pt x="2034560" y="0"/>
                  </a:cubicBezTo>
                  <a:cubicBezTo>
                    <a:pt x="2257570" y="-19826"/>
                    <a:pt x="2562794" y="22919"/>
                    <a:pt x="2908905" y="0"/>
                  </a:cubicBezTo>
                  <a:cubicBezTo>
                    <a:pt x="3255017" y="-22919"/>
                    <a:pt x="3253324" y="-20459"/>
                    <a:pt x="3581479" y="0"/>
                  </a:cubicBezTo>
                  <a:cubicBezTo>
                    <a:pt x="3909634" y="20459"/>
                    <a:pt x="4010852" y="-21858"/>
                    <a:pt x="4153166" y="0"/>
                  </a:cubicBezTo>
                  <a:cubicBezTo>
                    <a:pt x="4295480" y="21858"/>
                    <a:pt x="4440671" y="15900"/>
                    <a:pt x="4523081" y="0"/>
                  </a:cubicBezTo>
                  <a:cubicBezTo>
                    <a:pt x="4605491" y="-15900"/>
                    <a:pt x="4902195" y="-30525"/>
                    <a:pt x="5195655" y="0"/>
                  </a:cubicBezTo>
                  <a:cubicBezTo>
                    <a:pt x="5489115" y="30525"/>
                    <a:pt x="5721993" y="-24183"/>
                    <a:pt x="5868228" y="0"/>
                  </a:cubicBezTo>
                  <a:cubicBezTo>
                    <a:pt x="6014463" y="24183"/>
                    <a:pt x="6112436" y="-3513"/>
                    <a:pt x="6339029" y="0"/>
                  </a:cubicBezTo>
                  <a:cubicBezTo>
                    <a:pt x="6565622" y="3513"/>
                    <a:pt x="6574303" y="-10485"/>
                    <a:pt x="6708945" y="0"/>
                  </a:cubicBezTo>
                  <a:cubicBezTo>
                    <a:pt x="6843587" y="10485"/>
                    <a:pt x="6909228" y="14615"/>
                    <a:pt x="7078860" y="0"/>
                  </a:cubicBezTo>
                  <a:cubicBezTo>
                    <a:pt x="7248492" y="-14615"/>
                    <a:pt x="7687260" y="35730"/>
                    <a:pt x="7953205" y="0"/>
                  </a:cubicBezTo>
                  <a:cubicBezTo>
                    <a:pt x="8219151" y="-35730"/>
                    <a:pt x="8253633" y="25449"/>
                    <a:pt x="8524893" y="0"/>
                  </a:cubicBezTo>
                  <a:cubicBezTo>
                    <a:pt x="8796153" y="-25449"/>
                    <a:pt x="8840066" y="942"/>
                    <a:pt x="8995694" y="0"/>
                  </a:cubicBezTo>
                  <a:cubicBezTo>
                    <a:pt x="9151322" y="-942"/>
                    <a:pt x="9495070" y="25536"/>
                    <a:pt x="9668267" y="0"/>
                  </a:cubicBezTo>
                  <a:cubicBezTo>
                    <a:pt x="9841464" y="-25536"/>
                    <a:pt x="10205224" y="-1758"/>
                    <a:pt x="10408098" y="0"/>
                  </a:cubicBezTo>
                  <a:cubicBezTo>
                    <a:pt x="10577747" y="18212"/>
                    <a:pt x="10734837" y="146557"/>
                    <a:pt x="10727596" y="319498"/>
                  </a:cubicBezTo>
                  <a:cubicBezTo>
                    <a:pt x="10711369" y="600086"/>
                    <a:pt x="10755509" y="702889"/>
                    <a:pt x="10727596" y="920136"/>
                  </a:cubicBezTo>
                  <a:cubicBezTo>
                    <a:pt x="10699683" y="1137383"/>
                    <a:pt x="10704195" y="1346275"/>
                    <a:pt x="10727596" y="1597451"/>
                  </a:cubicBezTo>
                  <a:cubicBezTo>
                    <a:pt x="10732052" y="1772282"/>
                    <a:pt x="10589396" y="1919745"/>
                    <a:pt x="10408098" y="1916949"/>
                  </a:cubicBezTo>
                  <a:cubicBezTo>
                    <a:pt x="10176691" y="1923682"/>
                    <a:pt x="9910090" y="1919462"/>
                    <a:pt x="9735525" y="1916949"/>
                  </a:cubicBezTo>
                  <a:cubicBezTo>
                    <a:pt x="9560960" y="1914436"/>
                    <a:pt x="9300846" y="1902700"/>
                    <a:pt x="9062951" y="1916949"/>
                  </a:cubicBezTo>
                  <a:cubicBezTo>
                    <a:pt x="8825056" y="1931198"/>
                    <a:pt x="8491435" y="1893852"/>
                    <a:pt x="8289492" y="1916949"/>
                  </a:cubicBezTo>
                  <a:cubicBezTo>
                    <a:pt x="8087549" y="1940046"/>
                    <a:pt x="7955189" y="1919559"/>
                    <a:pt x="7717805" y="1916949"/>
                  </a:cubicBezTo>
                  <a:cubicBezTo>
                    <a:pt x="7480421" y="1914339"/>
                    <a:pt x="7329555" y="1899376"/>
                    <a:pt x="6944345" y="1916949"/>
                  </a:cubicBezTo>
                  <a:cubicBezTo>
                    <a:pt x="6559135" y="1934522"/>
                    <a:pt x="6597375" y="1898656"/>
                    <a:pt x="6372658" y="1916949"/>
                  </a:cubicBezTo>
                  <a:cubicBezTo>
                    <a:pt x="6147941" y="1935242"/>
                    <a:pt x="5809616" y="1880696"/>
                    <a:pt x="5498313" y="1916949"/>
                  </a:cubicBezTo>
                  <a:cubicBezTo>
                    <a:pt x="5187010" y="1953202"/>
                    <a:pt x="5255787" y="1916909"/>
                    <a:pt x="5128397" y="1916949"/>
                  </a:cubicBezTo>
                  <a:cubicBezTo>
                    <a:pt x="5001007" y="1916989"/>
                    <a:pt x="4785261" y="1901854"/>
                    <a:pt x="4657596" y="1916949"/>
                  </a:cubicBezTo>
                  <a:cubicBezTo>
                    <a:pt x="4529931" y="1932044"/>
                    <a:pt x="4134484" y="1939736"/>
                    <a:pt x="3985023" y="1916949"/>
                  </a:cubicBezTo>
                  <a:cubicBezTo>
                    <a:pt x="3835562" y="1894162"/>
                    <a:pt x="3570691" y="1923982"/>
                    <a:pt x="3413335" y="1916949"/>
                  </a:cubicBezTo>
                  <a:cubicBezTo>
                    <a:pt x="3255979" y="1909916"/>
                    <a:pt x="3152167" y="1940092"/>
                    <a:pt x="2942534" y="1916949"/>
                  </a:cubicBezTo>
                  <a:cubicBezTo>
                    <a:pt x="2732901" y="1893806"/>
                    <a:pt x="2270659" y="1912543"/>
                    <a:pt x="2068189" y="1916949"/>
                  </a:cubicBezTo>
                  <a:cubicBezTo>
                    <a:pt x="1865720" y="1921355"/>
                    <a:pt x="1818911" y="1932577"/>
                    <a:pt x="1698273" y="1916949"/>
                  </a:cubicBezTo>
                  <a:cubicBezTo>
                    <a:pt x="1577635" y="1901321"/>
                    <a:pt x="1410431" y="1915939"/>
                    <a:pt x="1227472" y="1916949"/>
                  </a:cubicBezTo>
                  <a:cubicBezTo>
                    <a:pt x="1044513" y="1917959"/>
                    <a:pt x="707691" y="1907306"/>
                    <a:pt x="319498" y="1916949"/>
                  </a:cubicBezTo>
                  <a:cubicBezTo>
                    <a:pt x="153216" y="1946777"/>
                    <a:pt x="-14044" y="1789030"/>
                    <a:pt x="0" y="1597451"/>
                  </a:cubicBezTo>
                  <a:cubicBezTo>
                    <a:pt x="-17467" y="1461715"/>
                    <a:pt x="9654" y="1116319"/>
                    <a:pt x="0" y="958475"/>
                  </a:cubicBezTo>
                  <a:cubicBezTo>
                    <a:pt x="-9654" y="800631"/>
                    <a:pt x="25440" y="480754"/>
                    <a:pt x="0" y="319498"/>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12">
              <a:extLst>
                <a:ext uri="{FF2B5EF4-FFF2-40B4-BE49-F238E27FC236}">
                  <a16:creationId xmlns:a16="http://schemas.microsoft.com/office/drawing/2014/main" id="{8EC50067-AC1C-A00C-DBDB-B43EABD58C99}"/>
                </a:ext>
              </a:extLst>
            </p:cNvPr>
            <p:cNvSpPr txBox="1"/>
            <p:nvPr/>
          </p:nvSpPr>
          <p:spPr>
            <a:xfrm>
              <a:off x="1604228" y="2803068"/>
              <a:ext cx="957539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Kể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một</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sô</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cách</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thiết</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lập</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và</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duy</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trì</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quan</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hệ</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bạn</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4500" b="1" i="0" u="none" strike="noStrike" kern="1200" cap="none" spc="0" normalizeH="0" baseline="0" noProof="0" dirty="0" err="1">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bè</a:t>
              </a:r>
              <a:r>
                <a:rPr kumimoji="0" lang="en-US" sz="4500" b="1" i="0" u="none" strike="noStrike" kern="1200" cap="none" spc="0" normalizeH="0" baseline="0" noProof="0" dirty="0">
                  <a:ln w="0"/>
                  <a:solidFill>
                    <a:srgbClr val="C71A29"/>
                  </a:solidFill>
                  <a:effectLst/>
                  <a:uLnTx/>
                  <a:uFillTx/>
                  <a:latin typeface="Times New Roman" panose="02020603050405020304" pitchFamily="18" charset="0"/>
                  <a:ea typeface="LNTH-LuoLuoNotangYuanTi 1" pitchFamily="2" charset="-128"/>
                  <a:cs typeface="Times New Roman" panose="02020603050405020304" pitchFamily="18" charset="0"/>
                </a:rPr>
                <a:t>? </a:t>
              </a:r>
            </a:p>
          </p:txBody>
        </p:sp>
        <p:pic>
          <p:nvPicPr>
            <p:cNvPr id="11" name="Hình ảnh 10" descr="Ảnh có chứa văn bản, mẫu họa&#10;&#10;Mô tả được tạo tự động">
              <a:extLst>
                <a:ext uri="{FF2B5EF4-FFF2-40B4-BE49-F238E27FC236}">
                  <a16:creationId xmlns:a16="http://schemas.microsoft.com/office/drawing/2014/main" id="{C989CA29-BCB4-6B4E-4369-4A6075DEB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68796" y="2806090"/>
              <a:ext cx="1694728" cy="1917864"/>
            </a:xfrm>
            <a:prstGeom prst="rect">
              <a:avLst/>
            </a:prstGeom>
          </p:spPr>
        </p:pic>
      </p:grpSp>
    </p:spTree>
    <p:extLst>
      <p:ext uri="{BB962C8B-B14F-4D97-AF65-F5344CB8AC3E}">
        <p14:creationId xmlns:p14="http://schemas.microsoft.com/office/powerpoint/2010/main" val="1619554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775616" y="1762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latin typeface="Times New Roman" panose="02020603050405020304" pitchFamily="18" charset="0"/>
                  <a:ea typeface="LNTH-LuoLuoNotangYuanTi 1" pitchFamily="2" charset="-128"/>
                  <a:cs typeface="Times New Roman" panose="02020603050405020304" pitchFamily="18" charset="0"/>
                </a:rPr>
                <a:t>Ghi</a:t>
              </a:r>
              <a:r>
                <a:rPr kumimoji="0" lang="en-US" sz="8000" b="1" i="0" u="none" strike="noStrike" kern="1200" cap="none" spc="0" normalizeH="0" baseline="0" noProof="0" dirty="0">
                  <a:ln w="0"/>
                  <a:solidFill>
                    <a:srgbClr val="ED7D31">
                      <a:lumMod val="60000"/>
                      <a:lumOff val="40000"/>
                    </a:srgbClr>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latin typeface="Times New Roman" panose="02020603050405020304" pitchFamily="18" charset="0"/>
                  <a:ea typeface="LNTH-LuoLuoNotangYuanTi 1" pitchFamily="2" charset="-128"/>
                  <a:cs typeface="Times New Roman" panose="02020603050405020304" pitchFamily="18" charset="0"/>
                </a:rPr>
                <a:t>nhớ</a:t>
              </a:r>
              <a:endParaRPr kumimoji="0" lang="en-US" sz="8000" b="1" i="0" u="none" strike="noStrike" kern="1200" cap="none" spc="0" normalizeH="0" baseline="0" noProof="0" dirty="0">
                <a:ln w="0"/>
                <a:solidFill>
                  <a:srgbClr val="ED7D31">
                    <a:lumMod val="60000"/>
                    <a:lumOff val="40000"/>
                  </a:srgbClr>
                </a:solidFill>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2275218"/>
            <a:ext cx="12528247" cy="4102179"/>
            <a:chOff x="-462988" y="2365319"/>
            <a:chExt cx="12528247" cy="4102179"/>
          </a:xfrm>
        </p:grpSpPr>
        <p:grpSp>
          <p:nvGrpSpPr>
            <p:cNvPr id="20" name="Nhóm 19">
              <a:extLst>
                <a:ext uri="{FF2B5EF4-FFF2-40B4-BE49-F238E27FC236}">
                  <a16:creationId xmlns:a16="http://schemas.microsoft.com/office/drawing/2014/main" id="{82D3BC4D-48BE-D4F3-3D65-CE38BDC8FFA2}"/>
                </a:ext>
              </a:extLst>
            </p:cNvPr>
            <p:cNvGrpSpPr/>
            <p:nvPr/>
          </p:nvGrpSpPr>
          <p:grpSpPr>
            <a:xfrm>
              <a:off x="867669" y="2657696"/>
              <a:ext cx="11197590" cy="3421156"/>
              <a:chOff x="858795" y="337973"/>
              <a:chExt cx="11197590" cy="3560294"/>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570204 h 3421156"/>
                          <a:gd name="connsiteX1" fmla="*/ 570204 w 10530310"/>
                          <a:gd name="connsiteY1" fmla="*/ 0 h 3421156"/>
                          <a:gd name="connsiteX2" fmla="*/ 1428709 w 10530310"/>
                          <a:gd name="connsiteY2" fmla="*/ 0 h 3421156"/>
                          <a:gd name="connsiteX3" fmla="*/ 2099417 w 10530310"/>
                          <a:gd name="connsiteY3" fmla="*/ 0 h 3421156"/>
                          <a:gd name="connsiteX4" fmla="*/ 2488427 w 10530310"/>
                          <a:gd name="connsiteY4" fmla="*/ 0 h 3421156"/>
                          <a:gd name="connsiteX5" fmla="*/ 2877437 w 10530310"/>
                          <a:gd name="connsiteY5" fmla="*/ 0 h 3421156"/>
                          <a:gd name="connsiteX6" fmla="*/ 3360346 w 10530310"/>
                          <a:gd name="connsiteY6" fmla="*/ 0 h 3421156"/>
                          <a:gd name="connsiteX7" fmla="*/ 4031054 w 10530310"/>
                          <a:gd name="connsiteY7" fmla="*/ 0 h 3421156"/>
                          <a:gd name="connsiteX8" fmla="*/ 4420064 w 10530310"/>
                          <a:gd name="connsiteY8" fmla="*/ 0 h 3421156"/>
                          <a:gd name="connsiteX9" fmla="*/ 5090771 w 10530310"/>
                          <a:gd name="connsiteY9" fmla="*/ 0 h 3421156"/>
                          <a:gd name="connsiteX10" fmla="*/ 5949276 w 10530310"/>
                          <a:gd name="connsiteY10" fmla="*/ 0 h 3421156"/>
                          <a:gd name="connsiteX11" fmla="*/ 6619984 w 10530310"/>
                          <a:gd name="connsiteY11" fmla="*/ 0 h 3421156"/>
                          <a:gd name="connsiteX12" fmla="*/ 7384590 w 10530310"/>
                          <a:gd name="connsiteY12" fmla="*/ 0 h 3421156"/>
                          <a:gd name="connsiteX13" fmla="*/ 7961398 w 10530310"/>
                          <a:gd name="connsiteY13" fmla="*/ 0 h 3421156"/>
                          <a:gd name="connsiteX14" fmla="*/ 8726005 w 10530310"/>
                          <a:gd name="connsiteY14" fmla="*/ 0 h 3421156"/>
                          <a:gd name="connsiteX15" fmla="*/ 9115015 w 10530310"/>
                          <a:gd name="connsiteY15" fmla="*/ 0 h 3421156"/>
                          <a:gd name="connsiteX16" fmla="*/ 9960106 w 10530310"/>
                          <a:gd name="connsiteY16" fmla="*/ 0 h 3421156"/>
                          <a:gd name="connsiteX17" fmla="*/ 10530310 w 10530310"/>
                          <a:gd name="connsiteY17" fmla="*/ 570204 h 3421156"/>
                          <a:gd name="connsiteX18" fmla="*/ 10530310 w 10530310"/>
                          <a:gd name="connsiteY18" fmla="*/ 1186006 h 3421156"/>
                          <a:gd name="connsiteX19" fmla="*/ 10530310 w 10530310"/>
                          <a:gd name="connsiteY19" fmla="*/ 1779000 h 3421156"/>
                          <a:gd name="connsiteX20" fmla="*/ 10530310 w 10530310"/>
                          <a:gd name="connsiteY20" fmla="*/ 2303572 h 3421156"/>
                          <a:gd name="connsiteX21" fmla="*/ 10530310 w 10530310"/>
                          <a:gd name="connsiteY21" fmla="*/ 2850952 h 3421156"/>
                          <a:gd name="connsiteX22" fmla="*/ 9960106 w 10530310"/>
                          <a:gd name="connsiteY22" fmla="*/ 3421156 h 3421156"/>
                          <a:gd name="connsiteX23" fmla="*/ 9383298 w 10530310"/>
                          <a:gd name="connsiteY23" fmla="*/ 3421156 h 3421156"/>
                          <a:gd name="connsiteX24" fmla="*/ 8618691 w 10530310"/>
                          <a:gd name="connsiteY24" fmla="*/ 3421156 h 3421156"/>
                          <a:gd name="connsiteX25" fmla="*/ 7947984 w 10530310"/>
                          <a:gd name="connsiteY25" fmla="*/ 3421156 h 3421156"/>
                          <a:gd name="connsiteX26" fmla="*/ 7465075 w 10530310"/>
                          <a:gd name="connsiteY26" fmla="*/ 3421156 h 3421156"/>
                          <a:gd name="connsiteX27" fmla="*/ 6794368 w 10530310"/>
                          <a:gd name="connsiteY27" fmla="*/ 3421156 h 3421156"/>
                          <a:gd name="connsiteX28" fmla="*/ 6405357 w 10530310"/>
                          <a:gd name="connsiteY28" fmla="*/ 3421156 h 3421156"/>
                          <a:gd name="connsiteX29" fmla="*/ 5640751 w 10530310"/>
                          <a:gd name="connsiteY29" fmla="*/ 3421156 h 3421156"/>
                          <a:gd name="connsiteX30" fmla="*/ 5063943 w 10530310"/>
                          <a:gd name="connsiteY30" fmla="*/ 3421156 h 3421156"/>
                          <a:gd name="connsiteX31" fmla="*/ 4205437 w 10530310"/>
                          <a:gd name="connsiteY31" fmla="*/ 3421156 h 3421156"/>
                          <a:gd name="connsiteX32" fmla="*/ 3534730 w 10530310"/>
                          <a:gd name="connsiteY32" fmla="*/ 3421156 h 3421156"/>
                          <a:gd name="connsiteX33" fmla="*/ 2770124 w 10530310"/>
                          <a:gd name="connsiteY33" fmla="*/ 3421156 h 3421156"/>
                          <a:gd name="connsiteX34" fmla="*/ 2287215 w 10530310"/>
                          <a:gd name="connsiteY34" fmla="*/ 3421156 h 3421156"/>
                          <a:gd name="connsiteX35" fmla="*/ 1522608 w 10530310"/>
                          <a:gd name="connsiteY35" fmla="*/ 3421156 h 3421156"/>
                          <a:gd name="connsiteX36" fmla="*/ 570204 w 10530310"/>
                          <a:gd name="connsiteY36" fmla="*/ 3421156 h 3421156"/>
                          <a:gd name="connsiteX37" fmla="*/ 0 w 10530310"/>
                          <a:gd name="connsiteY37" fmla="*/ 2850952 h 3421156"/>
                          <a:gd name="connsiteX38" fmla="*/ 0 w 10530310"/>
                          <a:gd name="connsiteY38" fmla="*/ 2326380 h 3421156"/>
                          <a:gd name="connsiteX39" fmla="*/ 0 w 10530310"/>
                          <a:gd name="connsiteY39" fmla="*/ 1756193 h 3421156"/>
                          <a:gd name="connsiteX40" fmla="*/ 0 w 10530310"/>
                          <a:gd name="connsiteY40" fmla="*/ 1140391 h 3421156"/>
                          <a:gd name="connsiteX41" fmla="*/ 0 w 10530310"/>
                          <a:gd name="connsiteY41" fmla="*/ 570204 h 3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421156" fill="none" extrusionOk="0">
                            <a:moveTo>
                              <a:pt x="0" y="570204"/>
                            </a:moveTo>
                            <a:cubicBezTo>
                              <a:pt x="15638" y="238800"/>
                              <a:pt x="268951" y="-46149"/>
                              <a:pt x="570204" y="0"/>
                            </a:cubicBezTo>
                            <a:cubicBezTo>
                              <a:pt x="856890" y="1871"/>
                              <a:pt x="1118015" y="-27838"/>
                              <a:pt x="1428709" y="0"/>
                            </a:cubicBezTo>
                            <a:cubicBezTo>
                              <a:pt x="1739403" y="27838"/>
                              <a:pt x="1954579" y="-5681"/>
                              <a:pt x="2099417" y="0"/>
                            </a:cubicBezTo>
                            <a:cubicBezTo>
                              <a:pt x="2244255" y="5681"/>
                              <a:pt x="2375797" y="-11232"/>
                              <a:pt x="2488427" y="0"/>
                            </a:cubicBezTo>
                            <a:cubicBezTo>
                              <a:pt x="2601057" y="11232"/>
                              <a:pt x="2687168" y="6643"/>
                              <a:pt x="2877437" y="0"/>
                            </a:cubicBezTo>
                            <a:cubicBezTo>
                              <a:pt x="3067706" y="-6643"/>
                              <a:pt x="3151814" y="12810"/>
                              <a:pt x="3360346" y="0"/>
                            </a:cubicBezTo>
                            <a:cubicBezTo>
                              <a:pt x="3568878" y="-12810"/>
                              <a:pt x="3721270" y="24105"/>
                              <a:pt x="4031054" y="0"/>
                            </a:cubicBezTo>
                            <a:cubicBezTo>
                              <a:pt x="4340838" y="-24105"/>
                              <a:pt x="4277104" y="-8925"/>
                              <a:pt x="4420064" y="0"/>
                            </a:cubicBezTo>
                            <a:cubicBezTo>
                              <a:pt x="4563024" y="8925"/>
                              <a:pt x="4938704" y="-24790"/>
                              <a:pt x="5090771" y="0"/>
                            </a:cubicBezTo>
                            <a:cubicBezTo>
                              <a:pt x="5242838" y="24790"/>
                              <a:pt x="5709104" y="-39445"/>
                              <a:pt x="5949276" y="0"/>
                            </a:cubicBezTo>
                            <a:cubicBezTo>
                              <a:pt x="6189448" y="39445"/>
                              <a:pt x="6311434" y="22964"/>
                              <a:pt x="6619984" y="0"/>
                            </a:cubicBezTo>
                            <a:cubicBezTo>
                              <a:pt x="6928534" y="-22964"/>
                              <a:pt x="7116941" y="25440"/>
                              <a:pt x="7384590" y="0"/>
                            </a:cubicBezTo>
                            <a:cubicBezTo>
                              <a:pt x="7652239" y="-25440"/>
                              <a:pt x="7817254" y="-10481"/>
                              <a:pt x="7961398" y="0"/>
                            </a:cubicBezTo>
                            <a:cubicBezTo>
                              <a:pt x="8105542" y="10481"/>
                              <a:pt x="8503422" y="28750"/>
                              <a:pt x="8726005" y="0"/>
                            </a:cubicBezTo>
                            <a:cubicBezTo>
                              <a:pt x="8948588" y="-28750"/>
                              <a:pt x="8972991" y="-16737"/>
                              <a:pt x="9115015" y="0"/>
                            </a:cubicBezTo>
                            <a:cubicBezTo>
                              <a:pt x="9257039" y="16737"/>
                              <a:pt x="9649042" y="-18219"/>
                              <a:pt x="9960106" y="0"/>
                            </a:cubicBezTo>
                            <a:cubicBezTo>
                              <a:pt x="10268588" y="-37413"/>
                              <a:pt x="10507594" y="233493"/>
                              <a:pt x="10530310" y="570204"/>
                            </a:cubicBezTo>
                            <a:cubicBezTo>
                              <a:pt x="10529033" y="870865"/>
                              <a:pt x="10515291" y="913375"/>
                              <a:pt x="10530310" y="1186006"/>
                            </a:cubicBezTo>
                            <a:cubicBezTo>
                              <a:pt x="10545329" y="1458637"/>
                              <a:pt x="10517611" y="1504774"/>
                              <a:pt x="10530310" y="1779000"/>
                            </a:cubicBezTo>
                            <a:cubicBezTo>
                              <a:pt x="10543009" y="2053226"/>
                              <a:pt x="10551885" y="2198205"/>
                              <a:pt x="10530310" y="2303572"/>
                            </a:cubicBezTo>
                            <a:cubicBezTo>
                              <a:pt x="10508735" y="2408939"/>
                              <a:pt x="10538614" y="2665808"/>
                              <a:pt x="10530310" y="2850952"/>
                            </a:cubicBezTo>
                            <a:cubicBezTo>
                              <a:pt x="10544809" y="3110044"/>
                              <a:pt x="10233931" y="3425398"/>
                              <a:pt x="9960106" y="3421156"/>
                            </a:cubicBezTo>
                            <a:cubicBezTo>
                              <a:pt x="9776286" y="3397837"/>
                              <a:pt x="9648425" y="3441223"/>
                              <a:pt x="9383298" y="3421156"/>
                            </a:cubicBezTo>
                            <a:cubicBezTo>
                              <a:pt x="9118171" y="3401089"/>
                              <a:pt x="8988214" y="3457383"/>
                              <a:pt x="8618691" y="3421156"/>
                            </a:cubicBezTo>
                            <a:cubicBezTo>
                              <a:pt x="8249168" y="3384929"/>
                              <a:pt x="8235963" y="3431755"/>
                              <a:pt x="7947984" y="3421156"/>
                            </a:cubicBezTo>
                            <a:cubicBezTo>
                              <a:pt x="7660005" y="3410557"/>
                              <a:pt x="7601818" y="3443533"/>
                              <a:pt x="7465075" y="3421156"/>
                            </a:cubicBezTo>
                            <a:cubicBezTo>
                              <a:pt x="7328332" y="3398779"/>
                              <a:pt x="7041582" y="3419698"/>
                              <a:pt x="6794368" y="3421156"/>
                            </a:cubicBezTo>
                            <a:cubicBezTo>
                              <a:pt x="6547154" y="3422614"/>
                              <a:pt x="6484195" y="3428052"/>
                              <a:pt x="6405357" y="3421156"/>
                            </a:cubicBezTo>
                            <a:cubicBezTo>
                              <a:pt x="6326519" y="3414260"/>
                              <a:pt x="5821180" y="3421288"/>
                              <a:pt x="5640751" y="3421156"/>
                            </a:cubicBezTo>
                            <a:cubicBezTo>
                              <a:pt x="5460322" y="3421024"/>
                              <a:pt x="5261634" y="3418476"/>
                              <a:pt x="5063943" y="3421156"/>
                            </a:cubicBezTo>
                            <a:cubicBezTo>
                              <a:pt x="4866252" y="3423836"/>
                              <a:pt x="4594132" y="3419587"/>
                              <a:pt x="4205437" y="3421156"/>
                            </a:cubicBezTo>
                            <a:cubicBezTo>
                              <a:pt x="3816742" y="3422725"/>
                              <a:pt x="3864453" y="3429879"/>
                              <a:pt x="3534730" y="3421156"/>
                            </a:cubicBezTo>
                            <a:cubicBezTo>
                              <a:pt x="3205007" y="3412433"/>
                              <a:pt x="3080507" y="3423954"/>
                              <a:pt x="2770124" y="3421156"/>
                            </a:cubicBezTo>
                            <a:cubicBezTo>
                              <a:pt x="2459741" y="3418358"/>
                              <a:pt x="2506975" y="3424385"/>
                              <a:pt x="2287215" y="3421156"/>
                            </a:cubicBezTo>
                            <a:cubicBezTo>
                              <a:pt x="2067455" y="3417927"/>
                              <a:pt x="1795298" y="3442915"/>
                              <a:pt x="1522608" y="3421156"/>
                            </a:cubicBezTo>
                            <a:cubicBezTo>
                              <a:pt x="1249918" y="3399397"/>
                              <a:pt x="886379" y="3432426"/>
                              <a:pt x="570204" y="3421156"/>
                            </a:cubicBezTo>
                            <a:cubicBezTo>
                              <a:pt x="225355" y="3492446"/>
                              <a:pt x="34616" y="3163608"/>
                              <a:pt x="0" y="2850952"/>
                            </a:cubicBezTo>
                            <a:cubicBezTo>
                              <a:pt x="-7048" y="2624143"/>
                              <a:pt x="-18882" y="2468911"/>
                              <a:pt x="0" y="2326380"/>
                            </a:cubicBezTo>
                            <a:cubicBezTo>
                              <a:pt x="18882" y="2183849"/>
                              <a:pt x="-3939" y="1985659"/>
                              <a:pt x="0" y="1756193"/>
                            </a:cubicBezTo>
                            <a:cubicBezTo>
                              <a:pt x="3939" y="1526727"/>
                              <a:pt x="-12644" y="1435061"/>
                              <a:pt x="0" y="1140391"/>
                            </a:cubicBezTo>
                            <a:cubicBezTo>
                              <a:pt x="12644" y="845721"/>
                              <a:pt x="910" y="727449"/>
                              <a:pt x="0" y="570204"/>
                            </a:cubicBezTo>
                            <a:close/>
                          </a:path>
                          <a:path w="10530310" h="3421156" stroke="0" extrusionOk="0">
                            <a:moveTo>
                              <a:pt x="0" y="570204"/>
                            </a:moveTo>
                            <a:cubicBezTo>
                              <a:pt x="73899" y="281899"/>
                              <a:pt x="245109" y="-58636"/>
                              <a:pt x="570204" y="0"/>
                            </a:cubicBezTo>
                            <a:cubicBezTo>
                              <a:pt x="719569" y="1137"/>
                              <a:pt x="852494" y="-12054"/>
                              <a:pt x="1053113" y="0"/>
                            </a:cubicBezTo>
                            <a:cubicBezTo>
                              <a:pt x="1253732" y="12054"/>
                              <a:pt x="1407098" y="-22326"/>
                              <a:pt x="1536022" y="0"/>
                            </a:cubicBezTo>
                            <a:cubicBezTo>
                              <a:pt x="1664946" y="22326"/>
                              <a:pt x="2061867" y="30061"/>
                              <a:pt x="2300629" y="0"/>
                            </a:cubicBezTo>
                            <a:cubicBezTo>
                              <a:pt x="2539391" y="-30061"/>
                              <a:pt x="2807247" y="-33092"/>
                              <a:pt x="3159134" y="0"/>
                            </a:cubicBezTo>
                            <a:cubicBezTo>
                              <a:pt x="3511022" y="33092"/>
                              <a:pt x="3542043" y="-28489"/>
                              <a:pt x="3829841" y="0"/>
                            </a:cubicBezTo>
                            <a:cubicBezTo>
                              <a:pt x="4117639" y="28489"/>
                              <a:pt x="4261138" y="-26639"/>
                              <a:pt x="4406650" y="0"/>
                            </a:cubicBezTo>
                            <a:cubicBezTo>
                              <a:pt x="4552162" y="26639"/>
                              <a:pt x="4675122" y="-19240"/>
                              <a:pt x="4795660" y="0"/>
                            </a:cubicBezTo>
                            <a:cubicBezTo>
                              <a:pt x="4916198" y="19240"/>
                              <a:pt x="5214578" y="33360"/>
                              <a:pt x="5466367" y="0"/>
                            </a:cubicBezTo>
                            <a:cubicBezTo>
                              <a:pt x="5718156" y="-33360"/>
                              <a:pt x="5855986" y="12886"/>
                              <a:pt x="6137074" y="0"/>
                            </a:cubicBezTo>
                            <a:cubicBezTo>
                              <a:pt x="6418162" y="-12886"/>
                              <a:pt x="6513851" y="-2263"/>
                              <a:pt x="6619984" y="0"/>
                            </a:cubicBezTo>
                            <a:cubicBezTo>
                              <a:pt x="6726117" y="2263"/>
                              <a:pt x="6900074" y="-16507"/>
                              <a:pt x="7008994" y="0"/>
                            </a:cubicBezTo>
                            <a:cubicBezTo>
                              <a:pt x="7117914" y="16507"/>
                              <a:pt x="7228974" y="-2365"/>
                              <a:pt x="7398004" y="0"/>
                            </a:cubicBezTo>
                            <a:cubicBezTo>
                              <a:pt x="7567034" y="2365"/>
                              <a:pt x="7931660" y="29898"/>
                              <a:pt x="8256509" y="0"/>
                            </a:cubicBezTo>
                            <a:cubicBezTo>
                              <a:pt x="8581359" y="-29898"/>
                              <a:pt x="8648884" y="16956"/>
                              <a:pt x="8833318" y="0"/>
                            </a:cubicBezTo>
                            <a:cubicBezTo>
                              <a:pt x="9017752" y="-16956"/>
                              <a:pt x="9109215" y="8159"/>
                              <a:pt x="9316227" y="0"/>
                            </a:cubicBezTo>
                            <a:cubicBezTo>
                              <a:pt x="9523239" y="-8159"/>
                              <a:pt x="9815298" y="14893"/>
                              <a:pt x="9960106" y="0"/>
                            </a:cubicBezTo>
                            <a:cubicBezTo>
                              <a:pt x="10327540" y="16501"/>
                              <a:pt x="10471126" y="243168"/>
                              <a:pt x="10530310" y="570204"/>
                            </a:cubicBezTo>
                            <a:cubicBezTo>
                              <a:pt x="10501779" y="732789"/>
                              <a:pt x="10513955" y="974145"/>
                              <a:pt x="10530310" y="1186006"/>
                            </a:cubicBezTo>
                            <a:cubicBezTo>
                              <a:pt x="10546665" y="1397867"/>
                              <a:pt x="10534546" y="1502097"/>
                              <a:pt x="10530310" y="1801808"/>
                            </a:cubicBezTo>
                            <a:cubicBezTo>
                              <a:pt x="10526074" y="2101519"/>
                              <a:pt x="10544462" y="2110652"/>
                              <a:pt x="10530310" y="2326380"/>
                            </a:cubicBezTo>
                            <a:cubicBezTo>
                              <a:pt x="10516158" y="2542108"/>
                              <a:pt x="10540960" y="2619303"/>
                              <a:pt x="10530310" y="2850952"/>
                            </a:cubicBezTo>
                            <a:cubicBezTo>
                              <a:pt x="10538776" y="3174790"/>
                              <a:pt x="10322332" y="3424924"/>
                              <a:pt x="9960106" y="3421156"/>
                            </a:cubicBezTo>
                            <a:cubicBezTo>
                              <a:pt x="9587876" y="3432154"/>
                              <a:pt x="9476467" y="3434177"/>
                              <a:pt x="9195500" y="3421156"/>
                            </a:cubicBezTo>
                            <a:cubicBezTo>
                              <a:pt x="8914533" y="3408135"/>
                              <a:pt x="8591922" y="3445464"/>
                              <a:pt x="8430893" y="3421156"/>
                            </a:cubicBezTo>
                            <a:cubicBezTo>
                              <a:pt x="8269864" y="3396848"/>
                              <a:pt x="7977527" y="3409462"/>
                              <a:pt x="7854085" y="3421156"/>
                            </a:cubicBezTo>
                            <a:cubicBezTo>
                              <a:pt x="7730643" y="3432850"/>
                              <a:pt x="7355821" y="3390994"/>
                              <a:pt x="7089479" y="3421156"/>
                            </a:cubicBezTo>
                            <a:cubicBezTo>
                              <a:pt x="6823137" y="3451318"/>
                              <a:pt x="6652517" y="3419333"/>
                              <a:pt x="6512671" y="3421156"/>
                            </a:cubicBezTo>
                            <a:cubicBezTo>
                              <a:pt x="6372825" y="3422979"/>
                              <a:pt x="5964965" y="3426897"/>
                              <a:pt x="5654165" y="3421156"/>
                            </a:cubicBezTo>
                            <a:cubicBezTo>
                              <a:pt x="5343365" y="3415415"/>
                              <a:pt x="5395866" y="3434134"/>
                              <a:pt x="5265155" y="3421156"/>
                            </a:cubicBezTo>
                            <a:cubicBezTo>
                              <a:pt x="5134444" y="3408179"/>
                              <a:pt x="4970769" y="3404837"/>
                              <a:pt x="4782246" y="3421156"/>
                            </a:cubicBezTo>
                            <a:cubicBezTo>
                              <a:pt x="4593723" y="3437475"/>
                              <a:pt x="4331734" y="3410893"/>
                              <a:pt x="4111538" y="3421156"/>
                            </a:cubicBezTo>
                            <a:cubicBezTo>
                              <a:pt x="3891342" y="3431419"/>
                              <a:pt x="3717024" y="3396666"/>
                              <a:pt x="3534730" y="3421156"/>
                            </a:cubicBezTo>
                            <a:cubicBezTo>
                              <a:pt x="3352436" y="3445646"/>
                              <a:pt x="3237551" y="3417297"/>
                              <a:pt x="3051821" y="3421156"/>
                            </a:cubicBezTo>
                            <a:cubicBezTo>
                              <a:pt x="2866091" y="3425015"/>
                              <a:pt x="2464725" y="3385187"/>
                              <a:pt x="2193316" y="3421156"/>
                            </a:cubicBezTo>
                            <a:cubicBezTo>
                              <a:pt x="1921908" y="3457125"/>
                              <a:pt x="1933492" y="3402164"/>
                              <a:pt x="1804305" y="3421156"/>
                            </a:cubicBezTo>
                            <a:cubicBezTo>
                              <a:pt x="1675118" y="3440148"/>
                              <a:pt x="1559126" y="3405714"/>
                              <a:pt x="1321396" y="3421156"/>
                            </a:cubicBezTo>
                            <a:cubicBezTo>
                              <a:pt x="1083666" y="3436598"/>
                              <a:pt x="890478" y="3385827"/>
                              <a:pt x="570204" y="3421156"/>
                            </a:cubicBezTo>
                            <a:cubicBezTo>
                              <a:pt x="266703" y="3454627"/>
                              <a:pt x="-32867" y="3201263"/>
                              <a:pt x="0" y="2850952"/>
                            </a:cubicBezTo>
                            <a:cubicBezTo>
                              <a:pt x="23062" y="2727479"/>
                              <a:pt x="522" y="2564158"/>
                              <a:pt x="0" y="2280765"/>
                            </a:cubicBezTo>
                            <a:cubicBezTo>
                              <a:pt x="-522" y="1997372"/>
                              <a:pt x="4323" y="1924753"/>
                              <a:pt x="0" y="1756193"/>
                            </a:cubicBezTo>
                            <a:cubicBezTo>
                              <a:pt x="-4323" y="1587633"/>
                              <a:pt x="10137" y="1334144"/>
                              <a:pt x="0" y="1163198"/>
                            </a:cubicBezTo>
                            <a:cubicBezTo>
                              <a:pt x="-10137" y="992252"/>
                              <a:pt x="17656" y="763458"/>
                              <a:pt x="0" y="5702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858795" y="734103"/>
                <a:ext cx="11197590" cy="1377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002060"/>
                    </a:solidFill>
                    <a:effectLst/>
                    <a:uLnTx/>
                    <a:uFillTx/>
                    <a:latin typeface="+mj-lt"/>
                    <a:ea typeface="LNTH-LuoLuoNotangYuanTi 1" pitchFamily="2" charset="-128"/>
                    <a:cs typeface="LNTH-LuoLuoNotangYuanTi 1" pitchFamily="2" charset="-128"/>
                  </a:rPr>
                  <a:t>Làm quen, kết bạn thân tình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002060"/>
                    </a:solidFill>
                    <a:effectLst/>
                    <a:uLnTx/>
                    <a:uFillTx/>
                    <a:latin typeface="+mj-lt"/>
                    <a:ea typeface="LNTH-LuoLuoNotangYuanTi 1" pitchFamily="2" charset="-128"/>
                    <a:cs typeface="LNTH-LuoLuoNotangYuanTi 1" pitchFamily="2" charset="-128"/>
                  </a:rPr>
                  <a:t>Cùng chơi, cùng học, chúng mình cùng vui.</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6" name="Google Shape;386;p19"/>
          <p:cNvSpPr txBox="1"/>
          <p:nvPr/>
        </p:nvSpPr>
        <p:spPr>
          <a:xfrm>
            <a:off x="3506283" y="69272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Times New Roman" panose="02020603050405020304" pitchFamily="18" charset="0"/>
                <a:ea typeface="Arial"/>
                <a:cs typeface="Times New Roman" panose="02020603050405020304" pitchFamily="18" charset="0"/>
                <a:sym typeface="Arial"/>
              </a:rPr>
              <a:t>DẶN DÒ</a:t>
            </a: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7" name="Google Shape;387;p19"/>
          <p:cNvSpPr txBox="1"/>
          <p:nvPr/>
        </p:nvSpPr>
        <p:spPr>
          <a:xfrm>
            <a:off x="1819686" y="1800716"/>
            <a:ext cx="9350029" cy="83095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Về</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nhà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em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hãy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tiếp</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tục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duy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trì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mối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quan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hệ</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với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bạn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bè</a:t>
            </a: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83095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Chuẩn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bị</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bài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9: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Em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duy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trì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quan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hệ</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bạn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bè</a:t>
            </a: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01" name="Google Shape;401;p20"/>
          <p:cNvSpPr txBox="1"/>
          <p:nvPr/>
        </p:nvSpPr>
        <p:spPr>
          <a:xfrm>
            <a:off x="2842160" y="1123122"/>
            <a:ext cx="6507680" cy="275148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
                <a:cs typeface="Times New Roman" panose="02020603050405020304" pitchFamily="18" charset="0"/>
                <a:sym typeface="Arial"/>
              </a:rPr>
              <a:t>TẠM BIỆT VÀ HẸN GẶP LẠI</a:t>
            </a:r>
            <a:endParaRPr kumimoji="0" sz="1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666714" y="765570"/>
            <a:ext cx="10983419"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Em có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đồng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tình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với</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việc</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làm</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vi-VN" sz="4100" b="1" i="0" u="none" strike="noStrike" kern="1200" cap="none" spc="0" normalizeH="0" baseline="0" noProof="0" dirty="0">
                <a:ln w="0"/>
                <a:solidFill>
                  <a:srgbClr val="C71A29"/>
                </a:solidFill>
                <a:effectLst/>
                <a:uLnTx/>
                <a:uFillTx/>
                <a:latin typeface="Arial" panose="020B0604020202020204" pitchFamily="34" charset="0"/>
                <a:ea typeface="LNTH-LuoLuoNotangYuanTi 1" pitchFamily="2" charset="-128"/>
                <a:cs typeface="LNTH-LuoLuoNotangYuanTi 1" pitchFamily="2" charset="-128"/>
              </a:rPr>
              <a:t>này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không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3478732"/>
            <a:chOff x="380633" y="-116289"/>
            <a:chExt cx="5086528" cy="3478732"/>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8"/>
              <a:ext cx="5086528" cy="2728475"/>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6528" h="2728475" fill="none" extrusionOk="0">
                          <a:moveTo>
                            <a:pt x="0" y="454754"/>
                          </a:moveTo>
                          <a:cubicBezTo>
                            <a:pt x="-28972" y="228728"/>
                            <a:pt x="235033" y="60659"/>
                            <a:pt x="406102" y="0"/>
                          </a:cubicBezTo>
                          <a:cubicBezTo>
                            <a:pt x="576473" y="27043"/>
                            <a:pt x="714682" y="-2906"/>
                            <a:pt x="833534" y="0"/>
                          </a:cubicBezTo>
                          <a:cubicBezTo>
                            <a:pt x="934612" y="9777"/>
                            <a:pt x="998506" y="8839"/>
                            <a:pt x="1132737" y="0"/>
                          </a:cubicBezTo>
                          <a:cubicBezTo>
                            <a:pt x="1254281" y="1904"/>
                            <a:pt x="1344875" y="-25765"/>
                            <a:pt x="1474683" y="0"/>
                          </a:cubicBezTo>
                          <a:cubicBezTo>
                            <a:pt x="1598416" y="24824"/>
                            <a:pt x="1657931" y="-12916"/>
                            <a:pt x="1773885" y="0"/>
                          </a:cubicBezTo>
                          <a:cubicBezTo>
                            <a:pt x="1886306" y="-214"/>
                            <a:pt x="2051970" y="9114"/>
                            <a:pt x="2244061" y="0"/>
                          </a:cubicBezTo>
                          <a:cubicBezTo>
                            <a:pt x="2444973" y="-39637"/>
                            <a:pt x="2594783" y="-18422"/>
                            <a:pt x="2756980" y="0"/>
                          </a:cubicBezTo>
                          <a:cubicBezTo>
                            <a:pt x="2920350" y="25521"/>
                            <a:pt x="2952458" y="-9673"/>
                            <a:pt x="3056182" y="0"/>
                          </a:cubicBezTo>
                          <a:cubicBezTo>
                            <a:pt x="3151269" y="27095"/>
                            <a:pt x="3271119" y="-21175"/>
                            <a:pt x="3398128" y="0"/>
                          </a:cubicBezTo>
                          <a:cubicBezTo>
                            <a:pt x="3552593" y="1498"/>
                            <a:pt x="3736687" y="30554"/>
                            <a:pt x="3868303" y="0"/>
                          </a:cubicBezTo>
                          <a:cubicBezTo>
                            <a:pt x="4021268" y="-13495"/>
                            <a:pt x="4133832" y="1163"/>
                            <a:pt x="4252993" y="0"/>
                          </a:cubicBezTo>
                          <a:cubicBezTo>
                            <a:pt x="4401014" y="1149"/>
                            <a:pt x="4502080" y="-13666"/>
                            <a:pt x="4680425" y="0"/>
                          </a:cubicBezTo>
                          <a:cubicBezTo>
                            <a:pt x="4917958" y="-6714"/>
                            <a:pt x="5111401" y="130695"/>
                            <a:pt x="5086528" y="454754"/>
                          </a:cubicBezTo>
                          <a:cubicBezTo>
                            <a:pt x="5099486" y="586540"/>
                            <a:pt x="5090054" y="749893"/>
                            <a:pt x="5086528" y="945875"/>
                          </a:cubicBezTo>
                          <a:cubicBezTo>
                            <a:pt x="5068698" y="1163708"/>
                            <a:pt x="5074215" y="1211807"/>
                            <a:pt x="5086528" y="1346047"/>
                          </a:cubicBezTo>
                          <a:cubicBezTo>
                            <a:pt x="5096473" y="1457789"/>
                            <a:pt x="5080614" y="1603728"/>
                            <a:pt x="5086528" y="1746220"/>
                          </a:cubicBezTo>
                          <a:cubicBezTo>
                            <a:pt x="5071492" y="1872480"/>
                            <a:pt x="5079566" y="2167963"/>
                            <a:pt x="5086528" y="2273720"/>
                          </a:cubicBezTo>
                          <a:cubicBezTo>
                            <a:pt x="5043496" y="2506713"/>
                            <a:pt x="4895751" y="2727914"/>
                            <a:pt x="4680425" y="2728475"/>
                          </a:cubicBezTo>
                          <a:cubicBezTo>
                            <a:pt x="4595357" y="2733096"/>
                            <a:pt x="4441498" y="2732611"/>
                            <a:pt x="4338479" y="2728475"/>
                          </a:cubicBezTo>
                          <a:cubicBezTo>
                            <a:pt x="4292922" y="2713447"/>
                            <a:pt x="4060936" y="2682746"/>
                            <a:pt x="3825560" y="2728475"/>
                          </a:cubicBezTo>
                          <a:cubicBezTo>
                            <a:pt x="3587622" y="2755027"/>
                            <a:pt x="3521628" y="2699715"/>
                            <a:pt x="3398128" y="2728475"/>
                          </a:cubicBezTo>
                          <a:cubicBezTo>
                            <a:pt x="3242794" y="2761907"/>
                            <a:pt x="3155521" y="2745859"/>
                            <a:pt x="2927952" y="2728475"/>
                          </a:cubicBezTo>
                          <a:cubicBezTo>
                            <a:pt x="2698897" y="2698865"/>
                            <a:pt x="2656809" y="2734253"/>
                            <a:pt x="2543264" y="2728475"/>
                          </a:cubicBezTo>
                          <a:cubicBezTo>
                            <a:pt x="2412905" y="2745596"/>
                            <a:pt x="2299264" y="2738435"/>
                            <a:pt x="2073088" y="2728475"/>
                          </a:cubicBezTo>
                          <a:cubicBezTo>
                            <a:pt x="1852540" y="2716047"/>
                            <a:pt x="1866501" y="2742627"/>
                            <a:pt x="1773885" y="2728475"/>
                          </a:cubicBezTo>
                          <a:cubicBezTo>
                            <a:pt x="1693904" y="2706629"/>
                            <a:pt x="1566771" y="2731150"/>
                            <a:pt x="1474683" y="2728475"/>
                          </a:cubicBezTo>
                          <a:cubicBezTo>
                            <a:pt x="1356058" y="2715225"/>
                            <a:pt x="1177753" y="2753535"/>
                            <a:pt x="1004508" y="2728475"/>
                          </a:cubicBezTo>
                          <a:cubicBezTo>
                            <a:pt x="802847" y="2730066"/>
                            <a:pt x="663889" y="2749012"/>
                            <a:pt x="406102" y="2728475"/>
                          </a:cubicBezTo>
                          <a:cubicBezTo>
                            <a:pt x="177467" y="2744669"/>
                            <a:pt x="-93830" y="2542480"/>
                            <a:pt x="0" y="2273720"/>
                          </a:cubicBezTo>
                          <a:cubicBezTo>
                            <a:pt x="4646" y="2138698"/>
                            <a:pt x="-22922" y="1906540"/>
                            <a:pt x="0" y="1782599"/>
                          </a:cubicBezTo>
                          <a:cubicBezTo>
                            <a:pt x="-4234" y="1682709"/>
                            <a:pt x="-10630" y="1453763"/>
                            <a:pt x="0" y="1291478"/>
                          </a:cubicBezTo>
                          <a:cubicBezTo>
                            <a:pt x="36523" y="1129041"/>
                            <a:pt x="-10661" y="1054645"/>
                            <a:pt x="0" y="891306"/>
                          </a:cubicBezTo>
                          <a:cubicBezTo>
                            <a:pt x="13465" y="735081"/>
                            <a:pt x="-3650" y="656436"/>
                            <a:pt x="0" y="454754"/>
                          </a:cubicBezTo>
                          <a:close/>
                        </a:path>
                        <a:path w="5086528" h="2728475" stroke="0" extrusionOk="0">
                          <a:moveTo>
                            <a:pt x="0" y="454754"/>
                          </a:moveTo>
                          <a:cubicBezTo>
                            <a:pt x="17226" y="175122"/>
                            <a:pt x="170685" y="-63488"/>
                            <a:pt x="406102" y="0"/>
                          </a:cubicBezTo>
                          <a:cubicBezTo>
                            <a:pt x="489990" y="-7708"/>
                            <a:pt x="621181" y="-1508"/>
                            <a:pt x="748048" y="0"/>
                          </a:cubicBezTo>
                          <a:cubicBezTo>
                            <a:pt x="863430" y="-28731"/>
                            <a:pt x="970204" y="-4439"/>
                            <a:pt x="1089994" y="0"/>
                          </a:cubicBezTo>
                          <a:cubicBezTo>
                            <a:pt x="1224459" y="10512"/>
                            <a:pt x="1439937" y="-3059"/>
                            <a:pt x="1560169" y="0"/>
                          </a:cubicBezTo>
                          <a:cubicBezTo>
                            <a:pt x="1673799" y="-33212"/>
                            <a:pt x="1938972" y="14533"/>
                            <a:pt x="2073088" y="0"/>
                          </a:cubicBezTo>
                          <a:cubicBezTo>
                            <a:pt x="2182127" y="4231"/>
                            <a:pt x="2345979" y="-34987"/>
                            <a:pt x="2500520" y="0"/>
                          </a:cubicBezTo>
                          <a:cubicBezTo>
                            <a:pt x="2667313" y="-4341"/>
                            <a:pt x="2717411" y="-12248"/>
                            <a:pt x="2885210" y="0"/>
                          </a:cubicBezTo>
                          <a:cubicBezTo>
                            <a:pt x="3047229" y="11253"/>
                            <a:pt x="3050379" y="-6737"/>
                            <a:pt x="3184412" y="0"/>
                          </a:cubicBezTo>
                          <a:cubicBezTo>
                            <a:pt x="3305141" y="10532"/>
                            <a:pt x="3397673" y="1571"/>
                            <a:pt x="3611844" y="0"/>
                          </a:cubicBezTo>
                          <a:cubicBezTo>
                            <a:pt x="3824424" y="-64"/>
                            <a:pt x="3830439" y="-16312"/>
                            <a:pt x="4039277" y="0"/>
                          </a:cubicBezTo>
                          <a:cubicBezTo>
                            <a:pt x="4235457" y="65720"/>
                            <a:pt x="4462726" y="57610"/>
                            <a:pt x="4680425" y="0"/>
                          </a:cubicBezTo>
                          <a:cubicBezTo>
                            <a:pt x="4868111" y="-103728"/>
                            <a:pt x="5058774" y="269992"/>
                            <a:pt x="5086528" y="454754"/>
                          </a:cubicBezTo>
                          <a:cubicBezTo>
                            <a:pt x="5073259" y="645592"/>
                            <a:pt x="5092273" y="665950"/>
                            <a:pt x="5086528" y="873116"/>
                          </a:cubicBezTo>
                          <a:cubicBezTo>
                            <a:pt x="5089189" y="1081865"/>
                            <a:pt x="5100874" y="1144865"/>
                            <a:pt x="5086528" y="1309668"/>
                          </a:cubicBezTo>
                          <a:cubicBezTo>
                            <a:pt x="5060658" y="1447531"/>
                            <a:pt x="5080211" y="1605780"/>
                            <a:pt x="5086528" y="1728030"/>
                          </a:cubicBezTo>
                          <a:cubicBezTo>
                            <a:pt x="5058615" y="1854371"/>
                            <a:pt x="5081688" y="2102012"/>
                            <a:pt x="5086528" y="2273720"/>
                          </a:cubicBezTo>
                          <a:cubicBezTo>
                            <a:pt x="5086693" y="2552478"/>
                            <a:pt x="4885356" y="2711485"/>
                            <a:pt x="4680425" y="2728475"/>
                          </a:cubicBezTo>
                          <a:cubicBezTo>
                            <a:pt x="4584642" y="2680103"/>
                            <a:pt x="4424830" y="2712659"/>
                            <a:pt x="4167506" y="2728475"/>
                          </a:cubicBezTo>
                          <a:cubicBezTo>
                            <a:pt x="3907882" y="2717734"/>
                            <a:pt x="3871180" y="2714131"/>
                            <a:pt x="3654587" y="2728475"/>
                          </a:cubicBezTo>
                          <a:cubicBezTo>
                            <a:pt x="3451204" y="2739874"/>
                            <a:pt x="3458330" y="2725639"/>
                            <a:pt x="3312642" y="2728475"/>
                          </a:cubicBezTo>
                          <a:cubicBezTo>
                            <a:pt x="3168241" y="2754096"/>
                            <a:pt x="3073291" y="2720407"/>
                            <a:pt x="2842466" y="2728475"/>
                          </a:cubicBezTo>
                          <a:cubicBezTo>
                            <a:pt x="2625648" y="2718441"/>
                            <a:pt x="2635300" y="2723971"/>
                            <a:pt x="2543264" y="2728475"/>
                          </a:cubicBezTo>
                          <a:cubicBezTo>
                            <a:pt x="2427896" y="2722445"/>
                            <a:pt x="2201522" y="2695676"/>
                            <a:pt x="2030345" y="2728475"/>
                          </a:cubicBezTo>
                          <a:cubicBezTo>
                            <a:pt x="1835787" y="2734981"/>
                            <a:pt x="1741906" y="2754063"/>
                            <a:pt x="1602913" y="2728475"/>
                          </a:cubicBezTo>
                          <a:cubicBezTo>
                            <a:pt x="1456858" y="2730180"/>
                            <a:pt x="1338569" y="2735894"/>
                            <a:pt x="1132737" y="2728475"/>
                          </a:cubicBezTo>
                          <a:cubicBezTo>
                            <a:pt x="957633" y="2700166"/>
                            <a:pt x="634968" y="2708986"/>
                            <a:pt x="406102" y="2728475"/>
                          </a:cubicBezTo>
                          <a:cubicBezTo>
                            <a:pt x="203923" y="2715396"/>
                            <a:pt x="-63985" y="2576053"/>
                            <a:pt x="0" y="2273720"/>
                          </a:cubicBezTo>
                          <a:cubicBezTo>
                            <a:pt x="27998" y="2188971"/>
                            <a:pt x="803" y="2041155"/>
                            <a:pt x="0" y="1873547"/>
                          </a:cubicBezTo>
                          <a:cubicBezTo>
                            <a:pt x="-4961" y="1699020"/>
                            <a:pt x="-1423" y="1616739"/>
                            <a:pt x="0" y="1473375"/>
                          </a:cubicBezTo>
                          <a:cubicBezTo>
                            <a:pt x="9064" y="1320811"/>
                            <a:pt x="14203" y="1244564"/>
                            <a:pt x="0" y="1055013"/>
                          </a:cubicBezTo>
                          <a:cubicBezTo>
                            <a:pt x="8874" y="902253"/>
                            <a:pt x="17556" y="600083"/>
                            <a:pt x="0" y="454754"/>
                          </a:cubicBezTo>
                          <a:close/>
                        </a:path>
                        <a:path w="5086528" h="2728475" fill="none" stroke="0" extrusionOk="0">
                          <a:moveTo>
                            <a:pt x="0" y="454754"/>
                          </a:moveTo>
                          <a:cubicBezTo>
                            <a:pt x="19265" y="252162"/>
                            <a:pt x="182926" y="-21330"/>
                            <a:pt x="406102" y="0"/>
                          </a:cubicBezTo>
                          <a:cubicBezTo>
                            <a:pt x="574742" y="6648"/>
                            <a:pt x="718901" y="2151"/>
                            <a:pt x="833534" y="0"/>
                          </a:cubicBezTo>
                          <a:cubicBezTo>
                            <a:pt x="941461" y="9963"/>
                            <a:pt x="1012520" y="-9469"/>
                            <a:pt x="1132737" y="0"/>
                          </a:cubicBezTo>
                          <a:cubicBezTo>
                            <a:pt x="1263725" y="15240"/>
                            <a:pt x="1337329" y="-9083"/>
                            <a:pt x="1474683" y="0"/>
                          </a:cubicBezTo>
                          <a:cubicBezTo>
                            <a:pt x="1609651" y="10217"/>
                            <a:pt x="1646030" y="-5774"/>
                            <a:pt x="1773885" y="0"/>
                          </a:cubicBezTo>
                          <a:cubicBezTo>
                            <a:pt x="1894830" y="20166"/>
                            <a:pt x="2035333" y="-13318"/>
                            <a:pt x="2244061" y="0"/>
                          </a:cubicBezTo>
                          <a:cubicBezTo>
                            <a:pt x="2451872" y="6890"/>
                            <a:pt x="2604573" y="-49237"/>
                            <a:pt x="2756980" y="0"/>
                          </a:cubicBezTo>
                          <a:cubicBezTo>
                            <a:pt x="2909464" y="26100"/>
                            <a:pt x="2949217" y="-11207"/>
                            <a:pt x="3056182" y="0"/>
                          </a:cubicBezTo>
                          <a:cubicBezTo>
                            <a:pt x="3165837" y="-7046"/>
                            <a:pt x="3241606" y="-10768"/>
                            <a:pt x="3398128" y="0"/>
                          </a:cubicBezTo>
                          <a:cubicBezTo>
                            <a:pt x="3525094" y="-6704"/>
                            <a:pt x="3730659" y="49332"/>
                            <a:pt x="3868303" y="0"/>
                          </a:cubicBezTo>
                          <a:cubicBezTo>
                            <a:pt x="3969190" y="-24195"/>
                            <a:pt x="4104579" y="-8436"/>
                            <a:pt x="4252993" y="0"/>
                          </a:cubicBezTo>
                          <a:cubicBezTo>
                            <a:pt x="4362706" y="22679"/>
                            <a:pt x="4504724" y="-23094"/>
                            <a:pt x="4680425" y="0"/>
                          </a:cubicBezTo>
                          <a:cubicBezTo>
                            <a:pt x="4811980" y="37966"/>
                            <a:pt x="5061302" y="163943"/>
                            <a:pt x="5086528" y="454754"/>
                          </a:cubicBezTo>
                          <a:cubicBezTo>
                            <a:pt x="5102597" y="555424"/>
                            <a:pt x="5121749" y="729189"/>
                            <a:pt x="5086528" y="945875"/>
                          </a:cubicBezTo>
                          <a:cubicBezTo>
                            <a:pt x="5067316" y="1167868"/>
                            <a:pt x="5070843" y="1215528"/>
                            <a:pt x="5086528" y="1346047"/>
                          </a:cubicBezTo>
                          <a:cubicBezTo>
                            <a:pt x="5110958" y="1470874"/>
                            <a:pt x="5125985" y="1632872"/>
                            <a:pt x="5086528" y="1746220"/>
                          </a:cubicBezTo>
                          <a:cubicBezTo>
                            <a:pt x="5078741" y="1842116"/>
                            <a:pt x="5071034" y="2150977"/>
                            <a:pt x="5086528" y="2273720"/>
                          </a:cubicBezTo>
                          <a:cubicBezTo>
                            <a:pt x="5066543" y="2545180"/>
                            <a:pt x="4852339" y="2714902"/>
                            <a:pt x="4680425" y="2728475"/>
                          </a:cubicBezTo>
                          <a:cubicBezTo>
                            <a:pt x="4603591" y="2755810"/>
                            <a:pt x="4442386" y="2731554"/>
                            <a:pt x="4338479" y="2728475"/>
                          </a:cubicBezTo>
                          <a:cubicBezTo>
                            <a:pt x="4241322" y="2745802"/>
                            <a:pt x="4081813" y="2692042"/>
                            <a:pt x="3825560" y="2728475"/>
                          </a:cubicBezTo>
                          <a:cubicBezTo>
                            <a:pt x="3593466" y="2753502"/>
                            <a:pt x="3538370" y="2708206"/>
                            <a:pt x="3398128" y="2728475"/>
                          </a:cubicBezTo>
                          <a:cubicBezTo>
                            <a:pt x="3254698" y="2730336"/>
                            <a:pt x="3140254" y="2755498"/>
                            <a:pt x="2927952" y="2728475"/>
                          </a:cubicBezTo>
                          <a:cubicBezTo>
                            <a:pt x="2703561" y="2707470"/>
                            <a:pt x="2656271" y="2728953"/>
                            <a:pt x="2543264" y="2728475"/>
                          </a:cubicBezTo>
                          <a:cubicBezTo>
                            <a:pt x="2398632" y="2736033"/>
                            <a:pt x="2298386" y="2740123"/>
                            <a:pt x="2073088" y="2728475"/>
                          </a:cubicBezTo>
                          <a:cubicBezTo>
                            <a:pt x="1852392" y="2713593"/>
                            <a:pt x="1865639" y="2737101"/>
                            <a:pt x="1773885" y="2728475"/>
                          </a:cubicBezTo>
                          <a:cubicBezTo>
                            <a:pt x="1687223" y="2704444"/>
                            <a:pt x="1569524" y="2723884"/>
                            <a:pt x="1474683" y="2728475"/>
                          </a:cubicBezTo>
                          <a:cubicBezTo>
                            <a:pt x="1373035" y="2729080"/>
                            <a:pt x="1196386" y="2790035"/>
                            <a:pt x="1004508" y="2728475"/>
                          </a:cubicBezTo>
                          <a:cubicBezTo>
                            <a:pt x="806774" y="2687590"/>
                            <a:pt x="695468" y="2725956"/>
                            <a:pt x="406102" y="2728475"/>
                          </a:cubicBezTo>
                          <a:cubicBezTo>
                            <a:pt x="221153" y="2750550"/>
                            <a:pt x="-56813" y="2491275"/>
                            <a:pt x="0" y="2273720"/>
                          </a:cubicBezTo>
                          <a:cubicBezTo>
                            <a:pt x="1041" y="2145776"/>
                            <a:pt x="-5215" y="1891378"/>
                            <a:pt x="0" y="1782599"/>
                          </a:cubicBezTo>
                          <a:cubicBezTo>
                            <a:pt x="23949" y="1645792"/>
                            <a:pt x="-26416" y="1447557"/>
                            <a:pt x="0" y="1291478"/>
                          </a:cubicBezTo>
                          <a:cubicBezTo>
                            <a:pt x="21053" y="1131885"/>
                            <a:pt x="-14226" y="1044305"/>
                            <a:pt x="0" y="891306"/>
                          </a:cubicBezTo>
                          <a:cubicBezTo>
                            <a:pt x="28130" y="735898"/>
                            <a:pt x="7492" y="631274"/>
                            <a:pt x="0" y="4547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Nên kết thêm nhiều bạn bè.</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310F0226-B777-F8AE-8FD3-0FD3157827E2}"/>
                </a:ext>
              </a:extLst>
            </p:cNvPr>
            <p:cNvSpPr txBox="1"/>
            <p:nvPr/>
          </p:nvSpPr>
          <p:spPr>
            <a:xfrm>
              <a:off x="2588618" y="207660"/>
              <a:ext cx="756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Arial" panose="020B0604020202020204" pitchFamily="34" charset="0"/>
                  <a:ea typeface="LNTH-LuoLuoNotangYuanTi 1" pitchFamily="2" charset="-128"/>
                  <a:cs typeface="LNTH-LuoLuoNotangYuanTi 1" pitchFamily="2" charset="-128"/>
                </a:rPr>
                <a:t>1</a:t>
              </a:r>
              <a:endParaRPr kumimoji="0" lang="en-US"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0498C760-B061-EC47-B151-6993822E28FD}"/>
              </a:ext>
            </a:extLst>
          </p:cNvPr>
          <p:cNvGrpSpPr/>
          <p:nvPr/>
        </p:nvGrpSpPr>
        <p:grpSpPr>
          <a:xfrm>
            <a:off x="4850971" y="3688161"/>
            <a:ext cx="3147996" cy="3057087"/>
            <a:chOff x="2800773" y="4137668"/>
            <a:chExt cx="2667594" cy="2590558"/>
          </a:xfrm>
        </p:grpSpPr>
        <p:pic>
          <p:nvPicPr>
            <p:cNvPr id="18" name="Hình ảnh 22">
              <a:extLst>
                <a:ext uri="{FF2B5EF4-FFF2-40B4-BE49-F238E27FC236}">
                  <a16:creationId xmlns:a16="http://schemas.microsoft.com/office/drawing/2014/main" id="{02D78E39-FAFA-7B2D-BDF2-AA40796B12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BD744BAA-8236-A51D-8C4D-5D0713237D3C}"/>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20717003-3B9F-9387-DDDD-EE784FDB6606}"/>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12">
                <a:extLst>
                  <a:ext uri="{FF2B5EF4-FFF2-40B4-BE49-F238E27FC236}">
                    <a16:creationId xmlns:a16="http://schemas.microsoft.com/office/drawing/2014/main" id="{60F0ECFA-C626-5C2D-AE35-DB1873C413AC}"/>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3" name="Hình chữ nhật: Góc Tròn 12">
            <a:extLst>
              <a:ext uri="{FF2B5EF4-FFF2-40B4-BE49-F238E27FC236}">
                <a16:creationId xmlns:a16="http://schemas.microsoft.com/office/drawing/2014/main" id="{DB4A20AE-A9C4-7391-D576-644CE0A4B9CB}"/>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DE892CD3-3CE2-9989-31C6-781459774938}"/>
              </a:ext>
            </a:extLst>
          </p:cNvPr>
          <p:cNvSpPr txBox="1"/>
          <p:nvPr/>
        </p:nvSpPr>
        <p:spPr>
          <a:xfrm>
            <a:off x="666714" y="765570"/>
            <a:ext cx="10983419"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Em có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đồng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tình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với</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việc</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làm</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vi-VN" sz="4100" b="1" i="0" u="none" strike="noStrike" kern="1200" cap="none" spc="0" normalizeH="0" baseline="0" noProof="0" dirty="0">
                <a:ln w="0"/>
                <a:solidFill>
                  <a:srgbClr val="C71A29"/>
                </a:solidFill>
                <a:effectLst/>
                <a:uLnTx/>
                <a:uFillTx/>
                <a:latin typeface="Arial" panose="020B0604020202020204" pitchFamily="34" charset="0"/>
                <a:ea typeface="LNTH-LuoLuoNotangYuanTi 1" pitchFamily="2" charset="-128"/>
                <a:cs typeface="LNTH-LuoLuoNotangYuanTi 1" pitchFamily="2" charset="-128"/>
              </a:rPr>
              <a:t>này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không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Vì sao?</a:t>
            </a:r>
          </a:p>
        </p:txBody>
      </p:sp>
      <p:grpSp>
        <p:nvGrpSpPr>
          <p:cNvPr id="10" name="Nhóm 37">
            <a:extLst>
              <a:ext uri="{FF2B5EF4-FFF2-40B4-BE49-F238E27FC236}">
                <a16:creationId xmlns:a16="http://schemas.microsoft.com/office/drawing/2014/main" id="{67CF102D-6B28-CDE1-11EF-F477831E2A49}"/>
              </a:ext>
            </a:extLst>
          </p:cNvPr>
          <p:cNvGrpSpPr/>
          <p:nvPr/>
        </p:nvGrpSpPr>
        <p:grpSpPr>
          <a:xfrm>
            <a:off x="7831502" y="1960332"/>
            <a:ext cx="4264296" cy="4745271"/>
            <a:chOff x="7451678" y="3780428"/>
            <a:chExt cx="3807382" cy="3310125"/>
          </a:xfrm>
        </p:grpSpPr>
        <p:sp>
          <p:nvSpPr>
            <p:cNvPr id="11" name="Bong bóng Lời nói: Hình bầu dục 35">
              <a:extLst>
                <a:ext uri="{FF2B5EF4-FFF2-40B4-BE49-F238E27FC236}">
                  <a16:creationId xmlns:a16="http://schemas.microsoft.com/office/drawing/2014/main" id="{CF740FD8-EBAA-C2D6-FD4A-F2D203A0B1CB}"/>
                </a:ext>
              </a:extLst>
            </p:cNvPr>
            <p:cNvSpPr/>
            <p:nvPr/>
          </p:nvSpPr>
          <p:spPr>
            <a:xfrm flipH="1">
              <a:off x="7451678" y="3780428"/>
              <a:ext cx="3807382" cy="3310125"/>
            </a:xfrm>
            <a:prstGeom prst="wedgeEllipseCallout">
              <a:avLst>
                <a:gd name="adj1" fmla="val 57600"/>
                <a:gd name="adj2" fmla="val 19768"/>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ộp Văn bản 36">
              <a:extLst>
                <a:ext uri="{FF2B5EF4-FFF2-40B4-BE49-F238E27FC236}">
                  <a16:creationId xmlns:a16="http://schemas.microsoft.com/office/drawing/2014/main" id="{B0A7D17A-A16E-584C-039C-B8BB972C04E1}"/>
                </a:ext>
              </a:extLst>
            </p:cNvPr>
            <p:cNvSpPr txBox="1"/>
            <p:nvPr/>
          </p:nvSpPr>
          <p:spPr>
            <a:xfrm flipH="1">
              <a:off x="7874039" y="4393593"/>
              <a:ext cx="2899803" cy="1996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1D191A"/>
                  </a:solidFill>
                  <a:effectLst/>
                  <a:uLnTx/>
                  <a:uFillTx/>
                  <a:latin typeface="Arial" panose="020B0604020202020204" pitchFamily="34" charset="0"/>
                  <a:ea typeface="+mn-ea"/>
                  <a:cs typeface="+mn-cs"/>
                </a:rPr>
                <a:t>Chúng </a:t>
              </a:r>
              <a:r>
                <a:rPr kumimoji="0" lang="vi-VN" sz="3000" b="1" i="0" u="none" strike="noStrike" kern="1200" cap="none" spc="0" normalizeH="0" baseline="0" noProof="0">
                  <a:ln>
                    <a:noFill/>
                  </a:ln>
                  <a:solidFill>
                    <a:srgbClr val="1D191A"/>
                  </a:solidFill>
                  <a:effectLst/>
                  <a:uLnTx/>
                  <a:uFillTx/>
                  <a:latin typeface="Arial" panose="020B0604020202020204" pitchFamily="34" charset="0"/>
                  <a:ea typeface="+mn-ea"/>
                  <a:cs typeface="+mn-cs"/>
                </a:rPr>
                <a:t>ta </a:t>
              </a:r>
              <a:r>
                <a:rPr kumimoji="0" lang="en-US" sz="3000" b="1" i="0" u="none" strike="noStrike" kern="1200" cap="none" spc="0" normalizeH="0" baseline="0" noProof="0">
                  <a:ln>
                    <a:noFill/>
                  </a:ln>
                  <a:solidFill>
                    <a:srgbClr val="1D191A"/>
                  </a:solidFill>
                  <a:effectLst/>
                  <a:uLnTx/>
                  <a:uFillTx/>
                  <a:latin typeface="Arial" panose="020B0604020202020204" pitchFamily="34" charset="0"/>
                  <a:ea typeface="+mn-ea"/>
                  <a:cs typeface="+mn-cs"/>
                </a:rPr>
                <a:t>nên làm quen bắt chuyện với nhiều người để tạo mối quan hệ tốt, gần gũi.</a:t>
              </a:r>
              <a:endParaRPr kumimoji="0" lang="en-US" sz="3000" b="1" i="0" u="none" strike="noStrike" kern="1200" cap="none" spc="0" normalizeH="0" baseline="0" noProof="0" dirty="0">
                <a:ln>
                  <a:noFill/>
                </a:ln>
                <a:solidFill>
                  <a:srgbClr val="1D191A"/>
                </a:solidFill>
                <a:effectLst/>
                <a:uLnTx/>
                <a:uFillTx/>
                <a:latin typeface="Calibri" panose="020F0502020204030204"/>
                <a:ea typeface="+mn-ea"/>
                <a:cs typeface="+mn-cs"/>
              </a:endParaRPr>
            </a:p>
          </p:txBody>
        </p:sp>
      </p:grpSp>
      <p:grpSp>
        <p:nvGrpSpPr>
          <p:cNvPr id="13" name="Nhóm 2">
            <a:extLst>
              <a:ext uri="{FF2B5EF4-FFF2-40B4-BE49-F238E27FC236}">
                <a16:creationId xmlns:a16="http://schemas.microsoft.com/office/drawing/2014/main" id="{7AD5C38E-4C85-2A07-8607-AD97AD8DCCBB}"/>
              </a:ext>
            </a:extLst>
          </p:cNvPr>
          <p:cNvGrpSpPr/>
          <p:nvPr/>
        </p:nvGrpSpPr>
        <p:grpSpPr>
          <a:xfrm>
            <a:off x="893510" y="1615696"/>
            <a:ext cx="4749101" cy="3478732"/>
            <a:chOff x="635016" y="-116289"/>
            <a:chExt cx="4749101" cy="3478732"/>
          </a:xfrm>
        </p:grpSpPr>
        <p:sp>
          <p:nvSpPr>
            <p:cNvPr id="14" name="Hình chữ nhật: Góc Tròn 15">
              <a:extLst>
                <a:ext uri="{FF2B5EF4-FFF2-40B4-BE49-F238E27FC236}">
                  <a16:creationId xmlns:a16="http://schemas.microsoft.com/office/drawing/2014/main" id="{D24CB90E-CD28-9C10-92ED-3FCB541F5F36}"/>
                </a:ext>
              </a:extLst>
            </p:cNvPr>
            <p:cNvSpPr/>
            <p:nvPr/>
          </p:nvSpPr>
          <p:spPr>
            <a:xfrm>
              <a:off x="635016" y="633968"/>
              <a:ext cx="4749101" cy="2728475"/>
            </a:xfrm>
            <a:custGeom>
              <a:avLst/>
              <a:gdLst>
                <a:gd name="connsiteX0" fmla="*/ 0 w 4749101"/>
                <a:gd name="connsiteY0" fmla="*/ 454754 h 2728475"/>
                <a:gd name="connsiteX1" fmla="*/ 379162 w 4749101"/>
                <a:gd name="connsiteY1" fmla="*/ 0 h 2728475"/>
                <a:gd name="connsiteX2" fmla="*/ 778239 w 4749101"/>
                <a:gd name="connsiteY2" fmla="*/ 0 h 2728475"/>
                <a:gd name="connsiteX3" fmla="*/ 1057594 w 4749101"/>
                <a:gd name="connsiteY3" fmla="*/ 0 h 2728475"/>
                <a:gd name="connsiteX4" fmla="*/ 1376856 w 4749101"/>
                <a:gd name="connsiteY4" fmla="*/ 0 h 2728475"/>
                <a:gd name="connsiteX5" fmla="*/ 1656210 w 4749101"/>
                <a:gd name="connsiteY5" fmla="*/ 0 h 2728475"/>
                <a:gd name="connsiteX6" fmla="*/ 2095195 w 4749101"/>
                <a:gd name="connsiteY6" fmla="*/ 0 h 2728475"/>
                <a:gd name="connsiteX7" fmla="*/ 2574089 w 4749101"/>
                <a:gd name="connsiteY7" fmla="*/ 0 h 2728475"/>
                <a:gd name="connsiteX8" fmla="*/ 2853442 w 4749101"/>
                <a:gd name="connsiteY8" fmla="*/ 0 h 2728475"/>
                <a:gd name="connsiteX9" fmla="*/ 3172705 w 4749101"/>
                <a:gd name="connsiteY9" fmla="*/ 0 h 2728475"/>
                <a:gd name="connsiteX10" fmla="*/ 3611689 w 4749101"/>
                <a:gd name="connsiteY10" fmla="*/ 0 h 2728475"/>
                <a:gd name="connsiteX11" fmla="*/ 3970860 w 4749101"/>
                <a:gd name="connsiteY11" fmla="*/ 0 h 2728475"/>
                <a:gd name="connsiteX12" fmla="*/ 4369937 w 4749101"/>
                <a:gd name="connsiteY12" fmla="*/ 0 h 2728475"/>
                <a:gd name="connsiteX13" fmla="*/ 4749101 w 4749101"/>
                <a:gd name="connsiteY13" fmla="*/ 454754 h 2728475"/>
                <a:gd name="connsiteX14" fmla="*/ 4749101 w 4749101"/>
                <a:gd name="connsiteY14" fmla="*/ 945875 h 2728475"/>
                <a:gd name="connsiteX15" fmla="*/ 4749101 w 4749101"/>
                <a:gd name="connsiteY15" fmla="*/ 1346047 h 2728475"/>
                <a:gd name="connsiteX16" fmla="*/ 4749101 w 4749101"/>
                <a:gd name="connsiteY16" fmla="*/ 1746220 h 2728475"/>
                <a:gd name="connsiteX17" fmla="*/ 4749101 w 4749101"/>
                <a:gd name="connsiteY17" fmla="*/ 2273720 h 2728475"/>
                <a:gd name="connsiteX18" fmla="*/ 4369937 w 4749101"/>
                <a:gd name="connsiteY18" fmla="*/ 2728475 h 2728475"/>
                <a:gd name="connsiteX19" fmla="*/ 4050675 w 4749101"/>
                <a:gd name="connsiteY19" fmla="*/ 2728475 h 2728475"/>
                <a:gd name="connsiteX20" fmla="*/ 3571782 w 4749101"/>
                <a:gd name="connsiteY20" fmla="*/ 2728475 h 2728475"/>
                <a:gd name="connsiteX21" fmla="*/ 3172705 w 4749101"/>
                <a:gd name="connsiteY21" fmla="*/ 2728475 h 2728475"/>
                <a:gd name="connsiteX22" fmla="*/ 2733719 w 4749101"/>
                <a:gd name="connsiteY22" fmla="*/ 2728475 h 2728475"/>
                <a:gd name="connsiteX23" fmla="*/ 2374550 w 4749101"/>
                <a:gd name="connsiteY23" fmla="*/ 2728475 h 2728475"/>
                <a:gd name="connsiteX24" fmla="*/ 1935564 w 4749101"/>
                <a:gd name="connsiteY24" fmla="*/ 2728475 h 2728475"/>
                <a:gd name="connsiteX25" fmla="*/ 1656210 w 4749101"/>
                <a:gd name="connsiteY25" fmla="*/ 2728475 h 2728475"/>
                <a:gd name="connsiteX26" fmla="*/ 1376856 w 4749101"/>
                <a:gd name="connsiteY26" fmla="*/ 2728475 h 2728475"/>
                <a:gd name="connsiteX27" fmla="*/ 937871 w 4749101"/>
                <a:gd name="connsiteY27" fmla="*/ 2728475 h 2728475"/>
                <a:gd name="connsiteX28" fmla="*/ 379162 w 4749101"/>
                <a:gd name="connsiteY28" fmla="*/ 2728475 h 2728475"/>
                <a:gd name="connsiteX29" fmla="*/ 0 w 4749101"/>
                <a:gd name="connsiteY29" fmla="*/ 2273720 h 2728475"/>
                <a:gd name="connsiteX30" fmla="*/ 0 w 4749101"/>
                <a:gd name="connsiteY30" fmla="*/ 1782599 h 2728475"/>
                <a:gd name="connsiteX31" fmla="*/ 0 w 4749101"/>
                <a:gd name="connsiteY31" fmla="*/ 1291478 h 2728475"/>
                <a:gd name="connsiteX32" fmla="*/ 0 w 4749101"/>
                <a:gd name="connsiteY32" fmla="*/ 891306 h 2728475"/>
                <a:gd name="connsiteX33" fmla="*/ 0 w 4749101"/>
                <a:gd name="connsiteY33" fmla="*/ 454754 h 2728475"/>
                <a:gd name="connsiteX0" fmla="*/ 0 w 4749101"/>
                <a:gd name="connsiteY0" fmla="*/ 454754 h 2728475"/>
                <a:gd name="connsiteX1" fmla="*/ 379162 w 4749101"/>
                <a:gd name="connsiteY1" fmla="*/ 0 h 2728475"/>
                <a:gd name="connsiteX2" fmla="*/ 698424 w 4749101"/>
                <a:gd name="connsiteY2" fmla="*/ 0 h 2728475"/>
                <a:gd name="connsiteX3" fmla="*/ 1017686 w 4749101"/>
                <a:gd name="connsiteY3" fmla="*/ 0 h 2728475"/>
                <a:gd name="connsiteX4" fmla="*/ 1456671 w 4749101"/>
                <a:gd name="connsiteY4" fmla="*/ 0 h 2728475"/>
                <a:gd name="connsiteX5" fmla="*/ 1935564 w 4749101"/>
                <a:gd name="connsiteY5" fmla="*/ 0 h 2728475"/>
                <a:gd name="connsiteX6" fmla="*/ 2334642 w 4749101"/>
                <a:gd name="connsiteY6" fmla="*/ 0 h 2728475"/>
                <a:gd name="connsiteX7" fmla="*/ 2693812 w 4749101"/>
                <a:gd name="connsiteY7" fmla="*/ 0 h 2728475"/>
                <a:gd name="connsiteX8" fmla="*/ 2973166 w 4749101"/>
                <a:gd name="connsiteY8" fmla="*/ 0 h 2728475"/>
                <a:gd name="connsiteX9" fmla="*/ 3372243 w 4749101"/>
                <a:gd name="connsiteY9" fmla="*/ 0 h 2728475"/>
                <a:gd name="connsiteX10" fmla="*/ 3771321 w 4749101"/>
                <a:gd name="connsiteY10" fmla="*/ 0 h 2728475"/>
                <a:gd name="connsiteX11" fmla="*/ 4369937 w 4749101"/>
                <a:gd name="connsiteY11" fmla="*/ 0 h 2728475"/>
                <a:gd name="connsiteX12" fmla="*/ 4749101 w 4749101"/>
                <a:gd name="connsiteY12" fmla="*/ 454754 h 2728475"/>
                <a:gd name="connsiteX13" fmla="*/ 4749101 w 4749101"/>
                <a:gd name="connsiteY13" fmla="*/ 873116 h 2728475"/>
                <a:gd name="connsiteX14" fmla="*/ 4749101 w 4749101"/>
                <a:gd name="connsiteY14" fmla="*/ 1309668 h 2728475"/>
                <a:gd name="connsiteX15" fmla="*/ 4749101 w 4749101"/>
                <a:gd name="connsiteY15" fmla="*/ 1728030 h 2728475"/>
                <a:gd name="connsiteX16" fmla="*/ 4749101 w 4749101"/>
                <a:gd name="connsiteY16" fmla="*/ 2273720 h 2728475"/>
                <a:gd name="connsiteX17" fmla="*/ 4369937 w 4749101"/>
                <a:gd name="connsiteY17" fmla="*/ 2728475 h 2728475"/>
                <a:gd name="connsiteX18" fmla="*/ 3891044 w 4749101"/>
                <a:gd name="connsiteY18" fmla="*/ 2728475 h 2728475"/>
                <a:gd name="connsiteX19" fmla="*/ 3412151 w 4749101"/>
                <a:gd name="connsiteY19" fmla="*/ 2728475 h 2728475"/>
                <a:gd name="connsiteX20" fmla="*/ 3092889 w 4749101"/>
                <a:gd name="connsiteY20" fmla="*/ 2728475 h 2728475"/>
                <a:gd name="connsiteX21" fmla="*/ 2653904 w 4749101"/>
                <a:gd name="connsiteY21" fmla="*/ 2728475 h 2728475"/>
                <a:gd name="connsiteX22" fmla="*/ 2374550 w 4749101"/>
                <a:gd name="connsiteY22" fmla="*/ 2728475 h 2728475"/>
                <a:gd name="connsiteX23" fmla="*/ 1895657 w 4749101"/>
                <a:gd name="connsiteY23" fmla="*/ 2728475 h 2728475"/>
                <a:gd name="connsiteX24" fmla="*/ 1496579 w 4749101"/>
                <a:gd name="connsiteY24" fmla="*/ 2728475 h 2728475"/>
                <a:gd name="connsiteX25" fmla="*/ 1057594 w 4749101"/>
                <a:gd name="connsiteY25" fmla="*/ 2728475 h 2728475"/>
                <a:gd name="connsiteX26" fmla="*/ 379162 w 4749101"/>
                <a:gd name="connsiteY26" fmla="*/ 2728475 h 2728475"/>
                <a:gd name="connsiteX27" fmla="*/ 0 w 4749101"/>
                <a:gd name="connsiteY27" fmla="*/ 2273720 h 2728475"/>
                <a:gd name="connsiteX28" fmla="*/ 0 w 4749101"/>
                <a:gd name="connsiteY28" fmla="*/ 1873547 h 2728475"/>
                <a:gd name="connsiteX29" fmla="*/ 0 w 4749101"/>
                <a:gd name="connsiteY29" fmla="*/ 1473375 h 2728475"/>
                <a:gd name="connsiteX30" fmla="*/ 0 w 4749101"/>
                <a:gd name="connsiteY30" fmla="*/ 1055013 h 2728475"/>
                <a:gd name="connsiteX31" fmla="*/ 0 w 4749101"/>
                <a:gd name="connsiteY31" fmla="*/ 454754 h 2728475"/>
                <a:gd name="connsiteX0" fmla="*/ 0 w 4749101"/>
                <a:gd name="connsiteY0" fmla="*/ 454754 h 2728475"/>
                <a:gd name="connsiteX1" fmla="*/ 379162 w 4749101"/>
                <a:gd name="connsiteY1" fmla="*/ 0 h 2728475"/>
                <a:gd name="connsiteX2" fmla="*/ 778239 w 4749101"/>
                <a:gd name="connsiteY2" fmla="*/ 0 h 2728475"/>
                <a:gd name="connsiteX3" fmla="*/ 1057594 w 4749101"/>
                <a:gd name="connsiteY3" fmla="*/ 0 h 2728475"/>
                <a:gd name="connsiteX4" fmla="*/ 1376856 w 4749101"/>
                <a:gd name="connsiteY4" fmla="*/ 0 h 2728475"/>
                <a:gd name="connsiteX5" fmla="*/ 1656210 w 4749101"/>
                <a:gd name="connsiteY5" fmla="*/ 0 h 2728475"/>
                <a:gd name="connsiteX6" fmla="*/ 2095195 w 4749101"/>
                <a:gd name="connsiteY6" fmla="*/ 0 h 2728475"/>
                <a:gd name="connsiteX7" fmla="*/ 2574089 w 4749101"/>
                <a:gd name="connsiteY7" fmla="*/ 0 h 2728475"/>
                <a:gd name="connsiteX8" fmla="*/ 2853442 w 4749101"/>
                <a:gd name="connsiteY8" fmla="*/ 0 h 2728475"/>
                <a:gd name="connsiteX9" fmla="*/ 3172705 w 4749101"/>
                <a:gd name="connsiteY9" fmla="*/ 0 h 2728475"/>
                <a:gd name="connsiteX10" fmla="*/ 3611689 w 4749101"/>
                <a:gd name="connsiteY10" fmla="*/ 0 h 2728475"/>
                <a:gd name="connsiteX11" fmla="*/ 3970860 w 4749101"/>
                <a:gd name="connsiteY11" fmla="*/ 0 h 2728475"/>
                <a:gd name="connsiteX12" fmla="*/ 4369937 w 4749101"/>
                <a:gd name="connsiteY12" fmla="*/ 0 h 2728475"/>
                <a:gd name="connsiteX13" fmla="*/ 4749101 w 4749101"/>
                <a:gd name="connsiteY13" fmla="*/ 454754 h 2728475"/>
                <a:gd name="connsiteX14" fmla="*/ 4749101 w 4749101"/>
                <a:gd name="connsiteY14" fmla="*/ 945875 h 2728475"/>
                <a:gd name="connsiteX15" fmla="*/ 4749101 w 4749101"/>
                <a:gd name="connsiteY15" fmla="*/ 1346047 h 2728475"/>
                <a:gd name="connsiteX16" fmla="*/ 4749101 w 4749101"/>
                <a:gd name="connsiteY16" fmla="*/ 1746220 h 2728475"/>
                <a:gd name="connsiteX17" fmla="*/ 4749101 w 4749101"/>
                <a:gd name="connsiteY17" fmla="*/ 2273720 h 2728475"/>
                <a:gd name="connsiteX18" fmla="*/ 4369937 w 4749101"/>
                <a:gd name="connsiteY18" fmla="*/ 2728475 h 2728475"/>
                <a:gd name="connsiteX19" fmla="*/ 4050675 w 4749101"/>
                <a:gd name="connsiteY19" fmla="*/ 2728475 h 2728475"/>
                <a:gd name="connsiteX20" fmla="*/ 3571782 w 4749101"/>
                <a:gd name="connsiteY20" fmla="*/ 2728475 h 2728475"/>
                <a:gd name="connsiteX21" fmla="*/ 3172705 w 4749101"/>
                <a:gd name="connsiteY21" fmla="*/ 2728475 h 2728475"/>
                <a:gd name="connsiteX22" fmla="*/ 2733719 w 4749101"/>
                <a:gd name="connsiteY22" fmla="*/ 2728475 h 2728475"/>
                <a:gd name="connsiteX23" fmla="*/ 2374550 w 4749101"/>
                <a:gd name="connsiteY23" fmla="*/ 2728475 h 2728475"/>
                <a:gd name="connsiteX24" fmla="*/ 1935564 w 4749101"/>
                <a:gd name="connsiteY24" fmla="*/ 2728475 h 2728475"/>
                <a:gd name="connsiteX25" fmla="*/ 1656210 w 4749101"/>
                <a:gd name="connsiteY25" fmla="*/ 2728475 h 2728475"/>
                <a:gd name="connsiteX26" fmla="*/ 1376856 w 4749101"/>
                <a:gd name="connsiteY26" fmla="*/ 2728475 h 2728475"/>
                <a:gd name="connsiteX27" fmla="*/ 937871 w 4749101"/>
                <a:gd name="connsiteY27" fmla="*/ 2728475 h 2728475"/>
                <a:gd name="connsiteX28" fmla="*/ 379162 w 4749101"/>
                <a:gd name="connsiteY28" fmla="*/ 2728475 h 2728475"/>
                <a:gd name="connsiteX29" fmla="*/ 0 w 4749101"/>
                <a:gd name="connsiteY29" fmla="*/ 2273720 h 2728475"/>
                <a:gd name="connsiteX30" fmla="*/ 0 w 4749101"/>
                <a:gd name="connsiteY30" fmla="*/ 1782599 h 2728475"/>
                <a:gd name="connsiteX31" fmla="*/ 0 w 4749101"/>
                <a:gd name="connsiteY31" fmla="*/ 1291478 h 2728475"/>
                <a:gd name="connsiteX32" fmla="*/ 0 w 4749101"/>
                <a:gd name="connsiteY32" fmla="*/ 891306 h 2728475"/>
                <a:gd name="connsiteX33" fmla="*/ 0 w 4749101"/>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49101" h="2728475" fill="none" extrusionOk="0">
                  <a:moveTo>
                    <a:pt x="0" y="454754"/>
                  </a:moveTo>
                  <a:cubicBezTo>
                    <a:pt x="-54307" y="206456"/>
                    <a:pt x="248159" y="80116"/>
                    <a:pt x="379162" y="0"/>
                  </a:cubicBezTo>
                  <a:cubicBezTo>
                    <a:pt x="538819" y="35072"/>
                    <a:pt x="660001" y="8883"/>
                    <a:pt x="778239" y="0"/>
                  </a:cubicBezTo>
                  <a:cubicBezTo>
                    <a:pt x="870469" y="9009"/>
                    <a:pt x="925201" y="17215"/>
                    <a:pt x="1057594" y="0"/>
                  </a:cubicBezTo>
                  <a:cubicBezTo>
                    <a:pt x="1167786" y="2973"/>
                    <a:pt x="1257136" y="-42357"/>
                    <a:pt x="1376856" y="0"/>
                  </a:cubicBezTo>
                  <a:cubicBezTo>
                    <a:pt x="1484366" y="32073"/>
                    <a:pt x="1554295" y="-14233"/>
                    <a:pt x="1656210" y="0"/>
                  </a:cubicBezTo>
                  <a:cubicBezTo>
                    <a:pt x="1757602" y="-5301"/>
                    <a:pt x="1931522" y="16107"/>
                    <a:pt x="2095195" y="0"/>
                  </a:cubicBezTo>
                  <a:cubicBezTo>
                    <a:pt x="2280451" y="-55012"/>
                    <a:pt x="2399808" y="-4007"/>
                    <a:pt x="2574089" y="0"/>
                  </a:cubicBezTo>
                  <a:cubicBezTo>
                    <a:pt x="2733526" y="25907"/>
                    <a:pt x="2765617" y="-13010"/>
                    <a:pt x="2853442" y="0"/>
                  </a:cubicBezTo>
                  <a:cubicBezTo>
                    <a:pt x="2935105" y="38010"/>
                    <a:pt x="3073336" y="-32823"/>
                    <a:pt x="3172705" y="0"/>
                  </a:cubicBezTo>
                  <a:cubicBezTo>
                    <a:pt x="3320137" y="-945"/>
                    <a:pt x="3480374" y="58608"/>
                    <a:pt x="3611689" y="0"/>
                  </a:cubicBezTo>
                  <a:cubicBezTo>
                    <a:pt x="3758644" y="-11416"/>
                    <a:pt x="3868207" y="11626"/>
                    <a:pt x="3970860" y="0"/>
                  </a:cubicBezTo>
                  <a:cubicBezTo>
                    <a:pt x="4125857" y="-9817"/>
                    <a:pt x="4195680" y="-36247"/>
                    <a:pt x="4369937" y="0"/>
                  </a:cubicBezTo>
                  <a:cubicBezTo>
                    <a:pt x="4637331" y="-25194"/>
                    <a:pt x="4785075" y="98306"/>
                    <a:pt x="4749101" y="454754"/>
                  </a:cubicBezTo>
                  <a:cubicBezTo>
                    <a:pt x="4760373" y="624589"/>
                    <a:pt x="4735793" y="783376"/>
                    <a:pt x="4749101" y="945875"/>
                  </a:cubicBezTo>
                  <a:cubicBezTo>
                    <a:pt x="4731139" y="1158360"/>
                    <a:pt x="4739224" y="1207741"/>
                    <a:pt x="4749101" y="1346047"/>
                  </a:cubicBezTo>
                  <a:cubicBezTo>
                    <a:pt x="4754066" y="1432665"/>
                    <a:pt x="4729942" y="1590644"/>
                    <a:pt x="4749101" y="1746220"/>
                  </a:cubicBezTo>
                  <a:cubicBezTo>
                    <a:pt x="4732426" y="1881650"/>
                    <a:pt x="4747824" y="2188683"/>
                    <a:pt x="4749101" y="2273720"/>
                  </a:cubicBezTo>
                  <a:cubicBezTo>
                    <a:pt x="4699908" y="2504103"/>
                    <a:pt x="4561010" y="2714803"/>
                    <a:pt x="4369937" y="2728475"/>
                  </a:cubicBezTo>
                  <a:cubicBezTo>
                    <a:pt x="4303551" y="2714245"/>
                    <a:pt x="4162758" y="2735285"/>
                    <a:pt x="4050675" y="2728475"/>
                  </a:cubicBezTo>
                  <a:cubicBezTo>
                    <a:pt x="4033174" y="2706151"/>
                    <a:pt x="3795128" y="2668947"/>
                    <a:pt x="3571782" y="2728475"/>
                  </a:cubicBezTo>
                  <a:cubicBezTo>
                    <a:pt x="3338835" y="2756141"/>
                    <a:pt x="3276869" y="2695489"/>
                    <a:pt x="3172705" y="2728475"/>
                  </a:cubicBezTo>
                  <a:cubicBezTo>
                    <a:pt x="3018916" y="2767844"/>
                    <a:pt x="2948538" y="2735331"/>
                    <a:pt x="2733719" y="2728475"/>
                  </a:cubicBezTo>
                  <a:cubicBezTo>
                    <a:pt x="2516497" y="2690877"/>
                    <a:pt x="2474174" y="2737105"/>
                    <a:pt x="2374550" y="2728475"/>
                  </a:cubicBezTo>
                  <a:cubicBezTo>
                    <a:pt x="2243920" y="2758782"/>
                    <a:pt x="2160302" y="2735213"/>
                    <a:pt x="1935564" y="2728475"/>
                  </a:cubicBezTo>
                  <a:cubicBezTo>
                    <a:pt x="1730141" y="2715209"/>
                    <a:pt x="1743566" y="2744122"/>
                    <a:pt x="1656210" y="2728475"/>
                  </a:cubicBezTo>
                  <a:cubicBezTo>
                    <a:pt x="1589808" y="2701003"/>
                    <a:pt x="1475811" y="2741316"/>
                    <a:pt x="1376856" y="2728475"/>
                  </a:cubicBezTo>
                  <a:cubicBezTo>
                    <a:pt x="1231894" y="2698918"/>
                    <a:pt x="1080979" y="2759171"/>
                    <a:pt x="937871" y="2728475"/>
                  </a:cubicBezTo>
                  <a:cubicBezTo>
                    <a:pt x="745949" y="2755104"/>
                    <a:pt x="606148" y="2756834"/>
                    <a:pt x="379162" y="2728475"/>
                  </a:cubicBezTo>
                  <a:cubicBezTo>
                    <a:pt x="134987" y="2726517"/>
                    <a:pt x="-117063" y="2560753"/>
                    <a:pt x="0" y="2273720"/>
                  </a:cubicBezTo>
                  <a:cubicBezTo>
                    <a:pt x="5452" y="2128418"/>
                    <a:pt x="-32867" y="1919469"/>
                    <a:pt x="0" y="1782599"/>
                  </a:cubicBezTo>
                  <a:cubicBezTo>
                    <a:pt x="-28218" y="1697321"/>
                    <a:pt x="10561" y="1455163"/>
                    <a:pt x="0" y="1291478"/>
                  </a:cubicBezTo>
                  <a:cubicBezTo>
                    <a:pt x="42899" y="1128679"/>
                    <a:pt x="-13028" y="1061967"/>
                    <a:pt x="0" y="891306"/>
                  </a:cubicBezTo>
                  <a:cubicBezTo>
                    <a:pt x="27426" y="734112"/>
                    <a:pt x="-6349" y="662979"/>
                    <a:pt x="0" y="454754"/>
                  </a:cubicBezTo>
                  <a:close/>
                </a:path>
                <a:path w="4749101" h="2728475" stroke="0" extrusionOk="0">
                  <a:moveTo>
                    <a:pt x="0" y="454754"/>
                  </a:moveTo>
                  <a:cubicBezTo>
                    <a:pt x="10396" y="166091"/>
                    <a:pt x="145530" y="-105199"/>
                    <a:pt x="379162" y="0"/>
                  </a:cubicBezTo>
                  <a:cubicBezTo>
                    <a:pt x="474501" y="3348"/>
                    <a:pt x="573823" y="-6577"/>
                    <a:pt x="698424" y="0"/>
                  </a:cubicBezTo>
                  <a:cubicBezTo>
                    <a:pt x="809223" y="-49454"/>
                    <a:pt x="914370" y="-3096"/>
                    <a:pt x="1017686" y="0"/>
                  </a:cubicBezTo>
                  <a:cubicBezTo>
                    <a:pt x="1149146" y="18183"/>
                    <a:pt x="1338284" y="-11988"/>
                    <a:pt x="1456671" y="0"/>
                  </a:cubicBezTo>
                  <a:cubicBezTo>
                    <a:pt x="1575849" y="-56164"/>
                    <a:pt x="1805502" y="39451"/>
                    <a:pt x="1935564" y="0"/>
                  </a:cubicBezTo>
                  <a:cubicBezTo>
                    <a:pt x="2003763" y="3748"/>
                    <a:pt x="2194046" y="-45062"/>
                    <a:pt x="2334642" y="0"/>
                  </a:cubicBezTo>
                  <a:cubicBezTo>
                    <a:pt x="2491443" y="-12104"/>
                    <a:pt x="2532271" y="-10465"/>
                    <a:pt x="2693812" y="0"/>
                  </a:cubicBezTo>
                  <a:cubicBezTo>
                    <a:pt x="2843484" y="10676"/>
                    <a:pt x="2846299" y="-9548"/>
                    <a:pt x="2973166" y="0"/>
                  </a:cubicBezTo>
                  <a:cubicBezTo>
                    <a:pt x="3078093" y="13437"/>
                    <a:pt x="3162573" y="17708"/>
                    <a:pt x="3372243" y="0"/>
                  </a:cubicBezTo>
                  <a:cubicBezTo>
                    <a:pt x="3568400" y="-404"/>
                    <a:pt x="3575326" y="-15813"/>
                    <a:pt x="3771321" y="0"/>
                  </a:cubicBezTo>
                  <a:cubicBezTo>
                    <a:pt x="3946868" y="100050"/>
                    <a:pt x="4166590" y="62540"/>
                    <a:pt x="4369937" y="0"/>
                  </a:cubicBezTo>
                  <a:cubicBezTo>
                    <a:pt x="4531573" y="-137274"/>
                    <a:pt x="4719292" y="277749"/>
                    <a:pt x="4749101" y="454754"/>
                  </a:cubicBezTo>
                  <a:cubicBezTo>
                    <a:pt x="4738945" y="639288"/>
                    <a:pt x="4760815" y="666016"/>
                    <a:pt x="4749101" y="873116"/>
                  </a:cubicBezTo>
                  <a:cubicBezTo>
                    <a:pt x="4754739" y="1082683"/>
                    <a:pt x="4759171" y="1133551"/>
                    <a:pt x="4749101" y="1309668"/>
                  </a:cubicBezTo>
                  <a:cubicBezTo>
                    <a:pt x="4718989" y="1436171"/>
                    <a:pt x="4746476" y="1621481"/>
                    <a:pt x="4749101" y="1728030"/>
                  </a:cubicBezTo>
                  <a:cubicBezTo>
                    <a:pt x="4689796" y="1836196"/>
                    <a:pt x="4730224" y="2131503"/>
                    <a:pt x="4749101" y="2273720"/>
                  </a:cubicBezTo>
                  <a:cubicBezTo>
                    <a:pt x="4720833" y="2559552"/>
                    <a:pt x="4569558" y="2698025"/>
                    <a:pt x="4369937" y="2728475"/>
                  </a:cubicBezTo>
                  <a:cubicBezTo>
                    <a:pt x="4282241" y="2676166"/>
                    <a:pt x="4134819" y="2697554"/>
                    <a:pt x="3891044" y="2728475"/>
                  </a:cubicBezTo>
                  <a:cubicBezTo>
                    <a:pt x="3643850" y="2718217"/>
                    <a:pt x="3622555" y="2711842"/>
                    <a:pt x="3412151" y="2728475"/>
                  </a:cubicBezTo>
                  <a:cubicBezTo>
                    <a:pt x="3221803" y="2740606"/>
                    <a:pt x="3229230" y="2723956"/>
                    <a:pt x="3092889" y="2728475"/>
                  </a:cubicBezTo>
                  <a:cubicBezTo>
                    <a:pt x="2958280" y="2758900"/>
                    <a:pt x="2876211" y="2712980"/>
                    <a:pt x="2653904" y="2728475"/>
                  </a:cubicBezTo>
                  <a:cubicBezTo>
                    <a:pt x="2449167" y="2717727"/>
                    <a:pt x="2461310" y="2723036"/>
                    <a:pt x="2374550" y="2728475"/>
                  </a:cubicBezTo>
                  <a:cubicBezTo>
                    <a:pt x="2236946" y="2709519"/>
                    <a:pt x="2041536" y="2682461"/>
                    <a:pt x="1895657" y="2728475"/>
                  </a:cubicBezTo>
                  <a:cubicBezTo>
                    <a:pt x="1721292" y="2721203"/>
                    <a:pt x="1634459" y="2757811"/>
                    <a:pt x="1496579" y="2728475"/>
                  </a:cubicBezTo>
                  <a:cubicBezTo>
                    <a:pt x="1357459" y="2731697"/>
                    <a:pt x="1254995" y="2736062"/>
                    <a:pt x="1057594" y="2728475"/>
                  </a:cubicBezTo>
                  <a:cubicBezTo>
                    <a:pt x="901948" y="2684696"/>
                    <a:pt x="549462" y="2691411"/>
                    <a:pt x="379162" y="2728475"/>
                  </a:cubicBezTo>
                  <a:cubicBezTo>
                    <a:pt x="225325" y="2752400"/>
                    <a:pt x="-101933" y="2630131"/>
                    <a:pt x="0" y="2273720"/>
                  </a:cubicBezTo>
                  <a:cubicBezTo>
                    <a:pt x="30186" y="2189834"/>
                    <a:pt x="-17860" y="2022676"/>
                    <a:pt x="0" y="1873547"/>
                  </a:cubicBezTo>
                  <a:cubicBezTo>
                    <a:pt x="-5348" y="1696751"/>
                    <a:pt x="12112" y="1614169"/>
                    <a:pt x="0" y="1473375"/>
                  </a:cubicBezTo>
                  <a:cubicBezTo>
                    <a:pt x="7684" y="1307137"/>
                    <a:pt x="21187" y="1248031"/>
                    <a:pt x="0" y="1055013"/>
                  </a:cubicBezTo>
                  <a:cubicBezTo>
                    <a:pt x="17943" y="932436"/>
                    <a:pt x="35159" y="614221"/>
                    <a:pt x="0" y="454754"/>
                  </a:cubicBezTo>
                  <a:close/>
                </a:path>
                <a:path w="4749101" h="2728475" fill="none" stroke="0" extrusionOk="0">
                  <a:moveTo>
                    <a:pt x="0" y="454754"/>
                  </a:moveTo>
                  <a:cubicBezTo>
                    <a:pt x="-10435" y="223419"/>
                    <a:pt x="162478" y="-5685"/>
                    <a:pt x="379162" y="0"/>
                  </a:cubicBezTo>
                  <a:cubicBezTo>
                    <a:pt x="547901" y="12980"/>
                    <a:pt x="690182" y="9742"/>
                    <a:pt x="778239" y="0"/>
                  </a:cubicBezTo>
                  <a:cubicBezTo>
                    <a:pt x="895365" y="14292"/>
                    <a:pt x="937293" y="-8874"/>
                    <a:pt x="1057594" y="0"/>
                  </a:cubicBezTo>
                  <a:cubicBezTo>
                    <a:pt x="1197408" y="17586"/>
                    <a:pt x="1238334" y="-13136"/>
                    <a:pt x="1376856" y="0"/>
                  </a:cubicBezTo>
                  <a:cubicBezTo>
                    <a:pt x="1499033" y="11709"/>
                    <a:pt x="1535169" y="-6160"/>
                    <a:pt x="1656210" y="0"/>
                  </a:cubicBezTo>
                  <a:cubicBezTo>
                    <a:pt x="1769021" y="10010"/>
                    <a:pt x="1902727" y="-21006"/>
                    <a:pt x="2095195" y="0"/>
                  </a:cubicBezTo>
                  <a:cubicBezTo>
                    <a:pt x="2288964" y="-6003"/>
                    <a:pt x="2422739" y="-12731"/>
                    <a:pt x="2574089" y="0"/>
                  </a:cubicBezTo>
                  <a:cubicBezTo>
                    <a:pt x="2726628" y="25156"/>
                    <a:pt x="2758740" y="-16195"/>
                    <a:pt x="2853442" y="0"/>
                  </a:cubicBezTo>
                  <a:cubicBezTo>
                    <a:pt x="2956545" y="-4104"/>
                    <a:pt x="3016523" y="-1000"/>
                    <a:pt x="3172705" y="0"/>
                  </a:cubicBezTo>
                  <a:cubicBezTo>
                    <a:pt x="3279498" y="12437"/>
                    <a:pt x="3483616" y="26483"/>
                    <a:pt x="3611689" y="0"/>
                  </a:cubicBezTo>
                  <a:cubicBezTo>
                    <a:pt x="3709998" y="-11577"/>
                    <a:pt x="3813029" y="6441"/>
                    <a:pt x="3970860" y="0"/>
                  </a:cubicBezTo>
                  <a:cubicBezTo>
                    <a:pt x="4069322" y="-9193"/>
                    <a:pt x="4193876" y="-21027"/>
                    <a:pt x="4369937" y="0"/>
                  </a:cubicBezTo>
                  <a:cubicBezTo>
                    <a:pt x="4482397" y="96336"/>
                    <a:pt x="4746039" y="217914"/>
                    <a:pt x="4749101" y="454754"/>
                  </a:cubicBezTo>
                  <a:cubicBezTo>
                    <a:pt x="4788883" y="551081"/>
                    <a:pt x="4764790" y="720757"/>
                    <a:pt x="4749101" y="945875"/>
                  </a:cubicBezTo>
                  <a:cubicBezTo>
                    <a:pt x="4731684" y="1160622"/>
                    <a:pt x="4731656" y="1217301"/>
                    <a:pt x="4749101" y="1346047"/>
                  </a:cubicBezTo>
                  <a:cubicBezTo>
                    <a:pt x="4764413" y="1459164"/>
                    <a:pt x="4792642" y="1639704"/>
                    <a:pt x="4749101" y="1746220"/>
                  </a:cubicBezTo>
                  <a:cubicBezTo>
                    <a:pt x="4725654" y="1853464"/>
                    <a:pt x="4729404" y="2158088"/>
                    <a:pt x="4749101" y="2273720"/>
                  </a:cubicBezTo>
                  <a:cubicBezTo>
                    <a:pt x="4762645" y="2548443"/>
                    <a:pt x="4522027" y="2753890"/>
                    <a:pt x="4369937" y="2728475"/>
                  </a:cubicBezTo>
                  <a:cubicBezTo>
                    <a:pt x="4298782" y="2737621"/>
                    <a:pt x="4150343" y="2732679"/>
                    <a:pt x="4050675" y="2728475"/>
                  </a:cubicBezTo>
                  <a:cubicBezTo>
                    <a:pt x="3978086" y="2750032"/>
                    <a:pt x="3822324" y="2717850"/>
                    <a:pt x="3571782" y="2728475"/>
                  </a:cubicBezTo>
                  <a:cubicBezTo>
                    <a:pt x="3347003" y="2749760"/>
                    <a:pt x="3309511" y="2715520"/>
                    <a:pt x="3172705" y="2728475"/>
                  </a:cubicBezTo>
                  <a:cubicBezTo>
                    <a:pt x="3034409" y="2724592"/>
                    <a:pt x="2915830" y="2761676"/>
                    <a:pt x="2733719" y="2728475"/>
                  </a:cubicBezTo>
                  <a:cubicBezTo>
                    <a:pt x="2525752" y="2699718"/>
                    <a:pt x="2470333" y="2727906"/>
                    <a:pt x="2374550" y="2728475"/>
                  </a:cubicBezTo>
                  <a:cubicBezTo>
                    <a:pt x="2260201" y="2737053"/>
                    <a:pt x="2138228" y="2738601"/>
                    <a:pt x="1935564" y="2728475"/>
                  </a:cubicBezTo>
                  <a:cubicBezTo>
                    <a:pt x="1726864" y="2712860"/>
                    <a:pt x="1740144" y="2739746"/>
                    <a:pt x="1656210" y="2728475"/>
                  </a:cubicBezTo>
                  <a:cubicBezTo>
                    <a:pt x="1580449" y="2706301"/>
                    <a:pt x="1454442" y="2727289"/>
                    <a:pt x="1376856" y="2728475"/>
                  </a:cubicBezTo>
                  <a:cubicBezTo>
                    <a:pt x="1262319" y="2748891"/>
                    <a:pt x="1123650" y="2779708"/>
                    <a:pt x="937871" y="2728475"/>
                  </a:cubicBezTo>
                  <a:cubicBezTo>
                    <a:pt x="748610" y="2703990"/>
                    <a:pt x="659165" y="2719445"/>
                    <a:pt x="379162" y="2728475"/>
                  </a:cubicBezTo>
                  <a:cubicBezTo>
                    <a:pt x="212119" y="2714297"/>
                    <a:pt x="-76208" y="2489239"/>
                    <a:pt x="0" y="2273720"/>
                  </a:cubicBezTo>
                  <a:cubicBezTo>
                    <a:pt x="11479" y="2159592"/>
                    <a:pt x="-8959" y="1892888"/>
                    <a:pt x="0" y="1782599"/>
                  </a:cubicBezTo>
                  <a:cubicBezTo>
                    <a:pt x="46122" y="1614495"/>
                    <a:pt x="-1990" y="1478253"/>
                    <a:pt x="0" y="1291478"/>
                  </a:cubicBezTo>
                  <a:cubicBezTo>
                    <a:pt x="20623" y="1136825"/>
                    <a:pt x="-12335" y="1047157"/>
                    <a:pt x="0" y="891306"/>
                  </a:cubicBezTo>
                  <a:cubicBezTo>
                    <a:pt x="24272" y="739682"/>
                    <a:pt x="-8533" y="619517"/>
                    <a:pt x="0" y="454754"/>
                  </a:cubicBezTo>
                  <a:close/>
                </a:path>
                <a:path w="4749101" h="2728475" fill="none" stroke="0" extrusionOk="0">
                  <a:moveTo>
                    <a:pt x="0" y="454754"/>
                  </a:moveTo>
                  <a:cubicBezTo>
                    <a:pt x="11307" y="242540"/>
                    <a:pt x="216424" y="43283"/>
                    <a:pt x="379162" y="0"/>
                  </a:cubicBezTo>
                  <a:cubicBezTo>
                    <a:pt x="538060" y="35756"/>
                    <a:pt x="665308" y="9736"/>
                    <a:pt x="778239" y="0"/>
                  </a:cubicBezTo>
                  <a:cubicBezTo>
                    <a:pt x="864989" y="2968"/>
                    <a:pt x="939198" y="-1236"/>
                    <a:pt x="1057594" y="0"/>
                  </a:cubicBezTo>
                  <a:cubicBezTo>
                    <a:pt x="1171735" y="4123"/>
                    <a:pt x="1249616" y="-17314"/>
                    <a:pt x="1376856" y="0"/>
                  </a:cubicBezTo>
                  <a:cubicBezTo>
                    <a:pt x="1496557" y="16956"/>
                    <a:pt x="1536896" y="-3184"/>
                    <a:pt x="1656210" y="0"/>
                  </a:cubicBezTo>
                  <a:cubicBezTo>
                    <a:pt x="1761261" y="24473"/>
                    <a:pt x="1910721" y="-27840"/>
                    <a:pt x="2095195" y="0"/>
                  </a:cubicBezTo>
                  <a:cubicBezTo>
                    <a:pt x="2283916" y="-31284"/>
                    <a:pt x="2422012" y="-53025"/>
                    <a:pt x="2574089" y="0"/>
                  </a:cubicBezTo>
                  <a:cubicBezTo>
                    <a:pt x="2727676" y="27956"/>
                    <a:pt x="2756782" y="-11182"/>
                    <a:pt x="2853442" y="0"/>
                  </a:cubicBezTo>
                  <a:cubicBezTo>
                    <a:pt x="2945835" y="3350"/>
                    <a:pt x="3041875" y="-17963"/>
                    <a:pt x="3172705" y="0"/>
                  </a:cubicBezTo>
                  <a:cubicBezTo>
                    <a:pt x="3314403" y="-5996"/>
                    <a:pt x="3482398" y="50803"/>
                    <a:pt x="3611689" y="0"/>
                  </a:cubicBezTo>
                  <a:cubicBezTo>
                    <a:pt x="3729232" y="-12748"/>
                    <a:pt x="3846647" y="4175"/>
                    <a:pt x="3970860" y="0"/>
                  </a:cubicBezTo>
                  <a:cubicBezTo>
                    <a:pt x="4102895" y="4141"/>
                    <a:pt x="4202999" y="-21820"/>
                    <a:pt x="4369937" y="0"/>
                  </a:cubicBezTo>
                  <a:cubicBezTo>
                    <a:pt x="4581002" y="-2063"/>
                    <a:pt x="4750391" y="107701"/>
                    <a:pt x="4749101" y="454754"/>
                  </a:cubicBezTo>
                  <a:cubicBezTo>
                    <a:pt x="4764959" y="565939"/>
                    <a:pt x="4774678" y="756895"/>
                    <a:pt x="4749101" y="945875"/>
                  </a:cubicBezTo>
                  <a:cubicBezTo>
                    <a:pt x="4727900" y="1162776"/>
                    <a:pt x="4736364" y="1212388"/>
                    <a:pt x="4749101" y="1346047"/>
                  </a:cubicBezTo>
                  <a:cubicBezTo>
                    <a:pt x="4761501" y="1455881"/>
                    <a:pt x="4747634" y="1605312"/>
                    <a:pt x="4749101" y="1746220"/>
                  </a:cubicBezTo>
                  <a:cubicBezTo>
                    <a:pt x="4740822" y="1847796"/>
                    <a:pt x="4733206" y="2153764"/>
                    <a:pt x="4749101" y="2273720"/>
                  </a:cubicBezTo>
                  <a:cubicBezTo>
                    <a:pt x="4685757" y="2526233"/>
                    <a:pt x="4546803" y="2718016"/>
                    <a:pt x="4369937" y="2728475"/>
                  </a:cubicBezTo>
                  <a:cubicBezTo>
                    <a:pt x="4294963" y="2737786"/>
                    <a:pt x="4155153" y="2733271"/>
                    <a:pt x="4050675" y="2728475"/>
                  </a:cubicBezTo>
                  <a:cubicBezTo>
                    <a:pt x="4002900" y="2728164"/>
                    <a:pt x="3797213" y="2680423"/>
                    <a:pt x="3571782" y="2728475"/>
                  </a:cubicBezTo>
                  <a:cubicBezTo>
                    <a:pt x="3340143" y="2751420"/>
                    <a:pt x="3293013" y="2715871"/>
                    <a:pt x="3172705" y="2728475"/>
                  </a:cubicBezTo>
                  <a:cubicBezTo>
                    <a:pt x="3024599" y="2745636"/>
                    <a:pt x="2939721" y="2747687"/>
                    <a:pt x="2733719" y="2728475"/>
                  </a:cubicBezTo>
                  <a:cubicBezTo>
                    <a:pt x="2524468" y="2703841"/>
                    <a:pt x="2476876" y="2727507"/>
                    <a:pt x="2374550" y="2728475"/>
                  </a:cubicBezTo>
                  <a:cubicBezTo>
                    <a:pt x="2238526" y="2751721"/>
                    <a:pt x="2150846" y="2738989"/>
                    <a:pt x="1935564" y="2728475"/>
                  </a:cubicBezTo>
                  <a:cubicBezTo>
                    <a:pt x="1730411" y="2711463"/>
                    <a:pt x="1741979" y="2735513"/>
                    <a:pt x="1656210" y="2728475"/>
                  </a:cubicBezTo>
                  <a:cubicBezTo>
                    <a:pt x="1588538" y="2693412"/>
                    <a:pt x="1480604" y="2727494"/>
                    <a:pt x="1376856" y="2728475"/>
                  </a:cubicBezTo>
                  <a:cubicBezTo>
                    <a:pt x="1233218" y="2711147"/>
                    <a:pt x="1094909" y="2783185"/>
                    <a:pt x="937871" y="2728475"/>
                  </a:cubicBezTo>
                  <a:cubicBezTo>
                    <a:pt x="750730" y="2707253"/>
                    <a:pt x="630064" y="2736173"/>
                    <a:pt x="379162" y="2728475"/>
                  </a:cubicBezTo>
                  <a:cubicBezTo>
                    <a:pt x="179898" y="2744845"/>
                    <a:pt x="-92259" y="2535865"/>
                    <a:pt x="0" y="2273720"/>
                  </a:cubicBezTo>
                  <a:cubicBezTo>
                    <a:pt x="878" y="2120692"/>
                    <a:pt x="-17314" y="1908358"/>
                    <a:pt x="0" y="1782599"/>
                  </a:cubicBezTo>
                  <a:cubicBezTo>
                    <a:pt x="-1789" y="1678651"/>
                    <a:pt x="-17731" y="1447858"/>
                    <a:pt x="0" y="1291478"/>
                  </a:cubicBezTo>
                  <a:cubicBezTo>
                    <a:pt x="35717" y="1130683"/>
                    <a:pt x="-16109" y="1052045"/>
                    <a:pt x="0" y="891306"/>
                  </a:cubicBezTo>
                  <a:cubicBezTo>
                    <a:pt x="27888" y="735399"/>
                    <a:pt x="902" y="646241"/>
                    <a:pt x="0" y="454754"/>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86528" h="2728475" fill="none" extrusionOk="0">
                          <a:moveTo>
                            <a:pt x="0" y="454754"/>
                          </a:moveTo>
                          <a:cubicBezTo>
                            <a:pt x="-28972" y="228728"/>
                            <a:pt x="235033" y="60659"/>
                            <a:pt x="406102" y="0"/>
                          </a:cubicBezTo>
                          <a:cubicBezTo>
                            <a:pt x="576473" y="27043"/>
                            <a:pt x="714682" y="-2906"/>
                            <a:pt x="833534" y="0"/>
                          </a:cubicBezTo>
                          <a:cubicBezTo>
                            <a:pt x="934612" y="9777"/>
                            <a:pt x="998506" y="8839"/>
                            <a:pt x="1132737" y="0"/>
                          </a:cubicBezTo>
                          <a:cubicBezTo>
                            <a:pt x="1254281" y="1904"/>
                            <a:pt x="1344875" y="-25765"/>
                            <a:pt x="1474683" y="0"/>
                          </a:cubicBezTo>
                          <a:cubicBezTo>
                            <a:pt x="1598416" y="24824"/>
                            <a:pt x="1657931" y="-12916"/>
                            <a:pt x="1773885" y="0"/>
                          </a:cubicBezTo>
                          <a:cubicBezTo>
                            <a:pt x="1886306" y="-214"/>
                            <a:pt x="2051970" y="9114"/>
                            <a:pt x="2244061" y="0"/>
                          </a:cubicBezTo>
                          <a:cubicBezTo>
                            <a:pt x="2444973" y="-39637"/>
                            <a:pt x="2594783" y="-18422"/>
                            <a:pt x="2756980" y="0"/>
                          </a:cubicBezTo>
                          <a:cubicBezTo>
                            <a:pt x="2920350" y="25521"/>
                            <a:pt x="2952458" y="-9673"/>
                            <a:pt x="3056182" y="0"/>
                          </a:cubicBezTo>
                          <a:cubicBezTo>
                            <a:pt x="3151269" y="27095"/>
                            <a:pt x="3271119" y="-21175"/>
                            <a:pt x="3398128" y="0"/>
                          </a:cubicBezTo>
                          <a:cubicBezTo>
                            <a:pt x="3552593" y="1498"/>
                            <a:pt x="3736687" y="30554"/>
                            <a:pt x="3868303" y="0"/>
                          </a:cubicBezTo>
                          <a:cubicBezTo>
                            <a:pt x="4021268" y="-13495"/>
                            <a:pt x="4133832" y="1163"/>
                            <a:pt x="4252993" y="0"/>
                          </a:cubicBezTo>
                          <a:cubicBezTo>
                            <a:pt x="4401014" y="1149"/>
                            <a:pt x="4502080" y="-13666"/>
                            <a:pt x="4680425" y="0"/>
                          </a:cubicBezTo>
                          <a:cubicBezTo>
                            <a:pt x="4917958" y="-6714"/>
                            <a:pt x="5111401" y="130695"/>
                            <a:pt x="5086528" y="454754"/>
                          </a:cubicBezTo>
                          <a:cubicBezTo>
                            <a:pt x="5099486" y="586540"/>
                            <a:pt x="5090054" y="749893"/>
                            <a:pt x="5086528" y="945875"/>
                          </a:cubicBezTo>
                          <a:cubicBezTo>
                            <a:pt x="5068698" y="1163708"/>
                            <a:pt x="5074215" y="1211807"/>
                            <a:pt x="5086528" y="1346047"/>
                          </a:cubicBezTo>
                          <a:cubicBezTo>
                            <a:pt x="5096473" y="1457789"/>
                            <a:pt x="5080614" y="1603728"/>
                            <a:pt x="5086528" y="1746220"/>
                          </a:cubicBezTo>
                          <a:cubicBezTo>
                            <a:pt x="5071492" y="1872480"/>
                            <a:pt x="5079566" y="2167963"/>
                            <a:pt x="5086528" y="2273720"/>
                          </a:cubicBezTo>
                          <a:cubicBezTo>
                            <a:pt x="5043496" y="2506713"/>
                            <a:pt x="4895751" y="2727914"/>
                            <a:pt x="4680425" y="2728475"/>
                          </a:cubicBezTo>
                          <a:cubicBezTo>
                            <a:pt x="4595357" y="2733096"/>
                            <a:pt x="4441498" y="2732611"/>
                            <a:pt x="4338479" y="2728475"/>
                          </a:cubicBezTo>
                          <a:cubicBezTo>
                            <a:pt x="4292922" y="2713447"/>
                            <a:pt x="4060936" y="2682746"/>
                            <a:pt x="3825560" y="2728475"/>
                          </a:cubicBezTo>
                          <a:cubicBezTo>
                            <a:pt x="3587622" y="2755027"/>
                            <a:pt x="3521628" y="2699715"/>
                            <a:pt x="3398128" y="2728475"/>
                          </a:cubicBezTo>
                          <a:cubicBezTo>
                            <a:pt x="3242794" y="2761907"/>
                            <a:pt x="3155521" y="2745859"/>
                            <a:pt x="2927952" y="2728475"/>
                          </a:cubicBezTo>
                          <a:cubicBezTo>
                            <a:pt x="2698897" y="2698865"/>
                            <a:pt x="2656809" y="2734253"/>
                            <a:pt x="2543264" y="2728475"/>
                          </a:cubicBezTo>
                          <a:cubicBezTo>
                            <a:pt x="2412905" y="2745596"/>
                            <a:pt x="2299264" y="2738435"/>
                            <a:pt x="2073088" y="2728475"/>
                          </a:cubicBezTo>
                          <a:cubicBezTo>
                            <a:pt x="1852540" y="2716047"/>
                            <a:pt x="1866501" y="2742627"/>
                            <a:pt x="1773885" y="2728475"/>
                          </a:cubicBezTo>
                          <a:cubicBezTo>
                            <a:pt x="1693904" y="2706629"/>
                            <a:pt x="1566771" y="2731150"/>
                            <a:pt x="1474683" y="2728475"/>
                          </a:cubicBezTo>
                          <a:cubicBezTo>
                            <a:pt x="1356058" y="2715225"/>
                            <a:pt x="1177753" y="2753535"/>
                            <a:pt x="1004508" y="2728475"/>
                          </a:cubicBezTo>
                          <a:cubicBezTo>
                            <a:pt x="802847" y="2730066"/>
                            <a:pt x="663889" y="2749012"/>
                            <a:pt x="406102" y="2728475"/>
                          </a:cubicBezTo>
                          <a:cubicBezTo>
                            <a:pt x="177467" y="2744669"/>
                            <a:pt x="-93830" y="2542480"/>
                            <a:pt x="0" y="2273720"/>
                          </a:cubicBezTo>
                          <a:cubicBezTo>
                            <a:pt x="4646" y="2138698"/>
                            <a:pt x="-22922" y="1906540"/>
                            <a:pt x="0" y="1782599"/>
                          </a:cubicBezTo>
                          <a:cubicBezTo>
                            <a:pt x="-4234" y="1682709"/>
                            <a:pt x="-10630" y="1453763"/>
                            <a:pt x="0" y="1291478"/>
                          </a:cubicBezTo>
                          <a:cubicBezTo>
                            <a:pt x="36523" y="1129041"/>
                            <a:pt x="-10661" y="1054645"/>
                            <a:pt x="0" y="891306"/>
                          </a:cubicBezTo>
                          <a:cubicBezTo>
                            <a:pt x="13465" y="735081"/>
                            <a:pt x="-3650" y="656436"/>
                            <a:pt x="0" y="454754"/>
                          </a:cubicBezTo>
                          <a:close/>
                        </a:path>
                        <a:path w="5086528" h="2728475" stroke="0" extrusionOk="0">
                          <a:moveTo>
                            <a:pt x="0" y="454754"/>
                          </a:moveTo>
                          <a:cubicBezTo>
                            <a:pt x="17226" y="175122"/>
                            <a:pt x="170685" y="-63488"/>
                            <a:pt x="406102" y="0"/>
                          </a:cubicBezTo>
                          <a:cubicBezTo>
                            <a:pt x="489990" y="-7708"/>
                            <a:pt x="621181" y="-1508"/>
                            <a:pt x="748048" y="0"/>
                          </a:cubicBezTo>
                          <a:cubicBezTo>
                            <a:pt x="863430" y="-28731"/>
                            <a:pt x="970204" y="-4439"/>
                            <a:pt x="1089994" y="0"/>
                          </a:cubicBezTo>
                          <a:cubicBezTo>
                            <a:pt x="1224459" y="10512"/>
                            <a:pt x="1439937" y="-3059"/>
                            <a:pt x="1560169" y="0"/>
                          </a:cubicBezTo>
                          <a:cubicBezTo>
                            <a:pt x="1673799" y="-33212"/>
                            <a:pt x="1938972" y="14533"/>
                            <a:pt x="2073088" y="0"/>
                          </a:cubicBezTo>
                          <a:cubicBezTo>
                            <a:pt x="2182127" y="4231"/>
                            <a:pt x="2345979" y="-34987"/>
                            <a:pt x="2500520" y="0"/>
                          </a:cubicBezTo>
                          <a:cubicBezTo>
                            <a:pt x="2667313" y="-4341"/>
                            <a:pt x="2717411" y="-12248"/>
                            <a:pt x="2885210" y="0"/>
                          </a:cubicBezTo>
                          <a:cubicBezTo>
                            <a:pt x="3047229" y="11253"/>
                            <a:pt x="3050379" y="-6737"/>
                            <a:pt x="3184412" y="0"/>
                          </a:cubicBezTo>
                          <a:cubicBezTo>
                            <a:pt x="3305141" y="10532"/>
                            <a:pt x="3397673" y="1571"/>
                            <a:pt x="3611844" y="0"/>
                          </a:cubicBezTo>
                          <a:cubicBezTo>
                            <a:pt x="3824424" y="-64"/>
                            <a:pt x="3830439" y="-16312"/>
                            <a:pt x="4039277" y="0"/>
                          </a:cubicBezTo>
                          <a:cubicBezTo>
                            <a:pt x="4235457" y="65720"/>
                            <a:pt x="4462726" y="57610"/>
                            <a:pt x="4680425" y="0"/>
                          </a:cubicBezTo>
                          <a:cubicBezTo>
                            <a:pt x="4868111" y="-103728"/>
                            <a:pt x="5058774" y="269992"/>
                            <a:pt x="5086528" y="454754"/>
                          </a:cubicBezTo>
                          <a:cubicBezTo>
                            <a:pt x="5073259" y="645592"/>
                            <a:pt x="5092273" y="665950"/>
                            <a:pt x="5086528" y="873116"/>
                          </a:cubicBezTo>
                          <a:cubicBezTo>
                            <a:pt x="5089189" y="1081865"/>
                            <a:pt x="5100874" y="1144865"/>
                            <a:pt x="5086528" y="1309668"/>
                          </a:cubicBezTo>
                          <a:cubicBezTo>
                            <a:pt x="5060658" y="1447531"/>
                            <a:pt x="5080211" y="1605780"/>
                            <a:pt x="5086528" y="1728030"/>
                          </a:cubicBezTo>
                          <a:cubicBezTo>
                            <a:pt x="5058615" y="1854371"/>
                            <a:pt x="5081688" y="2102012"/>
                            <a:pt x="5086528" y="2273720"/>
                          </a:cubicBezTo>
                          <a:cubicBezTo>
                            <a:pt x="5086693" y="2552478"/>
                            <a:pt x="4885356" y="2711485"/>
                            <a:pt x="4680425" y="2728475"/>
                          </a:cubicBezTo>
                          <a:cubicBezTo>
                            <a:pt x="4584642" y="2680103"/>
                            <a:pt x="4424830" y="2712659"/>
                            <a:pt x="4167506" y="2728475"/>
                          </a:cubicBezTo>
                          <a:cubicBezTo>
                            <a:pt x="3907882" y="2717734"/>
                            <a:pt x="3871180" y="2714131"/>
                            <a:pt x="3654587" y="2728475"/>
                          </a:cubicBezTo>
                          <a:cubicBezTo>
                            <a:pt x="3451204" y="2739874"/>
                            <a:pt x="3458330" y="2725639"/>
                            <a:pt x="3312642" y="2728475"/>
                          </a:cubicBezTo>
                          <a:cubicBezTo>
                            <a:pt x="3168241" y="2754096"/>
                            <a:pt x="3073291" y="2720407"/>
                            <a:pt x="2842466" y="2728475"/>
                          </a:cubicBezTo>
                          <a:cubicBezTo>
                            <a:pt x="2625648" y="2718441"/>
                            <a:pt x="2635300" y="2723971"/>
                            <a:pt x="2543264" y="2728475"/>
                          </a:cubicBezTo>
                          <a:cubicBezTo>
                            <a:pt x="2427896" y="2722445"/>
                            <a:pt x="2201522" y="2695676"/>
                            <a:pt x="2030345" y="2728475"/>
                          </a:cubicBezTo>
                          <a:cubicBezTo>
                            <a:pt x="1835787" y="2734981"/>
                            <a:pt x="1741906" y="2754063"/>
                            <a:pt x="1602913" y="2728475"/>
                          </a:cubicBezTo>
                          <a:cubicBezTo>
                            <a:pt x="1456858" y="2730180"/>
                            <a:pt x="1338569" y="2735894"/>
                            <a:pt x="1132737" y="2728475"/>
                          </a:cubicBezTo>
                          <a:cubicBezTo>
                            <a:pt x="957633" y="2700166"/>
                            <a:pt x="634968" y="2708986"/>
                            <a:pt x="406102" y="2728475"/>
                          </a:cubicBezTo>
                          <a:cubicBezTo>
                            <a:pt x="203923" y="2715396"/>
                            <a:pt x="-63985" y="2576053"/>
                            <a:pt x="0" y="2273720"/>
                          </a:cubicBezTo>
                          <a:cubicBezTo>
                            <a:pt x="27998" y="2188971"/>
                            <a:pt x="803" y="2041155"/>
                            <a:pt x="0" y="1873547"/>
                          </a:cubicBezTo>
                          <a:cubicBezTo>
                            <a:pt x="-4961" y="1699020"/>
                            <a:pt x="-1423" y="1616739"/>
                            <a:pt x="0" y="1473375"/>
                          </a:cubicBezTo>
                          <a:cubicBezTo>
                            <a:pt x="9064" y="1320811"/>
                            <a:pt x="14203" y="1244564"/>
                            <a:pt x="0" y="1055013"/>
                          </a:cubicBezTo>
                          <a:cubicBezTo>
                            <a:pt x="8874" y="902253"/>
                            <a:pt x="17556" y="600083"/>
                            <a:pt x="0" y="454754"/>
                          </a:cubicBezTo>
                          <a:close/>
                        </a:path>
                        <a:path w="5086528" h="2728475" fill="none" stroke="0" extrusionOk="0">
                          <a:moveTo>
                            <a:pt x="0" y="454754"/>
                          </a:moveTo>
                          <a:cubicBezTo>
                            <a:pt x="19265" y="252162"/>
                            <a:pt x="182926" y="-21330"/>
                            <a:pt x="406102" y="0"/>
                          </a:cubicBezTo>
                          <a:cubicBezTo>
                            <a:pt x="574742" y="6648"/>
                            <a:pt x="718901" y="2151"/>
                            <a:pt x="833534" y="0"/>
                          </a:cubicBezTo>
                          <a:cubicBezTo>
                            <a:pt x="941461" y="9963"/>
                            <a:pt x="1012520" y="-9469"/>
                            <a:pt x="1132737" y="0"/>
                          </a:cubicBezTo>
                          <a:cubicBezTo>
                            <a:pt x="1263725" y="15240"/>
                            <a:pt x="1337329" y="-9083"/>
                            <a:pt x="1474683" y="0"/>
                          </a:cubicBezTo>
                          <a:cubicBezTo>
                            <a:pt x="1609651" y="10217"/>
                            <a:pt x="1646030" y="-5774"/>
                            <a:pt x="1773885" y="0"/>
                          </a:cubicBezTo>
                          <a:cubicBezTo>
                            <a:pt x="1894830" y="20166"/>
                            <a:pt x="2035333" y="-13318"/>
                            <a:pt x="2244061" y="0"/>
                          </a:cubicBezTo>
                          <a:cubicBezTo>
                            <a:pt x="2451872" y="6890"/>
                            <a:pt x="2604573" y="-49237"/>
                            <a:pt x="2756980" y="0"/>
                          </a:cubicBezTo>
                          <a:cubicBezTo>
                            <a:pt x="2909464" y="26100"/>
                            <a:pt x="2949217" y="-11207"/>
                            <a:pt x="3056182" y="0"/>
                          </a:cubicBezTo>
                          <a:cubicBezTo>
                            <a:pt x="3165837" y="-7046"/>
                            <a:pt x="3241606" y="-10768"/>
                            <a:pt x="3398128" y="0"/>
                          </a:cubicBezTo>
                          <a:cubicBezTo>
                            <a:pt x="3525094" y="-6704"/>
                            <a:pt x="3730659" y="49332"/>
                            <a:pt x="3868303" y="0"/>
                          </a:cubicBezTo>
                          <a:cubicBezTo>
                            <a:pt x="3969190" y="-24195"/>
                            <a:pt x="4104579" y="-8436"/>
                            <a:pt x="4252993" y="0"/>
                          </a:cubicBezTo>
                          <a:cubicBezTo>
                            <a:pt x="4362706" y="22679"/>
                            <a:pt x="4504724" y="-23094"/>
                            <a:pt x="4680425" y="0"/>
                          </a:cubicBezTo>
                          <a:cubicBezTo>
                            <a:pt x="4811980" y="37966"/>
                            <a:pt x="5061302" y="163943"/>
                            <a:pt x="5086528" y="454754"/>
                          </a:cubicBezTo>
                          <a:cubicBezTo>
                            <a:pt x="5102597" y="555424"/>
                            <a:pt x="5121749" y="729189"/>
                            <a:pt x="5086528" y="945875"/>
                          </a:cubicBezTo>
                          <a:cubicBezTo>
                            <a:pt x="5067316" y="1167868"/>
                            <a:pt x="5070843" y="1215528"/>
                            <a:pt x="5086528" y="1346047"/>
                          </a:cubicBezTo>
                          <a:cubicBezTo>
                            <a:pt x="5110958" y="1470874"/>
                            <a:pt x="5125985" y="1632872"/>
                            <a:pt x="5086528" y="1746220"/>
                          </a:cubicBezTo>
                          <a:cubicBezTo>
                            <a:pt x="5078741" y="1842116"/>
                            <a:pt x="5071034" y="2150977"/>
                            <a:pt x="5086528" y="2273720"/>
                          </a:cubicBezTo>
                          <a:cubicBezTo>
                            <a:pt x="5066543" y="2545180"/>
                            <a:pt x="4852339" y="2714902"/>
                            <a:pt x="4680425" y="2728475"/>
                          </a:cubicBezTo>
                          <a:cubicBezTo>
                            <a:pt x="4603591" y="2755810"/>
                            <a:pt x="4442386" y="2731554"/>
                            <a:pt x="4338479" y="2728475"/>
                          </a:cubicBezTo>
                          <a:cubicBezTo>
                            <a:pt x="4241322" y="2745802"/>
                            <a:pt x="4081813" y="2692042"/>
                            <a:pt x="3825560" y="2728475"/>
                          </a:cubicBezTo>
                          <a:cubicBezTo>
                            <a:pt x="3593466" y="2753502"/>
                            <a:pt x="3538370" y="2708206"/>
                            <a:pt x="3398128" y="2728475"/>
                          </a:cubicBezTo>
                          <a:cubicBezTo>
                            <a:pt x="3254698" y="2730336"/>
                            <a:pt x="3140254" y="2755498"/>
                            <a:pt x="2927952" y="2728475"/>
                          </a:cubicBezTo>
                          <a:cubicBezTo>
                            <a:pt x="2703561" y="2707470"/>
                            <a:pt x="2656271" y="2728953"/>
                            <a:pt x="2543264" y="2728475"/>
                          </a:cubicBezTo>
                          <a:cubicBezTo>
                            <a:pt x="2398632" y="2736033"/>
                            <a:pt x="2298386" y="2740123"/>
                            <a:pt x="2073088" y="2728475"/>
                          </a:cubicBezTo>
                          <a:cubicBezTo>
                            <a:pt x="1852392" y="2713593"/>
                            <a:pt x="1865639" y="2737101"/>
                            <a:pt x="1773885" y="2728475"/>
                          </a:cubicBezTo>
                          <a:cubicBezTo>
                            <a:pt x="1687223" y="2704444"/>
                            <a:pt x="1569524" y="2723884"/>
                            <a:pt x="1474683" y="2728475"/>
                          </a:cubicBezTo>
                          <a:cubicBezTo>
                            <a:pt x="1373035" y="2729080"/>
                            <a:pt x="1196386" y="2790035"/>
                            <a:pt x="1004508" y="2728475"/>
                          </a:cubicBezTo>
                          <a:cubicBezTo>
                            <a:pt x="806774" y="2687590"/>
                            <a:pt x="695468" y="2725956"/>
                            <a:pt x="406102" y="2728475"/>
                          </a:cubicBezTo>
                          <a:cubicBezTo>
                            <a:pt x="221153" y="2750550"/>
                            <a:pt x="-56813" y="2491275"/>
                            <a:pt x="0" y="2273720"/>
                          </a:cubicBezTo>
                          <a:cubicBezTo>
                            <a:pt x="1041" y="2145776"/>
                            <a:pt x="-5215" y="1891378"/>
                            <a:pt x="0" y="1782599"/>
                          </a:cubicBezTo>
                          <a:cubicBezTo>
                            <a:pt x="23949" y="1645792"/>
                            <a:pt x="-26416" y="1447557"/>
                            <a:pt x="0" y="1291478"/>
                          </a:cubicBezTo>
                          <a:cubicBezTo>
                            <a:pt x="21053" y="1131885"/>
                            <a:pt x="-14226" y="1044305"/>
                            <a:pt x="0" y="891306"/>
                          </a:cubicBezTo>
                          <a:cubicBezTo>
                            <a:pt x="28130" y="735898"/>
                            <a:pt x="7492" y="631274"/>
                            <a:pt x="0" y="4547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Chỉ trò chuyện với người quen khi đến môi trường mới.</a:t>
              </a:r>
              <a:endParaRPr kumimoji="0" lang="vi-VN"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8A46C195-3822-FB44-094C-7CEB7F2AE17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49214322-B1E9-B395-7A1A-20BCAFDCD2A8}"/>
                </a:ext>
              </a:extLst>
            </p:cNvPr>
            <p:cNvSpPr txBox="1"/>
            <p:nvPr/>
          </p:nvSpPr>
          <p:spPr>
            <a:xfrm>
              <a:off x="2588618" y="207660"/>
              <a:ext cx="756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Arial" panose="020B0604020202020204" pitchFamily="34" charset="0"/>
                  <a:ea typeface="LNTH-LuoLuoNotangYuanTi 1" pitchFamily="2" charset="-128"/>
                  <a:cs typeface="LNTH-LuoLuoNotangYuanTi 1" pitchFamily="2" charset="-128"/>
                </a:rPr>
                <a:t>2</a:t>
              </a:r>
              <a:endParaRPr kumimoji="0" lang="en-US"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nvGrpSpPr>
          <p:cNvPr id="17" name="Nhóm 3">
            <a:extLst>
              <a:ext uri="{FF2B5EF4-FFF2-40B4-BE49-F238E27FC236}">
                <a16:creationId xmlns:a16="http://schemas.microsoft.com/office/drawing/2014/main" id="{F5BC75F7-30B1-99B0-4081-C82FB84F7C98}"/>
              </a:ext>
            </a:extLst>
          </p:cNvPr>
          <p:cNvGrpSpPr/>
          <p:nvPr/>
        </p:nvGrpSpPr>
        <p:grpSpPr>
          <a:xfrm>
            <a:off x="4882799" y="3730190"/>
            <a:ext cx="3116168" cy="3125485"/>
            <a:chOff x="2835790" y="3461563"/>
            <a:chExt cx="2667594" cy="2801115"/>
          </a:xfrm>
        </p:grpSpPr>
        <p:pic>
          <p:nvPicPr>
            <p:cNvPr id="18" name="Hình ảnh 19">
              <a:extLst>
                <a:ext uri="{FF2B5EF4-FFF2-40B4-BE49-F238E27FC236}">
                  <a16:creationId xmlns:a16="http://schemas.microsoft.com/office/drawing/2014/main" id="{30C21E50-5899-C474-97DF-EBD9C3CED3C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20" name="Nhóm 20">
              <a:extLst>
                <a:ext uri="{FF2B5EF4-FFF2-40B4-BE49-F238E27FC236}">
                  <a16:creationId xmlns:a16="http://schemas.microsoft.com/office/drawing/2014/main" id="{0B31E5EF-65D3-6E8B-408F-B124B991DE6D}"/>
                </a:ext>
              </a:extLst>
            </p:cNvPr>
            <p:cNvGrpSpPr/>
            <p:nvPr/>
          </p:nvGrpSpPr>
          <p:grpSpPr>
            <a:xfrm>
              <a:off x="3332752" y="5247015"/>
              <a:ext cx="2074024" cy="1015663"/>
              <a:chOff x="5701195" y="5354968"/>
              <a:chExt cx="2074024" cy="1015663"/>
            </a:xfrm>
          </p:grpSpPr>
          <p:sp>
            <p:nvSpPr>
              <p:cNvPr id="21" name="Hình chữ nhật: Góc Tròn 21">
                <a:extLst>
                  <a:ext uri="{FF2B5EF4-FFF2-40B4-BE49-F238E27FC236}">
                    <a16:creationId xmlns:a16="http://schemas.microsoft.com/office/drawing/2014/main" id="{1401A560-9E8C-108F-2110-B3779B3DBE27}"/>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ộp Văn bản 24">
                <a:extLst>
                  <a:ext uri="{FF2B5EF4-FFF2-40B4-BE49-F238E27FC236}">
                    <a16:creationId xmlns:a16="http://schemas.microsoft.com/office/drawing/2014/main" id="{C46D63AC-89A5-F028-D956-775592237E18}"/>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E66FACD2-B109-2DCE-C576-8DAF5C76BD60}"/>
              </a:ext>
            </a:extLst>
          </p:cNvPr>
          <p:cNvSpPr/>
          <p:nvPr/>
        </p:nvSpPr>
        <p:spPr>
          <a:xfrm>
            <a:off x="230061" y="474564"/>
            <a:ext cx="11674071" cy="1289009"/>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2BDDD817-9C17-C1F6-6969-9D9EB6B81102}"/>
              </a:ext>
            </a:extLst>
          </p:cNvPr>
          <p:cNvSpPr txBox="1"/>
          <p:nvPr/>
        </p:nvSpPr>
        <p:spPr>
          <a:xfrm>
            <a:off x="666714" y="765570"/>
            <a:ext cx="10983419"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Em có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đồng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tình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với</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việc</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làm</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vi-VN" sz="4100" b="1" i="0" u="none" strike="noStrike" kern="1200" cap="none" spc="0" normalizeH="0" baseline="0" noProof="0" dirty="0">
                <a:ln w="0"/>
                <a:solidFill>
                  <a:srgbClr val="C71A29"/>
                </a:solidFill>
                <a:effectLst/>
                <a:uLnTx/>
                <a:uFillTx/>
                <a:latin typeface="Arial" panose="020B0604020202020204" pitchFamily="34" charset="0"/>
                <a:ea typeface="LNTH-LuoLuoNotangYuanTi 1" pitchFamily="2" charset="-128"/>
                <a:cs typeface="LNTH-LuoLuoNotangYuanTi 1" pitchFamily="2" charset="-128"/>
              </a:rPr>
              <a:t>này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không</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Vì sao?</a:t>
            </a:r>
          </a:p>
        </p:txBody>
      </p:sp>
      <p:grpSp>
        <p:nvGrpSpPr>
          <p:cNvPr id="13" name="Nhóm 2">
            <a:extLst>
              <a:ext uri="{FF2B5EF4-FFF2-40B4-BE49-F238E27FC236}">
                <a16:creationId xmlns:a16="http://schemas.microsoft.com/office/drawing/2014/main" id="{783106FF-EECA-5FE9-47A6-1E022DDFBBEB}"/>
              </a:ext>
            </a:extLst>
          </p:cNvPr>
          <p:cNvGrpSpPr/>
          <p:nvPr/>
        </p:nvGrpSpPr>
        <p:grpSpPr>
          <a:xfrm>
            <a:off x="849179" y="1737973"/>
            <a:ext cx="4787522" cy="3526872"/>
            <a:chOff x="590417" y="-116289"/>
            <a:chExt cx="4787522" cy="3526872"/>
          </a:xfrm>
        </p:grpSpPr>
        <p:sp>
          <p:nvSpPr>
            <p:cNvPr id="14" name="Hình chữ nhật: Góc Tròn 15">
              <a:extLst>
                <a:ext uri="{FF2B5EF4-FFF2-40B4-BE49-F238E27FC236}">
                  <a16:creationId xmlns:a16="http://schemas.microsoft.com/office/drawing/2014/main" id="{870F358A-76EF-AD77-AD62-61E3C7ADE622}"/>
                </a:ext>
              </a:extLst>
            </p:cNvPr>
            <p:cNvSpPr/>
            <p:nvPr/>
          </p:nvSpPr>
          <p:spPr>
            <a:xfrm>
              <a:off x="590417" y="633968"/>
              <a:ext cx="4787522" cy="2776615"/>
            </a:xfrm>
            <a:custGeom>
              <a:avLst/>
              <a:gdLst>
                <a:gd name="connsiteX0" fmla="*/ 0 w 4787522"/>
                <a:gd name="connsiteY0" fmla="*/ 462778 h 2776615"/>
                <a:gd name="connsiteX1" fmla="*/ 382230 w 4787522"/>
                <a:gd name="connsiteY1" fmla="*/ 0 h 2776615"/>
                <a:gd name="connsiteX2" fmla="*/ 784536 w 4787522"/>
                <a:gd name="connsiteY2" fmla="*/ 0 h 2776615"/>
                <a:gd name="connsiteX3" fmla="*/ 1066150 w 4787522"/>
                <a:gd name="connsiteY3" fmla="*/ 0 h 2776615"/>
                <a:gd name="connsiteX4" fmla="*/ 1387995 w 4787522"/>
                <a:gd name="connsiteY4" fmla="*/ 0 h 2776615"/>
                <a:gd name="connsiteX5" fmla="*/ 1669609 w 4787522"/>
                <a:gd name="connsiteY5" fmla="*/ 0 h 2776615"/>
                <a:gd name="connsiteX6" fmla="*/ 2112146 w 4787522"/>
                <a:gd name="connsiteY6" fmla="*/ 0 h 2776615"/>
                <a:gd name="connsiteX7" fmla="*/ 2594913 w 4787522"/>
                <a:gd name="connsiteY7" fmla="*/ 0 h 2776615"/>
                <a:gd name="connsiteX8" fmla="*/ 2876528 w 4787522"/>
                <a:gd name="connsiteY8" fmla="*/ 0 h 2776615"/>
                <a:gd name="connsiteX9" fmla="*/ 3198372 w 4787522"/>
                <a:gd name="connsiteY9" fmla="*/ 0 h 2776615"/>
                <a:gd name="connsiteX10" fmla="*/ 3640909 w 4787522"/>
                <a:gd name="connsiteY10" fmla="*/ 0 h 2776615"/>
                <a:gd name="connsiteX11" fmla="*/ 4002984 w 4787522"/>
                <a:gd name="connsiteY11" fmla="*/ 0 h 2776615"/>
                <a:gd name="connsiteX12" fmla="*/ 4405290 w 4787522"/>
                <a:gd name="connsiteY12" fmla="*/ 0 h 2776615"/>
                <a:gd name="connsiteX13" fmla="*/ 4787522 w 4787522"/>
                <a:gd name="connsiteY13" fmla="*/ 462778 h 2776615"/>
                <a:gd name="connsiteX14" fmla="*/ 4787522 w 4787522"/>
                <a:gd name="connsiteY14" fmla="*/ 962564 h 2776615"/>
                <a:gd name="connsiteX15" fmla="*/ 4787522 w 4787522"/>
                <a:gd name="connsiteY15" fmla="*/ 1369796 h 2776615"/>
                <a:gd name="connsiteX16" fmla="*/ 4787522 w 4787522"/>
                <a:gd name="connsiteY16" fmla="*/ 1777029 h 2776615"/>
                <a:gd name="connsiteX17" fmla="*/ 4787522 w 4787522"/>
                <a:gd name="connsiteY17" fmla="*/ 2313836 h 2776615"/>
                <a:gd name="connsiteX18" fmla="*/ 4405290 w 4787522"/>
                <a:gd name="connsiteY18" fmla="*/ 2776615 h 2776615"/>
                <a:gd name="connsiteX19" fmla="*/ 4083445 w 4787522"/>
                <a:gd name="connsiteY19" fmla="*/ 2776615 h 2776615"/>
                <a:gd name="connsiteX20" fmla="*/ 3600678 w 4787522"/>
                <a:gd name="connsiteY20" fmla="*/ 2776615 h 2776615"/>
                <a:gd name="connsiteX21" fmla="*/ 3198372 w 4787522"/>
                <a:gd name="connsiteY21" fmla="*/ 2776615 h 2776615"/>
                <a:gd name="connsiteX22" fmla="*/ 2755835 w 4787522"/>
                <a:gd name="connsiteY22" fmla="*/ 2776615 h 2776615"/>
                <a:gd name="connsiteX23" fmla="*/ 2393760 w 4787522"/>
                <a:gd name="connsiteY23" fmla="*/ 2776615 h 2776615"/>
                <a:gd name="connsiteX24" fmla="*/ 1951223 w 4787522"/>
                <a:gd name="connsiteY24" fmla="*/ 2776615 h 2776615"/>
                <a:gd name="connsiteX25" fmla="*/ 1669609 w 4787522"/>
                <a:gd name="connsiteY25" fmla="*/ 2776615 h 2776615"/>
                <a:gd name="connsiteX26" fmla="*/ 1387995 w 4787522"/>
                <a:gd name="connsiteY26" fmla="*/ 2776615 h 2776615"/>
                <a:gd name="connsiteX27" fmla="*/ 945458 w 4787522"/>
                <a:gd name="connsiteY27" fmla="*/ 2776615 h 2776615"/>
                <a:gd name="connsiteX28" fmla="*/ 382230 w 4787522"/>
                <a:gd name="connsiteY28" fmla="*/ 2776615 h 2776615"/>
                <a:gd name="connsiteX29" fmla="*/ 0 w 4787522"/>
                <a:gd name="connsiteY29" fmla="*/ 2313836 h 2776615"/>
                <a:gd name="connsiteX30" fmla="*/ 0 w 4787522"/>
                <a:gd name="connsiteY30" fmla="*/ 1814050 h 2776615"/>
                <a:gd name="connsiteX31" fmla="*/ 0 w 4787522"/>
                <a:gd name="connsiteY31" fmla="*/ 1314265 h 2776615"/>
                <a:gd name="connsiteX32" fmla="*/ 0 w 4787522"/>
                <a:gd name="connsiteY32" fmla="*/ 907032 h 2776615"/>
                <a:gd name="connsiteX33" fmla="*/ 0 w 4787522"/>
                <a:gd name="connsiteY33" fmla="*/ 462778 h 2776615"/>
                <a:gd name="connsiteX0" fmla="*/ 0 w 4787522"/>
                <a:gd name="connsiteY0" fmla="*/ 462778 h 2776615"/>
                <a:gd name="connsiteX1" fmla="*/ 382230 w 4787522"/>
                <a:gd name="connsiteY1" fmla="*/ 0 h 2776615"/>
                <a:gd name="connsiteX2" fmla="*/ 704075 w 4787522"/>
                <a:gd name="connsiteY2" fmla="*/ 0 h 2776615"/>
                <a:gd name="connsiteX3" fmla="*/ 1025919 w 4787522"/>
                <a:gd name="connsiteY3" fmla="*/ 0 h 2776615"/>
                <a:gd name="connsiteX4" fmla="*/ 1468456 w 4787522"/>
                <a:gd name="connsiteY4" fmla="*/ 0 h 2776615"/>
                <a:gd name="connsiteX5" fmla="*/ 1951223 w 4787522"/>
                <a:gd name="connsiteY5" fmla="*/ 0 h 2776615"/>
                <a:gd name="connsiteX6" fmla="*/ 2353529 w 4787522"/>
                <a:gd name="connsiteY6" fmla="*/ 0 h 2776615"/>
                <a:gd name="connsiteX7" fmla="*/ 2715605 w 4787522"/>
                <a:gd name="connsiteY7" fmla="*/ 0 h 2776615"/>
                <a:gd name="connsiteX8" fmla="*/ 2997219 w 4787522"/>
                <a:gd name="connsiteY8" fmla="*/ 0 h 2776615"/>
                <a:gd name="connsiteX9" fmla="*/ 3399525 w 4787522"/>
                <a:gd name="connsiteY9" fmla="*/ 0 h 2776615"/>
                <a:gd name="connsiteX10" fmla="*/ 3801832 w 4787522"/>
                <a:gd name="connsiteY10" fmla="*/ 0 h 2776615"/>
                <a:gd name="connsiteX11" fmla="*/ 4405290 w 4787522"/>
                <a:gd name="connsiteY11" fmla="*/ 0 h 2776615"/>
                <a:gd name="connsiteX12" fmla="*/ 4787522 w 4787522"/>
                <a:gd name="connsiteY12" fmla="*/ 462778 h 2776615"/>
                <a:gd name="connsiteX13" fmla="*/ 4787522 w 4787522"/>
                <a:gd name="connsiteY13" fmla="*/ 888521 h 2776615"/>
                <a:gd name="connsiteX14" fmla="*/ 4787522 w 4787522"/>
                <a:gd name="connsiteY14" fmla="*/ 1332775 h 2776615"/>
                <a:gd name="connsiteX15" fmla="*/ 4787522 w 4787522"/>
                <a:gd name="connsiteY15" fmla="*/ 1758519 h 2776615"/>
                <a:gd name="connsiteX16" fmla="*/ 4787522 w 4787522"/>
                <a:gd name="connsiteY16" fmla="*/ 2313836 h 2776615"/>
                <a:gd name="connsiteX17" fmla="*/ 4405290 w 4787522"/>
                <a:gd name="connsiteY17" fmla="*/ 2776615 h 2776615"/>
                <a:gd name="connsiteX18" fmla="*/ 3922523 w 4787522"/>
                <a:gd name="connsiteY18" fmla="*/ 2776615 h 2776615"/>
                <a:gd name="connsiteX19" fmla="*/ 3439756 w 4787522"/>
                <a:gd name="connsiteY19" fmla="*/ 2776615 h 2776615"/>
                <a:gd name="connsiteX20" fmla="*/ 3117911 w 4787522"/>
                <a:gd name="connsiteY20" fmla="*/ 2776615 h 2776615"/>
                <a:gd name="connsiteX21" fmla="*/ 2675374 w 4787522"/>
                <a:gd name="connsiteY21" fmla="*/ 2776615 h 2776615"/>
                <a:gd name="connsiteX22" fmla="*/ 2393760 w 4787522"/>
                <a:gd name="connsiteY22" fmla="*/ 2776615 h 2776615"/>
                <a:gd name="connsiteX23" fmla="*/ 1910992 w 4787522"/>
                <a:gd name="connsiteY23" fmla="*/ 2776615 h 2776615"/>
                <a:gd name="connsiteX24" fmla="*/ 1508687 w 4787522"/>
                <a:gd name="connsiteY24" fmla="*/ 2776615 h 2776615"/>
                <a:gd name="connsiteX25" fmla="*/ 1066150 w 4787522"/>
                <a:gd name="connsiteY25" fmla="*/ 2776615 h 2776615"/>
                <a:gd name="connsiteX26" fmla="*/ 382230 w 4787522"/>
                <a:gd name="connsiteY26" fmla="*/ 2776615 h 2776615"/>
                <a:gd name="connsiteX27" fmla="*/ 0 w 4787522"/>
                <a:gd name="connsiteY27" fmla="*/ 2313836 h 2776615"/>
                <a:gd name="connsiteX28" fmla="*/ 0 w 4787522"/>
                <a:gd name="connsiteY28" fmla="*/ 1906603 h 2776615"/>
                <a:gd name="connsiteX29" fmla="*/ 0 w 4787522"/>
                <a:gd name="connsiteY29" fmla="*/ 1499371 h 2776615"/>
                <a:gd name="connsiteX30" fmla="*/ 0 w 4787522"/>
                <a:gd name="connsiteY30" fmla="*/ 1073627 h 2776615"/>
                <a:gd name="connsiteX31" fmla="*/ 0 w 4787522"/>
                <a:gd name="connsiteY31" fmla="*/ 462778 h 2776615"/>
                <a:gd name="connsiteX0" fmla="*/ 0 w 4787522"/>
                <a:gd name="connsiteY0" fmla="*/ 462778 h 2776615"/>
                <a:gd name="connsiteX1" fmla="*/ 382230 w 4787522"/>
                <a:gd name="connsiteY1" fmla="*/ 0 h 2776615"/>
                <a:gd name="connsiteX2" fmla="*/ 784536 w 4787522"/>
                <a:gd name="connsiteY2" fmla="*/ 0 h 2776615"/>
                <a:gd name="connsiteX3" fmla="*/ 1066150 w 4787522"/>
                <a:gd name="connsiteY3" fmla="*/ 0 h 2776615"/>
                <a:gd name="connsiteX4" fmla="*/ 1387995 w 4787522"/>
                <a:gd name="connsiteY4" fmla="*/ 0 h 2776615"/>
                <a:gd name="connsiteX5" fmla="*/ 1669609 w 4787522"/>
                <a:gd name="connsiteY5" fmla="*/ 0 h 2776615"/>
                <a:gd name="connsiteX6" fmla="*/ 2112146 w 4787522"/>
                <a:gd name="connsiteY6" fmla="*/ 0 h 2776615"/>
                <a:gd name="connsiteX7" fmla="*/ 2594913 w 4787522"/>
                <a:gd name="connsiteY7" fmla="*/ 0 h 2776615"/>
                <a:gd name="connsiteX8" fmla="*/ 2876528 w 4787522"/>
                <a:gd name="connsiteY8" fmla="*/ 0 h 2776615"/>
                <a:gd name="connsiteX9" fmla="*/ 3198372 w 4787522"/>
                <a:gd name="connsiteY9" fmla="*/ 0 h 2776615"/>
                <a:gd name="connsiteX10" fmla="*/ 3640909 w 4787522"/>
                <a:gd name="connsiteY10" fmla="*/ 0 h 2776615"/>
                <a:gd name="connsiteX11" fmla="*/ 4002984 w 4787522"/>
                <a:gd name="connsiteY11" fmla="*/ 0 h 2776615"/>
                <a:gd name="connsiteX12" fmla="*/ 4405290 w 4787522"/>
                <a:gd name="connsiteY12" fmla="*/ 0 h 2776615"/>
                <a:gd name="connsiteX13" fmla="*/ 4787522 w 4787522"/>
                <a:gd name="connsiteY13" fmla="*/ 462778 h 2776615"/>
                <a:gd name="connsiteX14" fmla="*/ 4787522 w 4787522"/>
                <a:gd name="connsiteY14" fmla="*/ 962564 h 2776615"/>
                <a:gd name="connsiteX15" fmla="*/ 4787522 w 4787522"/>
                <a:gd name="connsiteY15" fmla="*/ 1369796 h 2776615"/>
                <a:gd name="connsiteX16" fmla="*/ 4787522 w 4787522"/>
                <a:gd name="connsiteY16" fmla="*/ 1777029 h 2776615"/>
                <a:gd name="connsiteX17" fmla="*/ 4787522 w 4787522"/>
                <a:gd name="connsiteY17" fmla="*/ 2313836 h 2776615"/>
                <a:gd name="connsiteX18" fmla="*/ 4405290 w 4787522"/>
                <a:gd name="connsiteY18" fmla="*/ 2776615 h 2776615"/>
                <a:gd name="connsiteX19" fmla="*/ 4083445 w 4787522"/>
                <a:gd name="connsiteY19" fmla="*/ 2776615 h 2776615"/>
                <a:gd name="connsiteX20" fmla="*/ 3600678 w 4787522"/>
                <a:gd name="connsiteY20" fmla="*/ 2776615 h 2776615"/>
                <a:gd name="connsiteX21" fmla="*/ 3198372 w 4787522"/>
                <a:gd name="connsiteY21" fmla="*/ 2776615 h 2776615"/>
                <a:gd name="connsiteX22" fmla="*/ 2755835 w 4787522"/>
                <a:gd name="connsiteY22" fmla="*/ 2776615 h 2776615"/>
                <a:gd name="connsiteX23" fmla="*/ 2393760 w 4787522"/>
                <a:gd name="connsiteY23" fmla="*/ 2776615 h 2776615"/>
                <a:gd name="connsiteX24" fmla="*/ 1951223 w 4787522"/>
                <a:gd name="connsiteY24" fmla="*/ 2776615 h 2776615"/>
                <a:gd name="connsiteX25" fmla="*/ 1669609 w 4787522"/>
                <a:gd name="connsiteY25" fmla="*/ 2776615 h 2776615"/>
                <a:gd name="connsiteX26" fmla="*/ 1387995 w 4787522"/>
                <a:gd name="connsiteY26" fmla="*/ 2776615 h 2776615"/>
                <a:gd name="connsiteX27" fmla="*/ 945458 w 4787522"/>
                <a:gd name="connsiteY27" fmla="*/ 2776615 h 2776615"/>
                <a:gd name="connsiteX28" fmla="*/ 382230 w 4787522"/>
                <a:gd name="connsiteY28" fmla="*/ 2776615 h 2776615"/>
                <a:gd name="connsiteX29" fmla="*/ 0 w 4787522"/>
                <a:gd name="connsiteY29" fmla="*/ 2313836 h 2776615"/>
                <a:gd name="connsiteX30" fmla="*/ 0 w 4787522"/>
                <a:gd name="connsiteY30" fmla="*/ 1814050 h 2776615"/>
                <a:gd name="connsiteX31" fmla="*/ 0 w 4787522"/>
                <a:gd name="connsiteY31" fmla="*/ 1314265 h 2776615"/>
                <a:gd name="connsiteX32" fmla="*/ 0 w 4787522"/>
                <a:gd name="connsiteY32" fmla="*/ 907032 h 2776615"/>
                <a:gd name="connsiteX33" fmla="*/ 0 w 4787522"/>
                <a:gd name="connsiteY33"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7522" h="2776615" fill="none" extrusionOk="0">
                  <a:moveTo>
                    <a:pt x="0" y="462778"/>
                  </a:moveTo>
                  <a:cubicBezTo>
                    <a:pt x="-40314" y="222682"/>
                    <a:pt x="226073" y="63441"/>
                    <a:pt x="382230" y="0"/>
                  </a:cubicBezTo>
                  <a:cubicBezTo>
                    <a:pt x="543627" y="40981"/>
                    <a:pt x="657640" y="21570"/>
                    <a:pt x="784536" y="0"/>
                  </a:cubicBezTo>
                  <a:cubicBezTo>
                    <a:pt x="873559" y="7674"/>
                    <a:pt x="936049" y="13401"/>
                    <a:pt x="1066150" y="0"/>
                  </a:cubicBezTo>
                  <a:cubicBezTo>
                    <a:pt x="1152066" y="11379"/>
                    <a:pt x="1265914" y="-27005"/>
                    <a:pt x="1387995" y="0"/>
                  </a:cubicBezTo>
                  <a:cubicBezTo>
                    <a:pt x="1508330" y="21375"/>
                    <a:pt x="1576672" y="-16599"/>
                    <a:pt x="1669609" y="0"/>
                  </a:cubicBezTo>
                  <a:cubicBezTo>
                    <a:pt x="1774937" y="-549"/>
                    <a:pt x="1968203" y="25846"/>
                    <a:pt x="2112146" y="0"/>
                  </a:cubicBezTo>
                  <a:cubicBezTo>
                    <a:pt x="2299813" y="-49106"/>
                    <a:pt x="2423527" y="-6909"/>
                    <a:pt x="2594913" y="0"/>
                  </a:cubicBezTo>
                  <a:cubicBezTo>
                    <a:pt x="2746246" y="25818"/>
                    <a:pt x="2788773" y="-13575"/>
                    <a:pt x="2876528" y="0"/>
                  </a:cubicBezTo>
                  <a:cubicBezTo>
                    <a:pt x="2962701" y="32482"/>
                    <a:pt x="3087978" y="-27103"/>
                    <a:pt x="3198372" y="0"/>
                  </a:cubicBezTo>
                  <a:cubicBezTo>
                    <a:pt x="3339865" y="4931"/>
                    <a:pt x="3501881" y="83452"/>
                    <a:pt x="3640909" y="0"/>
                  </a:cubicBezTo>
                  <a:cubicBezTo>
                    <a:pt x="3809108" y="-1406"/>
                    <a:pt x="3910843" y="26265"/>
                    <a:pt x="4002984" y="0"/>
                  </a:cubicBezTo>
                  <a:cubicBezTo>
                    <a:pt x="4139591" y="3526"/>
                    <a:pt x="4233736" y="-25333"/>
                    <a:pt x="4405290" y="0"/>
                  </a:cubicBezTo>
                  <a:cubicBezTo>
                    <a:pt x="4621756" y="-3403"/>
                    <a:pt x="4823791" y="101694"/>
                    <a:pt x="4787522" y="462778"/>
                  </a:cubicBezTo>
                  <a:cubicBezTo>
                    <a:pt x="4798830" y="639319"/>
                    <a:pt x="4773639" y="797953"/>
                    <a:pt x="4787522" y="962564"/>
                  </a:cubicBezTo>
                  <a:cubicBezTo>
                    <a:pt x="4768578" y="1175368"/>
                    <a:pt x="4780675" y="1220749"/>
                    <a:pt x="4787522" y="1369796"/>
                  </a:cubicBezTo>
                  <a:cubicBezTo>
                    <a:pt x="4792275" y="1456394"/>
                    <a:pt x="4774677" y="1626100"/>
                    <a:pt x="4787522" y="1777029"/>
                  </a:cubicBezTo>
                  <a:cubicBezTo>
                    <a:pt x="4767595" y="1925654"/>
                    <a:pt x="4790428" y="2245015"/>
                    <a:pt x="4787522" y="2313836"/>
                  </a:cubicBezTo>
                  <a:cubicBezTo>
                    <a:pt x="4774601" y="2559800"/>
                    <a:pt x="4571145" y="2725790"/>
                    <a:pt x="4405290" y="2776615"/>
                  </a:cubicBezTo>
                  <a:cubicBezTo>
                    <a:pt x="4332246" y="2771099"/>
                    <a:pt x="4192530" y="2782796"/>
                    <a:pt x="4083445" y="2776615"/>
                  </a:cubicBezTo>
                  <a:cubicBezTo>
                    <a:pt x="4052714" y="2758140"/>
                    <a:pt x="3829484" y="2702690"/>
                    <a:pt x="3600678" y="2776615"/>
                  </a:cubicBezTo>
                  <a:cubicBezTo>
                    <a:pt x="3362815" y="2805030"/>
                    <a:pt x="3298864" y="2741412"/>
                    <a:pt x="3198372" y="2776615"/>
                  </a:cubicBezTo>
                  <a:cubicBezTo>
                    <a:pt x="3037806" y="2820411"/>
                    <a:pt x="2973072" y="2780560"/>
                    <a:pt x="2755835" y="2776615"/>
                  </a:cubicBezTo>
                  <a:cubicBezTo>
                    <a:pt x="2540989" y="2748509"/>
                    <a:pt x="2484342" y="2790028"/>
                    <a:pt x="2393760" y="2776615"/>
                  </a:cubicBezTo>
                  <a:cubicBezTo>
                    <a:pt x="2253884" y="2819797"/>
                    <a:pt x="2174228" y="2784337"/>
                    <a:pt x="1951223" y="2776615"/>
                  </a:cubicBezTo>
                  <a:cubicBezTo>
                    <a:pt x="1746984" y="2758303"/>
                    <a:pt x="1758796" y="2794645"/>
                    <a:pt x="1669609" y="2776615"/>
                  </a:cubicBezTo>
                  <a:cubicBezTo>
                    <a:pt x="1603196" y="2748124"/>
                    <a:pt x="1491247" y="2792542"/>
                    <a:pt x="1387995" y="2776615"/>
                  </a:cubicBezTo>
                  <a:cubicBezTo>
                    <a:pt x="1255381" y="2753373"/>
                    <a:pt x="1081817" y="2810240"/>
                    <a:pt x="945458" y="2776615"/>
                  </a:cubicBezTo>
                  <a:cubicBezTo>
                    <a:pt x="754068" y="2788294"/>
                    <a:pt x="613086" y="2803621"/>
                    <a:pt x="382230" y="2776615"/>
                  </a:cubicBezTo>
                  <a:cubicBezTo>
                    <a:pt x="135702" y="2774435"/>
                    <a:pt x="-88482" y="2587048"/>
                    <a:pt x="0" y="2313836"/>
                  </a:cubicBezTo>
                  <a:cubicBezTo>
                    <a:pt x="7152" y="2150645"/>
                    <a:pt x="-28950" y="1947925"/>
                    <a:pt x="0" y="1814050"/>
                  </a:cubicBezTo>
                  <a:cubicBezTo>
                    <a:pt x="-27513" y="1726911"/>
                    <a:pt x="10834" y="1480883"/>
                    <a:pt x="0" y="1314265"/>
                  </a:cubicBezTo>
                  <a:cubicBezTo>
                    <a:pt x="52257" y="1148224"/>
                    <a:pt x="-12914" y="1079800"/>
                    <a:pt x="0" y="907032"/>
                  </a:cubicBezTo>
                  <a:cubicBezTo>
                    <a:pt x="19261" y="747606"/>
                    <a:pt x="-6631" y="675326"/>
                    <a:pt x="0" y="462778"/>
                  </a:cubicBezTo>
                  <a:close/>
                </a:path>
                <a:path w="4787522" h="2776615" stroke="0" extrusionOk="0">
                  <a:moveTo>
                    <a:pt x="0" y="462778"/>
                  </a:moveTo>
                  <a:cubicBezTo>
                    <a:pt x="24915" y="194642"/>
                    <a:pt x="155783" y="-79757"/>
                    <a:pt x="382230" y="0"/>
                  </a:cubicBezTo>
                  <a:cubicBezTo>
                    <a:pt x="481478" y="5492"/>
                    <a:pt x="578342" y="-6676"/>
                    <a:pt x="704075" y="0"/>
                  </a:cubicBezTo>
                  <a:cubicBezTo>
                    <a:pt x="814794" y="-43580"/>
                    <a:pt x="939156" y="-299"/>
                    <a:pt x="1025919" y="0"/>
                  </a:cubicBezTo>
                  <a:cubicBezTo>
                    <a:pt x="1167363" y="30393"/>
                    <a:pt x="1357886" y="1792"/>
                    <a:pt x="1468456" y="0"/>
                  </a:cubicBezTo>
                  <a:cubicBezTo>
                    <a:pt x="1593266" y="-65801"/>
                    <a:pt x="1821747" y="31603"/>
                    <a:pt x="1951223" y="0"/>
                  </a:cubicBezTo>
                  <a:cubicBezTo>
                    <a:pt x="2045307" y="4179"/>
                    <a:pt x="2214407" y="-51729"/>
                    <a:pt x="2353529" y="0"/>
                  </a:cubicBezTo>
                  <a:cubicBezTo>
                    <a:pt x="2511148" y="-9086"/>
                    <a:pt x="2549158" y="-9157"/>
                    <a:pt x="2715605" y="0"/>
                  </a:cubicBezTo>
                  <a:cubicBezTo>
                    <a:pt x="2869429" y="12032"/>
                    <a:pt x="2868346" y="-11465"/>
                    <a:pt x="2997219" y="0"/>
                  </a:cubicBezTo>
                  <a:cubicBezTo>
                    <a:pt x="3096532" y="16223"/>
                    <a:pt x="3185628" y="22604"/>
                    <a:pt x="3399525" y="0"/>
                  </a:cubicBezTo>
                  <a:cubicBezTo>
                    <a:pt x="3591906" y="-1234"/>
                    <a:pt x="3604497" y="-16225"/>
                    <a:pt x="3801832" y="0"/>
                  </a:cubicBezTo>
                  <a:cubicBezTo>
                    <a:pt x="3984150" y="76477"/>
                    <a:pt x="4200507" y="49432"/>
                    <a:pt x="4405290" y="0"/>
                  </a:cubicBezTo>
                  <a:cubicBezTo>
                    <a:pt x="4586699" y="-91834"/>
                    <a:pt x="4748019" y="300080"/>
                    <a:pt x="4787522" y="462778"/>
                  </a:cubicBezTo>
                  <a:cubicBezTo>
                    <a:pt x="4776085" y="654178"/>
                    <a:pt x="4801969" y="677796"/>
                    <a:pt x="4787522" y="888521"/>
                  </a:cubicBezTo>
                  <a:cubicBezTo>
                    <a:pt x="4794171" y="1101976"/>
                    <a:pt x="4796578" y="1149689"/>
                    <a:pt x="4787522" y="1332775"/>
                  </a:cubicBezTo>
                  <a:cubicBezTo>
                    <a:pt x="4752064" y="1451953"/>
                    <a:pt x="4784148" y="1646219"/>
                    <a:pt x="4787522" y="1758519"/>
                  </a:cubicBezTo>
                  <a:cubicBezTo>
                    <a:pt x="4745221" y="1879012"/>
                    <a:pt x="4777734" y="2149669"/>
                    <a:pt x="4787522" y="2313836"/>
                  </a:cubicBezTo>
                  <a:cubicBezTo>
                    <a:pt x="4790601" y="2596590"/>
                    <a:pt x="4613577" y="2733229"/>
                    <a:pt x="4405290" y="2776615"/>
                  </a:cubicBezTo>
                  <a:cubicBezTo>
                    <a:pt x="4315338" y="2727989"/>
                    <a:pt x="4168324" y="2744874"/>
                    <a:pt x="3922523" y="2776615"/>
                  </a:cubicBezTo>
                  <a:cubicBezTo>
                    <a:pt x="3679096" y="2765572"/>
                    <a:pt x="3642672" y="2762326"/>
                    <a:pt x="3439756" y="2776615"/>
                  </a:cubicBezTo>
                  <a:cubicBezTo>
                    <a:pt x="3246757" y="2790828"/>
                    <a:pt x="3255604" y="2770685"/>
                    <a:pt x="3117911" y="2776615"/>
                  </a:cubicBezTo>
                  <a:cubicBezTo>
                    <a:pt x="2982182" y="2806263"/>
                    <a:pt x="2896417" y="2765321"/>
                    <a:pt x="2675374" y="2776615"/>
                  </a:cubicBezTo>
                  <a:cubicBezTo>
                    <a:pt x="2470715" y="2766245"/>
                    <a:pt x="2482244" y="2769904"/>
                    <a:pt x="2393760" y="2776615"/>
                  </a:cubicBezTo>
                  <a:cubicBezTo>
                    <a:pt x="2271449" y="2764259"/>
                    <a:pt x="2063532" y="2735761"/>
                    <a:pt x="1910992" y="2776615"/>
                  </a:cubicBezTo>
                  <a:cubicBezTo>
                    <a:pt x="1743705" y="2752582"/>
                    <a:pt x="1642361" y="2803548"/>
                    <a:pt x="1508687" y="2776615"/>
                  </a:cubicBezTo>
                  <a:cubicBezTo>
                    <a:pt x="1355532" y="2787238"/>
                    <a:pt x="1283163" y="2784950"/>
                    <a:pt x="1066150" y="2776615"/>
                  </a:cubicBezTo>
                  <a:cubicBezTo>
                    <a:pt x="938784" y="2671667"/>
                    <a:pt x="590377" y="2754463"/>
                    <a:pt x="382230" y="2776615"/>
                  </a:cubicBezTo>
                  <a:cubicBezTo>
                    <a:pt x="223240" y="2795749"/>
                    <a:pt x="-96673" y="2668154"/>
                    <a:pt x="0" y="2313836"/>
                  </a:cubicBezTo>
                  <a:cubicBezTo>
                    <a:pt x="38239" y="2230045"/>
                    <a:pt x="-31818" y="2043623"/>
                    <a:pt x="0" y="1906603"/>
                  </a:cubicBezTo>
                  <a:cubicBezTo>
                    <a:pt x="-7332" y="1720555"/>
                    <a:pt x="8549" y="1643309"/>
                    <a:pt x="0" y="1499371"/>
                  </a:cubicBezTo>
                  <a:cubicBezTo>
                    <a:pt x="8189" y="1337986"/>
                    <a:pt x="14991" y="1266973"/>
                    <a:pt x="0" y="1073627"/>
                  </a:cubicBezTo>
                  <a:cubicBezTo>
                    <a:pt x="14302" y="936755"/>
                    <a:pt x="28502" y="619550"/>
                    <a:pt x="0" y="462778"/>
                  </a:cubicBezTo>
                  <a:close/>
                </a:path>
                <a:path w="4787522" h="2776615" fill="none" stroke="0" extrusionOk="0">
                  <a:moveTo>
                    <a:pt x="0" y="462778"/>
                  </a:moveTo>
                  <a:cubicBezTo>
                    <a:pt x="-9986" y="236764"/>
                    <a:pt x="165444" y="30057"/>
                    <a:pt x="382230" y="0"/>
                  </a:cubicBezTo>
                  <a:cubicBezTo>
                    <a:pt x="554496" y="33214"/>
                    <a:pt x="695185" y="2364"/>
                    <a:pt x="784536" y="0"/>
                  </a:cubicBezTo>
                  <a:cubicBezTo>
                    <a:pt x="881308" y="4137"/>
                    <a:pt x="945053" y="-8945"/>
                    <a:pt x="1066150" y="0"/>
                  </a:cubicBezTo>
                  <a:cubicBezTo>
                    <a:pt x="1191668" y="16211"/>
                    <a:pt x="1245604" y="-9126"/>
                    <a:pt x="1387995" y="0"/>
                  </a:cubicBezTo>
                  <a:cubicBezTo>
                    <a:pt x="1512744" y="11863"/>
                    <a:pt x="1549554" y="-7279"/>
                    <a:pt x="1669609" y="0"/>
                  </a:cubicBezTo>
                  <a:cubicBezTo>
                    <a:pt x="1783400" y="29879"/>
                    <a:pt x="1925875" y="-32081"/>
                    <a:pt x="2112146" y="0"/>
                  </a:cubicBezTo>
                  <a:cubicBezTo>
                    <a:pt x="2308155" y="-5863"/>
                    <a:pt x="2447642" y="-44006"/>
                    <a:pt x="2594913" y="0"/>
                  </a:cubicBezTo>
                  <a:cubicBezTo>
                    <a:pt x="2745172" y="34510"/>
                    <a:pt x="2783123" y="-19113"/>
                    <a:pt x="2876528" y="0"/>
                  </a:cubicBezTo>
                  <a:cubicBezTo>
                    <a:pt x="2979881" y="808"/>
                    <a:pt x="3051185" y="-8295"/>
                    <a:pt x="3198372" y="0"/>
                  </a:cubicBezTo>
                  <a:cubicBezTo>
                    <a:pt x="3303573" y="15396"/>
                    <a:pt x="3509930" y="28842"/>
                    <a:pt x="3640909" y="0"/>
                  </a:cubicBezTo>
                  <a:cubicBezTo>
                    <a:pt x="3740762" y="-17976"/>
                    <a:pt x="3847151" y="1581"/>
                    <a:pt x="4002984" y="0"/>
                  </a:cubicBezTo>
                  <a:cubicBezTo>
                    <a:pt x="4113342" y="8771"/>
                    <a:pt x="4215936" y="-22078"/>
                    <a:pt x="4405290" y="0"/>
                  </a:cubicBezTo>
                  <a:cubicBezTo>
                    <a:pt x="4562122" y="51540"/>
                    <a:pt x="4761702" y="174502"/>
                    <a:pt x="4787522" y="462778"/>
                  </a:cubicBezTo>
                  <a:cubicBezTo>
                    <a:pt x="4829819" y="570100"/>
                    <a:pt x="4791284" y="729076"/>
                    <a:pt x="4787522" y="962564"/>
                  </a:cubicBezTo>
                  <a:cubicBezTo>
                    <a:pt x="4769663" y="1179423"/>
                    <a:pt x="4764896" y="1241432"/>
                    <a:pt x="4787522" y="1369796"/>
                  </a:cubicBezTo>
                  <a:cubicBezTo>
                    <a:pt x="4795369" y="1482591"/>
                    <a:pt x="4840726" y="1679418"/>
                    <a:pt x="4787522" y="1777029"/>
                  </a:cubicBezTo>
                  <a:cubicBezTo>
                    <a:pt x="4754115" y="1909828"/>
                    <a:pt x="4761488" y="2187467"/>
                    <a:pt x="4787522" y="2313836"/>
                  </a:cubicBezTo>
                  <a:cubicBezTo>
                    <a:pt x="4817644" y="2574837"/>
                    <a:pt x="4587328" y="2784187"/>
                    <a:pt x="4405290" y="2776615"/>
                  </a:cubicBezTo>
                  <a:cubicBezTo>
                    <a:pt x="4329340" y="2789752"/>
                    <a:pt x="4196854" y="2784022"/>
                    <a:pt x="4083445" y="2776615"/>
                  </a:cubicBezTo>
                  <a:cubicBezTo>
                    <a:pt x="4025164" y="2806429"/>
                    <a:pt x="3857142" y="2757249"/>
                    <a:pt x="3600678" y="2776615"/>
                  </a:cubicBezTo>
                  <a:cubicBezTo>
                    <a:pt x="3371942" y="2797730"/>
                    <a:pt x="3332777" y="2762342"/>
                    <a:pt x="3198372" y="2776615"/>
                  </a:cubicBezTo>
                  <a:cubicBezTo>
                    <a:pt x="3061740" y="2788544"/>
                    <a:pt x="2954209" y="2805518"/>
                    <a:pt x="2755835" y="2776615"/>
                  </a:cubicBezTo>
                  <a:cubicBezTo>
                    <a:pt x="2552268" y="2748751"/>
                    <a:pt x="2486641" y="2773029"/>
                    <a:pt x="2393760" y="2776615"/>
                  </a:cubicBezTo>
                  <a:cubicBezTo>
                    <a:pt x="2285585" y="2778894"/>
                    <a:pt x="2146654" y="2784996"/>
                    <a:pt x="1951223" y="2776615"/>
                  </a:cubicBezTo>
                  <a:cubicBezTo>
                    <a:pt x="1740990" y="2758538"/>
                    <a:pt x="1754419" y="2786981"/>
                    <a:pt x="1669609" y="2776615"/>
                  </a:cubicBezTo>
                  <a:cubicBezTo>
                    <a:pt x="1597127" y="2746546"/>
                    <a:pt x="1465190" y="2776245"/>
                    <a:pt x="1387995" y="2776615"/>
                  </a:cubicBezTo>
                  <a:cubicBezTo>
                    <a:pt x="1248488" y="2794016"/>
                    <a:pt x="1136886" y="2801654"/>
                    <a:pt x="945458" y="2776615"/>
                  </a:cubicBezTo>
                  <a:cubicBezTo>
                    <a:pt x="751234" y="2780883"/>
                    <a:pt x="672421" y="2763688"/>
                    <a:pt x="382230" y="2776615"/>
                  </a:cubicBezTo>
                  <a:cubicBezTo>
                    <a:pt x="198119" y="2779023"/>
                    <a:pt x="-79303" y="2545328"/>
                    <a:pt x="0" y="2313836"/>
                  </a:cubicBezTo>
                  <a:cubicBezTo>
                    <a:pt x="10921" y="2194881"/>
                    <a:pt x="-6276" y="1934166"/>
                    <a:pt x="0" y="1814050"/>
                  </a:cubicBezTo>
                  <a:cubicBezTo>
                    <a:pt x="32817" y="1666579"/>
                    <a:pt x="-17050" y="1489264"/>
                    <a:pt x="0" y="1314265"/>
                  </a:cubicBezTo>
                  <a:cubicBezTo>
                    <a:pt x="32672" y="1170277"/>
                    <a:pt x="-9699" y="1067313"/>
                    <a:pt x="0" y="907032"/>
                  </a:cubicBezTo>
                  <a:cubicBezTo>
                    <a:pt x="18309" y="757434"/>
                    <a:pt x="-2319" y="623868"/>
                    <a:pt x="0" y="462778"/>
                  </a:cubicBezTo>
                  <a:close/>
                </a:path>
                <a:path w="4787522" h="2776615" fill="none" stroke="0" extrusionOk="0">
                  <a:moveTo>
                    <a:pt x="0" y="462778"/>
                  </a:moveTo>
                  <a:cubicBezTo>
                    <a:pt x="23831" y="255709"/>
                    <a:pt x="186162" y="3904"/>
                    <a:pt x="382230" y="0"/>
                  </a:cubicBezTo>
                  <a:cubicBezTo>
                    <a:pt x="541477" y="40621"/>
                    <a:pt x="670422" y="5784"/>
                    <a:pt x="784536" y="0"/>
                  </a:cubicBezTo>
                  <a:cubicBezTo>
                    <a:pt x="872360" y="4928"/>
                    <a:pt x="949273" y="-4679"/>
                    <a:pt x="1066150" y="0"/>
                  </a:cubicBezTo>
                  <a:cubicBezTo>
                    <a:pt x="1179532" y="24339"/>
                    <a:pt x="1263759" y="-19834"/>
                    <a:pt x="1387995" y="0"/>
                  </a:cubicBezTo>
                  <a:cubicBezTo>
                    <a:pt x="1517064" y="6188"/>
                    <a:pt x="1563386" y="-12075"/>
                    <a:pt x="1669609" y="0"/>
                  </a:cubicBezTo>
                  <a:cubicBezTo>
                    <a:pt x="1778547" y="15705"/>
                    <a:pt x="1932643" y="-6001"/>
                    <a:pt x="2112146" y="0"/>
                  </a:cubicBezTo>
                  <a:cubicBezTo>
                    <a:pt x="2303274" y="-25702"/>
                    <a:pt x="2441168" y="-51384"/>
                    <a:pt x="2594913" y="0"/>
                  </a:cubicBezTo>
                  <a:cubicBezTo>
                    <a:pt x="2749566" y="36939"/>
                    <a:pt x="2781694" y="-12243"/>
                    <a:pt x="2876528" y="0"/>
                  </a:cubicBezTo>
                  <a:cubicBezTo>
                    <a:pt x="2969415" y="12624"/>
                    <a:pt x="3057862" y="-16123"/>
                    <a:pt x="3198372" y="0"/>
                  </a:cubicBezTo>
                  <a:cubicBezTo>
                    <a:pt x="3335121" y="3227"/>
                    <a:pt x="3507701" y="63736"/>
                    <a:pt x="3640909" y="0"/>
                  </a:cubicBezTo>
                  <a:cubicBezTo>
                    <a:pt x="3779052" y="-11370"/>
                    <a:pt x="3882332" y="14799"/>
                    <a:pt x="4002984" y="0"/>
                  </a:cubicBezTo>
                  <a:cubicBezTo>
                    <a:pt x="4113717" y="17471"/>
                    <a:pt x="4233361" y="-47771"/>
                    <a:pt x="4405290" y="0"/>
                  </a:cubicBezTo>
                  <a:cubicBezTo>
                    <a:pt x="4591768" y="9341"/>
                    <a:pt x="4792895" y="138773"/>
                    <a:pt x="4787522" y="462778"/>
                  </a:cubicBezTo>
                  <a:cubicBezTo>
                    <a:pt x="4805260" y="585023"/>
                    <a:pt x="4812703" y="772116"/>
                    <a:pt x="4787522" y="962564"/>
                  </a:cubicBezTo>
                  <a:cubicBezTo>
                    <a:pt x="4763793" y="1181820"/>
                    <a:pt x="4774190" y="1228042"/>
                    <a:pt x="4787522" y="1369796"/>
                  </a:cubicBezTo>
                  <a:cubicBezTo>
                    <a:pt x="4811781" y="1469608"/>
                    <a:pt x="4803328" y="1649161"/>
                    <a:pt x="4787522" y="1777029"/>
                  </a:cubicBezTo>
                  <a:cubicBezTo>
                    <a:pt x="4773995" y="1902742"/>
                    <a:pt x="4777474" y="2212014"/>
                    <a:pt x="4787522" y="2313836"/>
                  </a:cubicBezTo>
                  <a:cubicBezTo>
                    <a:pt x="4771168" y="2573500"/>
                    <a:pt x="4555365" y="2737017"/>
                    <a:pt x="4405290" y="2776615"/>
                  </a:cubicBezTo>
                  <a:cubicBezTo>
                    <a:pt x="4327215" y="2781944"/>
                    <a:pt x="4196930" y="2781642"/>
                    <a:pt x="4083445" y="2776615"/>
                  </a:cubicBezTo>
                  <a:cubicBezTo>
                    <a:pt x="4022918" y="2773445"/>
                    <a:pt x="3865724" y="2719323"/>
                    <a:pt x="3600678" y="2776615"/>
                  </a:cubicBezTo>
                  <a:cubicBezTo>
                    <a:pt x="3374841" y="2800425"/>
                    <a:pt x="3319205" y="2758931"/>
                    <a:pt x="3198372" y="2776615"/>
                  </a:cubicBezTo>
                  <a:cubicBezTo>
                    <a:pt x="3048405" y="2795144"/>
                    <a:pt x="2959103" y="2796355"/>
                    <a:pt x="2755835" y="2776615"/>
                  </a:cubicBezTo>
                  <a:cubicBezTo>
                    <a:pt x="2548545" y="2757438"/>
                    <a:pt x="2492584" y="2784554"/>
                    <a:pt x="2393760" y="2776615"/>
                  </a:cubicBezTo>
                  <a:cubicBezTo>
                    <a:pt x="2257890" y="2803227"/>
                    <a:pt x="2189576" y="2790010"/>
                    <a:pt x="1951223" y="2776615"/>
                  </a:cubicBezTo>
                  <a:cubicBezTo>
                    <a:pt x="1744736" y="2757098"/>
                    <a:pt x="1757615" y="2786185"/>
                    <a:pt x="1669609" y="2776615"/>
                  </a:cubicBezTo>
                  <a:cubicBezTo>
                    <a:pt x="1602735" y="2743387"/>
                    <a:pt x="1484074" y="2781034"/>
                    <a:pt x="1387995" y="2776615"/>
                  </a:cubicBezTo>
                  <a:cubicBezTo>
                    <a:pt x="1273236" y="2765095"/>
                    <a:pt x="1101572" y="2833119"/>
                    <a:pt x="945458" y="2776615"/>
                  </a:cubicBezTo>
                  <a:cubicBezTo>
                    <a:pt x="757665" y="2756539"/>
                    <a:pt x="641746" y="2784788"/>
                    <a:pt x="382230" y="2776615"/>
                  </a:cubicBezTo>
                  <a:cubicBezTo>
                    <a:pt x="204972" y="2791746"/>
                    <a:pt x="-94551" y="2562416"/>
                    <a:pt x="0" y="2313836"/>
                  </a:cubicBezTo>
                  <a:cubicBezTo>
                    <a:pt x="1931" y="2160215"/>
                    <a:pt x="2737" y="1940692"/>
                    <a:pt x="0" y="1814050"/>
                  </a:cubicBezTo>
                  <a:cubicBezTo>
                    <a:pt x="4474" y="1687843"/>
                    <a:pt x="-32968" y="1456388"/>
                    <a:pt x="0" y="1314265"/>
                  </a:cubicBezTo>
                  <a:cubicBezTo>
                    <a:pt x="43130" y="1157854"/>
                    <a:pt x="-13472" y="1067013"/>
                    <a:pt x="0" y="907032"/>
                  </a:cubicBezTo>
                  <a:cubicBezTo>
                    <a:pt x="33402" y="748204"/>
                    <a:pt x="-1664" y="663868"/>
                    <a:pt x="0" y="462778"/>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5175125"/>
                        <a:gd name="connsiteY0" fmla="*/ 462778 h 2776615"/>
                        <a:gd name="connsiteX1" fmla="*/ 413176 w 5175125"/>
                        <a:gd name="connsiteY1" fmla="*/ 0 h 2776615"/>
                        <a:gd name="connsiteX2" fmla="*/ 848053 w 5175125"/>
                        <a:gd name="connsiteY2" fmla="*/ 0 h 2776615"/>
                        <a:gd name="connsiteX3" fmla="*/ 1152467 w 5175125"/>
                        <a:gd name="connsiteY3" fmla="*/ 0 h 2776615"/>
                        <a:gd name="connsiteX4" fmla="*/ 1500369 w 5175125"/>
                        <a:gd name="connsiteY4" fmla="*/ 0 h 2776615"/>
                        <a:gd name="connsiteX5" fmla="*/ 1804783 w 5175125"/>
                        <a:gd name="connsiteY5" fmla="*/ 0 h 2776615"/>
                        <a:gd name="connsiteX6" fmla="*/ 2283148 w 5175125"/>
                        <a:gd name="connsiteY6" fmla="*/ 0 h 2776615"/>
                        <a:gd name="connsiteX7" fmla="*/ 2805001 w 5175125"/>
                        <a:gd name="connsiteY7" fmla="*/ 0 h 2776615"/>
                        <a:gd name="connsiteX8" fmla="*/ 3109415 w 5175125"/>
                        <a:gd name="connsiteY8" fmla="*/ 0 h 2776615"/>
                        <a:gd name="connsiteX9" fmla="*/ 3457316 w 5175125"/>
                        <a:gd name="connsiteY9" fmla="*/ 0 h 2776615"/>
                        <a:gd name="connsiteX10" fmla="*/ 3935681 w 5175125"/>
                        <a:gd name="connsiteY10" fmla="*/ 0 h 2776615"/>
                        <a:gd name="connsiteX11" fmla="*/ 4327071 w 5175125"/>
                        <a:gd name="connsiteY11" fmla="*/ 0 h 2776615"/>
                        <a:gd name="connsiteX12" fmla="*/ 4761948 w 5175125"/>
                        <a:gd name="connsiteY12" fmla="*/ 0 h 2776615"/>
                        <a:gd name="connsiteX13" fmla="*/ 5175125 w 5175125"/>
                        <a:gd name="connsiteY13" fmla="*/ 462778 h 2776615"/>
                        <a:gd name="connsiteX14" fmla="*/ 5175125 w 5175125"/>
                        <a:gd name="connsiteY14" fmla="*/ 962564 h 2776615"/>
                        <a:gd name="connsiteX15" fmla="*/ 5175125 w 5175125"/>
                        <a:gd name="connsiteY15" fmla="*/ 1369796 h 2776615"/>
                        <a:gd name="connsiteX16" fmla="*/ 5175125 w 5175125"/>
                        <a:gd name="connsiteY16" fmla="*/ 1777029 h 2776615"/>
                        <a:gd name="connsiteX17" fmla="*/ 5175125 w 5175125"/>
                        <a:gd name="connsiteY17" fmla="*/ 2313836 h 2776615"/>
                        <a:gd name="connsiteX18" fmla="*/ 4761948 w 5175125"/>
                        <a:gd name="connsiteY18" fmla="*/ 2776615 h 2776615"/>
                        <a:gd name="connsiteX19" fmla="*/ 4414046 w 5175125"/>
                        <a:gd name="connsiteY19" fmla="*/ 2776615 h 2776615"/>
                        <a:gd name="connsiteX20" fmla="*/ 3892193 w 5175125"/>
                        <a:gd name="connsiteY20" fmla="*/ 2776615 h 2776615"/>
                        <a:gd name="connsiteX21" fmla="*/ 3457316 w 5175125"/>
                        <a:gd name="connsiteY21" fmla="*/ 2776615 h 2776615"/>
                        <a:gd name="connsiteX22" fmla="*/ 2978951 w 5175125"/>
                        <a:gd name="connsiteY22" fmla="*/ 2776615 h 2776615"/>
                        <a:gd name="connsiteX23" fmla="*/ 2587562 w 5175125"/>
                        <a:gd name="connsiteY23" fmla="*/ 2776615 h 2776615"/>
                        <a:gd name="connsiteX24" fmla="*/ 2109197 w 5175125"/>
                        <a:gd name="connsiteY24" fmla="*/ 2776615 h 2776615"/>
                        <a:gd name="connsiteX25" fmla="*/ 1804783 w 5175125"/>
                        <a:gd name="connsiteY25" fmla="*/ 2776615 h 2776615"/>
                        <a:gd name="connsiteX26" fmla="*/ 1500369 w 5175125"/>
                        <a:gd name="connsiteY26" fmla="*/ 2776615 h 2776615"/>
                        <a:gd name="connsiteX27" fmla="*/ 1022004 w 5175125"/>
                        <a:gd name="connsiteY27" fmla="*/ 2776615 h 2776615"/>
                        <a:gd name="connsiteX28" fmla="*/ 413176 w 5175125"/>
                        <a:gd name="connsiteY28" fmla="*/ 2776615 h 2776615"/>
                        <a:gd name="connsiteX29" fmla="*/ 0 w 5175125"/>
                        <a:gd name="connsiteY29" fmla="*/ 2313836 h 2776615"/>
                        <a:gd name="connsiteX30" fmla="*/ 0 w 5175125"/>
                        <a:gd name="connsiteY30" fmla="*/ 1814050 h 2776615"/>
                        <a:gd name="connsiteX31" fmla="*/ 0 w 5175125"/>
                        <a:gd name="connsiteY31" fmla="*/ 1314265 h 2776615"/>
                        <a:gd name="connsiteX32" fmla="*/ 0 w 5175125"/>
                        <a:gd name="connsiteY32" fmla="*/ 907032 h 2776615"/>
                        <a:gd name="connsiteX33" fmla="*/ 0 w 5175125"/>
                        <a:gd name="connsiteY33" fmla="*/ 462778 h 2776615"/>
                        <a:gd name="connsiteX0" fmla="*/ 0 w 5175125"/>
                        <a:gd name="connsiteY0" fmla="*/ 462778 h 2776615"/>
                        <a:gd name="connsiteX1" fmla="*/ 413176 w 5175125"/>
                        <a:gd name="connsiteY1" fmla="*/ 0 h 2776615"/>
                        <a:gd name="connsiteX2" fmla="*/ 761078 w 5175125"/>
                        <a:gd name="connsiteY2" fmla="*/ 0 h 2776615"/>
                        <a:gd name="connsiteX3" fmla="*/ 1108979 w 5175125"/>
                        <a:gd name="connsiteY3" fmla="*/ 0 h 2776615"/>
                        <a:gd name="connsiteX4" fmla="*/ 1587344 w 5175125"/>
                        <a:gd name="connsiteY4" fmla="*/ 0 h 2776615"/>
                        <a:gd name="connsiteX5" fmla="*/ 2109197 w 5175125"/>
                        <a:gd name="connsiteY5" fmla="*/ 0 h 2776615"/>
                        <a:gd name="connsiteX6" fmla="*/ 2544074 w 5175125"/>
                        <a:gd name="connsiteY6" fmla="*/ 0 h 2776615"/>
                        <a:gd name="connsiteX7" fmla="*/ 2935464 w 5175125"/>
                        <a:gd name="connsiteY7" fmla="*/ 0 h 2776615"/>
                        <a:gd name="connsiteX8" fmla="*/ 3239878 w 5175125"/>
                        <a:gd name="connsiteY8" fmla="*/ 0 h 2776615"/>
                        <a:gd name="connsiteX9" fmla="*/ 3674755 w 5175125"/>
                        <a:gd name="connsiteY9" fmla="*/ 0 h 2776615"/>
                        <a:gd name="connsiteX10" fmla="*/ 4109633 w 5175125"/>
                        <a:gd name="connsiteY10" fmla="*/ 0 h 2776615"/>
                        <a:gd name="connsiteX11" fmla="*/ 4761948 w 5175125"/>
                        <a:gd name="connsiteY11" fmla="*/ 0 h 2776615"/>
                        <a:gd name="connsiteX12" fmla="*/ 5175125 w 5175125"/>
                        <a:gd name="connsiteY12" fmla="*/ 462778 h 2776615"/>
                        <a:gd name="connsiteX13" fmla="*/ 5175125 w 5175125"/>
                        <a:gd name="connsiteY13" fmla="*/ 888521 h 2776615"/>
                        <a:gd name="connsiteX14" fmla="*/ 5175125 w 5175125"/>
                        <a:gd name="connsiteY14" fmla="*/ 1332775 h 2776615"/>
                        <a:gd name="connsiteX15" fmla="*/ 5175125 w 5175125"/>
                        <a:gd name="connsiteY15" fmla="*/ 1758519 h 2776615"/>
                        <a:gd name="connsiteX16" fmla="*/ 5175125 w 5175125"/>
                        <a:gd name="connsiteY16" fmla="*/ 2313836 h 2776615"/>
                        <a:gd name="connsiteX17" fmla="*/ 4761948 w 5175125"/>
                        <a:gd name="connsiteY17" fmla="*/ 2776615 h 2776615"/>
                        <a:gd name="connsiteX18" fmla="*/ 4240095 w 5175125"/>
                        <a:gd name="connsiteY18" fmla="*/ 2776615 h 2776615"/>
                        <a:gd name="connsiteX19" fmla="*/ 3718243 w 5175125"/>
                        <a:gd name="connsiteY19" fmla="*/ 2776615 h 2776615"/>
                        <a:gd name="connsiteX20" fmla="*/ 3370341 w 5175125"/>
                        <a:gd name="connsiteY20" fmla="*/ 2776615 h 2776615"/>
                        <a:gd name="connsiteX21" fmla="*/ 2891976 w 5175125"/>
                        <a:gd name="connsiteY21" fmla="*/ 2776615 h 2776615"/>
                        <a:gd name="connsiteX22" fmla="*/ 2587562 w 5175125"/>
                        <a:gd name="connsiteY22" fmla="*/ 2776615 h 2776615"/>
                        <a:gd name="connsiteX23" fmla="*/ 2065709 w 5175125"/>
                        <a:gd name="connsiteY23" fmla="*/ 2776615 h 2776615"/>
                        <a:gd name="connsiteX24" fmla="*/ 1630832 w 5175125"/>
                        <a:gd name="connsiteY24" fmla="*/ 2776615 h 2776615"/>
                        <a:gd name="connsiteX25" fmla="*/ 1152467 w 5175125"/>
                        <a:gd name="connsiteY25" fmla="*/ 2776615 h 2776615"/>
                        <a:gd name="connsiteX26" fmla="*/ 413176 w 5175125"/>
                        <a:gd name="connsiteY26" fmla="*/ 2776615 h 2776615"/>
                        <a:gd name="connsiteX27" fmla="*/ 0 w 5175125"/>
                        <a:gd name="connsiteY27" fmla="*/ 2313836 h 2776615"/>
                        <a:gd name="connsiteX28" fmla="*/ 0 w 5175125"/>
                        <a:gd name="connsiteY28" fmla="*/ 1906603 h 2776615"/>
                        <a:gd name="connsiteX29" fmla="*/ 0 w 5175125"/>
                        <a:gd name="connsiteY29" fmla="*/ 1499371 h 2776615"/>
                        <a:gd name="connsiteX30" fmla="*/ 0 w 5175125"/>
                        <a:gd name="connsiteY30" fmla="*/ 1073627 h 2776615"/>
                        <a:gd name="connsiteX31" fmla="*/ 0 w 5175125"/>
                        <a:gd name="connsiteY31" fmla="*/ 462778 h 27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5125" h="2776615" fill="none" extrusionOk="0">
                          <a:moveTo>
                            <a:pt x="0" y="462778"/>
                          </a:moveTo>
                          <a:cubicBezTo>
                            <a:pt x="-20092" y="240435"/>
                            <a:pt x="208146" y="40733"/>
                            <a:pt x="413176" y="0"/>
                          </a:cubicBezTo>
                          <a:cubicBezTo>
                            <a:pt x="585801" y="17774"/>
                            <a:pt x="725808" y="-815"/>
                            <a:pt x="848053" y="0"/>
                          </a:cubicBezTo>
                          <a:cubicBezTo>
                            <a:pt x="947668" y="8796"/>
                            <a:pt x="1016436" y="8354"/>
                            <a:pt x="1152467" y="0"/>
                          </a:cubicBezTo>
                          <a:cubicBezTo>
                            <a:pt x="1268611" y="4381"/>
                            <a:pt x="1367947" y="-22256"/>
                            <a:pt x="1500369" y="0"/>
                          </a:cubicBezTo>
                          <a:cubicBezTo>
                            <a:pt x="1631848" y="20202"/>
                            <a:pt x="1692799" y="-14387"/>
                            <a:pt x="1804783" y="0"/>
                          </a:cubicBezTo>
                          <a:cubicBezTo>
                            <a:pt x="1922497" y="4537"/>
                            <a:pt x="2091668" y="11038"/>
                            <a:pt x="2283148" y="0"/>
                          </a:cubicBezTo>
                          <a:cubicBezTo>
                            <a:pt x="2488959" y="-31084"/>
                            <a:pt x="2639466" y="-18426"/>
                            <a:pt x="2805001" y="0"/>
                          </a:cubicBezTo>
                          <a:cubicBezTo>
                            <a:pt x="2966928" y="25732"/>
                            <a:pt x="3006726" y="-10895"/>
                            <a:pt x="3109415" y="0"/>
                          </a:cubicBezTo>
                          <a:cubicBezTo>
                            <a:pt x="3207771" y="25096"/>
                            <a:pt x="3328301" y="-21673"/>
                            <a:pt x="3457316" y="0"/>
                          </a:cubicBezTo>
                          <a:cubicBezTo>
                            <a:pt x="3606674" y="7456"/>
                            <a:pt x="3793948" y="57129"/>
                            <a:pt x="3935681" y="0"/>
                          </a:cubicBezTo>
                          <a:cubicBezTo>
                            <a:pt x="4095452" y="-11655"/>
                            <a:pt x="4213970" y="11075"/>
                            <a:pt x="4327071" y="0"/>
                          </a:cubicBezTo>
                          <a:cubicBezTo>
                            <a:pt x="4465772" y="8942"/>
                            <a:pt x="4577512" y="-22614"/>
                            <a:pt x="4761948" y="0"/>
                          </a:cubicBezTo>
                          <a:cubicBezTo>
                            <a:pt x="4985616" y="466"/>
                            <a:pt x="5193402" y="150867"/>
                            <a:pt x="5175125" y="462778"/>
                          </a:cubicBezTo>
                          <a:cubicBezTo>
                            <a:pt x="5187857" y="617674"/>
                            <a:pt x="5177790" y="764979"/>
                            <a:pt x="5175125" y="962564"/>
                          </a:cubicBezTo>
                          <a:cubicBezTo>
                            <a:pt x="5156727" y="1183194"/>
                            <a:pt x="5165470" y="1225982"/>
                            <a:pt x="5175125" y="1369796"/>
                          </a:cubicBezTo>
                          <a:cubicBezTo>
                            <a:pt x="5184494" y="1479159"/>
                            <a:pt x="5183797" y="1646121"/>
                            <a:pt x="5175125" y="1777029"/>
                          </a:cubicBezTo>
                          <a:cubicBezTo>
                            <a:pt x="5159638" y="1906177"/>
                            <a:pt x="5172357" y="2223331"/>
                            <a:pt x="5175125" y="2313836"/>
                          </a:cubicBezTo>
                          <a:cubicBezTo>
                            <a:pt x="5171477" y="2562564"/>
                            <a:pt x="4962340" y="2751473"/>
                            <a:pt x="4761948" y="2776615"/>
                          </a:cubicBezTo>
                          <a:cubicBezTo>
                            <a:pt x="4676008" y="2780438"/>
                            <a:pt x="4513597" y="2779938"/>
                            <a:pt x="4414046" y="2776615"/>
                          </a:cubicBezTo>
                          <a:cubicBezTo>
                            <a:pt x="4351462" y="2766057"/>
                            <a:pt x="4129632" y="2737921"/>
                            <a:pt x="3892193" y="2776615"/>
                          </a:cubicBezTo>
                          <a:cubicBezTo>
                            <a:pt x="3655591" y="2803070"/>
                            <a:pt x="3584215" y="2747822"/>
                            <a:pt x="3457316" y="2776615"/>
                          </a:cubicBezTo>
                          <a:cubicBezTo>
                            <a:pt x="3298483" y="2811173"/>
                            <a:pt x="3210730" y="2793204"/>
                            <a:pt x="2978951" y="2776615"/>
                          </a:cubicBezTo>
                          <a:cubicBezTo>
                            <a:pt x="2747353" y="2749921"/>
                            <a:pt x="2695240" y="2785997"/>
                            <a:pt x="2587562" y="2776615"/>
                          </a:cubicBezTo>
                          <a:cubicBezTo>
                            <a:pt x="2451648" y="2798890"/>
                            <a:pt x="2339794" y="2786636"/>
                            <a:pt x="2109197" y="2776615"/>
                          </a:cubicBezTo>
                          <a:cubicBezTo>
                            <a:pt x="1884733" y="2764094"/>
                            <a:pt x="1900742" y="2793943"/>
                            <a:pt x="1804783" y="2776615"/>
                          </a:cubicBezTo>
                          <a:cubicBezTo>
                            <a:pt x="1727972" y="2751282"/>
                            <a:pt x="1597792" y="2782259"/>
                            <a:pt x="1500369" y="2776615"/>
                          </a:cubicBezTo>
                          <a:cubicBezTo>
                            <a:pt x="1386155" y="2766223"/>
                            <a:pt x="1195966" y="2802811"/>
                            <a:pt x="1022004" y="2776615"/>
                          </a:cubicBezTo>
                          <a:cubicBezTo>
                            <a:pt x="818428" y="2767235"/>
                            <a:pt x="689809" y="2789315"/>
                            <a:pt x="413176" y="2776615"/>
                          </a:cubicBezTo>
                          <a:cubicBezTo>
                            <a:pt x="177417" y="2791239"/>
                            <a:pt x="-87172" y="2582186"/>
                            <a:pt x="0" y="2313836"/>
                          </a:cubicBezTo>
                          <a:cubicBezTo>
                            <a:pt x="4977" y="2174127"/>
                            <a:pt x="-16633" y="1932633"/>
                            <a:pt x="0" y="1814050"/>
                          </a:cubicBezTo>
                          <a:cubicBezTo>
                            <a:pt x="-11994" y="1717025"/>
                            <a:pt x="-1859" y="1480025"/>
                            <a:pt x="0" y="1314265"/>
                          </a:cubicBezTo>
                          <a:cubicBezTo>
                            <a:pt x="37158" y="1148961"/>
                            <a:pt x="-9121" y="1069140"/>
                            <a:pt x="0" y="907032"/>
                          </a:cubicBezTo>
                          <a:cubicBezTo>
                            <a:pt x="16993" y="747837"/>
                            <a:pt x="-4942" y="670747"/>
                            <a:pt x="0" y="462778"/>
                          </a:cubicBezTo>
                          <a:close/>
                        </a:path>
                        <a:path w="5175125" h="2776615" stroke="0" extrusionOk="0">
                          <a:moveTo>
                            <a:pt x="0" y="462778"/>
                          </a:moveTo>
                          <a:cubicBezTo>
                            <a:pt x="39384" y="212934"/>
                            <a:pt x="171588" y="-70851"/>
                            <a:pt x="413176" y="0"/>
                          </a:cubicBezTo>
                          <a:cubicBezTo>
                            <a:pt x="501689" y="-5790"/>
                            <a:pt x="633089" y="-635"/>
                            <a:pt x="761078" y="0"/>
                          </a:cubicBezTo>
                          <a:cubicBezTo>
                            <a:pt x="878549" y="-29771"/>
                            <a:pt x="997783" y="-2836"/>
                            <a:pt x="1108979" y="0"/>
                          </a:cubicBezTo>
                          <a:cubicBezTo>
                            <a:pt x="1249853" y="15970"/>
                            <a:pt x="1475280" y="11840"/>
                            <a:pt x="1587344" y="0"/>
                          </a:cubicBezTo>
                          <a:cubicBezTo>
                            <a:pt x="1708132" y="-42879"/>
                            <a:pt x="1972429" y="16415"/>
                            <a:pt x="2109197" y="0"/>
                          </a:cubicBezTo>
                          <a:cubicBezTo>
                            <a:pt x="2216731" y="4257"/>
                            <a:pt x="2381246" y="-20338"/>
                            <a:pt x="2544074" y="0"/>
                          </a:cubicBezTo>
                          <a:cubicBezTo>
                            <a:pt x="2713962" y="-5796"/>
                            <a:pt x="2757672" y="-9878"/>
                            <a:pt x="2935464" y="0"/>
                          </a:cubicBezTo>
                          <a:cubicBezTo>
                            <a:pt x="3104009" y="12790"/>
                            <a:pt x="3102060" y="-9219"/>
                            <a:pt x="3239878" y="0"/>
                          </a:cubicBezTo>
                          <a:cubicBezTo>
                            <a:pt x="3356654" y="12974"/>
                            <a:pt x="3452600" y="8671"/>
                            <a:pt x="3674755" y="0"/>
                          </a:cubicBezTo>
                          <a:cubicBezTo>
                            <a:pt x="3887391" y="-600"/>
                            <a:pt x="3897299" y="-16671"/>
                            <a:pt x="4109633" y="0"/>
                          </a:cubicBezTo>
                          <a:cubicBezTo>
                            <a:pt x="4311855" y="55039"/>
                            <a:pt x="4541137" y="21508"/>
                            <a:pt x="4761948" y="0"/>
                          </a:cubicBezTo>
                          <a:cubicBezTo>
                            <a:pt x="4963637" y="-79072"/>
                            <a:pt x="5155622" y="257360"/>
                            <a:pt x="5175125" y="462778"/>
                          </a:cubicBezTo>
                          <a:cubicBezTo>
                            <a:pt x="5160840" y="659200"/>
                            <a:pt x="5183893" y="677730"/>
                            <a:pt x="5175125" y="888521"/>
                          </a:cubicBezTo>
                          <a:cubicBezTo>
                            <a:pt x="5175178" y="1100263"/>
                            <a:pt x="5188752" y="1161772"/>
                            <a:pt x="5175125" y="1332775"/>
                          </a:cubicBezTo>
                          <a:cubicBezTo>
                            <a:pt x="5149196" y="1473822"/>
                            <a:pt x="5168053" y="1631016"/>
                            <a:pt x="5175125" y="1758519"/>
                          </a:cubicBezTo>
                          <a:cubicBezTo>
                            <a:pt x="5163394" y="1896206"/>
                            <a:pt x="5171308" y="2136819"/>
                            <a:pt x="5175125" y="2313836"/>
                          </a:cubicBezTo>
                          <a:cubicBezTo>
                            <a:pt x="5185629" y="2594938"/>
                            <a:pt x="4979259" y="2745013"/>
                            <a:pt x="4761948" y="2776615"/>
                          </a:cubicBezTo>
                          <a:cubicBezTo>
                            <a:pt x="4658335" y="2741393"/>
                            <a:pt x="4502511" y="2757914"/>
                            <a:pt x="4240095" y="2776615"/>
                          </a:cubicBezTo>
                          <a:cubicBezTo>
                            <a:pt x="3978323" y="2765445"/>
                            <a:pt x="3936560" y="2762592"/>
                            <a:pt x="3718243" y="2776615"/>
                          </a:cubicBezTo>
                          <a:cubicBezTo>
                            <a:pt x="3510521" y="2789490"/>
                            <a:pt x="3518634" y="2773373"/>
                            <a:pt x="3370341" y="2776615"/>
                          </a:cubicBezTo>
                          <a:cubicBezTo>
                            <a:pt x="3223102" y="2795365"/>
                            <a:pt x="3113991" y="2782434"/>
                            <a:pt x="2891976" y="2776615"/>
                          </a:cubicBezTo>
                          <a:cubicBezTo>
                            <a:pt x="2672373" y="2766711"/>
                            <a:pt x="2681585" y="2771601"/>
                            <a:pt x="2587562" y="2776615"/>
                          </a:cubicBezTo>
                          <a:cubicBezTo>
                            <a:pt x="2461382" y="2766673"/>
                            <a:pt x="2248972" y="2751873"/>
                            <a:pt x="2065709" y="2776615"/>
                          </a:cubicBezTo>
                          <a:cubicBezTo>
                            <a:pt x="1872826" y="2773661"/>
                            <a:pt x="1760036" y="2797006"/>
                            <a:pt x="1630832" y="2776615"/>
                          </a:cubicBezTo>
                          <a:cubicBezTo>
                            <a:pt x="1476113" y="2781717"/>
                            <a:pt x="1378004" y="2784682"/>
                            <a:pt x="1152467" y="2776615"/>
                          </a:cubicBezTo>
                          <a:cubicBezTo>
                            <a:pt x="989701" y="2717453"/>
                            <a:pt x="666460" y="2765063"/>
                            <a:pt x="413176" y="2776615"/>
                          </a:cubicBezTo>
                          <a:cubicBezTo>
                            <a:pt x="198465" y="2753756"/>
                            <a:pt x="-64455" y="2620672"/>
                            <a:pt x="0" y="2313836"/>
                          </a:cubicBezTo>
                          <a:cubicBezTo>
                            <a:pt x="23264" y="2226477"/>
                            <a:pt x="-15319" y="2061146"/>
                            <a:pt x="0" y="1906603"/>
                          </a:cubicBezTo>
                          <a:cubicBezTo>
                            <a:pt x="-5040" y="1729021"/>
                            <a:pt x="2979" y="1644417"/>
                            <a:pt x="0" y="1499371"/>
                          </a:cubicBezTo>
                          <a:cubicBezTo>
                            <a:pt x="9131" y="1342519"/>
                            <a:pt x="6593" y="1263084"/>
                            <a:pt x="0" y="1073627"/>
                          </a:cubicBezTo>
                          <a:cubicBezTo>
                            <a:pt x="9006" y="918093"/>
                            <a:pt x="15371" y="608790"/>
                            <a:pt x="0" y="462778"/>
                          </a:cubicBezTo>
                          <a:close/>
                        </a:path>
                        <a:path w="5175125" h="2776615" fill="none" stroke="0" extrusionOk="0">
                          <a:moveTo>
                            <a:pt x="0" y="462778"/>
                          </a:moveTo>
                          <a:cubicBezTo>
                            <a:pt x="4670" y="251232"/>
                            <a:pt x="191323" y="8321"/>
                            <a:pt x="413176" y="0"/>
                          </a:cubicBezTo>
                          <a:cubicBezTo>
                            <a:pt x="584386" y="25428"/>
                            <a:pt x="732486" y="-4663"/>
                            <a:pt x="848053" y="0"/>
                          </a:cubicBezTo>
                          <a:cubicBezTo>
                            <a:pt x="950564" y="3624"/>
                            <a:pt x="1030081" y="-9526"/>
                            <a:pt x="1152467" y="0"/>
                          </a:cubicBezTo>
                          <a:cubicBezTo>
                            <a:pt x="1285862" y="15928"/>
                            <a:pt x="1357623" y="-5051"/>
                            <a:pt x="1500369" y="0"/>
                          </a:cubicBezTo>
                          <a:cubicBezTo>
                            <a:pt x="1637310" y="11111"/>
                            <a:pt x="1676042" y="-7058"/>
                            <a:pt x="1804783" y="0"/>
                          </a:cubicBezTo>
                          <a:cubicBezTo>
                            <a:pt x="1927902" y="39750"/>
                            <a:pt x="2072156" y="-3667"/>
                            <a:pt x="2283148" y="0"/>
                          </a:cubicBezTo>
                          <a:cubicBezTo>
                            <a:pt x="2495440" y="13345"/>
                            <a:pt x="2649778" y="-58820"/>
                            <a:pt x="2805001" y="0"/>
                          </a:cubicBezTo>
                          <a:cubicBezTo>
                            <a:pt x="2963721" y="34828"/>
                            <a:pt x="3000680" y="-12176"/>
                            <a:pt x="3109415" y="0"/>
                          </a:cubicBezTo>
                          <a:cubicBezTo>
                            <a:pt x="3220266" y="-2474"/>
                            <a:pt x="3302453" y="-12110"/>
                            <a:pt x="3457316" y="0"/>
                          </a:cubicBezTo>
                          <a:cubicBezTo>
                            <a:pt x="3586252" y="-7538"/>
                            <a:pt x="3793513" y="56917"/>
                            <a:pt x="3935681" y="0"/>
                          </a:cubicBezTo>
                          <a:cubicBezTo>
                            <a:pt x="4041246" y="-24708"/>
                            <a:pt x="4171296" y="-7476"/>
                            <a:pt x="4327071" y="0"/>
                          </a:cubicBezTo>
                          <a:cubicBezTo>
                            <a:pt x="4447703" y="18707"/>
                            <a:pt x="4583048" y="-26181"/>
                            <a:pt x="4761948" y="0"/>
                          </a:cubicBezTo>
                          <a:cubicBezTo>
                            <a:pt x="4937427" y="20553"/>
                            <a:pt x="5140001" y="156924"/>
                            <a:pt x="5175125" y="462778"/>
                          </a:cubicBezTo>
                          <a:cubicBezTo>
                            <a:pt x="5189662" y="575157"/>
                            <a:pt x="5200673" y="738821"/>
                            <a:pt x="5175125" y="962564"/>
                          </a:cubicBezTo>
                          <a:cubicBezTo>
                            <a:pt x="5155123" y="1188381"/>
                            <a:pt x="5154739" y="1239047"/>
                            <a:pt x="5175125" y="1369796"/>
                          </a:cubicBezTo>
                          <a:cubicBezTo>
                            <a:pt x="5195401" y="1499632"/>
                            <a:pt x="5212809" y="1660718"/>
                            <a:pt x="5175125" y="1777029"/>
                          </a:cubicBezTo>
                          <a:cubicBezTo>
                            <a:pt x="5162553" y="1894551"/>
                            <a:pt x="5153210" y="2179634"/>
                            <a:pt x="5175125" y="2313836"/>
                          </a:cubicBezTo>
                          <a:cubicBezTo>
                            <a:pt x="5176366" y="2571902"/>
                            <a:pt x="4961372" y="2772845"/>
                            <a:pt x="4761948" y="2776615"/>
                          </a:cubicBezTo>
                          <a:cubicBezTo>
                            <a:pt x="4679497" y="2799920"/>
                            <a:pt x="4527257" y="2780344"/>
                            <a:pt x="4414046" y="2776615"/>
                          </a:cubicBezTo>
                          <a:cubicBezTo>
                            <a:pt x="4313728" y="2798372"/>
                            <a:pt x="4159728" y="2736747"/>
                            <a:pt x="3892193" y="2776615"/>
                          </a:cubicBezTo>
                          <a:cubicBezTo>
                            <a:pt x="3647577" y="2798860"/>
                            <a:pt x="3601615" y="2761203"/>
                            <a:pt x="3457316" y="2776615"/>
                          </a:cubicBezTo>
                          <a:cubicBezTo>
                            <a:pt x="3314375" y="2794310"/>
                            <a:pt x="3206686" y="2800799"/>
                            <a:pt x="2978951" y="2776615"/>
                          </a:cubicBezTo>
                          <a:cubicBezTo>
                            <a:pt x="2756220" y="2761251"/>
                            <a:pt x="2701021" y="2774329"/>
                            <a:pt x="2587562" y="2776615"/>
                          </a:cubicBezTo>
                          <a:cubicBezTo>
                            <a:pt x="2454746" y="2778169"/>
                            <a:pt x="2342201" y="2788978"/>
                            <a:pt x="2109197" y="2776615"/>
                          </a:cubicBezTo>
                          <a:cubicBezTo>
                            <a:pt x="1885014" y="2759326"/>
                            <a:pt x="1898067" y="2784711"/>
                            <a:pt x="1804783" y="2776615"/>
                          </a:cubicBezTo>
                          <a:cubicBezTo>
                            <a:pt x="1720615" y="2744606"/>
                            <a:pt x="1603622" y="2770553"/>
                            <a:pt x="1500369" y="2776615"/>
                          </a:cubicBezTo>
                          <a:cubicBezTo>
                            <a:pt x="1370995" y="2774012"/>
                            <a:pt x="1221500" y="2812360"/>
                            <a:pt x="1022004" y="2776615"/>
                          </a:cubicBezTo>
                          <a:cubicBezTo>
                            <a:pt x="819795" y="2755601"/>
                            <a:pt x="705338" y="2776873"/>
                            <a:pt x="413176" y="2776615"/>
                          </a:cubicBezTo>
                          <a:cubicBezTo>
                            <a:pt x="210818" y="2798903"/>
                            <a:pt x="-48577" y="2548349"/>
                            <a:pt x="0" y="2313836"/>
                          </a:cubicBezTo>
                          <a:cubicBezTo>
                            <a:pt x="600" y="2181252"/>
                            <a:pt x="6032" y="1929789"/>
                            <a:pt x="0" y="1814050"/>
                          </a:cubicBezTo>
                          <a:cubicBezTo>
                            <a:pt x="16318" y="1689920"/>
                            <a:pt x="-38141" y="1464578"/>
                            <a:pt x="0" y="1314265"/>
                          </a:cubicBezTo>
                          <a:cubicBezTo>
                            <a:pt x="34157" y="1164792"/>
                            <a:pt x="-11710" y="1063898"/>
                            <a:pt x="0" y="907032"/>
                          </a:cubicBezTo>
                          <a:cubicBezTo>
                            <a:pt x="24703" y="748801"/>
                            <a:pt x="11358" y="633579"/>
                            <a:pt x="0" y="46277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Lu</a:t>
              </a:r>
              <a:r>
                <a:rPr lang="en-US" sz="3500">
                  <a:solidFill>
                    <a:srgbClr val="C71A29"/>
                  </a:solidFill>
                  <a:latin typeface="Calibri" panose="020F0502020204030204" pitchFamily="34" charset="0"/>
                  <a:ea typeface="Calibri" panose="020F0502020204030204" pitchFamily="34" charset="0"/>
                  <a:cs typeface="Calibri" panose="020F0502020204030204" pitchFamily="34" charset="0"/>
                </a:rPr>
                <a:t>ôn thể hiện thái độ vui vẻ và cởi mở.</a:t>
              </a:r>
              <a:endParaRPr kumimoji="0" lang="vi-VN"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05802FD4-4E88-FD4F-5523-5F28D6D2E8A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sp>
          <p:nvSpPr>
            <p:cNvPr id="16" name="TextBox 12">
              <a:extLst>
                <a:ext uri="{FF2B5EF4-FFF2-40B4-BE49-F238E27FC236}">
                  <a16:creationId xmlns:a16="http://schemas.microsoft.com/office/drawing/2014/main" id="{E93CDB1A-5646-D31B-E8A4-F078C4CD05BA}"/>
                </a:ext>
              </a:extLst>
            </p:cNvPr>
            <p:cNvSpPr txBox="1"/>
            <p:nvPr/>
          </p:nvSpPr>
          <p:spPr>
            <a:xfrm>
              <a:off x="2588618" y="207660"/>
              <a:ext cx="756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Arial" panose="020B0604020202020204" pitchFamily="34" charset="0"/>
                  <a:ea typeface="LNTH-LuoLuoNotangYuanTi 1" pitchFamily="2" charset="-128"/>
                  <a:cs typeface="LNTH-LuoLuoNotangYuanTi 1" pitchFamily="2" charset="-128"/>
                </a:rPr>
                <a:t>3</a:t>
              </a:r>
              <a:endParaRPr kumimoji="0" lang="en-US" sz="4000" b="1" i="0" u="none" strike="noStrike" kern="1200" cap="none" spc="0" normalizeH="0" baseline="0" noProof="0" dirty="0">
                <a:ln w="0"/>
                <a:solidFill>
                  <a:srgbClr val="FFFF00"/>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nvGrpSpPr>
          <p:cNvPr id="17" name="Nhóm 23">
            <a:extLst>
              <a:ext uri="{FF2B5EF4-FFF2-40B4-BE49-F238E27FC236}">
                <a16:creationId xmlns:a16="http://schemas.microsoft.com/office/drawing/2014/main" id="{6D5680D6-1687-F485-854F-6B3715739BC4}"/>
              </a:ext>
            </a:extLst>
          </p:cNvPr>
          <p:cNvGrpSpPr/>
          <p:nvPr/>
        </p:nvGrpSpPr>
        <p:grpSpPr>
          <a:xfrm>
            <a:off x="4850971" y="3688161"/>
            <a:ext cx="3147996" cy="3057087"/>
            <a:chOff x="2800773" y="4137668"/>
            <a:chExt cx="2667594" cy="2590558"/>
          </a:xfrm>
        </p:grpSpPr>
        <p:pic>
          <p:nvPicPr>
            <p:cNvPr id="18" name="Hình ảnh 22">
              <a:extLst>
                <a:ext uri="{FF2B5EF4-FFF2-40B4-BE49-F238E27FC236}">
                  <a16:creationId xmlns:a16="http://schemas.microsoft.com/office/drawing/2014/main" id="{BBF16EBE-B58C-0876-B905-168C0274B79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20" name="Nhóm 15">
              <a:extLst>
                <a:ext uri="{FF2B5EF4-FFF2-40B4-BE49-F238E27FC236}">
                  <a16:creationId xmlns:a16="http://schemas.microsoft.com/office/drawing/2014/main" id="{B19E29C9-98E2-1142-657B-D477D5F2784A}"/>
                </a:ext>
              </a:extLst>
            </p:cNvPr>
            <p:cNvGrpSpPr/>
            <p:nvPr/>
          </p:nvGrpSpPr>
          <p:grpSpPr>
            <a:xfrm>
              <a:off x="3268005" y="5998386"/>
              <a:ext cx="1854861" cy="729840"/>
              <a:chOff x="1812299" y="5389726"/>
              <a:chExt cx="1861731" cy="940290"/>
            </a:xfrm>
          </p:grpSpPr>
          <p:sp>
            <p:nvSpPr>
              <p:cNvPr id="21" name="Hình chữ nhật: Góc Tròn 17">
                <a:extLst>
                  <a:ext uri="{FF2B5EF4-FFF2-40B4-BE49-F238E27FC236}">
                    <a16:creationId xmlns:a16="http://schemas.microsoft.com/office/drawing/2014/main" id="{2F36674F-9914-83C7-62E5-84523437563F}"/>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12">
                <a:extLst>
                  <a:ext uri="{FF2B5EF4-FFF2-40B4-BE49-F238E27FC236}">
                    <a16:creationId xmlns:a16="http://schemas.microsoft.com/office/drawing/2014/main" id="{E9877722-7B50-6E23-9A1F-CA6E0A61F969}"/>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229</TotalTime>
  <Words>927</Words>
  <Application>Microsoft Office PowerPoint</Application>
  <PresentationFormat>Widescreen</PresentationFormat>
  <Paragraphs>79</Paragraphs>
  <Slides>33</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#9Slide07 IcielLa Chic Pro Shad</vt:lpstr>
      <vt:lpstr>Arial</vt:lpstr>
      <vt:lpstr>Calibri</vt:lpstr>
      <vt:lpstr>Calibri Light</vt:lpstr>
      <vt:lpstr>iCiel Pony</vt:lpstr>
      <vt:lpstr>LNTH-Dinomiko</vt:lpstr>
      <vt:lpstr>LNTH-LuoLuoNotangYuanTi 1</vt:lpstr>
      <vt:lpstr>Times New Roman</vt:lpstr>
      <vt:lpstr>UTM Duepuntozero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34</cp:revision>
  <dcterms:created xsi:type="dcterms:W3CDTF">2023-07-01T13:33:08Z</dcterms:created>
  <dcterms:modified xsi:type="dcterms:W3CDTF">2024-03-12T01:18:59Z</dcterms:modified>
  <cp:category>9Slide.vn</cp:category>
</cp:coreProperties>
</file>