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sldIdLst>
    <p:sldId id="288" r:id="rId3"/>
    <p:sldId id="444" r:id="rId4"/>
    <p:sldId id="395" r:id="rId5"/>
    <p:sldId id="403" r:id="rId6"/>
    <p:sldId id="406" r:id="rId7"/>
    <p:sldId id="410" r:id="rId8"/>
    <p:sldId id="412" r:id="rId9"/>
    <p:sldId id="413" r:id="rId10"/>
    <p:sldId id="446" r:id="rId11"/>
    <p:sldId id="421" r:id="rId12"/>
    <p:sldId id="423" r:id="rId13"/>
    <p:sldId id="424" r:id="rId14"/>
    <p:sldId id="447" r:id="rId15"/>
    <p:sldId id="448" r:id="rId16"/>
    <p:sldId id="449" r:id="rId17"/>
    <p:sldId id="450" r:id="rId18"/>
    <p:sldId id="451" r:id="rId19"/>
    <p:sldId id="433" r:id="rId20"/>
    <p:sldId id="431" r:id="rId21"/>
    <p:sldId id="432" r:id="rId22"/>
    <p:sldId id="303" r:id="rId23"/>
    <p:sldId id="4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F0F0"/>
    <a:srgbClr val="CCFFFF"/>
    <a:srgbClr val="FFD1DE"/>
    <a:srgbClr val="FFFF99"/>
    <a:srgbClr val="FFF5EE"/>
    <a:srgbClr val="1D191A"/>
    <a:srgbClr val="2485A5"/>
    <a:srgbClr val="FFFFFF"/>
    <a:srgbClr val="F3A9C2"/>
    <a:srgbClr val="FE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D14EC-2A91-40DD-8AEB-99F543259BA8}" v="2035" dt="2023-08-01T14:40:14.584"/>
    <p1510:client id="{7DA09CBE-7C39-4E2D-9080-99FE69547E34}" v="12" dt="2023-08-01T14:44:31.150"/>
    <p1510:client id="{DF821878-DEBD-4F54-BB81-13373A0AEE6B}" v="12" dt="2023-08-01T14:42:08.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4" d="100"/>
          <a:sy n="84" d="100"/>
        </p:scale>
        <p:origin x="571" y="110"/>
      </p:cViewPr>
      <p:guideLst/>
    </p:cSldViewPr>
  </p:slideViewPr>
  <p:notesTextViewPr>
    <p:cViewPr>
      <p:scale>
        <a:sx n="1" d="1"/>
        <a:sy n="1" d="1"/>
      </p:scale>
      <p:origin x="0" y="0"/>
    </p:cViewPr>
  </p:notesTextViewPr>
  <p:notesViewPr>
    <p:cSldViewPr snapToGrid="0">
      <p:cViewPr varScale="1">
        <p:scale>
          <a:sx n="57" d="100"/>
          <a:sy n="57" d="100"/>
        </p:scale>
        <p:origin x="333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06D3-2A21-4098-AEBA-39F3726271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AFAD0-8C5A-4214-9A59-DEE2742F30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43D6E-0459-4EAB-9215-7919162E687C}"/>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5" name="Footer Placeholder 4">
            <a:extLst>
              <a:ext uri="{FF2B5EF4-FFF2-40B4-BE49-F238E27FC236}">
                <a16:creationId xmlns:a16="http://schemas.microsoft.com/office/drawing/2014/main" id="{60C0F352-1D76-4287-8382-70C3F15C5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2FE9F-EA77-4285-8690-884C7B76AFE0}"/>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2074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BBC8-2B35-43E3-84E1-6086EAA36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F6848-C8DE-4111-B564-8798C7641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45BD-E7F4-4AF3-81E5-BFF68F2C992B}"/>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5" name="Footer Placeholder 4">
            <a:extLst>
              <a:ext uri="{FF2B5EF4-FFF2-40B4-BE49-F238E27FC236}">
                <a16:creationId xmlns:a16="http://schemas.microsoft.com/office/drawing/2014/main" id="{45E15E77-2692-4B2B-9A6C-A08B38F54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45D53-7406-4AC7-91E5-9DE7463C4FEA}"/>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86633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2E49D-70CD-4174-940A-127EF50B7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B65E03-D6C9-4CB3-B5FF-F107A9F78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DE85-DB9B-4DB5-A5E8-4679678C98A5}"/>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5" name="Footer Placeholder 4">
            <a:extLst>
              <a:ext uri="{FF2B5EF4-FFF2-40B4-BE49-F238E27FC236}">
                <a16:creationId xmlns:a16="http://schemas.microsoft.com/office/drawing/2014/main" id="{F7A5D844-BF4D-47D8-AC69-BABABAFF6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71033-45DE-49D3-9FE2-03F2AFEAE223}"/>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14007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Cartoon Background Images - Free Download on Freepik">
            <a:extLst>
              <a:ext uri="{FF2B5EF4-FFF2-40B4-BE49-F238E27FC236}">
                <a16:creationId xmlns:a16="http://schemas.microsoft.com/office/drawing/2014/main" id="{8AAB09C9-DC2E-40DB-A30B-2D185E2581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0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B652-49BA-67CB-1C1E-CD017ECBA5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19BA41-8082-930B-6C2E-EE71BB8A18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DAD2F-314D-0CD0-7ADF-B8E7BAB62F11}"/>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5" name="Footer Placeholder 4">
            <a:extLst>
              <a:ext uri="{FF2B5EF4-FFF2-40B4-BE49-F238E27FC236}">
                <a16:creationId xmlns:a16="http://schemas.microsoft.com/office/drawing/2014/main" id="{5F83CAFF-0A0C-F457-9CDE-C39BE5F92B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A94CB4-C568-168F-AD68-C9446FA819EC}"/>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1236656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B4EC-D437-86F5-394E-1FE5DA83BDA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38223-04C4-A083-627A-D8984726AD2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8C1977-9A5E-7F06-AAC6-54EE5FDACEAB}"/>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5" name="Footer Placeholder 4">
            <a:extLst>
              <a:ext uri="{FF2B5EF4-FFF2-40B4-BE49-F238E27FC236}">
                <a16:creationId xmlns:a16="http://schemas.microsoft.com/office/drawing/2014/main" id="{B29E245A-D2B0-1278-B75A-CD549B07F5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E4157D-767F-4ABB-1F1B-E5A7A449DAC2}"/>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189575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8FDD-D27D-0C86-05FD-F1109D680E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CBC43F-ECD6-53CA-F67E-4EF78D8C93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68D41-0D79-AAA3-0127-1347BDE1A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B01C4-61DD-85E1-079C-0A62AD8C1CDD}"/>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6" name="Footer Placeholder 5">
            <a:extLst>
              <a:ext uri="{FF2B5EF4-FFF2-40B4-BE49-F238E27FC236}">
                <a16:creationId xmlns:a16="http://schemas.microsoft.com/office/drawing/2014/main" id="{E984F3E9-35B1-050D-3D35-0F46AD8207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98EC5A-3E6D-71ED-40EF-C990E206FCD6}"/>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6150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D4F4-2E9B-6AC4-4DF6-F65F4AAA00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FE4B5F0-71A6-3B33-D8A7-26A293E27B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75B0F-8A0D-A811-832B-D5A5D4F97E6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663B4-B0FE-929A-7D94-E1B8F2A3F25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6D9EB-DB2D-7829-F666-49B9E44488A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A3C2E-46A4-8694-9851-950CCAD2006C}"/>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8" name="Footer Placeholder 7">
            <a:extLst>
              <a:ext uri="{FF2B5EF4-FFF2-40B4-BE49-F238E27FC236}">
                <a16:creationId xmlns:a16="http://schemas.microsoft.com/office/drawing/2014/main" id="{4E72A99E-2F84-270B-E176-779A6AE931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98B67A6-2783-6856-8983-2176F898E8ED}"/>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82158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1ABD-648E-D603-AD1F-C7330E8135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A17E4EA-9466-8137-E079-C3AABEE659E9}"/>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4" name="Footer Placeholder 3">
            <a:extLst>
              <a:ext uri="{FF2B5EF4-FFF2-40B4-BE49-F238E27FC236}">
                <a16:creationId xmlns:a16="http://schemas.microsoft.com/office/drawing/2014/main" id="{5AF0AC99-EB73-E813-5AF1-1AB5C12F0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EDE110-E495-D68E-3FB0-F1B10EAD10A7}"/>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48472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8A1AF-831A-3605-264B-1FFCDACE3B33}"/>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3" name="Footer Placeholder 2">
            <a:extLst>
              <a:ext uri="{FF2B5EF4-FFF2-40B4-BE49-F238E27FC236}">
                <a16:creationId xmlns:a16="http://schemas.microsoft.com/office/drawing/2014/main" id="{9152B55F-94FA-58E5-8A3B-4F7F38B44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CE5CF3E-6DC2-DE36-FA20-DDFE8013AE6E}"/>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97993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B61B-4276-4063-1D54-5F22634CEF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18684-8893-7082-46E3-38C3E2068FA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F68C8-13DF-7443-5C32-D2397AB45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F6562-A329-7EC4-245F-9C13EAE4046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6" name="Footer Placeholder 5">
            <a:extLst>
              <a:ext uri="{FF2B5EF4-FFF2-40B4-BE49-F238E27FC236}">
                <a16:creationId xmlns:a16="http://schemas.microsoft.com/office/drawing/2014/main" id="{E5F57089-62BE-2F32-680F-DED77D3192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CA1F09-2AFC-FE01-5672-32CB9874F00B}"/>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127483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5293-E80C-4049-BE30-CCCAF4832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2BAFA-9001-4CBE-80C0-F1354B810D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BEE14-5CDA-4950-8D9F-7581C68C765A}"/>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5" name="Footer Placeholder 4">
            <a:extLst>
              <a:ext uri="{FF2B5EF4-FFF2-40B4-BE49-F238E27FC236}">
                <a16:creationId xmlns:a16="http://schemas.microsoft.com/office/drawing/2014/main" id="{5AB6DEB7-FE61-4738-A8F4-F30440F53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7DBF1-859A-4B80-AE60-A9530D0CB3BC}"/>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650257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B896-AC80-B18D-F33E-2CBC1C75572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5E05A-ED7B-26FE-FCA3-3A60473D54A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0B870-74F8-320E-A096-2C4245073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6EEA2-5EAF-4CFA-8908-F33C5CF3FA83}"/>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6" name="Footer Placeholder 5">
            <a:extLst>
              <a:ext uri="{FF2B5EF4-FFF2-40B4-BE49-F238E27FC236}">
                <a16:creationId xmlns:a16="http://schemas.microsoft.com/office/drawing/2014/main" id="{1D784BD3-6A24-348F-559F-34F62BBFC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8F5F24-1223-71B4-D302-C86FD5CE2A26}"/>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513981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F786-4849-FD31-3537-B5EEEA635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171406-0709-27F7-A743-EBDDCA4FB91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F1971-FEC5-1739-A966-2D057BF261E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5" name="Footer Placeholder 4">
            <a:extLst>
              <a:ext uri="{FF2B5EF4-FFF2-40B4-BE49-F238E27FC236}">
                <a16:creationId xmlns:a16="http://schemas.microsoft.com/office/drawing/2014/main" id="{6F6B173D-4F5F-1ABD-9E42-DDB804548C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21B747-3A26-55DA-3C67-20D60E3906B8}"/>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60314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9236C-0FD9-40FE-8AD4-5B20C50FB2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5C9CB-FAF0-2D24-D65D-2C4E87850A2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DECEA-9394-BAA2-B0ED-29709C29740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12/3/2024</a:t>
            </a:fld>
            <a:endParaRPr lang="en-US"/>
          </a:p>
        </p:txBody>
      </p:sp>
      <p:sp>
        <p:nvSpPr>
          <p:cNvPr id="5" name="Footer Placeholder 4">
            <a:extLst>
              <a:ext uri="{FF2B5EF4-FFF2-40B4-BE49-F238E27FC236}">
                <a16:creationId xmlns:a16="http://schemas.microsoft.com/office/drawing/2014/main" id="{E9CD413C-778A-F91B-586E-04B8FEF966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2B456-632D-A7B3-10DA-AED867C3B155}"/>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112176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36FA-C762-7C97-1419-216954B38F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C81670-5F8A-FA88-EA49-397B7509F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90BC7-6CB6-A089-6C0A-B48689EEAED3}"/>
              </a:ext>
            </a:extLst>
          </p:cNvPr>
          <p:cNvSpPr>
            <a:spLocks noGrp="1"/>
          </p:cNvSpPr>
          <p:nvPr>
            <p:ph type="dt" sz="half" idx="10"/>
          </p:nvPr>
        </p:nvSpPr>
        <p:spPr/>
        <p:txBody>
          <a:bodyPr/>
          <a:lstStyle/>
          <a:p>
            <a:fld id="{4CAD797A-EF03-4D80-9CC0-27A05E302EEC}" type="datetimeFigureOut">
              <a:rPr lang="en-US" smtClean="0"/>
              <a:t>12/3/2024</a:t>
            </a:fld>
            <a:endParaRPr lang="en-US"/>
          </a:p>
        </p:txBody>
      </p:sp>
      <p:sp>
        <p:nvSpPr>
          <p:cNvPr id="5" name="Footer Placeholder 4">
            <a:extLst>
              <a:ext uri="{FF2B5EF4-FFF2-40B4-BE49-F238E27FC236}">
                <a16:creationId xmlns:a16="http://schemas.microsoft.com/office/drawing/2014/main" id="{3EE4837E-4361-13CB-9EC9-456400DAF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34D92-0822-2167-AE14-6C19BC62B82B}"/>
              </a:ext>
            </a:extLst>
          </p:cNvPr>
          <p:cNvSpPr>
            <a:spLocks noGrp="1"/>
          </p:cNvSpPr>
          <p:nvPr>
            <p:ph type="sldNum" sz="quarter" idx="12"/>
          </p:nvPr>
        </p:nvSpPr>
        <p:spPr/>
        <p:txBody>
          <a:bodyPr/>
          <a:lstStyle/>
          <a:p>
            <a:fld id="{B34D14B2-EDC5-4A87-88D3-63076544EB5F}" type="slidenum">
              <a:rPr lang="en-US" smtClean="0"/>
              <a:t>‹#›</a:t>
            </a:fld>
            <a:endParaRPr lang="en-US"/>
          </a:p>
        </p:txBody>
      </p:sp>
    </p:spTree>
    <p:extLst>
      <p:ext uri="{BB962C8B-B14F-4D97-AF65-F5344CB8AC3E}">
        <p14:creationId xmlns:p14="http://schemas.microsoft.com/office/powerpoint/2010/main" val="402949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B1EA-76EC-470C-A057-535D68702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9D4040-766F-4E70-B18C-E8899770B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22B3F-1617-44C4-905C-3976B07859B1}"/>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5" name="Footer Placeholder 4">
            <a:extLst>
              <a:ext uri="{FF2B5EF4-FFF2-40B4-BE49-F238E27FC236}">
                <a16:creationId xmlns:a16="http://schemas.microsoft.com/office/drawing/2014/main" id="{73D6812D-C0C3-465A-9DED-CB81DC7F4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F8600-D46C-484E-A16B-ED6E5A17F2E2}"/>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57143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1B63-0677-40AC-A3F8-B7EF69EBA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AB154-3B90-414E-A700-2ACF497D9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ADC5F9-C8B4-438B-8316-AAA6EC3F9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C2C26F-F92E-47B4-86DF-1FA165F6A660}"/>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6" name="Footer Placeholder 5">
            <a:extLst>
              <a:ext uri="{FF2B5EF4-FFF2-40B4-BE49-F238E27FC236}">
                <a16:creationId xmlns:a16="http://schemas.microsoft.com/office/drawing/2014/main" id="{A76A9320-8BA1-4FF4-B1FE-EA8CCE7F1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74E07-E00E-442B-BBBE-95530E968D54}"/>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94307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63C7-BE7B-4089-98B1-5F4C07FD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5F6768-A733-471D-A214-2623F9627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D29B-4266-427E-B2D0-519F35EC6C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8CFBA-86CC-49B0-955D-7C0307EDF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0263A-CB5C-4B5B-A12E-78185EBAF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AD5FE-D4FA-4375-84B7-CA6FF155C760}"/>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8" name="Footer Placeholder 7">
            <a:extLst>
              <a:ext uri="{FF2B5EF4-FFF2-40B4-BE49-F238E27FC236}">
                <a16:creationId xmlns:a16="http://schemas.microsoft.com/office/drawing/2014/main" id="{E054CC10-2C5F-4FB2-AB14-7F39D48ED3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FEBAD-040D-46BA-AD3A-767C78FEDE9A}"/>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77728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7130-C1A7-4621-AEA6-E135652CC6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2CDE9-D016-4BD0-A15B-02584F560B36}"/>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4" name="Footer Placeholder 3">
            <a:extLst>
              <a:ext uri="{FF2B5EF4-FFF2-40B4-BE49-F238E27FC236}">
                <a16:creationId xmlns:a16="http://schemas.microsoft.com/office/drawing/2014/main" id="{9927E2A7-6EF0-488F-BE43-758C132064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1E74EC-489A-45CB-9ABC-4EBE686BD522}"/>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1850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E71E2-9D74-49FB-8E3C-2843B3545079}"/>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3" name="Footer Placeholder 2">
            <a:extLst>
              <a:ext uri="{FF2B5EF4-FFF2-40B4-BE49-F238E27FC236}">
                <a16:creationId xmlns:a16="http://schemas.microsoft.com/office/drawing/2014/main" id="{2C06DE47-0EDD-46AE-BDD8-14CDC20FFF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39EA8-FAFF-44B5-A3EE-9B583679C94F}"/>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18058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848B-B3B6-4287-958B-A6F254D4F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1B5F7-1F75-4E0F-9014-2FC1A193D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CD03D-B472-4DA9-BFC6-B7E0AE234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B184F-EFAE-40DA-80C4-75EA331597C1}"/>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6" name="Footer Placeholder 5">
            <a:extLst>
              <a:ext uri="{FF2B5EF4-FFF2-40B4-BE49-F238E27FC236}">
                <a16:creationId xmlns:a16="http://schemas.microsoft.com/office/drawing/2014/main" id="{C1833732-AC29-4AD1-82E0-4F17FCCB6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09F57-4B98-476B-8F65-F329239E1BC3}"/>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6504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73B2-8A6C-40B9-AD0F-E9FE61D4D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CAEAC-2A55-47FF-9B43-5BC2971BF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17F80-DFEA-423B-BA92-1F8C25FFD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FEB31-28DF-4EA1-B31C-7F7E6CEBBC18}"/>
              </a:ext>
            </a:extLst>
          </p:cNvPr>
          <p:cNvSpPr>
            <a:spLocks noGrp="1"/>
          </p:cNvSpPr>
          <p:nvPr>
            <p:ph type="dt" sz="half" idx="10"/>
          </p:nvPr>
        </p:nvSpPr>
        <p:spPr/>
        <p:txBody>
          <a:bodyPr/>
          <a:lstStyle/>
          <a:p>
            <a:fld id="{660E195E-081F-4D3E-A7E8-91A17843D2FD}" type="datetimeFigureOut">
              <a:rPr lang="en-US" smtClean="0"/>
              <a:t>12/3/2024</a:t>
            </a:fld>
            <a:endParaRPr lang="en-US"/>
          </a:p>
        </p:txBody>
      </p:sp>
      <p:sp>
        <p:nvSpPr>
          <p:cNvPr id="6" name="Footer Placeholder 5">
            <a:extLst>
              <a:ext uri="{FF2B5EF4-FFF2-40B4-BE49-F238E27FC236}">
                <a16:creationId xmlns:a16="http://schemas.microsoft.com/office/drawing/2014/main" id="{A84473C6-6096-44FF-B6DA-66C26F12D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CBDE3-F3C2-4B23-8538-D38154F603F2}"/>
              </a:ext>
            </a:extLst>
          </p:cNvPr>
          <p:cNvSpPr>
            <a:spLocks noGrp="1"/>
          </p:cNvSpPr>
          <p:nvPr>
            <p:ph type="sldNum" sz="quarter" idx="12"/>
          </p:nvPr>
        </p:nvSpPr>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66139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80D4BEBB-A781-2146-5A6F-4247B5CB71F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83517D7-8D52-4152-83CF-750A10393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F45884-1A5C-487E-80D6-76AE19A57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7B09-4043-48FC-B9BB-A496EBFDB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E195E-081F-4D3E-A7E8-91A17843D2FD}" type="datetimeFigureOut">
              <a:rPr lang="en-US" smtClean="0"/>
              <a:t>12/3/2024</a:t>
            </a:fld>
            <a:endParaRPr lang="en-US"/>
          </a:p>
        </p:txBody>
      </p:sp>
      <p:sp>
        <p:nvSpPr>
          <p:cNvPr id="5" name="Footer Placeholder 4">
            <a:extLst>
              <a:ext uri="{FF2B5EF4-FFF2-40B4-BE49-F238E27FC236}">
                <a16:creationId xmlns:a16="http://schemas.microsoft.com/office/drawing/2014/main" id="{0B9A2558-1CE0-489A-8222-3220F926F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E362CA-C862-46B4-A6BF-A83B8A129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E5E69-702F-42C4-A6EC-9164BA9293F3}" type="slidenum">
              <a:rPr lang="en-US" smtClean="0"/>
              <a:t>‹#›</a:t>
            </a:fld>
            <a:endParaRPr lang="en-US"/>
          </a:p>
        </p:txBody>
      </p:sp>
    </p:spTree>
    <p:extLst>
      <p:ext uri="{BB962C8B-B14F-4D97-AF65-F5344CB8AC3E}">
        <p14:creationId xmlns:p14="http://schemas.microsoft.com/office/powerpoint/2010/main" val="3884617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499C199F-6EE2-2440-FE5E-C3C0641479C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5054069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rtoon Background Images - Free Download on Freepik">
            <a:extLst>
              <a:ext uri="{FF2B5EF4-FFF2-40B4-BE49-F238E27FC236}">
                <a16:creationId xmlns:a16="http://schemas.microsoft.com/office/drawing/2014/main" id="{F65C09E1-2F48-F07E-F2AD-1569A7C9A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D7ED81F-4F82-B49F-56A6-23D7FA796C2D}"/>
              </a:ext>
            </a:extLst>
          </p:cNvPr>
          <p:cNvSpPr txBox="1"/>
          <p:nvPr/>
        </p:nvSpPr>
        <p:spPr>
          <a:xfrm>
            <a:off x="906516" y="1840717"/>
            <a:ext cx="3179075"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1" i="0" u="sng" strike="noStrike" kern="1200" cap="none" spc="0" normalizeH="0" baseline="0" noProof="0" dirty="0">
                <a:ln w="38100">
                  <a:solidFill>
                    <a:prstClr val="white"/>
                  </a:solidFill>
                </a:ln>
                <a:solidFill>
                  <a:prstClr val="black"/>
                </a:solidFill>
                <a:effectLst>
                  <a:outerShdw blurRad="38100" dist="38100" dir="2700000" algn="tl">
                    <a:srgbClr val="000000">
                      <a:alpha val="43137"/>
                    </a:srgbClr>
                  </a:outerShdw>
                </a:effectLst>
                <a:uLnTx/>
                <a:uFillTx/>
                <a:latin typeface="iCiel Pony" panose="02000000000000000000" pitchFamily="2" charset="0"/>
                <a:ea typeface="+mn-ea"/>
                <a:cs typeface="+mn-cs"/>
              </a:rPr>
              <a:t>Chủ đề:</a:t>
            </a:r>
            <a:endParaRPr kumimoji="0" lang="en-US" sz="6600" b="1" i="0" u="sng" strike="noStrike" kern="1200" cap="none" spc="0" normalizeH="0" baseline="0" noProof="0" dirty="0">
              <a:ln w="38100">
                <a:solidFill>
                  <a:prstClr val="white"/>
                </a:solidFill>
              </a:ln>
              <a:solidFill>
                <a:prstClr val="black"/>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grpSp>
        <p:nvGrpSpPr>
          <p:cNvPr id="11" name="Group 10">
            <a:extLst>
              <a:ext uri="{FF2B5EF4-FFF2-40B4-BE49-F238E27FC236}">
                <a16:creationId xmlns:a16="http://schemas.microsoft.com/office/drawing/2014/main" id="{A5AE6DDD-7078-DB15-36CB-A230D44682D0}"/>
              </a:ext>
            </a:extLst>
          </p:cNvPr>
          <p:cNvGrpSpPr/>
          <p:nvPr/>
        </p:nvGrpSpPr>
        <p:grpSpPr>
          <a:xfrm>
            <a:off x="3386411" y="-34564"/>
            <a:ext cx="5416925" cy="2409464"/>
            <a:chOff x="3718521" y="453356"/>
            <a:chExt cx="3627734" cy="2193758"/>
          </a:xfrm>
        </p:grpSpPr>
        <p:pic>
          <p:nvPicPr>
            <p:cNvPr id="12" name="图片 38">
              <a:extLst>
                <a:ext uri="{FF2B5EF4-FFF2-40B4-BE49-F238E27FC236}">
                  <a16:creationId xmlns:a16="http://schemas.microsoft.com/office/drawing/2014/main" id="{81EEA8B0-C40F-B8AA-694C-FAFED7A123B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718521" y="453356"/>
              <a:ext cx="3627734" cy="2193758"/>
            </a:xfrm>
            <a:prstGeom prst="rect">
              <a:avLst/>
            </a:prstGeom>
          </p:spPr>
        </p:pic>
        <p:sp>
          <p:nvSpPr>
            <p:cNvPr id="13" name="Rectangle 12">
              <a:extLst>
                <a:ext uri="{FF2B5EF4-FFF2-40B4-BE49-F238E27FC236}">
                  <a16:creationId xmlns:a16="http://schemas.microsoft.com/office/drawing/2014/main" id="{34DC964C-3483-DBC9-4811-73D94F8FDD8E}"/>
                </a:ext>
              </a:extLst>
            </p:cNvPr>
            <p:cNvSpPr/>
            <p:nvPr/>
          </p:nvSpPr>
          <p:spPr>
            <a:xfrm>
              <a:off x="4632370" y="910784"/>
              <a:ext cx="1856253" cy="932455"/>
            </a:xfrm>
            <a:prstGeom prst="rect">
              <a:avLst/>
            </a:prstGeom>
            <a:noFill/>
          </p:spPr>
          <p:txBody>
            <a:bodyPr wrap="none" lIns="91440" tIns="45720" rIns="91440" bIns="45720">
              <a:prstTxWarp prst="textChevron">
                <a:avLst>
                  <a:gd name="adj" fmla="val 2376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w="38100">
                    <a:noFill/>
                  </a:ln>
                  <a:solidFill>
                    <a:prstClr val="black"/>
                  </a:solidFill>
                  <a:effectLst>
                    <a:outerShdw blurRad="38100" dist="19050" dir="2700000" algn="tl" rotWithShape="0">
                      <a:prstClr val="black">
                        <a:alpha val="40000"/>
                      </a:prstClr>
                    </a:outerShdw>
                  </a:effectLst>
                  <a:uLnTx/>
                  <a:uFillTx/>
                  <a:latin typeface="iCiel Pequena" pitchFamily="50" charset="0"/>
                  <a:ea typeface="+mn-ea"/>
                  <a:cs typeface="+mn-cs"/>
                </a:rPr>
                <a:t>Đạo đức</a:t>
              </a:r>
              <a:endParaRPr kumimoji="0" lang="en-US" sz="5400" b="0" i="0" u="none" strike="noStrike" kern="1200" cap="none" spc="0" normalizeH="0" baseline="0" noProof="0" dirty="0">
                <a:ln w="38100">
                  <a:noFill/>
                </a:ln>
                <a:solidFill>
                  <a:prstClr val="black"/>
                </a:solidFill>
                <a:effectLst>
                  <a:outerShdw blurRad="38100" dist="19050" dir="2700000" algn="tl" rotWithShape="0">
                    <a:prstClr val="black">
                      <a:alpha val="40000"/>
                    </a:prstClr>
                  </a:outerShdw>
                </a:effectLst>
                <a:uLnTx/>
                <a:uFillTx/>
                <a:latin typeface="iCiel Pequena" pitchFamily="50" charset="0"/>
                <a:ea typeface="+mn-ea"/>
                <a:cs typeface="+mn-cs"/>
              </a:endParaRPr>
            </a:p>
          </p:txBody>
        </p:sp>
      </p:grpSp>
      <p:grpSp>
        <p:nvGrpSpPr>
          <p:cNvPr id="15" name="Group 14">
            <a:extLst>
              <a:ext uri="{FF2B5EF4-FFF2-40B4-BE49-F238E27FC236}">
                <a16:creationId xmlns:a16="http://schemas.microsoft.com/office/drawing/2014/main" id="{C5D9E724-0E39-D4EB-C33F-E154573BD193}"/>
              </a:ext>
            </a:extLst>
          </p:cNvPr>
          <p:cNvGrpSpPr/>
          <p:nvPr/>
        </p:nvGrpSpPr>
        <p:grpSpPr>
          <a:xfrm>
            <a:off x="1207894" y="3096019"/>
            <a:ext cx="9885330" cy="3018378"/>
            <a:chOff x="-249604" y="2017085"/>
            <a:chExt cx="8605624" cy="3018378"/>
          </a:xfrm>
        </p:grpSpPr>
        <p:sp>
          <p:nvSpPr>
            <p:cNvPr id="16" name="TextBox 15">
              <a:extLst>
                <a:ext uri="{FF2B5EF4-FFF2-40B4-BE49-F238E27FC236}">
                  <a16:creationId xmlns:a16="http://schemas.microsoft.com/office/drawing/2014/main" id="{A0A6CF53-F0E1-64DD-3E7A-30187FA873B6}"/>
                </a:ext>
              </a:extLst>
            </p:cNvPr>
            <p:cNvSpPr txBox="1"/>
            <p:nvPr/>
          </p:nvSpPr>
          <p:spPr>
            <a:xfrm>
              <a:off x="-249604" y="2727139"/>
              <a:ext cx="849114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a:ln w="228600">
                    <a:solidFill>
                      <a:prstClr val="white"/>
                    </a:solidFill>
                  </a:ln>
                  <a:solidFill>
                    <a:prstClr val="black"/>
                  </a:solidFill>
                  <a:effectLst/>
                  <a:uLnTx/>
                  <a:uFillTx/>
                  <a:latin typeface="SVN-Hole Hearted" panose="020B0A06020104020203" pitchFamily="34" charset="0"/>
                  <a:ea typeface="+mn-ea"/>
                  <a:cs typeface="+mn-cs"/>
                </a:rPr>
                <a:t>Thiết lập và duy trì quan hệ bạn bè</a:t>
              </a:r>
            </a:p>
          </p:txBody>
        </p:sp>
        <p:sp>
          <p:nvSpPr>
            <p:cNvPr id="17" name="TextBox 16">
              <a:extLst>
                <a:ext uri="{FF2B5EF4-FFF2-40B4-BE49-F238E27FC236}">
                  <a16:creationId xmlns:a16="http://schemas.microsoft.com/office/drawing/2014/main" id="{18092A0E-2D9B-0873-8C21-18669F7AFB1B}"/>
                </a:ext>
              </a:extLst>
            </p:cNvPr>
            <p:cNvSpPr txBox="1"/>
            <p:nvPr/>
          </p:nvSpPr>
          <p:spPr>
            <a:xfrm>
              <a:off x="-135126" y="2017085"/>
              <a:ext cx="849114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Thiết</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lập</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và</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duy</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trì</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quan</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hệ</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bạn</a:t>
              </a:r>
              <a:r>
                <a:rPr kumimoji="0" lang="en-US" sz="7200" b="0" i="0" u="none" strike="noStrike" kern="1200" cap="none" spc="0" normalizeH="0" baseline="0" noProof="0" dirty="0">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 </a:t>
              </a:r>
              <a:r>
                <a:rPr kumimoji="0" lang="en-US" sz="7200" b="0" i="0" u="none" strike="noStrike" kern="1200" cap="none" spc="0" normalizeH="0" baseline="0" noProof="0" dirty="0" err="1">
                  <a:ln w="28575">
                    <a:solidFill>
                      <a:prstClr val="black"/>
                    </a:solidFill>
                  </a:ln>
                  <a:gradFill flip="none" rotWithShape="1">
                    <a:gsLst>
                      <a:gs pos="61000">
                        <a:srgbClr val="F088BC"/>
                      </a:gs>
                      <a:gs pos="60000">
                        <a:srgbClr val="DF177B"/>
                      </a:gs>
                    </a:gsLst>
                    <a:lin ang="5400000" scaled="1"/>
                    <a:tileRect/>
                  </a:gradFill>
                  <a:effectLst/>
                  <a:uLnTx/>
                  <a:uFillTx/>
                  <a:latin typeface="SVN-Hole Hearted" panose="020B0A06020104020203" pitchFamily="34" charset="0"/>
                  <a:ea typeface="+mn-ea"/>
                  <a:cs typeface="+mn-cs"/>
                </a:rPr>
                <a:t>bè</a:t>
              </a:r>
              <a:endParaRPr kumimoji="0" lang="en-US" sz="7200" b="0" i="0" u="none" strike="noStrike" kern="1200" cap="none" spc="0" normalizeH="0" baseline="0" noProof="0" dirty="0">
                <a:ln w="28575">
                  <a:solidFill>
                    <a:prstClr val="black"/>
                  </a:solidFill>
                </a:ln>
                <a:gradFill flip="none" rotWithShape="1">
                  <a:gsLst>
                    <a:gs pos="55000">
                      <a:srgbClr val="FFC000">
                        <a:lumMod val="40000"/>
                        <a:lumOff val="60000"/>
                      </a:srgbClr>
                    </a:gs>
                    <a:gs pos="54000">
                      <a:srgbClr val="FFC000"/>
                    </a:gs>
                  </a:gsLst>
                  <a:lin ang="5400000" scaled="1"/>
                  <a:tileRect/>
                </a:gradFill>
                <a:effectLst/>
                <a:uLnTx/>
                <a:uFillTx/>
                <a:latin typeface="SVN-Hole Hearted" panose="020B0A06020104020203" pitchFamily="34" charset="0"/>
                <a:ea typeface="+mn-ea"/>
                <a:cs typeface="+mn-cs"/>
              </a:endParaRPr>
            </a:p>
          </p:txBody>
        </p:sp>
      </p:grpSp>
    </p:spTree>
    <p:extLst>
      <p:ext uri="{BB962C8B-B14F-4D97-AF65-F5344CB8AC3E}">
        <p14:creationId xmlns:p14="http://schemas.microsoft.com/office/powerpoint/2010/main" val="4286737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790118E-04A8-964B-ACD0-E7C6FEBCC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pic>
        <p:nvPicPr>
          <p:cNvPr id="5" name="Picture 4">
            <a:extLst>
              <a:ext uri="{FF2B5EF4-FFF2-40B4-BE49-F238E27FC236}">
                <a16:creationId xmlns:a16="http://schemas.microsoft.com/office/drawing/2014/main" id="{DEB7ED4D-98E1-6FF4-E100-9D524E914593}"/>
              </a:ext>
            </a:extLst>
          </p:cNvPr>
          <p:cNvPicPr>
            <a:picLocks noChangeAspect="1"/>
          </p:cNvPicPr>
          <p:nvPr/>
        </p:nvPicPr>
        <p:blipFill>
          <a:blip r:embed="rId3"/>
          <a:stretch>
            <a:fillRect/>
          </a:stretch>
        </p:blipFill>
        <p:spPr>
          <a:xfrm>
            <a:off x="2444179" y="1451361"/>
            <a:ext cx="7303641" cy="3145809"/>
          </a:xfrm>
          <a:prstGeom prst="rect">
            <a:avLst/>
          </a:prstGeom>
        </p:spPr>
      </p:pic>
    </p:spTree>
    <p:extLst>
      <p:ext uri="{BB962C8B-B14F-4D97-AF65-F5344CB8AC3E}">
        <p14:creationId xmlns:p14="http://schemas.microsoft.com/office/powerpoint/2010/main" val="4508497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1" y="263568"/>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id="{F492BED5-F4AA-D3C9-75B4-3735A3582DC2}"/>
              </a:ext>
            </a:extLst>
          </p:cNvPr>
          <p:cNvGrpSpPr/>
          <p:nvPr/>
        </p:nvGrpSpPr>
        <p:grpSpPr>
          <a:xfrm>
            <a:off x="597681" y="159061"/>
            <a:ext cx="10815386" cy="1244950"/>
            <a:chOff x="2651545" y="86057"/>
            <a:chExt cx="10780098" cy="1468660"/>
          </a:xfrm>
        </p:grpSpPr>
        <p:grpSp>
          <p:nvGrpSpPr>
            <p:cNvPr id="7" name="Group 2">
              <a:extLst>
                <a:ext uri="{FF2B5EF4-FFF2-40B4-BE49-F238E27FC236}">
                  <a16:creationId xmlns:a16="http://schemas.microsoft.com/office/drawing/2014/main" id="{1C1EEE13-4B5C-C71B-14F2-0E96DF90DD9E}"/>
                </a:ext>
              </a:extLst>
            </p:cNvPr>
            <p:cNvGrpSpPr/>
            <p:nvPr/>
          </p:nvGrpSpPr>
          <p:grpSpPr>
            <a:xfrm>
              <a:off x="2651545" y="86059"/>
              <a:ext cx="10780098" cy="1425407"/>
              <a:chOff x="1284514" y="563844"/>
              <a:chExt cx="10780098" cy="1425407"/>
            </a:xfrm>
          </p:grpSpPr>
          <p:sp>
            <p:nvSpPr>
              <p:cNvPr id="10" name="椭圆 31">
                <a:extLst>
                  <a:ext uri="{FF2B5EF4-FFF2-40B4-BE49-F238E27FC236}">
                    <a16:creationId xmlns:a16="http://schemas.microsoft.com/office/drawing/2014/main" id="{252F27C4-55B1-BCF9-A24C-D9A2AB9F47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14" name="Hộp Văn bản 9">
                <a:extLst>
                  <a:ext uri="{FF2B5EF4-FFF2-40B4-BE49-F238E27FC236}">
                    <a16:creationId xmlns:a16="http://schemas.microsoft.com/office/drawing/2014/main" id="{B605C579-1BEB-827A-8842-B76EF67FEDC0}"/>
                  </a:ext>
                </a:extLst>
              </p:cNvPr>
              <p:cNvSpPr txBox="1"/>
              <p:nvPr/>
            </p:nvSpPr>
            <p:spPr>
              <a:xfrm>
                <a:off x="2474378" y="668316"/>
                <a:ext cx="9380372" cy="1138773"/>
              </a:xfrm>
              <a:prstGeom prst="rect">
                <a:avLst/>
              </a:prstGeom>
              <a:noFill/>
            </p:spPr>
            <p:txBody>
              <a:bodyPr wrap="square">
                <a:spAutoFit/>
              </a:bodyPr>
              <a:lstStyle/>
              <a:p>
                <a:pPr algn="just"/>
                <a:r>
                  <a:rPr lang="en-US" sz="3400">
                    <a:latin typeface="Calibri" panose="020F0502020204030204" pitchFamily="34" charset="0"/>
                    <a:ea typeface="Calibri" panose="020F0502020204030204" pitchFamily="34" charset="0"/>
                    <a:cs typeface="Calibri" panose="020F0502020204030204" pitchFamily="34" charset="0"/>
                  </a:rPr>
                  <a:t>2. </a:t>
                </a:r>
                <a:r>
                  <a:rPr lang="vi-VN" sz="3400">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lang="vi-VN" sz="34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9" name="Picture 24">
              <a:extLst>
                <a:ext uri="{FF2B5EF4-FFF2-40B4-BE49-F238E27FC236}">
                  <a16:creationId xmlns:a16="http://schemas.microsoft.com/office/drawing/2014/main" id="{932F01F5-C318-6072-C5A1-82CE894D2C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pic>
        <p:nvPicPr>
          <p:cNvPr id="5" name="Picture 4" descr="A cartoon of a child writing on paper&#10;&#10;Description automatically generated">
            <a:extLst>
              <a:ext uri="{FF2B5EF4-FFF2-40B4-BE49-F238E27FC236}">
                <a16:creationId xmlns:a16="http://schemas.microsoft.com/office/drawing/2014/main" id="{47D9C757-5625-4AB2-A98C-019D7C4E91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37825" y="1556087"/>
            <a:ext cx="3088311" cy="2429828"/>
          </a:xfrm>
          <a:prstGeom prst="rect">
            <a:avLst/>
          </a:prstGeom>
        </p:spPr>
      </p:pic>
      <p:pic>
        <p:nvPicPr>
          <p:cNvPr id="12" name="Picture 11" descr="A cartoon of boys sitting at a table&#10;&#10;Description automatically generated">
            <a:extLst>
              <a:ext uri="{FF2B5EF4-FFF2-40B4-BE49-F238E27FC236}">
                <a16:creationId xmlns:a16="http://schemas.microsoft.com/office/drawing/2014/main" id="{DE5C7902-D5A3-45BC-BE89-4A1753D5E6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7973" y="4162405"/>
            <a:ext cx="3488323" cy="2273263"/>
          </a:xfrm>
          <a:prstGeom prst="rect">
            <a:avLst/>
          </a:prstGeom>
        </p:spPr>
      </p:pic>
      <p:pic>
        <p:nvPicPr>
          <p:cNvPr id="16" name="Picture 15" descr="A group of girls dancing&#10;&#10;Description automatically generated">
            <a:extLst>
              <a:ext uri="{FF2B5EF4-FFF2-40B4-BE49-F238E27FC236}">
                <a16:creationId xmlns:a16="http://schemas.microsoft.com/office/drawing/2014/main" id="{01F83DEE-732E-4D36-89FF-473517280C0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83096" y="4240929"/>
            <a:ext cx="3087554" cy="2116214"/>
          </a:xfrm>
          <a:prstGeom prst="rect">
            <a:avLst/>
          </a:prstGeom>
        </p:spPr>
      </p:pic>
      <p:pic>
        <p:nvPicPr>
          <p:cNvPr id="19" name="Picture 18" descr="Cartoon of a child and a child holding a watering can in a garden&#10;&#10;Description automatically generated">
            <a:extLst>
              <a:ext uri="{FF2B5EF4-FFF2-40B4-BE49-F238E27FC236}">
                <a16:creationId xmlns:a16="http://schemas.microsoft.com/office/drawing/2014/main" id="{2FDE44CD-BAB8-4DB0-AFB1-31D125D6537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51040" y="4138177"/>
            <a:ext cx="3487592" cy="2297491"/>
          </a:xfrm>
          <a:prstGeom prst="rect">
            <a:avLst/>
          </a:prstGeom>
        </p:spPr>
      </p:pic>
      <p:pic>
        <p:nvPicPr>
          <p:cNvPr id="25" name="Picture 24" descr="A cartoon of a child talking on a phone&#10;&#10;Description automatically generated">
            <a:extLst>
              <a:ext uri="{FF2B5EF4-FFF2-40B4-BE49-F238E27FC236}">
                <a16:creationId xmlns:a16="http://schemas.microsoft.com/office/drawing/2014/main" id="{896071DE-B707-46E8-80C6-8ADC7F83A99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0928" y="1601070"/>
            <a:ext cx="3087509" cy="2399930"/>
          </a:xfrm>
          <a:prstGeom prst="rect">
            <a:avLst/>
          </a:prstGeom>
        </p:spPr>
      </p:pic>
      <p:pic>
        <p:nvPicPr>
          <p:cNvPr id="27" name="Picture 26" descr="A cartoon of a child waving his hand&#10;&#10;Description automatically generated">
            <a:extLst>
              <a:ext uri="{FF2B5EF4-FFF2-40B4-BE49-F238E27FC236}">
                <a16:creationId xmlns:a16="http://schemas.microsoft.com/office/drawing/2014/main" id="{631E409C-BD3D-4A1C-A39C-314D56B9388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98632" y="1634882"/>
            <a:ext cx="3456482" cy="2423050"/>
          </a:xfrm>
          <a:prstGeom prst="rect">
            <a:avLst/>
          </a:prstGeom>
        </p:spPr>
      </p:pic>
    </p:spTree>
    <p:extLst>
      <p:ext uri="{BB962C8B-B14F-4D97-AF65-F5344CB8AC3E}">
        <p14:creationId xmlns:p14="http://schemas.microsoft.com/office/powerpoint/2010/main" val="28847678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26">
            <a:extLst>
              <a:ext uri="{FF2B5EF4-FFF2-40B4-BE49-F238E27FC236}">
                <a16:creationId xmlns:a16="http://schemas.microsoft.com/office/drawing/2014/main" id="{88DB5248-1495-2F8B-6EC7-E3799CC2619F}"/>
              </a:ext>
            </a:extLst>
          </p:cNvPr>
          <p:cNvSpPr/>
          <p:nvPr/>
        </p:nvSpPr>
        <p:spPr>
          <a:xfrm>
            <a:off x="7798837" y="2600063"/>
            <a:ext cx="3868230" cy="3156317"/>
          </a:xfrm>
          <a:custGeom>
            <a:avLst/>
            <a:gdLst>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230" h="3156317" fill="none" extrusionOk="0">
                <a:moveTo>
                  <a:pt x="0" y="526062"/>
                </a:moveTo>
                <a:cubicBezTo>
                  <a:pt x="21512" y="235808"/>
                  <a:pt x="59426" y="-35854"/>
                  <a:pt x="152160" y="0"/>
                </a:cubicBezTo>
                <a:cubicBezTo>
                  <a:pt x="1032377" y="23455"/>
                  <a:pt x="2719505" y="605362"/>
                  <a:pt x="3716068" y="0"/>
                </a:cubicBezTo>
                <a:cubicBezTo>
                  <a:pt x="3775759" y="80648"/>
                  <a:pt x="3834668" y="263882"/>
                  <a:pt x="3868230" y="526062"/>
                </a:cubicBezTo>
                <a:cubicBezTo>
                  <a:pt x="3792602" y="1184304"/>
                  <a:pt x="3896293" y="2145078"/>
                  <a:pt x="3868230" y="2630254"/>
                </a:cubicBezTo>
                <a:cubicBezTo>
                  <a:pt x="3893690" y="2946894"/>
                  <a:pt x="3813895" y="3186443"/>
                  <a:pt x="3716068" y="3156317"/>
                </a:cubicBezTo>
                <a:cubicBezTo>
                  <a:pt x="2994123" y="3331520"/>
                  <a:pt x="1642712" y="3035610"/>
                  <a:pt x="152160" y="3156317"/>
                </a:cubicBezTo>
                <a:cubicBezTo>
                  <a:pt x="117209" y="3202045"/>
                  <a:pt x="17927" y="2858172"/>
                  <a:pt x="0" y="2630254"/>
                </a:cubicBezTo>
                <a:cubicBezTo>
                  <a:pt x="-74678" y="1807506"/>
                  <a:pt x="-41922" y="1361575"/>
                  <a:pt x="0" y="526062"/>
                </a:cubicBezTo>
                <a:close/>
              </a:path>
              <a:path w="3868230" h="3156317" stroke="0" extrusionOk="0">
                <a:moveTo>
                  <a:pt x="0" y="526062"/>
                </a:moveTo>
                <a:cubicBezTo>
                  <a:pt x="-5327" y="197618"/>
                  <a:pt x="79707" y="-12763"/>
                  <a:pt x="152160" y="0"/>
                </a:cubicBezTo>
                <a:cubicBezTo>
                  <a:pt x="1621872" y="67253"/>
                  <a:pt x="2365312" y="68656"/>
                  <a:pt x="3716068" y="0"/>
                </a:cubicBezTo>
                <a:cubicBezTo>
                  <a:pt x="3766189" y="775"/>
                  <a:pt x="3837732" y="285175"/>
                  <a:pt x="3868230" y="526062"/>
                </a:cubicBezTo>
                <a:cubicBezTo>
                  <a:pt x="3852847" y="1223234"/>
                  <a:pt x="3843421" y="2364887"/>
                  <a:pt x="3868230" y="2630254"/>
                </a:cubicBezTo>
                <a:cubicBezTo>
                  <a:pt x="3853596" y="2933072"/>
                  <a:pt x="3786040" y="3153779"/>
                  <a:pt x="3716068" y="3156317"/>
                </a:cubicBezTo>
                <a:cubicBezTo>
                  <a:pt x="2803320" y="3608365"/>
                  <a:pt x="1685153" y="2895343"/>
                  <a:pt x="152160" y="3156317"/>
                </a:cubicBezTo>
                <a:cubicBezTo>
                  <a:pt x="20849" y="3210254"/>
                  <a:pt x="93080" y="2947749"/>
                  <a:pt x="0" y="2630254"/>
                </a:cubicBezTo>
                <a:cubicBezTo>
                  <a:pt x="-103456" y="2312256"/>
                  <a:pt x="-73874" y="869059"/>
                  <a:pt x="0" y="526062"/>
                </a:cubicBezTo>
                <a:close/>
              </a:path>
              <a:path w="3868230" h="3156317" fill="none" stroke="0" extrusionOk="0">
                <a:moveTo>
                  <a:pt x="0" y="526062"/>
                </a:moveTo>
                <a:cubicBezTo>
                  <a:pt x="-9588" y="219295"/>
                  <a:pt x="77560" y="-19354"/>
                  <a:pt x="152160" y="0"/>
                </a:cubicBezTo>
                <a:cubicBezTo>
                  <a:pt x="943365" y="18332"/>
                  <a:pt x="2786902" y="505177"/>
                  <a:pt x="3716068" y="0"/>
                </a:cubicBezTo>
                <a:cubicBezTo>
                  <a:pt x="3808214" y="2471"/>
                  <a:pt x="3865578" y="258388"/>
                  <a:pt x="3868230" y="526062"/>
                </a:cubicBezTo>
                <a:cubicBezTo>
                  <a:pt x="3898438" y="1195148"/>
                  <a:pt x="3925016" y="2003027"/>
                  <a:pt x="3868230" y="2630254"/>
                </a:cubicBezTo>
                <a:cubicBezTo>
                  <a:pt x="3866363" y="2934329"/>
                  <a:pt x="3782049" y="3176584"/>
                  <a:pt x="3716068" y="3156317"/>
                </a:cubicBezTo>
                <a:cubicBezTo>
                  <a:pt x="2695991" y="3286219"/>
                  <a:pt x="1675956" y="2714397"/>
                  <a:pt x="152160" y="3156317"/>
                </a:cubicBezTo>
                <a:cubicBezTo>
                  <a:pt x="72579" y="3194546"/>
                  <a:pt x="20587" y="2918588"/>
                  <a:pt x="0" y="2630254"/>
                </a:cubicBezTo>
                <a:cubicBezTo>
                  <a:pt x="86126" y="1902793"/>
                  <a:pt x="-41691" y="1438064"/>
                  <a:pt x="0" y="526062"/>
                </a:cubicBezTo>
                <a:close/>
              </a:path>
              <a:path w="3868230" h="3156317" fill="none" stroke="0" extrusionOk="0">
                <a:moveTo>
                  <a:pt x="0" y="526062"/>
                </a:moveTo>
                <a:cubicBezTo>
                  <a:pt x="2354" y="228424"/>
                  <a:pt x="74111" y="-22930"/>
                  <a:pt x="152160" y="0"/>
                </a:cubicBezTo>
                <a:cubicBezTo>
                  <a:pt x="1087641" y="-10523"/>
                  <a:pt x="2786731" y="532933"/>
                  <a:pt x="3716068" y="0"/>
                </a:cubicBezTo>
                <a:cubicBezTo>
                  <a:pt x="3782274" y="41225"/>
                  <a:pt x="3834539" y="265211"/>
                  <a:pt x="3868230" y="526062"/>
                </a:cubicBezTo>
                <a:cubicBezTo>
                  <a:pt x="3815304" y="1140897"/>
                  <a:pt x="3940050" y="2010020"/>
                  <a:pt x="3868230" y="2630254"/>
                </a:cubicBezTo>
                <a:cubicBezTo>
                  <a:pt x="3883605" y="2948454"/>
                  <a:pt x="3790316" y="3182036"/>
                  <a:pt x="3716068" y="3156317"/>
                </a:cubicBezTo>
                <a:cubicBezTo>
                  <a:pt x="2791166" y="3290614"/>
                  <a:pt x="1585494" y="2930499"/>
                  <a:pt x="152160" y="3156317"/>
                </a:cubicBezTo>
                <a:cubicBezTo>
                  <a:pt x="95088" y="3230592"/>
                  <a:pt x="53245" y="2887935"/>
                  <a:pt x="0" y="2630254"/>
                </a:cubicBezTo>
                <a:cubicBezTo>
                  <a:pt x="42196" y="1839127"/>
                  <a:pt x="-72367" y="1388326"/>
                  <a:pt x="0" y="526062"/>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012" h="3156317" fill="none" extrusionOk="0">
                        <a:moveTo>
                          <a:pt x="0" y="526062"/>
                        </a:moveTo>
                        <a:cubicBezTo>
                          <a:pt x="10773" y="235687"/>
                          <a:pt x="67918" y="-19898"/>
                          <a:pt x="160098" y="0"/>
                        </a:cubicBezTo>
                        <a:cubicBezTo>
                          <a:pt x="1077796" y="61310"/>
                          <a:pt x="2926316" y="412476"/>
                          <a:pt x="3909913" y="0"/>
                        </a:cubicBezTo>
                        <a:cubicBezTo>
                          <a:pt x="3984194" y="47777"/>
                          <a:pt x="4037545" y="262775"/>
                          <a:pt x="4070012" y="526062"/>
                        </a:cubicBezTo>
                        <a:cubicBezTo>
                          <a:pt x="4020403" y="1197125"/>
                          <a:pt x="4079302" y="2081463"/>
                          <a:pt x="4070012" y="2630254"/>
                        </a:cubicBezTo>
                        <a:cubicBezTo>
                          <a:pt x="4086508" y="2939791"/>
                          <a:pt x="4007296" y="3177772"/>
                          <a:pt x="3909913" y="3156317"/>
                        </a:cubicBezTo>
                        <a:cubicBezTo>
                          <a:pt x="2917817" y="3302524"/>
                          <a:pt x="1621090" y="2962489"/>
                          <a:pt x="160098" y="3156317"/>
                        </a:cubicBezTo>
                        <a:cubicBezTo>
                          <a:pt x="101899" y="3185776"/>
                          <a:pt x="7936" y="2890878"/>
                          <a:pt x="0" y="2630254"/>
                        </a:cubicBezTo>
                        <a:cubicBezTo>
                          <a:pt x="-41250" y="1818492"/>
                          <a:pt x="-18491" y="1398917"/>
                          <a:pt x="0" y="526062"/>
                        </a:cubicBezTo>
                        <a:close/>
                      </a:path>
                      <a:path w="4070012" h="3156317" stroke="0" extrusionOk="0">
                        <a:moveTo>
                          <a:pt x="0" y="526062"/>
                        </a:moveTo>
                        <a:cubicBezTo>
                          <a:pt x="-7542" y="204856"/>
                          <a:pt x="80589" y="-9394"/>
                          <a:pt x="160098" y="0"/>
                        </a:cubicBezTo>
                        <a:cubicBezTo>
                          <a:pt x="1761873" y="-17210"/>
                          <a:pt x="2473474" y="60742"/>
                          <a:pt x="3909913" y="0"/>
                        </a:cubicBezTo>
                        <a:cubicBezTo>
                          <a:pt x="3986808" y="-8408"/>
                          <a:pt x="4054934" y="270430"/>
                          <a:pt x="4070012" y="526062"/>
                        </a:cubicBezTo>
                        <a:cubicBezTo>
                          <a:pt x="4055027" y="1243297"/>
                          <a:pt x="4062922" y="2351032"/>
                          <a:pt x="4070012" y="2630254"/>
                        </a:cubicBezTo>
                        <a:cubicBezTo>
                          <a:pt x="4058293" y="2934368"/>
                          <a:pt x="3988440" y="3158353"/>
                          <a:pt x="3909913" y="3156317"/>
                        </a:cubicBezTo>
                        <a:cubicBezTo>
                          <a:pt x="2981336" y="3373922"/>
                          <a:pt x="1777735" y="2949892"/>
                          <a:pt x="160098" y="3156317"/>
                        </a:cubicBezTo>
                        <a:cubicBezTo>
                          <a:pt x="32826" y="3208624"/>
                          <a:pt x="60311" y="2934771"/>
                          <a:pt x="0" y="2630254"/>
                        </a:cubicBezTo>
                        <a:cubicBezTo>
                          <a:pt x="-69344" y="2347908"/>
                          <a:pt x="-46072" y="914074"/>
                          <a:pt x="0" y="526062"/>
                        </a:cubicBezTo>
                        <a:close/>
                      </a:path>
                      <a:path w="4070012" h="3156317" fill="none" stroke="0" extrusionOk="0">
                        <a:moveTo>
                          <a:pt x="0" y="526062"/>
                        </a:moveTo>
                        <a:cubicBezTo>
                          <a:pt x="-8401" y="226106"/>
                          <a:pt x="73661" y="-12766"/>
                          <a:pt x="160098" y="0"/>
                        </a:cubicBezTo>
                        <a:cubicBezTo>
                          <a:pt x="1152879" y="-7165"/>
                          <a:pt x="2953634" y="405348"/>
                          <a:pt x="3909913" y="0"/>
                        </a:cubicBezTo>
                        <a:cubicBezTo>
                          <a:pt x="3989517" y="-4603"/>
                          <a:pt x="4052143" y="258130"/>
                          <a:pt x="4070012" y="526062"/>
                        </a:cubicBezTo>
                        <a:cubicBezTo>
                          <a:pt x="4048970" y="1151377"/>
                          <a:pt x="4059474" y="1993055"/>
                          <a:pt x="4070012" y="2630254"/>
                        </a:cubicBezTo>
                        <a:cubicBezTo>
                          <a:pt x="4073906" y="2940545"/>
                          <a:pt x="3984323" y="3169647"/>
                          <a:pt x="3909913" y="3156317"/>
                        </a:cubicBezTo>
                        <a:cubicBezTo>
                          <a:pt x="2882336" y="3259720"/>
                          <a:pt x="1612956" y="2849380"/>
                          <a:pt x="160098" y="3156317"/>
                        </a:cubicBezTo>
                        <a:cubicBezTo>
                          <a:pt x="74219" y="3173338"/>
                          <a:pt x="32365" y="2911683"/>
                          <a:pt x="0" y="2630254"/>
                        </a:cubicBezTo>
                        <a:cubicBezTo>
                          <a:pt x="47943" y="1842218"/>
                          <a:pt x="-46915" y="1444151"/>
                          <a:pt x="0" y="5260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Calibri" panose="020F0502020204030204" pitchFamily="34" charset="0"/>
                <a:ea typeface="Calibri" panose="020F0502020204030204" pitchFamily="34" charset="0"/>
                <a:cs typeface="Calibri" panose="020F0502020204030204" pitchFamily="34" charset="0"/>
              </a:rPr>
              <a:t>Hỏi thăm sức khỏe của bạn khi bạn bị bệnh </a:t>
            </a:r>
            <a:endParaRPr lang="vi-VN" sz="4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Arrow: Right 12">
            <a:extLst>
              <a:ext uri="{FF2B5EF4-FFF2-40B4-BE49-F238E27FC236}">
                <a16:creationId xmlns:a16="http://schemas.microsoft.com/office/drawing/2014/main" id="{9E86C1BB-3D7C-CBDE-2FB0-0555FA83009E}"/>
              </a:ext>
            </a:extLst>
          </p:cNvPr>
          <p:cNvSpPr/>
          <p:nvPr/>
        </p:nvSpPr>
        <p:spPr>
          <a:xfrm>
            <a:off x="6338907" y="3829713"/>
            <a:ext cx="1317171"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artoon of a child talking on a phone&#10;&#10;Description automatically generated">
            <a:extLst>
              <a:ext uri="{FF2B5EF4-FFF2-40B4-BE49-F238E27FC236}">
                <a16:creationId xmlns:a16="http://schemas.microsoft.com/office/drawing/2014/main" id="{DC3CE1CD-F42D-467A-BEBE-D4DE02ABCA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2646" y="1700505"/>
            <a:ext cx="5782728" cy="4494931"/>
          </a:xfrm>
          <a:prstGeom prst="rect">
            <a:avLst/>
          </a:prstGeom>
        </p:spPr>
      </p:pic>
      <p:grpSp>
        <p:nvGrpSpPr>
          <p:cNvPr id="15" name="Nhóm 5">
            <a:extLst>
              <a:ext uri="{FF2B5EF4-FFF2-40B4-BE49-F238E27FC236}">
                <a16:creationId xmlns:a16="http://schemas.microsoft.com/office/drawing/2014/main" id="{BDF111B8-4F7B-4F74-9A66-B0BB8109B199}"/>
              </a:ext>
            </a:extLst>
          </p:cNvPr>
          <p:cNvGrpSpPr/>
          <p:nvPr/>
        </p:nvGrpSpPr>
        <p:grpSpPr>
          <a:xfrm>
            <a:off x="597681" y="307308"/>
            <a:ext cx="10815386" cy="1244950"/>
            <a:chOff x="2651545" y="86057"/>
            <a:chExt cx="10780098" cy="1468660"/>
          </a:xfrm>
        </p:grpSpPr>
        <p:grpSp>
          <p:nvGrpSpPr>
            <p:cNvPr id="16" name="Group 2">
              <a:extLst>
                <a:ext uri="{FF2B5EF4-FFF2-40B4-BE49-F238E27FC236}">
                  <a16:creationId xmlns:a16="http://schemas.microsoft.com/office/drawing/2014/main" id="{1E72DE03-C7CF-4C8D-9C96-D09ECD05F6E9}"/>
                </a:ext>
              </a:extLst>
            </p:cNvPr>
            <p:cNvGrpSpPr/>
            <p:nvPr/>
          </p:nvGrpSpPr>
          <p:grpSpPr>
            <a:xfrm>
              <a:off x="2651545" y="86059"/>
              <a:ext cx="10780098" cy="1425407"/>
              <a:chOff x="1284514" y="563844"/>
              <a:chExt cx="10780098" cy="1425407"/>
            </a:xfrm>
          </p:grpSpPr>
          <p:sp>
            <p:nvSpPr>
              <p:cNvPr id="18" name="椭圆 31">
                <a:extLst>
                  <a:ext uri="{FF2B5EF4-FFF2-40B4-BE49-F238E27FC236}">
                    <a16:creationId xmlns:a16="http://schemas.microsoft.com/office/drawing/2014/main" id="{57245953-E54A-40CF-8EA5-DD2982909A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19" name="Hộp Văn bản 9">
                <a:extLst>
                  <a:ext uri="{FF2B5EF4-FFF2-40B4-BE49-F238E27FC236}">
                    <a16:creationId xmlns:a16="http://schemas.microsoft.com/office/drawing/2014/main" id="{84AE0383-B9CB-4395-BA21-C36225D7388E}"/>
                  </a:ext>
                </a:extLst>
              </p:cNvPr>
              <p:cNvSpPr txBox="1"/>
              <p:nvPr/>
            </p:nvSpPr>
            <p:spPr>
              <a:xfrm>
                <a:off x="2474378" y="668316"/>
                <a:ext cx="9380372" cy="1138773"/>
              </a:xfrm>
              <a:prstGeom prst="rect">
                <a:avLst/>
              </a:prstGeom>
              <a:noFill/>
            </p:spPr>
            <p:txBody>
              <a:bodyPr wrap="square">
                <a:spAutoFit/>
              </a:bodyPr>
              <a:lstStyle/>
              <a:p>
                <a:pPr algn="just"/>
                <a:r>
                  <a:rPr lang="en-US" sz="3400">
                    <a:latin typeface="Calibri" panose="020F0502020204030204" pitchFamily="34" charset="0"/>
                    <a:ea typeface="Calibri" panose="020F0502020204030204" pitchFamily="34" charset="0"/>
                    <a:cs typeface="Calibri" panose="020F0502020204030204" pitchFamily="34" charset="0"/>
                  </a:rPr>
                  <a:t>2. </a:t>
                </a:r>
                <a:r>
                  <a:rPr lang="vi-VN" sz="3400">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lang="vi-VN" sz="34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17" name="Picture 24">
              <a:extLst>
                <a:ext uri="{FF2B5EF4-FFF2-40B4-BE49-F238E27FC236}">
                  <a16:creationId xmlns:a16="http://schemas.microsoft.com/office/drawing/2014/main" id="{95A73D0F-F00B-48A5-973D-CBD0997501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spTree>
    <p:extLst>
      <p:ext uri="{BB962C8B-B14F-4D97-AF65-F5344CB8AC3E}">
        <p14:creationId xmlns:p14="http://schemas.microsoft.com/office/powerpoint/2010/main" val="4178124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26">
            <a:extLst>
              <a:ext uri="{FF2B5EF4-FFF2-40B4-BE49-F238E27FC236}">
                <a16:creationId xmlns:a16="http://schemas.microsoft.com/office/drawing/2014/main" id="{88DB5248-1495-2F8B-6EC7-E3799CC2619F}"/>
              </a:ext>
            </a:extLst>
          </p:cNvPr>
          <p:cNvSpPr/>
          <p:nvPr/>
        </p:nvSpPr>
        <p:spPr>
          <a:xfrm>
            <a:off x="7798837" y="2600063"/>
            <a:ext cx="3868230" cy="3156317"/>
          </a:xfrm>
          <a:custGeom>
            <a:avLst/>
            <a:gdLst>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230" h="3156317" fill="none" extrusionOk="0">
                <a:moveTo>
                  <a:pt x="0" y="526062"/>
                </a:moveTo>
                <a:cubicBezTo>
                  <a:pt x="21512" y="235808"/>
                  <a:pt x="59426" y="-35854"/>
                  <a:pt x="152160" y="0"/>
                </a:cubicBezTo>
                <a:cubicBezTo>
                  <a:pt x="1032377" y="23455"/>
                  <a:pt x="2719505" y="605362"/>
                  <a:pt x="3716068" y="0"/>
                </a:cubicBezTo>
                <a:cubicBezTo>
                  <a:pt x="3775759" y="80648"/>
                  <a:pt x="3834668" y="263882"/>
                  <a:pt x="3868230" y="526062"/>
                </a:cubicBezTo>
                <a:cubicBezTo>
                  <a:pt x="3792602" y="1184304"/>
                  <a:pt x="3896293" y="2145078"/>
                  <a:pt x="3868230" y="2630254"/>
                </a:cubicBezTo>
                <a:cubicBezTo>
                  <a:pt x="3893690" y="2946894"/>
                  <a:pt x="3813895" y="3186443"/>
                  <a:pt x="3716068" y="3156317"/>
                </a:cubicBezTo>
                <a:cubicBezTo>
                  <a:pt x="2994123" y="3331520"/>
                  <a:pt x="1642712" y="3035610"/>
                  <a:pt x="152160" y="3156317"/>
                </a:cubicBezTo>
                <a:cubicBezTo>
                  <a:pt x="117209" y="3202045"/>
                  <a:pt x="17927" y="2858172"/>
                  <a:pt x="0" y="2630254"/>
                </a:cubicBezTo>
                <a:cubicBezTo>
                  <a:pt x="-74678" y="1807506"/>
                  <a:pt x="-41922" y="1361575"/>
                  <a:pt x="0" y="526062"/>
                </a:cubicBezTo>
                <a:close/>
              </a:path>
              <a:path w="3868230" h="3156317" stroke="0" extrusionOk="0">
                <a:moveTo>
                  <a:pt x="0" y="526062"/>
                </a:moveTo>
                <a:cubicBezTo>
                  <a:pt x="-5327" y="197618"/>
                  <a:pt x="79707" y="-12763"/>
                  <a:pt x="152160" y="0"/>
                </a:cubicBezTo>
                <a:cubicBezTo>
                  <a:pt x="1621872" y="67253"/>
                  <a:pt x="2365312" y="68656"/>
                  <a:pt x="3716068" y="0"/>
                </a:cubicBezTo>
                <a:cubicBezTo>
                  <a:pt x="3766189" y="775"/>
                  <a:pt x="3837732" y="285175"/>
                  <a:pt x="3868230" y="526062"/>
                </a:cubicBezTo>
                <a:cubicBezTo>
                  <a:pt x="3852847" y="1223234"/>
                  <a:pt x="3843421" y="2364887"/>
                  <a:pt x="3868230" y="2630254"/>
                </a:cubicBezTo>
                <a:cubicBezTo>
                  <a:pt x="3853596" y="2933072"/>
                  <a:pt x="3786040" y="3153779"/>
                  <a:pt x="3716068" y="3156317"/>
                </a:cubicBezTo>
                <a:cubicBezTo>
                  <a:pt x="2803320" y="3608365"/>
                  <a:pt x="1685153" y="2895343"/>
                  <a:pt x="152160" y="3156317"/>
                </a:cubicBezTo>
                <a:cubicBezTo>
                  <a:pt x="20849" y="3210254"/>
                  <a:pt x="93080" y="2947749"/>
                  <a:pt x="0" y="2630254"/>
                </a:cubicBezTo>
                <a:cubicBezTo>
                  <a:pt x="-103456" y="2312256"/>
                  <a:pt x="-73874" y="869059"/>
                  <a:pt x="0" y="526062"/>
                </a:cubicBezTo>
                <a:close/>
              </a:path>
              <a:path w="3868230" h="3156317" fill="none" stroke="0" extrusionOk="0">
                <a:moveTo>
                  <a:pt x="0" y="526062"/>
                </a:moveTo>
                <a:cubicBezTo>
                  <a:pt x="-9588" y="219295"/>
                  <a:pt x="77560" y="-19354"/>
                  <a:pt x="152160" y="0"/>
                </a:cubicBezTo>
                <a:cubicBezTo>
                  <a:pt x="943365" y="18332"/>
                  <a:pt x="2786902" y="505177"/>
                  <a:pt x="3716068" y="0"/>
                </a:cubicBezTo>
                <a:cubicBezTo>
                  <a:pt x="3808214" y="2471"/>
                  <a:pt x="3865578" y="258388"/>
                  <a:pt x="3868230" y="526062"/>
                </a:cubicBezTo>
                <a:cubicBezTo>
                  <a:pt x="3898438" y="1195148"/>
                  <a:pt x="3925016" y="2003027"/>
                  <a:pt x="3868230" y="2630254"/>
                </a:cubicBezTo>
                <a:cubicBezTo>
                  <a:pt x="3866363" y="2934329"/>
                  <a:pt x="3782049" y="3176584"/>
                  <a:pt x="3716068" y="3156317"/>
                </a:cubicBezTo>
                <a:cubicBezTo>
                  <a:pt x="2695991" y="3286219"/>
                  <a:pt x="1675956" y="2714397"/>
                  <a:pt x="152160" y="3156317"/>
                </a:cubicBezTo>
                <a:cubicBezTo>
                  <a:pt x="72579" y="3194546"/>
                  <a:pt x="20587" y="2918588"/>
                  <a:pt x="0" y="2630254"/>
                </a:cubicBezTo>
                <a:cubicBezTo>
                  <a:pt x="86126" y="1902793"/>
                  <a:pt x="-41691" y="1438064"/>
                  <a:pt x="0" y="526062"/>
                </a:cubicBezTo>
                <a:close/>
              </a:path>
              <a:path w="3868230" h="3156317" fill="none" stroke="0" extrusionOk="0">
                <a:moveTo>
                  <a:pt x="0" y="526062"/>
                </a:moveTo>
                <a:cubicBezTo>
                  <a:pt x="2354" y="228424"/>
                  <a:pt x="74111" y="-22930"/>
                  <a:pt x="152160" y="0"/>
                </a:cubicBezTo>
                <a:cubicBezTo>
                  <a:pt x="1087641" y="-10523"/>
                  <a:pt x="2786731" y="532933"/>
                  <a:pt x="3716068" y="0"/>
                </a:cubicBezTo>
                <a:cubicBezTo>
                  <a:pt x="3782274" y="41225"/>
                  <a:pt x="3834539" y="265211"/>
                  <a:pt x="3868230" y="526062"/>
                </a:cubicBezTo>
                <a:cubicBezTo>
                  <a:pt x="3815304" y="1140897"/>
                  <a:pt x="3940050" y="2010020"/>
                  <a:pt x="3868230" y="2630254"/>
                </a:cubicBezTo>
                <a:cubicBezTo>
                  <a:pt x="3883605" y="2948454"/>
                  <a:pt x="3790316" y="3182036"/>
                  <a:pt x="3716068" y="3156317"/>
                </a:cubicBezTo>
                <a:cubicBezTo>
                  <a:pt x="2791166" y="3290614"/>
                  <a:pt x="1585494" y="2930499"/>
                  <a:pt x="152160" y="3156317"/>
                </a:cubicBezTo>
                <a:cubicBezTo>
                  <a:pt x="95088" y="3230592"/>
                  <a:pt x="53245" y="2887935"/>
                  <a:pt x="0" y="2630254"/>
                </a:cubicBezTo>
                <a:cubicBezTo>
                  <a:pt x="42196" y="1839127"/>
                  <a:pt x="-72367" y="1388326"/>
                  <a:pt x="0" y="526062"/>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012" h="3156317" fill="none" extrusionOk="0">
                        <a:moveTo>
                          <a:pt x="0" y="526062"/>
                        </a:moveTo>
                        <a:cubicBezTo>
                          <a:pt x="10773" y="235687"/>
                          <a:pt x="67918" y="-19898"/>
                          <a:pt x="160098" y="0"/>
                        </a:cubicBezTo>
                        <a:cubicBezTo>
                          <a:pt x="1077796" y="61310"/>
                          <a:pt x="2926316" y="412476"/>
                          <a:pt x="3909913" y="0"/>
                        </a:cubicBezTo>
                        <a:cubicBezTo>
                          <a:pt x="3984194" y="47777"/>
                          <a:pt x="4037545" y="262775"/>
                          <a:pt x="4070012" y="526062"/>
                        </a:cubicBezTo>
                        <a:cubicBezTo>
                          <a:pt x="4020403" y="1197125"/>
                          <a:pt x="4079302" y="2081463"/>
                          <a:pt x="4070012" y="2630254"/>
                        </a:cubicBezTo>
                        <a:cubicBezTo>
                          <a:pt x="4086508" y="2939791"/>
                          <a:pt x="4007296" y="3177772"/>
                          <a:pt x="3909913" y="3156317"/>
                        </a:cubicBezTo>
                        <a:cubicBezTo>
                          <a:pt x="2917817" y="3302524"/>
                          <a:pt x="1621090" y="2962489"/>
                          <a:pt x="160098" y="3156317"/>
                        </a:cubicBezTo>
                        <a:cubicBezTo>
                          <a:pt x="101899" y="3185776"/>
                          <a:pt x="7936" y="2890878"/>
                          <a:pt x="0" y="2630254"/>
                        </a:cubicBezTo>
                        <a:cubicBezTo>
                          <a:pt x="-41250" y="1818492"/>
                          <a:pt x="-18491" y="1398917"/>
                          <a:pt x="0" y="526062"/>
                        </a:cubicBezTo>
                        <a:close/>
                      </a:path>
                      <a:path w="4070012" h="3156317" stroke="0" extrusionOk="0">
                        <a:moveTo>
                          <a:pt x="0" y="526062"/>
                        </a:moveTo>
                        <a:cubicBezTo>
                          <a:pt x="-7542" y="204856"/>
                          <a:pt x="80589" y="-9394"/>
                          <a:pt x="160098" y="0"/>
                        </a:cubicBezTo>
                        <a:cubicBezTo>
                          <a:pt x="1761873" y="-17210"/>
                          <a:pt x="2473474" y="60742"/>
                          <a:pt x="3909913" y="0"/>
                        </a:cubicBezTo>
                        <a:cubicBezTo>
                          <a:pt x="3986808" y="-8408"/>
                          <a:pt x="4054934" y="270430"/>
                          <a:pt x="4070012" y="526062"/>
                        </a:cubicBezTo>
                        <a:cubicBezTo>
                          <a:pt x="4055027" y="1243297"/>
                          <a:pt x="4062922" y="2351032"/>
                          <a:pt x="4070012" y="2630254"/>
                        </a:cubicBezTo>
                        <a:cubicBezTo>
                          <a:pt x="4058293" y="2934368"/>
                          <a:pt x="3988440" y="3158353"/>
                          <a:pt x="3909913" y="3156317"/>
                        </a:cubicBezTo>
                        <a:cubicBezTo>
                          <a:pt x="2981336" y="3373922"/>
                          <a:pt x="1777735" y="2949892"/>
                          <a:pt x="160098" y="3156317"/>
                        </a:cubicBezTo>
                        <a:cubicBezTo>
                          <a:pt x="32826" y="3208624"/>
                          <a:pt x="60311" y="2934771"/>
                          <a:pt x="0" y="2630254"/>
                        </a:cubicBezTo>
                        <a:cubicBezTo>
                          <a:pt x="-69344" y="2347908"/>
                          <a:pt x="-46072" y="914074"/>
                          <a:pt x="0" y="526062"/>
                        </a:cubicBezTo>
                        <a:close/>
                      </a:path>
                      <a:path w="4070012" h="3156317" fill="none" stroke="0" extrusionOk="0">
                        <a:moveTo>
                          <a:pt x="0" y="526062"/>
                        </a:moveTo>
                        <a:cubicBezTo>
                          <a:pt x="-8401" y="226106"/>
                          <a:pt x="73661" y="-12766"/>
                          <a:pt x="160098" y="0"/>
                        </a:cubicBezTo>
                        <a:cubicBezTo>
                          <a:pt x="1152879" y="-7165"/>
                          <a:pt x="2953634" y="405348"/>
                          <a:pt x="3909913" y="0"/>
                        </a:cubicBezTo>
                        <a:cubicBezTo>
                          <a:pt x="3989517" y="-4603"/>
                          <a:pt x="4052143" y="258130"/>
                          <a:pt x="4070012" y="526062"/>
                        </a:cubicBezTo>
                        <a:cubicBezTo>
                          <a:pt x="4048970" y="1151377"/>
                          <a:pt x="4059474" y="1993055"/>
                          <a:pt x="4070012" y="2630254"/>
                        </a:cubicBezTo>
                        <a:cubicBezTo>
                          <a:pt x="4073906" y="2940545"/>
                          <a:pt x="3984323" y="3169647"/>
                          <a:pt x="3909913" y="3156317"/>
                        </a:cubicBezTo>
                        <a:cubicBezTo>
                          <a:pt x="2882336" y="3259720"/>
                          <a:pt x="1612956" y="2849380"/>
                          <a:pt x="160098" y="3156317"/>
                        </a:cubicBezTo>
                        <a:cubicBezTo>
                          <a:pt x="74219" y="3173338"/>
                          <a:pt x="32365" y="2911683"/>
                          <a:pt x="0" y="2630254"/>
                        </a:cubicBezTo>
                        <a:cubicBezTo>
                          <a:pt x="47943" y="1842218"/>
                          <a:pt x="-46915" y="1444151"/>
                          <a:pt x="0" y="5260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b="1">
                <a:solidFill>
                  <a:prstClr val="black"/>
                </a:solidFill>
                <a:latin typeface="Calibri" panose="020F0502020204030204" pitchFamily="34" charset="0"/>
                <a:ea typeface="Calibri" panose="020F0502020204030204" pitchFamily="34" charset="0"/>
                <a:cs typeface="Calibri" panose="020F0502020204030204" pitchFamily="34" charset="0"/>
              </a:rPr>
              <a:t>ạn bè cùng rủ nhau đi chơi </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Arrow: Right 12">
            <a:extLst>
              <a:ext uri="{FF2B5EF4-FFF2-40B4-BE49-F238E27FC236}">
                <a16:creationId xmlns:a16="http://schemas.microsoft.com/office/drawing/2014/main" id="{9E86C1BB-3D7C-CBDE-2FB0-0555FA83009E}"/>
              </a:ext>
            </a:extLst>
          </p:cNvPr>
          <p:cNvSpPr/>
          <p:nvPr/>
        </p:nvSpPr>
        <p:spPr>
          <a:xfrm>
            <a:off x="6338907" y="3829713"/>
            <a:ext cx="1317171"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Nhóm 5">
            <a:extLst>
              <a:ext uri="{FF2B5EF4-FFF2-40B4-BE49-F238E27FC236}">
                <a16:creationId xmlns:a16="http://schemas.microsoft.com/office/drawing/2014/main" id="{BDF111B8-4F7B-4F74-9A66-B0BB8109B199}"/>
              </a:ext>
            </a:extLst>
          </p:cNvPr>
          <p:cNvGrpSpPr/>
          <p:nvPr/>
        </p:nvGrpSpPr>
        <p:grpSpPr>
          <a:xfrm>
            <a:off x="597681" y="307308"/>
            <a:ext cx="10815386" cy="1244950"/>
            <a:chOff x="2651545" y="86057"/>
            <a:chExt cx="10780098" cy="1468660"/>
          </a:xfrm>
        </p:grpSpPr>
        <p:grpSp>
          <p:nvGrpSpPr>
            <p:cNvPr id="16" name="Group 2">
              <a:extLst>
                <a:ext uri="{FF2B5EF4-FFF2-40B4-BE49-F238E27FC236}">
                  <a16:creationId xmlns:a16="http://schemas.microsoft.com/office/drawing/2014/main" id="{1E72DE03-C7CF-4C8D-9C96-D09ECD05F6E9}"/>
                </a:ext>
              </a:extLst>
            </p:cNvPr>
            <p:cNvGrpSpPr/>
            <p:nvPr/>
          </p:nvGrpSpPr>
          <p:grpSpPr>
            <a:xfrm>
              <a:off x="2651545" y="86059"/>
              <a:ext cx="10780098" cy="1425407"/>
              <a:chOff x="1284514" y="563844"/>
              <a:chExt cx="10780098" cy="1425407"/>
            </a:xfrm>
          </p:grpSpPr>
          <p:sp>
            <p:nvSpPr>
              <p:cNvPr id="18" name="椭圆 31">
                <a:extLst>
                  <a:ext uri="{FF2B5EF4-FFF2-40B4-BE49-F238E27FC236}">
                    <a16:creationId xmlns:a16="http://schemas.microsoft.com/office/drawing/2014/main" id="{57245953-E54A-40CF-8EA5-DD2982909A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9" name="Hộp Văn bản 9">
                <a:extLst>
                  <a:ext uri="{FF2B5EF4-FFF2-40B4-BE49-F238E27FC236}">
                    <a16:creationId xmlns:a16="http://schemas.microsoft.com/office/drawing/2014/main" id="{84AE0383-B9CB-4395-BA21-C36225D7388E}"/>
                  </a:ext>
                </a:extLst>
              </p:cNvPr>
              <p:cNvSpPr txBox="1"/>
              <p:nvPr/>
            </p:nvSpPr>
            <p:spPr>
              <a:xfrm>
                <a:off x="2474378" y="668316"/>
                <a:ext cx="9380372" cy="11387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kumimoji="0" lang="vi-VN" sz="3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7" name="Picture 24">
              <a:extLst>
                <a:ext uri="{FF2B5EF4-FFF2-40B4-BE49-F238E27FC236}">
                  <a16:creationId xmlns:a16="http://schemas.microsoft.com/office/drawing/2014/main" id="{95A73D0F-F00B-48A5-973D-CBD09975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pic>
        <p:nvPicPr>
          <p:cNvPr id="12" name="Picture 11" descr="A cartoon of a child waving his hand&#10;&#10;Description automatically generated">
            <a:extLst>
              <a:ext uri="{FF2B5EF4-FFF2-40B4-BE49-F238E27FC236}">
                <a16:creationId xmlns:a16="http://schemas.microsoft.com/office/drawing/2014/main" id="{0C2B286A-DE76-4E08-9D3C-9A078CE64CD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4306" y="1927775"/>
            <a:ext cx="5881561" cy="4123070"/>
          </a:xfrm>
          <a:prstGeom prst="rect">
            <a:avLst/>
          </a:prstGeom>
        </p:spPr>
      </p:pic>
    </p:spTree>
    <p:extLst>
      <p:ext uri="{BB962C8B-B14F-4D97-AF65-F5344CB8AC3E}">
        <p14:creationId xmlns:p14="http://schemas.microsoft.com/office/powerpoint/2010/main" val="629266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26">
            <a:extLst>
              <a:ext uri="{FF2B5EF4-FFF2-40B4-BE49-F238E27FC236}">
                <a16:creationId xmlns:a16="http://schemas.microsoft.com/office/drawing/2014/main" id="{88DB5248-1495-2F8B-6EC7-E3799CC2619F}"/>
              </a:ext>
            </a:extLst>
          </p:cNvPr>
          <p:cNvSpPr/>
          <p:nvPr/>
        </p:nvSpPr>
        <p:spPr>
          <a:xfrm>
            <a:off x="7798837" y="2600063"/>
            <a:ext cx="3868230" cy="3156317"/>
          </a:xfrm>
          <a:custGeom>
            <a:avLst/>
            <a:gdLst>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230" h="3156317" fill="none" extrusionOk="0">
                <a:moveTo>
                  <a:pt x="0" y="526062"/>
                </a:moveTo>
                <a:cubicBezTo>
                  <a:pt x="21512" y="235808"/>
                  <a:pt x="59426" y="-35854"/>
                  <a:pt x="152160" y="0"/>
                </a:cubicBezTo>
                <a:cubicBezTo>
                  <a:pt x="1032377" y="23455"/>
                  <a:pt x="2719505" y="605362"/>
                  <a:pt x="3716068" y="0"/>
                </a:cubicBezTo>
                <a:cubicBezTo>
                  <a:pt x="3775759" y="80648"/>
                  <a:pt x="3834668" y="263882"/>
                  <a:pt x="3868230" y="526062"/>
                </a:cubicBezTo>
                <a:cubicBezTo>
                  <a:pt x="3792602" y="1184304"/>
                  <a:pt x="3896293" y="2145078"/>
                  <a:pt x="3868230" y="2630254"/>
                </a:cubicBezTo>
                <a:cubicBezTo>
                  <a:pt x="3893690" y="2946894"/>
                  <a:pt x="3813895" y="3186443"/>
                  <a:pt x="3716068" y="3156317"/>
                </a:cubicBezTo>
                <a:cubicBezTo>
                  <a:pt x="2994123" y="3331520"/>
                  <a:pt x="1642712" y="3035610"/>
                  <a:pt x="152160" y="3156317"/>
                </a:cubicBezTo>
                <a:cubicBezTo>
                  <a:pt x="117209" y="3202045"/>
                  <a:pt x="17927" y="2858172"/>
                  <a:pt x="0" y="2630254"/>
                </a:cubicBezTo>
                <a:cubicBezTo>
                  <a:pt x="-74678" y="1807506"/>
                  <a:pt x="-41922" y="1361575"/>
                  <a:pt x="0" y="526062"/>
                </a:cubicBezTo>
                <a:close/>
              </a:path>
              <a:path w="3868230" h="3156317" stroke="0" extrusionOk="0">
                <a:moveTo>
                  <a:pt x="0" y="526062"/>
                </a:moveTo>
                <a:cubicBezTo>
                  <a:pt x="-5327" y="197618"/>
                  <a:pt x="79707" y="-12763"/>
                  <a:pt x="152160" y="0"/>
                </a:cubicBezTo>
                <a:cubicBezTo>
                  <a:pt x="1621872" y="67253"/>
                  <a:pt x="2365312" y="68656"/>
                  <a:pt x="3716068" y="0"/>
                </a:cubicBezTo>
                <a:cubicBezTo>
                  <a:pt x="3766189" y="775"/>
                  <a:pt x="3837732" y="285175"/>
                  <a:pt x="3868230" y="526062"/>
                </a:cubicBezTo>
                <a:cubicBezTo>
                  <a:pt x="3852847" y="1223234"/>
                  <a:pt x="3843421" y="2364887"/>
                  <a:pt x="3868230" y="2630254"/>
                </a:cubicBezTo>
                <a:cubicBezTo>
                  <a:pt x="3853596" y="2933072"/>
                  <a:pt x="3786040" y="3153779"/>
                  <a:pt x="3716068" y="3156317"/>
                </a:cubicBezTo>
                <a:cubicBezTo>
                  <a:pt x="2803320" y="3608365"/>
                  <a:pt x="1685153" y="2895343"/>
                  <a:pt x="152160" y="3156317"/>
                </a:cubicBezTo>
                <a:cubicBezTo>
                  <a:pt x="20849" y="3210254"/>
                  <a:pt x="93080" y="2947749"/>
                  <a:pt x="0" y="2630254"/>
                </a:cubicBezTo>
                <a:cubicBezTo>
                  <a:pt x="-103456" y="2312256"/>
                  <a:pt x="-73874" y="869059"/>
                  <a:pt x="0" y="526062"/>
                </a:cubicBezTo>
                <a:close/>
              </a:path>
              <a:path w="3868230" h="3156317" fill="none" stroke="0" extrusionOk="0">
                <a:moveTo>
                  <a:pt x="0" y="526062"/>
                </a:moveTo>
                <a:cubicBezTo>
                  <a:pt x="-9588" y="219295"/>
                  <a:pt x="77560" y="-19354"/>
                  <a:pt x="152160" y="0"/>
                </a:cubicBezTo>
                <a:cubicBezTo>
                  <a:pt x="943365" y="18332"/>
                  <a:pt x="2786902" y="505177"/>
                  <a:pt x="3716068" y="0"/>
                </a:cubicBezTo>
                <a:cubicBezTo>
                  <a:pt x="3808214" y="2471"/>
                  <a:pt x="3865578" y="258388"/>
                  <a:pt x="3868230" y="526062"/>
                </a:cubicBezTo>
                <a:cubicBezTo>
                  <a:pt x="3898438" y="1195148"/>
                  <a:pt x="3925016" y="2003027"/>
                  <a:pt x="3868230" y="2630254"/>
                </a:cubicBezTo>
                <a:cubicBezTo>
                  <a:pt x="3866363" y="2934329"/>
                  <a:pt x="3782049" y="3176584"/>
                  <a:pt x="3716068" y="3156317"/>
                </a:cubicBezTo>
                <a:cubicBezTo>
                  <a:pt x="2695991" y="3286219"/>
                  <a:pt x="1675956" y="2714397"/>
                  <a:pt x="152160" y="3156317"/>
                </a:cubicBezTo>
                <a:cubicBezTo>
                  <a:pt x="72579" y="3194546"/>
                  <a:pt x="20587" y="2918588"/>
                  <a:pt x="0" y="2630254"/>
                </a:cubicBezTo>
                <a:cubicBezTo>
                  <a:pt x="86126" y="1902793"/>
                  <a:pt x="-41691" y="1438064"/>
                  <a:pt x="0" y="526062"/>
                </a:cubicBezTo>
                <a:close/>
              </a:path>
              <a:path w="3868230" h="3156317" fill="none" stroke="0" extrusionOk="0">
                <a:moveTo>
                  <a:pt x="0" y="526062"/>
                </a:moveTo>
                <a:cubicBezTo>
                  <a:pt x="2354" y="228424"/>
                  <a:pt x="74111" y="-22930"/>
                  <a:pt x="152160" y="0"/>
                </a:cubicBezTo>
                <a:cubicBezTo>
                  <a:pt x="1087641" y="-10523"/>
                  <a:pt x="2786731" y="532933"/>
                  <a:pt x="3716068" y="0"/>
                </a:cubicBezTo>
                <a:cubicBezTo>
                  <a:pt x="3782274" y="41225"/>
                  <a:pt x="3834539" y="265211"/>
                  <a:pt x="3868230" y="526062"/>
                </a:cubicBezTo>
                <a:cubicBezTo>
                  <a:pt x="3815304" y="1140897"/>
                  <a:pt x="3940050" y="2010020"/>
                  <a:pt x="3868230" y="2630254"/>
                </a:cubicBezTo>
                <a:cubicBezTo>
                  <a:pt x="3883605" y="2948454"/>
                  <a:pt x="3790316" y="3182036"/>
                  <a:pt x="3716068" y="3156317"/>
                </a:cubicBezTo>
                <a:cubicBezTo>
                  <a:pt x="2791166" y="3290614"/>
                  <a:pt x="1585494" y="2930499"/>
                  <a:pt x="152160" y="3156317"/>
                </a:cubicBezTo>
                <a:cubicBezTo>
                  <a:pt x="95088" y="3230592"/>
                  <a:pt x="53245" y="2887935"/>
                  <a:pt x="0" y="2630254"/>
                </a:cubicBezTo>
                <a:cubicBezTo>
                  <a:pt x="42196" y="1839127"/>
                  <a:pt x="-72367" y="1388326"/>
                  <a:pt x="0" y="526062"/>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012" h="3156317" fill="none" extrusionOk="0">
                        <a:moveTo>
                          <a:pt x="0" y="526062"/>
                        </a:moveTo>
                        <a:cubicBezTo>
                          <a:pt x="10773" y="235687"/>
                          <a:pt x="67918" y="-19898"/>
                          <a:pt x="160098" y="0"/>
                        </a:cubicBezTo>
                        <a:cubicBezTo>
                          <a:pt x="1077796" y="61310"/>
                          <a:pt x="2926316" y="412476"/>
                          <a:pt x="3909913" y="0"/>
                        </a:cubicBezTo>
                        <a:cubicBezTo>
                          <a:pt x="3984194" y="47777"/>
                          <a:pt x="4037545" y="262775"/>
                          <a:pt x="4070012" y="526062"/>
                        </a:cubicBezTo>
                        <a:cubicBezTo>
                          <a:pt x="4020403" y="1197125"/>
                          <a:pt x="4079302" y="2081463"/>
                          <a:pt x="4070012" y="2630254"/>
                        </a:cubicBezTo>
                        <a:cubicBezTo>
                          <a:pt x="4086508" y="2939791"/>
                          <a:pt x="4007296" y="3177772"/>
                          <a:pt x="3909913" y="3156317"/>
                        </a:cubicBezTo>
                        <a:cubicBezTo>
                          <a:pt x="2917817" y="3302524"/>
                          <a:pt x="1621090" y="2962489"/>
                          <a:pt x="160098" y="3156317"/>
                        </a:cubicBezTo>
                        <a:cubicBezTo>
                          <a:pt x="101899" y="3185776"/>
                          <a:pt x="7936" y="2890878"/>
                          <a:pt x="0" y="2630254"/>
                        </a:cubicBezTo>
                        <a:cubicBezTo>
                          <a:pt x="-41250" y="1818492"/>
                          <a:pt x="-18491" y="1398917"/>
                          <a:pt x="0" y="526062"/>
                        </a:cubicBezTo>
                        <a:close/>
                      </a:path>
                      <a:path w="4070012" h="3156317" stroke="0" extrusionOk="0">
                        <a:moveTo>
                          <a:pt x="0" y="526062"/>
                        </a:moveTo>
                        <a:cubicBezTo>
                          <a:pt x="-7542" y="204856"/>
                          <a:pt x="80589" y="-9394"/>
                          <a:pt x="160098" y="0"/>
                        </a:cubicBezTo>
                        <a:cubicBezTo>
                          <a:pt x="1761873" y="-17210"/>
                          <a:pt x="2473474" y="60742"/>
                          <a:pt x="3909913" y="0"/>
                        </a:cubicBezTo>
                        <a:cubicBezTo>
                          <a:pt x="3986808" y="-8408"/>
                          <a:pt x="4054934" y="270430"/>
                          <a:pt x="4070012" y="526062"/>
                        </a:cubicBezTo>
                        <a:cubicBezTo>
                          <a:pt x="4055027" y="1243297"/>
                          <a:pt x="4062922" y="2351032"/>
                          <a:pt x="4070012" y="2630254"/>
                        </a:cubicBezTo>
                        <a:cubicBezTo>
                          <a:pt x="4058293" y="2934368"/>
                          <a:pt x="3988440" y="3158353"/>
                          <a:pt x="3909913" y="3156317"/>
                        </a:cubicBezTo>
                        <a:cubicBezTo>
                          <a:pt x="2981336" y="3373922"/>
                          <a:pt x="1777735" y="2949892"/>
                          <a:pt x="160098" y="3156317"/>
                        </a:cubicBezTo>
                        <a:cubicBezTo>
                          <a:pt x="32826" y="3208624"/>
                          <a:pt x="60311" y="2934771"/>
                          <a:pt x="0" y="2630254"/>
                        </a:cubicBezTo>
                        <a:cubicBezTo>
                          <a:pt x="-69344" y="2347908"/>
                          <a:pt x="-46072" y="914074"/>
                          <a:pt x="0" y="526062"/>
                        </a:cubicBezTo>
                        <a:close/>
                      </a:path>
                      <a:path w="4070012" h="3156317" fill="none" stroke="0" extrusionOk="0">
                        <a:moveTo>
                          <a:pt x="0" y="526062"/>
                        </a:moveTo>
                        <a:cubicBezTo>
                          <a:pt x="-8401" y="226106"/>
                          <a:pt x="73661" y="-12766"/>
                          <a:pt x="160098" y="0"/>
                        </a:cubicBezTo>
                        <a:cubicBezTo>
                          <a:pt x="1152879" y="-7165"/>
                          <a:pt x="2953634" y="405348"/>
                          <a:pt x="3909913" y="0"/>
                        </a:cubicBezTo>
                        <a:cubicBezTo>
                          <a:pt x="3989517" y="-4603"/>
                          <a:pt x="4052143" y="258130"/>
                          <a:pt x="4070012" y="526062"/>
                        </a:cubicBezTo>
                        <a:cubicBezTo>
                          <a:pt x="4048970" y="1151377"/>
                          <a:pt x="4059474" y="1993055"/>
                          <a:pt x="4070012" y="2630254"/>
                        </a:cubicBezTo>
                        <a:cubicBezTo>
                          <a:pt x="4073906" y="2940545"/>
                          <a:pt x="3984323" y="3169647"/>
                          <a:pt x="3909913" y="3156317"/>
                        </a:cubicBezTo>
                        <a:cubicBezTo>
                          <a:pt x="2882336" y="3259720"/>
                          <a:pt x="1612956" y="2849380"/>
                          <a:pt x="160098" y="3156317"/>
                        </a:cubicBezTo>
                        <a:cubicBezTo>
                          <a:pt x="74219" y="3173338"/>
                          <a:pt x="32365" y="2911683"/>
                          <a:pt x="0" y="2630254"/>
                        </a:cubicBezTo>
                        <a:cubicBezTo>
                          <a:pt x="47943" y="1842218"/>
                          <a:pt x="-46915" y="1444151"/>
                          <a:pt x="0" y="5260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a:solidFill>
                  <a:prstClr val="black"/>
                </a:solidFill>
                <a:latin typeface="Calibri" panose="020F0502020204030204" pitchFamily="34" charset="0"/>
                <a:ea typeface="Calibri" panose="020F0502020204030204" pitchFamily="34" charset="0"/>
                <a:cs typeface="Calibri" panose="020F0502020204030204" pitchFamily="34" charset="0"/>
              </a:rPr>
              <a:t>Tặng quà cho bạn </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Arrow: Right 12">
            <a:extLst>
              <a:ext uri="{FF2B5EF4-FFF2-40B4-BE49-F238E27FC236}">
                <a16:creationId xmlns:a16="http://schemas.microsoft.com/office/drawing/2014/main" id="{9E86C1BB-3D7C-CBDE-2FB0-0555FA83009E}"/>
              </a:ext>
            </a:extLst>
          </p:cNvPr>
          <p:cNvSpPr/>
          <p:nvPr/>
        </p:nvSpPr>
        <p:spPr>
          <a:xfrm>
            <a:off x="6338907" y="3829713"/>
            <a:ext cx="1317171"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Nhóm 5">
            <a:extLst>
              <a:ext uri="{FF2B5EF4-FFF2-40B4-BE49-F238E27FC236}">
                <a16:creationId xmlns:a16="http://schemas.microsoft.com/office/drawing/2014/main" id="{BDF111B8-4F7B-4F74-9A66-B0BB8109B199}"/>
              </a:ext>
            </a:extLst>
          </p:cNvPr>
          <p:cNvGrpSpPr/>
          <p:nvPr/>
        </p:nvGrpSpPr>
        <p:grpSpPr>
          <a:xfrm>
            <a:off x="597681" y="307308"/>
            <a:ext cx="10815386" cy="1244950"/>
            <a:chOff x="2651545" y="86057"/>
            <a:chExt cx="10780098" cy="1468660"/>
          </a:xfrm>
        </p:grpSpPr>
        <p:grpSp>
          <p:nvGrpSpPr>
            <p:cNvPr id="16" name="Group 2">
              <a:extLst>
                <a:ext uri="{FF2B5EF4-FFF2-40B4-BE49-F238E27FC236}">
                  <a16:creationId xmlns:a16="http://schemas.microsoft.com/office/drawing/2014/main" id="{1E72DE03-C7CF-4C8D-9C96-D09ECD05F6E9}"/>
                </a:ext>
              </a:extLst>
            </p:cNvPr>
            <p:cNvGrpSpPr/>
            <p:nvPr/>
          </p:nvGrpSpPr>
          <p:grpSpPr>
            <a:xfrm>
              <a:off x="2651545" y="86059"/>
              <a:ext cx="10780098" cy="1425407"/>
              <a:chOff x="1284514" y="563844"/>
              <a:chExt cx="10780098" cy="1425407"/>
            </a:xfrm>
          </p:grpSpPr>
          <p:sp>
            <p:nvSpPr>
              <p:cNvPr id="18" name="椭圆 31">
                <a:extLst>
                  <a:ext uri="{FF2B5EF4-FFF2-40B4-BE49-F238E27FC236}">
                    <a16:creationId xmlns:a16="http://schemas.microsoft.com/office/drawing/2014/main" id="{57245953-E54A-40CF-8EA5-DD2982909A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9" name="Hộp Văn bản 9">
                <a:extLst>
                  <a:ext uri="{FF2B5EF4-FFF2-40B4-BE49-F238E27FC236}">
                    <a16:creationId xmlns:a16="http://schemas.microsoft.com/office/drawing/2014/main" id="{84AE0383-B9CB-4395-BA21-C36225D7388E}"/>
                  </a:ext>
                </a:extLst>
              </p:cNvPr>
              <p:cNvSpPr txBox="1"/>
              <p:nvPr/>
            </p:nvSpPr>
            <p:spPr>
              <a:xfrm>
                <a:off x="2474378" y="668316"/>
                <a:ext cx="9380372" cy="11387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kumimoji="0" lang="vi-VN" sz="3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7" name="Picture 24">
              <a:extLst>
                <a:ext uri="{FF2B5EF4-FFF2-40B4-BE49-F238E27FC236}">
                  <a16:creationId xmlns:a16="http://schemas.microsoft.com/office/drawing/2014/main" id="{95A73D0F-F00B-48A5-973D-CBD09975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pic>
        <p:nvPicPr>
          <p:cNvPr id="13" name="Picture 12" descr="A cartoon of a child writing on paper&#10;&#10;Description automatically generated">
            <a:extLst>
              <a:ext uri="{FF2B5EF4-FFF2-40B4-BE49-F238E27FC236}">
                <a16:creationId xmlns:a16="http://schemas.microsoft.com/office/drawing/2014/main" id="{D5F2DC22-0ACF-4BFD-A623-FC76A84E86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4013" y="1812090"/>
            <a:ext cx="5652135" cy="4446999"/>
          </a:xfrm>
          <a:prstGeom prst="rect">
            <a:avLst/>
          </a:prstGeom>
        </p:spPr>
      </p:pic>
    </p:spTree>
    <p:extLst>
      <p:ext uri="{BB962C8B-B14F-4D97-AF65-F5344CB8AC3E}">
        <p14:creationId xmlns:p14="http://schemas.microsoft.com/office/powerpoint/2010/main" val="1762467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26">
            <a:extLst>
              <a:ext uri="{FF2B5EF4-FFF2-40B4-BE49-F238E27FC236}">
                <a16:creationId xmlns:a16="http://schemas.microsoft.com/office/drawing/2014/main" id="{88DB5248-1495-2F8B-6EC7-E3799CC2619F}"/>
              </a:ext>
            </a:extLst>
          </p:cNvPr>
          <p:cNvSpPr/>
          <p:nvPr/>
        </p:nvSpPr>
        <p:spPr>
          <a:xfrm>
            <a:off x="7798837" y="2600063"/>
            <a:ext cx="3868230" cy="3156317"/>
          </a:xfrm>
          <a:custGeom>
            <a:avLst/>
            <a:gdLst>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230" h="3156317" fill="none" extrusionOk="0">
                <a:moveTo>
                  <a:pt x="0" y="526062"/>
                </a:moveTo>
                <a:cubicBezTo>
                  <a:pt x="21512" y="235808"/>
                  <a:pt x="59426" y="-35854"/>
                  <a:pt x="152160" y="0"/>
                </a:cubicBezTo>
                <a:cubicBezTo>
                  <a:pt x="1032377" y="23455"/>
                  <a:pt x="2719505" y="605362"/>
                  <a:pt x="3716068" y="0"/>
                </a:cubicBezTo>
                <a:cubicBezTo>
                  <a:pt x="3775759" y="80648"/>
                  <a:pt x="3834668" y="263882"/>
                  <a:pt x="3868230" y="526062"/>
                </a:cubicBezTo>
                <a:cubicBezTo>
                  <a:pt x="3792602" y="1184304"/>
                  <a:pt x="3896293" y="2145078"/>
                  <a:pt x="3868230" y="2630254"/>
                </a:cubicBezTo>
                <a:cubicBezTo>
                  <a:pt x="3893690" y="2946894"/>
                  <a:pt x="3813895" y="3186443"/>
                  <a:pt x="3716068" y="3156317"/>
                </a:cubicBezTo>
                <a:cubicBezTo>
                  <a:pt x="2994123" y="3331520"/>
                  <a:pt x="1642712" y="3035610"/>
                  <a:pt x="152160" y="3156317"/>
                </a:cubicBezTo>
                <a:cubicBezTo>
                  <a:pt x="117209" y="3202045"/>
                  <a:pt x="17927" y="2858172"/>
                  <a:pt x="0" y="2630254"/>
                </a:cubicBezTo>
                <a:cubicBezTo>
                  <a:pt x="-74678" y="1807506"/>
                  <a:pt x="-41922" y="1361575"/>
                  <a:pt x="0" y="526062"/>
                </a:cubicBezTo>
                <a:close/>
              </a:path>
              <a:path w="3868230" h="3156317" stroke="0" extrusionOk="0">
                <a:moveTo>
                  <a:pt x="0" y="526062"/>
                </a:moveTo>
                <a:cubicBezTo>
                  <a:pt x="-5327" y="197618"/>
                  <a:pt x="79707" y="-12763"/>
                  <a:pt x="152160" y="0"/>
                </a:cubicBezTo>
                <a:cubicBezTo>
                  <a:pt x="1621872" y="67253"/>
                  <a:pt x="2365312" y="68656"/>
                  <a:pt x="3716068" y="0"/>
                </a:cubicBezTo>
                <a:cubicBezTo>
                  <a:pt x="3766189" y="775"/>
                  <a:pt x="3837732" y="285175"/>
                  <a:pt x="3868230" y="526062"/>
                </a:cubicBezTo>
                <a:cubicBezTo>
                  <a:pt x="3852847" y="1223234"/>
                  <a:pt x="3843421" y="2364887"/>
                  <a:pt x="3868230" y="2630254"/>
                </a:cubicBezTo>
                <a:cubicBezTo>
                  <a:pt x="3853596" y="2933072"/>
                  <a:pt x="3786040" y="3153779"/>
                  <a:pt x="3716068" y="3156317"/>
                </a:cubicBezTo>
                <a:cubicBezTo>
                  <a:pt x="2803320" y="3608365"/>
                  <a:pt x="1685153" y="2895343"/>
                  <a:pt x="152160" y="3156317"/>
                </a:cubicBezTo>
                <a:cubicBezTo>
                  <a:pt x="20849" y="3210254"/>
                  <a:pt x="93080" y="2947749"/>
                  <a:pt x="0" y="2630254"/>
                </a:cubicBezTo>
                <a:cubicBezTo>
                  <a:pt x="-103456" y="2312256"/>
                  <a:pt x="-73874" y="869059"/>
                  <a:pt x="0" y="526062"/>
                </a:cubicBezTo>
                <a:close/>
              </a:path>
              <a:path w="3868230" h="3156317" fill="none" stroke="0" extrusionOk="0">
                <a:moveTo>
                  <a:pt x="0" y="526062"/>
                </a:moveTo>
                <a:cubicBezTo>
                  <a:pt x="-9588" y="219295"/>
                  <a:pt x="77560" y="-19354"/>
                  <a:pt x="152160" y="0"/>
                </a:cubicBezTo>
                <a:cubicBezTo>
                  <a:pt x="943365" y="18332"/>
                  <a:pt x="2786902" y="505177"/>
                  <a:pt x="3716068" y="0"/>
                </a:cubicBezTo>
                <a:cubicBezTo>
                  <a:pt x="3808214" y="2471"/>
                  <a:pt x="3865578" y="258388"/>
                  <a:pt x="3868230" y="526062"/>
                </a:cubicBezTo>
                <a:cubicBezTo>
                  <a:pt x="3898438" y="1195148"/>
                  <a:pt x="3925016" y="2003027"/>
                  <a:pt x="3868230" y="2630254"/>
                </a:cubicBezTo>
                <a:cubicBezTo>
                  <a:pt x="3866363" y="2934329"/>
                  <a:pt x="3782049" y="3176584"/>
                  <a:pt x="3716068" y="3156317"/>
                </a:cubicBezTo>
                <a:cubicBezTo>
                  <a:pt x="2695991" y="3286219"/>
                  <a:pt x="1675956" y="2714397"/>
                  <a:pt x="152160" y="3156317"/>
                </a:cubicBezTo>
                <a:cubicBezTo>
                  <a:pt x="72579" y="3194546"/>
                  <a:pt x="20587" y="2918588"/>
                  <a:pt x="0" y="2630254"/>
                </a:cubicBezTo>
                <a:cubicBezTo>
                  <a:pt x="86126" y="1902793"/>
                  <a:pt x="-41691" y="1438064"/>
                  <a:pt x="0" y="526062"/>
                </a:cubicBezTo>
                <a:close/>
              </a:path>
              <a:path w="3868230" h="3156317" fill="none" stroke="0" extrusionOk="0">
                <a:moveTo>
                  <a:pt x="0" y="526062"/>
                </a:moveTo>
                <a:cubicBezTo>
                  <a:pt x="2354" y="228424"/>
                  <a:pt x="74111" y="-22930"/>
                  <a:pt x="152160" y="0"/>
                </a:cubicBezTo>
                <a:cubicBezTo>
                  <a:pt x="1087641" y="-10523"/>
                  <a:pt x="2786731" y="532933"/>
                  <a:pt x="3716068" y="0"/>
                </a:cubicBezTo>
                <a:cubicBezTo>
                  <a:pt x="3782274" y="41225"/>
                  <a:pt x="3834539" y="265211"/>
                  <a:pt x="3868230" y="526062"/>
                </a:cubicBezTo>
                <a:cubicBezTo>
                  <a:pt x="3815304" y="1140897"/>
                  <a:pt x="3940050" y="2010020"/>
                  <a:pt x="3868230" y="2630254"/>
                </a:cubicBezTo>
                <a:cubicBezTo>
                  <a:pt x="3883605" y="2948454"/>
                  <a:pt x="3790316" y="3182036"/>
                  <a:pt x="3716068" y="3156317"/>
                </a:cubicBezTo>
                <a:cubicBezTo>
                  <a:pt x="2791166" y="3290614"/>
                  <a:pt x="1585494" y="2930499"/>
                  <a:pt x="152160" y="3156317"/>
                </a:cubicBezTo>
                <a:cubicBezTo>
                  <a:pt x="95088" y="3230592"/>
                  <a:pt x="53245" y="2887935"/>
                  <a:pt x="0" y="2630254"/>
                </a:cubicBezTo>
                <a:cubicBezTo>
                  <a:pt x="42196" y="1839127"/>
                  <a:pt x="-72367" y="1388326"/>
                  <a:pt x="0" y="526062"/>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012" h="3156317" fill="none" extrusionOk="0">
                        <a:moveTo>
                          <a:pt x="0" y="526062"/>
                        </a:moveTo>
                        <a:cubicBezTo>
                          <a:pt x="10773" y="235687"/>
                          <a:pt x="67918" y="-19898"/>
                          <a:pt x="160098" y="0"/>
                        </a:cubicBezTo>
                        <a:cubicBezTo>
                          <a:pt x="1077796" y="61310"/>
                          <a:pt x="2926316" y="412476"/>
                          <a:pt x="3909913" y="0"/>
                        </a:cubicBezTo>
                        <a:cubicBezTo>
                          <a:pt x="3984194" y="47777"/>
                          <a:pt x="4037545" y="262775"/>
                          <a:pt x="4070012" y="526062"/>
                        </a:cubicBezTo>
                        <a:cubicBezTo>
                          <a:pt x="4020403" y="1197125"/>
                          <a:pt x="4079302" y="2081463"/>
                          <a:pt x="4070012" y="2630254"/>
                        </a:cubicBezTo>
                        <a:cubicBezTo>
                          <a:pt x="4086508" y="2939791"/>
                          <a:pt x="4007296" y="3177772"/>
                          <a:pt x="3909913" y="3156317"/>
                        </a:cubicBezTo>
                        <a:cubicBezTo>
                          <a:pt x="2917817" y="3302524"/>
                          <a:pt x="1621090" y="2962489"/>
                          <a:pt x="160098" y="3156317"/>
                        </a:cubicBezTo>
                        <a:cubicBezTo>
                          <a:pt x="101899" y="3185776"/>
                          <a:pt x="7936" y="2890878"/>
                          <a:pt x="0" y="2630254"/>
                        </a:cubicBezTo>
                        <a:cubicBezTo>
                          <a:pt x="-41250" y="1818492"/>
                          <a:pt x="-18491" y="1398917"/>
                          <a:pt x="0" y="526062"/>
                        </a:cubicBezTo>
                        <a:close/>
                      </a:path>
                      <a:path w="4070012" h="3156317" stroke="0" extrusionOk="0">
                        <a:moveTo>
                          <a:pt x="0" y="526062"/>
                        </a:moveTo>
                        <a:cubicBezTo>
                          <a:pt x="-7542" y="204856"/>
                          <a:pt x="80589" y="-9394"/>
                          <a:pt x="160098" y="0"/>
                        </a:cubicBezTo>
                        <a:cubicBezTo>
                          <a:pt x="1761873" y="-17210"/>
                          <a:pt x="2473474" y="60742"/>
                          <a:pt x="3909913" y="0"/>
                        </a:cubicBezTo>
                        <a:cubicBezTo>
                          <a:pt x="3986808" y="-8408"/>
                          <a:pt x="4054934" y="270430"/>
                          <a:pt x="4070012" y="526062"/>
                        </a:cubicBezTo>
                        <a:cubicBezTo>
                          <a:pt x="4055027" y="1243297"/>
                          <a:pt x="4062922" y="2351032"/>
                          <a:pt x="4070012" y="2630254"/>
                        </a:cubicBezTo>
                        <a:cubicBezTo>
                          <a:pt x="4058293" y="2934368"/>
                          <a:pt x="3988440" y="3158353"/>
                          <a:pt x="3909913" y="3156317"/>
                        </a:cubicBezTo>
                        <a:cubicBezTo>
                          <a:pt x="2981336" y="3373922"/>
                          <a:pt x="1777735" y="2949892"/>
                          <a:pt x="160098" y="3156317"/>
                        </a:cubicBezTo>
                        <a:cubicBezTo>
                          <a:pt x="32826" y="3208624"/>
                          <a:pt x="60311" y="2934771"/>
                          <a:pt x="0" y="2630254"/>
                        </a:cubicBezTo>
                        <a:cubicBezTo>
                          <a:pt x="-69344" y="2347908"/>
                          <a:pt x="-46072" y="914074"/>
                          <a:pt x="0" y="526062"/>
                        </a:cubicBezTo>
                        <a:close/>
                      </a:path>
                      <a:path w="4070012" h="3156317" fill="none" stroke="0" extrusionOk="0">
                        <a:moveTo>
                          <a:pt x="0" y="526062"/>
                        </a:moveTo>
                        <a:cubicBezTo>
                          <a:pt x="-8401" y="226106"/>
                          <a:pt x="73661" y="-12766"/>
                          <a:pt x="160098" y="0"/>
                        </a:cubicBezTo>
                        <a:cubicBezTo>
                          <a:pt x="1152879" y="-7165"/>
                          <a:pt x="2953634" y="405348"/>
                          <a:pt x="3909913" y="0"/>
                        </a:cubicBezTo>
                        <a:cubicBezTo>
                          <a:pt x="3989517" y="-4603"/>
                          <a:pt x="4052143" y="258130"/>
                          <a:pt x="4070012" y="526062"/>
                        </a:cubicBezTo>
                        <a:cubicBezTo>
                          <a:pt x="4048970" y="1151377"/>
                          <a:pt x="4059474" y="1993055"/>
                          <a:pt x="4070012" y="2630254"/>
                        </a:cubicBezTo>
                        <a:cubicBezTo>
                          <a:pt x="4073906" y="2940545"/>
                          <a:pt x="3984323" y="3169647"/>
                          <a:pt x="3909913" y="3156317"/>
                        </a:cubicBezTo>
                        <a:cubicBezTo>
                          <a:pt x="2882336" y="3259720"/>
                          <a:pt x="1612956" y="2849380"/>
                          <a:pt x="160098" y="3156317"/>
                        </a:cubicBezTo>
                        <a:cubicBezTo>
                          <a:pt x="74219" y="3173338"/>
                          <a:pt x="32365" y="2911683"/>
                          <a:pt x="0" y="2630254"/>
                        </a:cubicBezTo>
                        <a:cubicBezTo>
                          <a:pt x="47943" y="1842218"/>
                          <a:pt x="-46915" y="1444151"/>
                          <a:pt x="0" y="5260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a:solidFill>
                  <a:prstClr val="black"/>
                </a:solidFill>
                <a:latin typeface="Calibri" panose="020F0502020204030204" pitchFamily="34" charset="0"/>
                <a:ea typeface="Calibri" panose="020F0502020204030204" pitchFamily="34" charset="0"/>
                <a:cs typeface="Calibri" panose="020F0502020204030204" pitchFamily="34" charset="0"/>
              </a:rPr>
              <a:t>Rủ bạn cùng đi xem phim </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Arrow: Right 12">
            <a:extLst>
              <a:ext uri="{FF2B5EF4-FFF2-40B4-BE49-F238E27FC236}">
                <a16:creationId xmlns:a16="http://schemas.microsoft.com/office/drawing/2014/main" id="{9E86C1BB-3D7C-CBDE-2FB0-0555FA83009E}"/>
              </a:ext>
            </a:extLst>
          </p:cNvPr>
          <p:cNvSpPr/>
          <p:nvPr/>
        </p:nvSpPr>
        <p:spPr>
          <a:xfrm>
            <a:off x="6338907" y="3829713"/>
            <a:ext cx="1317171"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Nhóm 5">
            <a:extLst>
              <a:ext uri="{FF2B5EF4-FFF2-40B4-BE49-F238E27FC236}">
                <a16:creationId xmlns:a16="http://schemas.microsoft.com/office/drawing/2014/main" id="{BDF111B8-4F7B-4F74-9A66-B0BB8109B199}"/>
              </a:ext>
            </a:extLst>
          </p:cNvPr>
          <p:cNvGrpSpPr/>
          <p:nvPr/>
        </p:nvGrpSpPr>
        <p:grpSpPr>
          <a:xfrm>
            <a:off x="597681" y="307308"/>
            <a:ext cx="10815386" cy="1244950"/>
            <a:chOff x="2651545" y="86057"/>
            <a:chExt cx="10780098" cy="1468660"/>
          </a:xfrm>
        </p:grpSpPr>
        <p:grpSp>
          <p:nvGrpSpPr>
            <p:cNvPr id="16" name="Group 2">
              <a:extLst>
                <a:ext uri="{FF2B5EF4-FFF2-40B4-BE49-F238E27FC236}">
                  <a16:creationId xmlns:a16="http://schemas.microsoft.com/office/drawing/2014/main" id="{1E72DE03-C7CF-4C8D-9C96-D09ECD05F6E9}"/>
                </a:ext>
              </a:extLst>
            </p:cNvPr>
            <p:cNvGrpSpPr/>
            <p:nvPr/>
          </p:nvGrpSpPr>
          <p:grpSpPr>
            <a:xfrm>
              <a:off x="2651545" y="86059"/>
              <a:ext cx="10780098" cy="1425407"/>
              <a:chOff x="1284514" y="563844"/>
              <a:chExt cx="10780098" cy="1425407"/>
            </a:xfrm>
          </p:grpSpPr>
          <p:sp>
            <p:nvSpPr>
              <p:cNvPr id="18" name="椭圆 31">
                <a:extLst>
                  <a:ext uri="{FF2B5EF4-FFF2-40B4-BE49-F238E27FC236}">
                    <a16:creationId xmlns:a16="http://schemas.microsoft.com/office/drawing/2014/main" id="{57245953-E54A-40CF-8EA5-DD2982909A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9" name="Hộp Văn bản 9">
                <a:extLst>
                  <a:ext uri="{FF2B5EF4-FFF2-40B4-BE49-F238E27FC236}">
                    <a16:creationId xmlns:a16="http://schemas.microsoft.com/office/drawing/2014/main" id="{84AE0383-B9CB-4395-BA21-C36225D7388E}"/>
                  </a:ext>
                </a:extLst>
              </p:cNvPr>
              <p:cNvSpPr txBox="1"/>
              <p:nvPr/>
            </p:nvSpPr>
            <p:spPr>
              <a:xfrm>
                <a:off x="2474378" y="668316"/>
                <a:ext cx="9380372" cy="11387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kumimoji="0" lang="vi-VN" sz="3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7" name="Picture 24">
              <a:extLst>
                <a:ext uri="{FF2B5EF4-FFF2-40B4-BE49-F238E27FC236}">
                  <a16:creationId xmlns:a16="http://schemas.microsoft.com/office/drawing/2014/main" id="{95A73D0F-F00B-48A5-973D-CBD09975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pic>
        <p:nvPicPr>
          <p:cNvPr id="12" name="Picture 11" descr="A cartoon of boys sitting at a table&#10;&#10;Description automatically generated">
            <a:extLst>
              <a:ext uri="{FF2B5EF4-FFF2-40B4-BE49-F238E27FC236}">
                <a16:creationId xmlns:a16="http://schemas.microsoft.com/office/drawing/2014/main" id="{E3E54A66-E199-469D-9CE5-52B1795391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663" y="2140044"/>
            <a:ext cx="5813974" cy="3788839"/>
          </a:xfrm>
          <a:prstGeom prst="rect">
            <a:avLst/>
          </a:prstGeom>
        </p:spPr>
      </p:pic>
    </p:spTree>
    <p:extLst>
      <p:ext uri="{BB962C8B-B14F-4D97-AF65-F5344CB8AC3E}">
        <p14:creationId xmlns:p14="http://schemas.microsoft.com/office/powerpoint/2010/main" val="1998928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26">
            <a:extLst>
              <a:ext uri="{FF2B5EF4-FFF2-40B4-BE49-F238E27FC236}">
                <a16:creationId xmlns:a16="http://schemas.microsoft.com/office/drawing/2014/main" id="{88DB5248-1495-2F8B-6EC7-E3799CC2619F}"/>
              </a:ext>
            </a:extLst>
          </p:cNvPr>
          <p:cNvSpPr/>
          <p:nvPr/>
        </p:nvSpPr>
        <p:spPr>
          <a:xfrm>
            <a:off x="7798837" y="2600063"/>
            <a:ext cx="3868230" cy="3156317"/>
          </a:xfrm>
          <a:custGeom>
            <a:avLst/>
            <a:gdLst>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230" h="3156317" fill="none" extrusionOk="0">
                <a:moveTo>
                  <a:pt x="0" y="526062"/>
                </a:moveTo>
                <a:cubicBezTo>
                  <a:pt x="21512" y="235808"/>
                  <a:pt x="59426" y="-35854"/>
                  <a:pt x="152160" y="0"/>
                </a:cubicBezTo>
                <a:cubicBezTo>
                  <a:pt x="1032377" y="23455"/>
                  <a:pt x="2719505" y="605362"/>
                  <a:pt x="3716068" y="0"/>
                </a:cubicBezTo>
                <a:cubicBezTo>
                  <a:pt x="3775759" y="80648"/>
                  <a:pt x="3834668" y="263882"/>
                  <a:pt x="3868230" y="526062"/>
                </a:cubicBezTo>
                <a:cubicBezTo>
                  <a:pt x="3792602" y="1184304"/>
                  <a:pt x="3896293" y="2145078"/>
                  <a:pt x="3868230" y="2630254"/>
                </a:cubicBezTo>
                <a:cubicBezTo>
                  <a:pt x="3893690" y="2946894"/>
                  <a:pt x="3813895" y="3186443"/>
                  <a:pt x="3716068" y="3156317"/>
                </a:cubicBezTo>
                <a:cubicBezTo>
                  <a:pt x="2994123" y="3331520"/>
                  <a:pt x="1642712" y="3035610"/>
                  <a:pt x="152160" y="3156317"/>
                </a:cubicBezTo>
                <a:cubicBezTo>
                  <a:pt x="117209" y="3202045"/>
                  <a:pt x="17927" y="2858172"/>
                  <a:pt x="0" y="2630254"/>
                </a:cubicBezTo>
                <a:cubicBezTo>
                  <a:pt x="-74678" y="1807506"/>
                  <a:pt x="-41922" y="1361575"/>
                  <a:pt x="0" y="526062"/>
                </a:cubicBezTo>
                <a:close/>
              </a:path>
              <a:path w="3868230" h="3156317" stroke="0" extrusionOk="0">
                <a:moveTo>
                  <a:pt x="0" y="526062"/>
                </a:moveTo>
                <a:cubicBezTo>
                  <a:pt x="-5327" y="197618"/>
                  <a:pt x="79707" y="-12763"/>
                  <a:pt x="152160" y="0"/>
                </a:cubicBezTo>
                <a:cubicBezTo>
                  <a:pt x="1621872" y="67253"/>
                  <a:pt x="2365312" y="68656"/>
                  <a:pt x="3716068" y="0"/>
                </a:cubicBezTo>
                <a:cubicBezTo>
                  <a:pt x="3766189" y="775"/>
                  <a:pt x="3837732" y="285175"/>
                  <a:pt x="3868230" y="526062"/>
                </a:cubicBezTo>
                <a:cubicBezTo>
                  <a:pt x="3852847" y="1223234"/>
                  <a:pt x="3843421" y="2364887"/>
                  <a:pt x="3868230" y="2630254"/>
                </a:cubicBezTo>
                <a:cubicBezTo>
                  <a:pt x="3853596" y="2933072"/>
                  <a:pt x="3786040" y="3153779"/>
                  <a:pt x="3716068" y="3156317"/>
                </a:cubicBezTo>
                <a:cubicBezTo>
                  <a:pt x="2803320" y="3608365"/>
                  <a:pt x="1685153" y="2895343"/>
                  <a:pt x="152160" y="3156317"/>
                </a:cubicBezTo>
                <a:cubicBezTo>
                  <a:pt x="20849" y="3210254"/>
                  <a:pt x="93080" y="2947749"/>
                  <a:pt x="0" y="2630254"/>
                </a:cubicBezTo>
                <a:cubicBezTo>
                  <a:pt x="-103456" y="2312256"/>
                  <a:pt x="-73874" y="869059"/>
                  <a:pt x="0" y="526062"/>
                </a:cubicBezTo>
                <a:close/>
              </a:path>
              <a:path w="3868230" h="3156317" fill="none" stroke="0" extrusionOk="0">
                <a:moveTo>
                  <a:pt x="0" y="526062"/>
                </a:moveTo>
                <a:cubicBezTo>
                  <a:pt x="-9588" y="219295"/>
                  <a:pt x="77560" y="-19354"/>
                  <a:pt x="152160" y="0"/>
                </a:cubicBezTo>
                <a:cubicBezTo>
                  <a:pt x="943365" y="18332"/>
                  <a:pt x="2786902" y="505177"/>
                  <a:pt x="3716068" y="0"/>
                </a:cubicBezTo>
                <a:cubicBezTo>
                  <a:pt x="3808214" y="2471"/>
                  <a:pt x="3865578" y="258388"/>
                  <a:pt x="3868230" y="526062"/>
                </a:cubicBezTo>
                <a:cubicBezTo>
                  <a:pt x="3898438" y="1195148"/>
                  <a:pt x="3925016" y="2003027"/>
                  <a:pt x="3868230" y="2630254"/>
                </a:cubicBezTo>
                <a:cubicBezTo>
                  <a:pt x="3866363" y="2934329"/>
                  <a:pt x="3782049" y="3176584"/>
                  <a:pt x="3716068" y="3156317"/>
                </a:cubicBezTo>
                <a:cubicBezTo>
                  <a:pt x="2695991" y="3286219"/>
                  <a:pt x="1675956" y="2714397"/>
                  <a:pt x="152160" y="3156317"/>
                </a:cubicBezTo>
                <a:cubicBezTo>
                  <a:pt x="72579" y="3194546"/>
                  <a:pt x="20587" y="2918588"/>
                  <a:pt x="0" y="2630254"/>
                </a:cubicBezTo>
                <a:cubicBezTo>
                  <a:pt x="86126" y="1902793"/>
                  <a:pt x="-41691" y="1438064"/>
                  <a:pt x="0" y="526062"/>
                </a:cubicBezTo>
                <a:close/>
              </a:path>
              <a:path w="3868230" h="3156317" fill="none" stroke="0" extrusionOk="0">
                <a:moveTo>
                  <a:pt x="0" y="526062"/>
                </a:moveTo>
                <a:cubicBezTo>
                  <a:pt x="2354" y="228424"/>
                  <a:pt x="74111" y="-22930"/>
                  <a:pt x="152160" y="0"/>
                </a:cubicBezTo>
                <a:cubicBezTo>
                  <a:pt x="1087641" y="-10523"/>
                  <a:pt x="2786731" y="532933"/>
                  <a:pt x="3716068" y="0"/>
                </a:cubicBezTo>
                <a:cubicBezTo>
                  <a:pt x="3782274" y="41225"/>
                  <a:pt x="3834539" y="265211"/>
                  <a:pt x="3868230" y="526062"/>
                </a:cubicBezTo>
                <a:cubicBezTo>
                  <a:pt x="3815304" y="1140897"/>
                  <a:pt x="3940050" y="2010020"/>
                  <a:pt x="3868230" y="2630254"/>
                </a:cubicBezTo>
                <a:cubicBezTo>
                  <a:pt x="3883605" y="2948454"/>
                  <a:pt x="3790316" y="3182036"/>
                  <a:pt x="3716068" y="3156317"/>
                </a:cubicBezTo>
                <a:cubicBezTo>
                  <a:pt x="2791166" y="3290614"/>
                  <a:pt x="1585494" y="2930499"/>
                  <a:pt x="152160" y="3156317"/>
                </a:cubicBezTo>
                <a:cubicBezTo>
                  <a:pt x="95088" y="3230592"/>
                  <a:pt x="53245" y="2887935"/>
                  <a:pt x="0" y="2630254"/>
                </a:cubicBezTo>
                <a:cubicBezTo>
                  <a:pt x="42196" y="1839127"/>
                  <a:pt x="-72367" y="1388326"/>
                  <a:pt x="0" y="526062"/>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012" h="3156317" fill="none" extrusionOk="0">
                        <a:moveTo>
                          <a:pt x="0" y="526062"/>
                        </a:moveTo>
                        <a:cubicBezTo>
                          <a:pt x="10773" y="235687"/>
                          <a:pt x="67918" y="-19898"/>
                          <a:pt x="160098" y="0"/>
                        </a:cubicBezTo>
                        <a:cubicBezTo>
                          <a:pt x="1077796" y="61310"/>
                          <a:pt x="2926316" y="412476"/>
                          <a:pt x="3909913" y="0"/>
                        </a:cubicBezTo>
                        <a:cubicBezTo>
                          <a:pt x="3984194" y="47777"/>
                          <a:pt x="4037545" y="262775"/>
                          <a:pt x="4070012" y="526062"/>
                        </a:cubicBezTo>
                        <a:cubicBezTo>
                          <a:pt x="4020403" y="1197125"/>
                          <a:pt x="4079302" y="2081463"/>
                          <a:pt x="4070012" y="2630254"/>
                        </a:cubicBezTo>
                        <a:cubicBezTo>
                          <a:pt x="4086508" y="2939791"/>
                          <a:pt x="4007296" y="3177772"/>
                          <a:pt x="3909913" y="3156317"/>
                        </a:cubicBezTo>
                        <a:cubicBezTo>
                          <a:pt x="2917817" y="3302524"/>
                          <a:pt x="1621090" y="2962489"/>
                          <a:pt x="160098" y="3156317"/>
                        </a:cubicBezTo>
                        <a:cubicBezTo>
                          <a:pt x="101899" y="3185776"/>
                          <a:pt x="7936" y="2890878"/>
                          <a:pt x="0" y="2630254"/>
                        </a:cubicBezTo>
                        <a:cubicBezTo>
                          <a:pt x="-41250" y="1818492"/>
                          <a:pt x="-18491" y="1398917"/>
                          <a:pt x="0" y="526062"/>
                        </a:cubicBezTo>
                        <a:close/>
                      </a:path>
                      <a:path w="4070012" h="3156317" stroke="0" extrusionOk="0">
                        <a:moveTo>
                          <a:pt x="0" y="526062"/>
                        </a:moveTo>
                        <a:cubicBezTo>
                          <a:pt x="-7542" y="204856"/>
                          <a:pt x="80589" y="-9394"/>
                          <a:pt x="160098" y="0"/>
                        </a:cubicBezTo>
                        <a:cubicBezTo>
                          <a:pt x="1761873" y="-17210"/>
                          <a:pt x="2473474" y="60742"/>
                          <a:pt x="3909913" y="0"/>
                        </a:cubicBezTo>
                        <a:cubicBezTo>
                          <a:pt x="3986808" y="-8408"/>
                          <a:pt x="4054934" y="270430"/>
                          <a:pt x="4070012" y="526062"/>
                        </a:cubicBezTo>
                        <a:cubicBezTo>
                          <a:pt x="4055027" y="1243297"/>
                          <a:pt x="4062922" y="2351032"/>
                          <a:pt x="4070012" y="2630254"/>
                        </a:cubicBezTo>
                        <a:cubicBezTo>
                          <a:pt x="4058293" y="2934368"/>
                          <a:pt x="3988440" y="3158353"/>
                          <a:pt x="3909913" y="3156317"/>
                        </a:cubicBezTo>
                        <a:cubicBezTo>
                          <a:pt x="2981336" y="3373922"/>
                          <a:pt x="1777735" y="2949892"/>
                          <a:pt x="160098" y="3156317"/>
                        </a:cubicBezTo>
                        <a:cubicBezTo>
                          <a:pt x="32826" y="3208624"/>
                          <a:pt x="60311" y="2934771"/>
                          <a:pt x="0" y="2630254"/>
                        </a:cubicBezTo>
                        <a:cubicBezTo>
                          <a:pt x="-69344" y="2347908"/>
                          <a:pt x="-46072" y="914074"/>
                          <a:pt x="0" y="526062"/>
                        </a:cubicBezTo>
                        <a:close/>
                      </a:path>
                      <a:path w="4070012" h="3156317" fill="none" stroke="0" extrusionOk="0">
                        <a:moveTo>
                          <a:pt x="0" y="526062"/>
                        </a:moveTo>
                        <a:cubicBezTo>
                          <a:pt x="-8401" y="226106"/>
                          <a:pt x="73661" y="-12766"/>
                          <a:pt x="160098" y="0"/>
                        </a:cubicBezTo>
                        <a:cubicBezTo>
                          <a:pt x="1152879" y="-7165"/>
                          <a:pt x="2953634" y="405348"/>
                          <a:pt x="3909913" y="0"/>
                        </a:cubicBezTo>
                        <a:cubicBezTo>
                          <a:pt x="3989517" y="-4603"/>
                          <a:pt x="4052143" y="258130"/>
                          <a:pt x="4070012" y="526062"/>
                        </a:cubicBezTo>
                        <a:cubicBezTo>
                          <a:pt x="4048970" y="1151377"/>
                          <a:pt x="4059474" y="1993055"/>
                          <a:pt x="4070012" y="2630254"/>
                        </a:cubicBezTo>
                        <a:cubicBezTo>
                          <a:pt x="4073906" y="2940545"/>
                          <a:pt x="3984323" y="3169647"/>
                          <a:pt x="3909913" y="3156317"/>
                        </a:cubicBezTo>
                        <a:cubicBezTo>
                          <a:pt x="2882336" y="3259720"/>
                          <a:pt x="1612956" y="2849380"/>
                          <a:pt x="160098" y="3156317"/>
                        </a:cubicBezTo>
                        <a:cubicBezTo>
                          <a:pt x="74219" y="3173338"/>
                          <a:pt x="32365" y="2911683"/>
                          <a:pt x="0" y="2630254"/>
                        </a:cubicBezTo>
                        <a:cubicBezTo>
                          <a:pt x="47943" y="1842218"/>
                          <a:pt x="-46915" y="1444151"/>
                          <a:pt x="0" y="5260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prstClr val="black"/>
                </a:solidFill>
                <a:latin typeface="Calibri" panose="020F0502020204030204" pitchFamily="34" charset="0"/>
                <a:ea typeface="Calibri" panose="020F0502020204030204" pitchFamily="34" charset="0"/>
                <a:cs typeface="Calibri" panose="020F0502020204030204" pitchFamily="34" charset="0"/>
              </a:rPr>
              <a:t>Cùng nhau</a:t>
            </a:r>
          </a:p>
          <a:p>
            <a:pPr lvl="0" algn="ctr"/>
            <a:r>
              <a:rPr lang="en-US" sz="4400" b="1">
                <a:solidFill>
                  <a:prstClr val="black"/>
                </a:solidFill>
                <a:latin typeface="Calibri" panose="020F0502020204030204" pitchFamily="34" charset="0"/>
                <a:ea typeface="Calibri" panose="020F0502020204030204" pitchFamily="34" charset="0"/>
                <a:cs typeface="Calibri" panose="020F0502020204030204" pitchFamily="34" charset="0"/>
              </a:rPr>
              <a:t> tập múa </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Arrow: Right 12">
            <a:extLst>
              <a:ext uri="{FF2B5EF4-FFF2-40B4-BE49-F238E27FC236}">
                <a16:creationId xmlns:a16="http://schemas.microsoft.com/office/drawing/2014/main" id="{9E86C1BB-3D7C-CBDE-2FB0-0555FA83009E}"/>
              </a:ext>
            </a:extLst>
          </p:cNvPr>
          <p:cNvSpPr/>
          <p:nvPr/>
        </p:nvSpPr>
        <p:spPr>
          <a:xfrm>
            <a:off x="6338907" y="3829713"/>
            <a:ext cx="1317171"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Nhóm 5">
            <a:extLst>
              <a:ext uri="{FF2B5EF4-FFF2-40B4-BE49-F238E27FC236}">
                <a16:creationId xmlns:a16="http://schemas.microsoft.com/office/drawing/2014/main" id="{BDF111B8-4F7B-4F74-9A66-B0BB8109B199}"/>
              </a:ext>
            </a:extLst>
          </p:cNvPr>
          <p:cNvGrpSpPr/>
          <p:nvPr/>
        </p:nvGrpSpPr>
        <p:grpSpPr>
          <a:xfrm>
            <a:off x="597681" y="307308"/>
            <a:ext cx="10815386" cy="1244950"/>
            <a:chOff x="2651545" y="86057"/>
            <a:chExt cx="10780098" cy="1468660"/>
          </a:xfrm>
        </p:grpSpPr>
        <p:grpSp>
          <p:nvGrpSpPr>
            <p:cNvPr id="16" name="Group 2">
              <a:extLst>
                <a:ext uri="{FF2B5EF4-FFF2-40B4-BE49-F238E27FC236}">
                  <a16:creationId xmlns:a16="http://schemas.microsoft.com/office/drawing/2014/main" id="{1E72DE03-C7CF-4C8D-9C96-D09ECD05F6E9}"/>
                </a:ext>
              </a:extLst>
            </p:cNvPr>
            <p:cNvGrpSpPr/>
            <p:nvPr/>
          </p:nvGrpSpPr>
          <p:grpSpPr>
            <a:xfrm>
              <a:off x="2651545" y="86059"/>
              <a:ext cx="10780098" cy="1425407"/>
              <a:chOff x="1284514" y="563844"/>
              <a:chExt cx="10780098" cy="1425407"/>
            </a:xfrm>
          </p:grpSpPr>
          <p:sp>
            <p:nvSpPr>
              <p:cNvPr id="18" name="椭圆 31">
                <a:extLst>
                  <a:ext uri="{FF2B5EF4-FFF2-40B4-BE49-F238E27FC236}">
                    <a16:creationId xmlns:a16="http://schemas.microsoft.com/office/drawing/2014/main" id="{57245953-E54A-40CF-8EA5-DD2982909A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9" name="Hộp Văn bản 9">
                <a:extLst>
                  <a:ext uri="{FF2B5EF4-FFF2-40B4-BE49-F238E27FC236}">
                    <a16:creationId xmlns:a16="http://schemas.microsoft.com/office/drawing/2014/main" id="{84AE0383-B9CB-4395-BA21-C36225D7388E}"/>
                  </a:ext>
                </a:extLst>
              </p:cNvPr>
              <p:cNvSpPr txBox="1"/>
              <p:nvPr/>
            </p:nvSpPr>
            <p:spPr>
              <a:xfrm>
                <a:off x="2474378" y="668316"/>
                <a:ext cx="9380372" cy="11387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kumimoji="0" lang="vi-VN" sz="3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7" name="Picture 24">
              <a:extLst>
                <a:ext uri="{FF2B5EF4-FFF2-40B4-BE49-F238E27FC236}">
                  <a16:creationId xmlns:a16="http://schemas.microsoft.com/office/drawing/2014/main" id="{95A73D0F-F00B-48A5-973D-CBD09975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pic>
        <p:nvPicPr>
          <p:cNvPr id="13" name="Picture 12" descr="A group of girls dancing&#10;&#10;Description automatically generated">
            <a:extLst>
              <a:ext uri="{FF2B5EF4-FFF2-40B4-BE49-F238E27FC236}">
                <a16:creationId xmlns:a16="http://schemas.microsoft.com/office/drawing/2014/main" id="{04258A18-615C-445E-BBB1-9B2B1D192D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4933" y="2175061"/>
            <a:ext cx="5473588" cy="3751605"/>
          </a:xfrm>
          <a:prstGeom prst="rect">
            <a:avLst/>
          </a:prstGeom>
        </p:spPr>
      </p:pic>
    </p:spTree>
    <p:extLst>
      <p:ext uri="{BB962C8B-B14F-4D97-AF65-F5344CB8AC3E}">
        <p14:creationId xmlns:p14="http://schemas.microsoft.com/office/powerpoint/2010/main" val="357127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26">
            <a:extLst>
              <a:ext uri="{FF2B5EF4-FFF2-40B4-BE49-F238E27FC236}">
                <a16:creationId xmlns:a16="http://schemas.microsoft.com/office/drawing/2014/main" id="{88DB5248-1495-2F8B-6EC7-E3799CC2619F}"/>
              </a:ext>
            </a:extLst>
          </p:cNvPr>
          <p:cNvSpPr/>
          <p:nvPr/>
        </p:nvSpPr>
        <p:spPr>
          <a:xfrm>
            <a:off x="7798837" y="2600063"/>
            <a:ext cx="3868230" cy="3156317"/>
          </a:xfrm>
          <a:custGeom>
            <a:avLst/>
            <a:gdLst>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 name="connsiteX0" fmla="*/ 0 w 3868230"/>
              <a:gd name="connsiteY0" fmla="*/ 526062 h 3156317"/>
              <a:gd name="connsiteX1" fmla="*/ 152160 w 3868230"/>
              <a:gd name="connsiteY1" fmla="*/ 0 h 3156317"/>
              <a:gd name="connsiteX2" fmla="*/ 3716068 w 3868230"/>
              <a:gd name="connsiteY2" fmla="*/ 0 h 3156317"/>
              <a:gd name="connsiteX3" fmla="*/ 3868230 w 3868230"/>
              <a:gd name="connsiteY3" fmla="*/ 526062 h 3156317"/>
              <a:gd name="connsiteX4" fmla="*/ 3868230 w 3868230"/>
              <a:gd name="connsiteY4" fmla="*/ 2630254 h 3156317"/>
              <a:gd name="connsiteX5" fmla="*/ 3716068 w 3868230"/>
              <a:gd name="connsiteY5" fmla="*/ 3156317 h 3156317"/>
              <a:gd name="connsiteX6" fmla="*/ 152160 w 3868230"/>
              <a:gd name="connsiteY6" fmla="*/ 3156317 h 3156317"/>
              <a:gd name="connsiteX7" fmla="*/ 0 w 3868230"/>
              <a:gd name="connsiteY7" fmla="*/ 2630254 h 3156317"/>
              <a:gd name="connsiteX8" fmla="*/ 0 w 3868230"/>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230" h="3156317" fill="none" extrusionOk="0">
                <a:moveTo>
                  <a:pt x="0" y="526062"/>
                </a:moveTo>
                <a:cubicBezTo>
                  <a:pt x="21512" y="235808"/>
                  <a:pt x="59426" y="-35854"/>
                  <a:pt x="152160" y="0"/>
                </a:cubicBezTo>
                <a:cubicBezTo>
                  <a:pt x="1032377" y="23455"/>
                  <a:pt x="2719505" y="605362"/>
                  <a:pt x="3716068" y="0"/>
                </a:cubicBezTo>
                <a:cubicBezTo>
                  <a:pt x="3775759" y="80648"/>
                  <a:pt x="3834668" y="263882"/>
                  <a:pt x="3868230" y="526062"/>
                </a:cubicBezTo>
                <a:cubicBezTo>
                  <a:pt x="3792602" y="1184304"/>
                  <a:pt x="3896293" y="2145078"/>
                  <a:pt x="3868230" y="2630254"/>
                </a:cubicBezTo>
                <a:cubicBezTo>
                  <a:pt x="3893690" y="2946894"/>
                  <a:pt x="3813895" y="3186443"/>
                  <a:pt x="3716068" y="3156317"/>
                </a:cubicBezTo>
                <a:cubicBezTo>
                  <a:pt x="2994123" y="3331520"/>
                  <a:pt x="1642712" y="3035610"/>
                  <a:pt x="152160" y="3156317"/>
                </a:cubicBezTo>
                <a:cubicBezTo>
                  <a:pt x="117209" y="3202045"/>
                  <a:pt x="17927" y="2858172"/>
                  <a:pt x="0" y="2630254"/>
                </a:cubicBezTo>
                <a:cubicBezTo>
                  <a:pt x="-74678" y="1807506"/>
                  <a:pt x="-41922" y="1361575"/>
                  <a:pt x="0" y="526062"/>
                </a:cubicBezTo>
                <a:close/>
              </a:path>
              <a:path w="3868230" h="3156317" stroke="0" extrusionOk="0">
                <a:moveTo>
                  <a:pt x="0" y="526062"/>
                </a:moveTo>
                <a:cubicBezTo>
                  <a:pt x="-5327" y="197618"/>
                  <a:pt x="79707" y="-12763"/>
                  <a:pt x="152160" y="0"/>
                </a:cubicBezTo>
                <a:cubicBezTo>
                  <a:pt x="1621872" y="67253"/>
                  <a:pt x="2365312" y="68656"/>
                  <a:pt x="3716068" y="0"/>
                </a:cubicBezTo>
                <a:cubicBezTo>
                  <a:pt x="3766189" y="775"/>
                  <a:pt x="3837732" y="285175"/>
                  <a:pt x="3868230" y="526062"/>
                </a:cubicBezTo>
                <a:cubicBezTo>
                  <a:pt x="3852847" y="1223234"/>
                  <a:pt x="3843421" y="2364887"/>
                  <a:pt x="3868230" y="2630254"/>
                </a:cubicBezTo>
                <a:cubicBezTo>
                  <a:pt x="3853596" y="2933072"/>
                  <a:pt x="3786040" y="3153779"/>
                  <a:pt x="3716068" y="3156317"/>
                </a:cubicBezTo>
                <a:cubicBezTo>
                  <a:pt x="2803320" y="3608365"/>
                  <a:pt x="1685153" y="2895343"/>
                  <a:pt x="152160" y="3156317"/>
                </a:cubicBezTo>
                <a:cubicBezTo>
                  <a:pt x="20849" y="3210254"/>
                  <a:pt x="93080" y="2947749"/>
                  <a:pt x="0" y="2630254"/>
                </a:cubicBezTo>
                <a:cubicBezTo>
                  <a:pt x="-103456" y="2312256"/>
                  <a:pt x="-73874" y="869059"/>
                  <a:pt x="0" y="526062"/>
                </a:cubicBezTo>
                <a:close/>
              </a:path>
              <a:path w="3868230" h="3156317" fill="none" stroke="0" extrusionOk="0">
                <a:moveTo>
                  <a:pt x="0" y="526062"/>
                </a:moveTo>
                <a:cubicBezTo>
                  <a:pt x="-9588" y="219295"/>
                  <a:pt x="77560" y="-19354"/>
                  <a:pt x="152160" y="0"/>
                </a:cubicBezTo>
                <a:cubicBezTo>
                  <a:pt x="943365" y="18332"/>
                  <a:pt x="2786902" y="505177"/>
                  <a:pt x="3716068" y="0"/>
                </a:cubicBezTo>
                <a:cubicBezTo>
                  <a:pt x="3808214" y="2471"/>
                  <a:pt x="3865578" y="258388"/>
                  <a:pt x="3868230" y="526062"/>
                </a:cubicBezTo>
                <a:cubicBezTo>
                  <a:pt x="3898438" y="1195148"/>
                  <a:pt x="3925016" y="2003027"/>
                  <a:pt x="3868230" y="2630254"/>
                </a:cubicBezTo>
                <a:cubicBezTo>
                  <a:pt x="3866363" y="2934329"/>
                  <a:pt x="3782049" y="3176584"/>
                  <a:pt x="3716068" y="3156317"/>
                </a:cubicBezTo>
                <a:cubicBezTo>
                  <a:pt x="2695991" y="3286219"/>
                  <a:pt x="1675956" y="2714397"/>
                  <a:pt x="152160" y="3156317"/>
                </a:cubicBezTo>
                <a:cubicBezTo>
                  <a:pt x="72579" y="3194546"/>
                  <a:pt x="20587" y="2918588"/>
                  <a:pt x="0" y="2630254"/>
                </a:cubicBezTo>
                <a:cubicBezTo>
                  <a:pt x="86126" y="1902793"/>
                  <a:pt x="-41691" y="1438064"/>
                  <a:pt x="0" y="526062"/>
                </a:cubicBezTo>
                <a:close/>
              </a:path>
              <a:path w="3868230" h="3156317" fill="none" stroke="0" extrusionOk="0">
                <a:moveTo>
                  <a:pt x="0" y="526062"/>
                </a:moveTo>
                <a:cubicBezTo>
                  <a:pt x="2354" y="228424"/>
                  <a:pt x="74111" y="-22930"/>
                  <a:pt x="152160" y="0"/>
                </a:cubicBezTo>
                <a:cubicBezTo>
                  <a:pt x="1087641" y="-10523"/>
                  <a:pt x="2786731" y="532933"/>
                  <a:pt x="3716068" y="0"/>
                </a:cubicBezTo>
                <a:cubicBezTo>
                  <a:pt x="3782274" y="41225"/>
                  <a:pt x="3834539" y="265211"/>
                  <a:pt x="3868230" y="526062"/>
                </a:cubicBezTo>
                <a:cubicBezTo>
                  <a:pt x="3815304" y="1140897"/>
                  <a:pt x="3940050" y="2010020"/>
                  <a:pt x="3868230" y="2630254"/>
                </a:cubicBezTo>
                <a:cubicBezTo>
                  <a:pt x="3883605" y="2948454"/>
                  <a:pt x="3790316" y="3182036"/>
                  <a:pt x="3716068" y="3156317"/>
                </a:cubicBezTo>
                <a:cubicBezTo>
                  <a:pt x="2791166" y="3290614"/>
                  <a:pt x="1585494" y="2930499"/>
                  <a:pt x="152160" y="3156317"/>
                </a:cubicBezTo>
                <a:cubicBezTo>
                  <a:pt x="95088" y="3230592"/>
                  <a:pt x="53245" y="2887935"/>
                  <a:pt x="0" y="2630254"/>
                </a:cubicBezTo>
                <a:cubicBezTo>
                  <a:pt x="42196" y="1839127"/>
                  <a:pt x="-72367" y="1388326"/>
                  <a:pt x="0" y="526062"/>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 name="connsiteX0" fmla="*/ 0 w 4070012"/>
                      <a:gd name="connsiteY0" fmla="*/ 526062 h 3156317"/>
                      <a:gd name="connsiteX1" fmla="*/ 160098 w 4070012"/>
                      <a:gd name="connsiteY1" fmla="*/ 0 h 3156317"/>
                      <a:gd name="connsiteX2" fmla="*/ 3909913 w 4070012"/>
                      <a:gd name="connsiteY2" fmla="*/ 0 h 3156317"/>
                      <a:gd name="connsiteX3" fmla="*/ 4070012 w 4070012"/>
                      <a:gd name="connsiteY3" fmla="*/ 526062 h 3156317"/>
                      <a:gd name="connsiteX4" fmla="*/ 4070012 w 4070012"/>
                      <a:gd name="connsiteY4" fmla="*/ 2630254 h 3156317"/>
                      <a:gd name="connsiteX5" fmla="*/ 3909913 w 4070012"/>
                      <a:gd name="connsiteY5" fmla="*/ 3156317 h 3156317"/>
                      <a:gd name="connsiteX6" fmla="*/ 160098 w 4070012"/>
                      <a:gd name="connsiteY6" fmla="*/ 3156317 h 3156317"/>
                      <a:gd name="connsiteX7" fmla="*/ 0 w 4070012"/>
                      <a:gd name="connsiteY7" fmla="*/ 2630254 h 3156317"/>
                      <a:gd name="connsiteX8" fmla="*/ 0 w 4070012"/>
                      <a:gd name="connsiteY8" fmla="*/ 526062 h 315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012" h="3156317" fill="none" extrusionOk="0">
                        <a:moveTo>
                          <a:pt x="0" y="526062"/>
                        </a:moveTo>
                        <a:cubicBezTo>
                          <a:pt x="10773" y="235687"/>
                          <a:pt x="67918" y="-19898"/>
                          <a:pt x="160098" y="0"/>
                        </a:cubicBezTo>
                        <a:cubicBezTo>
                          <a:pt x="1077796" y="61310"/>
                          <a:pt x="2926316" y="412476"/>
                          <a:pt x="3909913" y="0"/>
                        </a:cubicBezTo>
                        <a:cubicBezTo>
                          <a:pt x="3984194" y="47777"/>
                          <a:pt x="4037545" y="262775"/>
                          <a:pt x="4070012" y="526062"/>
                        </a:cubicBezTo>
                        <a:cubicBezTo>
                          <a:pt x="4020403" y="1197125"/>
                          <a:pt x="4079302" y="2081463"/>
                          <a:pt x="4070012" y="2630254"/>
                        </a:cubicBezTo>
                        <a:cubicBezTo>
                          <a:pt x="4086508" y="2939791"/>
                          <a:pt x="4007296" y="3177772"/>
                          <a:pt x="3909913" y="3156317"/>
                        </a:cubicBezTo>
                        <a:cubicBezTo>
                          <a:pt x="2917817" y="3302524"/>
                          <a:pt x="1621090" y="2962489"/>
                          <a:pt x="160098" y="3156317"/>
                        </a:cubicBezTo>
                        <a:cubicBezTo>
                          <a:pt x="101899" y="3185776"/>
                          <a:pt x="7936" y="2890878"/>
                          <a:pt x="0" y="2630254"/>
                        </a:cubicBezTo>
                        <a:cubicBezTo>
                          <a:pt x="-41250" y="1818492"/>
                          <a:pt x="-18491" y="1398917"/>
                          <a:pt x="0" y="526062"/>
                        </a:cubicBezTo>
                        <a:close/>
                      </a:path>
                      <a:path w="4070012" h="3156317" stroke="0" extrusionOk="0">
                        <a:moveTo>
                          <a:pt x="0" y="526062"/>
                        </a:moveTo>
                        <a:cubicBezTo>
                          <a:pt x="-7542" y="204856"/>
                          <a:pt x="80589" y="-9394"/>
                          <a:pt x="160098" y="0"/>
                        </a:cubicBezTo>
                        <a:cubicBezTo>
                          <a:pt x="1761873" y="-17210"/>
                          <a:pt x="2473474" y="60742"/>
                          <a:pt x="3909913" y="0"/>
                        </a:cubicBezTo>
                        <a:cubicBezTo>
                          <a:pt x="3986808" y="-8408"/>
                          <a:pt x="4054934" y="270430"/>
                          <a:pt x="4070012" y="526062"/>
                        </a:cubicBezTo>
                        <a:cubicBezTo>
                          <a:pt x="4055027" y="1243297"/>
                          <a:pt x="4062922" y="2351032"/>
                          <a:pt x="4070012" y="2630254"/>
                        </a:cubicBezTo>
                        <a:cubicBezTo>
                          <a:pt x="4058293" y="2934368"/>
                          <a:pt x="3988440" y="3158353"/>
                          <a:pt x="3909913" y="3156317"/>
                        </a:cubicBezTo>
                        <a:cubicBezTo>
                          <a:pt x="2981336" y="3373922"/>
                          <a:pt x="1777735" y="2949892"/>
                          <a:pt x="160098" y="3156317"/>
                        </a:cubicBezTo>
                        <a:cubicBezTo>
                          <a:pt x="32826" y="3208624"/>
                          <a:pt x="60311" y="2934771"/>
                          <a:pt x="0" y="2630254"/>
                        </a:cubicBezTo>
                        <a:cubicBezTo>
                          <a:pt x="-69344" y="2347908"/>
                          <a:pt x="-46072" y="914074"/>
                          <a:pt x="0" y="526062"/>
                        </a:cubicBezTo>
                        <a:close/>
                      </a:path>
                      <a:path w="4070012" h="3156317" fill="none" stroke="0" extrusionOk="0">
                        <a:moveTo>
                          <a:pt x="0" y="526062"/>
                        </a:moveTo>
                        <a:cubicBezTo>
                          <a:pt x="-8401" y="226106"/>
                          <a:pt x="73661" y="-12766"/>
                          <a:pt x="160098" y="0"/>
                        </a:cubicBezTo>
                        <a:cubicBezTo>
                          <a:pt x="1152879" y="-7165"/>
                          <a:pt x="2953634" y="405348"/>
                          <a:pt x="3909913" y="0"/>
                        </a:cubicBezTo>
                        <a:cubicBezTo>
                          <a:pt x="3989517" y="-4603"/>
                          <a:pt x="4052143" y="258130"/>
                          <a:pt x="4070012" y="526062"/>
                        </a:cubicBezTo>
                        <a:cubicBezTo>
                          <a:pt x="4048970" y="1151377"/>
                          <a:pt x="4059474" y="1993055"/>
                          <a:pt x="4070012" y="2630254"/>
                        </a:cubicBezTo>
                        <a:cubicBezTo>
                          <a:pt x="4073906" y="2940545"/>
                          <a:pt x="3984323" y="3169647"/>
                          <a:pt x="3909913" y="3156317"/>
                        </a:cubicBezTo>
                        <a:cubicBezTo>
                          <a:pt x="2882336" y="3259720"/>
                          <a:pt x="1612956" y="2849380"/>
                          <a:pt x="160098" y="3156317"/>
                        </a:cubicBezTo>
                        <a:cubicBezTo>
                          <a:pt x="74219" y="3173338"/>
                          <a:pt x="32365" y="2911683"/>
                          <a:pt x="0" y="2630254"/>
                        </a:cubicBezTo>
                        <a:cubicBezTo>
                          <a:pt x="47943" y="1842218"/>
                          <a:pt x="-46915" y="1444151"/>
                          <a:pt x="0" y="5260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prstClr val="black"/>
                </a:solidFill>
                <a:latin typeface="Calibri" panose="020F0502020204030204" pitchFamily="34" charset="0"/>
                <a:ea typeface="Calibri" panose="020F0502020204030204" pitchFamily="34" charset="0"/>
                <a:cs typeface="Calibri" panose="020F0502020204030204" pitchFamily="34" charset="0"/>
              </a:rPr>
              <a:t>C</a:t>
            </a:r>
            <a:r>
              <a:rPr lang="vi-VN" sz="4400" b="1">
                <a:solidFill>
                  <a:prstClr val="black"/>
                </a:solidFill>
                <a:latin typeface="Calibri" panose="020F0502020204030204" pitchFamily="34" charset="0"/>
                <a:ea typeface="Calibri" panose="020F0502020204030204" pitchFamily="34" charset="0"/>
                <a:cs typeface="Calibri" panose="020F0502020204030204" pitchFamily="34" charset="0"/>
              </a:rPr>
              <a:t>hủ động giúp bạn lấy nước </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Arrow: Right 12">
            <a:extLst>
              <a:ext uri="{FF2B5EF4-FFF2-40B4-BE49-F238E27FC236}">
                <a16:creationId xmlns:a16="http://schemas.microsoft.com/office/drawing/2014/main" id="{9E86C1BB-3D7C-CBDE-2FB0-0555FA83009E}"/>
              </a:ext>
            </a:extLst>
          </p:cNvPr>
          <p:cNvSpPr/>
          <p:nvPr/>
        </p:nvSpPr>
        <p:spPr>
          <a:xfrm>
            <a:off x="6338907" y="3829713"/>
            <a:ext cx="1317171"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Nhóm 5">
            <a:extLst>
              <a:ext uri="{FF2B5EF4-FFF2-40B4-BE49-F238E27FC236}">
                <a16:creationId xmlns:a16="http://schemas.microsoft.com/office/drawing/2014/main" id="{BDF111B8-4F7B-4F74-9A66-B0BB8109B199}"/>
              </a:ext>
            </a:extLst>
          </p:cNvPr>
          <p:cNvGrpSpPr/>
          <p:nvPr/>
        </p:nvGrpSpPr>
        <p:grpSpPr>
          <a:xfrm>
            <a:off x="597681" y="307308"/>
            <a:ext cx="10815386" cy="1244950"/>
            <a:chOff x="2651545" y="86057"/>
            <a:chExt cx="10780098" cy="1468660"/>
          </a:xfrm>
        </p:grpSpPr>
        <p:grpSp>
          <p:nvGrpSpPr>
            <p:cNvPr id="16" name="Group 2">
              <a:extLst>
                <a:ext uri="{FF2B5EF4-FFF2-40B4-BE49-F238E27FC236}">
                  <a16:creationId xmlns:a16="http://schemas.microsoft.com/office/drawing/2014/main" id="{1E72DE03-C7CF-4C8D-9C96-D09ECD05F6E9}"/>
                </a:ext>
              </a:extLst>
            </p:cNvPr>
            <p:cNvGrpSpPr/>
            <p:nvPr/>
          </p:nvGrpSpPr>
          <p:grpSpPr>
            <a:xfrm>
              <a:off x="2651545" y="86059"/>
              <a:ext cx="10780098" cy="1425407"/>
              <a:chOff x="1284514" y="563844"/>
              <a:chExt cx="10780098" cy="1425407"/>
            </a:xfrm>
          </p:grpSpPr>
          <p:sp>
            <p:nvSpPr>
              <p:cNvPr id="18" name="椭圆 31">
                <a:extLst>
                  <a:ext uri="{FF2B5EF4-FFF2-40B4-BE49-F238E27FC236}">
                    <a16:creationId xmlns:a16="http://schemas.microsoft.com/office/drawing/2014/main" id="{57245953-E54A-40CF-8EA5-DD2982909AE5}"/>
                  </a:ext>
                </a:extLst>
              </p:cNvPr>
              <p:cNvSpPr/>
              <p:nvPr/>
            </p:nvSpPr>
            <p:spPr>
              <a:xfrm rot="10800000" flipH="1">
                <a:off x="1284514" y="563844"/>
                <a:ext cx="10780098" cy="14254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9" name="Hộp Văn bản 9">
                <a:extLst>
                  <a:ext uri="{FF2B5EF4-FFF2-40B4-BE49-F238E27FC236}">
                    <a16:creationId xmlns:a16="http://schemas.microsoft.com/office/drawing/2014/main" id="{84AE0383-B9CB-4395-BA21-C36225D7388E}"/>
                  </a:ext>
                </a:extLst>
              </p:cNvPr>
              <p:cNvSpPr txBox="1"/>
              <p:nvPr/>
            </p:nvSpPr>
            <p:spPr>
              <a:xfrm>
                <a:off x="2474378" y="668316"/>
                <a:ext cx="9380372" cy="11387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 sát tranh và nêu những cách đơn giản để duy trì quan hệ bạn bè</a:t>
                </a:r>
                <a:endParaRPr kumimoji="0" lang="vi-VN" sz="3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7" name="Picture 24">
              <a:extLst>
                <a:ext uri="{FF2B5EF4-FFF2-40B4-BE49-F238E27FC236}">
                  <a16:creationId xmlns:a16="http://schemas.microsoft.com/office/drawing/2014/main" id="{95A73D0F-F00B-48A5-973D-CBD09975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8870" y="86057"/>
              <a:ext cx="896843" cy="1468660"/>
            </a:xfrm>
            <a:prstGeom prst="rect">
              <a:avLst/>
            </a:prstGeom>
          </p:spPr>
        </p:pic>
      </p:grpSp>
      <p:pic>
        <p:nvPicPr>
          <p:cNvPr id="12" name="Picture 11" descr="Cartoon of a child and a child holding a watering can in a garden&#10;&#10;Description automatically generated">
            <a:extLst>
              <a:ext uri="{FF2B5EF4-FFF2-40B4-BE49-F238E27FC236}">
                <a16:creationId xmlns:a16="http://schemas.microsoft.com/office/drawing/2014/main" id="{069304F7-0A53-4A36-BD03-214189B57AA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8715" y="2012563"/>
            <a:ext cx="5987433" cy="3944290"/>
          </a:xfrm>
          <a:prstGeom prst="rect">
            <a:avLst/>
          </a:prstGeom>
        </p:spPr>
      </p:pic>
    </p:spTree>
    <p:extLst>
      <p:ext uri="{BB962C8B-B14F-4D97-AF65-F5344CB8AC3E}">
        <p14:creationId xmlns:p14="http://schemas.microsoft.com/office/powerpoint/2010/main" val="1265631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790118E-04A8-964B-ACD0-E7C6FEBCC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pic>
        <p:nvPicPr>
          <p:cNvPr id="5" name="Picture 4">
            <a:extLst>
              <a:ext uri="{FF2B5EF4-FFF2-40B4-BE49-F238E27FC236}">
                <a16:creationId xmlns:a16="http://schemas.microsoft.com/office/drawing/2014/main" id="{D4535115-7591-B65C-E31C-6464BBE6E894}"/>
              </a:ext>
            </a:extLst>
          </p:cNvPr>
          <p:cNvPicPr>
            <a:picLocks noChangeAspect="1"/>
          </p:cNvPicPr>
          <p:nvPr/>
        </p:nvPicPr>
        <p:blipFill>
          <a:blip r:embed="rId3"/>
          <a:stretch>
            <a:fillRect/>
          </a:stretch>
        </p:blipFill>
        <p:spPr>
          <a:xfrm>
            <a:off x="2239946" y="838173"/>
            <a:ext cx="7712108" cy="4084674"/>
          </a:xfrm>
          <a:prstGeom prst="rect">
            <a:avLst/>
          </a:prstGeom>
        </p:spPr>
      </p:pic>
    </p:spTree>
    <p:extLst>
      <p:ext uri="{BB962C8B-B14F-4D97-AF65-F5344CB8AC3E}">
        <p14:creationId xmlns:p14="http://schemas.microsoft.com/office/powerpoint/2010/main" val="9411297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3329AFCC-7952-555F-CF57-9312099AE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21" name="Flowchart: Alternate Process 5">
            <a:extLst>
              <a:ext uri="{FF2B5EF4-FFF2-40B4-BE49-F238E27FC236}">
                <a16:creationId xmlns:a16="http://schemas.microsoft.com/office/drawing/2014/main" id="{44A44F67-DB15-C760-9B2D-E660E7A52E97}"/>
              </a:ext>
            </a:extLst>
          </p:cNvPr>
          <p:cNvSpPr/>
          <p:nvPr/>
        </p:nvSpPr>
        <p:spPr>
          <a:xfrm>
            <a:off x="516368" y="1021954"/>
            <a:ext cx="5351033" cy="2038746"/>
          </a:xfrm>
          <a:custGeom>
            <a:avLst/>
            <a:gdLst>
              <a:gd name="connsiteX0" fmla="*/ 0 w 5351033"/>
              <a:gd name="connsiteY0" fmla="*/ 339790 h 2038746"/>
              <a:gd name="connsiteX1" fmla="*/ 132786 w 5351033"/>
              <a:gd name="connsiteY1" fmla="*/ 0 h 2038746"/>
              <a:gd name="connsiteX2" fmla="*/ 5218246 w 5351033"/>
              <a:gd name="connsiteY2" fmla="*/ 0 h 2038746"/>
              <a:gd name="connsiteX3" fmla="*/ 5351033 w 5351033"/>
              <a:gd name="connsiteY3" fmla="*/ 339790 h 2038746"/>
              <a:gd name="connsiteX4" fmla="*/ 5351033 w 5351033"/>
              <a:gd name="connsiteY4" fmla="*/ 1698955 h 2038746"/>
              <a:gd name="connsiteX5" fmla="*/ 5218246 w 5351033"/>
              <a:gd name="connsiteY5" fmla="*/ 2038746 h 2038746"/>
              <a:gd name="connsiteX6" fmla="*/ 132786 w 5351033"/>
              <a:gd name="connsiteY6" fmla="*/ 2038746 h 2038746"/>
              <a:gd name="connsiteX7" fmla="*/ 0 w 5351033"/>
              <a:gd name="connsiteY7" fmla="*/ 1698955 h 2038746"/>
              <a:gd name="connsiteX8" fmla="*/ 0 w 5351033"/>
              <a:gd name="connsiteY8" fmla="*/ 339790 h 2038746"/>
              <a:gd name="connsiteX0" fmla="*/ 0 w 5351033"/>
              <a:gd name="connsiteY0" fmla="*/ 339790 h 2038746"/>
              <a:gd name="connsiteX1" fmla="*/ 132786 w 5351033"/>
              <a:gd name="connsiteY1" fmla="*/ 0 h 2038746"/>
              <a:gd name="connsiteX2" fmla="*/ 5218246 w 5351033"/>
              <a:gd name="connsiteY2" fmla="*/ 0 h 2038746"/>
              <a:gd name="connsiteX3" fmla="*/ 5351033 w 5351033"/>
              <a:gd name="connsiteY3" fmla="*/ 339790 h 2038746"/>
              <a:gd name="connsiteX4" fmla="*/ 5351033 w 5351033"/>
              <a:gd name="connsiteY4" fmla="*/ 1698955 h 2038746"/>
              <a:gd name="connsiteX5" fmla="*/ 5218246 w 5351033"/>
              <a:gd name="connsiteY5" fmla="*/ 2038746 h 2038746"/>
              <a:gd name="connsiteX6" fmla="*/ 132786 w 5351033"/>
              <a:gd name="connsiteY6" fmla="*/ 2038746 h 2038746"/>
              <a:gd name="connsiteX7" fmla="*/ 0 w 5351033"/>
              <a:gd name="connsiteY7" fmla="*/ 1698955 h 2038746"/>
              <a:gd name="connsiteX8" fmla="*/ 0 w 5351033"/>
              <a:gd name="connsiteY8" fmla="*/ 339790 h 2038746"/>
              <a:gd name="connsiteX0" fmla="*/ 0 w 5351033"/>
              <a:gd name="connsiteY0" fmla="*/ 339790 h 2038746"/>
              <a:gd name="connsiteX1" fmla="*/ 132786 w 5351033"/>
              <a:gd name="connsiteY1" fmla="*/ 0 h 2038746"/>
              <a:gd name="connsiteX2" fmla="*/ 5218246 w 5351033"/>
              <a:gd name="connsiteY2" fmla="*/ 0 h 2038746"/>
              <a:gd name="connsiteX3" fmla="*/ 5351033 w 5351033"/>
              <a:gd name="connsiteY3" fmla="*/ 339790 h 2038746"/>
              <a:gd name="connsiteX4" fmla="*/ 5351033 w 5351033"/>
              <a:gd name="connsiteY4" fmla="*/ 1698955 h 2038746"/>
              <a:gd name="connsiteX5" fmla="*/ 5218246 w 5351033"/>
              <a:gd name="connsiteY5" fmla="*/ 2038746 h 2038746"/>
              <a:gd name="connsiteX6" fmla="*/ 132786 w 5351033"/>
              <a:gd name="connsiteY6" fmla="*/ 2038746 h 2038746"/>
              <a:gd name="connsiteX7" fmla="*/ 0 w 5351033"/>
              <a:gd name="connsiteY7" fmla="*/ 1698955 h 2038746"/>
              <a:gd name="connsiteX8" fmla="*/ 0 w 5351033"/>
              <a:gd name="connsiteY8" fmla="*/ 339790 h 2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033" h="2038746" fill="none" extrusionOk="0">
                <a:moveTo>
                  <a:pt x="0" y="339790"/>
                </a:moveTo>
                <a:cubicBezTo>
                  <a:pt x="1223" y="196394"/>
                  <a:pt x="72613" y="26837"/>
                  <a:pt x="132786" y="0"/>
                </a:cubicBezTo>
                <a:cubicBezTo>
                  <a:pt x="2242294" y="113777"/>
                  <a:pt x="4071601" y="163428"/>
                  <a:pt x="5218246" y="0"/>
                </a:cubicBezTo>
                <a:cubicBezTo>
                  <a:pt x="5284587" y="-62960"/>
                  <a:pt x="5311887" y="136630"/>
                  <a:pt x="5351033" y="339790"/>
                </a:cubicBezTo>
                <a:cubicBezTo>
                  <a:pt x="5399441" y="1028100"/>
                  <a:pt x="5348681" y="1290761"/>
                  <a:pt x="5351033" y="1698955"/>
                </a:cubicBezTo>
                <a:cubicBezTo>
                  <a:pt x="5354961" y="1853318"/>
                  <a:pt x="5272109" y="2002276"/>
                  <a:pt x="5218246" y="2038746"/>
                </a:cubicBezTo>
                <a:cubicBezTo>
                  <a:pt x="2767029" y="2106012"/>
                  <a:pt x="2224837" y="2026365"/>
                  <a:pt x="132786" y="2038746"/>
                </a:cubicBezTo>
                <a:cubicBezTo>
                  <a:pt x="91333" y="2034619"/>
                  <a:pt x="-57577" y="1900678"/>
                  <a:pt x="0" y="1698955"/>
                </a:cubicBezTo>
                <a:cubicBezTo>
                  <a:pt x="24775" y="1162232"/>
                  <a:pt x="7895" y="962487"/>
                  <a:pt x="0" y="339790"/>
                </a:cubicBezTo>
                <a:close/>
              </a:path>
              <a:path w="5351033" h="2038746" stroke="0" extrusionOk="0">
                <a:moveTo>
                  <a:pt x="0" y="339790"/>
                </a:moveTo>
                <a:cubicBezTo>
                  <a:pt x="-98" y="171220"/>
                  <a:pt x="62490" y="10542"/>
                  <a:pt x="132786" y="0"/>
                </a:cubicBezTo>
                <a:cubicBezTo>
                  <a:pt x="918513" y="-252585"/>
                  <a:pt x="3285908" y="498227"/>
                  <a:pt x="5218246" y="0"/>
                </a:cubicBezTo>
                <a:cubicBezTo>
                  <a:pt x="5249910" y="-5973"/>
                  <a:pt x="5407087" y="136439"/>
                  <a:pt x="5351033" y="339790"/>
                </a:cubicBezTo>
                <a:cubicBezTo>
                  <a:pt x="5366136" y="888891"/>
                  <a:pt x="5429684" y="1422581"/>
                  <a:pt x="5351033" y="1698955"/>
                </a:cubicBezTo>
                <a:cubicBezTo>
                  <a:pt x="5347530" y="1883929"/>
                  <a:pt x="5274318" y="2031053"/>
                  <a:pt x="5218246" y="2038746"/>
                </a:cubicBezTo>
                <a:cubicBezTo>
                  <a:pt x="3651933" y="1425555"/>
                  <a:pt x="1253935" y="2244051"/>
                  <a:pt x="132786" y="2038746"/>
                </a:cubicBezTo>
                <a:cubicBezTo>
                  <a:pt x="71428" y="2076196"/>
                  <a:pt x="-14079" y="1834717"/>
                  <a:pt x="0" y="1698955"/>
                </a:cubicBezTo>
                <a:cubicBezTo>
                  <a:pt x="6812" y="1216893"/>
                  <a:pt x="-20992" y="757859"/>
                  <a:pt x="0" y="339790"/>
                </a:cubicBezTo>
                <a:close/>
              </a:path>
              <a:path w="5351033" h="2038746" fill="none" stroke="0" extrusionOk="0">
                <a:moveTo>
                  <a:pt x="0" y="339790"/>
                </a:moveTo>
                <a:cubicBezTo>
                  <a:pt x="6921" y="170605"/>
                  <a:pt x="70975" y="8272"/>
                  <a:pt x="132786" y="0"/>
                </a:cubicBezTo>
                <a:cubicBezTo>
                  <a:pt x="2737036" y="309083"/>
                  <a:pt x="3950873" y="166473"/>
                  <a:pt x="5218246" y="0"/>
                </a:cubicBezTo>
                <a:cubicBezTo>
                  <a:pt x="5270171" y="-74211"/>
                  <a:pt x="5355032" y="104104"/>
                  <a:pt x="5351033" y="339790"/>
                </a:cubicBezTo>
                <a:cubicBezTo>
                  <a:pt x="5355342" y="1006259"/>
                  <a:pt x="5414800" y="1265003"/>
                  <a:pt x="5351033" y="1698955"/>
                </a:cubicBezTo>
                <a:cubicBezTo>
                  <a:pt x="5356084" y="1867509"/>
                  <a:pt x="5274577" y="2011532"/>
                  <a:pt x="5218246" y="2038746"/>
                </a:cubicBezTo>
                <a:cubicBezTo>
                  <a:pt x="2730551" y="1984840"/>
                  <a:pt x="2103937" y="1930735"/>
                  <a:pt x="132786" y="2038746"/>
                </a:cubicBezTo>
                <a:cubicBezTo>
                  <a:pt x="17338" y="2019468"/>
                  <a:pt x="-34492" y="1851584"/>
                  <a:pt x="0" y="1698955"/>
                </a:cubicBezTo>
                <a:cubicBezTo>
                  <a:pt x="2057" y="1192531"/>
                  <a:pt x="-13354" y="1002967"/>
                  <a:pt x="0" y="339790"/>
                </a:cubicBezTo>
                <a:close/>
              </a:path>
              <a:path w="5351033" h="2038746" fill="none" stroke="0" extrusionOk="0">
                <a:moveTo>
                  <a:pt x="0" y="339790"/>
                </a:moveTo>
                <a:cubicBezTo>
                  <a:pt x="7955" y="185420"/>
                  <a:pt x="69978" y="23100"/>
                  <a:pt x="132786" y="0"/>
                </a:cubicBezTo>
                <a:cubicBezTo>
                  <a:pt x="2406158" y="133280"/>
                  <a:pt x="3925982" y="269215"/>
                  <a:pt x="5218246" y="0"/>
                </a:cubicBezTo>
                <a:cubicBezTo>
                  <a:pt x="5268802" y="-45821"/>
                  <a:pt x="5327552" y="119583"/>
                  <a:pt x="5351033" y="339790"/>
                </a:cubicBezTo>
                <a:cubicBezTo>
                  <a:pt x="5397507" y="1006472"/>
                  <a:pt x="5388034" y="1253660"/>
                  <a:pt x="5351033" y="1698955"/>
                </a:cubicBezTo>
                <a:cubicBezTo>
                  <a:pt x="5353017" y="1855219"/>
                  <a:pt x="5274831" y="2008805"/>
                  <a:pt x="5218246" y="2038746"/>
                </a:cubicBezTo>
                <a:cubicBezTo>
                  <a:pt x="2698590" y="2007230"/>
                  <a:pt x="2134189" y="2015143"/>
                  <a:pt x="132786" y="2038746"/>
                </a:cubicBezTo>
                <a:cubicBezTo>
                  <a:pt x="54280" y="2033441"/>
                  <a:pt x="-42323" y="1890682"/>
                  <a:pt x="0" y="1698955"/>
                </a:cubicBezTo>
                <a:cubicBezTo>
                  <a:pt x="17817" y="1180412"/>
                  <a:pt x="-9395" y="999845"/>
                  <a:pt x="0" y="339790"/>
                </a:cubicBezTo>
                <a:close/>
              </a:path>
            </a:pathLst>
          </a:custGeom>
          <a:ln w="57150">
            <a:solidFill>
              <a:srgbClr val="002060"/>
            </a:solidFill>
            <a:extLst>
              <a:ext uri="{C807C97D-BFC1-408E-A445-0C87EB9F89A2}">
                <ask:lineSketchStyleProps xmlns:ask="http://schemas.microsoft.com/office/drawing/2018/sketchyshapes" xmlns="" sd="852854689">
                  <a:custGeom>
                    <a:avLst/>
                    <a:gdLst>
                      <a:gd name="connsiteX0" fmla="*/ 0 w 5351033"/>
                      <a:gd name="connsiteY0" fmla="*/ 339790 h 2038746"/>
                      <a:gd name="connsiteX1" fmla="*/ 132786 w 5351033"/>
                      <a:gd name="connsiteY1" fmla="*/ 0 h 2038746"/>
                      <a:gd name="connsiteX2" fmla="*/ 5218246 w 5351033"/>
                      <a:gd name="connsiteY2" fmla="*/ 0 h 2038746"/>
                      <a:gd name="connsiteX3" fmla="*/ 5351033 w 5351033"/>
                      <a:gd name="connsiteY3" fmla="*/ 339790 h 2038746"/>
                      <a:gd name="connsiteX4" fmla="*/ 5351033 w 5351033"/>
                      <a:gd name="connsiteY4" fmla="*/ 1698955 h 2038746"/>
                      <a:gd name="connsiteX5" fmla="*/ 5218246 w 5351033"/>
                      <a:gd name="connsiteY5" fmla="*/ 2038746 h 2038746"/>
                      <a:gd name="connsiteX6" fmla="*/ 132786 w 5351033"/>
                      <a:gd name="connsiteY6" fmla="*/ 2038746 h 2038746"/>
                      <a:gd name="connsiteX7" fmla="*/ 0 w 5351033"/>
                      <a:gd name="connsiteY7" fmla="*/ 1698955 h 2038746"/>
                      <a:gd name="connsiteX8" fmla="*/ 0 w 5351033"/>
                      <a:gd name="connsiteY8" fmla="*/ 339790 h 2038746"/>
                      <a:gd name="connsiteX0" fmla="*/ 0 w 5351033"/>
                      <a:gd name="connsiteY0" fmla="*/ 339790 h 2038746"/>
                      <a:gd name="connsiteX1" fmla="*/ 132786 w 5351033"/>
                      <a:gd name="connsiteY1" fmla="*/ 0 h 2038746"/>
                      <a:gd name="connsiteX2" fmla="*/ 5218246 w 5351033"/>
                      <a:gd name="connsiteY2" fmla="*/ 0 h 2038746"/>
                      <a:gd name="connsiteX3" fmla="*/ 5351033 w 5351033"/>
                      <a:gd name="connsiteY3" fmla="*/ 339790 h 2038746"/>
                      <a:gd name="connsiteX4" fmla="*/ 5351033 w 5351033"/>
                      <a:gd name="connsiteY4" fmla="*/ 1698955 h 2038746"/>
                      <a:gd name="connsiteX5" fmla="*/ 5218246 w 5351033"/>
                      <a:gd name="connsiteY5" fmla="*/ 2038746 h 2038746"/>
                      <a:gd name="connsiteX6" fmla="*/ 132786 w 5351033"/>
                      <a:gd name="connsiteY6" fmla="*/ 2038746 h 2038746"/>
                      <a:gd name="connsiteX7" fmla="*/ 0 w 5351033"/>
                      <a:gd name="connsiteY7" fmla="*/ 1698955 h 2038746"/>
                      <a:gd name="connsiteX8" fmla="*/ 0 w 5351033"/>
                      <a:gd name="connsiteY8" fmla="*/ 339790 h 2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033" h="2038746" fill="none" extrusionOk="0">
                        <a:moveTo>
                          <a:pt x="0" y="339790"/>
                        </a:moveTo>
                        <a:cubicBezTo>
                          <a:pt x="745" y="183455"/>
                          <a:pt x="68289" y="19580"/>
                          <a:pt x="132786" y="0"/>
                        </a:cubicBezTo>
                        <a:cubicBezTo>
                          <a:pt x="2366177" y="106424"/>
                          <a:pt x="4052363" y="120558"/>
                          <a:pt x="5218246" y="0"/>
                        </a:cubicBezTo>
                        <a:cubicBezTo>
                          <a:pt x="5289352" y="-30159"/>
                          <a:pt x="5318156" y="138526"/>
                          <a:pt x="5351033" y="339790"/>
                        </a:cubicBezTo>
                        <a:cubicBezTo>
                          <a:pt x="5384123" y="1017851"/>
                          <a:pt x="5355667" y="1276977"/>
                          <a:pt x="5351033" y="1698955"/>
                        </a:cubicBezTo>
                        <a:cubicBezTo>
                          <a:pt x="5354707" y="1854607"/>
                          <a:pt x="5278464" y="2009400"/>
                          <a:pt x="5218246" y="2038746"/>
                        </a:cubicBezTo>
                        <a:cubicBezTo>
                          <a:pt x="2718667" y="2088755"/>
                          <a:pt x="2220398" y="1970436"/>
                          <a:pt x="132786" y="2038746"/>
                        </a:cubicBezTo>
                        <a:cubicBezTo>
                          <a:pt x="71318" y="2036882"/>
                          <a:pt x="-31598" y="1895541"/>
                          <a:pt x="0" y="1698955"/>
                        </a:cubicBezTo>
                        <a:cubicBezTo>
                          <a:pt x="20804" y="1169625"/>
                          <a:pt x="18383" y="989541"/>
                          <a:pt x="0" y="339790"/>
                        </a:cubicBezTo>
                        <a:close/>
                      </a:path>
                      <a:path w="5351033" h="2038746" stroke="0" extrusionOk="0">
                        <a:moveTo>
                          <a:pt x="0" y="339790"/>
                        </a:moveTo>
                        <a:cubicBezTo>
                          <a:pt x="1930" y="166362"/>
                          <a:pt x="62932" y="15001"/>
                          <a:pt x="132786" y="0"/>
                        </a:cubicBezTo>
                        <a:cubicBezTo>
                          <a:pt x="906423" y="-118028"/>
                          <a:pt x="3032612" y="152937"/>
                          <a:pt x="5218246" y="0"/>
                        </a:cubicBezTo>
                        <a:cubicBezTo>
                          <a:pt x="5266065" y="-7603"/>
                          <a:pt x="5381220" y="130855"/>
                          <a:pt x="5351033" y="339790"/>
                        </a:cubicBezTo>
                        <a:cubicBezTo>
                          <a:pt x="5325187" y="893821"/>
                          <a:pt x="5407516" y="1417884"/>
                          <a:pt x="5351033" y="1698955"/>
                        </a:cubicBezTo>
                        <a:cubicBezTo>
                          <a:pt x="5345463" y="1891264"/>
                          <a:pt x="5275057" y="2031462"/>
                          <a:pt x="5218246" y="2038746"/>
                        </a:cubicBezTo>
                        <a:cubicBezTo>
                          <a:pt x="3630407" y="1648497"/>
                          <a:pt x="1260659" y="2197803"/>
                          <a:pt x="132786" y="2038746"/>
                        </a:cubicBezTo>
                        <a:cubicBezTo>
                          <a:pt x="61175" y="2046666"/>
                          <a:pt x="-8768" y="1860345"/>
                          <a:pt x="0" y="1698955"/>
                        </a:cubicBezTo>
                        <a:cubicBezTo>
                          <a:pt x="2093" y="1282645"/>
                          <a:pt x="-22880" y="787716"/>
                          <a:pt x="0" y="339790"/>
                        </a:cubicBezTo>
                        <a:close/>
                      </a:path>
                      <a:path w="5351033" h="2038746" fill="none" stroke="0" extrusionOk="0">
                        <a:moveTo>
                          <a:pt x="0" y="339790"/>
                        </a:moveTo>
                        <a:cubicBezTo>
                          <a:pt x="4873" y="171682"/>
                          <a:pt x="64253" y="14018"/>
                          <a:pt x="132786" y="0"/>
                        </a:cubicBezTo>
                        <a:cubicBezTo>
                          <a:pt x="2592716" y="132681"/>
                          <a:pt x="3979372" y="146864"/>
                          <a:pt x="5218246" y="0"/>
                        </a:cubicBezTo>
                        <a:cubicBezTo>
                          <a:pt x="5262455" y="-45464"/>
                          <a:pt x="5348682" y="135216"/>
                          <a:pt x="5351033" y="339790"/>
                        </a:cubicBezTo>
                        <a:cubicBezTo>
                          <a:pt x="5380417" y="974938"/>
                          <a:pt x="5384197" y="1244192"/>
                          <a:pt x="5351033" y="1698955"/>
                        </a:cubicBezTo>
                        <a:cubicBezTo>
                          <a:pt x="5348395" y="1866252"/>
                          <a:pt x="5276131" y="2013556"/>
                          <a:pt x="5218246" y="2038746"/>
                        </a:cubicBezTo>
                        <a:cubicBezTo>
                          <a:pt x="2677477" y="2029356"/>
                          <a:pt x="2162839" y="1961732"/>
                          <a:pt x="132786" y="2038746"/>
                        </a:cubicBezTo>
                        <a:cubicBezTo>
                          <a:pt x="33746" y="2032100"/>
                          <a:pt x="-27526" y="1882476"/>
                          <a:pt x="0" y="1698955"/>
                        </a:cubicBezTo>
                        <a:cubicBezTo>
                          <a:pt x="14217" y="1187886"/>
                          <a:pt x="-11322" y="1009553"/>
                          <a:pt x="0" y="339790"/>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Hình ảnh 15">
            <a:extLst>
              <a:ext uri="{FF2B5EF4-FFF2-40B4-BE49-F238E27FC236}">
                <a16:creationId xmlns:a16="http://schemas.microsoft.com/office/drawing/2014/main" id="{2AD1E34A-C173-2FBF-BB1D-BD4ADAAD7D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365093">
            <a:off x="538811" y="2611185"/>
            <a:ext cx="392659" cy="444301"/>
          </a:xfrm>
          <a:prstGeom prst="rect">
            <a:avLst/>
          </a:prstGeom>
        </p:spPr>
      </p:pic>
      <p:sp>
        <p:nvSpPr>
          <p:cNvPr id="4" name="TextBox 9">
            <a:extLst>
              <a:ext uri="{FF2B5EF4-FFF2-40B4-BE49-F238E27FC236}">
                <a16:creationId xmlns:a16="http://schemas.microsoft.com/office/drawing/2014/main" id="{95361161-DD54-0BB1-C23D-D7FA07E1A5C6}"/>
              </a:ext>
            </a:extLst>
          </p:cNvPr>
          <p:cNvSpPr txBox="1"/>
          <p:nvPr/>
        </p:nvSpPr>
        <p:spPr>
          <a:xfrm>
            <a:off x="265471" y="1788651"/>
            <a:ext cx="5943600" cy="1015663"/>
          </a:xfrm>
          <a:prstGeom prst="rect">
            <a:avLst/>
          </a:prstGeom>
          <a:noFill/>
        </p:spPr>
        <p:txBody>
          <a:bodyPr wrap="square" rtlCol="0">
            <a:spAutoFit/>
          </a:bodyPr>
          <a:lstStyle/>
          <a:p>
            <a:pPr algn="ctr"/>
            <a:r>
              <a:rPr lang="en-US" sz="6000" dirty="0">
                <a:ln w="28575">
                  <a:solidFill>
                    <a:srgbClr val="002060"/>
                  </a:solidFill>
                </a:ln>
                <a:solidFill>
                  <a:srgbClr val="CCFFFF"/>
                </a:solidFill>
                <a:latin typeface="iCiel Pony" panose="02000000000000000000" pitchFamily="2" charset="0"/>
              </a:rPr>
              <a:t>AI NHANH HƠN</a:t>
            </a:r>
          </a:p>
        </p:txBody>
      </p:sp>
      <p:grpSp>
        <p:nvGrpSpPr>
          <p:cNvPr id="6" name="Group 4">
            <a:extLst>
              <a:ext uri="{FF2B5EF4-FFF2-40B4-BE49-F238E27FC236}">
                <a16:creationId xmlns:a16="http://schemas.microsoft.com/office/drawing/2014/main" id="{A06FE420-78C8-E9F0-F628-CC95235A4397}"/>
              </a:ext>
            </a:extLst>
          </p:cNvPr>
          <p:cNvGrpSpPr/>
          <p:nvPr/>
        </p:nvGrpSpPr>
        <p:grpSpPr>
          <a:xfrm rot="322907">
            <a:off x="1390626" y="1145328"/>
            <a:ext cx="4635767" cy="1332026"/>
            <a:chOff x="2188028" y="904280"/>
            <a:chExt cx="5127172" cy="1332026"/>
          </a:xfrm>
        </p:grpSpPr>
        <p:sp>
          <p:nvSpPr>
            <p:cNvPr id="8" name="TextBox 2">
              <a:extLst>
                <a:ext uri="{FF2B5EF4-FFF2-40B4-BE49-F238E27FC236}">
                  <a16:creationId xmlns:a16="http://schemas.microsoft.com/office/drawing/2014/main" id="{9D3F3495-3CF6-F707-AE56-5AD5A33156E1}"/>
                </a:ext>
              </a:extLst>
            </p:cNvPr>
            <p:cNvSpPr txBox="1"/>
            <p:nvPr/>
          </p:nvSpPr>
          <p:spPr>
            <a:xfrm>
              <a:off x="2188029" y="904280"/>
              <a:ext cx="5127171" cy="1323439"/>
            </a:xfrm>
            <a:prstGeom prst="rect">
              <a:avLst/>
            </a:prstGeom>
            <a:noFill/>
          </p:spPr>
          <p:txBody>
            <a:bodyPr wrap="square" rtlCol="0">
              <a:prstTxWarp prst="textArchUp">
                <a:avLst/>
              </a:prstTxWarp>
              <a:spAutoFit/>
            </a:bodyPr>
            <a:lstStyle/>
            <a:p>
              <a:r>
                <a:rPr lang="vi-VN" sz="8000" dirty="0">
                  <a:ln w="269875">
                    <a:solidFill>
                      <a:schemeClr val="bg1"/>
                    </a:solidFill>
                  </a:ln>
                  <a:effectLst>
                    <a:glow rad="101600">
                      <a:srgbClr val="CC99FF">
                        <a:alpha val="60000"/>
                      </a:srgbClr>
                    </a:glow>
                  </a:effectLst>
                  <a:latin typeface="LNTH-LuoLuoNotangYuanTi 1" pitchFamily="2" charset="-128"/>
                  <a:ea typeface="LNTH-LuoLuoNotangYuanTi 1" pitchFamily="2" charset="-128"/>
                  <a:cs typeface="LNTH-LuoLuoNotangYuanTi 1" pitchFamily="2" charset="-128"/>
                </a:rPr>
                <a:t>TRÒ CHƠI</a:t>
              </a:r>
              <a:endParaRPr lang="en-US" sz="8000" dirty="0">
                <a:ln w="269875">
                  <a:solidFill>
                    <a:schemeClr val="bg1"/>
                  </a:solidFill>
                </a:ln>
                <a:effectLst>
                  <a:glow rad="101600">
                    <a:srgbClr val="CC99FF">
                      <a:alpha val="60000"/>
                    </a:srgbClr>
                  </a:glow>
                </a:effectLst>
                <a:latin typeface="LNTH-LuoLuoNotangYuanTi 1" pitchFamily="2" charset="-128"/>
                <a:ea typeface="LNTH-LuoLuoNotangYuanTi 1" pitchFamily="2" charset="-128"/>
                <a:cs typeface="LNTH-LuoLuoNotangYuanTi 1" pitchFamily="2" charset="-128"/>
              </a:endParaRPr>
            </a:p>
          </p:txBody>
        </p:sp>
        <p:sp>
          <p:nvSpPr>
            <p:cNvPr id="10" name="TextBox 3">
              <a:extLst>
                <a:ext uri="{FF2B5EF4-FFF2-40B4-BE49-F238E27FC236}">
                  <a16:creationId xmlns:a16="http://schemas.microsoft.com/office/drawing/2014/main" id="{C398E07A-11C7-6BFE-BB3A-A6F394924E0B}"/>
                </a:ext>
              </a:extLst>
            </p:cNvPr>
            <p:cNvSpPr txBox="1"/>
            <p:nvPr/>
          </p:nvSpPr>
          <p:spPr>
            <a:xfrm>
              <a:off x="2188028" y="912867"/>
              <a:ext cx="5127171" cy="1323439"/>
            </a:xfrm>
            <a:prstGeom prst="rect">
              <a:avLst/>
            </a:prstGeom>
            <a:noFill/>
          </p:spPr>
          <p:txBody>
            <a:bodyPr wrap="square" rtlCol="0">
              <a:prstTxWarp prst="textArchUp">
                <a:avLst/>
              </a:prstTxWarp>
              <a:spAutoFit/>
            </a:bodyPr>
            <a:lstStyle/>
            <a:p>
              <a:r>
                <a:rPr lang="vi-VN" sz="8000" dirty="0">
                  <a:ln w="19050">
                    <a:solidFill>
                      <a:srgbClr val="7030A0"/>
                    </a:solidFill>
                  </a:ln>
                  <a:solidFill>
                    <a:srgbClr val="CC99FF"/>
                  </a:solidFill>
                  <a:latin typeface="LNTH-LuoLuoNotangYuanTi 1" pitchFamily="2" charset="-128"/>
                  <a:ea typeface="LNTH-LuoLuoNotangYuanTi 1" pitchFamily="2" charset="-128"/>
                  <a:cs typeface="LNTH-LuoLuoNotangYuanTi 1" pitchFamily="2" charset="-128"/>
                </a:rPr>
                <a:t>TRÒ CHƠI</a:t>
              </a:r>
              <a:endParaRPr lang="en-US" sz="8000" dirty="0">
                <a:ln w="19050">
                  <a:solidFill>
                    <a:srgbClr val="7030A0"/>
                  </a:solidFill>
                </a:ln>
                <a:solidFill>
                  <a:srgbClr val="CC99FF"/>
                </a:solidFill>
                <a:latin typeface="LNTH-LuoLuoNotangYuanTi 1" pitchFamily="2" charset="-128"/>
                <a:ea typeface="LNTH-LuoLuoNotangYuanTi 1" pitchFamily="2" charset="-128"/>
                <a:cs typeface="LNTH-LuoLuoNotangYuanTi 1" pitchFamily="2" charset="-128"/>
              </a:endParaRPr>
            </a:p>
          </p:txBody>
        </p:sp>
      </p:grpSp>
      <p:sp>
        <p:nvSpPr>
          <p:cNvPr id="12" name="Rectangle: Rounded Corners 6">
            <a:extLst>
              <a:ext uri="{FF2B5EF4-FFF2-40B4-BE49-F238E27FC236}">
                <a16:creationId xmlns:a16="http://schemas.microsoft.com/office/drawing/2014/main" id="{2AA25729-BDB6-3031-F7C5-F632FD26DA3C}"/>
              </a:ext>
            </a:extLst>
          </p:cNvPr>
          <p:cNvSpPr/>
          <p:nvPr/>
        </p:nvSpPr>
        <p:spPr>
          <a:xfrm>
            <a:off x="6077836" y="1662469"/>
            <a:ext cx="5111096" cy="5007429"/>
          </a:xfrm>
          <a:prstGeom prst="roundRect">
            <a:avLst>
              <a:gd name="adj" fmla="val 11450"/>
            </a:avLst>
          </a:prstGeom>
          <a:solidFill>
            <a:srgbClr val="FFFFCC"/>
          </a:solidFill>
          <a:ln w="57150">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FF0000"/>
                </a:solidFill>
                <a:latin typeface="+mj-lt"/>
              </a:rPr>
              <a:t>LUẬT CHƠI</a:t>
            </a:r>
          </a:p>
          <a:p>
            <a:pPr marL="457200" indent="-457200" algn="just">
              <a:buFontTx/>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Trong thời gian </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vi-VN" sz="2800" dirty="0">
                <a:latin typeface="Times New Roman" panose="02020603050405020304" pitchFamily="18" charset="0"/>
                <a:ea typeface="Calibri" panose="020F0502020204030204" pitchFamily="34" charset="0"/>
                <a:cs typeface="Times New Roman" panose="02020603050405020304" pitchFamily="18" charset="0"/>
              </a:rPr>
              <a:t> phút, nhóm </a:t>
            </a: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latin typeface="Times New Roman" panose="02020603050405020304" pitchFamily="18" charset="0"/>
                <a:ea typeface="Calibri" panose="020F0502020204030204" pitchFamily="34" charset="0"/>
                <a:cs typeface="Times New Roman" panose="02020603050405020304" pitchFamily="18" charset="0"/>
              </a:rPr>
              <a:t> cùng nhau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latin typeface="+mj-lt"/>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2632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3329AFCC-7952-555F-CF57-9312099AE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pic>
        <p:nvPicPr>
          <p:cNvPr id="16" name="Hình ảnh 15">
            <a:extLst>
              <a:ext uri="{FF2B5EF4-FFF2-40B4-BE49-F238E27FC236}">
                <a16:creationId xmlns:a16="http://schemas.microsoft.com/office/drawing/2014/main" id="{2AD1E34A-C173-2FBF-BB1D-BD4ADAAD7D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365093">
            <a:off x="4278844" y="2392248"/>
            <a:ext cx="392659" cy="444301"/>
          </a:xfrm>
          <a:prstGeom prst="rect">
            <a:avLst/>
          </a:prstGeom>
        </p:spPr>
      </p:pic>
      <p:sp>
        <p:nvSpPr>
          <p:cNvPr id="27" name="Rectangle: Rounded Corners 8">
            <a:extLst>
              <a:ext uri="{FF2B5EF4-FFF2-40B4-BE49-F238E27FC236}">
                <a16:creationId xmlns:a16="http://schemas.microsoft.com/office/drawing/2014/main" id="{2F39FA2C-D2B9-22E0-B6CD-9B0E3AF81567}"/>
              </a:ext>
            </a:extLst>
          </p:cNvPr>
          <p:cNvSpPr/>
          <p:nvPr/>
        </p:nvSpPr>
        <p:spPr>
          <a:xfrm>
            <a:off x="2470925" y="1107730"/>
            <a:ext cx="7250150" cy="4642539"/>
          </a:xfrm>
          <a:prstGeom prst="roundRect">
            <a:avLst>
              <a:gd name="adj" fmla="val 9729"/>
            </a:avLst>
          </a:prstGeom>
          <a:solidFill>
            <a:schemeClr val="bg1">
              <a:alpha val="98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99"/>
              </a:solidFill>
            </a:endParaRPr>
          </a:p>
        </p:txBody>
      </p:sp>
      <p:grpSp>
        <p:nvGrpSpPr>
          <p:cNvPr id="30" name="Group 29">
            <a:extLst>
              <a:ext uri="{FF2B5EF4-FFF2-40B4-BE49-F238E27FC236}">
                <a16:creationId xmlns:a16="http://schemas.microsoft.com/office/drawing/2014/main" id="{0166D54B-5D1C-1315-19E5-556844FB6F3A}"/>
              </a:ext>
            </a:extLst>
          </p:cNvPr>
          <p:cNvGrpSpPr/>
          <p:nvPr/>
        </p:nvGrpSpPr>
        <p:grpSpPr>
          <a:xfrm>
            <a:off x="4538061" y="1163474"/>
            <a:ext cx="2936602" cy="950419"/>
            <a:chOff x="4029007" y="2635550"/>
            <a:chExt cx="2936602" cy="950419"/>
          </a:xfrm>
        </p:grpSpPr>
        <p:sp>
          <p:nvSpPr>
            <p:cNvPr id="31" name="TextBox 17">
              <a:extLst>
                <a:ext uri="{FF2B5EF4-FFF2-40B4-BE49-F238E27FC236}">
                  <a16:creationId xmlns:a16="http://schemas.microsoft.com/office/drawing/2014/main" id="{0DB74E2A-85D1-81EF-9DCC-AA6E7C2E05A1}"/>
                </a:ext>
              </a:extLst>
            </p:cNvPr>
            <p:cNvSpPr txBox="1"/>
            <p:nvPr/>
          </p:nvSpPr>
          <p:spPr>
            <a:xfrm>
              <a:off x="4029007" y="2635550"/>
              <a:ext cx="2936602" cy="923330"/>
            </a:xfrm>
            <a:prstGeom prst="rect">
              <a:avLst/>
            </a:prstGeom>
            <a:noFill/>
          </p:spPr>
          <p:txBody>
            <a:bodyPr wrap="square" rtlCol="0">
              <a:spAutoFit/>
            </a:bodyPr>
            <a:lstStyle/>
            <a:p>
              <a:pPr algn="ctr"/>
              <a:r>
                <a:rPr lang="vi-VN" sz="5400" b="1">
                  <a:ln w="76200">
                    <a:solidFill>
                      <a:schemeClr val="bg1"/>
                    </a:solidFill>
                  </a:ln>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rPr>
                <a:t>Đạo đức</a:t>
              </a:r>
              <a:endParaRPr lang="en-US" sz="5400" b="1" dirty="0">
                <a:ln w="76200">
                  <a:solidFill>
                    <a:schemeClr val="bg1"/>
                  </a:solidFill>
                </a:ln>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endParaRPr>
            </a:p>
          </p:txBody>
        </p:sp>
        <p:sp>
          <p:nvSpPr>
            <p:cNvPr id="32" name="TextBox 17">
              <a:extLst>
                <a:ext uri="{FF2B5EF4-FFF2-40B4-BE49-F238E27FC236}">
                  <a16:creationId xmlns:a16="http://schemas.microsoft.com/office/drawing/2014/main" id="{0FA619EE-0ABA-5887-BE39-7ED1B192D508}"/>
                </a:ext>
              </a:extLst>
            </p:cNvPr>
            <p:cNvSpPr txBox="1"/>
            <p:nvPr/>
          </p:nvSpPr>
          <p:spPr>
            <a:xfrm>
              <a:off x="4151931" y="2662639"/>
              <a:ext cx="2690754" cy="923330"/>
            </a:xfrm>
            <a:prstGeom prst="rect">
              <a:avLst/>
            </a:prstGeom>
            <a:noFill/>
          </p:spPr>
          <p:txBody>
            <a:bodyPr wrap="square" rtlCol="0">
              <a:spAutoFit/>
            </a:bodyPr>
            <a:lstStyle/>
            <a:p>
              <a:pPr algn="ctr"/>
              <a:r>
                <a:rPr lang="vi-VN" sz="5400" b="1" dirty="0">
                  <a:ln w="0"/>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rPr>
                <a:t>Đạo đức</a:t>
              </a:r>
              <a:endParaRPr lang="en-US" sz="5400" b="1" dirty="0">
                <a:ln w="0"/>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endParaRPr>
            </a:p>
          </p:txBody>
        </p:sp>
      </p:grpSp>
      <p:grpSp>
        <p:nvGrpSpPr>
          <p:cNvPr id="33" name="Group 32">
            <a:extLst>
              <a:ext uri="{FF2B5EF4-FFF2-40B4-BE49-F238E27FC236}">
                <a16:creationId xmlns:a16="http://schemas.microsoft.com/office/drawing/2014/main" id="{E09591CF-7E1B-7F7E-2D15-EBF8710CE447}"/>
              </a:ext>
            </a:extLst>
          </p:cNvPr>
          <p:cNvGrpSpPr/>
          <p:nvPr/>
        </p:nvGrpSpPr>
        <p:grpSpPr>
          <a:xfrm>
            <a:off x="2696667" y="2418845"/>
            <a:ext cx="7104631" cy="3031423"/>
            <a:chOff x="1049482" y="4067110"/>
            <a:chExt cx="5943600" cy="3031423"/>
          </a:xfrm>
        </p:grpSpPr>
        <p:sp>
          <p:nvSpPr>
            <p:cNvPr id="34" name="TextBox 33">
              <a:extLst>
                <a:ext uri="{FF2B5EF4-FFF2-40B4-BE49-F238E27FC236}">
                  <a16:creationId xmlns:a16="http://schemas.microsoft.com/office/drawing/2014/main" id="{BD439542-232F-E621-CF41-2E16F5968FCD}"/>
                </a:ext>
              </a:extLst>
            </p:cNvPr>
            <p:cNvSpPr txBox="1"/>
            <p:nvPr/>
          </p:nvSpPr>
          <p:spPr>
            <a:xfrm>
              <a:off x="1049482" y="4790209"/>
              <a:ext cx="5943600" cy="2308324"/>
            </a:xfrm>
            <a:prstGeom prst="rect">
              <a:avLst/>
            </a:prstGeom>
            <a:noFill/>
          </p:spPr>
          <p:txBody>
            <a:bodyPr wrap="square" rtlCol="0">
              <a:spAutoFit/>
            </a:bodyPr>
            <a:lstStyle/>
            <a:p>
              <a:pPr algn="ctr"/>
              <a:r>
                <a:rPr lang="en-US" sz="4800">
                  <a:ln w="254000">
                    <a:solidFill>
                      <a:schemeClr val="bg1"/>
                    </a:solidFill>
                  </a:ln>
                  <a:solidFill>
                    <a:srgbClr val="00B050"/>
                  </a:solidFill>
                  <a:latin typeface="UTM Mother" panose="02040603050506020204" pitchFamily="18" charset="0"/>
                </a:rPr>
                <a:t>Bài 9: </a:t>
              </a:r>
            </a:p>
            <a:p>
              <a:pPr algn="ctr"/>
              <a:r>
                <a:rPr lang="en-US" sz="4800">
                  <a:ln w="254000">
                    <a:solidFill>
                      <a:schemeClr val="bg1"/>
                    </a:solidFill>
                  </a:ln>
                  <a:solidFill>
                    <a:srgbClr val="00B050"/>
                  </a:solidFill>
                  <a:latin typeface="UTM Mother" panose="02040603050506020204" pitchFamily="18" charset="0"/>
                </a:rPr>
                <a:t>Em duy trì quan hệ bạn bè (T1)</a:t>
              </a:r>
            </a:p>
          </p:txBody>
        </p:sp>
        <p:sp>
          <p:nvSpPr>
            <p:cNvPr id="35" name="TextBox 34">
              <a:extLst>
                <a:ext uri="{FF2B5EF4-FFF2-40B4-BE49-F238E27FC236}">
                  <a16:creationId xmlns:a16="http://schemas.microsoft.com/office/drawing/2014/main" id="{02FA7D92-B5BB-D943-BDCF-528748659099}"/>
                </a:ext>
              </a:extLst>
            </p:cNvPr>
            <p:cNvSpPr txBox="1"/>
            <p:nvPr/>
          </p:nvSpPr>
          <p:spPr>
            <a:xfrm>
              <a:off x="1049482" y="4067110"/>
              <a:ext cx="5774848" cy="1323439"/>
            </a:xfrm>
            <a:prstGeom prst="rect">
              <a:avLst/>
            </a:prstGeom>
            <a:no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9: </a:t>
              </a:r>
            </a:p>
            <a:p>
              <a:pPr algn="ct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duy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bè</a:t>
              </a:r>
              <a:r>
                <a:rPr lang="en-US" sz="4000" dirty="0">
                  <a:solidFill>
                    <a:srgbClr val="FF0000"/>
                  </a:solidFill>
                  <a:latin typeface="Times New Roman" panose="02020603050405020304" pitchFamily="18" charset="0"/>
                  <a:cs typeface="Times New Roman" panose="02020603050405020304" pitchFamily="18" charset="0"/>
                </a:rPr>
                <a:t> (T1)</a:t>
              </a:r>
            </a:p>
          </p:txBody>
        </p:sp>
      </p:grpSp>
      <p:pic>
        <p:nvPicPr>
          <p:cNvPr id="15" name="Hình ảnh 14">
            <a:extLst>
              <a:ext uri="{FF2B5EF4-FFF2-40B4-BE49-F238E27FC236}">
                <a16:creationId xmlns:a16="http://schemas.microsoft.com/office/drawing/2014/main" id="{06E8E3C4-4531-E9CB-02D5-74AE360962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520476">
            <a:off x="8994767" y="2048543"/>
            <a:ext cx="632232" cy="715382"/>
          </a:xfrm>
          <a:prstGeom prst="rect">
            <a:avLst/>
          </a:prstGeom>
        </p:spPr>
      </p:pic>
      <p:pic>
        <p:nvPicPr>
          <p:cNvPr id="13" name="Hình ảnh 12">
            <a:extLst>
              <a:ext uri="{FF2B5EF4-FFF2-40B4-BE49-F238E27FC236}">
                <a16:creationId xmlns:a16="http://schemas.microsoft.com/office/drawing/2014/main" id="{D21E727C-61AF-C619-05BE-105C9210ED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08081" y="2614398"/>
            <a:ext cx="632232" cy="715382"/>
          </a:xfrm>
          <a:prstGeom prst="rect">
            <a:avLst/>
          </a:prstGeom>
        </p:spPr>
      </p:pic>
      <p:pic>
        <p:nvPicPr>
          <p:cNvPr id="36" name="Hình ảnh 12">
            <a:extLst>
              <a:ext uri="{FF2B5EF4-FFF2-40B4-BE49-F238E27FC236}">
                <a16:creationId xmlns:a16="http://schemas.microsoft.com/office/drawing/2014/main" id="{7518CD7F-3F5A-7325-5B69-130D8B8C64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785990">
            <a:off x="7615849" y="5077371"/>
            <a:ext cx="441756" cy="499855"/>
          </a:xfrm>
          <a:prstGeom prst="rect">
            <a:avLst/>
          </a:prstGeom>
        </p:spPr>
      </p:pic>
      <p:pic>
        <p:nvPicPr>
          <p:cNvPr id="2" name="Hình ảnh 2">
            <a:extLst>
              <a:ext uri="{FF2B5EF4-FFF2-40B4-BE49-F238E27FC236}">
                <a16:creationId xmlns:a16="http://schemas.microsoft.com/office/drawing/2014/main" id="{A4ECA98F-FCBB-3556-31E3-E51F6FE6D82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25279" y="3372448"/>
            <a:ext cx="2506287" cy="3226394"/>
          </a:xfrm>
          <a:prstGeom prst="rect">
            <a:avLst/>
          </a:prstGeom>
        </p:spPr>
      </p:pic>
      <p:pic>
        <p:nvPicPr>
          <p:cNvPr id="3" name="Hình ảnh 4">
            <a:extLst>
              <a:ext uri="{FF2B5EF4-FFF2-40B4-BE49-F238E27FC236}">
                <a16:creationId xmlns:a16="http://schemas.microsoft.com/office/drawing/2014/main" id="{A433AE3D-4907-F7B8-C40F-9AAA6068E4A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39153" y="3140634"/>
            <a:ext cx="2733532" cy="3664554"/>
          </a:xfrm>
          <a:prstGeom prst="rect">
            <a:avLst/>
          </a:prstGeom>
        </p:spPr>
      </p:pic>
    </p:spTree>
    <p:extLst>
      <p:ext uri="{BB962C8B-B14F-4D97-AF65-F5344CB8AC3E}">
        <p14:creationId xmlns:p14="http://schemas.microsoft.com/office/powerpoint/2010/main" val="1712532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37"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anim calcmode="lin" valueType="num">
                                      <p:cBhvr>
                                        <p:cTn id="11" dur="1000" fill="hold"/>
                                        <p:tgtEl>
                                          <p:spTgt spid="33"/>
                                        </p:tgtEl>
                                        <p:attrNameLst>
                                          <p:attrName>ppt_x</p:attrName>
                                        </p:attrNameLst>
                                      </p:cBhvr>
                                      <p:tavLst>
                                        <p:tav tm="0">
                                          <p:val>
                                            <p:strVal val="#ppt_x"/>
                                          </p:val>
                                        </p:tav>
                                        <p:tav tm="100000">
                                          <p:val>
                                            <p:strVal val="#ppt_x"/>
                                          </p:val>
                                        </p:tav>
                                      </p:tavLst>
                                    </p:anim>
                                    <p:anim calcmode="lin" valueType="num">
                                      <p:cBhvr>
                                        <p:cTn id="12" dur="900" decel="100000" fill="hold"/>
                                        <p:tgtEl>
                                          <p:spTgt spid="3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33"/>
                                        </p:tgtEl>
                                        <p:attrNameLst>
                                          <p:attrName>r</p:attrName>
                                        </p:attrNameLst>
                                      </p:cBhvr>
                                    </p:animRot>
                                    <p:animRot by="-240000">
                                      <p:cBhvr>
                                        <p:cTn id="16" dur="200" fill="hold">
                                          <p:stCondLst>
                                            <p:cond delay="200"/>
                                          </p:stCondLst>
                                        </p:cTn>
                                        <p:tgtEl>
                                          <p:spTgt spid="33"/>
                                        </p:tgtEl>
                                        <p:attrNameLst>
                                          <p:attrName>r</p:attrName>
                                        </p:attrNameLst>
                                      </p:cBhvr>
                                    </p:animRot>
                                    <p:animRot by="240000">
                                      <p:cBhvr>
                                        <p:cTn id="17" dur="200" fill="hold">
                                          <p:stCondLst>
                                            <p:cond delay="400"/>
                                          </p:stCondLst>
                                        </p:cTn>
                                        <p:tgtEl>
                                          <p:spTgt spid="33"/>
                                        </p:tgtEl>
                                        <p:attrNameLst>
                                          <p:attrName>r</p:attrName>
                                        </p:attrNameLst>
                                      </p:cBhvr>
                                    </p:animRot>
                                    <p:animRot by="-240000">
                                      <p:cBhvr>
                                        <p:cTn id="18" dur="200" fill="hold">
                                          <p:stCondLst>
                                            <p:cond delay="600"/>
                                          </p:stCondLst>
                                        </p:cTn>
                                        <p:tgtEl>
                                          <p:spTgt spid="33"/>
                                        </p:tgtEl>
                                        <p:attrNameLst>
                                          <p:attrName>r</p:attrName>
                                        </p:attrNameLst>
                                      </p:cBhvr>
                                    </p:animRot>
                                    <p:animRot by="120000">
                                      <p:cBhvr>
                                        <p:cTn id="19"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grpSp>
        <p:nvGrpSpPr>
          <p:cNvPr id="4" name="Nhóm 3">
            <a:extLst>
              <a:ext uri="{FF2B5EF4-FFF2-40B4-BE49-F238E27FC236}">
                <a16:creationId xmlns:a16="http://schemas.microsoft.com/office/drawing/2014/main" id="{6C39E6D8-7A7A-9D1B-76D3-2460DAAF4CD7}"/>
              </a:ext>
            </a:extLst>
          </p:cNvPr>
          <p:cNvGrpSpPr/>
          <p:nvPr/>
        </p:nvGrpSpPr>
        <p:grpSpPr>
          <a:xfrm>
            <a:off x="350709" y="377503"/>
            <a:ext cx="11609061" cy="1712028"/>
            <a:chOff x="3396581" y="660347"/>
            <a:chExt cx="5215642" cy="1971920"/>
          </a:xfrm>
        </p:grpSpPr>
        <p:sp>
          <p:nvSpPr>
            <p:cNvPr id="12" name="椭圆 31">
              <a:extLst>
                <a:ext uri="{FF2B5EF4-FFF2-40B4-BE49-F238E27FC236}">
                  <a16:creationId xmlns:a16="http://schemas.microsoft.com/office/drawing/2014/main" id="{5C871A43-4CE9-8A46-C73D-D6C410F493DB}"/>
                </a:ext>
              </a:extLst>
            </p:cNvPr>
            <p:cNvSpPr/>
            <p:nvPr/>
          </p:nvSpPr>
          <p:spPr>
            <a:xfrm rot="10800000" flipH="1">
              <a:off x="3396581" y="660347"/>
              <a:ext cx="5215642" cy="19719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5" name="Hộp Văn bản 9">
              <a:extLst>
                <a:ext uri="{FF2B5EF4-FFF2-40B4-BE49-F238E27FC236}">
                  <a16:creationId xmlns:a16="http://schemas.microsoft.com/office/drawing/2014/main" id="{50127444-5C92-62B9-D8F9-7DD40D593070}"/>
                </a:ext>
              </a:extLst>
            </p:cNvPr>
            <p:cNvSpPr txBox="1"/>
            <p:nvPr/>
          </p:nvSpPr>
          <p:spPr>
            <a:xfrm>
              <a:off x="3683629" y="954080"/>
              <a:ext cx="4833904" cy="8153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Kể thêm một số cách để duy trì quan hệ bạn bè.</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6" name="Nhóm 15">
            <a:extLst>
              <a:ext uri="{FF2B5EF4-FFF2-40B4-BE49-F238E27FC236}">
                <a16:creationId xmlns:a16="http://schemas.microsoft.com/office/drawing/2014/main" id="{A3BB7026-DC17-C18D-8F98-4EAA019D8F63}"/>
              </a:ext>
            </a:extLst>
          </p:cNvPr>
          <p:cNvGrpSpPr/>
          <p:nvPr/>
        </p:nvGrpSpPr>
        <p:grpSpPr>
          <a:xfrm>
            <a:off x="1736802" y="2400174"/>
            <a:ext cx="8046289" cy="1019469"/>
            <a:chOff x="5492412" y="2384865"/>
            <a:chExt cx="8046289" cy="1296236"/>
          </a:xfrm>
        </p:grpSpPr>
        <p:sp>
          <p:nvSpPr>
            <p:cNvPr id="20" name="Flowchart: Alternate Process 5">
              <a:extLst>
                <a:ext uri="{FF2B5EF4-FFF2-40B4-BE49-F238E27FC236}">
                  <a16:creationId xmlns:a16="http://schemas.microsoft.com/office/drawing/2014/main" id="{BA6A19B8-DEA1-9555-BF0A-E96379554246}"/>
                </a:ext>
              </a:extLst>
            </p:cNvPr>
            <p:cNvSpPr/>
            <p:nvPr/>
          </p:nvSpPr>
          <p:spPr>
            <a:xfrm>
              <a:off x="5492413" y="2384865"/>
              <a:ext cx="8046288" cy="1296236"/>
            </a:xfrm>
            <a:custGeom>
              <a:avLst/>
              <a:gdLst>
                <a:gd name="connsiteX0" fmla="*/ 0 w 8046288"/>
                <a:gd name="connsiteY0" fmla="*/ 216038 h 1296236"/>
                <a:gd name="connsiteX1" fmla="*/ 199670 w 8046288"/>
                <a:gd name="connsiteY1" fmla="*/ 0 h 1296236"/>
                <a:gd name="connsiteX2" fmla="*/ 7846617 w 8046288"/>
                <a:gd name="connsiteY2" fmla="*/ 0 h 1296236"/>
                <a:gd name="connsiteX3" fmla="*/ 8046288 w 8046288"/>
                <a:gd name="connsiteY3" fmla="*/ 216038 h 1296236"/>
                <a:gd name="connsiteX4" fmla="*/ 8046288 w 8046288"/>
                <a:gd name="connsiteY4" fmla="*/ 1080196 h 1296236"/>
                <a:gd name="connsiteX5" fmla="*/ 7846617 w 8046288"/>
                <a:gd name="connsiteY5" fmla="*/ 1296236 h 1296236"/>
                <a:gd name="connsiteX6" fmla="*/ 199670 w 8046288"/>
                <a:gd name="connsiteY6" fmla="*/ 1296236 h 1296236"/>
                <a:gd name="connsiteX7" fmla="*/ 0 w 8046288"/>
                <a:gd name="connsiteY7" fmla="*/ 1080196 h 1296236"/>
                <a:gd name="connsiteX8" fmla="*/ 0 w 8046288"/>
                <a:gd name="connsiteY8" fmla="*/ 216038 h 1296236"/>
                <a:gd name="connsiteX0" fmla="*/ 0 w 8046288"/>
                <a:gd name="connsiteY0" fmla="*/ 216038 h 1296236"/>
                <a:gd name="connsiteX1" fmla="*/ 199670 w 8046288"/>
                <a:gd name="connsiteY1" fmla="*/ 0 h 1296236"/>
                <a:gd name="connsiteX2" fmla="*/ 7846617 w 8046288"/>
                <a:gd name="connsiteY2" fmla="*/ 0 h 1296236"/>
                <a:gd name="connsiteX3" fmla="*/ 8046288 w 8046288"/>
                <a:gd name="connsiteY3" fmla="*/ 216038 h 1296236"/>
                <a:gd name="connsiteX4" fmla="*/ 8046288 w 8046288"/>
                <a:gd name="connsiteY4" fmla="*/ 1080196 h 1296236"/>
                <a:gd name="connsiteX5" fmla="*/ 7846617 w 8046288"/>
                <a:gd name="connsiteY5" fmla="*/ 1296236 h 1296236"/>
                <a:gd name="connsiteX6" fmla="*/ 199670 w 8046288"/>
                <a:gd name="connsiteY6" fmla="*/ 1296236 h 1296236"/>
                <a:gd name="connsiteX7" fmla="*/ 0 w 8046288"/>
                <a:gd name="connsiteY7" fmla="*/ 1080196 h 1296236"/>
                <a:gd name="connsiteX8" fmla="*/ 0 w 8046288"/>
                <a:gd name="connsiteY8" fmla="*/ 216038 h 1296236"/>
                <a:gd name="connsiteX0" fmla="*/ 0 w 8046288"/>
                <a:gd name="connsiteY0" fmla="*/ 216038 h 1296236"/>
                <a:gd name="connsiteX1" fmla="*/ 199670 w 8046288"/>
                <a:gd name="connsiteY1" fmla="*/ 0 h 1296236"/>
                <a:gd name="connsiteX2" fmla="*/ 7846617 w 8046288"/>
                <a:gd name="connsiteY2" fmla="*/ 0 h 1296236"/>
                <a:gd name="connsiteX3" fmla="*/ 8046288 w 8046288"/>
                <a:gd name="connsiteY3" fmla="*/ 216038 h 1296236"/>
                <a:gd name="connsiteX4" fmla="*/ 8046288 w 8046288"/>
                <a:gd name="connsiteY4" fmla="*/ 1080196 h 1296236"/>
                <a:gd name="connsiteX5" fmla="*/ 7846617 w 8046288"/>
                <a:gd name="connsiteY5" fmla="*/ 1296236 h 1296236"/>
                <a:gd name="connsiteX6" fmla="*/ 199670 w 8046288"/>
                <a:gd name="connsiteY6" fmla="*/ 1296236 h 1296236"/>
                <a:gd name="connsiteX7" fmla="*/ 0 w 8046288"/>
                <a:gd name="connsiteY7" fmla="*/ 1080196 h 1296236"/>
                <a:gd name="connsiteX8" fmla="*/ 0 w 8046288"/>
                <a:gd name="connsiteY8" fmla="*/ 216038 h 12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288" h="1296236" fill="none" extrusionOk="0">
                  <a:moveTo>
                    <a:pt x="0" y="216038"/>
                  </a:moveTo>
                  <a:cubicBezTo>
                    <a:pt x="586" y="113581"/>
                    <a:pt x="108826" y="34021"/>
                    <a:pt x="199670" y="0"/>
                  </a:cubicBezTo>
                  <a:cubicBezTo>
                    <a:pt x="3428740" y="85504"/>
                    <a:pt x="6207527" y="371524"/>
                    <a:pt x="7846617" y="0"/>
                  </a:cubicBezTo>
                  <a:cubicBezTo>
                    <a:pt x="7951824" y="-36492"/>
                    <a:pt x="8019297" y="87985"/>
                    <a:pt x="8046288" y="216038"/>
                  </a:cubicBezTo>
                  <a:cubicBezTo>
                    <a:pt x="8100166" y="668628"/>
                    <a:pt x="8055334" y="825287"/>
                    <a:pt x="8046288" y="1080196"/>
                  </a:cubicBezTo>
                  <a:cubicBezTo>
                    <a:pt x="8054041" y="1158288"/>
                    <a:pt x="7930163" y="1264458"/>
                    <a:pt x="7846617" y="1296236"/>
                  </a:cubicBezTo>
                  <a:cubicBezTo>
                    <a:pt x="4192614" y="1375576"/>
                    <a:pt x="3352311" y="1461238"/>
                    <a:pt x="199670" y="1296236"/>
                  </a:cubicBezTo>
                  <a:cubicBezTo>
                    <a:pt x="129506" y="1291512"/>
                    <a:pt x="-32501" y="1206357"/>
                    <a:pt x="0" y="1080196"/>
                  </a:cubicBezTo>
                  <a:cubicBezTo>
                    <a:pt x="36163" y="728792"/>
                    <a:pt x="29993" y="628158"/>
                    <a:pt x="0" y="216038"/>
                  </a:cubicBezTo>
                  <a:close/>
                </a:path>
                <a:path w="8046288" h="1296236" stroke="0" extrusionOk="0">
                  <a:moveTo>
                    <a:pt x="0" y="216038"/>
                  </a:moveTo>
                  <a:cubicBezTo>
                    <a:pt x="-294" y="122607"/>
                    <a:pt x="93696" y="-7031"/>
                    <a:pt x="199670" y="0"/>
                  </a:cubicBezTo>
                  <a:cubicBezTo>
                    <a:pt x="1380131" y="-540539"/>
                    <a:pt x="4785744" y="676088"/>
                    <a:pt x="7846617" y="0"/>
                  </a:cubicBezTo>
                  <a:cubicBezTo>
                    <a:pt x="7932171" y="-4393"/>
                    <a:pt x="8088529" y="87527"/>
                    <a:pt x="8046288" y="216038"/>
                  </a:cubicBezTo>
                  <a:cubicBezTo>
                    <a:pt x="8003246" y="566882"/>
                    <a:pt x="8133261" y="906195"/>
                    <a:pt x="8046288" y="1080196"/>
                  </a:cubicBezTo>
                  <a:cubicBezTo>
                    <a:pt x="8040928" y="1190551"/>
                    <a:pt x="7929231" y="1288640"/>
                    <a:pt x="7846617" y="1296236"/>
                  </a:cubicBezTo>
                  <a:cubicBezTo>
                    <a:pt x="5451959" y="960123"/>
                    <a:pt x="1867649" y="1699493"/>
                    <a:pt x="199670" y="1296236"/>
                  </a:cubicBezTo>
                  <a:cubicBezTo>
                    <a:pt x="94370" y="1315728"/>
                    <a:pt x="-12142" y="1168797"/>
                    <a:pt x="0" y="1080196"/>
                  </a:cubicBezTo>
                  <a:cubicBezTo>
                    <a:pt x="-3919" y="837381"/>
                    <a:pt x="-32072" y="447645"/>
                    <a:pt x="0" y="216038"/>
                  </a:cubicBezTo>
                  <a:close/>
                </a:path>
                <a:path w="8046288" h="1296236" fill="none" stroke="0" extrusionOk="0">
                  <a:moveTo>
                    <a:pt x="0" y="216038"/>
                  </a:moveTo>
                  <a:cubicBezTo>
                    <a:pt x="16550" y="106510"/>
                    <a:pt x="104839" y="7038"/>
                    <a:pt x="199670" y="0"/>
                  </a:cubicBezTo>
                  <a:cubicBezTo>
                    <a:pt x="4118922" y="313144"/>
                    <a:pt x="5763844" y="380393"/>
                    <a:pt x="7846617" y="0"/>
                  </a:cubicBezTo>
                  <a:cubicBezTo>
                    <a:pt x="7955368" y="-35911"/>
                    <a:pt x="8042491" y="65788"/>
                    <a:pt x="8046288" y="216038"/>
                  </a:cubicBezTo>
                  <a:cubicBezTo>
                    <a:pt x="8054936" y="635214"/>
                    <a:pt x="8079637" y="798350"/>
                    <a:pt x="8046288" y="1080196"/>
                  </a:cubicBezTo>
                  <a:cubicBezTo>
                    <a:pt x="8052709" y="1188553"/>
                    <a:pt x="7931682" y="1266733"/>
                    <a:pt x="7846617" y="1296236"/>
                  </a:cubicBezTo>
                  <a:cubicBezTo>
                    <a:pt x="4105581" y="1150320"/>
                    <a:pt x="3150367" y="1217585"/>
                    <a:pt x="199670" y="1296236"/>
                  </a:cubicBezTo>
                  <a:cubicBezTo>
                    <a:pt x="71723" y="1285333"/>
                    <a:pt x="-20316" y="1179974"/>
                    <a:pt x="0" y="1080196"/>
                  </a:cubicBezTo>
                  <a:cubicBezTo>
                    <a:pt x="14974" y="759569"/>
                    <a:pt x="15686" y="625489"/>
                    <a:pt x="0" y="216038"/>
                  </a:cubicBezTo>
                  <a:close/>
                </a:path>
                <a:path w="8046288" h="1296236" fill="none" stroke="0" extrusionOk="0">
                  <a:moveTo>
                    <a:pt x="0" y="216038"/>
                  </a:moveTo>
                  <a:cubicBezTo>
                    <a:pt x="8982" y="112141"/>
                    <a:pt x="103101" y="25187"/>
                    <a:pt x="199670" y="0"/>
                  </a:cubicBezTo>
                  <a:cubicBezTo>
                    <a:pt x="3555947" y="121836"/>
                    <a:pt x="6028475" y="259821"/>
                    <a:pt x="7846617" y="0"/>
                  </a:cubicBezTo>
                  <a:cubicBezTo>
                    <a:pt x="7951817" y="-23741"/>
                    <a:pt x="8027379" y="75285"/>
                    <a:pt x="8046288" y="216038"/>
                  </a:cubicBezTo>
                  <a:cubicBezTo>
                    <a:pt x="8076850" y="650144"/>
                    <a:pt x="8068921" y="806804"/>
                    <a:pt x="8046288" y="1080196"/>
                  </a:cubicBezTo>
                  <a:cubicBezTo>
                    <a:pt x="8037935" y="1177587"/>
                    <a:pt x="7930549" y="1269831"/>
                    <a:pt x="7846617" y="1296236"/>
                  </a:cubicBezTo>
                  <a:cubicBezTo>
                    <a:pt x="4067970" y="1234892"/>
                    <a:pt x="3245430" y="1371622"/>
                    <a:pt x="199670" y="1296236"/>
                  </a:cubicBezTo>
                  <a:cubicBezTo>
                    <a:pt x="104426" y="1291671"/>
                    <a:pt x="-38857" y="1200826"/>
                    <a:pt x="0" y="1080196"/>
                  </a:cubicBezTo>
                  <a:cubicBezTo>
                    <a:pt x="27997" y="750660"/>
                    <a:pt x="21124" y="634097"/>
                    <a:pt x="0" y="216038"/>
                  </a:cubicBezTo>
                  <a:close/>
                </a:path>
              </a:pathLst>
            </a:custGeom>
            <a:ln w="28575">
              <a:solidFill>
                <a:srgbClr val="002060"/>
              </a:solidFill>
              <a:extLst>
                <a:ext uri="{C807C97D-BFC1-408E-A445-0C87EB9F89A2}">
                  <ask:lineSketchStyleProps xmlns:ask="http://schemas.microsoft.com/office/drawing/2018/sketchyshapes" xmlns="" sd="852854689">
                    <a:custGeom>
                      <a:avLst/>
                      <a:gdLst>
                        <a:gd name="connsiteX0" fmla="*/ 0 w 8046288"/>
                        <a:gd name="connsiteY0" fmla="*/ 202267 h 1213606"/>
                        <a:gd name="connsiteX1" fmla="*/ 199670 w 8046288"/>
                        <a:gd name="connsiteY1" fmla="*/ 0 h 1213606"/>
                        <a:gd name="connsiteX2" fmla="*/ 7846617 w 8046288"/>
                        <a:gd name="connsiteY2" fmla="*/ 0 h 1213606"/>
                        <a:gd name="connsiteX3" fmla="*/ 8046288 w 8046288"/>
                        <a:gd name="connsiteY3" fmla="*/ 202267 h 1213606"/>
                        <a:gd name="connsiteX4" fmla="*/ 8046288 w 8046288"/>
                        <a:gd name="connsiteY4" fmla="*/ 1011338 h 1213606"/>
                        <a:gd name="connsiteX5" fmla="*/ 7846617 w 8046288"/>
                        <a:gd name="connsiteY5" fmla="*/ 1213606 h 1213606"/>
                        <a:gd name="connsiteX6" fmla="*/ 199670 w 8046288"/>
                        <a:gd name="connsiteY6" fmla="*/ 1213606 h 1213606"/>
                        <a:gd name="connsiteX7" fmla="*/ 0 w 8046288"/>
                        <a:gd name="connsiteY7" fmla="*/ 1011338 h 1213606"/>
                        <a:gd name="connsiteX8" fmla="*/ 0 w 8046288"/>
                        <a:gd name="connsiteY8" fmla="*/ 202267 h 1213606"/>
                        <a:gd name="connsiteX0" fmla="*/ 0 w 8046288"/>
                        <a:gd name="connsiteY0" fmla="*/ 202267 h 1213606"/>
                        <a:gd name="connsiteX1" fmla="*/ 199670 w 8046288"/>
                        <a:gd name="connsiteY1" fmla="*/ 0 h 1213606"/>
                        <a:gd name="connsiteX2" fmla="*/ 7846617 w 8046288"/>
                        <a:gd name="connsiteY2" fmla="*/ 0 h 1213606"/>
                        <a:gd name="connsiteX3" fmla="*/ 8046288 w 8046288"/>
                        <a:gd name="connsiteY3" fmla="*/ 202267 h 1213606"/>
                        <a:gd name="connsiteX4" fmla="*/ 8046288 w 8046288"/>
                        <a:gd name="connsiteY4" fmla="*/ 1011338 h 1213606"/>
                        <a:gd name="connsiteX5" fmla="*/ 7846617 w 8046288"/>
                        <a:gd name="connsiteY5" fmla="*/ 1213606 h 1213606"/>
                        <a:gd name="connsiteX6" fmla="*/ 199670 w 8046288"/>
                        <a:gd name="connsiteY6" fmla="*/ 1213606 h 1213606"/>
                        <a:gd name="connsiteX7" fmla="*/ 0 w 8046288"/>
                        <a:gd name="connsiteY7" fmla="*/ 1011338 h 1213606"/>
                        <a:gd name="connsiteX8" fmla="*/ 0 w 8046288"/>
                        <a:gd name="connsiteY8" fmla="*/ 202267 h 12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288" h="1213606" fill="none" extrusionOk="0">
                          <a:moveTo>
                            <a:pt x="0" y="202267"/>
                          </a:moveTo>
                          <a:cubicBezTo>
                            <a:pt x="447" y="102814"/>
                            <a:pt x="101190" y="19854"/>
                            <a:pt x="199670" y="0"/>
                          </a:cubicBezTo>
                          <a:cubicBezTo>
                            <a:pt x="3495923" y="76321"/>
                            <a:pt x="6112859" y="150328"/>
                            <a:pt x="7846617" y="0"/>
                          </a:cubicBezTo>
                          <a:cubicBezTo>
                            <a:pt x="7953908" y="-20735"/>
                            <a:pt x="8020847" y="82816"/>
                            <a:pt x="8046288" y="202267"/>
                          </a:cubicBezTo>
                          <a:cubicBezTo>
                            <a:pt x="8074952" y="610211"/>
                            <a:pt x="8062275" y="759857"/>
                            <a:pt x="8046288" y="1011338"/>
                          </a:cubicBezTo>
                          <a:cubicBezTo>
                            <a:pt x="8051184" y="1098027"/>
                            <a:pt x="7935710" y="1189676"/>
                            <a:pt x="7846617" y="1213606"/>
                          </a:cubicBezTo>
                          <a:cubicBezTo>
                            <a:pt x="4093945" y="1254925"/>
                            <a:pt x="3341254" y="1237661"/>
                            <a:pt x="199670" y="1213606"/>
                          </a:cubicBezTo>
                          <a:cubicBezTo>
                            <a:pt x="112924" y="1210939"/>
                            <a:pt x="-28427" y="1128702"/>
                            <a:pt x="0" y="1011338"/>
                          </a:cubicBezTo>
                          <a:cubicBezTo>
                            <a:pt x="31806" y="689929"/>
                            <a:pt x="30891" y="590284"/>
                            <a:pt x="0" y="202267"/>
                          </a:cubicBezTo>
                          <a:close/>
                        </a:path>
                        <a:path w="8046288" h="1213606" stroke="0" extrusionOk="0">
                          <a:moveTo>
                            <a:pt x="0" y="202267"/>
                          </a:moveTo>
                          <a:cubicBezTo>
                            <a:pt x="6003" y="100671"/>
                            <a:pt x="94898" y="4773"/>
                            <a:pt x="199670" y="0"/>
                          </a:cubicBezTo>
                          <a:cubicBezTo>
                            <a:pt x="1365030" y="-348717"/>
                            <a:pt x="4539005" y="318080"/>
                            <a:pt x="7846617" y="0"/>
                          </a:cubicBezTo>
                          <a:cubicBezTo>
                            <a:pt x="7946675" y="-5482"/>
                            <a:pt x="8076087" y="79433"/>
                            <a:pt x="8046288" y="202267"/>
                          </a:cubicBezTo>
                          <a:cubicBezTo>
                            <a:pt x="7998895" y="531237"/>
                            <a:pt x="8105771" y="842976"/>
                            <a:pt x="8046288" y="1011338"/>
                          </a:cubicBezTo>
                          <a:cubicBezTo>
                            <a:pt x="8040135" y="1117293"/>
                            <a:pt x="7933120" y="1208511"/>
                            <a:pt x="7846617" y="1213606"/>
                          </a:cubicBezTo>
                          <a:cubicBezTo>
                            <a:pt x="5443989" y="976200"/>
                            <a:pt x="1881955" y="1499036"/>
                            <a:pt x="199670" y="1213606"/>
                          </a:cubicBezTo>
                          <a:cubicBezTo>
                            <a:pt x="88359" y="1215646"/>
                            <a:pt x="-8532" y="1110600"/>
                            <a:pt x="0" y="1011338"/>
                          </a:cubicBezTo>
                          <a:cubicBezTo>
                            <a:pt x="-5142" y="799962"/>
                            <a:pt x="-35587" y="471163"/>
                            <a:pt x="0" y="202267"/>
                          </a:cubicBezTo>
                          <a:close/>
                        </a:path>
                        <a:path w="8046288" h="1213606" fill="none" stroke="0" extrusionOk="0">
                          <a:moveTo>
                            <a:pt x="0" y="202267"/>
                          </a:moveTo>
                          <a:cubicBezTo>
                            <a:pt x="8534" y="103667"/>
                            <a:pt x="96330" y="13400"/>
                            <a:pt x="199670" y="0"/>
                          </a:cubicBezTo>
                          <a:cubicBezTo>
                            <a:pt x="4048903" y="213054"/>
                            <a:pt x="5856377" y="296536"/>
                            <a:pt x="7846617" y="0"/>
                          </a:cubicBezTo>
                          <a:cubicBezTo>
                            <a:pt x="7950765" y="-17564"/>
                            <a:pt x="8038790" y="78574"/>
                            <a:pt x="8046288" y="202267"/>
                          </a:cubicBezTo>
                          <a:cubicBezTo>
                            <a:pt x="8069694" y="577464"/>
                            <a:pt x="8074327" y="744078"/>
                            <a:pt x="8046288" y="1011338"/>
                          </a:cubicBezTo>
                          <a:cubicBezTo>
                            <a:pt x="8044555" y="1111540"/>
                            <a:pt x="7942343" y="1198980"/>
                            <a:pt x="7846617" y="1213606"/>
                          </a:cubicBezTo>
                          <a:cubicBezTo>
                            <a:pt x="4021123" y="1143316"/>
                            <a:pt x="3255532" y="1191784"/>
                            <a:pt x="199670" y="1213606"/>
                          </a:cubicBezTo>
                          <a:cubicBezTo>
                            <a:pt x="81801" y="1210663"/>
                            <a:pt x="-15552" y="1124537"/>
                            <a:pt x="0" y="1011338"/>
                          </a:cubicBezTo>
                          <a:cubicBezTo>
                            <a:pt x="24299" y="707815"/>
                            <a:pt x="19868" y="598309"/>
                            <a:pt x="0" y="2022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Hộp Văn bản 27">
              <a:extLst>
                <a:ext uri="{FF2B5EF4-FFF2-40B4-BE49-F238E27FC236}">
                  <a16:creationId xmlns:a16="http://schemas.microsoft.com/office/drawing/2014/main" id="{882295A5-0BB1-0371-8467-2F69154B3492}"/>
                </a:ext>
              </a:extLst>
            </p:cNvPr>
            <p:cNvSpPr txBox="1"/>
            <p:nvPr/>
          </p:nvSpPr>
          <p:spPr>
            <a:xfrm>
              <a:off x="5492412" y="2694618"/>
              <a:ext cx="8046287" cy="83769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 ủi bạn bè khi có chuyện buồn</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8" name="Nhóm 27">
            <a:extLst>
              <a:ext uri="{FF2B5EF4-FFF2-40B4-BE49-F238E27FC236}">
                <a16:creationId xmlns:a16="http://schemas.microsoft.com/office/drawing/2014/main" id="{FA1D4EA5-FFB1-5D9D-8957-DB10EDCBFACB}"/>
              </a:ext>
            </a:extLst>
          </p:cNvPr>
          <p:cNvGrpSpPr/>
          <p:nvPr/>
        </p:nvGrpSpPr>
        <p:grpSpPr>
          <a:xfrm>
            <a:off x="1736802" y="3768916"/>
            <a:ext cx="8437023" cy="1019469"/>
            <a:chOff x="5101678" y="2384865"/>
            <a:chExt cx="8437023" cy="1296236"/>
          </a:xfrm>
        </p:grpSpPr>
        <p:sp>
          <p:nvSpPr>
            <p:cNvPr id="29" name="Flowchart: Alternate Process 5">
              <a:extLst>
                <a:ext uri="{FF2B5EF4-FFF2-40B4-BE49-F238E27FC236}">
                  <a16:creationId xmlns:a16="http://schemas.microsoft.com/office/drawing/2014/main" id="{88DA9A90-ECF1-1E59-C4D5-76BD8E46BDC0}"/>
                </a:ext>
              </a:extLst>
            </p:cNvPr>
            <p:cNvSpPr/>
            <p:nvPr/>
          </p:nvSpPr>
          <p:spPr>
            <a:xfrm>
              <a:off x="5101678" y="2384865"/>
              <a:ext cx="8437023" cy="1296236"/>
            </a:xfrm>
            <a:custGeom>
              <a:avLst/>
              <a:gdLst>
                <a:gd name="connsiteX0" fmla="*/ 0 w 8437023"/>
                <a:gd name="connsiteY0" fmla="*/ 216038 h 1296236"/>
                <a:gd name="connsiteX1" fmla="*/ 209366 w 8437023"/>
                <a:gd name="connsiteY1" fmla="*/ 0 h 1296236"/>
                <a:gd name="connsiteX2" fmla="*/ 8227656 w 8437023"/>
                <a:gd name="connsiteY2" fmla="*/ 0 h 1296236"/>
                <a:gd name="connsiteX3" fmla="*/ 8437023 w 8437023"/>
                <a:gd name="connsiteY3" fmla="*/ 216038 h 1296236"/>
                <a:gd name="connsiteX4" fmla="*/ 8437023 w 8437023"/>
                <a:gd name="connsiteY4" fmla="*/ 1080196 h 1296236"/>
                <a:gd name="connsiteX5" fmla="*/ 8227656 w 8437023"/>
                <a:gd name="connsiteY5" fmla="*/ 1296236 h 1296236"/>
                <a:gd name="connsiteX6" fmla="*/ 209366 w 8437023"/>
                <a:gd name="connsiteY6" fmla="*/ 1296236 h 1296236"/>
                <a:gd name="connsiteX7" fmla="*/ 0 w 8437023"/>
                <a:gd name="connsiteY7" fmla="*/ 1080196 h 1296236"/>
                <a:gd name="connsiteX8" fmla="*/ 0 w 8437023"/>
                <a:gd name="connsiteY8" fmla="*/ 216038 h 1296236"/>
                <a:gd name="connsiteX0" fmla="*/ 0 w 8437023"/>
                <a:gd name="connsiteY0" fmla="*/ 216038 h 1296236"/>
                <a:gd name="connsiteX1" fmla="*/ 209366 w 8437023"/>
                <a:gd name="connsiteY1" fmla="*/ 0 h 1296236"/>
                <a:gd name="connsiteX2" fmla="*/ 8227656 w 8437023"/>
                <a:gd name="connsiteY2" fmla="*/ 0 h 1296236"/>
                <a:gd name="connsiteX3" fmla="*/ 8437023 w 8437023"/>
                <a:gd name="connsiteY3" fmla="*/ 216038 h 1296236"/>
                <a:gd name="connsiteX4" fmla="*/ 8437023 w 8437023"/>
                <a:gd name="connsiteY4" fmla="*/ 1080196 h 1296236"/>
                <a:gd name="connsiteX5" fmla="*/ 8227656 w 8437023"/>
                <a:gd name="connsiteY5" fmla="*/ 1296236 h 1296236"/>
                <a:gd name="connsiteX6" fmla="*/ 209366 w 8437023"/>
                <a:gd name="connsiteY6" fmla="*/ 1296236 h 1296236"/>
                <a:gd name="connsiteX7" fmla="*/ 0 w 8437023"/>
                <a:gd name="connsiteY7" fmla="*/ 1080196 h 1296236"/>
                <a:gd name="connsiteX8" fmla="*/ 0 w 8437023"/>
                <a:gd name="connsiteY8" fmla="*/ 216038 h 1296236"/>
                <a:gd name="connsiteX0" fmla="*/ 0 w 8437023"/>
                <a:gd name="connsiteY0" fmla="*/ 216038 h 1296236"/>
                <a:gd name="connsiteX1" fmla="*/ 209366 w 8437023"/>
                <a:gd name="connsiteY1" fmla="*/ 0 h 1296236"/>
                <a:gd name="connsiteX2" fmla="*/ 8227656 w 8437023"/>
                <a:gd name="connsiteY2" fmla="*/ 0 h 1296236"/>
                <a:gd name="connsiteX3" fmla="*/ 8437023 w 8437023"/>
                <a:gd name="connsiteY3" fmla="*/ 216038 h 1296236"/>
                <a:gd name="connsiteX4" fmla="*/ 8437023 w 8437023"/>
                <a:gd name="connsiteY4" fmla="*/ 1080196 h 1296236"/>
                <a:gd name="connsiteX5" fmla="*/ 8227656 w 8437023"/>
                <a:gd name="connsiteY5" fmla="*/ 1296236 h 1296236"/>
                <a:gd name="connsiteX6" fmla="*/ 209366 w 8437023"/>
                <a:gd name="connsiteY6" fmla="*/ 1296236 h 1296236"/>
                <a:gd name="connsiteX7" fmla="*/ 0 w 8437023"/>
                <a:gd name="connsiteY7" fmla="*/ 1080196 h 1296236"/>
                <a:gd name="connsiteX8" fmla="*/ 0 w 8437023"/>
                <a:gd name="connsiteY8" fmla="*/ 216038 h 12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7023" h="1296236" fill="none" extrusionOk="0">
                  <a:moveTo>
                    <a:pt x="0" y="216038"/>
                  </a:moveTo>
                  <a:cubicBezTo>
                    <a:pt x="1409" y="135658"/>
                    <a:pt x="108605" y="25300"/>
                    <a:pt x="209366" y="0"/>
                  </a:cubicBezTo>
                  <a:cubicBezTo>
                    <a:pt x="3484608" y="92556"/>
                    <a:pt x="6483224" y="324872"/>
                    <a:pt x="8227656" y="0"/>
                  </a:cubicBezTo>
                  <a:cubicBezTo>
                    <a:pt x="8335123" y="-58213"/>
                    <a:pt x="8388917" y="81670"/>
                    <a:pt x="8437023" y="216038"/>
                  </a:cubicBezTo>
                  <a:cubicBezTo>
                    <a:pt x="8474684" y="656733"/>
                    <a:pt x="8444749" y="830576"/>
                    <a:pt x="8437023" y="1080196"/>
                  </a:cubicBezTo>
                  <a:cubicBezTo>
                    <a:pt x="8444598" y="1160024"/>
                    <a:pt x="8314783" y="1263203"/>
                    <a:pt x="8227656" y="1296236"/>
                  </a:cubicBezTo>
                  <a:cubicBezTo>
                    <a:pt x="4410461" y="1383347"/>
                    <a:pt x="3511999" y="1430828"/>
                    <a:pt x="209366" y="1296236"/>
                  </a:cubicBezTo>
                  <a:cubicBezTo>
                    <a:pt x="122902" y="1292783"/>
                    <a:pt x="-36022" y="1206783"/>
                    <a:pt x="0" y="1080196"/>
                  </a:cubicBezTo>
                  <a:cubicBezTo>
                    <a:pt x="30974" y="741316"/>
                    <a:pt x="29489" y="622638"/>
                    <a:pt x="0" y="216038"/>
                  </a:cubicBezTo>
                  <a:close/>
                </a:path>
                <a:path w="8437023" h="1296236" stroke="0" extrusionOk="0">
                  <a:moveTo>
                    <a:pt x="0" y="216038"/>
                  </a:moveTo>
                  <a:cubicBezTo>
                    <a:pt x="-3795" y="132912"/>
                    <a:pt x="98825" y="-1904"/>
                    <a:pt x="209366" y="0"/>
                  </a:cubicBezTo>
                  <a:cubicBezTo>
                    <a:pt x="1401193" y="-34419"/>
                    <a:pt x="5027379" y="716407"/>
                    <a:pt x="8227656" y="0"/>
                  </a:cubicBezTo>
                  <a:cubicBezTo>
                    <a:pt x="8312010" y="-3705"/>
                    <a:pt x="8455697" y="82110"/>
                    <a:pt x="8437023" y="216038"/>
                  </a:cubicBezTo>
                  <a:cubicBezTo>
                    <a:pt x="8404929" y="565199"/>
                    <a:pt x="8512367" y="903257"/>
                    <a:pt x="8437023" y="1080196"/>
                  </a:cubicBezTo>
                  <a:cubicBezTo>
                    <a:pt x="8431185" y="1190645"/>
                    <a:pt x="8304812" y="1282956"/>
                    <a:pt x="8227656" y="1296236"/>
                  </a:cubicBezTo>
                  <a:cubicBezTo>
                    <a:pt x="5709898" y="1024465"/>
                    <a:pt x="1985852" y="1519628"/>
                    <a:pt x="209366" y="1296236"/>
                  </a:cubicBezTo>
                  <a:cubicBezTo>
                    <a:pt x="99193" y="1317728"/>
                    <a:pt x="-11143" y="1174810"/>
                    <a:pt x="0" y="1080196"/>
                  </a:cubicBezTo>
                  <a:cubicBezTo>
                    <a:pt x="-4457" y="840917"/>
                    <a:pt x="-36324" y="486984"/>
                    <a:pt x="0" y="216038"/>
                  </a:cubicBezTo>
                  <a:close/>
                </a:path>
                <a:path w="8437023" h="1296236" fill="none" stroke="0" extrusionOk="0">
                  <a:moveTo>
                    <a:pt x="0" y="216038"/>
                  </a:moveTo>
                  <a:cubicBezTo>
                    <a:pt x="10162" y="107297"/>
                    <a:pt x="118151" y="12641"/>
                    <a:pt x="209366" y="0"/>
                  </a:cubicBezTo>
                  <a:cubicBezTo>
                    <a:pt x="4420812" y="441270"/>
                    <a:pt x="5968809" y="450232"/>
                    <a:pt x="8227656" y="0"/>
                  </a:cubicBezTo>
                  <a:cubicBezTo>
                    <a:pt x="8340162" y="-38851"/>
                    <a:pt x="8434170" y="66785"/>
                    <a:pt x="8437023" y="216038"/>
                  </a:cubicBezTo>
                  <a:cubicBezTo>
                    <a:pt x="8433368" y="645944"/>
                    <a:pt x="8475850" y="806622"/>
                    <a:pt x="8437023" y="1080196"/>
                  </a:cubicBezTo>
                  <a:cubicBezTo>
                    <a:pt x="8440051" y="1190882"/>
                    <a:pt x="8324649" y="1275323"/>
                    <a:pt x="8227656" y="1296236"/>
                  </a:cubicBezTo>
                  <a:cubicBezTo>
                    <a:pt x="4276416" y="1168519"/>
                    <a:pt x="3456991" y="1222993"/>
                    <a:pt x="209366" y="1296236"/>
                  </a:cubicBezTo>
                  <a:cubicBezTo>
                    <a:pt x="77115" y="1284292"/>
                    <a:pt x="-28270" y="1174453"/>
                    <a:pt x="0" y="1080196"/>
                  </a:cubicBezTo>
                  <a:cubicBezTo>
                    <a:pt x="8959" y="756197"/>
                    <a:pt x="25613" y="628730"/>
                    <a:pt x="0" y="216038"/>
                  </a:cubicBezTo>
                  <a:close/>
                </a:path>
                <a:path w="8437023" h="1296236" fill="none" stroke="0" extrusionOk="0">
                  <a:moveTo>
                    <a:pt x="0" y="216038"/>
                  </a:moveTo>
                  <a:cubicBezTo>
                    <a:pt x="7588" y="116679"/>
                    <a:pt x="100926" y="13485"/>
                    <a:pt x="209366" y="0"/>
                  </a:cubicBezTo>
                  <a:cubicBezTo>
                    <a:pt x="4040572" y="207497"/>
                    <a:pt x="6179920" y="323633"/>
                    <a:pt x="8227656" y="0"/>
                  </a:cubicBezTo>
                  <a:cubicBezTo>
                    <a:pt x="8325530" y="-48945"/>
                    <a:pt x="8414729" y="69597"/>
                    <a:pt x="8437023" y="216038"/>
                  </a:cubicBezTo>
                  <a:cubicBezTo>
                    <a:pt x="8456023" y="628917"/>
                    <a:pt x="8470985" y="805728"/>
                    <a:pt x="8437023" y="1080196"/>
                  </a:cubicBezTo>
                  <a:cubicBezTo>
                    <a:pt x="8429064" y="1180448"/>
                    <a:pt x="8307634" y="1269056"/>
                    <a:pt x="8227656" y="1296236"/>
                  </a:cubicBezTo>
                  <a:cubicBezTo>
                    <a:pt x="4264996" y="1220014"/>
                    <a:pt x="3377272" y="1349832"/>
                    <a:pt x="209366" y="1296236"/>
                  </a:cubicBezTo>
                  <a:cubicBezTo>
                    <a:pt x="93062" y="1288776"/>
                    <a:pt x="-36754" y="1194975"/>
                    <a:pt x="0" y="1080196"/>
                  </a:cubicBezTo>
                  <a:cubicBezTo>
                    <a:pt x="27808" y="750010"/>
                    <a:pt x="13111" y="634365"/>
                    <a:pt x="0" y="216038"/>
                  </a:cubicBezTo>
                  <a:close/>
                </a:path>
              </a:pathLst>
            </a:custGeom>
            <a:ln w="28575">
              <a:solidFill>
                <a:srgbClr val="002060"/>
              </a:solidFill>
              <a:extLst>
                <a:ext uri="{C807C97D-BFC1-408E-A445-0C87EB9F89A2}">
                  <ask:lineSketchStyleProps xmlns:ask="http://schemas.microsoft.com/office/drawing/2018/sketchyshapes" xmlns="" sd="852854689">
                    <a:custGeom>
                      <a:avLst/>
                      <a:gdLst>
                        <a:gd name="connsiteX0" fmla="*/ 0 w 8437023"/>
                        <a:gd name="connsiteY0" fmla="*/ 202267 h 1213606"/>
                        <a:gd name="connsiteX1" fmla="*/ 209366 w 8437023"/>
                        <a:gd name="connsiteY1" fmla="*/ 0 h 1213606"/>
                        <a:gd name="connsiteX2" fmla="*/ 8227656 w 8437023"/>
                        <a:gd name="connsiteY2" fmla="*/ 0 h 1213606"/>
                        <a:gd name="connsiteX3" fmla="*/ 8437023 w 8437023"/>
                        <a:gd name="connsiteY3" fmla="*/ 202267 h 1213606"/>
                        <a:gd name="connsiteX4" fmla="*/ 8437023 w 8437023"/>
                        <a:gd name="connsiteY4" fmla="*/ 1011338 h 1213606"/>
                        <a:gd name="connsiteX5" fmla="*/ 8227656 w 8437023"/>
                        <a:gd name="connsiteY5" fmla="*/ 1213606 h 1213606"/>
                        <a:gd name="connsiteX6" fmla="*/ 209366 w 8437023"/>
                        <a:gd name="connsiteY6" fmla="*/ 1213606 h 1213606"/>
                        <a:gd name="connsiteX7" fmla="*/ 0 w 8437023"/>
                        <a:gd name="connsiteY7" fmla="*/ 1011338 h 1213606"/>
                        <a:gd name="connsiteX8" fmla="*/ 0 w 8437023"/>
                        <a:gd name="connsiteY8" fmla="*/ 202267 h 1213606"/>
                        <a:gd name="connsiteX0" fmla="*/ 0 w 8437023"/>
                        <a:gd name="connsiteY0" fmla="*/ 202267 h 1213606"/>
                        <a:gd name="connsiteX1" fmla="*/ 209366 w 8437023"/>
                        <a:gd name="connsiteY1" fmla="*/ 0 h 1213606"/>
                        <a:gd name="connsiteX2" fmla="*/ 8227656 w 8437023"/>
                        <a:gd name="connsiteY2" fmla="*/ 0 h 1213606"/>
                        <a:gd name="connsiteX3" fmla="*/ 8437023 w 8437023"/>
                        <a:gd name="connsiteY3" fmla="*/ 202267 h 1213606"/>
                        <a:gd name="connsiteX4" fmla="*/ 8437023 w 8437023"/>
                        <a:gd name="connsiteY4" fmla="*/ 1011338 h 1213606"/>
                        <a:gd name="connsiteX5" fmla="*/ 8227656 w 8437023"/>
                        <a:gd name="connsiteY5" fmla="*/ 1213606 h 1213606"/>
                        <a:gd name="connsiteX6" fmla="*/ 209366 w 8437023"/>
                        <a:gd name="connsiteY6" fmla="*/ 1213606 h 1213606"/>
                        <a:gd name="connsiteX7" fmla="*/ 0 w 8437023"/>
                        <a:gd name="connsiteY7" fmla="*/ 1011338 h 1213606"/>
                        <a:gd name="connsiteX8" fmla="*/ 0 w 8437023"/>
                        <a:gd name="connsiteY8" fmla="*/ 202267 h 12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7023" h="1213606" fill="none" extrusionOk="0">
                          <a:moveTo>
                            <a:pt x="0" y="202267"/>
                          </a:moveTo>
                          <a:cubicBezTo>
                            <a:pt x="638" y="107468"/>
                            <a:pt x="98282" y="7467"/>
                            <a:pt x="209366" y="0"/>
                          </a:cubicBezTo>
                          <a:cubicBezTo>
                            <a:pt x="3838211" y="67007"/>
                            <a:pt x="6378074" y="84780"/>
                            <a:pt x="8227656" y="0"/>
                          </a:cubicBezTo>
                          <a:cubicBezTo>
                            <a:pt x="8337831" y="-37047"/>
                            <a:pt x="8406154" y="81346"/>
                            <a:pt x="8437023" y="202267"/>
                          </a:cubicBezTo>
                          <a:cubicBezTo>
                            <a:pt x="8445933" y="596859"/>
                            <a:pt x="8449498" y="768859"/>
                            <a:pt x="8437023" y="1011338"/>
                          </a:cubicBezTo>
                          <a:cubicBezTo>
                            <a:pt x="8441458" y="1100996"/>
                            <a:pt x="8322118" y="1190378"/>
                            <a:pt x="8227656" y="1213606"/>
                          </a:cubicBezTo>
                          <a:cubicBezTo>
                            <a:pt x="4295080" y="1256617"/>
                            <a:pt x="3500499" y="1203955"/>
                            <a:pt x="209366" y="1213606"/>
                          </a:cubicBezTo>
                          <a:cubicBezTo>
                            <a:pt x="116489" y="1211052"/>
                            <a:pt x="-18386" y="1126591"/>
                            <a:pt x="0" y="1011338"/>
                          </a:cubicBezTo>
                          <a:cubicBezTo>
                            <a:pt x="29408" y="696791"/>
                            <a:pt x="31405" y="587574"/>
                            <a:pt x="0" y="202267"/>
                          </a:cubicBezTo>
                          <a:close/>
                        </a:path>
                        <a:path w="8437023" h="1213606" stroke="0" extrusionOk="0">
                          <a:moveTo>
                            <a:pt x="0" y="202267"/>
                          </a:moveTo>
                          <a:cubicBezTo>
                            <a:pt x="1225" y="113182"/>
                            <a:pt x="99962" y="8958"/>
                            <a:pt x="209366" y="0"/>
                          </a:cubicBezTo>
                          <a:cubicBezTo>
                            <a:pt x="1397174" y="9652"/>
                            <a:pt x="4661667" y="203985"/>
                            <a:pt x="8227656" y="0"/>
                          </a:cubicBezTo>
                          <a:cubicBezTo>
                            <a:pt x="8323492" y="-4553"/>
                            <a:pt x="8450297" y="75785"/>
                            <a:pt x="8437023" y="202267"/>
                          </a:cubicBezTo>
                          <a:cubicBezTo>
                            <a:pt x="8385049" y="531412"/>
                            <a:pt x="8502497" y="843721"/>
                            <a:pt x="8437023" y="1011338"/>
                          </a:cubicBezTo>
                          <a:cubicBezTo>
                            <a:pt x="8430891" y="1115724"/>
                            <a:pt x="8311727" y="1204758"/>
                            <a:pt x="8227656" y="1213606"/>
                          </a:cubicBezTo>
                          <a:cubicBezTo>
                            <a:pt x="5703389" y="1022273"/>
                            <a:pt x="1991745" y="1384811"/>
                            <a:pt x="209366" y="1213606"/>
                          </a:cubicBezTo>
                          <a:cubicBezTo>
                            <a:pt x="94394" y="1220787"/>
                            <a:pt x="-9899" y="1105541"/>
                            <a:pt x="0" y="1011338"/>
                          </a:cubicBezTo>
                          <a:cubicBezTo>
                            <a:pt x="-5712" y="803684"/>
                            <a:pt x="-37191" y="468781"/>
                            <a:pt x="0" y="202267"/>
                          </a:cubicBezTo>
                          <a:close/>
                        </a:path>
                        <a:path w="8437023" h="1213606" fill="none" stroke="0" extrusionOk="0">
                          <a:moveTo>
                            <a:pt x="0" y="202267"/>
                          </a:moveTo>
                          <a:cubicBezTo>
                            <a:pt x="5393" y="102805"/>
                            <a:pt x="105074" y="22301"/>
                            <a:pt x="209366" y="0"/>
                          </a:cubicBezTo>
                          <a:cubicBezTo>
                            <a:pt x="4262610" y="232097"/>
                            <a:pt x="6136671" y="313397"/>
                            <a:pt x="8227656" y="0"/>
                          </a:cubicBezTo>
                          <a:cubicBezTo>
                            <a:pt x="8335180" y="-18995"/>
                            <a:pt x="8432016" y="72408"/>
                            <a:pt x="8437023" y="202267"/>
                          </a:cubicBezTo>
                          <a:cubicBezTo>
                            <a:pt x="8446291" y="589656"/>
                            <a:pt x="8462483" y="746693"/>
                            <a:pt x="8437023" y="1011338"/>
                          </a:cubicBezTo>
                          <a:cubicBezTo>
                            <a:pt x="8430139" y="1113451"/>
                            <a:pt x="8328803" y="1199091"/>
                            <a:pt x="8227656" y="1213606"/>
                          </a:cubicBezTo>
                          <a:cubicBezTo>
                            <a:pt x="4216890" y="1140777"/>
                            <a:pt x="3482944" y="1157820"/>
                            <a:pt x="209366" y="1213606"/>
                          </a:cubicBezTo>
                          <a:cubicBezTo>
                            <a:pt x="89398" y="1211277"/>
                            <a:pt x="-23005" y="1121447"/>
                            <a:pt x="0" y="1011338"/>
                          </a:cubicBezTo>
                          <a:cubicBezTo>
                            <a:pt x="27360" y="701412"/>
                            <a:pt x="27993" y="595875"/>
                            <a:pt x="0" y="2022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Hộp Văn bản 27">
              <a:extLst>
                <a:ext uri="{FF2B5EF4-FFF2-40B4-BE49-F238E27FC236}">
                  <a16:creationId xmlns:a16="http://schemas.microsoft.com/office/drawing/2014/main" id="{9EAE24C5-499D-E0CB-F916-1C87203A209B}"/>
                </a:ext>
              </a:extLst>
            </p:cNvPr>
            <p:cNvSpPr txBox="1"/>
            <p:nvPr/>
          </p:nvSpPr>
          <p:spPr>
            <a:xfrm>
              <a:off x="5101678" y="2694617"/>
              <a:ext cx="8437022" cy="83769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Giúp đỡ bạn bè trong học tập</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1" name="Nhóm 30">
            <a:extLst>
              <a:ext uri="{FF2B5EF4-FFF2-40B4-BE49-F238E27FC236}">
                <a16:creationId xmlns:a16="http://schemas.microsoft.com/office/drawing/2014/main" id="{9CC6C4A1-2F78-DA3F-07C2-B22B445A7ED8}"/>
              </a:ext>
            </a:extLst>
          </p:cNvPr>
          <p:cNvGrpSpPr/>
          <p:nvPr/>
        </p:nvGrpSpPr>
        <p:grpSpPr>
          <a:xfrm>
            <a:off x="1739841" y="5184529"/>
            <a:ext cx="8612070" cy="1081496"/>
            <a:chOff x="5101678" y="2384865"/>
            <a:chExt cx="8437023" cy="1296236"/>
          </a:xfrm>
        </p:grpSpPr>
        <p:sp>
          <p:nvSpPr>
            <p:cNvPr id="32" name="Flowchart: Alternate Process 5">
              <a:extLst>
                <a:ext uri="{FF2B5EF4-FFF2-40B4-BE49-F238E27FC236}">
                  <a16:creationId xmlns:a16="http://schemas.microsoft.com/office/drawing/2014/main" id="{8886E978-2A34-C7A2-6961-FC87F3F7A354}"/>
                </a:ext>
              </a:extLst>
            </p:cNvPr>
            <p:cNvSpPr/>
            <p:nvPr/>
          </p:nvSpPr>
          <p:spPr>
            <a:xfrm>
              <a:off x="5101678" y="2384865"/>
              <a:ext cx="8437023" cy="1296236"/>
            </a:xfrm>
            <a:custGeom>
              <a:avLst/>
              <a:gdLst>
                <a:gd name="connsiteX0" fmla="*/ 0 w 8437023"/>
                <a:gd name="connsiteY0" fmla="*/ 216038 h 1296236"/>
                <a:gd name="connsiteX1" fmla="*/ 209366 w 8437023"/>
                <a:gd name="connsiteY1" fmla="*/ 0 h 1296236"/>
                <a:gd name="connsiteX2" fmla="*/ 8227656 w 8437023"/>
                <a:gd name="connsiteY2" fmla="*/ 0 h 1296236"/>
                <a:gd name="connsiteX3" fmla="*/ 8437023 w 8437023"/>
                <a:gd name="connsiteY3" fmla="*/ 216038 h 1296236"/>
                <a:gd name="connsiteX4" fmla="*/ 8437023 w 8437023"/>
                <a:gd name="connsiteY4" fmla="*/ 1080196 h 1296236"/>
                <a:gd name="connsiteX5" fmla="*/ 8227656 w 8437023"/>
                <a:gd name="connsiteY5" fmla="*/ 1296235 h 1296236"/>
                <a:gd name="connsiteX6" fmla="*/ 209366 w 8437023"/>
                <a:gd name="connsiteY6" fmla="*/ 1296235 h 1296236"/>
                <a:gd name="connsiteX7" fmla="*/ 0 w 8437023"/>
                <a:gd name="connsiteY7" fmla="*/ 1080196 h 1296236"/>
                <a:gd name="connsiteX8" fmla="*/ 0 w 8437023"/>
                <a:gd name="connsiteY8" fmla="*/ 216038 h 1296236"/>
                <a:gd name="connsiteX0" fmla="*/ 0 w 8437023"/>
                <a:gd name="connsiteY0" fmla="*/ 216038 h 1296236"/>
                <a:gd name="connsiteX1" fmla="*/ 209366 w 8437023"/>
                <a:gd name="connsiteY1" fmla="*/ 0 h 1296236"/>
                <a:gd name="connsiteX2" fmla="*/ 8227656 w 8437023"/>
                <a:gd name="connsiteY2" fmla="*/ 0 h 1296236"/>
                <a:gd name="connsiteX3" fmla="*/ 8437023 w 8437023"/>
                <a:gd name="connsiteY3" fmla="*/ 216038 h 1296236"/>
                <a:gd name="connsiteX4" fmla="*/ 8437023 w 8437023"/>
                <a:gd name="connsiteY4" fmla="*/ 1080196 h 1296236"/>
                <a:gd name="connsiteX5" fmla="*/ 8227656 w 8437023"/>
                <a:gd name="connsiteY5" fmla="*/ 1296235 h 1296236"/>
                <a:gd name="connsiteX6" fmla="*/ 209366 w 8437023"/>
                <a:gd name="connsiteY6" fmla="*/ 1296235 h 1296236"/>
                <a:gd name="connsiteX7" fmla="*/ 0 w 8437023"/>
                <a:gd name="connsiteY7" fmla="*/ 1080196 h 1296236"/>
                <a:gd name="connsiteX8" fmla="*/ 0 w 8437023"/>
                <a:gd name="connsiteY8" fmla="*/ 216038 h 1296236"/>
                <a:gd name="connsiteX0" fmla="*/ 0 w 8437023"/>
                <a:gd name="connsiteY0" fmla="*/ 216038 h 1296236"/>
                <a:gd name="connsiteX1" fmla="*/ 209366 w 8437023"/>
                <a:gd name="connsiteY1" fmla="*/ 0 h 1296236"/>
                <a:gd name="connsiteX2" fmla="*/ 8227656 w 8437023"/>
                <a:gd name="connsiteY2" fmla="*/ 0 h 1296236"/>
                <a:gd name="connsiteX3" fmla="*/ 8437023 w 8437023"/>
                <a:gd name="connsiteY3" fmla="*/ 216038 h 1296236"/>
                <a:gd name="connsiteX4" fmla="*/ 8437023 w 8437023"/>
                <a:gd name="connsiteY4" fmla="*/ 1080196 h 1296236"/>
                <a:gd name="connsiteX5" fmla="*/ 8227656 w 8437023"/>
                <a:gd name="connsiteY5" fmla="*/ 1296235 h 1296236"/>
                <a:gd name="connsiteX6" fmla="*/ 209366 w 8437023"/>
                <a:gd name="connsiteY6" fmla="*/ 1296235 h 1296236"/>
                <a:gd name="connsiteX7" fmla="*/ 0 w 8437023"/>
                <a:gd name="connsiteY7" fmla="*/ 1080196 h 1296236"/>
                <a:gd name="connsiteX8" fmla="*/ 0 w 8437023"/>
                <a:gd name="connsiteY8" fmla="*/ 216038 h 12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7023" h="1296236" fill="none" extrusionOk="0">
                  <a:moveTo>
                    <a:pt x="0" y="216038"/>
                  </a:moveTo>
                  <a:cubicBezTo>
                    <a:pt x="770" y="117686"/>
                    <a:pt x="102644" y="14796"/>
                    <a:pt x="209366" y="0"/>
                  </a:cubicBezTo>
                  <a:cubicBezTo>
                    <a:pt x="3526156" y="88274"/>
                    <a:pt x="6480767" y="309940"/>
                    <a:pt x="8227656" y="0"/>
                  </a:cubicBezTo>
                  <a:cubicBezTo>
                    <a:pt x="8334952" y="-56493"/>
                    <a:pt x="8403753" y="86687"/>
                    <a:pt x="8437023" y="216038"/>
                  </a:cubicBezTo>
                  <a:cubicBezTo>
                    <a:pt x="8449957" y="639790"/>
                    <a:pt x="8433507" y="850036"/>
                    <a:pt x="8437023" y="1080196"/>
                  </a:cubicBezTo>
                  <a:cubicBezTo>
                    <a:pt x="8444452" y="1161692"/>
                    <a:pt x="8321229" y="1271492"/>
                    <a:pt x="8227656" y="1296235"/>
                  </a:cubicBezTo>
                  <a:cubicBezTo>
                    <a:pt x="4467941" y="1401052"/>
                    <a:pt x="3511692" y="1421115"/>
                    <a:pt x="209366" y="1296235"/>
                  </a:cubicBezTo>
                  <a:cubicBezTo>
                    <a:pt x="125293" y="1292682"/>
                    <a:pt x="-32987" y="1206060"/>
                    <a:pt x="0" y="1080196"/>
                  </a:cubicBezTo>
                  <a:cubicBezTo>
                    <a:pt x="44740" y="716806"/>
                    <a:pt x="19423" y="598112"/>
                    <a:pt x="0" y="216038"/>
                  </a:cubicBezTo>
                  <a:close/>
                </a:path>
                <a:path w="8437023" h="1296236" stroke="0" extrusionOk="0">
                  <a:moveTo>
                    <a:pt x="0" y="216038"/>
                  </a:moveTo>
                  <a:cubicBezTo>
                    <a:pt x="-2213" y="127069"/>
                    <a:pt x="98291" y="-6027"/>
                    <a:pt x="209366" y="0"/>
                  </a:cubicBezTo>
                  <a:cubicBezTo>
                    <a:pt x="1458884" y="-660409"/>
                    <a:pt x="4705612" y="246823"/>
                    <a:pt x="8227656" y="0"/>
                  </a:cubicBezTo>
                  <a:cubicBezTo>
                    <a:pt x="8306374" y="-3313"/>
                    <a:pt x="8464147" y="83706"/>
                    <a:pt x="8437023" y="216038"/>
                  </a:cubicBezTo>
                  <a:cubicBezTo>
                    <a:pt x="8418817" y="563861"/>
                    <a:pt x="8550262" y="910779"/>
                    <a:pt x="8437023" y="1080196"/>
                  </a:cubicBezTo>
                  <a:cubicBezTo>
                    <a:pt x="8430473" y="1194083"/>
                    <a:pt x="8307779" y="1285280"/>
                    <a:pt x="8227656" y="1296235"/>
                  </a:cubicBezTo>
                  <a:cubicBezTo>
                    <a:pt x="5728607" y="847880"/>
                    <a:pt x="1972808" y="1587506"/>
                    <a:pt x="209366" y="1296235"/>
                  </a:cubicBezTo>
                  <a:cubicBezTo>
                    <a:pt x="104804" y="1332272"/>
                    <a:pt x="-14476" y="1160972"/>
                    <a:pt x="0" y="1080196"/>
                  </a:cubicBezTo>
                  <a:cubicBezTo>
                    <a:pt x="-527" y="788623"/>
                    <a:pt x="-35853" y="480646"/>
                    <a:pt x="0" y="216038"/>
                  </a:cubicBezTo>
                  <a:close/>
                </a:path>
                <a:path w="8437023" h="1296236" fill="none" stroke="0" extrusionOk="0">
                  <a:moveTo>
                    <a:pt x="0" y="216038"/>
                  </a:moveTo>
                  <a:cubicBezTo>
                    <a:pt x="19552" y="105026"/>
                    <a:pt x="113272" y="-4339"/>
                    <a:pt x="209366" y="0"/>
                  </a:cubicBezTo>
                  <a:cubicBezTo>
                    <a:pt x="4438540" y="442113"/>
                    <a:pt x="5942138" y="410498"/>
                    <a:pt x="8227656" y="0"/>
                  </a:cubicBezTo>
                  <a:cubicBezTo>
                    <a:pt x="8331606" y="-47254"/>
                    <a:pt x="8432512" y="74651"/>
                    <a:pt x="8437023" y="216038"/>
                  </a:cubicBezTo>
                  <a:cubicBezTo>
                    <a:pt x="8433928" y="647140"/>
                    <a:pt x="8477214" y="801548"/>
                    <a:pt x="8437023" y="1080196"/>
                  </a:cubicBezTo>
                  <a:cubicBezTo>
                    <a:pt x="8447896" y="1189230"/>
                    <a:pt x="8317210" y="1275615"/>
                    <a:pt x="8227656" y="1296235"/>
                  </a:cubicBezTo>
                  <a:cubicBezTo>
                    <a:pt x="4253852" y="1165253"/>
                    <a:pt x="3393321" y="1184544"/>
                    <a:pt x="209366" y="1296235"/>
                  </a:cubicBezTo>
                  <a:cubicBezTo>
                    <a:pt x="70988" y="1286771"/>
                    <a:pt x="-20034" y="1181860"/>
                    <a:pt x="0" y="1080196"/>
                  </a:cubicBezTo>
                  <a:cubicBezTo>
                    <a:pt x="7279" y="757297"/>
                    <a:pt x="6078" y="623112"/>
                    <a:pt x="0" y="216038"/>
                  </a:cubicBezTo>
                  <a:close/>
                </a:path>
                <a:path w="8437023" h="1296236" fill="none" stroke="0" extrusionOk="0">
                  <a:moveTo>
                    <a:pt x="0" y="216038"/>
                  </a:moveTo>
                  <a:cubicBezTo>
                    <a:pt x="11413" y="115692"/>
                    <a:pt x="107180" y="25296"/>
                    <a:pt x="209366" y="0"/>
                  </a:cubicBezTo>
                  <a:cubicBezTo>
                    <a:pt x="3851080" y="225127"/>
                    <a:pt x="6284215" y="336814"/>
                    <a:pt x="8227656" y="0"/>
                  </a:cubicBezTo>
                  <a:cubicBezTo>
                    <a:pt x="8320429" y="-52422"/>
                    <a:pt x="8416716" y="88514"/>
                    <a:pt x="8437023" y="216038"/>
                  </a:cubicBezTo>
                  <a:cubicBezTo>
                    <a:pt x="8467264" y="620286"/>
                    <a:pt x="8472442" y="805186"/>
                    <a:pt x="8437023" y="1080196"/>
                  </a:cubicBezTo>
                  <a:cubicBezTo>
                    <a:pt x="8436494" y="1181454"/>
                    <a:pt x="8316962" y="1271967"/>
                    <a:pt x="8227656" y="1296235"/>
                  </a:cubicBezTo>
                  <a:cubicBezTo>
                    <a:pt x="4300398" y="1273541"/>
                    <a:pt x="3479198" y="1279612"/>
                    <a:pt x="209366" y="1296235"/>
                  </a:cubicBezTo>
                  <a:cubicBezTo>
                    <a:pt x="84430" y="1291281"/>
                    <a:pt x="-36557" y="1195627"/>
                    <a:pt x="0" y="1080196"/>
                  </a:cubicBezTo>
                  <a:cubicBezTo>
                    <a:pt x="36384" y="733535"/>
                    <a:pt x="10045" y="622017"/>
                    <a:pt x="0" y="216038"/>
                  </a:cubicBezTo>
                  <a:close/>
                </a:path>
              </a:pathLst>
            </a:custGeom>
            <a:ln w="28575">
              <a:solidFill>
                <a:srgbClr val="002060"/>
              </a:solidFill>
              <a:extLst>
                <a:ext uri="{C807C97D-BFC1-408E-A445-0C87EB9F89A2}">
                  <ask:lineSketchStyleProps xmlns:ask="http://schemas.microsoft.com/office/drawing/2018/sketchyshapes" xmlns="" sd="852854689">
                    <a:custGeom>
                      <a:avLst/>
                      <a:gdLst>
                        <a:gd name="connsiteX0" fmla="*/ 0 w 10009166"/>
                        <a:gd name="connsiteY0" fmla="*/ 270711 h 1624269"/>
                        <a:gd name="connsiteX1" fmla="*/ 248379 w 10009166"/>
                        <a:gd name="connsiteY1" fmla="*/ 0 h 1624269"/>
                        <a:gd name="connsiteX2" fmla="*/ 9760786 w 10009166"/>
                        <a:gd name="connsiteY2" fmla="*/ 0 h 1624269"/>
                        <a:gd name="connsiteX3" fmla="*/ 10009166 w 10009166"/>
                        <a:gd name="connsiteY3" fmla="*/ 270711 h 1624269"/>
                        <a:gd name="connsiteX4" fmla="*/ 10009166 w 10009166"/>
                        <a:gd name="connsiteY4" fmla="*/ 1353557 h 1624269"/>
                        <a:gd name="connsiteX5" fmla="*/ 9760786 w 10009166"/>
                        <a:gd name="connsiteY5" fmla="*/ 1624268 h 1624269"/>
                        <a:gd name="connsiteX6" fmla="*/ 248379 w 10009166"/>
                        <a:gd name="connsiteY6" fmla="*/ 1624268 h 1624269"/>
                        <a:gd name="connsiteX7" fmla="*/ 0 w 10009166"/>
                        <a:gd name="connsiteY7" fmla="*/ 1353557 h 1624269"/>
                        <a:gd name="connsiteX8" fmla="*/ 0 w 10009166"/>
                        <a:gd name="connsiteY8" fmla="*/ 270711 h 1624269"/>
                        <a:gd name="connsiteX0" fmla="*/ 0 w 10009166"/>
                        <a:gd name="connsiteY0" fmla="*/ 270711 h 1624269"/>
                        <a:gd name="connsiteX1" fmla="*/ 248379 w 10009166"/>
                        <a:gd name="connsiteY1" fmla="*/ 0 h 1624269"/>
                        <a:gd name="connsiteX2" fmla="*/ 9760786 w 10009166"/>
                        <a:gd name="connsiteY2" fmla="*/ 0 h 1624269"/>
                        <a:gd name="connsiteX3" fmla="*/ 10009166 w 10009166"/>
                        <a:gd name="connsiteY3" fmla="*/ 270711 h 1624269"/>
                        <a:gd name="connsiteX4" fmla="*/ 10009166 w 10009166"/>
                        <a:gd name="connsiteY4" fmla="*/ 1353557 h 1624269"/>
                        <a:gd name="connsiteX5" fmla="*/ 9760786 w 10009166"/>
                        <a:gd name="connsiteY5" fmla="*/ 1624268 h 1624269"/>
                        <a:gd name="connsiteX6" fmla="*/ 248379 w 10009166"/>
                        <a:gd name="connsiteY6" fmla="*/ 1624268 h 1624269"/>
                        <a:gd name="connsiteX7" fmla="*/ 0 w 10009166"/>
                        <a:gd name="connsiteY7" fmla="*/ 1353557 h 1624269"/>
                        <a:gd name="connsiteX8" fmla="*/ 0 w 10009166"/>
                        <a:gd name="connsiteY8" fmla="*/ 270711 h 162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9166" h="1624269" fill="none" extrusionOk="0">
                          <a:moveTo>
                            <a:pt x="0" y="270711"/>
                          </a:moveTo>
                          <a:cubicBezTo>
                            <a:pt x="697" y="141273"/>
                            <a:pt x="118695" y="13087"/>
                            <a:pt x="248379" y="0"/>
                          </a:cubicBezTo>
                          <a:cubicBezTo>
                            <a:pt x="4315312" y="102332"/>
                            <a:pt x="7617190" y="220800"/>
                            <a:pt x="9760786" y="0"/>
                          </a:cubicBezTo>
                          <a:cubicBezTo>
                            <a:pt x="9891010" y="-49457"/>
                            <a:pt x="9984004" y="113196"/>
                            <a:pt x="10009166" y="270711"/>
                          </a:cubicBezTo>
                          <a:cubicBezTo>
                            <a:pt x="10020771" y="799057"/>
                            <a:pt x="10020909" y="1031989"/>
                            <a:pt x="10009166" y="1353557"/>
                          </a:cubicBezTo>
                          <a:cubicBezTo>
                            <a:pt x="10013731" y="1478454"/>
                            <a:pt x="9873250" y="1594986"/>
                            <a:pt x="9760786" y="1624268"/>
                          </a:cubicBezTo>
                          <a:cubicBezTo>
                            <a:pt x="5123421" y="1688873"/>
                            <a:pt x="4151736" y="1590167"/>
                            <a:pt x="248379" y="1624268"/>
                          </a:cubicBezTo>
                          <a:cubicBezTo>
                            <a:pt x="122834" y="1622897"/>
                            <a:pt x="-23063" y="1507916"/>
                            <a:pt x="0" y="1353557"/>
                          </a:cubicBezTo>
                          <a:cubicBezTo>
                            <a:pt x="43960" y="916133"/>
                            <a:pt x="31256" y="771851"/>
                            <a:pt x="0" y="270711"/>
                          </a:cubicBezTo>
                          <a:close/>
                        </a:path>
                        <a:path w="10009166" h="1624269" stroke="0" extrusionOk="0">
                          <a:moveTo>
                            <a:pt x="0" y="270711"/>
                          </a:moveTo>
                          <a:cubicBezTo>
                            <a:pt x="5066" y="139771"/>
                            <a:pt x="116987" y="-3506"/>
                            <a:pt x="248379" y="0"/>
                          </a:cubicBezTo>
                          <a:cubicBezTo>
                            <a:pt x="1668552" y="-96544"/>
                            <a:pt x="5479886" y="161607"/>
                            <a:pt x="9760786" y="0"/>
                          </a:cubicBezTo>
                          <a:cubicBezTo>
                            <a:pt x="9867811" y="-5604"/>
                            <a:pt x="10034652" y="103364"/>
                            <a:pt x="10009166" y="270711"/>
                          </a:cubicBezTo>
                          <a:cubicBezTo>
                            <a:pt x="9967314" y="709132"/>
                            <a:pt x="10107715" y="1133257"/>
                            <a:pt x="10009166" y="1353557"/>
                          </a:cubicBezTo>
                          <a:cubicBezTo>
                            <a:pt x="9999643" y="1502839"/>
                            <a:pt x="9859520" y="1612694"/>
                            <a:pt x="9760786" y="1624268"/>
                          </a:cubicBezTo>
                          <a:cubicBezTo>
                            <a:pt x="6786368" y="1168566"/>
                            <a:pt x="2347091" y="1940778"/>
                            <a:pt x="248379" y="1624268"/>
                          </a:cubicBezTo>
                          <a:cubicBezTo>
                            <a:pt x="117397" y="1648323"/>
                            <a:pt x="-13975" y="1471075"/>
                            <a:pt x="0" y="1353557"/>
                          </a:cubicBezTo>
                          <a:cubicBezTo>
                            <a:pt x="-5079" y="1053754"/>
                            <a:pt x="-44400" y="633477"/>
                            <a:pt x="0" y="270711"/>
                          </a:cubicBezTo>
                          <a:close/>
                        </a:path>
                        <a:path w="10009166" h="1624269" fill="none" stroke="0" extrusionOk="0">
                          <a:moveTo>
                            <a:pt x="0" y="270711"/>
                          </a:moveTo>
                          <a:cubicBezTo>
                            <a:pt x="10681" y="138555"/>
                            <a:pt x="116679" y="10545"/>
                            <a:pt x="248379" y="0"/>
                          </a:cubicBezTo>
                          <a:cubicBezTo>
                            <a:pt x="5056114" y="283526"/>
                            <a:pt x="7352507" y="294091"/>
                            <a:pt x="9760786" y="0"/>
                          </a:cubicBezTo>
                          <a:cubicBezTo>
                            <a:pt x="9877455" y="-33035"/>
                            <a:pt x="10002423" y="100746"/>
                            <a:pt x="10009166" y="270711"/>
                          </a:cubicBezTo>
                          <a:cubicBezTo>
                            <a:pt x="10023871" y="786664"/>
                            <a:pt x="10044807" y="995745"/>
                            <a:pt x="10009166" y="1353557"/>
                          </a:cubicBezTo>
                          <a:cubicBezTo>
                            <a:pt x="10006888" y="1487563"/>
                            <a:pt x="9870490" y="1603191"/>
                            <a:pt x="9760786" y="1624268"/>
                          </a:cubicBezTo>
                          <a:cubicBezTo>
                            <a:pt x="4994074" y="1506594"/>
                            <a:pt x="4136737" y="1546072"/>
                            <a:pt x="248379" y="1624268"/>
                          </a:cubicBezTo>
                          <a:cubicBezTo>
                            <a:pt x="91757" y="1618540"/>
                            <a:pt x="-18517" y="1505542"/>
                            <a:pt x="0" y="1353557"/>
                          </a:cubicBezTo>
                          <a:cubicBezTo>
                            <a:pt x="32200" y="939435"/>
                            <a:pt x="14069" y="804282"/>
                            <a:pt x="0" y="27071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Hộp Văn bản 27">
              <a:extLst>
                <a:ext uri="{FF2B5EF4-FFF2-40B4-BE49-F238E27FC236}">
                  <a16:creationId xmlns:a16="http://schemas.microsoft.com/office/drawing/2014/main" id="{306C41DD-3811-3456-2687-C653C6650DCA}"/>
                </a:ext>
              </a:extLst>
            </p:cNvPr>
            <p:cNvSpPr txBox="1"/>
            <p:nvPr/>
          </p:nvSpPr>
          <p:spPr>
            <a:xfrm>
              <a:off x="5101678" y="2530201"/>
              <a:ext cx="8437022" cy="57382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Chia sẻ chuyện vui của mình cho bạn</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34" name="Arrow: Right 12">
            <a:extLst>
              <a:ext uri="{FF2B5EF4-FFF2-40B4-BE49-F238E27FC236}">
                <a16:creationId xmlns:a16="http://schemas.microsoft.com/office/drawing/2014/main" id="{42F118C9-3D96-BC08-6CFB-49E75A685202}"/>
              </a:ext>
            </a:extLst>
          </p:cNvPr>
          <p:cNvSpPr/>
          <p:nvPr/>
        </p:nvSpPr>
        <p:spPr>
          <a:xfrm>
            <a:off x="519599" y="2664566"/>
            <a:ext cx="940051" cy="6168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Right 12">
            <a:extLst>
              <a:ext uri="{FF2B5EF4-FFF2-40B4-BE49-F238E27FC236}">
                <a16:creationId xmlns:a16="http://schemas.microsoft.com/office/drawing/2014/main" id="{F0190C4E-9E97-9BDD-32F5-5116994E4C8D}"/>
              </a:ext>
            </a:extLst>
          </p:cNvPr>
          <p:cNvSpPr/>
          <p:nvPr/>
        </p:nvSpPr>
        <p:spPr>
          <a:xfrm>
            <a:off x="519599" y="4045669"/>
            <a:ext cx="940051" cy="6168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Right 12">
            <a:extLst>
              <a:ext uri="{FF2B5EF4-FFF2-40B4-BE49-F238E27FC236}">
                <a16:creationId xmlns:a16="http://schemas.microsoft.com/office/drawing/2014/main" id="{7621501B-5F69-6FD5-6D54-4723DF761384}"/>
              </a:ext>
            </a:extLst>
          </p:cNvPr>
          <p:cNvSpPr/>
          <p:nvPr/>
        </p:nvSpPr>
        <p:spPr>
          <a:xfrm>
            <a:off x="519599" y="5649188"/>
            <a:ext cx="940051" cy="6168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276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F8C8CDDD-AB53-09A2-7453-8FFC92C3561F}"/>
              </a:ext>
            </a:extLst>
          </p:cNvPr>
          <p:cNvPicPr>
            <a:picLocks noChangeAspect="1"/>
          </p:cNvPicPr>
          <p:nvPr/>
        </p:nvPicPr>
        <p:blipFill rotWithShape="1">
          <a:blip r:embed="rId2">
            <a:extLst>
              <a:ext uri="{28A0092B-C50C-407E-A947-70E740481C1C}">
                <a14:useLocalDpi xmlns:a14="http://schemas.microsoft.com/office/drawing/2010/main" val="0"/>
              </a:ext>
            </a:extLst>
          </a:blip>
          <a:srcRect t="10066" b="5559"/>
          <a:stretch/>
        </p:blipFill>
        <p:spPr>
          <a:xfrm>
            <a:off x="0" y="1"/>
            <a:ext cx="12192000" cy="6858000"/>
          </a:xfrm>
          <a:prstGeom prst="rect">
            <a:avLst/>
          </a:prstGeom>
        </p:spPr>
      </p:pic>
      <p:sp>
        <p:nvSpPr>
          <p:cNvPr id="2" name="Rectangle: Rounded Corners 8">
            <a:extLst>
              <a:ext uri="{FF2B5EF4-FFF2-40B4-BE49-F238E27FC236}">
                <a16:creationId xmlns:a16="http://schemas.microsoft.com/office/drawing/2014/main" id="{AA29B317-E98B-602F-179E-E3417DA34D1C}"/>
              </a:ext>
            </a:extLst>
          </p:cNvPr>
          <p:cNvSpPr/>
          <p:nvPr/>
        </p:nvSpPr>
        <p:spPr>
          <a:xfrm>
            <a:off x="180392" y="294587"/>
            <a:ext cx="11950648"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68A0087-3F28-CE82-A4D0-E79C78F338FA}"/>
              </a:ext>
            </a:extLst>
          </p:cNvPr>
          <p:cNvSpPr txBox="1"/>
          <p:nvPr/>
        </p:nvSpPr>
        <p:spPr>
          <a:xfrm>
            <a:off x="3496491" y="390593"/>
            <a:ext cx="5199017" cy="1200329"/>
          </a:xfrm>
          <a:prstGeom prst="rect">
            <a:avLst/>
          </a:prstGeom>
          <a:noFill/>
        </p:spPr>
        <p:txBody>
          <a:bodyPr wrap="square" rtlCol="0">
            <a:spAutoFit/>
          </a:bodyPr>
          <a:lstStyle/>
          <a:p>
            <a:pPr algn="ctr"/>
            <a:r>
              <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DẶN DÒ</a:t>
            </a:r>
          </a:p>
        </p:txBody>
      </p:sp>
      <p:sp>
        <p:nvSpPr>
          <p:cNvPr id="13" name="TextBox 12">
            <a:extLst>
              <a:ext uri="{FF2B5EF4-FFF2-40B4-BE49-F238E27FC236}">
                <a16:creationId xmlns:a16="http://schemas.microsoft.com/office/drawing/2014/main" id="{24EB864A-24FF-C978-5480-C94E503BD8EC}"/>
              </a:ext>
            </a:extLst>
          </p:cNvPr>
          <p:cNvSpPr txBox="1"/>
          <p:nvPr/>
        </p:nvSpPr>
        <p:spPr>
          <a:xfrm>
            <a:off x="1858991" y="1978000"/>
            <a:ext cx="9350029" cy="754694"/>
          </a:xfrm>
          <a:prstGeom prst="rect">
            <a:avLst/>
          </a:prstGeom>
          <a:noFill/>
        </p:spPr>
        <p:txBody>
          <a:bodyPr wrap="square" rtlCol="0">
            <a:spAutoFit/>
          </a:bodyPr>
          <a:lstStyle/>
          <a:p>
            <a:pPr algn="just">
              <a:lnSpc>
                <a:spcPct val="150000"/>
              </a:lnSpc>
            </a:pP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endParaRPr lang="en-US" sz="32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C9121022-38E5-F229-1040-004C3442830D}"/>
              </a:ext>
            </a:extLst>
          </p:cNvPr>
          <p:cNvPicPr>
            <a:picLocks noChangeAspect="1"/>
          </p:cNvPicPr>
          <p:nvPr/>
        </p:nvPicPr>
        <p:blipFill>
          <a:blip r:embed="rId3"/>
          <a:stretch>
            <a:fillRect/>
          </a:stretch>
        </p:blipFill>
        <p:spPr>
          <a:xfrm rot="737208" flipH="1">
            <a:off x="671249" y="1895349"/>
            <a:ext cx="919996" cy="919996"/>
          </a:xfrm>
          <a:prstGeom prst="rect">
            <a:avLst/>
          </a:prstGeom>
        </p:spPr>
      </p:pic>
      <p:sp>
        <p:nvSpPr>
          <p:cNvPr id="15" name="TextBox 14">
            <a:extLst>
              <a:ext uri="{FF2B5EF4-FFF2-40B4-BE49-F238E27FC236}">
                <a16:creationId xmlns:a16="http://schemas.microsoft.com/office/drawing/2014/main" id="{2ED4F225-AB9C-F675-E31E-F6B0639CAABB}"/>
              </a:ext>
            </a:extLst>
          </p:cNvPr>
          <p:cNvSpPr txBox="1"/>
          <p:nvPr/>
        </p:nvSpPr>
        <p:spPr>
          <a:xfrm>
            <a:off x="1863363" y="2959012"/>
            <a:ext cx="9350029" cy="830997"/>
          </a:xfrm>
          <a:prstGeom prst="rect">
            <a:avLst/>
          </a:prstGeom>
          <a:noFill/>
        </p:spPr>
        <p:txBody>
          <a:bodyPr wrap="square" rtlCol="0">
            <a:spAutoFit/>
          </a:bodyPr>
          <a:lstStyle/>
          <a:p>
            <a:pPr algn="just">
              <a:lnSpc>
                <a:spcPct val="150000"/>
              </a:lnSpc>
            </a:pP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(T2)</a:t>
            </a:r>
            <a:endParaRPr lang="en-US" sz="32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71B0CD1D-21B9-E280-DD43-03C5FECCDD93}"/>
              </a:ext>
            </a:extLst>
          </p:cNvPr>
          <p:cNvPicPr>
            <a:picLocks noChangeAspect="1"/>
          </p:cNvPicPr>
          <p:nvPr/>
        </p:nvPicPr>
        <p:blipFill>
          <a:blip r:embed="rId3"/>
          <a:stretch>
            <a:fillRect/>
          </a:stretch>
        </p:blipFill>
        <p:spPr>
          <a:xfrm rot="737208" flipH="1">
            <a:off x="671249" y="2876361"/>
            <a:ext cx="919996" cy="919996"/>
          </a:xfrm>
          <a:prstGeom prst="rect">
            <a:avLst/>
          </a:prstGeom>
        </p:spPr>
      </p:pic>
      <p:pic>
        <p:nvPicPr>
          <p:cNvPr id="21" name="Picture 8">
            <a:extLst>
              <a:ext uri="{FF2B5EF4-FFF2-40B4-BE49-F238E27FC236}">
                <a16:creationId xmlns:a16="http://schemas.microsoft.com/office/drawing/2014/main" id="{A3F30C87-656B-A6D0-439D-7D3BE02BD37F}"/>
              </a:ext>
            </a:extLst>
          </p:cNvPr>
          <p:cNvPicPr>
            <a:picLocks noChangeAspect="1"/>
          </p:cNvPicPr>
          <p:nvPr/>
        </p:nvPicPr>
        <p:blipFill rotWithShape="1">
          <a:blip r:embed="rId4"/>
          <a:srcRect r="9773" b="26815"/>
          <a:stretch/>
        </p:blipFill>
        <p:spPr>
          <a:xfrm flipH="1">
            <a:off x="8613647" y="3020832"/>
            <a:ext cx="3758744" cy="3845205"/>
          </a:xfrm>
          <a:prstGeom prst="rect">
            <a:avLst/>
          </a:prstGeom>
        </p:spPr>
      </p:pic>
    </p:spTree>
    <p:extLst>
      <p:ext uri="{BB962C8B-B14F-4D97-AF65-F5344CB8AC3E}">
        <p14:creationId xmlns:p14="http://schemas.microsoft.com/office/powerpoint/2010/main" val="12101655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3329AFCC-7952-555F-CF57-9312099AE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pic>
        <p:nvPicPr>
          <p:cNvPr id="3" name="Hình ảnh 2">
            <a:extLst>
              <a:ext uri="{FF2B5EF4-FFF2-40B4-BE49-F238E27FC236}">
                <a16:creationId xmlns:a16="http://schemas.microsoft.com/office/drawing/2014/main" id="{339FD25C-3DE5-BD61-1B18-8A719EEF57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07118" y="3578794"/>
            <a:ext cx="2506287" cy="3226394"/>
          </a:xfrm>
          <a:prstGeom prst="rect">
            <a:avLst/>
          </a:prstGeom>
        </p:spPr>
      </p:pic>
      <p:pic>
        <p:nvPicPr>
          <p:cNvPr id="5" name="Hình ảnh 4">
            <a:extLst>
              <a:ext uri="{FF2B5EF4-FFF2-40B4-BE49-F238E27FC236}">
                <a16:creationId xmlns:a16="http://schemas.microsoft.com/office/drawing/2014/main" id="{D4E7098D-6A05-382B-A3D9-1D8687FF45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57330" y="2894353"/>
            <a:ext cx="2733532" cy="3664554"/>
          </a:xfrm>
          <a:prstGeom prst="rect">
            <a:avLst/>
          </a:prstGeom>
        </p:spPr>
      </p:pic>
      <p:pic>
        <p:nvPicPr>
          <p:cNvPr id="7" name="Hình ảnh 6">
            <a:extLst>
              <a:ext uri="{FF2B5EF4-FFF2-40B4-BE49-F238E27FC236}">
                <a16:creationId xmlns:a16="http://schemas.microsoft.com/office/drawing/2014/main" id="{AF9443B8-8F4E-22FF-079E-F8E8C43989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69623" y="4240634"/>
            <a:ext cx="1218038" cy="2318273"/>
          </a:xfrm>
          <a:prstGeom prst="rect">
            <a:avLst/>
          </a:prstGeom>
        </p:spPr>
      </p:pic>
      <p:pic>
        <p:nvPicPr>
          <p:cNvPr id="9" name="Hình ảnh 8">
            <a:extLst>
              <a:ext uri="{FF2B5EF4-FFF2-40B4-BE49-F238E27FC236}">
                <a16:creationId xmlns:a16="http://schemas.microsoft.com/office/drawing/2014/main" id="{D9106306-BEB5-0530-F01C-6221E0C48D5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75181" y="4229877"/>
            <a:ext cx="865348" cy="2329030"/>
          </a:xfrm>
          <a:prstGeom prst="rect">
            <a:avLst/>
          </a:prstGeom>
        </p:spPr>
      </p:pic>
      <p:pic>
        <p:nvPicPr>
          <p:cNvPr id="11" name="Hình ảnh 10">
            <a:extLst>
              <a:ext uri="{FF2B5EF4-FFF2-40B4-BE49-F238E27FC236}">
                <a16:creationId xmlns:a16="http://schemas.microsoft.com/office/drawing/2014/main" id="{98784E82-A51A-98AA-A5E6-E7A65147CD5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0498" y="4348212"/>
            <a:ext cx="764054" cy="2210695"/>
          </a:xfrm>
          <a:prstGeom prst="rect">
            <a:avLst/>
          </a:prstGeom>
        </p:spPr>
      </p:pic>
      <p:pic>
        <p:nvPicPr>
          <p:cNvPr id="15" name="Hình ảnh 14">
            <a:extLst>
              <a:ext uri="{FF2B5EF4-FFF2-40B4-BE49-F238E27FC236}">
                <a16:creationId xmlns:a16="http://schemas.microsoft.com/office/drawing/2014/main" id="{06E8E3C4-4531-E9CB-02D5-74AE3609621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8520476">
            <a:off x="909696" y="554143"/>
            <a:ext cx="632232" cy="715382"/>
          </a:xfrm>
          <a:prstGeom prst="rect">
            <a:avLst/>
          </a:prstGeom>
        </p:spPr>
      </p:pic>
      <p:pic>
        <p:nvPicPr>
          <p:cNvPr id="16" name="Hình ảnh 15">
            <a:extLst>
              <a:ext uri="{FF2B5EF4-FFF2-40B4-BE49-F238E27FC236}">
                <a16:creationId xmlns:a16="http://schemas.microsoft.com/office/drawing/2014/main" id="{2AD1E34A-C173-2FBF-BB1D-BD4ADAAD7D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365093">
            <a:off x="4278844" y="2392248"/>
            <a:ext cx="392659" cy="444301"/>
          </a:xfrm>
          <a:prstGeom prst="rect">
            <a:avLst/>
          </a:prstGeom>
        </p:spPr>
      </p:pic>
      <p:pic>
        <p:nvPicPr>
          <p:cNvPr id="2" name="Picture 1">
            <a:extLst>
              <a:ext uri="{FF2B5EF4-FFF2-40B4-BE49-F238E27FC236}">
                <a16:creationId xmlns:a16="http://schemas.microsoft.com/office/drawing/2014/main" id="{23CF7231-DA14-D03D-474D-B0AA6234A57A}"/>
              </a:ext>
            </a:extLst>
          </p:cNvPr>
          <p:cNvPicPr>
            <a:picLocks noChangeAspect="1"/>
          </p:cNvPicPr>
          <p:nvPr/>
        </p:nvPicPr>
        <p:blipFill>
          <a:blip r:embed="rId10"/>
          <a:stretch>
            <a:fillRect/>
          </a:stretch>
        </p:blipFill>
        <p:spPr>
          <a:xfrm>
            <a:off x="3103536" y="1411049"/>
            <a:ext cx="5950212" cy="2017951"/>
          </a:xfrm>
          <a:prstGeom prst="rect">
            <a:avLst/>
          </a:prstGeom>
        </p:spPr>
      </p:pic>
    </p:spTree>
    <p:extLst>
      <p:ext uri="{BB962C8B-B14F-4D97-AF65-F5344CB8AC3E}">
        <p14:creationId xmlns:p14="http://schemas.microsoft.com/office/powerpoint/2010/main" val="13696922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rtoon Background Images - Free Download on Freepik">
            <a:extLst>
              <a:ext uri="{FF2B5EF4-FFF2-40B4-BE49-F238E27FC236}">
                <a16:creationId xmlns:a16="http://schemas.microsoft.com/office/drawing/2014/main" id="{29CF5F28-31F3-66DA-570E-EB1E7AE61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FF964AAA-8910-2137-31DC-939D33A9C6F1}"/>
              </a:ext>
            </a:extLst>
          </p:cNvPr>
          <p:cNvSpPr/>
          <p:nvPr/>
        </p:nvSpPr>
        <p:spPr>
          <a:xfrm>
            <a:off x="449705" y="419725"/>
            <a:ext cx="11377534" cy="617357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ộp Văn bản 27">
            <a:extLst>
              <a:ext uri="{FF2B5EF4-FFF2-40B4-BE49-F238E27FC236}">
                <a16:creationId xmlns:a16="http://schemas.microsoft.com/office/drawing/2014/main" id="{98A624F1-5451-BE1A-E1B7-16577915A5DC}"/>
              </a:ext>
            </a:extLst>
          </p:cNvPr>
          <p:cNvSpPr txBox="1"/>
          <p:nvPr/>
        </p:nvSpPr>
        <p:spPr>
          <a:xfrm>
            <a:off x="911250" y="1571882"/>
            <a:ext cx="10715741" cy="4595682"/>
          </a:xfrm>
          <a:prstGeom prst="rect">
            <a:avLst/>
          </a:prstGeom>
          <a:noFill/>
        </p:spPr>
        <p:txBody>
          <a:bodyPr wrap="square">
            <a:spAutoFit/>
          </a:bodyPr>
          <a:lstStyle/>
          <a:p>
            <a:pPr algn="just">
              <a:lnSpc>
                <a:spcPct val="107000"/>
              </a:lnSpc>
              <a:spcAft>
                <a:spcPts val="800"/>
              </a:spcAft>
            </a:pP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sẻ</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440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Theo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bè</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duy</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trì</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0356CF2-95E5-936F-6E2F-FF030AAC9C87}"/>
              </a:ext>
            </a:extLst>
          </p:cNvPr>
          <p:cNvPicPr>
            <a:picLocks noChangeAspect="1"/>
          </p:cNvPicPr>
          <p:nvPr/>
        </p:nvPicPr>
        <p:blipFill>
          <a:blip r:embed="rId3"/>
          <a:stretch>
            <a:fillRect/>
          </a:stretch>
        </p:blipFill>
        <p:spPr>
          <a:xfrm>
            <a:off x="2997967" y="454309"/>
            <a:ext cx="5202783" cy="1234418"/>
          </a:xfrm>
          <a:prstGeom prst="rect">
            <a:avLst/>
          </a:prstGeom>
        </p:spPr>
      </p:pic>
    </p:spTree>
    <p:extLst>
      <p:ext uri="{BB962C8B-B14F-4D97-AF65-F5344CB8AC3E}">
        <p14:creationId xmlns:p14="http://schemas.microsoft.com/office/powerpoint/2010/main" val="723513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3329AFCC-7952-555F-CF57-9312099AE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pic>
        <p:nvPicPr>
          <p:cNvPr id="3" name="Hình ảnh 2">
            <a:extLst>
              <a:ext uri="{FF2B5EF4-FFF2-40B4-BE49-F238E27FC236}">
                <a16:creationId xmlns:a16="http://schemas.microsoft.com/office/drawing/2014/main" id="{339FD25C-3DE5-BD61-1B18-8A719EEF57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07118" y="3578794"/>
            <a:ext cx="2506287" cy="3226394"/>
          </a:xfrm>
          <a:prstGeom prst="rect">
            <a:avLst/>
          </a:prstGeom>
        </p:spPr>
      </p:pic>
      <p:pic>
        <p:nvPicPr>
          <p:cNvPr id="5" name="Hình ảnh 4">
            <a:extLst>
              <a:ext uri="{FF2B5EF4-FFF2-40B4-BE49-F238E27FC236}">
                <a16:creationId xmlns:a16="http://schemas.microsoft.com/office/drawing/2014/main" id="{D4E7098D-6A05-382B-A3D9-1D8687FF45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57330" y="2894353"/>
            <a:ext cx="2733532" cy="3664554"/>
          </a:xfrm>
          <a:prstGeom prst="rect">
            <a:avLst/>
          </a:prstGeom>
        </p:spPr>
      </p:pic>
      <p:pic>
        <p:nvPicPr>
          <p:cNvPr id="7" name="Hình ảnh 6">
            <a:extLst>
              <a:ext uri="{FF2B5EF4-FFF2-40B4-BE49-F238E27FC236}">
                <a16:creationId xmlns:a16="http://schemas.microsoft.com/office/drawing/2014/main" id="{AF9443B8-8F4E-22FF-079E-F8E8C43989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69623" y="4240634"/>
            <a:ext cx="1218038" cy="2318273"/>
          </a:xfrm>
          <a:prstGeom prst="rect">
            <a:avLst/>
          </a:prstGeom>
        </p:spPr>
      </p:pic>
      <p:pic>
        <p:nvPicPr>
          <p:cNvPr id="9" name="Hình ảnh 8">
            <a:extLst>
              <a:ext uri="{FF2B5EF4-FFF2-40B4-BE49-F238E27FC236}">
                <a16:creationId xmlns:a16="http://schemas.microsoft.com/office/drawing/2014/main" id="{D9106306-BEB5-0530-F01C-6221E0C48D5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75181" y="4229877"/>
            <a:ext cx="865348" cy="2329030"/>
          </a:xfrm>
          <a:prstGeom prst="rect">
            <a:avLst/>
          </a:prstGeom>
        </p:spPr>
      </p:pic>
      <p:pic>
        <p:nvPicPr>
          <p:cNvPr id="11" name="Hình ảnh 10">
            <a:extLst>
              <a:ext uri="{FF2B5EF4-FFF2-40B4-BE49-F238E27FC236}">
                <a16:creationId xmlns:a16="http://schemas.microsoft.com/office/drawing/2014/main" id="{98784E82-A51A-98AA-A5E6-E7A65147CD5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0498" y="4348212"/>
            <a:ext cx="764054" cy="2210695"/>
          </a:xfrm>
          <a:prstGeom prst="rect">
            <a:avLst/>
          </a:prstGeom>
        </p:spPr>
      </p:pic>
      <p:sp>
        <p:nvSpPr>
          <p:cNvPr id="21" name="Flowchart: Alternate Process 5">
            <a:extLst>
              <a:ext uri="{FF2B5EF4-FFF2-40B4-BE49-F238E27FC236}">
                <a16:creationId xmlns:a16="http://schemas.microsoft.com/office/drawing/2014/main" id="{44A44F67-DB15-C760-9B2D-E660E7A52E97}"/>
              </a:ext>
            </a:extLst>
          </p:cNvPr>
          <p:cNvSpPr/>
          <p:nvPr/>
        </p:nvSpPr>
        <p:spPr>
          <a:xfrm>
            <a:off x="516368" y="1021954"/>
            <a:ext cx="11155680" cy="1534886"/>
          </a:xfrm>
          <a:custGeom>
            <a:avLst/>
            <a:gdLst>
              <a:gd name="connsiteX0" fmla="*/ 0 w 11155680"/>
              <a:gd name="connsiteY0" fmla="*/ 255814 h 1534886"/>
              <a:gd name="connsiteX1" fmla="*/ 276830 w 11155680"/>
              <a:gd name="connsiteY1" fmla="*/ 0 h 1534886"/>
              <a:gd name="connsiteX2" fmla="*/ 10878849 w 11155680"/>
              <a:gd name="connsiteY2" fmla="*/ 0 h 1534886"/>
              <a:gd name="connsiteX3" fmla="*/ 11155680 w 11155680"/>
              <a:gd name="connsiteY3" fmla="*/ 255814 h 1534886"/>
              <a:gd name="connsiteX4" fmla="*/ 11155680 w 11155680"/>
              <a:gd name="connsiteY4" fmla="*/ 1279072 h 1534886"/>
              <a:gd name="connsiteX5" fmla="*/ 10878849 w 11155680"/>
              <a:gd name="connsiteY5" fmla="*/ 1534886 h 1534886"/>
              <a:gd name="connsiteX6" fmla="*/ 276830 w 11155680"/>
              <a:gd name="connsiteY6" fmla="*/ 1534886 h 1534886"/>
              <a:gd name="connsiteX7" fmla="*/ 0 w 11155680"/>
              <a:gd name="connsiteY7" fmla="*/ 1279072 h 1534886"/>
              <a:gd name="connsiteX8" fmla="*/ 0 w 11155680"/>
              <a:gd name="connsiteY8" fmla="*/ 255814 h 1534886"/>
              <a:gd name="connsiteX0" fmla="*/ 0 w 11155680"/>
              <a:gd name="connsiteY0" fmla="*/ 255814 h 1534886"/>
              <a:gd name="connsiteX1" fmla="*/ 276830 w 11155680"/>
              <a:gd name="connsiteY1" fmla="*/ 0 h 1534886"/>
              <a:gd name="connsiteX2" fmla="*/ 10878849 w 11155680"/>
              <a:gd name="connsiteY2" fmla="*/ 0 h 1534886"/>
              <a:gd name="connsiteX3" fmla="*/ 11155680 w 11155680"/>
              <a:gd name="connsiteY3" fmla="*/ 255814 h 1534886"/>
              <a:gd name="connsiteX4" fmla="*/ 11155680 w 11155680"/>
              <a:gd name="connsiteY4" fmla="*/ 1279072 h 1534886"/>
              <a:gd name="connsiteX5" fmla="*/ 10878849 w 11155680"/>
              <a:gd name="connsiteY5" fmla="*/ 1534886 h 1534886"/>
              <a:gd name="connsiteX6" fmla="*/ 276830 w 11155680"/>
              <a:gd name="connsiteY6" fmla="*/ 1534886 h 1534886"/>
              <a:gd name="connsiteX7" fmla="*/ 0 w 11155680"/>
              <a:gd name="connsiteY7" fmla="*/ 1279072 h 1534886"/>
              <a:gd name="connsiteX8" fmla="*/ 0 w 11155680"/>
              <a:gd name="connsiteY8" fmla="*/ 255814 h 1534886"/>
              <a:gd name="connsiteX0" fmla="*/ 0 w 11155680"/>
              <a:gd name="connsiteY0" fmla="*/ 255814 h 1534886"/>
              <a:gd name="connsiteX1" fmla="*/ 276830 w 11155680"/>
              <a:gd name="connsiteY1" fmla="*/ 0 h 1534886"/>
              <a:gd name="connsiteX2" fmla="*/ 10878849 w 11155680"/>
              <a:gd name="connsiteY2" fmla="*/ 0 h 1534886"/>
              <a:gd name="connsiteX3" fmla="*/ 11155680 w 11155680"/>
              <a:gd name="connsiteY3" fmla="*/ 255814 h 1534886"/>
              <a:gd name="connsiteX4" fmla="*/ 11155680 w 11155680"/>
              <a:gd name="connsiteY4" fmla="*/ 1279072 h 1534886"/>
              <a:gd name="connsiteX5" fmla="*/ 10878849 w 11155680"/>
              <a:gd name="connsiteY5" fmla="*/ 1534886 h 1534886"/>
              <a:gd name="connsiteX6" fmla="*/ 276830 w 11155680"/>
              <a:gd name="connsiteY6" fmla="*/ 1534886 h 1534886"/>
              <a:gd name="connsiteX7" fmla="*/ 0 w 11155680"/>
              <a:gd name="connsiteY7" fmla="*/ 1279072 h 1534886"/>
              <a:gd name="connsiteX8" fmla="*/ 0 w 11155680"/>
              <a:gd name="connsiteY8" fmla="*/ 255814 h 15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5680" h="1534886" fill="none" extrusionOk="0">
                <a:moveTo>
                  <a:pt x="0" y="255814"/>
                </a:moveTo>
                <a:cubicBezTo>
                  <a:pt x="1797" y="162043"/>
                  <a:pt x="130955" y="11289"/>
                  <a:pt x="276830" y="0"/>
                </a:cubicBezTo>
                <a:cubicBezTo>
                  <a:pt x="4844708" y="98974"/>
                  <a:pt x="8567283" y="407934"/>
                  <a:pt x="10878849" y="0"/>
                </a:cubicBezTo>
                <a:cubicBezTo>
                  <a:pt x="11023561" y="-54785"/>
                  <a:pt x="11119295" y="103898"/>
                  <a:pt x="11155680" y="255814"/>
                </a:cubicBezTo>
                <a:cubicBezTo>
                  <a:pt x="11213446" y="785810"/>
                  <a:pt x="11165091" y="987539"/>
                  <a:pt x="11155680" y="1279072"/>
                </a:cubicBezTo>
                <a:cubicBezTo>
                  <a:pt x="11164722" y="1375815"/>
                  <a:pt x="11007018" y="1508660"/>
                  <a:pt x="10878849" y="1534886"/>
                </a:cubicBezTo>
                <a:cubicBezTo>
                  <a:pt x="5934222" y="1681445"/>
                  <a:pt x="4637227" y="1636153"/>
                  <a:pt x="276830" y="1534886"/>
                </a:cubicBezTo>
                <a:cubicBezTo>
                  <a:pt x="152733" y="1531684"/>
                  <a:pt x="-52904" y="1430543"/>
                  <a:pt x="0" y="1279072"/>
                </a:cubicBezTo>
                <a:cubicBezTo>
                  <a:pt x="46745" y="866451"/>
                  <a:pt x="41119" y="741722"/>
                  <a:pt x="0" y="255814"/>
                </a:cubicBezTo>
                <a:close/>
              </a:path>
              <a:path w="11155680" h="1534886" stroke="0" extrusionOk="0">
                <a:moveTo>
                  <a:pt x="0" y="255814"/>
                </a:moveTo>
                <a:cubicBezTo>
                  <a:pt x="-4431" y="158790"/>
                  <a:pt x="128697" y="-24012"/>
                  <a:pt x="276830" y="0"/>
                </a:cubicBezTo>
                <a:cubicBezTo>
                  <a:pt x="1912255" y="-714852"/>
                  <a:pt x="6475418" y="698923"/>
                  <a:pt x="10878849" y="0"/>
                </a:cubicBezTo>
                <a:cubicBezTo>
                  <a:pt x="10998199" y="-4944"/>
                  <a:pt x="11203998" y="102554"/>
                  <a:pt x="11155680" y="255814"/>
                </a:cubicBezTo>
                <a:cubicBezTo>
                  <a:pt x="11132601" y="666491"/>
                  <a:pt x="11274857" y="1074135"/>
                  <a:pt x="11155680" y="1279072"/>
                </a:cubicBezTo>
                <a:cubicBezTo>
                  <a:pt x="11147380" y="1411169"/>
                  <a:pt x="10987950" y="1522245"/>
                  <a:pt x="10878849" y="1534886"/>
                </a:cubicBezTo>
                <a:cubicBezTo>
                  <a:pt x="7594561" y="736434"/>
                  <a:pt x="2589747" y="2060697"/>
                  <a:pt x="276830" y="1534886"/>
                </a:cubicBezTo>
                <a:cubicBezTo>
                  <a:pt x="134059" y="1571043"/>
                  <a:pt x="-16469" y="1381076"/>
                  <a:pt x="0" y="1279072"/>
                </a:cubicBezTo>
                <a:cubicBezTo>
                  <a:pt x="-153" y="912671"/>
                  <a:pt x="-43838" y="507825"/>
                  <a:pt x="0" y="255814"/>
                </a:cubicBezTo>
                <a:close/>
              </a:path>
              <a:path w="11155680" h="1534886" fill="none" stroke="0" extrusionOk="0">
                <a:moveTo>
                  <a:pt x="0" y="255814"/>
                </a:moveTo>
                <a:cubicBezTo>
                  <a:pt x="47740" y="126453"/>
                  <a:pt x="153579" y="796"/>
                  <a:pt x="276830" y="0"/>
                </a:cubicBezTo>
                <a:cubicBezTo>
                  <a:pt x="5662926" y="508898"/>
                  <a:pt x="7705304" y="673198"/>
                  <a:pt x="10878849" y="0"/>
                </a:cubicBezTo>
                <a:cubicBezTo>
                  <a:pt x="11028992" y="-56082"/>
                  <a:pt x="11150335" y="82829"/>
                  <a:pt x="11155680" y="255814"/>
                </a:cubicBezTo>
                <a:cubicBezTo>
                  <a:pt x="11161945" y="755470"/>
                  <a:pt x="11221887" y="926916"/>
                  <a:pt x="11155680" y="1279072"/>
                </a:cubicBezTo>
                <a:cubicBezTo>
                  <a:pt x="11169471" y="1407769"/>
                  <a:pt x="10991823" y="1496606"/>
                  <a:pt x="10878849" y="1534886"/>
                </a:cubicBezTo>
                <a:cubicBezTo>
                  <a:pt x="8451417" y="1627509"/>
                  <a:pt x="4077233" y="1395522"/>
                  <a:pt x="276830" y="1534886"/>
                </a:cubicBezTo>
                <a:cubicBezTo>
                  <a:pt x="111273" y="1527224"/>
                  <a:pt x="-36912" y="1409887"/>
                  <a:pt x="0" y="1279072"/>
                </a:cubicBezTo>
                <a:cubicBezTo>
                  <a:pt x="25779" y="897215"/>
                  <a:pt x="33374" y="741337"/>
                  <a:pt x="0" y="255814"/>
                </a:cubicBezTo>
                <a:close/>
              </a:path>
              <a:path w="11155680" h="1534886" fill="none" stroke="0" extrusionOk="0">
                <a:moveTo>
                  <a:pt x="0" y="255814"/>
                </a:moveTo>
                <a:cubicBezTo>
                  <a:pt x="5718" y="157330"/>
                  <a:pt x="132732" y="15673"/>
                  <a:pt x="276830" y="0"/>
                </a:cubicBezTo>
                <a:cubicBezTo>
                  <a:pt x="5161814" y="234277"/>
                  <a:pt x="8243675" y="437055"/>
                  <a:pt x="10878849" y="0"/>
                </a:cubicBezTo>
                <a:cubicBezTo>
                  <a:pt x="11017093" y="-34809"/>
                  <a:pt x="11135855" y="104422"/>
                  <a:pt x="11155680" y="255814"/>
                </a:cubicBezTo>
                <a:cubicBezTo>
                  <a:pt x="11205892" y="744198"/>
                  <a:pt x="11183186" y="958412"/>
                  <a:pt x="11155680" y="1279072"/>
                </a:cubicBezTo>
                <a:cubicBezTo>
                  <a:pt x="11140697" y="1393384"/>
                  <a:pt x="11005390" y="1510710"/>
                  <a:pt x="10878849" y="1534886"/>
                </a:cubicBezTo>
                <a:cubicBezTo>
                  <a:pt x="5726583" y="1517605"/>
                  <a:pt x="4549445" y="1616259"/>
                  <a:pt x="276830" y="1534886"/>
                </a:cubicBezTo>
                <a:cubicBezTo>
                  <a:pt x="106326" y="1528430"/>
                  <a:pt x="-49821" y="1421823"/>
                  <a:pt x="0" y="1279072"/>
                </a:cubicBezTo>
                <a:cubicBezTo>
                  <a:pt x="40037" y="888128"/>
                  <a:pt x="25158" y="750014"/>
                  <a:pt x="0" y="255814"/>
                </a:cubicBezTo>
                <a:close/>
              </a:path>
            </a:pathLst>
          </a:custGeom>
          <a:ln w="57150">
            <a:solidFill>
              <a:srgbClr val="002060"/>
            </a:solidFill>
            <a:extLst>
              <a:ext uri="{C807C97D-BFC1-408E-A445-0C87EB9F89A2}">
                <ask:lineSketchStyleProps xmlns:ask="http://schemas.microsoft.com/office/drawing/2018/sketchyshapes" xmlns="" sd="852854689">
                  <a:custGeom>
                    <a:avLst/>
                    <a:gdLst>
                      <a:gd name="connsiteX0" fmla="*/ 0 w 11155680"/>
                      <a:gd name="connsiteY0" fmla="*/ 255814 h 1534886"/>
                      <a:gd name="connsiteX1" fmla="*/ 276830 w 11155680"/>
                      <a:gd name="connsiteY1" fmla="*/ 0 h 1534886"/>
                      <a:gd name="connsiteX2" fmla="*/ 10878849 w 11155680"/>
                      <a:gd name="connsiteY2" fmla="*/ 0 h 1534886"/>
                      <a:gd name="connsiteX3" fmla="*/ 11155680 w 11155680"/>
                      <a:gd name="connsiteY3" fmla="*/ 255814 h 1534886"/>
                      <a:gd name="connsiteX4" fmla="*/ 11155680 w 11155680"/>
                      <a:gd name="connsiteY4" fmla="*/ 1279072 h 1534886"/>
                      <a:gd name="connsiteX5" fmla="*/ 10878849 w 11155680"/>
                      <a:gd name="connsiteY5" fmla="*/ 1534886 h 1534886"/>
                      <a:gd name="connsiteX6" fmla="*/ 276830 w 11155680"/>
                      <a:gd name="connsiteY6" fmla="*/ 1534886 h 1534886"/>
                      <a:gd name="connsiteX7" fmla="*/ 0 w 11155680"/>
                      <a:gd name="connsiteY7" fmla="*/ 1279072 h 1534886"/>
                      <a:gd name="connsiteX8" fmla="*/ 0 w 11155680"/>
                      <a:gd name="connsiteY8" fmla="*/ 255814 h 1534886"/>
                      <a:gd name="connsiteX0" fmla="*/ 0 w 11155680"/>
                      <a:gd name="connsiteY0" fmla="*/ 255814 h 1534886"/>
                      <a:gd name="connsiteX1" fmla="*/ 276830 w 11155680"/>
                      <a:gd name="connsiteY1" fmla="*/ 0 h 1534886"/>
                      <a:gd name="connsiteX2" fmla="*/ 10878849 w 11155680"/>
                      <a:gd name="connsiteY2" fmla="*/ 0 h 1534886"/>
                      <a:gd name="connsiteX3" fmla="*/ 11155680 w 11155680"/>
                      <a:gd name="connsiteY3" fmla="*/ 255814 h 1534886"/>
                      <a:gd name="connsiteX4" fmla="*/ 11155680 w 11155680"/>
                      <a:gd name="connsiteY4" fmla="*/ 1279072 h 1534886"/>
                      <a:gd name="connsiteX5" fmla="*/ 10878849 w 11155680"/>
                      <a:gd name="connsiteY5" fmla="*/ 1534886 h 1534886"/>
                      <a:gd name="connsiteX6" fmla="*/ 276830 w 11155680"/>
                      <a:gd name="connsiteY6" fmla="*/ 1534886 h 1534886"/>
                      <a:gd name="connsiteX7" fmla="*/ 0 w 11155680"/>
                      <a:gd name="connsiteY7" fmla="*/ 1279072 h 1534886"/>
                      <a:gd name="connsiteX8" fmla="*/ 0 w 11155680"/>
                      <a:gd name="connsiteY8" fmla="*/ 255814 h 15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5680" h="1534886" fill="none" extrusionOk="0">
                        <a:moveTo>
                          <a:pt x="0" y="255814"/>
                        </a:moveTo>
                        <a:cubicBezTo>
                          <a:pt x="1581" y="156202"/>
                          <a:pt x="129275" y="8470"/>
                          <a:pt x="276830" y="0"/>
                        </a:cubicBezTo>
                        <a:cubicBezTo>
                          <a:pt x="4950992" y="92666"/>
                          <a:pt x="8464036" y="177853"/>
                          <a:pt x="10878849" y="0"/>
                        </a:cubicBezTo>
                        <a:cubicBezTo>
                          <a:pt x="11027630" y="-26778"/>
                          <a:pt x="11133920" y="108322"/>
                          <a:pt x="11155680" y="255814"/>
                        </a:cubicBezTo>
                        <a:cubicBezTo>
                          <a:pt x="11181830" y="764656"/>
                          <a:pt x="11177938" y="962193"/>
                          <a:pt x="11155680" y="1279072"/>
                        </a:cubicBezTo>
                        <a:cubicBezTo>
                          <a:pt x="11162841" y="1385362"/>
                          <a:pt x="11009437" y="1511372"/>
                          <a:pt x="10878849" y="1534886"/>
                        </a:cubicBezTo>
                        <a:cubicBezTo>
                          <a:pt x="5750814" y="1615999"/>
                          <a:pt x="4632240" y="1573322"/>
                          <a:pt x="276830" y="1534886"/>
                        </a:cubicBezTo>
                        <a:cubicBezTo>
                          <a:pt x="133308" y="1533880"/>
                          <a:pt x="-37357" y="1427469"/>
                          <a:pt x="0" y="1279072"/>
                        </a:cubicBezTo>
                        <a:cubicBezTo>
                          <a:pt x="45289" y="869162"/>
                          <a:pt x="41923" y="743795"/>
                          <a:pt x="0" y="255814"/>
                        </a:cubicBezTo>
                        <a:close/>
                      </a:path>
                      <a:path w="11155680" h="1534886" stroke="0" extrusionOk="0">
                        <a:moveTo>
                          <a:pt x="0" y="255814"/>
                        </a:moveTo>
                        <a:cubicBezTo>
                          <a:pt x="3395" y="140047"/>
                          <a:pt x="131034" y="-429"/>
                          <a:pt x="276830" y="0"/>
                        </a:cubicBezTo>
                        <a:cubicBezTo>
                          <a:pt x="1902125" y="-602103"/>
                          <a:pt x="6168983" y="281195"/>
                          <a:pt x="10878849" y="0"/>
                        </a:cubicBezTo>
                        <a:cubicBezTo>
                          <a:pt x="11017424" y="-6883"/>
                          <a:pt x="11185112" y="98477"/>
                          <a:pt x="11155680" y="255814"/>
                        </a:cubicBezTo>
                        <a:cubicBezTo>
                          <a:pt x="11102119" y="670161"/>
                          <a:pt x="11263653" y="1071761"/>
                          <a:pt x="11155680" y="1279072"/>
                        </a:cubicBezTo>
                        <a:cubicBezTo>
                          <a:pt x="11146979" y="1412593"/>
                          <a:pt x="10996749" y="1527118"/>
                          <a:pt x="10878849" y="1534886"/>
                        </a:cubicBezTo>
                        <a:cubicBezTo>
                          <a:pt x="7551038" y="1187192"/>
                          <a:pt x="2608460" y="1931990"/>
                          <a:pt x="276830" y="1534886"/>
                        </a:cubicBezTo>
                        <a:cubicBezTo>
                          <a:pt x="130157" y="1559804"/>
                          <a:pt x="-11483" y="1405135"/>
                          <a:pt x="0" y="1279072"/>
                        </a:cubicBezTo>
                        <a:cubicBezTo>
                          <a:pt x="-3777" y="963170"/>
                          <a:pt x="-47585" y="567096"/>
                          <a:pt x="0" y="255814"/>
                        </a:cubicBezTo>
                        <a:close/>
                      </a:path>
                      <a:path w="11155680" h="1534886" fill="none" stroke="0" extrusionOk="0">
                        <a:moveTo>
                          <a:pt x="0" y="255814"/>
                        </a:moveTo>
                        <a:cubicBezTo>
                          <a:pt x="29305" y="136145"/>
                          <a:pt x="133520" y="17943"/>
                          <a:pt x="276830" y="0"/>
                        </a:cubicBezTo>
                        <a:cubicBezTo>
                          <a:pt x="5322716" y="93059"/>
                          <a:pt x="8154350" y="364233"/>
                          <a:pt x="10878849" y="0"/>
                        </a:cubicBezTo>
                        <a:cubicBezTo>
                          <a:pt x="11020553" y="-24639"/>
                          <a:pt x="11148483" y="91901"/>
                          <a:pt x="11155680" y="255814"/>
                        </a:cubicBezTo>
                        <a:cubicBezTo>
                          <a:pt x="11174128" y="740252"/>
                          <a:pt x="11217526" y="923950"/>
                          <a:pt x="11155680" y="1279072"/>
                        </a:cubicBezTo>
                        <a:cubicBezTo>
                          <a:pt x="11154926" y="1405391"/>
                          <a:pt x="11006330" y="1515494"/>
                          <a:pt x="10878849" y="1534886"/>
                        </a:cubicBezTo>
                        <a:cubicBezTo>
                          <a:pt x="5590983" y="1499308"/>
                          <a:pt x="4555848" y="1490350"/>
                          <a:pt x="276830" y="1534886"/>
                        </a:cubicBezTo>
                        <a:cubicBezTo>
                          <a:pt x="116930" y="1531579"/>
                          <a:pt x="-35592" y="1415743"/>
                          <a:pt x="0" y="1279072"/>
                        </a:cubicBezTo>
                        <a:cubicBezTo>
                          <a:pt x="34304" y="893958"/>
                          <a:pt x="37183" y="753683"/>
                          <a:pt x="0" y="255814"/>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Hình ảnh 12">
            <a:extLst>
              <a:ext uri="{FF2B5EF4-FFF2-40B4-BE49-F238E27FC236}">
                <a16:creationId xmlns:a16="http://schemas.microsoft.com/office/drawing/2014/main" id="{D21E727C-61AF-C619-05BE-105C9210ED9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766441" y="532532"/>
            <a:ext cx="632232" cy="715382"/>
          </a:xfrm>
          <a:prstGeom prst="rect">
            <a:avLst/>
          </a:prstGeom>
        </p:spPr>
      </p:pic>
      <p:pic>
        <p:nvPicPr>
          <p:cNvPr id="15" name="Hình ảnh 14">
            <a:extLst>
              <a:ext uri="{FF2B5EF4-FFF2-40B4-BE49-F238E27FC236}">
                <a16:creationId xmlns:a16="http://schemas.microsoft.com/office/drawing/2014/main" id="{06E8E3C4-4531-E9CB-02D5-74AE3609621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8520476">
            <a:off x="909696" y="554143"/>
            <a:ext cx="632232" cy="715382"/>
          </a:xfrm>
          <a:prstGeom prst="rect">
            <a:avLst/>
          </a:prstGeom>
        </p:spPr>
      </p:pic>
      <p:pic>
        <p:nvPicPr>
          <p:cNvPr id="16" name="Hình ảnh 15">
            <a:extLst>
              <a:ext uri="{FF2B5EF4-FFF2-40B4-BE49-F238E27FC236}">
                <a16:creationId xmlns:a16="http://schemas.microsoft.com/office/drawing/2014/main" id="{2AD1E34A-C173-2FBF-BB1D-BD4ADAAD7D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365093">
            <a:off x="4278844" y="2392248"/>
            <a:ext cx="392659" cy="444301"/>
          </a:xfrm>
          <a:prstGeom prst="rect">
            <a:avLst/>
          </a:prstGeom>
        </p:spPr>
      </p:pic>
      <p:pic>
        <p:nvPicPr>
          <p:cNvPr id="22" name="Picture 24">
            <a:extLst>
              <a:ext uri="{FF2B5EF4-FFF2-40B4-BE49-F238E27FC236}">
                <a16:creationId xmlns:a16="http://schemas.microsoft.com/office/drawing/2014/main" id="{D8D93659-8B2C-0C7F-A35F-DC7AAEED0B4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815938" y="890223"/>
            <a:ext cx="1372478" cy="1593845"/>
          </a:xfrm>
          <a:prstGeom prst="rect">
            <a:avLst/>
          </a:prstGeom>
        </p:spPr>
      </p:pic>
      <p:pic>
        <p:nvPicPr>
          <p:cNvPr id="2" name="Picture 1">
            <a:extLst>
              <a:ext uri="{FF2B5EF4-FFF2-40B4-BE49-F238E27FC236}">
                <a16:creationId xmlns:a16="http://schemas.microsoft.com/office/drawing/2014/main" id="{C5C45A45-3F6F-959D-7723-F7C018AE08C9}"/>
              </a:ext>
            </a:extLst>
          </p:cNvPr>
          <p:cNvPicPr>
            <a:picLocks noChangeAspect="1"/>
          </p:cNvPicPr>
          <p:nvPr/>
        </p:nvPicPr>
        <p:blipFill>
          <a:blip r:embed="rId11"/>
          <a:stretch>
            <a:fillRect/>
          </a:stretch>
        </p:blipFill>
        <p:spPr>
          <a:xfrm>
            <a:off x="749020" y="949408"/>
            <a:ext cx="10284843" cy="1572904"/>
          </a:xfrm>
          <a:prstGeom prst="rect">
            <a:avLst/>
          </a:prstGeom>
        </p:spPr>
      </p:pic>
    </p:spTree>
    <p:extLst>
      <p:ext uri="{BB962C8B-B14F-4D97-AF65-F5344CB8AC3E}">
        <p14:creationId xmlns:p14="http://schemas.microsoft.com/office/powerpoint/2010/main" val="12652203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790118E-04A8-964B-ACD0-E7C6FEBCC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pic>
        <p:nvPicPr>
          <p:cNvPr id="5" name="Picture 4">
            <a:extLst>
              <a:ext uri="{FF2B5EF4-FFF2-40B4-BE49-F238E27FC236}">
                <a16:creationId xmlns:a16="http://schemas.microsoft.com/office/drawing/2014/main" id="{8EEFADA9-5530-D1B6-A08D-987761B4E9EB}"/>
              </a:ext>
            </a:extLst>
          </p:cNvPr>
          <p:cNvPicPr>
            <a:picLocks noChangeAspect="1"/>
          </p:cNvPicPr>
          <p:nvPr/>
        </p:nvPicPr>
        <p:blipFill>
          <a:blip r:embed="rId3"/>
          <a:stretch>
            <a:fillRect/>
          </a:stretch>
        </p:blipFill>
        <p:spPr>
          <a:xfrm>
            <a:off x="2444179" y="1651040"/>
            <a:ext cx="7303641" cy="2926334"/>
          </a:xfrm>
          <a:prstGeom prst="rect">
            <a:avLst/>
          </a:prstGeom>
        </p:spPr>
      </p:pic>
    </p:spTree>
    <p:extLst>
      <p:ext uri="{BB962C8B-B14F-4D97-AF65-F5344CB8AC3E}">
        <p14:creationId xmlns:p14="http://schemas.microsoft.com/office/powerpoint/2010/main" val="30705448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58044" y="217472"/>
            <a:ext cx="12530434" cy="6554467"/>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5">
            <a:extLst>
              <a:ext uri="{FF2B5EF4-FFF2-40B4-BE49-F238E27FC236}">
                <a16:creationId xmlns:a16="http://schemas.microsoft.com/office/drawing/2014/main" id="{4A0B3F29-8C13-0982-5391-C4DB0740D9D3}"/>
              </a:ext>
            </a:extLst>
          </p:cNvPr>
          <p:cNvSpPr txBox="1"/>
          <p:nvPr/>
        </p:nvSpPr>
        <p:spPr>
          <a:xfrm>
            <a:off x="191795" y="217472"/>
            <a:ext cx="11830755" cy="6801862"/>
          </a:xfrm>
          <a:prstGeom prst="rect">
            <a:avLst/>
          </a:prstGeom>
          <a:noFill/>
        </p:spPr>
        <p:txBody>
          <a:bodyPr wrap="square" rtlCol="0">
            <a:spAutoFit/>
          </a:bodyPr>
          <a:lstStyle/>
          <a:p>
            <a:pPr algn="ctr"/>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CẬU BÉ VÀ CON SÒ </a:t>
            </a:r>
            <a:endParaRPr lang="vi-VN" sz="105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Ở </a:t>
            </a:r>
            <a:r>
              <a:rPr lang="en-US" sz="2400" dirty="0" err="1">
                <a:latin typeface="Calibri" panose="020F0502020204030204" pitchFamily="34" charset="0"/>
                <a:ea typeface="Calibri" panose="020F0502020204030204" pitchFamily="34" charset="0"/>
                <a:cs typeface="Calibri" panose="020F0502020204030204" pitchFamily="34" charset="0"/>
              </a:rPr>
              <a:t>ngôi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làng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kia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có</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một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cậu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bé</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tốt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bụng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Một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hôm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cậu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lang</a:t>
            </a:r>
            <a:r>
              <a:rPr lang="en-US" sz="2400" dirty="0">
                <a:latin typeface="Calibri" panose="020F0502020204030204" pitchFamily="34" charset="0"/>
                <a:ea typeface="Calibri" panose="020F0502020204030204" pitchFamily="34" charset="0"/>
                <a:cs typeface="Calibri" panose="020F0502020204030204" pitchFamily="34" charset="0"/>
              </a:rPr>
              <a:t> thang </a:t>
            </a:r>
            <a:r>
              <a:rPr lang="en-US" sz="2400" dirty="0" err="1">
                <a:latin typeface="Calibri" panose="020F0502020204030204" pitchFamily="34" charset="0"/>
                <a:ea typeface="Calibri" panose="020F0502020204030204" pitchFamily="34" charset="0"/>
                <a:cs typeface="Calibri" panose="020F0502020204030204" pitchFamily="34" charset="0"/>
              </a:rPr>
              <a:t>dọc</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theo</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bờ</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biển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Bỗng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cậu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giẫm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phải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một</a:t>
            </a:r>
            <a:r>
              <a:rPr lang="en-US" sz="2400" dirty="0">
                <a:latin typeface="Calibri" panose="020F0502020204030204" pitchFamily="34" charset="0"/>
                <a:ea typeface="Calibri" panose="020F0502020204030204" pitchFamily="34" charset="0"/>
                <a:cs typeface="Calibri" panose="020F0502020204030204" pitchFamily="34" charset="0"/>
              </a:rPr>
              <a:t> con </a:t>
            </a:r>
            <a:r>
              <a:rPr lang="en-US" sz="2400" dirty="0" err="1">
                <a:latin typeface="Calibri" panose="020F0502020204030204" pitchFamily="34" charset="0"/>
                <a:ea typeface="Calibri" panose="020F0502020204030204" pitchFamily="34" charset="0"/>
                <a:cs typeface="Calibri" panose="020F0502020204030204" pitchFamily="34" charset="0"/>
              </a:rPr>
              <a:t>sò</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nhỏ</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và</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nhặt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lên</a:t>
            </a:r>
            <a:r>
              <a:rPr lang="en-US" sz="2400" dirty="0">
                <a:latin typeface="Calibri" panose="020F0502020204030204" pitchFamily="34" charset="0"/>
                <a:ea typeface="Calibri" panose="020F0502020204030204" pitchFamily="34" charset="0"/>
                <a:cs typeface="Calibri" panose="020F0502020204030204" pitchFamily="34" charset="0"/>
              </a:rPr>
              <a:t>. Con </a:t>
            </a:r>
            <a:r>
              <a:rPr lang="en-US" sz="2400" dirty="0" err="1">
                <a:latin typeface="Calibri" panose="020F0502020204030204" pitchFamily="34" charset="0"/>
                <a:ea typeface="Calibri" panose="020F0502020204030204" pitchFamily="34" charset="0"/>
                <a:cs typeface="Calibri" panose="020F0502020204030204" pitchFamily="34" charset="0"/>
              </a:rPr>
              <a:t>sò</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chợt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cất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tiếng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nói</a:t>
            </a:r>
            <a:r>
              <a:rPr lang="en-US" sz="2400" dirty="0">
                <a:latin typeface="Calibri" panose="020F0502020204030204" pitchFamily="34" charset="0"/>
                <a:ea typeface="Calibri" panose="020F0502020204030204" pitchFamily="34" charset="0"/>
                <a:cs typeface="Calibri" panose="020F0502020204030204" pitchFamily="34" charset="0"/>
              </a:rPr>
              <a:t>:</a:t>
            </a:r>
          </a:p>
          <a:p>
            <a:pPr algn="just"/>
            <a:r>
              <a:rPr lang="vi-VN"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Hãy thả tôi về với biển! Tôi sẽ tặng cậu một lời khuyên.Cậu bé ngạc nhiên và nói với con sò:</a:t>
            </a:r>
          </a:p>
          <a:p>
            <a:pPr algn="just"/>
            <a:r>
              <a:rPr lang="vi-VN"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Tôi sẽ thả cậu về với biển, nhưng cậu phải giữ lời hứa. Tôi đang buồn</a:t>
            </a:r>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chán vì không có bạn bè. Tôi không giữ được tình bạn với ai cả. </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	Con </a:t>
            </a:r>
            <a:r>
              <a:rPr lang="en-US" sz="2400" dirty="0" err="1">
                <a:latin typeface="Calibri" panose="020F0502020204030204" pitchFamily="34" charset="0"/>
                <a:ea typeface="Calibri" panose="020F0502020204030204" pitchFamily="34" charset="0"/>
                <a:cs typeface="Calibri" panose="020F0502020204030204" pitchFamily="34" charset="0"/>
              </a:rPr>
              <a:t>sò</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nhẹ</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nhàng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bảo</a:t>
            </a:r>
            <a:r>
              <a:rPr lang="en-US" sz="2400" dirty="0">
                <a:latin typeface="Calibri" panose="020F0502020204030204" pitchFamily="34" charset="0"/>
                <a:ea typeface="Calibri" panose="020F0502020204030204" pitchFamily="34" charset="0"/>
                <a:cs typeface="Calibri" panose="020F0502020204030204" pitchFamily="34" charset="0"/>
              </a:rPr>
              <a:t>:</a:t>
            </a:r>
          </a:p>
          <a:p>
            <a:pPr algn="just"/>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Cậu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hãy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nắm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chặt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một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nắm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cát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đầy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Những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hạt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cát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xa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lòng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bàn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tay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sẽ</a:t>
            </a:r>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theo kẽ hở giữa các ngón tay rơi xuống. Chỉ có những hạt cát nằm giữa lòng bàn tay, được giữ chặt mới còn lại. Đó chính là những người bạn thân thiết mà chúng ta thật sự cần. Những người bạn này sẽ ở lại với ta dù xảy ra bất cứ chuyện gì.</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Cậu bé chăm chú lắng nghe. Con sò tiếp tục khuyên:</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vi-VN" sz="2400" dirty="0">
                <a:latin typeface="Calibri" panose="020F0502020204030204" pitchFamily="34" charset="0"/>
                <a:ea typeface="Calibri" panose="020F0502020204030204" pitchFamily="34" charset="0"/>
                <a:cs typeface="Calibri" panose="020F0502020204030204" pitchFamily="34" charset="0"/>
              </a:rPr>
              <a:t>– Nhưng những hạt cát này rất ít và dễ rơi ra nếu chúng ta không biết</a:t>
            </a:r>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giữ gìn. Giống như tình bạn, để được bền chặt thì chúng ta cần phải quan tâm và giúp đỡ nhau.</a:t>
            </a:r>
          </a:p>
          <a:p>
            <a:pPr algn="just"/>
            <a:r>
              <a:rPr lang="vi-VN" sz="2400" dirty="0">
                <a:latin typeface="Calibri" panose="020F0502020204030204" pitchFamily="34" charset="0"/>
                <a:ea typeface="Calibri" panose="020F0502020204030204" pitchFamily="34" charset="0"/>
                <a:cs typeface="Calibri" panose="020F0502020204030204" pitchFamily="34" charset="0"/>
              </a:rPr>
              <a:t>Cậu bé cảm ơn và thả con sò về lại với biển. Sau đó, cậu bé suy nghĩ về lời khuyên của con sò nhỏ.</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Phỏng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theo</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Quà</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tặng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cuộc</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sống</a:t>
            </a:r>
            <a:r>
              <a:rPr lang="en-US" sz="2400" dirty="0">
                <a:latin typeface="Calibri" panose="020F0502020204030204" pitchFamily="34" charset="0"/>
                <a:ea typeface="Calibri" panose="020F0502020204030204" pitchFamily="34" charset="0"/>
                <a:cs typeface="Calibri" panose="020F0502020204030204" pitchFamily="34" charset="0"/>
              </a:rPr>
              <a:t> – </a:t>
            </a:r>
            <a:r>
              <a:rPr lang="en-US" sz="2400" dirty="0" err="1">
                <a:latin typeface="Calibri" panose="020F0502020204030204" pitchFamily="34" charset="0"/>
                <a:ea typeface="Calibri" panose="020F0502020204030204" pitchFamily="34" charset="0"/>
                <a:cs typeface="Calibri" panose="020F0502020204030204" pitchFamily="34" charset="0"/>
              </a:rPr>
              <a:t>Tình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bạn</a:t>
            </a:r>
            <a:r>
              <a:rPr lang="en-US" sz="2400" dirty="0">
                <a:latin typeface="Calibri" panose="020F0502020204030204" pitchFamily="34" charset="0"/>
                <a:ea typeface="Calibri" panose="020F0502020204030204" pitchFamily="34" charset="0"/>
                <a:cs typeface="Calibri" panose="020F0502020204030204" pitchFamily="34" charset="0"/>
              </a:rPr>
              <a:t>, NXB </a:t>
            </a:r>
            <a:r>
              <a:rPr lang="en-US" sz="2400" dirty="0" err="1">
                <a:latin typeface="Calibri" panose="020F0502020204030204" pitchFamily="34" charset="0"/>
                <a:ea typeface="Calibri" panose="020F0502020204030204" pitchFamily="34" charset="0"/>
                <a:cs typeface="Calibri" panose="020F0502020204030204" pitchFamily="34" charset="0"/>
              </a:rPr>
              <a:t>Thế</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giới</a:t>
            </a:r>
            <a:r>
              <a:rPr lang="en-US" sz="2400" dirty="0">
                <a:latin typeface="Calibri" panose="020F0502020204030204" pitchFamily="34" charset="0"/>
                <a:ea typeface="Calibri" panose="020F0502020204030204" pitchFamily="34" charset="0"/>
                <a:cs typeface="Calibri" panose="020F0502020204030204" pitchFamily="34" charset="0"/>
              </a:rPr>
              <a:t>, 2018)</a:t>
            </a:r>
          </a:p>
          <a:p>
            <a:pPr algn="just"/>
            <a:endParaRPr lang="vi-VN"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538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Nhóm 16">
            <a:extLst>
              <a:ext uri="{FF2B5EF4-FFF2-40B4-BE49-F238E27FC236}">
                <a16:creationId xmlns:a16="http://schemas.microsoft.com/office/drawing/2014/main" id="{A78666DF-61EA-D45D-9DFA-C62D47EE825B}"/>
              </a:ext>
            </a:extLst>
          </p:cNvPr>
          <p:cNvGrpSpPr/>
          <p:nvPr/>
        </p:nvGrpSpPr>
        <p:grpSpPr>
          <a:xfrm>
            <a:off x="2462752" y="1131024"/>
            <a:ext cx="9486525" cy="1413880"/>
            <a:chOff x="618349" y="569046"/>
            <a:chExt cx="10987644" cy="1413880"/>
          </a:xfrm>
        </p:grpSpPr>
        <p:grpSp>
          <p:nvGrpSpPr>
            <p:cNvPr id="5" name="Group 2">
              <a:extLst>
                <a:ext uri="{FF2B5EF4-FFF2-40B4-BE49-F238E27FC236}">
                  <a16:creationId xmlns:a16="http://schemas.microsoft.com/office/drawing/2014/main" id="{44EC4709-AEA5-88EB-16D7-E96950A9A136}"/>
                </a:ext>
              </a:extLst>
            </p:cNvPr>
            <p:cNvGrpSpPr/>
            <p:nvPr/>
          </p:nvGrpSpPr>
          <p:grpSpPr>
            <a:xfrm>
              <a:off x="618349" y="569046"/>
              <a:ext cx="10987644" cy="936466"/>
              <a:chOff x="1284514" y="563845"/>
              <a:chExt cx="7105641" cy="1313094"/>
            </a:xfrm>
          </p:grpSpPr>
          <p:sp>
            <p:nvSpPr>
              <p:cNvPr id="6" name="椭圆 31">
                <a:extLst>
                  <a:ext uri="{FF2B5EF4-FFF2-40B4-BE49-F238E27FC236}">
                    <a16:creationId xmlns:a16="http://schemas.microsoft.com/office/drawing/2014/main" id="{206B96A0-3508-C300-5B13-CF1E2FAB0819}"/>
                  </a:ext>
                </a:extLst>
              </p:cNvPr>
              <p:cNvSpPr/>
              <p:nvPr/>
            </p:nvSpPr>
            <p:spPr>
              <a:xfrm rot="10800000" flipH="1">
                <a:off x="1284514" y="563845"/>
                <a:ext cx="5090722" cy="13130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7" name="Hộp Văn bản 9">
                <a:extLst>
                  <a:ext uri="{FF2B5EF4-FFF2-40B4-BE49-F238E27FC236}">
                    <a16:creationId xmlns:a16="http://schemas.microsoft.com/office/drawing/2014/main" id="{CBE286A3-235B-3211-9FBB-6BB394B65ED7}"/>
                  </a:ext>
                </a:extLst>
              </p:cNvPr>
              <p:cNvSpPr txBox="1"/>
              <p:nvPr/>
            </p:nvSpPr>
            <p:spPr>
              <a:xfrm>
                <a:off x="1947915" y="668316"/>
                <a:ext cx="6442240" cy="863116"/>
              </a:xfrm>
              <a:prstGeom prst="rect">
                <a:avLst/>
              </a:prstGeom>
              <a:noFill/>
            </p:spPr>
            <p:txBody>
              <a:bodyPr wrap="square">
                <a:spAutoFit/>
              </a:bodyPr>
              <a:lstStyle/>
              <a:p>
                <a:pPr algn="just"/>
                <a:r>
                  <a:rPr lang="en-US" sz="3400">
                    <a:latin typeface="Calibri" panose="020F0502020204030204" pitchFamily="34" charset="0"/>
                    <a:ea typeface="Calibri" panose="020F0502020204030204" pitchFamily="34" charset="0"/>
                    <a:cs typeface="Calibri" panose="020F0502020204030204" pitchFamily="34" charset="0"/>
                  </a:rPr>
                  <a:t>Con sò khuyên cậu bé điều gì?</a:t>
                </a:r>
                <a:endParaRPr lang="en-US" sz="3400" dirty="0" err="1">
                  <a:latin typeface="Calibri" panose="020F0502020204030204" pitchFamily="34" charset="0"/>
                  <a:ea typeface="Calibri" panose="020F0502020204030204" pitchFamily="34" charset="0"/>
                  <a:cs typeface="Calibri" panose="020F0502020204030204" pitchFamily="34" charset="0"/>
                </a:endParaRPr>
              </a:p>
            </p:txBody>
          </p:sp>
        </p:grpSp>
        <p:pic>
          <p:nvPicPr>
            <p:cNvPr id="16" name="Picture 3">
              <a:extLst>
                <a:ext uri="{FF2B5EF4-FFF2-40B4-BE49-F238E27FC236}">
                  <a16:creationId xmlns:a16="http://schemas.microsoft.com/office/drawing/2014/main" id="{193C775C-AA16-F7D3-DFF0-6E9B104447C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2002" t="23324" r="40716" b="25704"/>
            <a:stretch/>
          </p:blipFill>
          <p:spPr>
            <a:xfrm>
              <a:off x="810324" y="844153"/>
              <a:ext cx="546114" cy="1138773"/>
            </a:xfrm>
            <a:prstGeom prst="rect">
              <a:avLst/>
            </a:prstGeom>
          </p:spPr>
        </p:pic>
      </p:grpSp>
      <p:grpSp>
        <p:nvGrpSpPr>
          <p:cNvPr id="18" name="Nhóm 17">
            <a:extLst>
              <a:ext uri="{FF2B5EF4-FFF2-40B4-BE49-F238E27FC236}">
                <a16:creationId xmlns:a16="http://schemas.microsoft.com/office/drawing/2014/main" id="{AF5C24A7-8106-6A98-BF07-F3EFAAA01070}"/>
              </a:ext>
            </a:extLst>
          </p:cNvPr>
          <p:cNvGrpSpPr/>
          <p:nvPr/>
        </p:nvGrpSpPr>
        <p:grpSpPr>
          <a:xfrm>
            <a:off x="1269754" y="2384130"/>
            <a:ext cx="9127739" cy="1189589"/>
            <a:chOff x="625861" y="569044"/>
            <a:chExt cx="9127739" cy="1189589"/>
          </a:xfrm>
        </p:grpSpPr>
        <p:grpSp>
          <p:nvGrpSpPr>
            <p:cNvPr id="19" name="Group 2">
              <a:extLst>
                <a:ext uri="{FF2B5EF4-FFF2-40B4-BE49-F238E27FC236}">
                  <a16:creationId xmlns:a16="http://schemas.microsoft.com/office/drawing/2014/main" id="{0D85B2FA-85CB-B8F7-E6CD-E4B4E3F7071C}"/>
                </a:ext>
              </a:extLst>
            </p:cNvPr>
            <p:cNvGrpSpPr/>
            <p:nvPr/>
          </p:nvGrpSpPr>
          <p:grpSpPr>
            <a:xfrm>
              <a:off x="625861" y="569044"/>
              <a:ext cx="9127739" cy="924902"/>
              <a:chOff x="1289372" y="563843"/>
              <a:chExt cx="5902852" cy="1296879"/>
            </a:xfrm>
          </p:grpSpPr>
          <p:sp>
            <p:nvSpPr>
              <p:cNvPr id="21" name="椭圆 31">
                <a:extLst>
                  <a:ext uri="{FF2B5EF4-FFF2-40B4-BE49-F238E27FC236}">
                    <a16:creationId xmlns:a16="http://schemas.microsoft.com/office/drawing/2014/main" id="{065815A8-B4E0-1E2A-6694-4B4D04723DCC}"/>
                  </a:ext>
                </a:extLst>
              </p:cNvPr>
              <p:cNvSpPr/>
              <p:nvPr/>
            </p:nvSpPr>
            <p:spPr>
              <a:xfrm rot="10800000" flipH="1">
                <a:off x="1289372" y="563843"/>
                <a:ext cx="5902852" cy="129687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22" name="Hộp Văn bản 9">
                <a:extLst>
                  <a:ext uri="{FF2B5EF4-FFF2-40B4-BE49-F238E27FC236}">
                    <a16:creationId xmlns:a16="http://schemas.microsoft.com/office/drawing/2014/main" id="{6C29C396-867C-8B0D-55E1-CE78C0645B78}"/>
                  </a:ext>
                </a:extLst>
              </p:cNvPr>
              <p:cNvSpPr txBox="1"/>
              <p:nvPr/>
            </p:nvSpPr>
            <p:spPr>
              <a:xfrm>
                <a:off x="1761831" y="789277"/>
                <a:ext cx="5234478" cy="863116"/>
              </a:xfrm>
              <a:prstGeom prst="rect">
                <a:avLst/>
              </a:prstGeom>
              <a:noFill/>
            </p:spPr>
            <p:txBody>
              <a:bodyPr wrap="square">
                <a:spAutoFit/>
              </a:bodyPr>
              <a:lstStyle/>
              <a:p>
                <a:pPr algn="just"/>
                <a:r>
                  <a:rPr lang="en-US" sz="3400">
                    <a:latin typeface="Calibri" panose="020F0502020204030204" pitchFamily="34" charset="0"/>
                    <a:ea typeface="Calibri" panose="020F0502020204030204" pitchFamily="34" charset="0"/>
                    <a:cs typeface="Calibri" panose="020F0502020204030204" pitchFamily="34" charset="0"/>
                  </a:rPr>
                  <a:t>Theo em, vì sao phải duy trì quan hệ bạn bè?</a:t>
                </a:r>
                <a:endParaRPr lang="vi-VN" sz="34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0" name="Picture 3">
              <a:extLst>
                <a:ext uri="{FF2B5EF4-FFF2-40B4-BE49-F238E27FC236}">
                  <a16:creationId xmlns:a16="http://schemas.microsoft.com/office/drawing/2014/main" id="{5FD24A97-FEF2-F9CC-5D79-4563008CCDD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2002" t="23324" r="40716" b="25704"/>
            <a:stretch/>
          </p:blipFill>
          <p:spPr>
            <a:xfrm>
              <a:off x="810323" y="619860"/>
              <a:ext cx="546114" cy="1138773"/>
            </a:xfrm>
            <a:prstGeom prst="rect">
              <a:avLst/>
            </a:prstGeom>
          </p:spPr>
        </p:pic>
      </p:grpSp>
      <p:sp>
        <p:nvSpPr>
          <p:cNvPr id="4" name="TextBox 9">
            <a:extLst>
              <a:ext uri="{FF2B5EF4-FFF2-40B4-BE49-F238E27FC236}">
                <a16:creationId xmlns:a16="http://schemas.microsoft.com/office/drawing/2014/main" id="{4B8858E1-472C-9DA0-E9B8-2E4821E2CFD7}"/>
              </a:ext>
            </a:extLst>
          </p:cNvPr>
          <p:cNvSpPr txBox="1"/>
          <p:nvPr/>
        </p:nvSpPr>
        <p:spPr>
          <a:xfrm>
            <a:off x="2410582" y="290615"/>
            <a:ext cx="6846085" cy="769441"/>
          </a:xfrm>
          <a:prstGeom prst="rect">
            <a:avLst/>
          </a:prstGeom>
          <a:noFill/>
        </p:spPr>
        <p:txBody>
          <a:bodyPr wrap="square" rtlCol="0">
            <a:spAutoFit/>
          </a:bodyPr>
          <a:lstStyle/>
          <a:p>
            <a:pPr algn="ctr"/>
            <a:r>
              <a:rPr lang="en-US" sz="4400" dirty="0">
                <a:ln w="28575">
                  <a:solidFill>
                    <a:srgbClr val="002060"/>
                  </a:solidFill>
                </a:ln>
                <a:solidFill>
                  <a:srgbClr val="FF0000"/>
                </a:solidFill>
                <a:latin typeface="UTM Showcard" panose="02040603050506020204" pitchFamily="18" charset="0"/>
              </a:rPr>
              <a:t>THẢO LUẬN NHÓM</a:t>
            </a:r>
          </a:p>
        </p:txBody>
      </p:sp>
      <p:pic>
        <p:nvPicPr>
          <p:cNvPr id="9" name="Picture 8" descr="A child holding a shell&#10;&#10;Description automatically generated">
            <a:extLst>
              <a:ext uri="{FF2B5EF4-FFF2-40B4-BE49-F238E27FC236}">
                <a16:creationId xmlns:a16="http://schemas.microsoft.com/office/drawing/2014/main" id="{E819FFFB-AEE0-4B3C-B7D9-00C8BF00FB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09803" y="3598981"/>
            <a:ext cx="7046864" cy="3137517"/>
          </a:xfrm>
          <a:prstGeom prst="rect">
            <a:avLst/>
          </a:prstGeom>
        </p:spPr>
      </p:pic>
    </p:spTree>
    <p:extLst>
      <p:ext uri="{BB962C8B-B14F-4D97-AF65-F5344CB8AC3E}">
        <p14:creationId xmlns:p14="http://schemas.microsoft.com/office/powerpoint/2010/main" val="660151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800" fill="hold"/>
                                        <p:tgtEl>
                                          <p:spTgt spid="17"/>
                                        </p:tgtEl>
                                        <p:attrNameLst>
                                          <p:attrName>ppt_w</p:attrName>
                                        </p:attrNameLst>
                                      </p:cBhvr>
                                      <p:tavLst>
                                        <p:tav tm="0">
                                          <p:val>
                                            <p:fltVal val="0"/>
                                          </p:val>
                                        </p:tav>
                                        <p:tav tm="100000">
                                          <p:val>
                                            <p:strVal val="#ppt_w"/>
                                          </p:val>
                                        </p:tav>
                                      </p:tavLst>
                                    </p:anim>
                                    <p:anim calcmode="lin" valueType="num">
                                      <p:cBhvr>
                                        <p:cTn id="8" dur="800" fill="hold"/>
                                        <p:tgtEl>
                                          <p:spTgt spid="17"/>
                                        </p:tgtEl>
                                        <p:attrNameLst>
                                          <p:attrName>ppt_h</p:attrName>
                                        </p:attrNameLst>
                                      </p:cBhvr>
                                      <p:tavLst>
                                        <p:tav tm="0">
                                          <p:val>
                                            <p:fltVal val="0"/>
                                          </p:val>
                                        </p:tav>
                                        <p:tav tm="100000">
                                          <p:val>
                                            <p:strVal val="#ppt_h"/>
                                          </p:val>
                                        </p:tav>
                                      </p:tavLst>
                                    </p:anim>
                                    <p:anim calcmode="lin" valueType="num">
                                      <p:cBhvr>
                                        <p:cTn id="9" dur="800" fill="hold"/>
                                        <p:tgtEl>
                                          <p:spTgt spid="17"/>
                                        </p:tgtEl>
                                        <p:attrNameLst>
                                          <p:attrName>style.rotation</p:attrName>
                                        </p:attrNameLst>
                                      </p:cBhvr>
                                      <p:tavLst>
                                        <p:tav tm="0">
                                          <p:val>
                                            <p:fltVal val="90"/>
                                          </p:val>
                                        </p:tav>
                                        <p:tav tm="100000">
                                          <p:val>
                                            <p:fltVal val="0"/>
                                          </p:val>
                                        </p:tav>
                                      </p:tavLst>
                                    </p:anim>
                                    <p:animEffect transition="in" filter="fade">
                                      <p:cBhvr>
                                        <p:cTn id="10" dur="8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700" fill="hold"/>
                                        <p:tgtEl>
                                          <p:spTgt spid="18"/>
                                        </p:tgtEl>
                                        <p:attrNameLst>
                                          <p:attrName>ppt_w</p:attrName>
                                        </p:attrNameLst>
                                      </p:cBhvr>
                                      <p:tavLst>
                                        <p:tav tm="0">
                                          <p:val>
                                            <p:fltVal val="0"/>
                                          </p:val>
                                        </p:tav>
                                        <p:tav tm="100000">
                                          <p:val>
                                            <p:strVal val="#ppt_w"/>
                                          </p:val>
                                        </p:tav>
                                      </p:tavLst>
                                    </p:anim>
                                    <p:anim calcmode="lin" valueType="num">
                                      <p:cBhvr>
                                        <p:cTn id="16" dur="700" fill="hold"/>
                                        <p:tgtEl>
                                          <p:spTgt spid="18"/>
                                        </p:tgtEl>
                                        <p:attrNameLst>
                                          <p:attrName>ppt_h</p:attrName>
                                        </p:attrNameLst>
                                      </p:cBhvr>
                                      <p:tavLst>
                                        <p:tav tm="0">
                                          <p:val>
                                            <p:fltVal val="0"/>
                                          </p:val>
                                        </p:tav>
                                        <p:tav tm="100000">
                                          <p:val>
                                            <p:strVal val="#ppt_h"/>
                                          </p:val>
                                        </p:tav>
                                      </p:tavLst>
                                    </p:anim>
                                    <p:anim calcmode="lin" valueType="num">
                                      <p:cBhvr>
                                        <p:cTn id="17" dur="700" fill="hold"/>
                                        <p:tgtEl>
                                          <p:spTgt spid="18"/>
                                        </p:tgtEl>
                                        <p:attrNameLst>
                                          <p:attrName>style.rotation</p:attrName>
                                        </p:attrNameLst>
                                      </p:cBhvr>
                                      <p:tavLst>
                                        <p:tav tm="0">
                                          <p:val>
                                            <p:fltVal val="90"/>
                                          </p:val>
                                        </p:tav>
                                        <p:tav tm="100000">
                                          <p:val>
                                            <p:fltVal val="0"/>
                                          </p:val>
                                        </p:tav>
                                      </p:tavLst>
                                    </p:anim>
                                    <p:animEffect transition="in" filter="fade">
                                      <p:cBhvr>
                                        <p:cTn id="18" dur="7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2000"/>
                            </p:stCondLst>
                            <p:childTnLst>
                              <p:par>
                                <p:cTn id="38" presetID="6" presetClass="emph" presetSubtype="0" fill="hold" grpId="1" nodeType="afterEffect">
                                  <p:stCondLst>
                                    <p:cond delay="0"/>
                                  </p:stCondLst>
                                  <p:childTnLst>
                                    <p:animScale>
                                      <p:cBhvr>
                                        <p:cTn id="3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Nhóm 16">
            <a:extLst>
              <a:ext uri="{FF2B5EF4-FFF2-40B4-BE49-F238E27FC236}">
                <a16:creationId xmlns:a16="http://schemas.microsoft.com/office/drawing/2014/main" id="{7B916BB2-4778-4BA9-9AFC-7B6F0EA0C2E7}"/>
              </a:ext>
            </a:extLst>
          </p:cNvPr>
          <p:cNvGrpSpPr/>
          <p:nvPr/>
        </p:nvGrpSpPr>
        <p:grpSpPr>
          <a:xfrm>
            <a:off x="1870746" y="403281"/>
            <a:ext cx="10987644" cy="1413880"/>
            <a:chOff x="618349" y="569046"/>
            <a:chExt cx="10987644" cy="1413880"/>
          </a:xfrm>
        </p:grpSpPr>
        <p:grpSp>
          <p:nvGrpSpPr>
            <p:cNvPr id="12" name="Group 2">
              <a:extLst>
                <a:ext uri="{FF2B5EF4-FFF2-40B4-BE49-F238E27FC236}">
                  <a16:creationId xmlns:a16="http://schemas.microsoft.com/office/drawing/2014/main" id="{BF502F8C-690C-40FE-A9A5-49AC62B42E0E}"/>
                </a:ext>
              </a:extLst>
            </p:cNvPr>
            <p:cNvGrpSpPr/>
            <p:nvPr/>
          </p:nvGrpSpPr>
          <p:grpSpPr>
            <a:xfrm>
              <a:off x="618349" y="569046"/>
              <a:ext cx="10987644" cy="936466"/>
              <a:chOff x="1284514" y="563845"/>
              <a:chExt cx="7105641" cy="1313094"/>
            </a:xfrm>
          </p:grpSpPr>
          <p:sp>
            <p:nvSpPr>
              <p:cNvPr id="14" name="椭圆 31">
                <a:extLst>
                  <a:ext uri="{FF2B5EF4-FFF2-40B4-BE49-F238E27FC236}">
                    <a16:creationId xmlns:a16="http://schemas.microsoft.com/office/drawing/2014/main" id="{AF0F9A84-B49B-4DBB-978A-4CD8A9E668AD}"/>
                  </a:ext>
                </a:extLst>
              </p:cNvPr>
              <p:cNvSpPr/>
              <p:nvPr/>
            </p:nvSpPr>
            <p:spPr>
              <a:xfrm rot="10800000" flipH="1">
                <a:off x="1284514" y="563845"/>
                <a:ext cx="5090722" cy="13130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15" name="Hộp Văn bản 9">
                <a:extLst>
                  <a:ext uri="{FF2B5EF4-FFF2-40B4-BE49-F238E27FC236}">
                    <a16:creationId xmlns:a16="http://schemas.microsoft.com/office/drawing/2014/main" id="{3A8972F1-324C-428A-B887-3E80C1768567}"/>
                  </a:ext>
                </a:extLst>
              </p:cNvPr>
              <p:cNvSpPr txBox="1"/>
              <p:nvPr/>
            </p:nvSpPr>
            <p:spPr>
              <a:xfrm>
                <a:off x="1947915" y="668316"/>
                <a:ext cx="6442240" cy="863116"/>
              </a:xfrm>
              <a:prstGeom prst="rect">
                <a:avLst/>
              </a:prstGeom>
              <a:noFill/>
            </p:spPr>
            <p:txBody>
              <a:bodyPr wrap="square">
                <a:spAutoFit/>
              </a:bodyPr>
              <a:lstStyle/>
              <a:p>
                <a:pPr algn="just"/>
                <a:r>
                  <a:rPr lang="en-US" sz="3400">
                    <a:latin typeface="Calibri" panose="020F0502020204030204" pitchFamily="34" charset="0"/>
                    <a:ea typeface="Calibri" panose="020F0502020204030204" pitchFamily="34" charset="0"/>
                    <a:cs typeface="Calibri" panose="020F0502020204030204" pitchFamily="34" charset="0"/>
                  </a:rPr>
                  <a:t>Con sò khuyên cậu bé điều gì?</a:t>
                </a:r>
                <a:endParaRPr lang="en-US" sz="3400" dirty="0" err="1">
                  <a:latin typeface="Calibri" panose="020F0502020204030204" pitchFamily="34" charset="0"/>
                  <a:ea typeface="Calibri" panose="020F0502020204030204" pitchFamily="34" charset="0"/>
                  <a:cs typeface="Calibri" panose="020F0502020204030204" pitchFamily="34" charset="0"/>
                </a:endParaRPr>
              </a:p>
            </p:txBody>
          </p:sp>
        </p:grpSp>
        <p:pic>
          <p:nvPicPr>
            <p:cNvPr id="13" name="Picture 3">
              <a:extLst>
                <a:ext uri="{FF2B5EF4-FFF2-40B4-BE49-F238E27FC236}">
                  <a16:creationId xmlns:a16="http://schemas.microsoft.com/office/drawing/2014/main" id="{D2C48198-AE3B-45B5-A726-279BEC36E0F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2002" t="23324" r="40716" b="25704"/>
            <a:stretch/>
          </p:blipFill>
          <p:spPr>
            <a:xfrm>
              <a:off x="810324" y="844153"/>
              <a:ext cx="546114" cy="1138773"/>
            </a:xfrm>
            <a:prstGeom prst="rect">
              <a:avLst/>
            </a:prstGeom>
          </p:spPr>
        </p:pic>
      </p:grpSp>
      <p:pic>
        <p:nvPicPr>
          <p:cNvPr id="18" name="Picture 17" descr="A child holding a shell&#10;&#10;Description automatically generated">
            <a:extLst>
              <a:ext uri="{FF2B5EF4-FFF2-40B4-BE49-F238E27FC236}">
                <a16:creationId xmlns:a16="http://schemas.microsoft.com/office/drawing/2014/main" id="{587B7AA9-6BE6-49D2-B9B0-D5D2DABB8E0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45270" y="3544148"/>
            <a:ext cx="7046864" cy="3137517"/>
          </a:xfrm>
          <a:prstGeom prst="rect">
            <a:avLst/>
          </a:prstGeom>
        </p:spPr>
      </p:pic>
      <p:sp>
        <p:nvSpPr>
          <p:cNvPr id="25" name="Rectangle: Rounded Corners 26">
            <a:extLst>
              <a:ext uri="{FF2B5EF4-FFF2-40B4-BE49-F238E27FC236}">
                <a16:creationId xmlns:a16="http://schemas.microsoft.com/office/drawing/2014/main" id="{484A2F1B-AA52-5ECD-CDF8-55BBF67B7D1C}"/>
              </a:ext>
            </a:extLst>
          </p:cNvPr>
          <p:cNvSpPr/>
          <p:nvPr/>
        </p:nvSpPr>
        <p:spPr>
          <a:xfrm>
            <a:off x="1486474" y="1817161"/>
            <a:ext cx="8831570" cy="2204399"/>
          </a:xfrm>
          <a:custGeom>
            <a:avLst/>
            <a:gdLst>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1570" h="2204399" fill="none" extrusionOk="0">
                <a:moveTo>
                  <a:pt x="0" y="367405"/>
                </a:moveTo>
                <a:cubicBezTo>
                  <a:pt x="42498" y="164843"/>
                  <a:pt x="141311" y="-33801"/>
                  <a:pt x="347397" y="0"/>
                </a:cubicBezTo>
                <a:cubicBezTo>
                  <a:pt x="2405082" y="-278907"/>
                  <a:pt x="6274536" y="541590"/>
                  <a:pt x="8484170" y="0"/>
                </a:cubicBezTo>
                <a:cubicBezTo>
                  <a:pt x="8656592" y="50702"/>
                  <a:pt x="8761767" y="191940"/>
                  <a:pt x="8831570" y="367405"/>
                </a:cubicBezTo>
                <a:cubicBezTo>
                  <a:pt x="8632252" y="786934"/>
                  <a:pt x="8843074" y="1506936"/>
                  <a:pt x="8831570" y="1836992"/>
                </a:cubicBezTo>
                <a:cubicBezTo>
                  <a:pt x="8888337" y="2074391"/>
                  <a:pt x="8708426" y="2249510"/>
                  <a:pt x="8484170" y="2204399"/>
                </a:cubicBezTo>
                <a:cubicBezTo>
                  <a:pt x="6564288" y="2338188"/>
                  <a:pt x="3606437" y="2187508"/>
                  <a:pt x="347397" y="2204399"/>
                </a:cubicBezTo>
                <a:cubicBezTo>
                  <a:pt x="193350" y="2232372"/>
                  <a:pt x="24043" y="1979221"/>
                  <a:pt x="0" y="1836992"/>
                </a:cubicBezTo>
                <a:cubicBezTo>
                  <a:pt x="-140447" y="1252373"/>
                  <a:pt x="11902" y="977756"/>
                  <a:pt x="0" y="367405"/>
                </a:cubicBezTo>
                <a:close/>
              </a:path>
              <a:path w="8831570" h="2204399" stroke="0" extrusionOk="0">
                <a:moveTo>
                  <a:pt x="0" y="367405"/>
                </a:moveTo>
                <a:cubicBezTo>
                  <a:pt x="-7860" y="108095"/>
                  <a:pt x="207601" y="-40123"/>
                  <a:pt x="347397" y="0"/>
                </a:cubicBezTo>
                <a:cubicBezTo>
                  <a:pt x="3646468" y="282812"/>
                  <a:pt x="5548830" y="171386"/>
                  <a:pt x="8484170" y="0"/>
                </a:cubicBezTo>
                <a:cubicBezTo>
                  <a:pt x="8634137" y="2159"/>
                  <a:pt x="8766451" y="217446"/>
                  <a:pt x="8831570" y="367405"/>
                </a:cubicBezTo>
                <a:cubicBezTo>
                  <a:pt x="8799845" y="861784"/>
                  <a:pt x="8799469" y="1662970"/>
                  <a:pt x="8831570" y="1836992"/>
                </a:cubicBezTo>
                <a:cubicBezTo>
                  <a:pt x="8777551" y="2035956"/>
                  <a:pt x="8623518" y="2178485"/>
                  <a:pt x="8484170" y="2204399"/>
                </a:cubicBezTo>
                <a:cubicBezTo>
                  <a:pt x="6438370" y="2704180"/>
                  <a:pt x="3833925" y="1598502"/>
                  <a:pt x="347397" y="2204399"/>
                </a:cubicBezTo>
                <a:cubicBezTo>
                  <a:pt x="63929" y="2248274"/>
                  <a:pt x="102146" y="2059262"/>
                  <a:pt x="0" y="1836992"/>
                </a:cubicBezTo>
                <a:cubicBezTo>
                  <a:pt x="-111894" y="1621114"/>
                  <a:pt x="-65329" y="616484"/>
                  <a:pt x="0" y="367405"/>
                </a:cubicBezTo>
                <a:close/>
              </a:path>
              <a:path w="8831570" h="2204399" fill="none" stroke="0" extrusionOk="0">
                <a:moveTo>
                  <a:pt x="0" y="367405"/>
                </a:moveTo>
                <a:cubicBezTo>
                  <a:pt x="-14310" y="133670"/>
                  <a:pt x="203575" y="-30759"/>
                  <a:pt x="347397" y="0"/>
                </a:cubicBezTo>
                <a:cubicBezTo>
                  <a:pt x="2172648" y="58449"/>
                  <a:pt x="6350098" y="723022"/>
                  <a:pt x="8484170" y="0"/>
                </a:cubicBezTo>
                <a:cubicBezTo>
                  <a:pt x="8687034" y="8370"/>
                  <a:pt x="8822408" y="185125"/>
                  <a:pt x="8831570" y="367405"/>
                </a:cubicBezTo>
                <a:cubicBezTo>
                  <a:pt x="8803417" y="786267"/>
                  <a:pt x="8863002" y="1373604"/>
                  <a:pt x="8831570" y="1836992"/>
                </a:cubicBezTo>
                <a:cubicBezTo>
                  <a:pt x="8837951" y="2046302"/>
                  <a:pt x="8658310" y="2222128"/>
                  <a:pt x="8484170" y="2204399"/>
                </a:cubicBezTo>
                <a:cubicBezTo>
                  <a:pt x="6269992" y="2262617"/>
                  <a:pt x="3789926" y="1696706"/>
                  <a:pt x="347397" y="2204399"/>
                </a:cubicBezTo>
                <a:cubicBezTo>
                  <a:pt x="161985" y="2228548"/>
                  <a:pt x="-8299" y="2053143"/>
                  <a:pt x="0" y="1836992"/>
                </a:cubicBezTo>
                <a:cubicBezTo>
                  <a:pt x="-14634" y="1312916"/>
                  <a:pt x="12991" y="965215"/>
                  <a:pt x="0" y="367405"/>
                </a:cubicBezTo>
                <a:close/>
              </a:path>
              <a:path w="8831570" h="2204399" fill="none" stroke="0" extrusionOk="0">
                <a:moveTo>
                  <a:pt x="0" y="367405"/>
                </a:moveTo>
                <a:cubicBezTo>
                  <a:pt x="14732" y="145849"/>
                  <a:pt x="166066" y="-38739"/>
                  <a:pt x="347397" y="0"/>
                </a:cubicBezTo>
                <a:cubicBezTo>
                  <a:pt x="2451094" y="-113487"/>
                  <a:pt x="6329816" y="862075"/>
                  <a:pt x="8484170" y="0"/>
                </a:cubicBezTo>
                <a:cubicBezTo>
                  <a:pt x="8652118" y="1593"/>
                  <a:pt x="8762150" y="202018"/>
                  <a:pt x="8831570" y="367405"/>
                </a:cubicBezTo>
                <a:cubicBezTo>
                  <a:pt x="8689181" y="759918"/>
                  <a:pt x="8874489" y="1434076"/>
                  <a:pt x="8831570" y="1836992"/>
                </a:cubicBezTo>
                <a:cubicBezTo>
                  <a:pt x="8870275" y="2085352"/>
                  <a:pt x="8682512" y="2232167"/>
                  <a:pt x="8484170" y="2204399"/>
                </a:cubicBezTo>
                <a:cubicBezTo>
                  <a:pt x="6948404" y="2036859"/>
                  <a:pt x="3588941" y="2017874"/>
                  <a:pt x="347397" y="2204399"/>
                </a:cubicBezTo>
                <a:cubicBezTo>
                  <a:pt x="171458" y="2220000"/>
                  <a:pt x="29851" y="2002011"/>
                  <a:pt x="0" y="1836992"/>
                </a:cubicBezTo>
                <a:cubicBezTo>
                  <a:pt x="-83973" y="1267958"/>
                  <a:pt x="24732" y="1003369"/>
                  <a:pt x="0" y="367405"/>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5025642"/>
                      <a:gd name="connsiteY0" fmla="*/ 308783 h 1852669"/>
                      <a:gd name="connsiteX1" fmla="*/ 197688 w 5025642"/>
                      <a:gd name="connsiteY1" fmla="*/ 0 h 1852669"/>
                      <a:gd name="connsiteX2" fmla="*/ 4827953 w 5025642"/>
                      <a:gd name="connsiteY2" fmla="*/ 0 h 1852669"/>
                      <a:gd name="connsiteX3" fmla="*/ 5025642 w 5025642"/>
                      <a:gd name="connsiteY3" fmla="*/ 308783 h 1852669"/>
                      <a:gd name="connsiteX4" fmla="*/ 5025642 w 5025642"/>
                      <a:gd name="connsiteY4" fmla="*/ 1543885 h 1852669"/>
                      <a:gd name="connsiteX5" fmla="*/ 4827953 w 5025642"/>
                      <a:gd name="connsiteY5" fmla="*/ 1852669 h 1852669"/>
                      <a:gd name="connsiteX6" fmla="*/ 197688 w 5025642"/>
                      <a:gd name="connsiteY6" fmla="*/ 1852669 h 1852669"/>
                      <a:gd name="connsiteX7" fmla="*/ 0 w 5025642"/>
                      <a:gd name="connsiteY7" fmla="*/ 1543885 h 1852669"/>
                      <a:gd name="connsiteX8" fmla="*/ 0 w 5025642"/>
                      <a:gd name="connsiteY8" fmla="*/ 308783 h 1852669"/>
                      <a:gd name="connsiteX0" fmla="*/ 0 w 5025642"/>
                      <a:gd name="connsiteY0" fmla="*/ 308783 h 1852669"/>
                      <a:gd name="connsiteX1" fmla="*/ 197688 w 5025642"/>
                      <a:gd name="connsiteY1" fmla="*/ 0 h 1852669"/>
                      <a:gd name="connsiteX2" fmla="*/ 4827953 w 5025642"/>
                      <a:gd name="connsiteY2" fmla="*/ 0 h 1852669"/>
                      <a:gd name="connsiteX3" fmla="*/ 5025642 w 5025642"/>
                      <a:gd name="connsiteY3" fmla="*/ 308783 h 1852669"/>
                      <a:gd name="connsiteX4" fmla="*/ 5025642 w 5025642"/>
                      <a:gd name="connsiteY4" fmla="*/ 1543885 h 1852669"/>
                      <a:gd name="connsiteX5" fmla="*/ 4827953 w 5025642"/>
                      <a:gd name="connsiteY5" fmla="*/ 1852669 h 1852669"/>
                      <a:gd name="connsiteX6" fmla="*/ 197688 w 5025642"/>
                      <a:gd name="connsiteY6" fmla="*/ 1852669 h 1852669"/>
                      <a:gd name="connsiteX7" fmla="*/ 0 w 5025642"/>
                      <a:gd name="connsiteY7" fmla="*/ 1543885 h 1852669"/>
                      <a:gd name="connsiteX8" fmla="*/ 0 w 5025642"/>
                      <a:gd name="connsiteY8" fmla="*/ 308783 h 18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5642" h="1852669" fill="none" extrusionOk="0">
                        <a:moveTo>
                          <a:pt x="0" y="308783"/>
                        </a:moveTo>
                        <a:cubicBezTo>
                          <a:pt x="20068" y="138476"/>
                          <a:pt x="80897" y="-26186"/>
                          <a:pt x="197688" y="0"/>
                        </a:cubicBezTo>
                        <a:cubicBezTo>
                          <a:pt x="1334099" y="6396"/>
                          <a:pt x="3590800" y="361730"/>
                          <a:pt x="4827953" y="0"/>
                        </a:cubicBezTo>
                        <a:cubicBezTo>
                          <a:pt x="4931430" y="18757"/>
                          <a:pt x="4999072" y="153362"/>
                          <a:pt x="5025642" y="308783"/>
                        </a:cubicBezTo>
                        <a:cubicBezTo>
                          <a:pt x="4947842" y="685058"/>
                          <a:pt x="5027419" y="1243193"/>
                          <a:pt x="5025642" y="1543885"/>
                        </a:cubicBezTo>
                        <a:cubicBezTo>
                          <a:pt x="5048134" y="1732884"/>
                          <a:pt x="4948481" y="1873371"/>
                          <a:pt x="4827953" y="1852669"/>
                        </a:cubicBezTo>
                        <a:cubicBezTo>
                          <a:pt x="3701482" y="1958531"/>
                          <a:pt x="1979851" y="1761805"/>
                          <a:pt x="197688" y="1852669"/>
                        </a:cubicBezTo>
                        <a:cubicBezTo>
                          <a:pt x="97680" y="1861609"/>
                          <a:pt x="9409" y="1683294"/>
                          <a:pt x="0" y="1543885"/>
                        </a:cubicBezTo>
                        <a:cubicBezTo>
                          <a:pt x="-67079" y="1058422"/>
                          <a:pt x="16594" y="843993"/>
                          <a:pt x="0" y="308783"/>
                        </a:cubicBezTo>
                        <a:close/>
                      </a:path>
                      <a:path w="5025642" h="1852669" stroke="0" extrusionOk="0">
                        <a:moveTo>
                          <a:pt x="0" y="308783"/>
                        </a:moveTo>
                        <a:cubicBezTo>
                          <a:pt x="-8475" y="114084"/>
                          <a:pt x="106236" y="-14702"/>
                          <a:pt x="197688" y="0"/>
                        </a:cubicBezTo>
                        <a:cubicBezTo>
                          <a:pt x="2152144" y="55005"/>
                          <a:pt x="3072662" y="75431"/>
                          <a:pt x="4827953" y="0"/>
                        </a:cubicBezTo>
                        <a:cubicBezTo>
                          <a:pt x="4916215" y="89"/>
                          <a:pt x="4999680" y="167808"/>
                          <a:pt x="5025642" y="308783"/>
                        </a:cubicBezTo>
                        <a:cubicBezTo>
                          <a:pt x="5007677" y="726570"/>
                          <a:pt x="5020054" y="1383272"/>
                          <a:pt x="5025642" y="1543885"/>
                        </a:cubicBezTo>
                        <a:cubicBezTo>
                          <a:pt x="5008979" y="1718810"/>
                          <a:pt x="4914998" y="1842118"/>
                          <a:pt x="4827953" y="1852669"/>
                        </a:cubicBezTo>
                        <a:cubicBezTo>
                          <a:pt x="3677051" y="2120611"/>
                          <a:pt x="2205223" y="1769553"/>
                          <a:pt x="197688" y="1852669"/>
                        </a:cubicBezTo>
                        <a:cubicBezTo>
                          <a:pt x="57781" y="1884564"/>
                          <a:pt x="40502" y="1721243"/>
                          <a:pt x="0" y="1543885"/>
                        </a:cubicBezTo>
                        <a:cubicBezTo>
                          <a:pt x="-42263" y="1392476"/>
                          <a:pt x="-26598" y="541493"/>
                          <a:pt x="0" y="308783"/>
                        </a:cubicBezTo>
                        <a:close/>
                      </a:path>
                      <a:path w="5025642" h="1852669" fill="none" stroke="0" extrusionOk="0">
                        <a:moveTo>
                          <a:pt x="0" y="308783"/>
                        </a:moveTo>
                        <a:cubicBezTo>
                          <a:pt x="-5101" y="131428"/>
                          <a:pt x="105735" y="-12823"/>
                          <a:pt x="197688" y="0"/>
                        </a:cubicBezTo>
                        <a:cubicBezTo>
                          <a:pt x="1349578" y="21138"/>
                          <a:pt x="3649930" y="343393"/>
                          <a:pt x="4827953" y="0"/>
                        </a:cubicBezTo>
                        <a:cubicBezTo>
                          <a:pt x="4934018" y="1095"/>
                          <a:pt x="5001347" y="155080"/>
                          <a:pt x="5025642" y="308783"/>
                        </a:cubicBezTo>
                        <a:cubicBezTo>
                          <a:pt x="5001076" y="649809"/>
                          <a:pt x="5026263" y="1150628"/>
                          <a:pt x="5025642" y="1543885"/>
                        </a:cubicBezTo>
                        <a:cubicBezTo>
                          <a:pt x="5030798" y="1722312"/>
                          <a:pt x="4930353" y="1860427"/>
                          <a:pt x="4827953" y="1852669"/>
                        </a:cubicBezTo>
                        <a:cubicBezTo>
                          <a:pt x="3629428" y="1846232"/>
                          <a:pt x="2018509" y="1618644"/>
                          <a:pt x="197688" y="1852669"/>
                        </a:cubicBezTo>
                        <a:cubicBezTo>
                          <a:pt x="91742" y="1866266"/>
                          <a:pt x="11177" y="1709608"/>
                          <a:pt x="0" y="1543885"/>
                        </a:cubicBezTo>
                        <a:cubicBezTo>
                          <a:pt x="-22582" y="1071987"/>
                          <a:pt x="-4993" y="849610"/>
                          <a:pt x="0" y="3087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Calibri" panose="020F0502020204030204" pitchFamily="34" charset="0"/>
                <a:ea typeface="Calibri" panose="020F0502020204030204" pitchFamily="34" charset="0"/>
                <a:cs typeface="Calibri" panose="020F0502020204030204" pitchFamily="34" charset="0"/>
              </a:rPr>
              <a:t>Con sò khuyên cậu bé rằng những bạn bè thật sự với chúng ta là những người bạn sẽ ở lại với ta dù xảy ra bất cứ chuyện gì. </a:t>
            </a:r>
            <a:endParaRPr lang="vi-VN"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0385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73BD504-36C3-B1CF-F943-5BDEBD432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75" b="7499"/>
          <a:stretch/>
        </p:blipFill>
        <p:spPr>
          <a:xfrm>
            <a:off x="1" y="0"/>
            <a:ext cx="12191999" cy="6858000"/>
          </a:xfrm>
          <a:prstGeom prst="rect">
            <a:avLst/>
          </a:prstGeom>
        </p:spPr>
      </p:pic>
      <p:sp>
        <p:nvSpPr>
          <p:cNvPr id="3" name="Rectangle: Rounded Corners 8">
            <a:extLst>
              <a:ext uri="{FF2B5EF4-FFF2-40B4-BE49-F238E27FC236}">
                <a16:creationId xmlns:a16="http://schemas.microsoft.com/office/drawing/2014/main" id="{72C4C8AF-856F-4B62-1CFC-B039DE87E859}"/>
              </a:ext>
            </a:extLst>
          </p:cNvPr>
          <p:cNvSpPr/>
          <p:nvPr/>
        </p:nvSpPr>
        <p:spPr>
          <a:xfrm>
            <a:off x="180392" y="296494"/>
            <a:ext cx="11831216" cy="6475445"/>
          </a:xfrm>
          <a:prstGeom prst="roundRect">
            <a:avLst>
              <a:gd name="adj" fmla="val 9856"/>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child holding a shell&#10;&#10;Description automatically generated">
            <a:extLst>
              <a:ext uri="{FF2B5EF4-FFF2-40B4-BE49-F238E27FC236}">
                <a16:creationId xmlns:a16="http://schemas.microsoft.com/office/drawing/2014/main" id="{587B7AA9-6BE6-49D2-B9B0-D5D2DABB8E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45270" y="3544148"/>
            <a:ext cx="7046864" cy="3137517"/>
          </a:xfrm>
          <a:prstGeom prst="rect">
            <a:avLst/>
          </a:prstGeom>
        </p:spPr>
      </p:pic>
      <p:sp>
        <p:nvSpPr>
          <p:cNvPr id="25" name="Rectangle: Rounded Corners 26">
            <a:extLst>
              <a:ext uri="{FF2B5EF4-FFF2-40B4-BE49-F238E27FC236}">
                <a16:creationId xmlns:a16="http://schemas.microsoft.com/office/drawing/2014/main" id="{484A2F1B-AA52-5ECD-CDF8-55BBF67B7D1C}"/>
              </a:ext>
            </a:extLst>
          </p:cNvPr>
          <p:cNvSpPr/>
          <p:nvPr/>
        </p:nvSpPr>
        <p:spPr>
          <a:xfrm>
            <a:off x="1486474" y="1610119"/>
            <a:ext cx="9429882" cy="2690948"/>
          </a:xfrm>
          <a:custGeom>
            <a:avLst/>
            <a:gdLst>
              <a:gd name="connsiteX0" fmla="*/ 0 w 9429882"/>
              <a:gd name="connsiteY0" fmla="*/ 448498 h 2690948"/>
              <a:gd name="connsiteX1" fmla="*/ 370932 w 9429882"/>
              <a:gd name="connsiteY1" fmla="*/ 0 h 2690948"/>
              <a:gd name="connsiteX2" fmla="*/ 9058947 w 9429882"/>
              <a:gd name="connsiteY2" fmla="*/ 0 h 2690948"/>
              <a:gd name="connsiteX3" fmla="*/ 9429882 w 9429882"/>
              <a:gd name="connsiteY3" fmla="*/ 448498 h 2690948"/>
              <a:gd name="connsiteX4" fmla="*/ 9429882 w 9429882"/>
              <a:gd name="connsiteY4" fmla="*/ 2242448 h 2690948"/>
              <a:gd name="connsiteX5" fmla="*/ 9058947 w 9429882"/>
              <a:gd name="connsiteY5" fmla="*/ 2690948 h 2690948"/>
              <a:gd name="connsiteX6" fmla="*/ 370932 w 9429882"/>
              <a:gd name="connsiteY6" fmla="*/ 2690948 h 2690948"/>
              <a:gd name="connsiteX7" fmla="*/ 0 w 9429882"/>
              <a:gd name="connsiteY7" fmla="*/ 2242448 h 2690948"/>
              <a:gd name="connsiteX8" fmla="*/ 0 w 9429882"/>
              <a:gd name="connsiteY8" fmla="*/ 448498 h 2690948"/>
              <a:gd name="connsiteX0" fmla="*/ 0 w 9429882"/>
              <a:gd name="connsiteY0" fmla="*/ 448498 h 2690948"/>
              <a:gd name="connsiteX1" fmla="*/ 370932 w 9429882"/>
              <a:gd name="connsiteY1" fmla="*/ 0 h 2690948"/>
              <a:gd name="connsiteX2" fmla="*/ 9058947 w 9429882"/>
              <a:gd name="connsiteY2" fmla="*/ 0 h 2690948"/>
              <a:gd name="connsiteX3" fmla="*/ 9429882 w 9429882"/>
              <a:gd name="connsiteY3" fmla="*/ 448498 h 2690948"/>
              <a:gd name="connsiteX4" fmla="*/ 9429882 w 9429882"/>
              <a:gd name="connsiteY4" fmla="*/ 2242448 h 2690948"/>
              <a:gd name="connsiteX5" fmla="*/ 9058947 w 9429882"/>
              <a:gd name="connsiteY5" fmla="*/ 2690948 h 2690948"/>
              <a:gd name="connsiteX6" fmla="*/ 370932 w 9429882"/>
              <a:gd name="connsiteY6" fmla="*/ 2690948 h 2690948"/>
              <a:gd name="connsiteX7" fmla="*/ 0 w 9429882"/>
              <a:gd name="connsiteY7" fmla="*/ 2242448 h 2690948"/>
              <a:gd name="connsiteX8" fmla="*/ 0 w 9429882"/>
              <a:gd name="connsiteY8" fmla="*/ 448498 h 2690948"/>
              <a:gd name="connsiteX0" fmla="*/ 0 w 9429882"/>
              <a:gd name="connsiteY0" fmla="*/ 448498 h 2690948"/>
              <a:gd name="connsiteX1" fmla="*/ 370932 w 9429882"/>
              <a:gd name="connsiteY1" fmla="*/ 0 h 2690948"/>
              <a:gd name="connsiteX2" fmla="*/ 9058947 w 9429882"/>
              <a:gd name="connsiteY2" fmla="*/ 0 h 2690948"/>
              <a:gd name="connsiteX3" fmla="*/ 9429882 w 9429882"/>
              <a:gd name="connsiteY3" fmla="*/ 448498 h 2690948"/>
              <a:gd name="connsiteX4" fmla="*/ 9429882 w 9429882"/>
              <a:gd name="connsiteY4" fmla="*/ 2242448 h 2690948"/>
              <a:gd name="connsiteX5" fmla="*/ 9058947 w 9429882"/>
              <a:gd name="connsiteY5" fmla="*/ 2690948 h 2690948"/>
              <a:gd name="connsiteX6" fmla="*/ 370932 w 9429882"/>
              <a:gd name="connsiteY6" fmla="*/ 2690948 h 2690948"/>
              <a:gd name="connsiteX7" fmla="*/ 0 w 9429882"/>
              <a:gd name="connsiteY7" fmla="*/ 2242448 h 2690948"/>
              <a:gd name="connsiteX8" fmla="*/ 0 w 9429882"/>
              <a:gd name="connsiteY8" fmla="*/ 448498 h 269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882" h="2690948" fill="none" extrusionOk="0">
                <a:moveTo>
                  <a:pt x="0" y="448498"/>
                </a:moveTo>
                <a:cubicBezTo>
                  <a:pt x="54523" y="201313"/>
                  <a:pt x="146490" y="-54543"/>
                  <a:pt x="370932" y="0"/>
                </a:cubicBezTo>
                <a:cubicBezTo>
                  <a:pt x="2576197" y="-335257"/>
                  <a:pt x="6687050" y="683386"/>
                  <a:pt x="9058947" y="0"/>
                </a:cubicBezTo>
                <a:cubicBezTo>
                  <a:pt x="9246134" y="48255"/>
                  <a:pt x="9341272" y="238621"/>
                  <a:pt x="9429882" y="448498"/>
                </a:cubicBezTo>
                <a:cubicBezTo>
                  <a:pt x="9262395" y="985344"/>
                  <a:pt x="9443364" y="1839265"/>
                  <a:pt x="9429882" y="2242448"/>
                </a:cubicBezTo>
                <a:cubicBezTo>
                  <a:pt x="9481275" y="2523637"/>
                  <a:pt x="9290643" y="2730133"/>
                  <a:pt x="9058947" y="2690948"/>
                </a:cubicBezTo>
                <a:cubicBezTo>
                  <a:pt x="7138460" y="2870058"/>
                  <a:pt x="4039678" y="2791813"/>
                  <a:pt x="370932" y="2690948"/>
                </a:cubicBezTo>
                <a:cubicBezTo>
                  <a:pt x="204423" y="2720824"/>
                  <a:pt x="29764" y="2406797"/>
                  <a:pt x="0" y="2242448"/>
                </a:cubicBezTo>
                <a:cubicBezTo>
                  <a:pt x="-137009" y="1533875"/>
                  <a:pt x="1883" y="1181008"/>
                  <a:pt x="0" y="448498"/>
                </a:cubicBezTo>
                <a:close/>
              </a:path>
              <a:path w="9429882" h="2690948" stroke="0" extrusionOk="0">
                <a:moveTo>
                  <a:pt x="0" y="448498"/>
                </a:moveTo>
                <a:cubicBezTo>
                  <a:pt x="-11910" y="150010"/>
                  <a:pt x="207658" y="-30360"/>
                  <a:pt x="370932" y="0"/>
                </a:cubicBezTo>
                <a:cubicBezTo>
                  <a:pt x="3862309" y="362029"/>
                  <a:pt x="5896732" y="181402"/>
                  <a:pt x="9058947" y="0"/>
                </a:cubicBezTo>
                <a:cubicBezTo>
                  <a:pt x="9191115" y="13503"/>
                  <a:pt x="9367474" y="256225"/>
                  <a:pt x="9429882" y="448498"/>
                </a:cubicBezTo>
                <a:cubicBezTo>
                  <a:pt x="9394601" y="1027650"/>
                  <a:pt x="9395028" y="2027847"/>
                  <a:pt x="9429882" y="2242448"/>
                </a:cubicBezTo>
                <a:cubicBezTo>
                  <a:pt x="9395592" y="2495400"/>
                  <a:pt x="9213028" y="2666550"/>
                  <a:pt x="9058947" y="2690948"/>
                </a:cubicBezTo>
                <a:cubicBezTo>
                  <a:pt x="6842814" y="3519660"/>
                  <a:pt x="4123112" y="2390262"/>
                  <a:pt x="370932" y="2690948"/>
                </a:cubicBezTo>
                <a:cubicBezTo>
                  <a:pt x="83674" y="2741172"/>
                  <a:pt x="79314" y="2501259"/>
                  <a:pt x="0" y="2242448"/>
                </a:cubicBezTo>
                <a:cubicBezTo>
                  <a:pt x="-116953" y="1986782"/>
                  <a:pt x="-78442" y="743810"/>
                  <a:pt x="0" y="448498"/>
                </a:cubicBezTo>
                <a:close/>
              </a:path>
              <a:path w="9429882" h="2690948" fill="none" stroke="0" extrusionOk="0">
                <a:moveTo>
                  <a:pt x="0" y="448498"/>
                </a:moveTo>
                <a:cubicBezTo>
                  <a:pt x="-12845" y="176990"/>
                  <a:pt x="200530" y="-20488"/>
                  <a:pt x="370932" y="0"/>
                </a:cubicBezTo>
                <a:cubicBezTo>
                  <a:pt x="2363123" y="59012"/>
                  <a:pt x="6807488" y="700774"/>
                  <a:pt x="9058947" y="0"/>
                </a:cubicBezTo>
                <a:cubicBezTo>
                  <a:pt x="9288207" y="14566"/>
                  <a:pt x="9393496" y="225414"/>
                  <a:pt x="9429882" y="448498"/>
                </a:cubicBezTo>
                <a:cubicBezTo>
                  <a:pt x="9449469" y="1001090"/>
                  <a:pt x="9442108" y="1672904"/>
                  <a:pt x="9429882" y="2242448"/>
                </a:cubicBezTo>
                <a:cubicBezTo>
                  <a:pt x="9423506" y="2483688"/>
                  <a:pt x="9239743" y="2718816"/>
                  <a:pt x="9058947" y="2690948"/>
                </a:cubicBezTo>
                <a:cubicBezTo>
                  <a:pt x="6321370" y="2979685"/>
                  <a:pt x="4214208" y="1948094"/>
                  <a:pt x="370932" y="2690948"/>
                </a:cubicBezTo>
                <a:cubicBezTo>
                  <a:pt x="173541" y="2725261"/>
                  <a:pt x="-15960" y="2508226"/>
                  <a:pt x="0" y="2242448"/>
                </a:cubicBezTo>
                <a:cubicBezTo>
                  <a:pt x="-27567" y="1579141"/>
                  <a:pt x="13527" y="1185968"/>
                  <a:pt x="0" y="448498"/>
                </a:cubicBezTo>
                <a:close/>
              </a:path>
              <a:path w="9429882" h="2690948" fill="none" stroke="0" extrusionOk="0">
                <a:moveTo>
                  <a:pt x="0" y="448498"/>
                </a:moveTo>
                <a:cubicBezTo>
                  <a:pt x="23616" y="188200"/>
                  <a:pt x="167800" y="-43112"/>
                  <a:pt x="370932" y="0"/>
                </a:cubicBezTo>
                <a:cubicBezTo>
                  <a:pt x="2630558" y="-135234"/>
                  <a:pt x="6753095" y="864769"/>
                  <a:pt x="9058947" y="0"/>
                </a:cubicBezTo>
                <a:cubicBezTo>
                  <a:pt x="9242310" y="11138"/>
                  <a:pt x="9350727" y="247945"/>
                  <a:pt x="9429882" y="448498"/>
                </a:cubicBezTo>
                <a:cubicBezTo>
                  <a:pt x="9279562" y="952783"/>
                  <a:pt x="9451994" y="1784403"/>
                  <a:pt x="9429882" y="2242448"/>
                </a:cubicBezTo>
                <a:cubicBezTo>
                  <a:pt x="9471828" y="2524293"/>
                  <a:pt x="9266312" y="2725393"/>
                  <a:pt x="9058947" y="2690948"/>
                </a:cubicBezTo>
                <a:cubicBezTo>
                  <a:pt x="7433022" y="2522143"/>
                  <a:pt x="4012433" y="2346391"/>
                  <a:pt x="370932" y="2690948"/>
                </a:cubicBezTo>
                <a:cubicBezTo>
                  <a:pt x="183004" y="2711015"/>
                  <a:pt x="40776" y="2443446"/>
                  <a:pt x="0" y="2242448"/>
                </a:cubicBezTo>
                <a:cubicBezTo>
                  <a:pt x="-88346" y="1546838"/>
                  <a:pt x="-26195" y="1214794"/>
                  <a:pt x="0" y="448498"/>
                </a:cubicBezTo>
                <a:close/>
              </a:path>
            </a:pathLst>
          </a:custGeom>
          <a:solidFill>
            <a:srgbClr val="CCFFFF"/>
          </a:solidFill>
          <a:ln w="60325">
            <a:solidFill>
              <a:srgbClr val="002060"/>
            </a:solidFill>
            <a:extLst>
              <a:ext uri="{C807C97D-BFC1-408E-A445-0C87EB9F89A2}">
                <ask:lineSketchStyleProps xmlns:ask="http://schemas.microsoft.com/office/drawing/2018/sketchyshapes" xmlns="" sd="779323535">
                  <a:custGeom>
                    <a:avLst/>
                    <a:gdLst>
                      <a:gd name="connsiteX0" fmla="*/ 0 w 5025642"/>
                      <a:gd name="connsiteY0" fmla="*/ 308783 h 1852669"/>
                      <a:gd name="connsiteX1" fmla="*/ 197688 w 5025642"/>
                      <a:gd name="connsiteY1" fmla="*/ 0 h 1852669"/>
                      <a:gd name="connsiteX2" fmla="*/ 4827953 w 5025642"/>
                      <a:gd name="connsiteY2" fmla="*/ 0 h 1852669"/>
                      <a:gd name="connsiteX3" fmla="*/ 5025642 w 5025642"/>
                      <a:gd name="connsiteY3" fmla="*/ 308783 h 1852669"/>
                      <a:gd name="connsiteX4" fmla="*/ 5025642 w 5025642"/>
                      <a:gd name="connsiteY4" fmla="*/ 1543885 h 1852669"/>
                      <a:gd name="connsiteX5" fmla="*/ 4827953 w 5025642"/>
                      <a:gd name="connsiteY5" fmla="*/ 1852669 h 1852669"/>
                      <a:gd name="connsiteX6" fmla="*/ 197688 w 5025642"/>
                      <a:gd name="connsiteY6" fmla="*/ 1852669 h 1852669"/>
                      <a:gd name="connsiteX7" fmla="*/ 0 w 5025642"/>
                      <a:gd name="connsiteY7" fmla="*/ 1543885 h 1852669"/>
                      <a:gd name="connsiteX8" fmla="*/ 0 w 5025642"/>
                      <a:gd name="connsiteY8" fmla="*/ 308783 h 1852669"/>
                      <a:gd name="connsiteX0" fmla="*/ 0 w 5025642"/>
                      <a:gd name="connsiteY0" fmla="*/ 308783 h 1852669"/>
                      <a:gd name="connsiteX1" fmla="*/ 197688 w 5025642"/>
                      <a:gd name="connsiteY1" fmla="*/ 0 h 1852669"/>
                      <a:gd name="connsiteX2" fmla="*/ 4827953 w 5025642"/>
                      <a:gd name="connsiteY2" fmla="*/ 0 h 1852669"/>
                      <a:gd name="connsiteX3" fmla="*/ 5025642 w 5025642"/>
                      <a:gd name="connsiteY3" fmla="*/ 308783 h 1852669"/>
                      <a:gd name="connsiteX4" fmla="*/ 5025642 w 5025642"/>
                      <a:gd name="connsiteY4" fmla="*/ 1543885 h 1852669"/>
                      <a:gd name="connsiteX5" fmla="*/ 4827953 w 5025642"/>
                      <a:gd name="connsiteY5" fmla="*/ 1852669 h 1852669"/>
                      <a:gd name="connsiteX6" fmla="*/ 197688 w 5025642"/>
                      <a:gd name="connsiteY6" fmla="*/ 1852669 h 1852669"/>
                      <a:gd name="connsiteX7" fmla="*/ 0 w 5025642"/>
                      <a:gd name="connsiteY7" fmla="*/ 1543885 h 1852669"/>
                      <a:gd name="connsiteX8" fmla="*/ 0 w 5025642"/>
                      <a:gd name="connsiteY8" fmla="*/ 308783 h 18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5642" h="1852669" fill="none" extrusionOk="0">
                        <a:moveTo>
                          <a:pt x="0" y="308783"/>
                        </a:moveTo>
                        <a:cubicBezTo>
                          <a:pt x="20068" y="138476"/>
                          <a:pt x="80897" y="-26186"/>
                          <a:pt x="197688" y="0"/>
                        </a:cubicBezTo>
                        <a:cubicBezTo>
                          <a:pt x="1334099" y="6396"/>
                          <a:pt x="3590800" y="361730"/>
                          <a:pt x="4827953" y="0"/>
                        </a:cubicBezTo>
                        <a:cubicBezTo>
                          <a:pt x="4931430" y="18757"/>
                          <a:pt x="4999072" y="153362"/>
                          <a:pt x="5025642" y="308783"/>
                        </a:cubicBezTo>
                        <a:cubicBezTo>
                          <a:pt x="4947842" y="685058"/>
                          <a:pt x="5027419" y="1243193"/>
                          <a:pt x="5025642" y="1543885"/>
                        </a:cubicBezTo>
                        <a:cubicBezTo>
                          <a:pt x="5048134" y="1732884"/>
                          <a:pt x="4948481" y="1873371"/>
                          <a:pt x="4827953" y="1852669"/>
                        </a:cubicBezTo>
                        <a:cubicBezTo>
                          <a:pt x="3701482" y="1958531"/>
                          <a:pt x="1979851" y="1761805"/>
                          <a:pt x="197688" y="1852669"/>
                        </a:cubicBezTo>
                        <a:cubicBezTo>
                          <a:pt x="97680" y="1861609"/>
                          <a:pt x="9409" y="1683294"/>
                          <a:pt x="0" y="1543885"/>
                        </a:cubicBezTo>
                        <a:cubicBezTo>
                          <a:pt x="-67079" y="1058422"/>
                          <a:pt x="16594" y="843993"/>
                          <a:pt x="0" y="308783"/>
                        </a:cubicBezTo>
                        <a:close/>
                      </a:path>
                      <a:path w="5025642" h="1852669" stroke="0" extrusionOk="0">
                        <a:moveTo>
                          <a:pt x="0" y="308783"/>
                        </a:moveTo>
                        <a:cubicBezTo>
                          <a:pt x="-8475" y="114084"/>
                          <a:pt x="106236" y="-14702"/>
                          <a:pt x="197688" y="0"/>
                        </a:cubicBezTo>
                        <a:cubicBezTo>
                          <a:pt x="2152144" y="55005"/>
                          <a:pt x="3072662" y="75431"/>
                          <a:pt x="4827953" y="0"/>
                        </a:cubicBezTo>
                        <a:cubicBezTo>
                          <a:pt x="4916215" y="89"/>
                          <a:pt x="4999680" y="167808"/>
                          <a:pt x="5025642" y="308783"/>
                        </a:cubicBezTo>
                        <a:cubicBezTo>
                          <a:pt x="5007677" y="726570"/>
                          <a:pt x="5020054" y="1383272"/>
                          <a:pt x="5025642" y="1543885"/>
                        </a:cubicBezTo>
                        <a:cubicBezTo>
                          <a:pt x="5008979" y="1718810"/>
                          <a:pt x="4914998" y="1842118"/>
                          <a:pt x="4827953" y="1852669"/>
                        </a:cubicBezTo>
                        <a:cubicBezTo>
                          <a:pt x="3677051" y="2120611"/>
                          <a:pt x="2205223" y="1769553"/>
                          <a:pt x="197688" y="1852669"/>
                        </a:cubicBezTo>
                        <a:cubicBezTo>
                          <a:pt x="57781" y="1884564"/>
                          <a:pt x="40502" y="1721243"/>
                          <a:pt x="0" y="1543885"/>
                        </a:cubicBezTo>
                        <a:cubicBezTo>
                          <a:pt x="-42263" y="1392476"/>
                          <a:pt x="-26598" y="541493"/>
                          <a:pt x="0" y="308783"/>
                        </a:cubicBezTo>
                        <a:close/>
                      </a:path>
                      <a:path w="5025642" h="1852669" fill="none" stroke="0" extrusionOk="0">
                        <a:moveTo>
                          <a:pt x="0" y="308783"/>
                        </a:moveTo>
                        <a:cubicBezTo>
                          <a:pt x="-5101" y="131428"/>
                          <a:pt x="105735" y="-12823"/>
                          <a:pt x="197688" y="0"/>
                        </a:cubicBezTo>
                        <a:cubicBezTo>
                          <a:pt x="1349578" y="21138"/>
                          <a:pt x="3649930" y="343393"/>
                          <a:pt x="4827953" y="0"/>
                        </a:cubicBezTo>
                        <a:cubicBezTo>
                          <a:pt x="4934018" y="1095"/>
                          <a:pt x="5001347" y="155080"/>
                          <a:pt x="5025642" y="308783"/>
                        </a:cubicBezTo>
                        <a:cubicBezTo>
                          <a:pt x="5001076" y="649809"/>
                          <a:pt x="5026263" y="1150628"/>
                          <a:pt x="5025642" y="1543885"/>
                        </a:cubicBezTo>
                        <a:cubicBezTo>
                          <a:pt x="5030798" y="1722312"/>
                          <a:pt x="4930353" y="1860427"/>
                          <a:pt x="4827953" y="1852669"/>
                        </a:cubicBezTo>
                        <a:cubicBezTo>
                          <a:pt x="3629428" y="1846232"/>
                          <a:pt x="2018509" y="1618644"/>
                          <a:pt x="197688" y="1852669"/>
                        </a:cubicBezTo>
                        <a:cubicBezTo>
                          <a:pt x="91742" y="1866266"/>
                          <a:pt x="11177" y="1709608"/>
                          <a:pt x="0" y="1543885"/>
                        </a:cubicBezTo>
                        <a:cubicBezTo>
                          <a:pt x="-22582" y="1071987"/>
                          <a:pt x="-4993" y="849610"/>
                          <a:pt x="0" y="3087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a:solidFill>
                  <a:prstClr val="black"/>
                </a:solidFill>
                <a:latin typeface="Calibri" panose="020F0502020204030204" pitchFamily="34" charset="0"/>
                <a:ea typeface="Calibri" panose="020F0502020204030204" pitchFamily="34" charset="0"/>
                <a:cs typeface="Calibri" panose="020F0502020204030204" pitchFamily="34" charset="0"/>
              </a:rPr>
              <a:t>Duy trì quan hệ bạn bè là cách để chúng ta có thêm những mối quan hệ tốt trong cuộc sống, sẽ có người ở bên chia sẻ và động viên chúng ta mỗi khi chúng ta gặp chuyện gì đó không vui.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6" name="Nhóm 17">
            <a:extLst>
              <a:ext uri="{FF2B5EF4-FFF2-40B4-BE49-F238E27FC236}">
                <a16:creationId xmlns:a16="http://schemas.microsoft.com/office/drawing/2014/main" id="{4DF97E54-5DF7-4D8D-A297-BE3C5FF5BE9B}"/>
              </a:ext>
            </a:extLst>
          </p:cNvPr>
          <p:cNvGrpSpPr/>
          <p:nvPr/>
        </p:nvGrpSpPr>
        <p:grpSpPr>
          <a:xfrm>
            <a:off x="1406432" y="420530"/>
            <a:ext cx="9127739" cy="1189589"/>
            <a:chOff x="625861" y="569044"/>
            <a:chExt cx="9127739" cy="1189589"/>
          </a:xfrm>
        </p:grpSpPr>
        <p:grpSp>
          <p:nvGrpSpPr>
            <p:cNvPr id="17" name="Group 2">
              <a:extLst>
                <a:ext uri="{FF2B5EF4-FFF2-40B4-BE49-F238E27FC236}">
                  <a16:creationId xmlns:a16="http://schemas.microsoft.com/office/drawing/2014/main" id="{0D33F42C-D178-40D7-803B-62D4F0A060EA}"/>
                </a:ext>
              </a:extLst>
            </p:cNvPr>
            <p:cNvGrpSpPr/>
            <p:nvPr/>
          </p:nvGrpSpPr>
          <p:grpSpPr>
            <a:xfrm>
              <a:off x="625861" y="569044"/>
              <a:ext cx="9127739" cy="924902"/>
              <a:chOff x="1289372" y="563843"/>
              <a:chExt cx="5902852" cy="1296879"/>
            </a:xfrm>
          </p:grpSpPr>
          <p:sp>
            <p:nvSpPr>
              <p:cNvPr id="20" name="椭圆 31">
                <a:extLst>
                  <a:ext uri="{FF2B5EF4-FFF2-40B4-BE49-F238E27FC236}">
                    <a16:creationId xmlns:a16="http://schemas.microsoft.com/office/drawing/2014/main" id="{200757DF-4FB0-4B14-96AD-22B011139FFB}"/>
                  </a:ext>
                </a:extLst>
              </p:cNvPr>
              <p:cNvSpPr/>
              <p:nvPr/>
            </p:nvSpPr>
            <p:spPr>
              <a:xfrm rot="10800000" flipH="1">
                <a:off x="1289372" y="563843"/>
                <a:ext cx="5902852" cy="129687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21" name="Hộp Văn bản 9">
                <a:extLst>
                  <a:ext uri="{FF2B5EF4-FFF2-40B4-BE49-F238E27FC236}">
                    <a16:creationId xmlns:a16="http://schemas.microsoft.com/office/drawing/2014/main" id="{383ED6B3-D9E2-48E3-8192-1EBFB855233C}"/>
                  </a:ext>
                </a:extLst>
              </p:cNvPr>
              <p:cNvSpPr txBox="1"/>
              <p:nvPr/>
            </p:nvSpPr>
            <p:spPr>
              <a:xfrm>
                <a:off x="1761831" y="789277"/>
                <a:ext cx="5234478" cy="863116"/>
              </a:xfrm>
              <a:prstGeom prst="rect">
                <a:avLst/>
              </a:prstGeom>
              <a:noFill/>
            </p:spPr>
            <p:txBody>
              <a:bodyPr wrap="square">
                <a:spAutoFit/>
              </a:bodyPr>
              <a:lstStyle/>
              <a:p>
                <a:pPr algn="just"/>
                <a:r>
                  <a:rPr lang="en-US" sz="3400">
                    <a:latin typeface="Calibri" panose="020F0502020204030204" pitchFamily="34" charset="0"/>
                    <a:ea typeface="Calibri" panose="020F0502020204030204" pitchFamily="34" charset="0"/>
                    <a:cs typeface="Calibri" panose="020F0502020204030204" pitchFamily="34" charset="0"/>
                  </a:rPr>
                  <a:t>Theo em, vì sao phải duy trì quan hệ bạn bè?</a:t>
                </a:r>
                <a:endParaRPr lang="vi-VN" sz="34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19" name="Picture 3">
              <a:extLst>
                <a:ext uri="{FF2B5EF4-FFF2-40B4-BE49-F238E27FC236}">
                  <a16:creationId xmlns:a16="http://schemas.microsoft.com/office/drawing/2014/main" id="{632BE782-A59D-441E-83C2-66972CC1106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2002" t="23324" r="40716" b="25704"/>
            <a:stretch/>
          </p:blipFill>
          <p:spPr>
            <a:xfrm>
              <a:off x="810323" y="619860"/>
              <a:ext cx="546114" cy="1138773"/>
            </a:xfrm>
            <a:prstGeom prst="rect">
              <a:avLst/>
            </a:prstGeom>
          </p:spPr>
        </p:pic>
      </p:grpSp>
    </p:spTree>
    <p:extLst>
      <p:ext uri="{BB962C8B-B14F-4D97-AF65-F5344CB8AC3E}">
        <p14:creationId xmlns:p14="http://schemas.microsoft.com/office/powerpoint/2010/main" val="477282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1404</TotalTime>
  <Words>516</Words>
  <Application>Microsoft Office PowerPoint</Application>
  <PresentationFormat>Widescreen</PresentationFormat>
  <Paragraphs>57</Paragraphs>
  <Slides>22</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Calibri</vt:lpstr>
      <vt:lpstr>Calibri Light</vt:lpstr>
      <vt:lpstr>等线</vt:lpstr>
      <vt:lpstr>iCiel Pequena</vt:lpstr>
      <vt:lpstr>iCiel Pony</vt:lpstr>
      <vt:lpstr>LNTH-LuoLuoNotangYuanTi 1</vt:lpstr>
      <vt:lpstr>SVN-Hole Hearted</vt:lpstr>
      <vt:lpstr>Times New Roman</vt:lpstr>
      <vt:lpstr>UTM Edwardian</vt:lpstr>
      <vt:lpstr>UTM Mother</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43</cp:revision>
  <dcterms:created xsi:type="dcterms:W3CDTF">2022-05-25T09:53:07Z</dcterms:created>
  <dcterms:modified xsi:type="dcterms:W3CDTF">2024-03-12T02:31:27Z</dcterms:modified>
  <cp:category>9Slide.vn</cp:category>
</cp:coreProperties>
</file>