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466" r:id="rId2"/>
    <p:sldId id="444" r:id="rId3"/>
    <p:sldId id="446" r:id="rId4"/>
    <p:sldId id="304" r:id="rId5"/>
    <p:sldId id="288" r:id="rId6"/>
    <p:sldId id="291" r:id="rId7"/>
    <p:sldId id="292" r:id="rId8"/>
    <p:sldId id="293" r:id="rId9"/>
    <p:sldId id="447" r:id="rId10"/>
    <p:sldId id="448" r:id="rId11"/>
    <p:sldId id="294" r:id="rId12"/>
    <p:sldId id="296" r:id="rId13"/>
    <p:sldId id="265" r:id="rId14"/>
    <p:sldId id="263" r:id="rId15"/>
    <p:sldId id="450" r:id="rId16"/>
    <p:sldId id="264" r:id="rId17"/>
    <p:sldId id="268" r:id="rId18"/>
    <p:sldId id="270" r:id="rId19"/>
    <p:sldId id="451" r:id="rId20"/>
    <p:sldId id="452" r:id="rId21"/>
    <p:sldId id="453" r:id="rId22"/>
    <p:sldId id="274" r:id="rId23"/>
    <p:sldId id="465" r:id="rId24"/>
    <p:sldId id="454" r:id="rId25"/>
    <p:sldId id="455" r:id="rId26"/>
    <p:sldId id="273" r:id="rId27"/>
    <p:sldId id="467" r:id="rId28"/>
    <p:sldId id="468" r:id="rId29"/>
    <p:sldId id="469" r:id="rId30"/>
    <p:sldId id="308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85A5"/>
    <a:srgbClr val="FEC200"/>
    <a:srgbClr val="FFFFFF"/>
    <a:srgbClr val="FFD1DE"/>
    <a:srgbClr val="1D191A"/>
    <a:srgbClr val="F0F0F0"/>
    <a:srgbClr val="CCFFFF"/>
    <a:srgbClr val="FFFF99"/>
    <a:srgbClr val="FFF5EE"/>
    <a:srgbClr val="F3A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54683-4FDF-43B4-944D-CCE8B463B9EF}" v="13" dt="2023-05-12T06:27:48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6636-240A-40AF-9BCB-0797B6D990C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8968-0AD4-4A98-931E-E8D0A08F7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Background Images - Free Download on Freepik">
            <a:extLst>
              <a:ext uri="{FF2B5EF4-FFF2-40B4-BE49-F238E27FC236}">
                <a16:creationId xmlns:a16="http://schemas.microsoft.com/office/drawing/2014/main" id="{8AAB09C9-DC2E-40DB-A30B-2D185E258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-34564"/>
            <a:ext cx="12194252" cy="68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E122ED-EC7B-5D11-F068-5E970672F3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3500" y="304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2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F786-4849-FD31-3537-B5EEEA63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71406-0709-27F7-A743-EBDDCA4FB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F1971-FEC5-1739-A966-2D057BF2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173D-4F5F-1ABD-9E42-DDB80454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1B747-3A26-55DA-3C67-20D60E39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9236C-0FD9-40FE-8AD4-5B20C50F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5C9CB-FAF0-2D24-D65D-2C4E87850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DECEA-9394-BAA2-B0ED-29709C29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413C-778A-F91B-586E-04B8FEF9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B456-632D-A7B3-10DA-AED867C3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36FA-C762-7C97-1419-216954B38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81670-5F8A-FA88-EA49-397B7509F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0BC7-6CB6-A089-6C0A-B48689EE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797A-EF03-4D80-9CC0-27A05E302E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4837E-4361-13CB-9EC9-456400DA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4D92-0822-2167-AE14-6C19BC62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4B2-EDC5-4A87-88D3-63076544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B652-49BA-67CB-1C1E-CD017ECB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BA41-8082-930B-6C2E-EE71BB8A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DAD2F-314D-0CD0-7ADF-B8E7BAB6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3CAFF-0A0C-F457-9CDE-C39BE5F9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94CB4-C568-168F-AD68-C9446FA8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7FB15-34AF-B0CE-E6E8-FFA33520A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3500" y="304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B4EC-D437-86F5-394E-1FE5DA83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38223-04C4-A083-627A-D8984726A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C1977-9A5E-7F06-AAC6-54EE5FDA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245A-D2B0-1278-B75A-CD549B07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4157D-767F-4ABB-1F1B-E5A7A449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9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8FDD-D27D-0C86-05FD-F1109D68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C43F-ECD6-53CA-F67E-4EF78D8C9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68D41-0D79-AAA3-0127-1347BDE1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B01C4-61DD-85E1-079C-0A62AD8C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4F3E9-35B1-050D-3D35-0F46AD82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8EC5A-3E6D-71ED-40EF-C990E206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D4F4-2E9B-6AC4-4DF6-F65F4AAA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B5F0-71A6-3B33-D8A7-26A293E27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75B0F-8A0D-A811-832B-D5A5D4F97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663B4-B0FE-929A-7D94-E1B8F2A3F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6D9EB-DB2D-7829-F666-49B9E4448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A3C2E-46A4-8694-9851-950CCAD2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2A99E-2F84-270B-E176-779A6AE9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B67A6-2783-6856-8983-2176F898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1ABD-648E-D603-AD1F-C7330E81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7E4EA-9466-8137-E079-C3AABEE6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0AC99-EB73-E813-5AF1-1AB5C12F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DE110-E495-D68E-3FB0-F1B10EAD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8A1AF-831A-3605-264B-1FFCDACE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2B55F-94FA-58E5-8A3B-4F7F38B4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CF3E-6DC2-DE36-FA20-DDFE8013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B61B-4276-4063-1D54-5F22634C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8684-8893-7082-46E3-38C3E206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F68C8-13DF-7443-5C32-D2397AB45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F6562-A329-7EC4-245F-9C13EAE4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57089-62BE-2F32-680F-DED77D31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A1F09-2AFC-FE01-5672-32CB9874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B896-AC80-B18D-F33E-2CBC1C75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5E05A-ED7B-26FE-FCA3-3A60473D5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0B870-74F8-320E-A096-2C4245073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EEA2-5EAF-4CFA-8908-F33C5CF3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288BA-36D1-47BF-AD51-C12ABB0812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84BD3-6A24-348F-559F-34F62BBF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F5F24-1223-71B4-D302-C86FD5CE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F09F3638-149C-B985-9C57-0D316C399BD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00B68E-436C-DFE9-E3E3-71B9FC78AFCD}"/>
              </a:ext>
            </a:extLst>
          </p:cNvPr>
          <p:cNvGrpSpPr/>
          <p:nvPr userDrawn="1"/>
        </p:nvGrpSpPr>
        <p:grpSpPr>
          <a:xfrm>
            <a:off x="-4336807" y="-394366"/>
            <a:ext cx="5812651" cy="7646732"/>
            <a:chOff x="5845968" y="1485900"/>
            <a:chExt cx="5812651" cy="76467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3C4E60-4554-1A06-B6E0-915192B24096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FFBF698-61EF-B2E3-0BD4-DF3A17B8F36F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52C3366-DCC2-323F-E1D1-F6B3623014C0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6E8D64D-52F3-65C8-9E2F-029353B6C747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4AC92CE-A395-1893-968B-5A21E919A0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DA3079-2951-23A4-6C33-F0C847B277B8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FCFC2D-7239-3624-02A4-D76CF3176D0B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8FCB811-61F2-E239-3280-1BCA4592D5D2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5B570F-3BDC-5902-782A-407731BC0C38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92289B4-2592-9678-6826-5ED2D61D3E04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CD4360-64FC-09F0-4243-1BFB614BD457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9" name="Picture 8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3F116F51-93CD-37FF-4B57-8E5367796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934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5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rtoon Background Images - Free Download on Freepik">
            <a:extLst>
              <a:ext uri="{FF2B5EF4-FFF2-40B4-BE49-F238E27FC236}">
                <a16:creationId xmlns:a16="http://schemas.microsoft.com/office/drawing/2014/main" id="{F65C09E1-2F48-F07E-F2AD-1569A7C9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-34564"/>
            <a:ext cx="12194252" cy="68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ED81F-4F82-B49F-56A6-23D7FA796C2D}"/>
              </a:ext>
            </a:extLst>
          </p:cNvPr>
          <p:cNvSpPr txBox="1"/>
          <p:nvPr/>
        </p:nvSpPr>
        <p:spPr>
          <a:xfrm>
            <a:off x="1421489" y="2134172"/>
            <a:ext cx="3179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sng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rPr>
              <a:t>Chủ đề:</a:t>
            </a:r>
            <a:endParaRPr kumimoji="0" lang="en-US" sz="6600" b="1" i="0" u="sng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Pony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E6DDD-7078-DB15-36CB-A230D44682D0}"/>
              </a:ext>
            </a:extLst>
          </p:cNvPr>
          <p:cNvGrpSpPr/>
          <p:nvPr/>
        </p:nvGrpSpPr>
        <p:grpSpPr>
          <a:xfrm>
            <a:off x="3386411" y="-34564"/>
            <a:ext cx="5416925" cy="2409464"/>
            <a:chOff x="3718521" y="453356"/>
            <a:chExt cx="3627734" cy="2193758"/>
          </a:xfrm>
        </p:grpSpPr>
        <p:pic>
          <p:nvPicPr>
            <p:cNvPr id="12" name="图片 38">
              <a:extLst>
                <a:ext uri="{FF2B5EF4-FFF2-40B4-BE49-F238E27FC236}">
                  <a16:creationId xmlns:a16="http://schemas.microsoft.com/office/drawing/2014/main" id="{81EEA8B0-C40F-B8AA-694C-FAFED7A12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521" y="453356"/>
              <a:ext cx="3627734" cy="219375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DC964C-3483-DBC9-4811-73D94F8FDD8E}"/>
                </a:ext>
              </a:extLst>
            </p:cNvPr>
            <p:cNvSpPr/>
            <p:nvPr/>
          </p:nvSpPr>
          <p:spPr>
            <a:xfrm>
              <a:off x="4632370" y="910784"/>
              <a:ext cx="1856253" cy="9324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>
                  <a:gd name="adj" fmla="val 2376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 w="38100">
                    <a:noFill/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Pequena" pitchFamily="50" charset="0"/>
                  <a:ea typeface="+mn-ea"/>
                  <a:cs typeface="+mn-cs"/>
                </a:rPr>
                <a:t>Đạo đức</a:t>
              </a:r>
              <a:endParaRPr kumimoji="0" lang="en-US" sz="5400" b="0" i="0" u="none" strike="noStrike" kern="1200" cap="none" spc="0" normalizeH="0" baseline="0" noProof="0" dirty="0">
                <a:ln w="3810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equena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D9E724-0E39-D4EB-C33F-E154573BD193}"/>
              </a:ext>
            </a:extLst>
          </p:cNvPr>
          <p:cNvGrpSpPr/>
          <p:nvPr/>
        </p:nvGrpSpPr>
        <p:grpSpPr>
          <a:xfrm>
            <a:off x="1675484" y="3413935"/>
            <a:ext cx="9857899" cy="2328139"/>
            <a:chOff x="-249604" y="2727139"/>
            <a:chExt cx="8581744" cy="23281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A6CF53-F0E1-64DD-3E7A-30187FA873B6}"/>
                </a:ext>
              </a:extLst>
            </p:cNvPr>
            <p:cNvSpPr txBox="1"/>
            <p:nvPr/>
          </p:nvSpPr>
          <p:spPr>
            <a:xfrm>
              <a:off x="-249604" y="2727139"/>
              <a:ext cx="84911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0" i="0" u="none" strike="noStrike" kern="1200" cap="none" spc="0" normalizeH="0" baseline="0" noProof="0">
                  <a:ln w="2286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Thiết lập và duy trì quan hệ bạn bè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092A0E-2D9B-0873-8C21-18669F7AFB1B}"/>
                </a:ext>
              </a:extLst>
            </p:cNvPr>
            <p:cNvSpPr txBox="1"/>
            <p:nvPr/>
          </p:nvSpPr>
          <p:spPr>
            <a:xfrm>
              <a:off x="-159006" y="2746954"/>
              <a:ext cx="84911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Thiết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lập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và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duy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trì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quan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hệ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bạn</a:t>
              </a:r>
              <a:r>
                <a:rPr kumimoji="0" lang="en-US" sz="72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gradFill flip="none" rotWithShape="1">
                    <a:gsLst>
                      <a:gs pos="61000">
                        <a:srgbClr val="F088BC"/>
                      </a:gs>
                      <a:gs pos="60000">
                        <a:srgbClr val="DF177B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bè</a:t>
              </a:r>
              <a:endParaRPr kumimoji="0" lang="en-US" sz="72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gradFill flip="none" rotWithShape="1">
                  <a:gsLst>
                    <a:gs pos="55000">
                      <a:srgbClr val="FFC000">
                        <a:lumMod val="40000"/>
                        <a:lumOff val="60000"/>
                      </a:srgbClr>
                    </a:gs>
                    <a:gs pos="54000">
                      <a:srgbClr val="FFC00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73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1256CA2-3552-3032-A0CF-4C9CA979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/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F83C8034-8BA0-6027-9192-376B492D4208}"/>
              </a:ext>
            </a:extLst>
          </p:cNvPr>
          <p:cNvGrpSpPr/>
          <p:nvPr/>
        </p:nvGrpSpPr>
        <p:grpSpPr>
          <a:xfrm>
            <a:off x="-70641" y="-340250"/>
            <a:ext cx="12129291" cy="1922810"/>
            <a:chOff x="-70641" y="-340250"/>
            <a:chExt cx="12129291" cy="1922810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11943AE1-753E-8E22-96BD-2970075468A6}"/>
                </a:ext>
              </a:extLst>
            </p:cNvPr>
            <p:cNvSpPr/>
            <p:nvPr/>
          </p:nvSpPr>
          <p:spPr>
            <a:xfrm>
              <a:off x="237014" y="158930"/>
              <a:ext cx="11821636" cy="1423630"/>
            </a:xfrm>
            <a:custGeom>
              <a:avLst/>
              <a:gdLst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737628 w 11821636"/>
                <a:gd name="connsiteY2" fmla="*/ 0 h 1423630"/>
                <a:gd name="connsiteX3" fmla="*/ 1173126 w 11821636"/>
                <a:gd name="connsiteY3" fmla="*/ 0 h 1423630"/>
                <a:gd name="connsiteX4" fmla="*/ 1945146 w 11821636"/>
                <a:gd name="connsiteY4" fmla="*/ 0 h 1423630"/>
                <a:gd name="connsiteX5" fmla="*/ 2829339 w 11821636"/>
                <a:gd name="connsiteY5" fmla="*/ 0 h 1423630"/>
                <a:gd name="connsiteX6" fmla="*/ 3489184 w 11821636"/>
                <a:gd name="connsiteY6" fmla="*/ 0 h 1423630"/>
                <a:gd name="connsiteX7" fmla="*/ 4036856 w 11821636"/>
                <a:gd name="connsiteY7" fmla="*/ 0 h 1423630"/>
                <a:gd name="connsiteX8" fmla="*/ 4360181 w 11821636"/>
                <a:gd name="connsiteY8" fmla="*/ 0 h 1423630"/>
                <a:gd name="connsiteX9" fmla="*/ 5020026 w 11821636"/>
                <a:gd name="connsiteY9" fmla="*/ 0 h 1423630"/>
                <a:gd name="connsiteX10" fmla="*/ 5679872 w 11821636"/>
                <a:gd name="connsiteY10" fmla="*/ 0 h 1423630"/>
                <a:gd name="connsiteX11" fmla="*/ 6115370 w 11821636"/>
                <a:gd name="connsiteY11" fmla="*/ 0 h 1423630"/>
                <a:gd name="connsiteX12" fmla="*/ 6438695 w 11821636"/>
                <a:gd name="connsiteY12" fmla="*/ 0 h 1423630"/>
                <a:gd name="connsiteX13" fmla="*/ 6762019 w 11821636"/>
                <a:gd name="connsiteY13" fmla="*/ 0 h 1423630"/>
                <a:gd name="connsiteX14" fmla="*/ 7646212 w 11821636"/>
                <a:gd name="connsiteY14" fmla="*/ 0 h 1423630"/>
                <a:gd name="connsiteX15" fmla="*/ 8193884 w 11821636"/>
                <a:gd name="connsiteY15" fmla="*/ 0 h 1423630"/>
                <a:gd name="connsiteX16" fmla="*/ 8629382 w 11821636"/>
                <a:gd name="connsiteY16" fmla="*/ 0 h 1423630"/>
                <a:gd name="connsiteX17" fmla="*/ 9289228 w 11821636"/>
                <a:gd name="connsiteY17" fmla="*/ 0 h 1423630"/>
                <a:gd name="connsiteX18" fmla="*/ 9836900 w 11821636"/>
                <a:gd name="connsiteY18" fmla="*/ 0 h 1423630"/>
                <a:gd name="connsiteX19" fmla="*/ 10160224 w 11821636"/>
                <a:gd name="connsiteY19" fmla="*/ 0 h 1423630"/>
                <a:gd name="connsiteX20" fmla="*/ 10932243 w 11821636"/>
                <a:gd name="connsiteY20" fmla="*/ 0 h 1423630"/>
                <a:gd name="connsiteX21" fmla="*/ 11519506 w 11821636"/>
                <a:gd name="connsiteY21" fmla="*/ 0 h 1423630"/>
                <a:gd name="connsiteX22" fmla="*/ 11821636 w 11821636"/>
                <a:gd name="connsiteY22" fmla="*/ 237276 h 1423630"/>
                <a:gd name="connsiteX23" fmla="*/ 11821636 w 11821636"/>
                <a:gd name="connsiteY23" fmla="*/ 702324 h 1423630"/>
                <a:gd name="connsiteX24" fmla="*/ 11821636 w 11821636"/>
                <a:gd name="connsiteY24" fmla="*/ 1186353 h 1423630"/>
                <a:gd name="connsiteX25" fmla="*/ 11519506 w 11821636"/>
                <a:gd name="connsiteY25" fmla="*/ 1423630 h 1423630"/>
                <a:gd name="connsiteX26" fmla="*/ 10971834 w 11821636"/>
                <a:gd name="connsiteY26" fmla="*/ 1423630 h 1423630"/>
                <a:gd name="connsiteX27" fmla="*/ 10199815 w 11821636"/>
                <a:gd name="connsiteY27" fmla="*/ 1423630 h 1423630"/>
                <a:gd name="connsiteX28" fmla="*/ 9652143 w 11821636"/>
                <a:gd name="connsiteY28" fmla="*/ 1423630 h 1423630"/>
                <a:gd name="connsiteX29" fmla="*/ 8767950 w 11821636"/>
                <a:gd name="connsiteY29" fmla="*/ 1423630 h 1423630"/>
                <a:gd name="connsiteX30" fmla="*/ 8444625 w 11821636"/>
                <a:gd name="connsiteY30" fmla="*/ 1423630 h 1423630"/>
                <a:gd name="connsiteX31" fmla="*/ 8009127 w 11821636"/>
                <a:gd name="connsiteY31" fmla="*/ 1423630 h 1423630"/>
                <a:gd name="connsiteX32" fmla="*/ 7349282 w 11821636"/>
                <a:gd name="connsiteY32" fmla="*/ 1423630 h 1423630"/>
                <a:gd name="connsiteX33" fmla="*/ 6801610 w 11821636"/>
                <a:gd name="connsiteY33" fmla="*/ 1423630 h 1423630"/>
                <a:gd name="connsiteX34" fmla="*/ 6366111 w 11821636"/>
                <a:gd name="connsiteY34" fmla="*/ 1423630 h 1423630"/>
                <a:gd name="connsiteX35" fmla="*/ 5481918 w 11821636"/>
                <a:gd name="connsiteY35" fmla="*/ 1423630 h 1423630"/>
                <a:gd name="connsiteX36" fmla="*/ 5158594 w 11821636"/>
                <a:gd name="connsiteY36" fmla="*/ 1423630 h 1423630"/>
                <a:gd name="connsiteX37" fmla="*/ 4723096 w 11821636"/>
                <a:gd name="connsiteY37" fmla="*/ 1423630 h 1423630"/>
                <a:gd name="connsiteX38" fmla="*/ 4399771 w 11821636"/>
                <a:gd name="connsiteY38" fmla="*/ 1423630 h 1423630"/>
                <a:gd name="connsiteX39" fmla="*/ 3627752 w 11821636"/>
                <a:gd name="connsiteY39" fmla="*/ 1423630 h 1423630"/>
                <a:gd name="connsiteX40" fmla="*/ 2743559 w 11821636"/>
                <a:gd name="connsiteY40" fmla="*/ 1423630 h 1423630"/>
                <a:gd name="connsiteX41" fmla="*/ 2420235 w 11821636"/>
                <a:gd name="connsiteY41" fmla="*/ 1423630 h 1423630"/>
                <a:gd name="connsiteX42" fmla="*/ 1984736 w 11821636"/>
                <a:gd name="connsiteY42" fmla="*/ 1423630 h 1423630"/>
                <a:gd name="connsiteX43" fmla="*/ 1212717 w 11821636"/>
                <a:gd name="connsiteY43" fmla="*/ 1423630 h 1423630"/>
                <a:gd name="connsiteX44" fmla="*/ 302130 w 11821636"/>
                <a:gd name="connsiteY44" fmla="*/ 1423630 h 1423630"/>
                <a:gd name="connsiteX45" fmla="*/ 0 w 11821636"/>
                <a:gd name="connsiteY45" fmla="*/ 1186353 h 1423630"/>
                <a:gd name="connsiteX46" fmla="*/ 0 w 11821636"/>
                <a:gd name="connsiteY46" fmla="*/ 692833 h 1423630"/>
                <a:gd name="connsiteX47" fmla="*/ 0 w 11821636"/>
                <a:gd name="connsiteY47" fmla="*/ 237276 h 1423630"/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821636" h="1423630" fill="none" extrusionOk="0">
                  <a:moveTo>
                    <a:pt x="0" y="237276"/>
                  </a:moveTo>
                  <a:cubicBezTo>
                    <a:pt x="24269" y="117955"/>
                    <a:pt x="121484" y="-47837"/>
                    <a:pt x="302130" y="0"/>
                  </a:cubicBezTo>
                  <a:cubicBezTo>
                    <a:pt x="568136" y="-24783"/>
                    <a:pt x="740980" y="-32408"/>
                    <a:pt x="849802" y="0"/>
                  </a:cubicBezTo>
                  <a:cubicBezTo>
                    <a:pt x="973595" y="34478"/>
                    <a:pt x="1314545" y="44996"/>
                    <a:pt x="1509648" y="0"/>
                  </a:cubicBezTo>
                  <a:cubicBezTo>
                    <a:pt x="1691366" y="-29578"/>
                    <a:pt x="1742619" y="-12875"/>
                    <a:pt x="1832972" y="0"/>
                  </a:cubicBezTo>
                  <a:cubicBezTo>
                    <a:pt x="1920490" y="-38650"/>
                    <a:pt x="2227870" y="-37670"/>
                    <a:pt x="2492818" y="0"/>
                  </a:cubicBezTo>
                  <a:cubicBezTo>
                    <a:pt x="2694623" y="56951"/>
                    <a:pt x="2959936" y="72171"/>
                    <a:pt x="3377011" y="0"/>
                  </a:cubicBezTo>
                  <a:cubicBezTo>
                    <a:pt x="3790658" y="18634"/>
                    <a:pt x="3875803" y="-27206"/>
                    <a:pt x="4036856" y="0"/>
                  </a:cubicBezTo>
                  <a:cubicBezTo>
                    <a:pt x="4226641" y="-55906"/>
                    <a:pt x="4625994" y="30987"/>
                    <a:pt x="4808876" y="0"/>
                  </a:cubicBezTo>
                  <a:cubicBezTo>
                    <a:pt x="5064494" y="-25705"/>
                    <a:pt x="5239175" y="-12291"/>
                    <a:pt x="5356548" y="0"/>
                  </a:cubicBezTo>
                  <a:cubicBezTo>
                    <a:pt x="5446208" y="-15271"/>
                    <a:pt x="5859476" y="7111"/>
                    <a:pt x="6128567" y="0"/>
                  </a:cubicBezTo>
                  <a:cubicBezTo>
                    <a:pt x="6362698" y="-10790"/>
                    <a:pt x="6326965" y="-22421"/>
                    <a:pt x="6451891" y="0"/>
                  </a:cubicBezTo>
                  <a:cubicBezTo>
                    <a:pt x="6572153" y="-12526"/>
                    <a:pt x="6670354" y="578"/>
                    <a:pt x="6775216" y="0"/>
                  </a:cubicBezTo>
                  <a:cubicBezTo>
                    <a:pt x="6846701" y="35238"/>
                    <a:pt x="7414538" y="-31797"/>
                    <a:pt x="7547235" y="0"/>
                  </a:cubicBezTo>
                  <a:cubicBezTo>
                    <a:pt x="7747693" y="-11020"/>
                    <a:pt x="7920117" y="50423"/>
                    <a:pt x="8207081" y="0"/>
                  </a:cubicBezTo>
                  <a:cubicBezTo>
                    <a:pt x="8543901" y="-45180"/>
                    <a:pt x="8422277" y="19182"/>
                    <a:pt x="8530405" y="0"/>
                  </a:cubicBezTo>
                  <a:cubicBezTo>
                    <a:pt x="8597734" y="-28012"/>
                    <a:pt x="9052301" y="8705"/>
                    <a:pt x="9302425" y="0"/>
                  </a:cubicBezTo>
                  <a:cubicBezTo>
                    <a:pt x="9495296" y="22767"/>
                    <a:pt x="9564143" y="11276"/>
                    <a:pt x="9737923" y="0"/>
                  </a:cubicBezTo>
                  <a:cubicBezTo>
                    <a:pt x="9816235" y="-42579"/>
                    <a:pt x="10269419" y="63655"/>
                    <a:pt x="10622116" y="0"/>
                  </a:cubicBezTo>
                  <a:cubicBezTo>
                    <a:pt x="10887523" y="-22433"/>
                    <a:pt x="10844350" y="17408"/>
                    <a:pt x="10945440" y="0"/>
                  </a:cubicBezTo>
                  <a:cubicBezTo>
                    <a:pt x="11011199" y="8009"/>
                    <a:pt x="11377110" y="-1719"/>
                    <a:pt x="11519506" y="0"/>
                  </a:cubicBezTo>
                  <a:cubicBezTo>
                    <a:pt x="11718043" y="8664"/>
                    <a:pt x="11811981" y="125080"/>
                    <a:pt x="11821636" y="237276"/>
                  </a:cubicBezTo>
                  <a:cubicBezTo>
                    <a:pt x="11897115" y="396659"/>
                    <a:pt x="11806081" y="591798"/>
                    <a:pt x="11821636" y="711815"/>
                  </a:cubicBezTo>
                  <a:cubicBezTo>
                    <a:pt x="11816083" y="853840"/>
                    <a:pt x="11808332" y="929367"/>
                    <a:pt x="11821636" y="1186353"/>
                  </a:cubicBezTo>
                  <a:cubicBezTo>
                    <a:pt x="11859184" y="1332448"/>
                    <a:pt x="11672327" y="1415285"/>
                    <a:pt x="11519506" y="1423630"/>
                  </a:cubicBezTo>
                  <a:cubicBezTo>
                    <a:pt x="11262816" y="1360616"/>
                    <a:pt x="11065759" y="1451097"/>
                    <a:pt x="10859660" y="1423630"/>
                  </a:cubicBezTo>
                  <a:cubicBezTo>
                    <a:pt x="10732410" y="1433693"/>
                    <a:pt x="10445047" y="1392188"/>
                    <a:pt x="10311988" y="1423630"/>
                  </a:cubicBezTo>
                  <a:cubicBezTo>
                    <a:pt x="10185324" y="1365525"/>
                    <a:pt x="9649600" y="1511062"/>
                    <a:pt x="9427795" y="1423630"/>
                  </a:cubicBezTo>
                  <a:cubicBezTo>
                    <a:pt x="9163315" y="1406680"/>
                    <a:pt x="9021214" y="1374327"/>
                    <a:pt x="8767950" y="1423630"/>
                  </a:cubicBezTo>
                  <a:cubicBezTo>
                    <a:pt x="8544529" y="1365923"/>
                    <a:pt x="8113748" y="1424777"/>
                    <a:pt x="7995930" y="1423630"/>
                  </a:cubicBezTo>
                  <a:cubicBezTo>
                    <a:pt x="7803808" y="1427950"/>
                    <a:pt x="7675536" y="1395896"/>
                    <a:pt x="7560432" y="1423630"/>
                  </a:cubicBezTo>
                  <a:cubicBezTo>
                    <a:pt x="7378346" y="1436698"/>
                    <a:pt x="6959222" y="1430858"/>
                    <a:pt x="6788413" y="1423630"/>
                  </a:cubicBezTo>
                  <a:cubicBezTo>
                    <a:pt x="6513134" y="1428964"/>
                    <a:pt x="6211380" y="1473731"/>
                    <a:pt x="5904220" y="1423630"/>
                  </a:cubicBezTo>
                  <a:cubicBezTo>
                    <a:pt x="5515972" y="1446557"/>
                    <a:pt x="5662701" y="1459667"/>
                    <a:pt x="5468721" y="1423630"/>
                  </a:cubicBezTo>
                  <a:cubicBezTo>
                    <a:pt x="5262944" y="1380983"/>
                    <a:pt x="5150793" y="1472595"/>
                    <a:pt x="4921050" y="1423630"/>
                  </a:cubicBezTo>
                  <a:cubicBezTo>
                    <a:pt x="4679687" y="1394665"/>
                    <a:pt x="4708779" y="1423028"/>
                    <a:pt x="4485551" y="1423630"/>
                  </a:cubicBezTo>
                  <a:cubicBezTo>
                    <a:pt x="4303686" y="1433503"/>
                    <a:pt x="4111784" y="1374947"/>
                    <a:pt x="3825706" y="1423630"/>
                  </a:cubicBezTo>
                  <a:cubicBezTo>
                    <a:pt x="3510425" y="1385020"/>
                    <a:pt x="3356702" y="1436024"/>
                    <a:pt x="2941513" y="1423630"/>
                  </a:cubicBezTo>
                  <a:cubicBezTo>
                    <a:pt x="2508019" y="1433716"/>
                    <a:pt x="2603990" y="1434573"/>
                    <a:pt x="2506014" y="1423630"/>
                  </a:cubicBezTo>
                  <a:cubicBezTo>
                    <a:pt x="2347983" y="1442854"/>
                    <a:pt x="2137928" y="1400103"/>
                    <a:pt x="1958343" y="1423630"/>
                  </a:cubicBezTo>
                  <a:cubicBezTo>
                    <a:pt x="1819446" y="1361912"/>
                    <a:pt x="1493577" y="1370587"/>
                    <a:pt x="1298497" y="1423630"/>
                  </a:cubicBezTo>
                  <a:cubicBezTo>
                    <a:pt x="1055562" y="1451363"/>
                    <a:pt x="565830" y="1376404"/>
                    <a:pt x="302130" y="1423630"/>
                  </a:cubicBezTo>
                  <a:cubicBezTo>
                    <a:pt x="123080" y="1450344"/>
                    <a:pt x="31939" y="1270395"/>
                    <a:pt x="0" y="1186353"/>
                  </a:cubicBezTo>
                  <a:cubicBezTo>
                    <a:pt x="-10591" y="1109950"/>
                    <a:pt x="11146" y="923590"/>
                    <a:pt x="0" y="721305"/>
                  </a:cubicBezTo>
                  <a:cubicBezTo>
                    <a:pt x="5144" y="491748"/>
                    <a:pt x="-7726" y="456547"/>
                    <a:pt x="0" y="237276"/>
                  </a:cubicBezTo>
                  <a:close/>
                </a:path>
                <a:path w="11821636" h="1423630" stroke="0" extrusionOk="0">
                  <a:moveTo>
                    <a:pt x="0" y="237276"/>
                  </a:moveTo>
                  <a:cubicBezTo>
                    <a:pt x="-3648" y="99921"/>
                    <a:pt x="124128" y="-25904"/>
                    <a:pt x="302130" y="0"/>
                  </a:cubicBezTo>
                  <a:cubicBezTo>
                    <a:pt x="433153" y="-25271"/>
                    <a:pt x="647045" y="-1152"/>
                    <a:pt x="737628" y="0"/>
                  </a:cubicBezTo>
                  <a:cubicBezTo>
                    <a:pt x="812045" y="24045"/>
                    <a:pt x="1088301" y="16606"/>
                    <a:pt x="1173126" y="0"/>
                  </a:cubicBezTo>
                  <a:cubicBezTo>
                    <a:pt x="1299841" y="-68468"/>
                    <a:pt x="1630491" y="-29628"/>
                    <a:pt x="1945146" y="0"/>
                  </a:cubicBezTo>
                  <a:cubicBezTo>
                    <a:pt x="2237316" y="49715"/>
                    <a:pt x="2598882" y="-749"/>
                    <a:pt x="2829339" y="0"/>
                  </a:cubicBezTo>
                  <a:cubicBezTo>
                    <a:pt x="3092295" y="24301"/>
                    <a:pt x="3220150" y="-18736"/>
                    <a:pt x="3489184" y="0"/>
                  </a:cubicBezTo>
                  <a:cubicBezTo>
                    <a:pt x="3703715" y="-65900"/>
                    <a:pt x="3903305" y="427"/>
                    <a:pt x="4036856" y="0"/>
                  </a:cubicBezTo>
                  <a:cubicBezTo>
                    <a:pt x="4201343" y="-24534"/>
                    <a:pt x="4260806" y="13042"/>
                    <a:pt x="4360181" y="0"/>
                  </a:cubicBezTo>
                  <a:cubicBezTo>
                    <a:pt x="4490541" y="53636"/>
                    <a:pt x="4789520" y="31157"/>
                    <a:pt x="5020026" y="0"/>
                  </a:cubicBezTo>
                  <a:cubicBezTo>
                    <a:pt x="5238707" y="-48083"/>
                    <a:pt x="5357898" y="53684"/>
                    <a:pt x="5679872" y="0"/>
                  </a:cubicBezTo>
                  <a:cubicBezTo>
                    <a:pt x="6003735" y="-13926"/>
                    <a:pt x="5927771" y="7810"/>
                    <a:pt x="6115370" y="0"/>
                  </a:cubicBezTo>
                  <a:cubicBezTo>
                    <a:pt x="6333281" y="3348"/>
                    <a:pt x="6277561" y="5058"/>
                    <a:pt x="6438695" y="0"/>
                  </a:cubicBezTo>
                  <a:cubicBezTo>
                    <a:pt x="6604117" y="-2969"/>
                    <a:pt x="6618433" y="-14820"/>
                    <a:pt x="6762019" y="0"/>
                  </a:cubicBezTo>
                  <a:cubicBezTo>
                    <a:pt x="6810775" y="45065"/>
                    <a:pt x="7241080" y="-57100"/>
                    <a:pt x="7646212" y="0"/>
                  </a:cubicBezTo>
                  <a:cubicBezTo>
                    <a:pt x="7926893" y="16106"/>
                    <a:pt x="7961000" y="12381"/>
                    <a:pt x="8193884" y="0"/>
                  </a:cubicBezTo>
                  <a:cubicBezTo>
                    <a:pt x="8429073" y="-35524"/>
                    <a:pt x="8514626" y="17128"/>
                    <a:pt x="8629382" y="0"/>
                  </a:cubicBezTo>
                  <a:cubicBezTo>
                    <a:pt x="8774567" y="8873"/>
                    <a:pt x="9094584" y="-36166"/>
                    <a:pt x="9289228" y="0"/>
                  </a:cubicBezTo>
                  <a:cubicBezTo>
                    <a:pt x="9451076" y="-22704"/>
                    <a:pt x="9596955" y="10443"/>
                    <a:pt x="9836900" y="0"/>
                  </a:cubicBezTo>
                  <a:cubicBezTo>
                    <a:pt x="10065793" y="23195"/>
                    <a:pt x="9999415" y="3712"/>
                    <a:pt x="10160224" y="0"/>
                  </a:cubicBezTo>
                  <a:cubicBezTo>
                    <a:pt x="10372321" y="32171"/>
                    <a:pt x="10695867" y="2078"/>
                    <a:pt x="10932243" y="0"/>
                  </a:cubicBezTo>
                  <a:cubicBezTo>
                    <a:pt x="11179107" y="24300"/>
                    <a:pt x="11322333" y="12388"/>
                    <a:pt x="11519506" y="0"/>
                  </a:cubicBezTo>
                  <a:cubicBezTo>
                    <a:pt x="11675108" y="12728"/>
                    <a:pt x="11821554" y="114038"/>
                    <a:pt x="11821636" y="237276"/>
                  </a:cubicBezTo>
                  <a:cubicBezTo>
                    <a:pt x="11861582" y="327963"/>
                    <a:pt x="11831600" y="587301"/>
                    <a:pt x="11821636" y="702324"/>
                  </a:cubicBezTo>
                  <a:cubicBezTo>
                    <a:pt x="11831041" y="824164"/>
                    <a:pt x="11783181" y="1043188"/>
                    <a:pt x="11821636" y="1186353"/>
                  </a:cubicBezTo>
                  <a:cubicBezTo>
                    <a:pt x="11861697" y="1285577"/>
                    <a:pt x="11641147" y="1431092"/>
                    <a:pt x="11519506" y="1423630"/>
                  </a:cubicBezTo>
                  <a:cubicBezTo>
                    <a:pt x="11366570" y="1465543"/>
                    <a:pt x="11117015" y="1413288"/>
                    <a:pt x="10971834" y="1423630"/>
                  </a:cubicBezTo>
                  <a:cubicBezTo>
                    <a:pt x="10883163" y="1445314"/>
                    <a:pt x="10560693" y="1406424"/>
                    <a:pt x="10199815" y="1423630"/>
                  </a:cubicBezTo>
                  <a:cubicBezTo>
                    <a:pt x="9858842" y="1439838"/>
                    <a:pt x="9933586" y="1438538"/>
                    <a:pt x="9652143" y="1423630"/>
                  </a:cubicBezTo>
                  <a:cubicBezTo>
                    <a:pt x="9456887" y="1415754"/>
                    <a:pt x="9071650" y="1423844"/>
                    <a:pt x="8767950" y="1423630"/>
                  </a:cubicBezTo>
                  <a:cubicBezTo>
                    <a:pt x="8459971" y="1442548"/>
                    <a:pt x="8558130" y="1434580"/>
                    <a:pt x="8444625" y="1423630"/>
                  </a:cubicBezTo>
                  <a:cubicBezTo>
                    <a:pt x="8358143" y="1427822"/>
                    <a:pt x="8196910" y="1434761"/>
                    <a:pt x="8009127" y="1423630"/>
                  </a:cubicBezTo>
                  <a:cubicBezTo>
                    <a:pt x="7889389" y="1389809"/>
                    <a:pt x="7515175" y="1422173"/>
                    <a:pt x="7349282" y="1423630"/>
                  </a:cubicBezTo>
                  <a:cubicBezTo>
                    <a:pt x="7124877" y="1428393"/>
                    <a:pt x="6890503" y="1433384"/>
                    <a:pt x="6801610" y="1423630"/>
                  </a:cubicBezTo>
                  <a:cubicBezTo>
                    <a:pt x="6681870" y="1410097"/>
                    <a:pt x="6534666" y="1448671"/>
                    <a:pt x="6366111" y="1423630"/>
                  </a:cubicBezTo>
                  <a:cubicBezTo>
                    <a:pt x="6199174" y="1376419"/>
                    <a:pt x="5796078" y="1414084"/>
                    <a:pt x="5481918" y="1423630"/>
                  </a:cubicBezTo>
                  <a:cubicBezTo>
                    <a:pt x="5062227" y="1400939"/>
                    <a:pt x="5239621" y="1416579"/>
                    <a:pt x="5158594" y="1423630"/>
                  </a:cubicBezTo>
                  <a:cubicBezTo>
                    <a:pt x="5104185" y="1442495"/>
                    <a:pt x="4884364" y="1404951"/>
                    <a:pt x="4723096" y="1423630"/>
                  </a:cubicBezTo>
                  <a:cubicBezTo>
                    <a:pt x="4585714" y="1425004"/>
                    <a:pt x="4487565" y="1421140"/>
                    <a:pt x="4399771" y="1423630"/>
                  </a:cubicBezTo>
                  <a:cubicBezTo>
                    <a:pt x="4341626" y="1448313"/>
                    <a:pt x="3785641" y="1485118"/>
                    <a:pt x="3627752" y="1423630"/>
                  </a:cubicBezTo>
                  <a:cubicBezTo>
                    <a:pt x="3412114" y="1391998"/>
                    <a:pt x="3130445" y="1459833"/>
                    <a:pt x="2743559" y="1423630"/>
                  </a:cubicBezTo>
                  <a:cubicBezTo>
                    <a:pt x="2341183" y="1410497"/>
                    <a:pt x="2546818" y="1447749"/>
                    <a:pt x="2420235" y="1423630"/>
                  </a:cubicBezTo>
                  <a:cubicBezTo>
                    <a:pt x="2274732" y="1452388"/>
                    <a:pt x="2116845" y="1427803"/>
                    <a:pt x="1984736" y="1423630"/>
                  </a:cubicBezTo>
                  <a:cubicBezTo>
                    <a:pt x="1743618" y="1406930"/>
                    <a:pt x="1531643" y="1351534"/>
                    <a:pt x="1212717" y="1423630"/>
                  </a:cubicBezTo>
                  <a:cubicBezTo>
                    <a:pt x="850770" y="1467747"/>
                    <a:pt x="523481" y="1451748"/>
                    <a:pt x="302130" y="1423630"/>
                  </a:cubicBezTo>
                  <a:cubicBezTo>
                    <a:pt x="125355" y="1404915"/>
                    <a:pt x="22031" y="1308658"/>
                    <a:pt x="0" y="1186353"/>
                  </a:cubicBezTo>
                  <a:cubicBezTo>
                    <a:pt x="14719" y="1032717"/>
                    <a:pt x="36444" y="883266"/>
                    <a:pt x="0" y="692833"/>
                  </a:cubicBezTo>
                  <a:cubicBezTo>
                    <a:pt x="-24942" y="466174"/>
                    <a:pt x="-876" y="428768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23160" y="124468"/>
                    <a:pt x="157896" y="-17228"/>
                    <a:pt x="302130" y="0"/>
                  </a:cubicBezTo>
                  <a:cubicBezTo>
                    <a:pt x="520996" y="20445"/>
                    <a:pt x="713607" y="40802"/>
                    <a:pt x="849802" y="0"/>
                  </a:cubicBezTo>
                  <a:cubicBezTo>
                    <a:pt x="940581" y="-68695"/>
                    <a:pt x="1355361" y="11874"/>
                    <a:pt x="1509648" y="0"/>
                  </a:cubicBezTo>
                  <a:cubicBezTo>
                    <a:pt x="1705095" y="-16238"/>
                    <a:pt x="1729676" y="13297"/>
                    <a:pt x="1832972" y="0"/>
                  </a:cubicBezTo>
                  <a:cubicBezTo>
                    <a:pt x="1908493" y="-19268"/>
                    <a:pt x="2258212" y="37130"/>
                    <a:pt x="2492818" y="0"/>
                  </a:cubicBezTo>
                  <a:cubicBezTo>
                    <a:pt x="2727656" y="76659"/>
                    <a:pt x="2936310" y="-79310"/>
                    <a:pt x="3377011" y="0"/>
                  </a:cubicBezTo>
                  <a:cubicBezTo>
                    <a:pt x="3820888" y="47627"/>
                    <a:pt x="3876864" y="-33944"/>
                    <a:pt x="4036856" y="0"/>
                  </a:cubicBezTo>
                  <a:cubicBezTo>
                    <a:pt x="4186106" y="41739"/>
                    <a:pt x="4557131" y="-8162"/>
                    <a:pt x="4808876" y="0"/>
                  </a:cubicBezTo>
                  <a:cubicBezTo>
                    <a:pt x="5050138" y="-19424"/>
                    <a:pt x="5224997" y="10811"/>
                    <a:pt x="5356548" y="0"/>
                  </a:cubicBezTo>
                  <a:cubicBezTo>
                    <a:pt x="5479418" y="-56139"/>
                    <a:pt x="5872795" y="82891"/>
                    <a:pt x="6128567" y="0"/>
                  </a:cubicBezTo>
                  <a:cubicBezTo>
                    <a:pt x="6367196" y="-21660"/>
                    <a:pt x="6309964" y="-6611"/>
                    <a:pt x="6451891" y="0"/>
                  </a:cubicBezTo>
                  <a:cubicBezTo>
                    <a:pt x="6563789" y="4191"/>
                    <a:pt x="6689913" y="-14313"/>
                    <a:pt x="6775216" y="0"/>
                  </a:cubicBezTo>
                  <a:cubicBezTo>
                    <a:pt x="6830770" y="5750"/>
                    <a:pt x="7353256" y="-40382"/>
                    <a:pt x="7547235" y="0"/>
                  </a:cubicBezTo>
                  <a:cubicBezTo>
                    <a:pt x="7732474" y="17694"/>
                    <a:pt x="7927821" y="7025"/>
                    <a:pt x="8207081" y="0"/>
                  </a:cubicBezTo>
                  <a:cubicBezTo>
                    <a:pt x="8493060" y="952"/>
                    <a:pt x="8361201" y="2310"/>
                    <a:pt x="8530405" y="0"/>
                  </a:cubicBezTo>
                  <a:cubicBezTo>
                    <a:pt x="8661947" y="-27571"/>
                    <a:pt x="9136829" y="-4531"/>
                    <a:pt x="9302425" y="0"/>
                  </a:cubicBezTo>
                  <a:cubicBezTo>
                    <a:pt x="9494562" y="-5256"/>
                    <a:pt x="9594958" y="-800"/>
                    <a:pt x="9737923" y="0"/>
                  </a:cubicBezTo>
                  <a:cubicBezTo>
                    <a:pt x="9875266" y="-1445"/>
                    <a:pt x="10333409" y="-11078"/>
                    <a:pt x="10622116" y="0"/>
                  </a:cubicBezTo>
                  <a:cubicBezTo>
                    <a:pt x="10890013" y="-6834"/>
                    <a:pt x="10863767" y="7690"/>
                    <a:pt x="10945440" y="0"/>
                  </a:cubicBezTo>
                  <a:cubicBezTo>
                    <a:pt x="11034101" y="16829"/>
                    <a:pt x="11347468" y="-22307"/>
                    <a:pt x="11519506" y="0"/>
                  </a:cubicBezTo>
                  <a:cubicBezTo>
                    <a:pt x="11657336" y="-10587"/>
                    <a:pt x="11835325" y="89519"/>
                    <a:pt x="11821636" y="237276"/>
                  </a:cubicBezTo>
                  <a:cubicBezTo>
                    <a:pt x="11824714" y="379784"/>
                    <a:pt x="11797656" y="554929"/>
                    <a:pt x="11821636" y="711815"/>
                  </a:cubicBezTo>
                  <a:cubicBezTo>
                    <a:pt x="11826930" y="877899"/>
                    <a:pt x="11811097" y="934163"/>
                    <a:pt x="11821636" y="1186353"/>
                  </a:cubicBezTo>
                  <a:cubicBezTo>
                    <a:pt x="11808426" y="1346829"/>
                    <a:pt x="11696094" y="1420398"/>
                    <a:pt x="11519506" y="1423630"/>
                  </a:cubicBezTo>
                  <a:cubicBezTo>
                    <a:pt x="11253150" y="1372667"/>
                    <a:pt x="11011798" y="1415230"/>
                    <a:pt x="10859660" y="1423630"/>
                  </a:cubicBezTo>
                  <a:cubicBezTo>
                    <a:pt x="10740029" y="1376526"/>
                    <a:pt x="10476410" y="1428259"/>
                    <a:pt x="10311988" y="1423630"/>
                  </a:cubicBezTo>
                  <a:cubicBezTo>
                    <a:pt x="10161650" y="1457042"/>
                    <a:pt x="9624565" y="1489674"/>
                    <a:pt x="9427795" y="1423630"/>
                  </a:cubicBezTo>
                  <a:cubicBezTo>
                    <a:pt x="9220144" y="1363235"/>
                    <a:pt x="9030377" y="1447392"/>
                    <a:pt x="8767950" y="1423630"/>
                  </a:cubicBezTo>
                  <a:cubicBezTo>
                    <a:pt x="8542995" y="1418718"/>
                    <a:pt x="8162791" y="1415399"/>
                    <a:pt x="7995930" y="1423630"/>
                  </a:cubicBezTo>
                  <a:cubicBezTo>
                    <a:pt x="7823987" y="1414321"/>
                    <a:pt x="7706215" y="1406364"/>
                    <a:pt x="7560432" y="1423630"/>
                  </a:cubicBezTo>
                  <a:cubicBezTo>
                    <a:pt x="7423603" y="1406080"/>
                    <a:pt x="6980619" y="1371152"/>
                    <a:pt x="6788413" y="1423630"/>
                  </a:cubicBezTo>
                  <a:cubicBezTo>
                    <a:pt x="6686941" y="1495348"/>
                    <a:pt x="6265433" y="1407970"/>
                    <a:pt x="5904220" y="1423630"/>
                  </a:cubicBezTo>
                  <a:cubicBezTo>
                    <a:pt x="5532802" y="1404349"/>
                    <a:pt x="5669119" y="1411366"/>
                    <a:pt x="5468721" y="1423630"/>
                  </a:cubicBezTo>
                  <a:cubicBezTo>
                    <a:pt x="5255205" y="1398474"/>
                    <a:pt x="5187079" y="1465141"/>
                    <a:pt x="4921050" y="1423630"/>
                  </a:cubicBezTo>
                  <a:cubicBezTo>
                    <a:pt x="4678392" y="1409565"/>
                    <a:pt x="4700741" y="1426946"/>
                    <a:pt x="4485551" y="1423630"/>
                  </a:cubicBezTo>
                  <a:cubicBezTo>
                    <a:pt x="4271208" y="1424165"/>
                    <a:pt x="4106467" y="1455582"/>
                    <a:pt x="3825706" y="1423630"/>
                  </a:cubicBezTo>
                  <a:cubicBezTo>
                    <a:pt x="3472450" y="1389382"/>
                    <a:pt x="3343080" y="1408465"/>
                    <a:pt x="2941513" y="1423630"/>
                  </a:cubicBezTo>
                  <a:cubicBezTo>
                    <a:pt x="2515805" y="1460424"/>
                    <a:pt x="2603283" y="1431833"/>
                    <a:pt x="2506014" y="1423630"/>
                  </a:cubicBezTo>
                  <a:cubicBezTo>
                    <a:pt x="2267481" y="1447169"/>
                    <a:pt x="2136281" y="1433707"/>
                    <a:pt x="1958343" y="1423630"/>
                  </a:cubicBezTo>
                  <a:cubicBezTo>
                    <a:pt x="1781370" y="1395412"/>
                    <a:pt x="1434993" y="1421359"/>
                    <a:pt x="1298497" y="1423630"/>
                  </a:cubicBezTo>
                  <a:cubicBezTo>
                    <a:pt x="1090089" y="1426196"/>
                    <a:pt x="594680" y="1360866"/>
                    <a:pt x="302130" y="1423630"/>
                  </a:cubicBezTo>
                  <a:cubicBezTo>
                    <a:pt x="150986" y="1432453"/>
                    <a:pt x="29564" y="1312648"/>
                    <a:pt x="0" y="1186353"/>
                  </a:cubicBezTo>
                  <a:cubicBezTo>
                    <a:pt x="-23035" y="1083130"/>
                    <a:pt x="-23736" y="969840"/>
                    <a:pt x="0" y="721305"/>
                  </a:cubicBezTo>
                  <a:cubicBezTo>
                    <a:pt x="20731" y="497641"/>
                    <a:pt x="-12697" y="469120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30908" y="126379"/>
                    <a:pt x="126194" y="-38115"/>
                    <a:pt x="302130" y="0"/>
                  </a:cubicBezTo>
                  <a:cubicBezTo>
                    <a:pt x="561972" y="-19525"/>
                    <a:pt x="733759" y="-8753"/>
                    <a:pt x="849802" y="0"/>
                  </a:cubicBezTo>
                  <a:cubicBezTo>
                    <a:pt x="943511" y="-4597"/>
                    <a:pt x="1327377" y="21121"/>
                    <a:pt x="1509648" y="0"/>
                  </a:cubicBezTo>
                  <a:cubicBezTo>
                    <a:pt x="1693028" y="-23633"/>
                    <a:pt x="1741138" y="-10283"/>
                    <a:pt x="1832972" y="0"/>
                  </a:cubicBezTo>
                  <a:cubicBezTo>
                    <a:pt x="1939543" y="-62060"/>
                    <a:pt x="2194184" y="14276"/>
                    <a:pt x="2492818" y="0"/>
                  </a:cubicBezTo>
                  <a:cubicBezTo>
                    <a:pt x="2697409" y="96314"/>
                    <a:pt x="2942869" y="-4113"/>
                    <a:pt x="3377011" y="0"/>
                  </a:cubicBezTo>
                  <a:cubicBezTo>
                    <a:pt x="3804259" y="31256"/>
                    <a:pt x="3888654" y="-13879"/>
                    <a:pt x="4036856" y="0"/>
                  </a:cubicBezTo>
                  <a:cubicBezTo>
                    <a:pt x="4221089" y="-22640"/>
                    <a:pt x="4585010" y="-13839"/>
                    <a:pt x="4808876" y="0"/>
                  </a:cubicBezTo>
                  <a:cubicBezTo>
                    <a:pt x="5055774" y="-35889"/>
                    <a:pt x="5232031" y="-889"/>
                    <a:pt x="5356548" y="0"/>
                  </a:cubicBezTo>
                  <a:cubicBezTo>
                    <a:pt x="5453991" y="-24509"/>
                    <a:pt x="5847358" y="67684"/>
                    <a:pt x="6128567" y="0"/>
                  </a:cubicBezTo>
                  <a:cubicBezTo>
                    <a:pt x="6363463" y="-12275"/>
                    <a:pt x="6321082" y="-13258"/>
                    <a:pt x="6451891" y="0"/>
                  </a:cubicBezTo>
                  <a:cubicBezTo>
                    <a:pt x="6558850" y="-3557"/>
                    <a:pt x="6671638" y="-17455"/>
                    <a:pt x="6775216" y="0"/>
                  </a:cubicBezTo>
                  <a:cubicBezTo>
                    <a:pt x="6821300" y="41848"/>
                    <a:pt x="7363414" y="-52662"/>
                    <a:pt x="7547235" y="0"/>
                  </a:cubicBezTo>
                  <a:cubicBezTo>
                    <a:pt x="7739646" y="-20706"/>
                    <a:pt x="7918750" y="37738"/>
                    <a:pt x="8207081" y="0"/>
                  </a:cubicBezTo>
                  <a:cubicBezTo>
                    <a:pt x="8518218" y="-36918"/>
                    <a:pt x="8388972" y="19512"/>
                    <a:pt x="8530405" y="0"/>
                  </a:cubicBezTo>
                  <a:cubicBezTo>
                    <a:pt x="8640586" y="-19638"/>
                    <a:pt x="9119774" y="11987"/>
                    <a:pt x="9302425" y="0"/>
                  </a:cubicBezTo>
                  <a:cubicBezTo>
                    <a:pt x="9497166" y="11962"/>
                    <a:pt x="9573454" y="2320"/>
                    <a:pt x="9737923" y="0"/>
                  </a:cubicBezTo>
                  <a:cubicBezTo>
                    <a:pt x="9822632" y="-136"/>
                    <a:pt x="10295446" y="25819"/>
                    <a:pt x="10622116" y="0"/>
                  </a:cubicBezTo>
                  <a:cubicBezTo>
                    <a:pt x="10894180" y="-9887"/>
                    <a:pt x="10857355" y="11576"/>
                    <a:pt x="10945440" y="0"/>
                  </a:cubicBezTo>
                  <a:cubicBezTo>
                    <a:pt x="11016646" y="27128"/>
                    <a:pt x="11391368" y="-14719"/>
                    <a:pt x="11519506" y="0"/>
                  </a:cubicBezTo>
                  <a:cubicBezTo>
                    <a:pt x="11676535" y="857"/>
                    <a:pt x="11824392" y="130342"/>
                    <a:pt x="11821636" y="237276"/>
                  </a:cubicBezTo>
                  <a:cubicBezTo>
                    <a:pt x="11865903" y="376764"/>
                    <a:pt x="11801821" y="573384"/>
                    <a:pt x="11821636" y="711815"/>
                  </a:cubicBezTo>
                  <a:cubicBezTo>
                    <a:pt x="11823748" y="862794"/>
                    <a:pt x="11811849" y="943823"/>
                    <a:pt x="11821636" y="1186353"/>
                  </a:cubicBezTo>
                  <a:cubicBezTo>
                    <a:pt x="11807047" y="1323920"/>
                    <a:pt x="11713444" y="1427042"/>
                    <a:pt x="11519506" y="1423630"/>
                  </a:cubicBezTo>
                  <a:cubicBezTo>
                    <a:pt x="11263398" y="1360154"/>
                    <a:pt x="11038863" y="1401703"/>
                    <a:pt x="10859660" y="1423630"/>
                  </a:cubicBezTo>
                  <a:cubicBezTo>
                    <a:pt x="10729208" y="1408416"/>
                    <a:pt x="10472777" y="1398918"/>
                    <a:pt x="10311988" y="1423630"/>
                  </a:cubicBezTo>
                  <a:cubicBezTo>
                    <a:pt x="10161460" y="1368180"/>
                    <a:pt x="9653077" y="1501715"/>
                    <a:pt x="9427795" y="1423630"/>
                  </a:cubicBezTo>
                  <a:cubicBezTo>
                    <a:pt x="9183241" y="1365537"/>
                    <a:pt x="9032576" y="1374836"/>
                    <a:pt x="8767950" y="1423630"/>
                  </a:cubicBezTo>
                  <a:cubicBezTo>
                    <a:pt x="8560491" y="1394739"/>
                    <a:pt x="8123873" y="1397314"/>
                    <a:pt x="7995930" y="1423630"/>
                  </a:cubicBezTo>
                  <a:cubicBezTo>
                    <a:pt x="7807063" y="1410509"/>
                    <a:pt x="7699227" y="1418108"/>
                    <a:pt x="7560432" y="1423630"/>
                  </a:cubicBezTo>
                  <a:cubicBezTo>
                    <a:pt x="7400623" y="1409511"/>
                    <a:pt x="6942599" y="1411939"/>
                    <a:pt x="6788413" y="1423630"/>
                  </a:cubicBezTo>
                  <a:cubicBezTo>
                    <a:pt x="6630513" y="1485140"/>
                    <a:pt x="6230677" y="1424461"/>
                    <a:pt x="5904220" y="1423630"/>
                  </a:cubicBezTo>
                  <a:cubicBezTo>
                    <a:pt x="5555017" y="1420169"/>
                    <a:pt x="5664153" y="1447453"/>
                    <a:pt x="5468721" y="1423630"/>
                  </a:cubicBezTo>
                  <a:cubicBezTo>
                    <a:pt x="5261571" y="1382252"/>
                    <a:pt x="5175433" y="1476980"/>
                    <a:pt x="4921050" y="1423630"/>
                  </a:cubicBezTo>
                  <a:cubicBezTo>
                    <a:pt x="4677740" y="1402864"/>
                    <a:pt x="4702414" y="1429255"/>
                    <a:pt x="4485551" y="1423630"/>
                  </a:cubicBezTo>
                  <a:cubicBezTo>
                    <a:pt x="4258386" y="1418823"/>
                    <a:pt x="4102697" y="1438615"/>
                    <a:pt x="3825706" y="1423630"/>
                  </a:cubicBezTo>
                  <a:cubicBezTo>
                    <a:pt x="3489123" y="1396180"/>
                    <a:pt x="3355672" y="1390959"/>
                    <a:pt x="2941513" y="1423630"/>
                  </a:cubicBezTo>
                  <a:cubicBezTo>
                    <a:pt x="2513772" y="1443626"/>
                    <a:pt x="2617342" y="1425087"/>
                    <a:pt x="2506014" y="1423630"/>
                  </a:cubicBezTo>
                  <a:cubicBezTo>
                    <a:pt x="2381924" y="1420613"/>
                    <a:pt x="2147320" y="1411016"/>
                    <a:pt x="1958343" y="1423630"/>
                  </a:cubicBezTo>
                  <a:cubicBezTo>
                    <a:pt x="1804801" y="1384036"/>
                    <a:pt x="1462025" y="1411082"/>
                    <a:pt x="1298497" y="1423630"/>
                  </a:cubicBezTo>
                  <a:cubicBezTo>
                    <a:pt x="1093399" y="1451590"/>
                    <a:pt x="568622" y="1373280"/>
                    <a:pt x="302130" y="1423630"/>
                  </a:cubicBezTo>
                  <a:cubicBezTo>
                    <a:pt x="121357" y="1452693"/>
                    <a:pt x="35118" y="1279963"/>
                    <a:pt x="0" y="1186353"/>
                  </a:cubicBezTo>
                  <a:cubicBezTo>
                    <a:pt x="2623" y="1081981"/>
                    <a:pt x="-2887" y="951439"/>
                    <a:pt x="0" y="721305"/>
                  </a:cubicBezTo>
                  <a:cubicBezTo>
                    <a:pt x="13931" y="495204"/>
                    <a:pt x="-7111" y="467110"/>
                    <a:pt x="0" y="237276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11821636"/>
                        <a:gd name="connsiteY0" fmla="*/ 237276 h 1423630"/>
                        <a:gd name="connsiteX1" fmla="*/ 302130 w 11821636"/>
                        <a:gd name="connsiteY1" fmla="*/ 0 h 1423630"/>
                        <a:gd name="connsiteX2" fmla="*/ 849802 w 11821636"/>
                        <a:gd name="connsiteY2" fmla="*/ 0 h 1423630"/>
                        <a:gd name="connsiteX3" fmla="*/ 1509648 w 11821636"/>
                        <a:gd name="connsiteY3" fmla="*/ 0 h 1423630"/>
                        <a:gd name="connsiteX4" fmla="*/ 1832972 w 11821636"/>
                        <a:gd name="connsiteY4" fmla="*/ 0 h 1423630"/>
                        <a:gd name="connsiteX5" fmla="*/ 2492818 w 11821636"/>
                        <a:gd name="connsiteY5" fmla="*/ 0 h 1423630"/>
                        <a:gd name="connsiteX6" fmla="*/ 3377011 w 11821636"/>
                        <a:gd name="connsiteY6" fmla="*/ 0 h 1423630"/>
                        <a:gd name="connsiteX7" fmla="*/ 4036856 w 11821636"/>
                        <a:gd name="connsiteY7" fmla="*/ 0 h 1423630"/>
                        <a:gd name="connsiteX8" fmla="*/ 4808876 w 11821636"/>
                        <a:gd name="connsiteY8" fmla="*/ 0 h 1423630"/>
                        <a:gd name="connsiteX9" fmla="*/ 5356548 w 11821636"/>
                        <a:gd name="connsiteY9" fmla="*/ 0 h 1423630"/>
                        <a:gd name="connsiteX10" fmla="*/ 6128567 w 11821636"/>
                        <a:gd name="connsiteY10" fmla="*/ 0 h 1423630"/>
                        <a:gd name="connsiteX11" fmla="*/ 6451891 w 11821636"/>
                        <a:gd name="connsiteY11" fmla="*/ 0 h 1423630"/>
                        <a:gd name="connsiteX12" fmla="*/ 6775216 w 11821636"/>
                        <a:gd name="connsiteY12" fmla="*/ 0 h 1423630"/>
                        <a:gd name="connsiteX13" fmla="*/ 7547235 w 11821636"/>
                        <a:gd name="connsiteY13" fmla="*/ 0 h 1423630"/>
                        <a:gd name="connsiteX14" fmla="*/ 8207081 w 11821636"/>
                        <a:gd name="connsiteY14" fmla="*/ 0 h 1423630"/>
                        <a:gd name="connsiteX15" fmla="*/ 8530405 w 11821636"/>
                        <a:gd name="connsiteY15" fmla="*/ 0 h 1423630"/>
                        <a:gd name="connsiteX16" fmla="*/ 9302425 w 11821636"/>
                        <a:gd name="connsiteY16" fmla="*/ 0 h 1423630"/>
                        <a:gd name="connsiteX17" fmla="*/ 9737923 w 11821636"/>
                        <a:gd name="connsiteY17" fmla="*/ 0 h 1423630"/>
                        <a:gd name="connsiteX18" fmla="*/ 10622116 w 11821636"/>
                        <a:gd name="connsiteY18" fmla="*/ 0 h 1423630"/>
                        <a:gd name="connsiteX19" fmla="*/ 10945440 w 11821636"/>
                        <a:gd name="connsiteY19" fmla="*/ 0 h 1423630"/>
                        <a:gd name="connsiteX20" fmla="*/ 11519506 w 11821636"/>
                        <a:gd name="connsiteY20" fmla="*/ 0 h 1423630"/>
                        <a:gd name="connsiteX21" fmla="*/ 11821636 w 11821636"/>
                        <a:gd name="connsiteY21" fmla="*/ 237276 h 1423630"/>
                        <a:gd name="connsiteX22" fmla="*/ 11821636 w 11821636"/>
                        <a:gd name="connsiteY22" fmla="*/ 711815 h 1423630"/>
                        <a:gd name="connsiteX23" fmla="*/ 11821636 w 11821636"/>
                        <a:gd name="connsiteY23" fmla="*/ 1186353 h 1423630"/>
                        <a:gd name="connsiteX24" fmla="*/ 11519506 w 11821636"/>
                        <a:gd name="connsiteY24" fmla="*/ 1423630 h 1423630"/>
                        <a:gd name="connsiteX25" fmla="*/ 10859660 w 11821636"/>
                        <a:gd name="connsiteY25" fmla="*/ 1423630 h 1423630"/>
                        <a:gd name="connsiteX26" fmla="*/ 10311988 w 11821636"/>
                        <a:gd name="connsiteY26" fmla="*/ 1423630 h 1423630"/>
                        <a:gd name="connsiteX27" fmla="*/ 9427795 w 11821636"/>
                        <a:gd name="connsiteY27" fmla="*/ 1423630 h 1423630"/>
                        <a:gd name="connsiteX28" fmla="*/ 8767950 w 11821636"/>
                        <a:gd name="connsiteY28" fmla="*/ 1423630 h 1423630"/>
                        <a:gd name="connsiteX29" fmla="*/ 7995930 w 11821636"/>
                        <a:gd name="connsiteY29" fmla="*/ 1423630 h 1423630"/>
                        <a:gd name="connsiteX30" fmla="*/ 7560432 w 11821636"/>
                        <a:gd name="connsiteY30" fmla="*/ 1423630 h 1423630"/>
                        <a:gd name="connsiteX31" fmla="*/ 6788413 w 11821636"/>
                        <a:gd name="connsiteY31" fmla="*/ 1423630 h 1423630"/>
                        <a:gd name="connsiteX32" fmla="*/ 5904220 w 11821636"/>
                        <a:gd name="connsiteY32" fmla="*/ 1423630 h 1423630"/>
                        <a:gd name="connsiteX33" fmla="*/ 5468721 w 11821636"/>
                        <a:gd name="connsiteY33" fmla="*/ 1423630 h 1423630"/>
                        <a:gd name="connsiteX34" fmla="*/ 4921050 w 11821636"/>
                        <a:gd name="connsiteY34" fmla="*/ 1423630 h 1423630"/>
                        <a:gd name="connsiteX35" fmla="*/ 4485551 w 11821636"/>
                        <a:gd name="connsiteY35" fmla="*/ 1423630 h 1423630"/>
                        <a:gd name="connsiteX36" fmla="*/ 3825706 w 11821636"/>
                        <a:gd name="connsiteY36" fmla="*/ 1423630 h 1423630"/>
                        <a:gd name="connsiteX37" fmla="*/ 2941513 w 11821636"/>
                        <a:gd name="connsiteY37" fmla="*/ 1423630 h 1423630"/>
                        <a:gd name="connsiteX38" fmla="*/ 2506014 w 11821636"/>
                        <a:gd name="connsiteY38" fmla="*/ 1423630 h 1423630"/>
                        <a:gd name="connsiteX39" fmla="*/ 1958343 w 11821636"/>
                        <a:gd name="connsiteY39" fmla="*/ 1423630 h 1423630"/>
                        <a:gd name="connsiteX40" fmla="*/ 1298497 w 11821636"/>
                        <a:gd name="connsiteY40" fmla="*/ 1423630 h 1423630"/>
                        <a:gd name="connsiteX41" fmla="*/ 302130 w 11821636"/>
                        <a:gd name="connsiteY41" fmla="*/ 1423630 h 1423630"/>
                        <a:gd name="connsiteX42" fmla="*/ 0 w 11821636"/>
                        <a:gd name="connsiteY42" fmla="*/ 1186353 h 1423630"/>
                        <a:gd name="connsiteX43" fmla="*/ 0 w 11821636"/>
                        <a:gd name="connsiteY43" fmla="*/ 721305 h 1423630"/>
                        <a:gd name="connsiteX44" fmla="*/ 0 w 11821636"/>
                        <a:gd name="connsiteY44" fmla="*/ 237276 h 1423630"/>
                        <a:gd name="connsiteX0" fmla="*/ 0 w 11821636"/>
                        <a:gd name="connsiteY0" fmla="*/ 237276 h 1423630"/>
                        <a:gd name="connsiteX1" fmla="*/ 302130 w 11821636"/>
                        <a:gd name="connsiteY1" fmla="*/ 0 h 1423630"/>
                        <a:gd name="connsiteX2" fmla="*/ 737628 w 11821636"/>
                        <a:gd name="connsiteY2" fmla="*/ 0 h 1423630"/>
                        <a:gd name="connsiteX3" fmla="*/ 1173126 w 11821636"/>
                        <a:gd name="connsiteY3" fmla="*/ 0 h 1423630"/>
                        <a:gd name="connsiteX4" fmla="*/ 1945146 w 11821636"/>
                        <a:gd name="connsiteY4" fmla="*/ 0 h 1423630"/>
                        <a:gd name="connsiteX5" fmla="*/ 2829339 w 11821636"/>
                        <a:gd name="connsiteY5" fmla="*/ 0 h 1423630"/>
                        <a:gd name="connsiteX6" fmla="*/ 3489184 w 11821636"/>
                        <a:gd name="connsiteY6" fmla="*/ 0 h 1423630"/>
                        <a:gd name="connsiteX7" fmla="*/ 4036856 w 11821636"/>
                        <a:gd name="connsiteY7" fmla="*/ 0 h 1423630"/>
                        <a:gd name="connsiteX8" fmla="*/ 4360181 w 11821636"/>
                        <a:gd name="connsiteY8" fmla="*/ 0 h 1423630"/>
                        <a:gd name="connsiteX9" fmla="*/ 5020026 w 11821636"/>
                        <a:gd name="connsiteY9" fmla="*/ 0 h 1423630"/>
                        <a:gd name="connsiteX10" fmla="*/ 5679872 w 11821636"/>
                        <a:gd name="connsiteY10" fmla="*/ 0 h 1423630"/>
                        <a:gd name="connsiteX11" fmla="*/ 6115370 w 11821636"/>
                        <a:gd name="connsiteY11" fmla="*/ 0 h 1423630"/>
                        <a:gd name="connsiteX12" fmla="*/ 6438695 w 11821636"/>
                        <a:gd name="connsiteY12" fmla="*/ 0 h 1423630"/>
                        <a:gd name="connsiteX13" fmla="*/ 6762019 w 11821636"/>
                        <a:gd name="connsiteY13" fmla="*/ 0 h 1423630"/>
                        <a:gd name="connsiteX14" fmla="*/ 7646212 w 11821636"/>
                        <a:gd name="connsiteY14" fmla="*/ 0 h 1423630"/>
                        <a:gd name="connsiteX15" fmla="*/ 8193884 w 11821636"/>
                        <a:gd name="connsiteY15" fmla="*/ 0 h 1423630"/>
                        <a:gd name="connsiteX16" fmla="*/ 8629382 w 11821636"/>
                        <a:gd name="connsiteY16" fmla="*/ 0 h 1423630"/>
                        <a:gd name="connsiteX17" fmla="*/ 9289228 w 11821636"/>
                        <a:gd name="connsiteY17" fmla="*/ 0 h 1423630"/>
                        <a:gd name="connsiteX18" fmla="*/ 9836900 w 11821636"/>
                        <a:gd name="connsiteY18" fmla="*/ 0 h 1423630"/>
                        <a:gd name="connsiteX19" fmla="*/ 10160224 w 11821636"/>
                        <a:gd name="connsiteY19" fmla="*/ 0 h 1423630"/>
                        <a:gd name="connsiteX20" fmla="*/ 10932243 w 11821636"/>
                        <a:gd name="connsiteY20" fmla="*/ 0 h 1423630"/>
                        <a:gd name="connsiteX21" fmla="*/ 11519506 w 11821636"/>
                        <a:gd name="connsiteY21" fmla="*/ 0 h 1423630"/>
                        <a:gd name="connsiteX22" fmla="*/ 11821636 w 11821636"/>
                        <a:gd name="connsiteY22" fmla="*/ 237276 h 1423630"/>
                        <a:gd name="connsiteX23" fmla="*/ 11821636 w 11821636"/>
                        <a:gd name="connsiteY23" fmla="*/ 702324 h 1423630"/>
                        <a:gd name="connsiteX24" fmla="*/ 11821636 w 11821636"/>
                        <a:gd name="connsiteY24" fmla="*/ 1186353 h 1423630"/>
                        <a:gd name="connsiteX25" fmla="*/ 11519506 w 11821636"/>
                        <a:gd name="connsiteY25" fmla="*/ 1423630 h 1423630"/>
                        <a:gd name="connsiteX26" fmla="*/ 10971834 w 11821636"/>
                        <a:gd name="connsiteY26" fmla="*/ 1423630 h 1423630"/>
                        <a:gd name="connsiteX27" fmla="*/ 10199815 w 11821636"/>
                        <a:gd name="connsiteY27" fmla="*/ 1423630 h 1423630"/>
                        <a:gd name="connsiteX28" fmla="*/ 9652143 w 11821636"/>
                        <a:gd name="connsiteY28" fmla="*/ 1423630 h 1423630"/>
                        <a:gd name="connsiteX29" fmla="*/ 8767950 w 11821636"/>
                        <a:gd name="connsiteY29" fmla="*/ 1423630 h 1423630"/>
                        <a:gd name="connsiteX30" fmla="*/ 8444625 w 11821636"/>
                        <a:gd name="connsiteY30" fmla="*/ 1423630 h 1423630"/>
                        <a:gd name="connsiteX31" fmla="*/ 8009127 w 11821636"/>
                        <a:gd name="connsiteY31" fmla="*/ 1423630 h 1423630"/>
                        <a:gd name="connsiteX32" fmla="*/ 7349282 w 11821636"/>
                        <a:gd name="connsiteY32" fmla="*/ 1423630 h 1423630"/>
                        <a:gd name="connsiteX33" fmla="*/ 6801610 w 11821636"/>
                        <a:gd name="connsiteY33" fmla="*/ 1423630 h 1423630"/>
                        <a:gd name="connsiteX34" fmla="*/ 6366111 w 11821636"/>
                        <a:gd name="connsiteY34" fmla="*/ 1423630 h 1423630"/>
                        <a:gd name="connsiteX35" fmla="*/ 5481918 w 11821636"/>
                        <a:gd name="connsiteY35" fmla="*/ 1423630 h 1423630"/>
                        <a:gd name="connsiteX36" fmla="*/ 5158594 w 11821636"/>
                        <a:gd name="connsiteY36" fmla="*/ 1423630 h 1423630"/>
                        <a:gd name="connsiteX37" fmla="*/ 4723096 w 11821636"/>
                        <a:gd name="connsiteY37" fmla="*/ 1423630 h 1423630"/>
                        <a:gd name="connsiteX38" fmla="*/ 4399771 w 11821636"/>
                        <a:gd name="connsiteY38" fmla="*/ 1423630 h 1423630"/>
                        <a:gd name="connsiteX39" fmla="*/ 3627752 w 11821636"/>
                        <a:gd name="connsiteY39" fmla="*/ 1423630 h 1423630"/>
                        <a:gd name="connsiteX40" fmla="*/ 2743559 w 11821636"/>
                        <a:gd name="connsiteY40" fmla="*/ 1423630 h 1423630"/>
                        <a:gd name="connsiteX41" fmla="*/ 2420235 w 11821636"/>
                        <a:gd name="connsiteY41" fmla="*/ 1423630 h 1423630"/>
                        <a:gd name="connsiteX42" fmla="*/ 1984736 w 11821636"/>
                        <a:gd name="connsiteY42" fmla="*/ 1423630 h 1423630"/>
                        <a:gd name="connsiteX43" fmla="*/ 1212717 w 11821636"/>
                        <a:gd name="connsiteY43" fmla="*/ 1423630 h 1423630"/>
                        <a:gd name="connsiteX44" fmla="*/ 302130 w 11821636"/>
                        <a:gd name="connsiteY44" fmla="*/ 1423630 h 1423630"/>
                        <a:gd name="connsiteX45" fmla="*/ 0 w 11821636"/>
                        <a:gd name="connsiteY45" fmla="*/ 1186353 h 1423630"/>
                        <a:gd name="connsiteX46" fmla="*/ 0 w 11821636"/>
                        <a:gd name="connsiteY46" fmla="*/ 692833 h 1423630"/>
                        <a:gd name="connsiteX47" fmla="*/ 0 w 11821636"/>
                        <a:gd name="connsiteY47" fmla="*/ 237276 h 1423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11821636" h="1423630" fill="none" extrusionOk="0">
                          <a:moveTo>
                            <a:pt x="0" y="237276"/>
                          </a:moveTo>
                          <a:cubicBezTo>
                            <a:pt x="18312" y="121844"/>
                            <a:pt x="127605" y="-29987"/>
                            <a:pt x="302130" y="0"/>
                          </a:cubicBezTo>
                          <a:cubicBezTo>
                            <a:pt x="562027" y="-22308"/>
                            <a:pt x="735121" y="-17528"/>
                            <a:pt x="849802" y="0"/>
                          </a:cubicBezTo>
                          <a:cubicBezTo>
                            <a:pt x="973855" y="22509"/>
                            <a:pt x="1323813" y="26302"/>
                            <a:pt x="1509648" y="0"/>
                          </a:cubicBezTo>
                          <a:cubicBezTo>
                            <a:pt x="1691869" y="-27529"/>
                            <a:pt x="1742150" y="-11698"/>
                            <a:pt x="1832972" y="0"/>
                          </a:cubicBezTo>
                          <a:cubicBezTo>
                            <a:pt x="1922112" y="-29217"/>
                            <a:pt x="2239981" y="-26050"/>
                            <a:pt x="2492818" y="0"/>
                          </a:cubicBezTo>
                          <a:cubicBezTo>
                            <a:pt x="2697236" y="47862"/>
                            <a:pt x="2945518" y="14987"/>
                            <a:pt x="3377011" y="0"/>
                          </a:cubicBezTo>
                          <a:cubicBezTo>
                            <a:pt x="3803029" y="22216"/>
                            <a:pt x="3888722" y="-10216"/>
                            <a:pt x="4036856" y="0"/>
                          </a:cubicBezTo>
                          <a:cubicBezTo>
                            <a:pt x="4214368" y="-38160"/>
                            <a:pt x="4580492" y="23333"/>
                            <a:pt x="4808876" y="0"/>
                          </a:cubicBezTo>
                          <a:cubicBezTo>
                            <a:pt x="5053748" y="-22573"/>
                            <a:pt x="5236520" y="-2067"/>
                            <a:pt x="5356548" y="0"/>
                          </a:cubicBezTo>
                          <a:cubicBezTo>
                            <a:pt x="5456732" y="-16357"/>
                            <a:pt x="5865766" y="9496"/>
                            <a:pt x="6128567" y="0"/>
                          </a:cubicBezTo>
                          <a:cubicBezTo>
                            <a:pt x="6364954" y="-12319"/>
                            <a:pt x="6325132" y="-14199"/>
                            <a:pt x="6451891" y="0"/>
                          </a:cubicBezTo>
                          <a:cubicBezTo>
                            <a:pt x="6573032" y="-10437"/>
                            <a:pt x="6672524" y="-390"/>
                            <a:pt x="6775216" y="0"/>
                          </a:cubicBezTo>
                          <a:cubicBezTo>
                            <a:pt x="6850934" y="28980"/>
                            <a:pt x="7389082" y="-25751"/>
                            <a:pt x="7547235" y="0"/>
                          </a:cubicBezTo>
                          <a:cubicBezTo>
                            <a:pt x="7733475" y="13104"/>
                            <a:pt x="7911213" y="35370"/>
                            <a:pt x="8207081" y="0"/>
                          </a:cubicBezTo>
                          <a:cubicBezTo>
                            <a:pt x="8528616" y="-34788"/>
                            <a:pt x="8410082" y="9628"/>
                            <a:pt x="8530405" y="0"/>
                          </a:cubicBezTo>
                          <a:cubicBezTo>
                            <a:pt x="8629520" y="-12859"/>
                            <a:pt x="9085601" y="-1361"/>
                            <a:pt x="9302425" y="0"/>
                          </a:cubicBezTo>
                          <a:cubicBezTo>
                            <a:pt x="9496372" y="15363"/>
                            <a:pt x="9575202" y="4962"/>
                            <a:pt x="9737923" y="0"/>
                          </a:cubicBezTo>
                          <a:cubicBezTo>
                            <a:pt x="9849598" y="-22857"/>
                            <a:pt x="10316510" y="34443"/>
                            <a:pt x="10622116" y="0"/>
                          </a:cubicBezTo>
                          <a:cubicBezTo>
                            <a:pt x="10886985" y="-17471"/>
                            <a:pt x="10850039" y="10993"/>
                            <a:pt x="10945440" y="0"/>
                          </a:cubicBezTo>
                          <a:cubicBezTo>
                            <a:pt x="11026798" y="-1385"/>
                            <a:pt x="11362137" y="-2742"/>
                            <a:pt x="11519506" y="0"/>
                          </a:cubicBezTo>
                          <a:cubicBezTo>
                            <a:pt x="11699116" y="9444"/>
                            <a:pt x="11818188" y="110298"/>
                            <a:pt x="11821636" y="237276"/>
                          </a:cubicBezTo>
                          <a:cubicBezTo>
                            <a:pt x="11869999" y="398428"/>
                            <a:pt x="11816184" y="569326"/>
                            <a:pt x="11821636" y="711815"/>
                          </a:cubicBezTo>
                          <a:cubicBezTo>
                            <a:pt x="11817417" y="855958"/>
                            <a:pt x="11815097" y="949766"/>
                            <a:pt x="11821636" y="1186353"/>
                          </a:cubicBezTo>
                          <a:cubicBezTo>
                            <a:pt x="11830568" y="1313855"/>
                            <a:pt x="11681341" y="1422714"/>
                            <a:pt x="11519506" y="1423630"/>
                          </a:cubicBezTo>
                          <a:cubicBezTo>
                            <a:pt x="11258746" y="1388085"/>
                            <a:pt x="11043394" y="1447575"/>
                            <a:pt x="10859660" y="1423630"/>
                          </a:cubicBezTo>
                          <a:cubicBezTo>
                            <a:pt x="10722573" y="1420936"/>
                            <a:pt x="10452528" y="1403084"/>
                            <a:pt x="10311988" y="1423630"/>
                          </a:cubicBezTo>
                          <a:cubicBezTo>
                            <a:pt x="10182334" y="1370769"/>
                            <a:pt x="9660545" y="1454742"/>
                            <a:pt x="9427795" y="1423630"/>
                          </a:cubicBezTo>
                          <a:cubicBezTo>
                            <a:pt x="9181168" y="1406937"/>
                            <a:pt x="9011158" y="1401753"/>
                            <a:pt x="8767950" y="1423630"/>
                          </a:cubicBezTo>
                          <a:cubicBezTo>
                            <a:pt x="8540579" y="1394492"/>
                            <a:pt x="8137165" y="1416211"/>
                            <a:pt x="7995930" y="1423630"/>
                          </a:cubicBezTo>
                          <a:cubicBezTo>
                            <a:pt x="7810906" y="1430514"/>
                            <a:pt x="7685392" y="1411957"/>
                            <a:pt x="7560432" y="1423630"/>
                          </a:cubicBezTo>
                          <a:cubicBezTo>
                            <a:pt x="7388046" y="1433083"/>
                            <a:pt x="6961845" y="1426497"/>
                            <a:pt x="6788413" y="1423630"/>
                          </a:cubicBezTo>
                          <a:cubicBezTo>
                            <a:pt x="6585662" y="1439585"/>
                            <a:pt x="6274095" y="1442806"/>
                            <a:pt x="5904220" y="1423630"/>
                          </a:cubicBezTo>
                          <a:cubicBezTo>
                            <a:pt x="5521981" y="1419483"/>
                            <a:pt x="5662869" y="1450489"/>
                            <a:pt x="5468721" y="1423630"/>
                          </a:cubicBezTo>
                          <a:cubicBezTo>
                            <a:pt x="5264394" y="1384559"/>
                            <a:pt x="5155406" y="1463412"/>
                            <a:pt x="4921050" y="1423630"/>
                          </a:cubicBezTo>
                          <a:cubicBezTo>
                            <a:pt x="4677576" y="1400626"/>
                            <a:pt x="4706270" y="1423002"/>
                            <a:pt x="4485551" y="1423630"/>
                          </a:cubicBezTo>
                          <a:cubicBezTo>
                            <a:pt x="4288002" y="1429434"/>
                            <a:pt x="4123312" y="1414179"/>
                            <a:pt x="3825706" y="1423630"/>
                          </a:cubicBezTo>
                          <a:cubicBezTo>
                            <a:pt x="3512323" y="1388638"/>
                            <a:pt x="3353169" y="1419074"/>
                            <a:pt x="2941513" y="1423630"/>
                          </a:cubicBezTo>
                          <a:cubicBezTo>
                            <a:pt x="2518433" y="1439410"/>
                            <a:pt x="2607627" y="1427103"/>
                            <a:pt x="2506014" y="1423630"/>
                          </a:cubicBezTo>
                          <a:cubicBezTo>
                            <a:pt x="2390167" y="1432355"/>
                            <a:pt x="2134682" y="1405378"/>
                            <a:pt x="1958343" y="1423630"/>
                          </a:cubicBezTo>
                          <a:cubicBezTo>
                            <a:pt x="1806057" y="1392328"/>
                            <a:pt x="1487950" y="1394722"/>
                            <a:pt x="1298497" y="1423630"/>
                          </a:cubicBezTo>
                          <a:cubicBezTo>
                            <a:pt x="1067617" y="1450149"/>
                            <a:pt x="542656" y="1382890"/>
                            <a:pt x="302130" y="1423630"/>
                          </a:cubicBezTo>
                          <a:cubicBezTo>
                            <a:pt x="127398" y="1443428"/>
                            <a:pt x="29493" y="1283373"/>
                            <a:pt x="0" y="1186353"/>
                          </a:cubicBezTo>
                          <a:cubicBezTo>
                            <a:pt x="-11358" y="1092608"/>
                            <a:pt x="2711" y="932810"/>
                            <a:pt x="0" y="721305"/>
                          </a:cubicBezTo>
                          <a:cubicBezTo>
                            <a:pt x="10130" y="493294"/>
                            <a:pt x="-11911" y="461272"/>
                            <a:pt x="0" y="237276"/>
                          </a:cubicBezTo>
                          <a:close/>
                        </a:path>
                        <a:path w="11821636" h="1423630" stroke="0" extrusionOk="0">
                          <a:moveTo>
                            <a:pt x="0" y="237276"/>
                          </a:moveTo>
                          <a:cubicBezTo>
                            <a:pt x="24101" y="111921"/>
                            <a:pt x="127354" y="-22846"/>
                            <a:pt x="302130" y="0"/>
                          </a:cubicBezTo>
                          <a:cubicBezTo>
                            <a:pt x="428462" y="-16402"/>
                            <a:pt x="635900" y="-6305"/>
                            <a:pt x="737628" y="0"/>
                          </a:cubicBezTo>
                          <a:cubicBezTo>
                            <a:pt x="827424" y="15575"/>
                            <a:pt x="1075248" y="16187"/>
                            <a:pt x="1173126" y="0"/>
                          </a:cubicBezTo>
                          <a:cubicBezTo>
                            <a:pt x="1287105" y="-43343"/>
                            <a:pt x="1682819" y="-8430"/>
                            <a:pt x="1945146" y="0"/>
                          </a:cubicBezTo>
                          <a:cubicBezTo>
                            <a:pt x="2219608" y="30956"/>
                            <a:pt x="2602710" y="-5656"/>
                            <a:pt x="2829339" y="0"/>
                          </a:cubicBezTo>
                          <a:cubicBezTo>
                            <a:pt x="3065134" y="18505"/>
                            <a:pt x="3233718" y="-5263"/>
                            <a:pt x="3489184" y="0"/>
                          </a:cubicBezTo>
                          <a:cubicBezTo>
                            <a:pt x="3706467" y="-57173"/>
                            <a:pt x="3899995" y="1060"/>
                            <a:pt x="4036856" y="0"/>
                          </a:cubicBezTo>
                          <a:cubicBezTo>
                            <a:pt x="4201904" y="-14668"/>
                            <a:pt x="4255400" y="10678"/>
                            <a:pt x="4360181" y="0"/>
                          </a:cubicBezTo>
                          <a:cubicBezTo>
                            <a:pt x="4487062" y="42763"/>
                            <a:pt x="4782204" y="25646"/>
                            <a:pt x="5020026" y="0"/>
                          </a:cubicBezTo>
                          <a:cubicBezTo>
                            <a:pt x="5251415" y="-35231"/>
                            <a:pt x="5369462" y="31919"/>
                            <a:pt x="5679872" y="0"/>
                          </a:cubicBezTo>
                          <a:cubicBezTo>
                            <a:pt x="5989179" y="-22092"/>
                            <a:pt x="5913772" y="2209"/>
                            <a:pt x="6115370" y="0"/>
                          </a:cubicBezTo>
                          <a:cubicBezTo>
                            <a:pt x="6330067" y="2497"/>
                            <a:pt x="6281549" y="4764"/>
                            <a:pt x="6438695" y="0"/>
                          </a:cubicBezTo>
                          <a:cubicBezTo>
                            <a:pt x="6599151" y="-3634"/>
                            <a:pt x="6620845" y="-13869"/>
                            <a:pt x="6762019" y="0"/>
                          </a:cubicBezTo>
                          <a:cubicBezTo>
                            <a:pt x="6877864" y="18985"/>
                            <a:pt x="7316934" y="-39524"/>
                            <a:pt x="7646212" y="0"/>
                          </a:cubicBezTo>
                          <a:cubicBezTo>
                            <a:pt x="7926966" y="22870"/>
                            <a:pt x="7959449" y="17321"/>
                            <a:pt x="8193884" y="0"/>
                          </a:cubicBezTo>
                          <a:cubicBezTo>
                            <a:pt x="8429230" y="-27629"/>
                            <a:pt x="8517338" y="6192"/>
                            <a:pt x="8629382" y="0"/>
                          </a:cubicBezTo>
                          <a:cubicBezTo>
                            <a:pt x="8753118" y="10864"/>
                            <a:pt x="9070443" y="-12860"/>
                            <a:pt x="9289228" y="0"/>
                          </a:cubicBezTo>
                          <a:cubicBezTo>
                            <a:pt x="9539182" y="-2472"/>
                            <a:pt x="9596059" y="473"/>
                            <a:pt x="9836900" y="0"/>
                          </a:cubicBezTo>
                          <a:cubicBezTo>
                            <a:pt x="10063583" y="15773"/>
                            <a:pt x="10002137" y="-439"/>
                            <a:pt x="10160224" y="0"/>
                          </a:cubicBezTo>
                          <a:cubicBezTo>
                            <a:pt x="10325999" y="18922"/>
                            <a:pt x="10662938" y="1508"/>
                            <a:pt x="10932243" y="0"/>
                          </a:cubicBezTo>
                          <a:cubicBezTo>
                            <a:pt x="11178937" y="6955"/>
                            <a:pt x="11308337" y="-2724"/>
                            <a:pt x="11519506" y="0"/>
                          </a:cubicBezTo>
                          <a:cubicBezTo>
                            <a:pt x="11666034" y="9140"/>
                            <a:pt x="11820957" y="118559"/>
                            <a:pt x="11821636" y="237276"/>
                          </a:cubicBezTo>
                          <a:cubicBezTo>
                            <a:pt x="11870582" y="332813"/>
                            <a:pt x="11804034" y="576497"/>
                            <a:pt x="11821636" y="702324"/>
                          </a:cubicBezTo>
                          <a:cubicBezTo>
                            <a:pt x="11836431" y="798603"/>
                            <a:pt x="11810291" y="1036058"/>
                            <a:pt x="11821636" y="1186353"/>
                          </a:cubicBezTo>
                          <a:cubicBezTo>
                            <a:pt x="11848420" y="1287623"/>
                            <a:pt x="11653899" y="1415489"/>
                            <a:pt x="11519506" y="1423630"/>
                          </a:cubicBezTo>
                          <a:cubicBezTo>
                            <a:pt x="11361686" y="1440314"/>
                            <a:pt x="11091648" y="1424168"/>
                            <a:pt x="10971834" y="1423630"/>
                          </a:cubicBezTo>
                          <a:cubicBezTo>
                            <a:pt x="10895391" y="1441342"/>
                            <a:pt x="10535303" y="1424112"/>
                            <a:pt x="10199815" y="1423630"/>
                          </a:cubicBezTo>
                          <a:cubicBezTo>
                            <a:pt x="9860329" y="1433344"/>
                            <a:pt x="9933634" y="1442018"/>
                            <a:pt x="9652143" y="1423630"/>
                          </a:cubicBezTo>
                          <a:cubicBezTo>
                            <a:pt x="9414360" y="1417603"/>
                            <a:pt x="9071297" y="1440377"/>
                            <a:pt x="8767950" y="1423630"/>
                          </a:cubicBezTo>
                          <a:cubicBezTo>
                            <a:pt x="8464006" y="1428573"/>
                            <a:pt x="8544766" y="1427599"/>
                            <a:pt x="8444625" y="1423630"/>
                          </a:cubicBezTo>
                          <a:cubicBezTo>
                            <a:pt x="8332482" y="1403482"/>
                            <a:pt x="8167595" y="1418562"/>
                            <a:pt x="8009127" y="1423630"/>
                          </a:cubicBezTo>
                          <a:cubicBezTo>
                            <a:pt x="7848756" y="1394012"/>
                            <a:pt x="7545419" y="1396179"/>
                            <a:pt x="7349282" y="1423630"/>
                          </a:cubicBezTo>
                          <a:cubicBezTo>
                            <a:pt x="7141954" y="1448097"/>
                            <a:pt x="6905672" y="1433850"/>
                            <a:pt x="6801610" y="1423630"/>
                          </a:cubicBezTo>
                          <a:cubicBezTo>
                            <a:pt x="6658997" y="1405256"/>
                            <a:pt x="6522072" y="1441329"/>
                            <a:pt x="6366111" y="1423630"/>
                          </a:cubicBezTo>
                          <a:cubicBezTo>
                            <a:pt x="6230752" y="1436184"/>
                            <a:pt x="5805561" y="1468076"/>
                            <a:pt x="5481918" y="1423630"/>
                          </a:cubicBezTo>
                          <a:cubicBezTo>
                            <a:pt x="5082590" y="1409831"/>
                            <a:pt x="5247052" y="1400908"/>
                            <a:pt x="5158594" y="1423630"/>
                          </a:cubicBezTo>
                          <a:cubicBezTo>
                            <a:pt x="5071809" y="1460042"/>
                            <a:pt x="4887401" y="1407475"/>
                            <a:pt x="4723096" y="1423630"/>
                          </a:cubicBezTo>
                          <a:cubicBezTo>
                            <a:pt x="4572315" y="1426363"/>
                            <a:pt x="4473274" y="1419062"/>
                            <a:pt x="4399771" y="1423630"/>
                          </a:cubicBezTo>
                          <a:cubicBezTo>
                            <a:pt x="4336082" y="1462723"/>
                            <a:pt x="3820555" y="1460715"/>
                            <a:pt x="3627752" y="1423630"/>
                          </a:cubicBezTo>
                          <a:cubicBezTo>
                            <a:pt x="3418266" y="1376778"/>
                            <a:pt x="3167437" y="1447399"/>
                            <a:pt x="2743559" y="1423630"/>
                          </a:cubicBezTo>
                          <a:cubicBezTo>
                            <a:pt x="2334529" y="1442000"/>
                            <a:pt x="2555336" y="1434856"/>
                            <a:pt x="2420235" y="1423630"/>
                          </a:cubicBezTo>
                          <a:cubicBezTo>
                            <a:pt x="2286657" y="1448140"/>
                            <a:pt x="2142245" y="1410710"/>
                            <a:pt x="1984736" y="1423630"/>
                          </a:cubicBezTo>
                          <a:cubicBezTo>
                            <a:pt x="1803536" y="1381260"/>
                            <a:pt x="1525478" y="1354874"/>
                            <a:pt x="1212717" y="1423630"/>
                          </a:cubicBezTo>
                          <a:cubicBezTo>
                            <a:pt x="833330" y="1474843"/>
                            <a:pt x="515541" y="1453095"/>
                            <a:pt x="302130" y="1423630"/>
                          </a:cubicBezTo>
                          <a:cubicBezTo>
                            <a:pt x="142284" y="1398929"/>
                            <a:pt x="20423" y="1306260"/>
                            <a:pt x="0" y="1186353"/>
                          </a:cubicBezTo>
                          <a:cubicBezTo>
                            <a:pt x="9547" y="1045113"/>
                            <a:pt x="22045" y="898744"/>
                            <a:pt x="0" y="692833"/>
                          </a:cubicBezTo>
                          <a:cubicBezTo>
                            <a:pt x="-27965" y="456177"/>
                            <a:pt x="7220" y="428429"/>
                            <a:pt x="0" y="237276"/>
                          </a:cubicBezTo>
                          <a:close/>
                        </a:path>
                        <a:path w="11821636" h="1423630" fill="none" stroke="0" extrusionOk="0">
                          <a:moveTo>
                            <a:pt x="0" y="237276"/>
                          </a:moveTo>
                          <a:cubicBezTo>
                            <a:pt x="30564" y="134364"/>
                            <a:pt x="133395" y="-19534"/>
                            <a:pt x="302130" y="0"/>
                          </a:cubicBezTo>
                          <a:cubicBezTo>
                            <a:pt x="535713" y="-382"/>
                            <a:pt x="720615" y="36763"/>
                            <a:pt x="849802" y="0"/>
                          </a:cubicBezTo>
                          <a:cubicBezTo>
                            <a:pt x="946747" y="-32762"/>
                            <a:pt x="1339402" y="2393"/>
                            <a:pt x="1509648" y="0"/>
                          </a:cubicBezTo>
                          <a:cubicBezTo>
                            <a:pt x="1694744" y="-16873"/>
                            <a:pt x="1732258" y="6291"/>
                            <a:pt x="1832972" y="0"/>
                          </a:cubicBezTo>
                          <a:cubicBezTo>
                            <a:pt x="1938634" y="-18603"/>
                            <a:pt x="2246449" y="29042"/>
                            <a:pt x="2492818" y="0"/>
                          </a:cubicBezTo>
                          <a:cubicBezTo>
                            <a:pt x="2712771" y="36739"/>
                            <a:pt x="2928733" y="-71801"/>
                            <a:pt x="3377011" y="0"/>
                          </a:cubicBezTo>
                          <a:cubicBezTo>
                            <a:pt x="3820421" y="36898"/>
                            <a:pt x="3890509" y="-26306"/>
                            <a:pt x="4036856" y="0"/>
                          </a:cubicBezTo>
                          <a:cubicBezTo>
                            <a:pt x="4196190" y="38200"/>
                            <a:pt x="4571289" y="-2630"/>
                            <a:pt x="4808876" y="0"/>
                          </a:cubicBezTo>
                          <a:cubicBezTo>
                            <a:pt x="5049967" y="-25214"/>
                            <a:pt x="5215024" y="23174"/>
                            <a:pt x="5356548" y="0"/>
                          </a:cubicBezTo>
                          <a:cubicBezTo>
                            <a:pt x="5469472" y="-56342"/>
                            <a:pt x="5868927" y="68913"/>
                            <a:pt x="6128567" y="0"/>
                          </a:cubicBezTo>
                          <a:cubicBezTo>
                            <a:pt x="6363680" y="-16694"/>
                            <a:pt x="6316399" y="-5173"/>
                            <a:pt x="6451891" y="0"/>
                          </a:cubicBezTo>
                          <a:cubicBezTo>
                            <a:pt x="6567793" y="12885"/>
                            <a:pt x="6682359" y="-26507"/>
                            <a:pt x="6775216" y="0"/>
                          </a:cubicBezTo>
                          <a:cubicBezTo>
                            <a:pt x="6843412" y="15501"/>
                            <a:pt x="7349161" y="-36753"/>
                            <a:pt x="7547235" y="0"/>
                          </a:cubicBezTo>
                          <a:cubicBezTo>
                            <a:pt x="7730649" y="13100"/>
                            <a:pt x="7926770" y="29786"/>
                            <a:pt x="8207081" y="0"/>
                          </a:cubicBezTo>
                          <a:cubicBezTo>
                            <a:pt x="8489409" y="-26840"/>
                            <a:pt x="8365708" y="2324"/>
                            <a:pt x="8530405" y="0"/>
                          </a:cubicBezTo>
                          <a:cubicBezTo>
                            <a:pt x="8694721" y="-5259"/>
                            <a:pt x="9133347" y="2184"/>
                            <a:pt x="9302425" y="0"/>
                          </a:cubicBezTo>
                          <a:cubicBezTo>
                            <a:pt x="9499805" y="-2144"/>
                            <a:pt x="9581287" y="-7851"/>
                            <a:pt x="9737923" y="0"/>
                          </a:cubicBezTo>
                          <a:cubicBezTo>
                            <a:pt x="9876795" y="12261"/>
                            <a:pt x="10322980" y="-5851"/>
                            <a:pt x="10622116" y="0"/>
                          </a:cubicBezTo>
                          <a:cubicBezTo>
                            <a:pt x="10888220" y="-6256"/>
                            <a:pt x="10855397" y="8771"/>
                            <a:pt x="10945440" y="0"/>
                          </a:cubicBezTo>
                          <a:cubicBezTo>
                            <a:pt x="11030909" y="13213"/>
                            <a:pt x="11343114" y="-13501"/>
                            <a:pt x="11519506" y="0"/>
                          </a:cubicBezTo>
                          <a:cubicBezTo>
                            <a:pt x="11653220" y="5921"/>
                            <a:pt x="11829312" y="106518"/>
                            <a:pt x="11821636" y="237276"/>
                          </a:cubicBezTo>
                          <a:cubicBezTo>
                            <a:pt x="11843935" y="394228"/>
                            <a:pt x="11792037" y="567483"/>
                            <a:pt x="11821636" y="711815"/>
                          </a:cubicBezTo>
                          <a:cubicBezTo>
                            <a:pt x="11827215" y="869185"/>
                            <a:pt x="11811859" y="948160"/>
                            <a:pt x="11821636" y="1186353"/>
                          </a:cubicBezTo>
                          <a:cubicBezTo>
                            <a:pt x="11788734" y="1327212"/>
                            <a:pt x="11703460" y="1433584"/>
                            <a:pt x="11519506" y="1423630"/>
                          </a:cubicBezTo>
                          <a:cubicBezTo>
                            <a:pt x="11261395" y="1373444"/>
                            <a:pt x="11006311" y="1415426"/>
                            <a:pt x="10859660" y="1423630"/>
                          </a:cubicBezTo>
                          <a:cubicBezTo>
                            <a:pt x="10725121" y="1377272"/>
                            <a:pt x="10482100" y="1425121"/>
                            <a:pt x="10311988" y="1423630"/>
                          </a:cubicBezTo>
                          <a:cubicBezTo>
                            <a:pt x="10133431" y="1416918"/>
                            <a:pt x="9659183" y="1466547"/>
                            <a:pt x="9427795" y="1423630"/>
                          </a:cubicBezTo>
                          <a:cubicBezTo>
                            <a:pt x="9194210" y="1367181"/>
                            <a:pt x="9004148" y="1431296"/>
                            <a:pt x="8767950" y="1423630"/>
                          </a:cubicBezTo>
                          <a:cubicBezTo>
                            <a:pt x="8572453" y="1407471"/>
                            <a:pt x="8155816" y="1405152"/>
                            <a:pt x="7995930" y="1423630"/>
                          </a:cubicBezTo>
                          <a:cubicBezTo>
                            <a:pt x="7831818" y="1429075"/>
                            <a:pt x="7708596" y="1434048"/>
                            <a:pt x="7560432" y="1423630"/>
                          </a:cubicBezTo>
                          <a:cubicBezTo>
                            <a:pt x="7439322" y="1393272"/>
                            <a:pt x="6952894" y="1388813"/>
                            <a:pt x="6788413" y="1423630"/>
                          </a:cubicBezTo>
                          <a:cubicBezTo>
                            <a:pt x="6657975" y="1498656"/>
                            <a:pt x="6224765" y="1412680"/>
                            <a:pt x="5904220" y="1423630"/>
                          </a:cubicBezTo>
                          <a:cubicBezTo>
                            <a:pt x="5545961" y="1409903"/>
                            <a:pt x="5669280" y="1423519"/>
                            <a:pt x="5468721" y="1423630"/>
                          </a:cubicBezTo>
                          <a:cubicBezTo>
                            <a:pt x="5257937" y="1395700"/>
                            <a:pt x="5173106" y="1446687"/>
                            <a:pt x="4921050" y="1423630"/>
                          </a:cubicBezTo>
                          <a:cubicBezTo>
                            <a:pt x="4676194" y="1408861"/>
                            <a:pt x="4699038" y="1429258"/>
                            <a:pt x="4485551" y="1423630"/>
                          </a:cubicBezTo>
                          <a:cubicBezTo>
                            <a:pt x="4262553" y="1422274"/>
                            <a:pt x="4127957" y="1452703"/>
                            <a:pt x="3825706" y="1423630"/>
                          </a:cubicBezTo>
                          <a:cubicBezTo>
                            <a:pt x="3498742" y="1406848"/>
                            <a:pt x="3350202" y="1386518"/>
                            <a:pt x="2941513" y="1423630"/>
                          </a:cubicBezTo>
                          <a:cubicBezTo>
                            <a:pt x="2526815" y="1454372"/>
                            <a:pt x="2615453" y="1416624"/>
                            <a:pt x="2506014" y="1423630"/>
                          </a:cubicBezTo>
                          <a:cubicBezTo>
                            <a:pt x="2395062" y="1423534"/>
                            <a:pt x="2135687" y="1422117"/>
                            <a:pt x="1958343" y="1423630"/>
                          </a:cubicBezTo>
                          <a:cubicBezTo>
                            <a:pt x="1786278" y="1405379"/>
                            <a:pt x="1454873" y="1421325"/>
                            <a:pt x="1298497" y="1423630"/>
                          </a:cubicBezTo>
                          <a:cubicBezTo>
                            <a:pt x="1124247" y="1446581"/>
                            <a:pt x="576586" y="1369584"/>
                            <a:pt x="302130" y="1423630"/>
                          </a:cubicBezTo>
                          <a:cubicBezTo>
                            <a:pt x="133200" y="1433394"/>
                            <a:pt x="37936" y="1302544"/>
                            <a:pt x="0" y="1186353"/>
                          </a:cubicBezTo>
                          <a:cubicBezTo>
                            <a:pt x="-8592" y="1081824"/>
                            <a:pt x="-21493" y="980725"/>
                            <a:pt x="0" y="721305"/>
                          </a:cubicBezTo>
                          <a:cubicBezTo>
                            <a:pt x="18565" y="497194"/>
                            <a:pt x="-8806" y="470746"/>
                            <a:pt x="0" y="237276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194A0CC3-2A99-15C5-958E-1BAC2D628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F686DCE-1628-5A37-28F1-9CA28291A0F6}"/>
                </a:ext>
              </a:extLst>
            </p:cNvPr>
            <p:cNvSpPr txBox="1"/>
            <p:nvPr/>
          </p:nvSpPr>
          <p:spPr>
            <a:xfrm>
              <a:off x="1449198" y="497277"/>
              <a:ext cx="995909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Cuối tuần rủ bạn đi đá bóng.</a:t>
              </a:r>
              <a:endParaRPr lang="en-US" sz="37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AE47ABF-F106-7A4A-71E0-3A8B7505182B}"/>
              </a:ext>
            </a:extLst>
          </p:cNvPr>
          <p:cNvGrpSpPr/>
          <p:nvPr/>
        </p:nvGrpSpPr>
        <p:grpSpPr>
          <a:xfrm>
            <a:off x="355140" y="2087351"/>
            <a:ext cx="3382019" cy="2337604"/>
            <a:chOff x="533682" y="2103283"/>
            <a:chExt cx="5057775" cy="3732931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CEA08884-9EF7-BC4C-5862-552954B2665B}"/>
                </a:ext>
              </a:extLst>
            </p:cNvPr>
            <p:cNvSpPr/>
            <p:nvPr/>
          </p:nvSpPr>
          <p:spPr>
            <a:xfrm>
              <a:off x="533682" y="2103283"/>
              <a:ext cx="5057775" cy="3732931"/>
            </a:xfrm>
            <a:custGeom>
              <a:avLst/>
              <a:gdLst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7775" h="3732931" fill="none" extrusionOk="0">
                  <a:moveTo>
                    <a:pt x="0" y="622166"/>
                  </a:moveTo>
                  <a:cubicBezTo>
                    <a:pt x="-34949" y="347846"/>
                    <a:pt x="389101" y="26736"/>
                    <a:pt x="622167" y="0"/>
                  </a:cubicBezTo>
                  <a:cubicBezTo>
                    <a:pt x="1129253" y="10882"/>
                    <a:pt x="3533912" y="-115061"/>
                    <a:pt x="4435606" y="0"/>
                  </a:cubicBezTo>
                  <a:cubicBezTo>
                    <a:pt x="4861555" y="-30323"/>
                    <a:pt x="5101084" y="200445"/>
                    <a:pt x="5057775" y="622166"/>
                  </a:cubicBezTo>
                  <a:cubicBezTo>
                    <a:pt x="5465397" y="865444"/>
                    <a:pt x="4817440" y="2087107"/>
                    <a:pt x="5057775" y="3110762"/>
                  </a:cubicBezTo>
                  <a:cubicBezTo>
                    <a:pt x="5175480" y="3485353"/>
                    <a:pt x="4887868" y="3770293"/>
                    <a:pt x="4435606" y="3732931"/>
                  </a:cubicBezTo>
                  <a:cubicBezTo>
                    <a:pt x="3292143" y="3923102"/>
                    <a:pt x="1315821" y="3699542"/>
                    <a:pt x="622167" y="3732931"/>
                  </a:cubicBezTo>
                  <a:cubicBezTo>
                    <a:pt x="212784" y="3690108"/>
                    <a:pt x="61179" y="3448004"/>
                    <a:pt x="0" y="3110762"/>
                  </a:cubicBezTo>
                  <a:cubicBezTo>
                    <a:pt x="-70503" y="2307878"/>
                    <a:pt x="-13127" y="1840353"/>
                    <a:pt x="0" y="622166"/>
                  </a:cubicBezTo>
                  <a:close/>
                </a:path>
                <a:path w="5057775" h="3732931" stroke="0" extrusionOk="0">
                  <a:moveTo>
                    <a:pt x="0" y="622166"/>
                  </a:moveTo>
                  <a:cubicBezTo>
                    <a:pt x="-15150" y="200315"/>
                    <a:pt x="261535" y="39101"/>
                    <a:pt x="622167" y="0"/>
                  </a:cubicBezTo>
                  <a:cubicBezTo>
                    <a:pt x="1608822" y="-312816"/>
                    <a:pt x="3485642" y="88008"/>
                    <a:pt x="4435606" y="0"/>
                  </a:cubicBezTo>
                  <a:cubicBezTo>
                    <a:pt x="4776002" y="-51946"/>
                    <a:pt x="5067295" y="253705"/>
                    <a:pt x="5057775" y="622166"/>
                  </a:cubicBezTo>
                  <a:cubicBezTo>
                    <a:pt x="4860323" y="1472187"/>
                    <a:pt x="5246417" y="1993990"/>
                    <a:pt x="5057775" y="3110762"/>
                  </a:cubicBezTo>
                  <a:cubicBezTo>
                    <a:pt x="5067915" y="3550187"/>
                    <a:pt x="4801067" y="3772859"/>
                    <a:pt x="4435606" y="3732931"/>
                  </a:cubicBezTo>
                  <a:cubicBezTo>
                    <a:pt x="3891728" y="3812173"/>
                    <a:pt x="929195" y="3581455"/>
                    <a:pt x="622167" y="3732931"/>
                  </a:cubicBezTo>
                  <a:cubicBezTo>
                    <a:pt x="339304" y="3776724"/>
                    <a:pt x="87408" y="3497238"/>
                    <a:pt x="0" y="3110762"/>
                  </a:cubicBezTo>
                  <a:cubicBezTo>
                    <a:pt x="-330153" y="2754848"/>
                    <a:pt x="-189564" y="1371249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42072" y="248068"/>
                    <a:pt x="337557" y="64902"/>
                    <a:pt x="622167" y="0"/>
                  </a:cubicBezTo>
                  <a:cubicBezTo>
                    <a:pt x="1353830" y="-33900"/>
                    <a:pt x="3320730" y="251636"/>
                    <a:pt x="4435606" y="0"/>
                  </a:cubicBezTo>
                  <a:cubicBezTo>
                    <a:pt x="4833247" y="-13500"/>
                    <a:pt x="5079192" y="276530"/>
                    <a:pt x="5057775" y="622166"/>
                  </a:cubicBezTo>
                  <a:cubicBezTo>
                    <a:pt x="4945418" y="864680"/>
                    <a:pt x="4848852" y="1800123"/>
                    <a:pt x="5057775" y="3110762"/>
                  </a:cubicBezTo>
                  <a:cubicBezTo>
                    <a:pt x="5084241" y="3526993"/>
                    <a:pt x="4815383" y="3745059"/>
                    <a:pt x="4435606" y="3732931"/>
                  </a:cubicBezTo>
                  <a:cubicBezTo>
                    <a:pt x="3396412" y="3696502"/>
                    <a:pt x="1234082" y="3665647"/>
                    <a:pt x="622167" y="3732931"/>
                  </a:cubicBezTo>
                  <a:cubicBezTo>
                    <a:pt x="239147" y="3759086"/>
                    <a:pt x="-35832" y="3432298"/>
                    <a:pt x="0" y="3110762"/>
                  </a:cubicBezTo>
                  <a:cubicBezTo>
                    <a:pt x="-14006" y="2326932"/>
                    <a:pt x="152997" y="1708648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25639" y="324244"/>
                    <a:pt x="366320" y="61167"/>
                    <a:pt x="622167" y="0"/>
                  </a:cubicBezTo>
                  <a:cubicBezTo>
                    <a:pt x="1236399" y="14010"/>
                    <a:pt x="3439476" y="65127"/>
                    <a:pt x="4435606" y="0"/>
                  </a:cubicBezTo>
                  <a:cubicBezTo>
                    <a:pt x="4832776" y="-85388"/>
                    <a:pt x="5068588" y="271576"/>
                    <a:pt x="5057775" y="622166"/>
                  </a:cubicBezTo>
                  <a:cubicBezTo>
                    <a:pt x="5204051" y="844929"/>
                    <a:pt x="4819076" y="1795652"/>
                    <a:pt x="5057775" y="3110762"/>
                  </a:cubicBezTo>
                  <a:cubicBezTo>
                    <a:pt x="5127948" y="3499703"/>
                    <a:pt x="4855186" y="3747409"/>
                    <a:pt x="4435606" y="3732931"/>
                  </a:cubicBezTo>
                  <a:cubicBezTo>
                    <a:pt x="3367964" y="3776936"/>
                    <a:pt x="1381072" y="3658551"/>
                    <a:pt x="622167" y="3732931"/>
                  </a:cubicBezTo>
                  <a:cubicBezTo>
                    <a:pt x="258473" y="3753964"/>
                    <a:pt x="44107" y="3466157"/>
                    <a:pt x="0" y="3110762"/>
                  </a:cubicBezTo>
                  <a:cubicBezTo>
                    <a:pt x="25115" y="2287112"/>
                    <a:pt x="56039" y="1778475"/>
                    <a:pt x="0" y="6221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xmlns="" sd="1527846543">
                    <a:custGeom>
                      <a:avLst/>
                      <a:gdLst>
                        <a:gd name="connsiteX0" fmla="*/ 0 w 3382019"/>
                        <a:gd name="connsiteY0" fmla="*/ 389608 h 2337604"/>
                        <a:gd name="connsiteX1" fmla="*/ 416029 w 3382019"/>
                        <a:gd name="connsiteY1" fmla="*/ 0 h 2337604"/>
                        <a:gd name="connsiteX2" fmla="*/ 2965989 w 3382019"/>
                        <a:gd name="connsiteY2" fmla="*/ 0 h 2337604"/>
                        <a:gd name="connsiteX3" fmla="*/ 3382019 w 3382019"/>
                        <a:gd name="connsiteY3" fmla="*/ 389608 h 2337604"/>
                        <a:gd name="connsiteX4" fmla="*/ 3382019 w 3382019"/>
                        <a:gd name="connsiteY4" fmla="*/ 1947995 h 2337604"/>
                        <a:gd name="connsiteX5" fmla="*/ 2965989 w 3382019"/>
                        <a:gd name="connsiteY5" fmla="*/ 2337604 h 2337604"/>
                        <a:gd name="connsiteX6" fmla="*/ 416029 w 3382019"/>
                        <a:gd name="connsiteY6" fmla="*/ 2337604 h 2337604"/>
                        <a:gd name="connsiteX7" fmla="*/ 0 w 3382019"/>
                        <a:gd name="connsiteY7" fmla="*/ 1947995 h 2337604"/>
                        <a:gd name="connsiteX8" fmla="*/ 0 w 3382019"/>
                        <a:gd name="connsiteY8" fmla="*/ 389608 h 2337604"/>
                        <a:gd name="connsiteX0" fmla="*/ 0 w 3382019"/>
                        <a:gd name="connsiteY0" fmla="*/ 389608 h 2337604"/>
                        <a:gd name="connsiteX1" fmla="*/ 416029 w 3382019"/>
                        <a:gd name="connsiteY1" fmla="*/ 0 h 2337604"/>
                        <a:gd name="connsiteX2" fmla="*/ 2965989 w 3382019"/>
                        <a:gd name="connsiteY2" fmla="*/ 0 h 2337604"/>
                        <a:gd name="connsiteX3" fmla="*/ 3382019 w 3382019"/>
                        <a:gd name="connsiteY3" fmla="*/ 389608 h 2337604"/>
                        <a:gd name="connsiteX4" fmla="*/ 3382019 w 3382019"/>
                        <a:gd name="connsiteY4" fmla="*/ 1947995 h 2337604"/>
                        <a:gd name="connsiteX5" fmla="*/ 2965989 w 3382019"/>
                        <a:gd name="connsiteY5" fmla="*/ 2337604 h 2337604"/>
                        <a:gd name="connsiteX6" fmla="*/ 416029 w 3382019"/>
                        <a:gd name="connsiteY6" fmla="*/ 2337604 h 2337604"/>
                        <a:gd name="connsiteX7" fmla="*/ 0 w 3382019"/>
                        <a:gd name="connsiteY7" fmla="*/ 1947995 h 2337604"/>
                        <a:gd name="connsiteX8" fmla="*/ 0 w 3382019"/>
                        <a:gd name="connsiteY8" fmla="*/ 389608 h 2337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382019" h="2337604" fill="none" extrusionOk="0">
                          <a:moveTo>
                            <a:pt x="0" y="389608"/>
                          </a:moveTo>
                          <a:cubicBezTo>
                            <a:pt x="-19524" y="210895"/>
                            <a:pt x="241034" y="12452"/>
                            <a:pt x="416029" y="0"/>
                          </a:cubicBezTo>
                          <a:cubicBezTo>
                            <a:pt x="865339" y="-23188"/>
                            <a:pt x="2345201" y="16449"/>
                            <a:pt x="2965989" y="0"/>
                          </a:cubicBezTo>
                          <a:cubicBezTo>
                            <a:pt x="3239998" y="-15308"/>
                            <a:pt x="3405288" y="134779"/>
                            <a:pt x="3382019" y="389608"/>
                          </a:cubicBezTo>
                          <a:cubicBezTo>
                            <a:pt x="3545943" y="550939"/>
                            <a:pt x="3307969" y="1240282"/>
                            <a:pt x="3382019" y="1947995"/>
                          </a:cubicBezTo>
                          <a:cubicBezTo>
                            <a:pt x="3423986" y="2173769"/>
                            <a:pt x="3238839" y="2351741"/>
                            <a:pt x="2965989" y="2337604"/>
                          </a:cubicBezTo>
                          <a:cubicBezTo>
                            <a:pt x="2224438" y="2442401"/>
                            <a:pt x="862462" y="2323243"/>
                            <a:pt x="416029" y="2337604"/>
                          </a:cubicBezTo>
                          <a:cubicBezTo>
                            <a:pt x="168239" y="2326360"/>
                            <a:pt x="9156" y="2162263"/>
                            <a:pt x="0" y="1947995"/>
                          </a:cubicBezTo>
                          <a:cubicBezTo>
                            <a:pt x="-39459" y="1463593"/>
                            <a:pt x="20376" y="1094496"/>
                            <a:pt x="0" y="389608"/>
                          </a:cubicBezTo>
                          <a:close/>
                        </a:path>
                        <a:path w="3382019" h="2337604" stroke="0" extrusionOk="0">
                          <a:moveTo>
                            <a:pt x="0" y="389608"/>
                          </a:moveTo>
                          <a:cubicBezTo>
                            <a:pt x="6293" y="137136"/>
                            <a:pt x="178077" y="26692"/>
                            <a:pt x="416029" y="0"/>
                          </a:cubicBezTo>
                          <a:cubicBezTo>
                            <a:pt x="1103852" y="-106953"/>
                            <a:pt x="2371236" y="66104"/>
                            <a:pt x="2965989" y="0"/>
                          </a:cubicBezTo>
                          <a:cubicBezTo>
                            <a:pt x="3189084" y="-36711"/>
                            <a:pt x="3379977" y="177898"/>
                            <a:pt x="3382019" y="389608"/>
                          </a:cubicBezTo>
                          <a:cubicBezTo>
                            <a:pt x="3293191" y="948212"/>
                            <a:pt x="3484896" y="1325716"/>
                            <a:pt x="3382019" y="1947995"/>
                          </a:cubicBezTo>
                          <a:cubicBezTo>
                            <a:pt x="3389332" y="2213318"/>
                            <a:pt x="3210235" y="2351847"/>
                            <a:pt x="2965989" y="2337604"/>
                          </a:cubicBezTo>
                          <a:cubicBezTo>
                            <a:pt x="2639000" y="2398968"/>
                            <a:pt x="656227" y="2259081"/>
                            <a:pt x="416029" y="2337604"/>
                          </a:cubicBezTo>
                          <a:cubicBezTo>
                            <a:pt x="209331" y="2357412"/>
                            <a:pt x="45778" y="2182688"/>
                            <a:pt x="0" y="1947995"/>
                          </a:cubicBezTo>
                          <a:cubicBezTo>
                            <a:pt x="-150960" y="1722698"/>
                            <a:pt x="-65294" y="874289"/>
                            <a:pt x="0" y="389608"/>
                          </a:cubicBezTo>
                          <a:close/>
                        </a:path>
                        <a:path w="3382019" h="2337604" fill="none" stroke="0" extrusionOk="0">
                          <a:moveTo>
                            <a:pt x="0" y="389608"/>
                          </a:moveTo>
                          <a:cubicBezTo>
                            <a:pt x="-3978" y="172843"/>
                            <a:pt x="233233" y="38042"/>
                            <a:pt x="416029" y="0"/>
                          </a:cubicBezTo>
                          <a:cubicBezTo>
                            <a:pt x="897722" y="3939"/>
                            <a:pt x="2244285" y="121241"/>
                            <a:pt x="2965989" y="0"/>
                          </a:cubicBezTo>
                          <a:cubicBezTo>
                            <a:pt x="3228009" y="-16751"/>
                            <a:pt x="3378679" y="187295"/>
                            <a:pt x="3382019" y="389608"/>
                          </a:cubicBezTo>
                          <a:cubicBezTo>
                            <a:pt x="3325816" y="516010"/>
                            <a:pt x="3251651" y="1138124"/>
                            <a:pt x="3382019" y="1947995"/>
                          </a:cubicBezTo>
                          <a:cubicBezTo>
                            <a:pt x="3396961" y="2190984"/>
                            <a:pt x="3220883" y="2332910"/>
                            <a:pt x="2965989" y="2337604"/>
                          </a:cubicBezTo>
                          <a:cubicBezTo>
                            <a:pt x="2293139" y="2377088"/>
                            <a:pt x="892685" y="2304239"/>
                            <a:pt x="416029" y="2337604"/>
                          </a:cubicBezTo>
                          <a:cubicBezTo>
                            <a:pt x="180014" y="2339957"/>
                            <a:pt x="18142" y="2167557"/>
                            <a:pt x="0" y="1947995"/>
                          </a:cubicBezTo>
                          <a:cubicBezTo>
                            <a:pt x="5434" y="1444772"/>
                            <a:pt x="108281" y="1071115"/>
                            <a:pt x="0" y="38960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7F3B3A3-CBF6-92D9-2501-A0B9C8D50CFF}"/>
                </a:ext>
              </a:extLst>
            </p:cNvPr>
            <p:cNvSpPr txBox="1"/>
            <p:nvPr/>
          </p:nvSpPr>
          <p:spPr>
            <a:xfrm>
              <a:off x="1108315" y="2909385"/>
              <a:ext cx="4311031" cy="2120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D2E76A9-C614-99BC-076C-E7C1FE2E8A8B}"/>
              </a:ext>
            </a:extLst>
          </p:cNvPr>
          <p:cNvGrpSpPr/>
          <p:nvPr/>
        </p:nvGrpSpPr>
        <p:grpSpPr>
          <a:xfrm>
            <a:off x="-4208533" y="2783474"/>
            <a:ext cx="3652378" cy="3903729"/>
            <a:chOff x="-4423903" y="2165146"/>
            <a:chExt cx="4353262" cy="4692854"/>
          </a:xfrm>
        </p:grpSpPr>
        <p:pic>
          <p:nvPicPr>
            <p:cNvPr id="7" name="Hình ảnh 6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7E7C996-FD0C-CEE2-F7D2-1568F730C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F0D9539D-DEDB-D0E2-2C73-19AA531BD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A0AD6321-D269-C517-E5DD-D4E157548A42}"/>
              </a:ext>
            </a:extLst>
          </p:cNvPr>
          <p:cNvGrpSpPr/>
          <p:nvPr/>
        </p:nvGrpSpPr>
        <p:grpSpPr>
          <a:xfrm>
            <a:off x="3511568" y="2910763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F0CF5C3-2B6F-A96B-1569-16D9CD2EF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D9918338-F3B3-C1D6-F55C-6185C6E2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108D13C-88BE-7292-E1A8-8DCE46F87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6C95BB8-CBAA-9152-F4E1-E7ECC9872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413047" y="4491089"/>
            <a:ext cx="1390092" cy="14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6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872 -0.01898 0.02031 -0.03704 0.04297 -0.03704 C 0.06862 -0.03704 0.07695 -0.01898 0.08567 2.22222E-6 C 0.09726 0.02106 0.10573 0.0419 0.13424 0.0419 C 0.15989 0.0419 0.16823 0.02106 0.17968 2.22222E-6 C 0.18528 -0.01898 0.19661 -0.03704 0.22226 -0.03704 C 0.24492 -0.03704 0.25638 -0.01898 0.26484 2.22222E-6 C 0.27357 0.02106 0.28502 0.0419 0.31041 0.0419 C 0.33594 0.0419 0.35612 2.22222E-6 0.35612 0.00023 C 0.36458 -0.01898 0.37304 -0.03704 0.39883 -0.03704 C 0.42435 -0.03704 0.43281 -0.01898 0.4414 2.22222E-6 C 0.45299 0.02106 0.46133 0.0419 0.48997 0.0419 C 0.51562 0.0419 0.52396 0.02106 0.53268 2.22222E-6 C 0.54414 -0.01898 0.5526 -0.03704 0.57825 -0.03704 C 0.60091 -0.03704 0.61237 -0.01898 0.62083 2.22222E-6 C 0.62942 0.02106 0.64101 0.0419 0.66653 0.0419 C 0.69205 0.0419 0.70078 0.02106 0.71224 2.22222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2266 -0.04723 C 0.02735 -0.05787 0.03451 -0.06343 0.04193 -0.06343 C 0.0504 -0.06343 0.0573 -0.05787 0.06198 -0.04723 L 0.08477 2.96296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7338 L 0.08633 -0.06389 C 0.1043 -0.06157 0.13138 -0.06041 0.16003 -0.06041 C 0.19219 -0.06041 0.2181 -0.06157 0.23607 -0.06389 L 0.32292 -0.07338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2 -0.04607 0.0362 -0.04607 C 0.05768 -0.04607 0.06458 -0.02801 0.07188 -0.00903 C 0.08151 0.01203 0.08867 0.03287 0.11237 0.03287 C 0.13385 0.03287 0.14076 0.01203 0.15039 -0.00903 C 0.15508 -0.02801 0.16458 -0.04607 0.18594 -0.04607 C 0.20482 -0.04607 0.21445 -0.02801 0.22148 -0.00903 C 0.22878 0.01203 0.23841 0.03287 0.25951 0.03287 C 0.28086 0.03287 0.29779 -0.00903 0.29779 -0.0088 C 0.30482 -0.02801 0.31185 -0.04607 0.33333 -0.04607 C 0.35469 -0.04607 0.36172 -0.02801 0.36888 -0.00903 C 0.37865 0.01203 0.38555 0.03287 0.40951 0.03287 C 0.43086 0.03287 0.43789 0.01203 0.44518 -0.00903 C 0.45469 -0.02801 0.46185 -0.04607 0.4832 -0.04607 C 0.50208 -0.04607 0.51172 -0.02801 0.51875 -0.00903 C 0.52591 0.01203 0.53568 0.03287 0.5569 0.03287 C 0.57826 0.03287 0.58555 0.01203 0.59518 -0.00903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DF8A15D-366E-4B94-E4F1-15844BE1B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86A3482-031E-0E38-9A24-842D26A389C7}"/>
              </a:ext>
            </a:extLst>
          </p:cNvPr>
          <p:cNvSpPr/>
          <p:nvPr/>
        </p:nvSpPr>
        <p:spPr>
          <a:xfrm>
            <a:off x="230061" y="474563"/>
            <a:ext cx="11807263" cy="6157913"/>
          </a:xfrm>
          <a:custGeom>
            <a:avLst/>
            <a:gdLst>
              <a:gd name="connsiteX0" fmla="*/ 0 w 11807263"/>
              <a:gd name="connsiteY0" fmla="*/ 1026339 h 6157913"/>
              <a:gd name="connsiteX1" fmla="*/ 1026339 w 11807263"/>
              <a:gd name="connsiteY1" fmla="*/ 0 h 6157913"/>
              <a:gd name="connsiteX2" fmla="*/ 1625549 w 11807263"/>
              <a:gd name="connsiteY2" fmla="*/ 0 h 6157913"/>
              <a:gd name="connsiteX3" fmla="*/ 2322305 w 11807263"/>
              <a:gd name="connsiteY3" fmla="*/ 0 h 6157913"/>
              <a:gd name="connsiteX4" fmla="*/ 2726424 w 11807263"/>
              <a:gd name="connsiteY4" fmla="*/ 0 h 6157913"/>
              <a:gd name="connsiteX5" fmla="*/ 3423180 w 11807263"/>
              <a:gd name="connsiteY5" fmla="*/ 0 h 6157913"/>
              <a:gd name="connsiteX6" fmla="*/ 4315028 w 11807263"/>
              <a:gd name="connsiteY6" fmla="*/ 0 h 6157913"/>
              <a:gd name="connsiteX7" fmla="*/ 5011784 w 11807263"/>
              <a:gd name="connsiteY7" fmla="*/ 0 h 6157913"/>
              <a:gd name="connsiteX8" fmla="*/ 5806086 w 11807263"/>
              <a:gd name="connsiteY8" fmla="*/ 0 h 6157913"/>
              <a:gd name="connsiteX9" fmla="*/ 6405296 w 11807263"/>
              <a:gd name="connsiteY9" fmla="*/ 0 h 6157913"/>
              <a:gd name="connsiteX10" fmla="*/ 7199598 w 11807263"/>
              <a:gd name="connsiteY10" fmla="*/ 0 h 6157913"/>
              <a:gd name="connsiteX11" fmla="*/ 7603716 w 11807263"/>
              <a:gd name="connsiteY11" fmla="*/ 0 h 6157913"/>
              <a:gd name="connsiteX12" fmla="*/ 8007835 w 11807263"/>
              <a:gd name="connsiteY12" fmla="*/ 0 h 6157913"/>
              <a:gd name="connsiteX13" fmla="*/ 8802137 w 11807263"/>
              <a:gd name="connsiteY13" fmla="*/ 0 h 6157913"/>
              <a:gd name="connsiteX14" fmla="*/ 9498893 w 11807263"/>
              <a:gd name="connsiteY14" fmla="*/ 0 h 6157913"/>
              <a:gd name="connsiteX15" fmla="*/ 9903011 w 11807263"/>
              <a:gd name="connsiteY15" fmla="*/ 0 h 6157913"/>
              <a:gd name="connsiteX16" fmla="*/ 10780924 w 11807263"/>
              <a:gd name="connsiteY16" fmla="*/ 0 h 6157913"/>
              <a:gd name="connsiteX17" fmla="*/ 11807263 w 11807263"/>
              <a:gd name="connsiteY17" fmla="*/ 1026339 h 6157913"/>
              <a:gd name="connsiteX18" fmla="*/ 11807263 w 11807263"/>
              <a:gd name="connsiteY18" fmla="*/ 1587388 h 6157913"/>
              <a:gd name="connsiteX19" fmla="*/ 11807263 w 11807263"/>
              <a:gd name="connsiteY19" fmla="*/ 2189489 h 6157913"/>
              <a:gd name="connsiteX20" fmla="*/ 11807263 w 11807263"/>
              <a:gd name="connsiteY20" fmla="*/ 2914747 h 6157913"/>
              <a:gd name="connsiteX21" fmla="*/ 11807263 w 11807263"/>
              <a:gd name="connsiteY21" fmla="*/ 3640005 h 6157913"/>
              <a:gd name="connsiteX22" fmla="*/ 11807263 w 11807263"/>
              <a:gd name="connsiteY22" fmla="*/ 4324211 h 6157913"/>
              <a:gd name="connsiteX23" fmla="*/ 11807263 w 11807263"/>
              <a:gd name="connsiteY23" fmla="*/ 5131574 h 6157913"/>
              <a:gd name="connsiteX24" fmla="*/ 10780924 w 11807263"/>
              <a:gd name="connsiteY24" fmla="*/ 6157913 h 6157913"/>
              <a:gd name="connsiteX25" fmla="*/ 10084168 w 11807263"/>
              <a:gd name="connsiteY25" fmla="*/ 6157913 h 6157913"/>
              <a:gd name="connsiteX26" fmla="*/ 9484958 w 11807263"/>
              <a:gd name="connsiteY26" fmla="*/ 6157913 h 6157913"/>
              <a:gd name="connsiteX27" fmla="*/ 8593110 w 11807263"/>
              <a:gd name="connsiteY27" fmla="*/ 6157913 h 6157913"/>
              <a:gd name="connsiteX28" fmla="*/ 7896354 w 11807263"/>
              <a:gd name="connsiteY28" fmla="*/ 6157913 h 6157913"/>
              <a:gd name="connsiteX29" fmla="*/ 7102052 w 11807263"/>
              <a:gd name="connsiteY29" fmla="*/ 6157913 h 6157913"/>
              <a:gd name="connsiteX30" fmla="*/ 6600388 w 11807263"/>
              <a:gd name="connsiteY30" fmla="*/ 6157913 h 6157913"/>
              <a:gd name="connsiteX31" fmla="*/ 5806086 w 11807263"/>
              <a:gd name="connsiteY31" fmla="*/ 6157913 h 6157913"/>
              <a:gd name="connsiteX32" fmla="*/ 4914238 w 11807263"/>
              <a:gd name="connsiteY32" fmla="*/ 6157913 h 6157913"/>
              <a:gd name="connsiteX33" fmla="*/ 4412574 w 11807263"/>
              <a:gd name="connsiteY33" fmla="*/ 6157913 h 6157913"/>
              <a:gd name="connsiteX34" fmla="*/ 3813363 w 11807263"/>
              <a:gd name="connsiteY34" fmla="*/ 6157913 h 6157913"/>
              <a:gd name="connsiteX35" fmla="*/ 3311699 w 11807263"/>
              <a:gd name="connsiteY35" fmla="*/ 6157913 h 6157913"/>
              <a:gd name="connsiteX36" fmla="*/ 2614943 w 11807263"/>
              <a:gd name="connsiteY36" fmla="*/ 6157913 h 6157913"/>
              <a:gd name="connsiteX37" fmla="*/ 1723095 w 11807263"/>
              <a:gd name="connsiteY37" fmla="*/ 6157913 h 6157913"/>
              <a:gd name="connsiteX38" fmla="*/ 1026339 w 11807263"/>
              <a:gd name="connsiteY38" fmla="*/ 6157913 h 6157913"/>
              <a:gd name="connsiteX39" fmla="*/ 0 w 11807263"/>
              <a:gd name="connsiteY39" fmla="*/ 5131574 h 6157913"/>
              <a:gd name="connsiteX40" fmla="*/ 0 w 11807263"/>
              <a:gd name="connsiteY40" fmla="*/ 4488421 h 6157913"/>
              <a:gd name="connsiteX41" fmla="*/ 0 w 11807263"/>
              <a:gd name="connsiteY41" fmla="*/ 3845267 h 6157913"/>
              <a:gd name="connsiteX42" fmla="*/ 0 w 11807263"/>
              <a:gd name="connsiteY42" fmla="*/ 3202114 h 6157913"/>
              <a:gd name="connsiteX43" fmla="*/ 0 w 11807263"/>
              <a:gd name="connsiteY43" fmla="*/ 2558960 h 6157913"/>
              <a:gd name="connsiteX44" fmla="*/ 0 w 11807263"/>
              <a:gd name="connsiteY44" fmla="*/ 1956859 h 6157913"/>
              <a:gd name="connsiteX45" fmla="*/ 0 w 11807263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807263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03598" y="-27557"/>
                  <a:pt x="1356819" y="-14747"/>
                  <a:pt x="1625549" y="0"/>
                </a:cubicBezTo>
                <a:cubicBezTo>
                  <a:pt x="1894279" y="14747"/>
                  <a:pt x="1987227" y="-34217"/>
                  <a:pt x="2322305" y="0"/>
                </a:cubicBezTo>
                <a:cubicBezTo>
                  <a:pt x="2657383" y="34217"/>
                  <a:pt x="2544285" y="6983"/>
                  <a:pt x="2726424" y="0"/>
                </a:cubicBezTo>
                <a:cubicBezTo>
                  <a:pt x="2908563" y="-6983"/>
                  <a:pt x="3258268" y="-3135"/>
                  <a:pt x="3423180" y="0"/>
                </a:cubicBezTo>
                <a:cubicBezTo>
                  <a:pt x="3588092" y="3135"/>
                  <a:pt x="4010584" y="1511"/>
                  <a:pt x="4315028" y="0"/>
                </a:cubicBezTo>
                <a:cubicBezTo>
                  <a:pt x="4619472" y="-1511"/>
                  <a:pt x="4770456" y="-34423"/>
                  <a:pt x="5011784" y="0"/>
                </a:cubicBezTo>
                <a:cubicBezTo>
                  <a:pt x="5253112" y="34423"/>
                  <a:pt x="5564795" y="-2619"/>
                  <a:pt x="5806086" y="0"/>
                </a:cubicBezTo>
                <a:cubicBezTo>
                  <a:pt x="6047377" y="2619"/>
                  <a:pt x="6173930" y="20540"/>
                  <a:pt x="6405296" y="0"/>
                </a:cubicBezTo>
                <a:cubicBezTo>
                  <a:pt x="6636662" y="-20540"/>
                  <a:pt x="6804049" y="-30230"/>
                  <a:pt x="7199598" y="0"/>
                </a:cubicBezTo>
                <a:cubicBezTo>
                  <a:pt x="7595147" y="30230"/>
                  <a:pt x="7402121" y="-16985"/>
                  <a:pt x="7603716" y="0"/>
                </a:cubicBezTo>
                <a:cubicBezTo>
                  <a:pt x="7805311" y="16985"/>
                  <a:pt x="7819317" y="-9421"/>
                  <a:pt x="8007835" y="0"/>
                </a:cubicBezTo>
                <a:cubicBezTo>
                  <a:pt x="8196353" y="9421"/>
                  <a:pt x="8558246" y="-8128"/>
                  <a:pt x="8802137" y="0"/>
                </a:cubicBezTo>
                <a:cubicBezTo>
                  <a:pt x="9046028" y="8128"/>
                  <a:pt x="9340704" y="23821"/>
                  <a:pt x="9498893" y="0"/>
                </a:cubicBezTo>
                <a:cubicBezTo>
                  <a:pt x="9657082" y="-23821"/>
                  <a:pt x="9815350" y="-9508"/>
                  <a:pt x="9903011" y="0"/>
                </a:cubicBezTo>
                <a:cubicBezTo>
                  <a:pt x="9990672" y="9508"/>
                  <a:pt x="10460729" y="-22144"/>
                  <a:pt x="10780924" y="0"/>
                </a:cubicBezTo>
                <a:cubicBezTo>
                  <a:pt x="11378923" y="-45065"/>
                  <a:pt x="11836382" y="464406"/>
                  <a:pt x="11807263" y="1026339"/>
                </a:cubicBezTo>
                <a:cubicBezTo>
                  <a:pt x="11817492" y="1199056"/>
                  <a:pt x="11786402" y="1338277"/>
                  <a:pt x="11807263" y="1587388"/>
                </a:cubicBezTo>
                <a:cubicBezTo>
                  <a:pt x="11828124" y="1836499"/>
                  <a:pt x="11802103" y="2006727"/>
                  <a:pt x="11807263" y="2189489"/>
                </a:cubicBezTo>
                <a:cubicBezTo>
                  <a:pt x="11812423" y="2372251"/>
                  <a:pt x="11822844" y="2619279"/>
                  <a:pt x="11807263" y="2914747"/>
                </a:cubicBezTo>
                <a:cubicBezTo>
                  <a:pt x="11791682" y="3210215"/>
                  <a:pt x="11774806" y="3346277"/>
                  <a:pt x="11807263" y="3640005"/>
                </a:cubicBezTo>
                <a:cubicBezTo>
                  <a:pt x="11839720" y="3933733"/>
                  <a:pt x="11805898" y="4051633"/>
                  <a:pt x="11807263" y="4324211"/>
                </a:cubicBezTo>
                <a:cubicBezTo>
                  <a:pt x="11808628" y="4596789"/>
                  <a:pt x="11798147" y="4891673"/>
                  <a:pt x="11807263" y="5131574"/>
                </a:cubicBezTo>
                <a:cubicBezTo>
                  <a:pt x="11847503" y="5630131"/>
                  <a:pt x="11402991" y="6251288"/>
                  <a:pt x="10780924" y="6157913"/>
                </a:cubicBezTo>
                <a:cubicBezTo>
                  <a:pt x="10540198" y="6158840"/>
                  <a:pt x="10391273" y="6167864"/>
                  <a:pt x="10084168" y="6157913"/>
                </a:cubicBezTo>
                <a:cubicBezTo>
                  <a:pt x="9777063" y="6147962"/>
                  <a:pt x="9695280" y="6136115"/>
                  <a:pt x="9484958" y="6157913"/>
                </a:cubicBezTo>
                <a:cubicBezTo>
                  <a:pt x="9274636" y="6179712"/>
                  <a:pt x="8804699" y="6124820"/>
                  <a:pt x="8593110" y="6157913"/>
                </a:cubicBezTo>
                <a:cubicBezTo>
                  <a:pt x="8381521" y="6191006"/>
                  <a:pt x="8166703" y="6158944"/>
                  <a:pt x="7896354" y="6157913"/>
                </a:cubicBezTo>
                <a:cubicBezTo>
                  <a:pt x="7626005" y="6156882"/>
                  <a:pt x="7282677" y="6147530"/>
                  <a:pt x="7102052" y="6157913"/>
                </a:cubicBezTo>
                <a:cubicBezTo>
                  <a:pt x="6921427" y="6168296"/>
                  <a:pt x="6795477" y="6150917"/>
                  <a:pt x="6600388" y="6157913"/>
                </a:cubicBezTo>
                <a:cubicBezTo>
                  <a:pt x="6405299" y="6164909"/>
                  <a:pt x="6104564" y="6157660"/>
                  <a:pt x="5806086" y="6157913"/>
                </a:cubicBezTo>
                <a:cubicBezTo>
                  <a:pt x="5507608" y="6158166"/>
                  <a:pt x="5117448" y="6183017"/>
                  <a:pt x="4914238" y="6157913"/>
                </a:cubicBezTo>
                <a:cubicBezTo>
                  <a:pt x="4711028" y="6132809"/>
                  <a:pt x="4559576" y="6176145"/>
                  <a:pt x="4412574" y="6157913"/>
                </a:cubicBezTo>
                <a:cubicBezTo>
                  <a:pt x="4265572" y="6139681"/>
                  <a:pt x="3952719" y="6165271"/>
                  <a:pt x="3813363" y="6157913"/>
                </a:cubicBezTo>
                <a:cubicBezTo>
                  <a:pt x="3674007" y="6150555"/>
                  <a:pt x="3447517" y="6142723"/>
                  <a:pt x="3311699" y="6157913"/>
                </a:cubicBezTo>
                <a:cubicBezTo>
                  <a:pt x="3175881" y="6173103"/>
                  <a:pt x="2884000" y="6185515"/>
                  <a:pt x="2614943" y="6157913"/>
                </a:cubicBezTo>
                <a:cubicBezTo>
                  <a:pt x="2345886" y="6130311"/>
                  <a:pt x="1998743" y="6187911"/>
                  <a:pt x="1723095" y="6157913"/>
                </a:cubicBezTo>
                <a:cubicBezTo>
                  <a:pt x="1447447" y="6127915"/>
                  <a:pt x="1335822" y="6133794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807263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146172" y="12322"/>
                  <a:pt x="1286131" y="22248"/>
                  <a:pt x="1528003" y="0"/>
                </a:cubicBezTo>
                <a:cubicBezTo>
                  <a:pt x="1769875" y="-22248"/>
                  <a:pt x="1919143" y="20587"/>
                  <a:pt x="2029668" y="0"/>
                </a:cubicBezTo>
                <a:cubicBezTo>
                  <a:pt x="2140194" y="-20587"/>
                  <a:pt x="2640160" y="29656"/>
                  <a:pt x="2823970" y="0"/>
                </a:cubicBezTo>
                <a:cubicBezTo>
                  <a:pt x="3007780" y="-29656"/>
                  <a:pt x="3299619" y="1081"/>
                  <a:pt x="3715817" y="0"/>
                </a:cubicBezTo>
                <a:cubicBezTo>
                  <a:pt x="4132015" y="-1081"/>
                  <a:pt x="4261508" y="-14037"/>
                  <a:pt x="4412574" y="0"/>
                </a:cubicBezTo>
                <a:cubicBezTo>
                  <a:pt x="4563640" y="14037"/>
                  <a:pt x="4723206" y="-15230"/>
                  <a:pt x="5011784" y="0"/>
                </a:cubicBezTo>
                <a:cubicBezTo>
                  <a:pt x="5300362" y="15230"/>
                  <a:pt x="5264302" y="-6090"/>
                  <a:pt x="5415902" y="0"/>
                </a:cubicBezTo>
                <a:cubicBezTo>
                  <a:pt x="5567502" y="6090"/>
                  <a:pt x="5795269" y="-33744"/>
                  <a:pt x="6112658" y="0"/>
                </a:cubicBezTo>
                <a:cubicBezTo>
                  <a:pt x="6430047" y="33744"/>
                  <a:pt x="6667816" y="13834"/>
                  <a:pt x="6809414" y="0"/>
                </a:cubicBezTo>
                <a:cubicBezTo>
                  <a:pt x="6951012" y="-13834"/>
                  <a:pt x="7149148" y="20836"/>
                  <a:pt x="7311079" y="0"/>
                </a:cubicBezTo>
                <a:cubicBezTo>
                  <a:pt x="7473010" y="-20836"/>
                  <a:pt x="7573992" y="-18352"/>
                  <a:pt x="7715197" y="0"/>
                </a:cubicBezTo>
                <a:cubicBezTo>
                  <a:pt x="7856402" y="18352"/>
                  <a:pt x="8007961" y="12970"/>
                  <a:pt x="8119316" y="0"/>
                </a:cubicBezTo>
                <a:cubicBezTo>
                  <a:pt x="8230671" y="-12970"/>
                  <a:pt x="8724722" y="11972"/>
                  <a:pt x="9011164" y="0"/>
                </a:cubicBezTo>
                <a:cubicBezTo>
                  <a:pt x="9297606" y="-11972"/>
                  <a:pt x="9470106" y="-18338"/>
                  <a:pt x="9610374" y="0"/>
                </a:cubicBezTo>
                <a:cubicBezTo>
                  <a:pt x="9750642" y="18338"/>
                  <a:pt x="9871559" y="-17330"/>
                  <a:pt x="10112038" y="0"/>
                </a:cubicBezTo>
                <a:cubicBezTo>
                  <a:pt x="10352517" y="17330"/>
                  <a:pt x="10475940" y="17879"/>
                  <a:pt x="10780924" y="0"/>
                </a:cubicBezTo>
                <a:cubicBezTo>
                  <a:pt x="11414528" y="20980"/>
                  <a:pt x="11745668" y="446893"/>
                  <a:pt x="11807263" y="1026339"/>
                </a:cubicBezTo>
                <a:cubicBezTo>
                  <a:pt x="11801883" y="1245884"/>
                  <a:pt x="11844365" y="1604885"/>
                  <a:pt x="11807263" y="1792650"/>
                </a:cubicBezTo>
                <a:cubicBezTo>
                  <a:pt x="11770161" y="1980415"/>
                  <a:pt x="11783125" y="2228111"/>
                  <a:pt x="11807263" y="2558960"/>
                </a:cubicBezTo>
                <a:cubicBezTo>
                  <a:pt x="11831402" y="2889809"/>
                  <a:pt x="11797074" y="2937536"/>
                  <a:pt x="11807263" y="3161061"/>
                </a:cubicBezTo>
                <a:cubicBezTo>
                  <a:pt x="11817452" y="3384586"/>
                  <a:pt x="11831959" y="3609175"/>
                  <a:pt x="11807263" y="3886319"/>
                </a:cubicBezTo>
                <a:cubicBezTo>
                  <a:pt x="11782567" y="4163463"/>
                  <a:pt x="11809165" y="4295586"/>
                  <a:pt x="11807263" y="4447368"/>
                </a:cubicBezTo>
                <a:cubicBezTo>
                  <a:pt x="11805361" y="4599150"/>
                  <a:pt x="11798771" y="4855029"/>
                  <a:pt x="11807263" y="5131574"/>
                </a:cubicBezTo>
                <a:cubicBezTo>
                  <a:pt x="11911246" y="5655800"/>
                  <a:pt x="11284515" y="6133865"/>
                  <a:pt x="10780924" y="6157913"/>
                </a:cubicBezTo>
                <a:cubicBezTo>
                  <a:pt x="10633494" y="6134019"/>
                  <a:pt x="10322136" y="6140221"/>
                  <a:pt x="10181714" y="6157913"/>
                </a:cubicBezTo>
                <a:cubicBezTo>
                  <a:pt x="10041292" y="6175606"/>
                  <a:pt x="9596178" y="6142956"/>
                  <a:pt x="9387412" y="6157913"/>
                </a:cubicBezTo>
                <a:cubicBezTo>
                  <a:pt x="9178646" y="6172870"/>
                  <a:pt x="8993689" y="6145598"/>
                  <a:pt x="8788202" y="6157913"/>
                </a:cubicBezTo>
                <a:cubicBezTo>
                  <a:pt x="8582715" y="6170229"/>
                  <a:pt x="8191116" y="6159096"/>
                  <a:pt x="7896354" y="6157913"/>
                </a:cubicBezTo>
                <a:cubicBezTo>
                  <a:pt x="7601592" y="6156730"/>
                  <a:pt x="7693073" y="6138270"/>
                  <a:pt x="7492235" y="6157913"/>
                </a:cubicBezTo>
                <a:cubicBezTo>
                  <a:pt x="7291397" y="6177556"/>
                  <a:pt x="7155387" y="6151716"/>
                  <a:pt x="6990571" y="6157913"/>
                </a:cubicBezTo>
                <a:cubicBezTo>
                  <a:pt x="6825755" y="6164110"/>
                  <a:pt x="6511014" y="6178651"/>
                  <a:pt x="6293815" y="6157913"/>
                </a:cubicBezTo>
                <a:cubicBezTo>
                  <a:pt x="6076616" y="6137175"/>
                  <a:pt x="5839878" y="6171851"/>
                  <a:pt x="5694605" y="6157913"/>
                </a:cubicBezTo>
                <a:cubicBezTo>
                  <a:pt x="5549332" y="6143976"/>
                  <a:pt x="5309777" y="6137703"/>
                  <a:pt x="5192940" y="6157913"/>
                </a:cubicBezTo>
                <a:cubicBezTo>
                  <a:pt x="5076104" y="6178123"/>
                  <a:pt x="4582088" y="6136530"/>
                  <a:pt x="4301093" y="6157913"/>
                </a:cubicBezTo>
                <a:cubicBezTo>
                  <a:pt x="4020098" y="6179296"/>
                  <a:pt x="4003210" y="6141773"/>
                  <a:pt x="3896974" y="6157913"/>
                </a:cubicBezTo>
                <a:cubicBezTo>
                  <a:pt x="3790738" y="6174053"/>
                  <a:pt x="3536986" y="6167651"/>
                  <a:pt x="3395310" y="6157913"/>
                </a:cubicBezTo>
                <a:cubicBezTo>
                  <a:pt x="3253634" y="6148175"/>
                  <a:pt x="3158956" y="6141338"/>
                  <a:pt x="2991191" y="6157913"/>
                </a:cubicBezTo>
                <a:cubicBezTo>
                  <a:pt x="2823426" y="6174488"/>
                  <a:pt x="2374553" y="6157015"/>
                  <a:pt x="2196889" y="6157913"/>
                </a:cubicBezTo>
                <a:cubicBezTo>
                  <a:pt x="2019225" y="6158811"/>
                  <a:pt x="1301177" y="6121973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C26263E-8614-EF8F-D1D6-D057AD71B9AC}"/>
              </a:ext>
            </a:extLst>
          </p:cNvPr>
          <p:cNvSpPr txBox="1"/>
          <p:nvPr/>
        </p:nvSpPr>
        <p:spPr>
          <a:xfrm>
            <a:off x="1368303" y="1499815"/>
            <a:ext cx="10178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Trân trọng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bè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bè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4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4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FEF7AE7-4182-24BB-B780-430C3CB6D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583382" y="-30617"/>
            <a:ext cx="1390092" cy="1482558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DA184832-99BF-26B1-2C1C-7E7735C6E9A0}"/>
              </a:ext>
            </a:extLst>
          </p:cNvPr>
          <p:cNvGrpSpPr/>
          <p:nvPr/>
        </p:nvGrpSpPr>
        <p:grpSpPr>
          <a:xfrm>
            <a:off x="2505283" y="826958"/>
            <a:ext cx="7408289" cy="982759"/>
            <a:chOff x="2889346" y="721719"/>
            <a:chExt cx="7408289" cy="982759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D98F64F4-B560-133A-9110-5E552F1D2660}"/>
                </a:ext>
              </a:extLst>
            </p:cNvPr>
            <p:cNvSpPr txBox="1"/>
            <p:nvPr/>
          </p:nvSpPr>
          <p:spPr>
            <a:xfrm>
              <a:off x="2889346" y="842704"/>
              <a:ext cx="7250368" cy="8617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6496796"/>
                </a:avLst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Bạn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cần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nhớ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5337DD5-FF11-65F0-2F93-BADFBD307785}"/>
                </a:ext>
              </a:extLst>
            </p:cNvPr>
            <p:cNvSpPr txBox="1"/>
            <p:nvPr/>
          </p:nvSpPr>
          <p:spPr>
            <a:xfrm>
              <a:off x="3047267" y="721719"/>
              <a:ext cx="7250368" cy="8617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6496796"/>
                </a:avLst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Bạn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cần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nhớ:</a:t>
              </a:r>
            </a:p>
          </p:txBody>
        </p:sp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F1E7D48-8769-E74D-DE3C-6F1D2207A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9287460" y="-103728"/>
            <a:ext cx="1390092" cy="1482558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D821616-9F63-E52C-9E1B-73E77DF63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55363" y="1433852"/>
            <a:ext cx="712939" cy="76036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DC76ABE-A3C2-AEDA-18FB-BC769D3C8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55363" y="2746086"/>
            <a:ext cx="712939" cy="76036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70F4750-5F08-5F9C-1215-45051C9E2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55363" y="4151519"/>
            <a:ext cx="712939" cy="7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DF8A15D-366E-4B94-E4F1-15844BE1B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8FA57887-AAC7-ECE8-65EC-1F688E5F316E}"/>
              </a:ext>
            </a:extLst>
          </p:cNvPr>
          <p:cNvSpPr/>
          <p:nvPr/>
        </p:nvSpPr>
        <p:spPr>
          <a:xfrm>
            <a:off x="3895375" y="271464"/>
            <a:ext cx="7665349" cy="3671886"/>
          </a:xfrm>
          <a:custGeom>
            <a:avLst/>
            <a:gdLst>
              <a:gd name="connsiteX0" fmla="*/ 0 w 7665349"/>
              <a:gd name="connsiteY0" fmla="*/ 611993 h 3671886"/>
              <a:gd name="connsiteX1" fmla="*/ 611993 w 7665349"/>
              <a:gd name="connsiteY1" fmla="*/ 0 h 3671886"/>
              <a:gd name="connsiteX2" fmla="*/ 1256129 w 7665349"/>
              <a:gd name="connsiteY2" fmla="*/ 0 h 3671886"/>
              <a:gd name="connsiteX3" fmla="*/ 1707025 w 7665349"/>
              <a:gd name="connsiteY3" fmla="*/ 0 h 3671886"/>
              <a:gd name="connsiteX4" fmla="*/ 2222334 w 7665349"/>
              <a:gd name="connsiteY4" fmla="*/ 0 h 3671886"/>
              <a:gd name="connsiteX5" fmla="*/ 2673229 w 7665349"/>
              <a:gd name="connsiteY5" fmla="*/ 0 h 3671886"/>
              <a:gd name="connsiteX6" fmla="*/ 3381779 w 7665349"/>
              <a:gd name="connsiteY6" fmla="*/ 0 h 3671886"/>
              <a:gd name="connsiteX7" fmla="*/ 4154743 w 7665349"/>
              <a:gd name="connsiteY7" fmla="*/ 0 h 3671886"/>
              <a:gd name="connsiteX8" fmla="*/ 4605638 w 7665349"/>
              <a:gd name="connsiteY8" fmla="*/ 0 h 3671886"/>
              <a:gd name="connsiteX9" fmla="*/ 5120947 w 7665349"/>
              <a:gd name="connsiteY9" fmla="*/ 0 h 3671886"/>
              <a:gd name="connsiteX10" fmla="*/ 5829497 w 7665349"/>
              <a:gd name="connsiteY10" fmla="*/ 0 h 3671886"/>
              <a:gd name="connsiteX11" fmla="*/ 6409220 w 7665349"/>
              <a:gd name="connsiteY11" fmla="*/ 0 h 3671886"/>
              <a:gd name="connsiteX12" fmla="*/ 7053356 w 7665349"/>
              <a:gd name="connsiteY12" fmla="*/ 0 h 3671886"/>
              <a:gd name="connsiteX13" fmla="*/ 7665349 w 7665349"/>
              <a:gd name="connsiteY13" fmla="*/ 611993 h 3671886"/>
              <a:gd name="connsiteX14" fmla="*/ 7665349 w 7665349"/>
              <a:gd name="connsiteY14" fmla="*/ 1272926 h 3671886"/>
              <a:gd name="connsiteX15" fmla="*/ 7665349 w 7665349"/>
              <a:gd name="connsiteY15" fmla="*/ 1811464 h 3671886"/>
              <a:gd name="connsiteX16" fmla="*/ 7665349 w 7665349"/>
              <a:gd name="connsiteY16" fmla="*/ 2350002 h 3671886"/>
              <a:gd name="connsiteX17" fmla="*/ 7665349 w 7665349"/>
              <a:gd name="connsiteY17" fmla="*/ 3059893 h 3671886"/>
              <a:gd name="connsiteX18" fmla="*/ 7053356 w 7665349"/>
              <a:gd name="connsiteY18" fmla="*/ 3671886 h 3671886"/>
              <a:gd name="connsiteX19" fmla="*/ 6538047 w 7665349"/>
              <a:gd name="connsiteY19" fmla="*/ 3671886 h 3671886"/>
              <a:gd name="connsiteX20" fmla="*/ 5765083 w 7665349"/>
              <a:gd name="connsiteY20" fmla="*/ 3671886 h 3671886"/>
              <a:gd name="connsiteX21" fmla="*/ 5120947 w 7665349"/>
              <a:gd name="connsiteY21" fmla="*/ 3671886 h 3671886"/>
              <a:gd name="connsiteX22" fmla="*/ 4412397 w 7665349"/>
              <a:gd name="connsiteY22" fmla="*/ 3671886 h 3671886"/>
              <a:gd name="connsiteX23" fmla="*/ 3832675 w 7665349"/>
              <a:gd name="connsiteY23" fmla="*/ 3671886 h 3671886"/>
              <a:gd name="connsiteX24" fmla="*/ 3124125 w 7665349"/>
              <a:gd name="connsiteY24" fmla="*/ 3671886 h 3671886"/>
              <a:gd name="connsiteX25" fmla="*/ 2673229 w 7665349"/>
              <a:gd name="connsiteY25" fmla="*/ 3671886 h 3671886"/>
              <a:gd name="connsiteX26" fmla="*/ 2222334 w 7665349"/>
              <a:gd name="connsiteY26" fmla="*/ 3671886 h 3671886"/>
              <a:gd name="connsiteX27" fmla="*/ 1513784 w 7665349"/>
              <a:gd name="connsiteY27" fmla="*/ 3671886 h 3671886"/>
              <a:gd name="connsiteX28" fmla="*/ 611993 w 7665349"/>
              <a:gd name="connsiteY28" fmla="*/ 3671886 h 3671886"/>
              <a:gd name="connsiteX29" fmla="*/ 0 w 7665349"/>
              <a:gd name="connsiteY29" fmla="*/ 3059893 h 3671886"/>
              <a:gd name="connsiteX30" fmla="*/ 0 w 7665349"/>
              <a:gd name="connsiteY30" fmla="*/ 2398960 h 3671886"/>
              <a:gd name="connsiteX31" fmla="*/ 0 w 7665349"/>
              <a:gd name="connsiteY31" fmla="*/ 1738027 h 3671886"/>
              <a:gd name="connsiteX32" fmla="*/ 0 w 7665349"/>
              <a:gd name="connsiteY32" fmla="*/ 1199489 h 3671886"/>
              <a:gd name="connsiteX33" fmla="*/ 0 w 7665349"/>
              <a:gd name="connsiteY33" fmla="*/ 611993 h 367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65349" h="3671886" fill="none" extrusionOk="0">
                <a:moveTo>
                  <a:pt x="0" y="611993"/>
                </a:moveTo>
                <a:cubicBezTo>
                  <a:pt x="-23665" y="322406"/>
                  <a:pt x="289512" y="42500"/>
                  <a:pt x="611993" y="0"/>
                </a:cubicBezTo>
                <a:cubicBezTo>
                  <a:pt x="866207" y="5525"/>
                  <a:pt x="1087098" y="-18504"/>
                  <a:pt x="1256129" y="0"/>
                </a:cubicBezTo>
                <a:cubicBezTo>
                  <a:pt x="1425160" y="18504"/>
                  <a:pt x="1516334" y="-379"/>
                  <a:pt x="1707025" y="0"/>
                </a:cubicBezTo>
                <a:cubicBezTo>
                  <a:pt x="1897716" y="379"/>
                  <a:pt x="2025775" y="-25253"/>
                  <a:pt x="2222334" y="0"/>
                </a:cubicBezTo>
                <a:cubicBezTo>
                  <a:pt x="2418893" y="25253"/>
                  <a:pt x="2491013" y="-15996"/>
                  <a:pt x="2673229" y="0"/>
                </a:cubicBezTo>
                <a:cubicBezTo>
                  <a:pt x="2855446" y="15996"/>
                  <a:pt x="3070573" y="3611"/>
                  <a:pt x="3381779" y="0"/>
                </a:cubicBezTo>
                <a:cubicBezTo>
                  <a:pt x="3692985" y="-3611"/>
                  <a:pt x="3925745" y="-33488"/>
                  <a:pt x="4154743" y="0"/>
                </a:cubicBezTo>
                <a:cubicBezTo>
                  <a:pt x="4383741" y="33488"/>
                  <a:pt x="4443918" y="-11230"/>
                  <a:pt x="4605638" y="0"/>
                </a:cubicBezTo>
                <a:cubicBezTo>
                  <a:pt x="4767359" y="11230"/>
                  <a:pt x="4917863" y="-22172"/>
                  <a:pt x="5120947" y="0"/>
                </a:cubicBezTo>
                <a:cubicBezTo>
                  <a:pt x="5324031" y="22172"/>
                  <a:pt x="5633643" y="33716"/>
                  <a:pt x="5829497" y="0"/>
                </a:cubicBezTo>
                <a:cubicBezTo>
                  <a:pt x="6025351" y="-33716"/>
                  <a:pt x="6212587" y="-16962"/>
                  <a:pt x="6409220" y="0"/>
                </a:cubicBezTo>
                <a:cubicBezTo>
                  <a:pt x="6605853" y="16962"/>
                  <a:pt x="6790158" y="-3899"/>
                  <a:pt x="7053356" y="0"/>
                </a:cubicBezTo>
                <a:cubicBezTo>
                  <a:pt x="7342017" y="16036"/>
                  <a:pt x="7666810" y="257588"/>
                  <a:pt x="7665349" y="611993"/>
                </a:cubicBezTo>
                <a:cubicBezTo>
                  <a:pt x="7685399" y="767856"/>
                  <a:pt x="7690485" y="973477"/>
                  <a:pt x="7665349" y="1272926"/>
                </a:cubicBezTo>
                <a:cubicBezTo>
                  <a:pt x="7640213" y="1572375"/>
                  <a:pt x="7645214" y="1634351"/>
                  <a:pt x="7665349" y="1811464"/>
                </a:cubicBezTo>
                <a:cubicBezTo>
                  <a:pt x="7685484" y="1988577"/>
                  <a:pt x="7686693" y="2184166"/>
                  <a:pt x="7665349" y="2350002"/>
                </a:cubicBezTo>
                <a:cubicBezTo>
                  <a:pt x="7644005" y="2515838"/>
                  <a:pt x="7652347" y="2908678"/>
                  <a:pt x="7665349" y="3059893"/>
                </a:cubicBezTo>
                <a:cubicBezTo>
                  <a:pt x="7677552" y="3393371"/>
                  <a:pt x="7385774" y="3680438"/>
                  <a:pt x="7053356" y="3671886"/>
                </a:cubicBezTo>
                <a:cubicBezTo>
                  <a:pt x="6916698" y="3689031"/>
                  <a:pt x="6674094" y="3674569"/>
                  <a:pt x="6538047" y="3671886"/>
                </a:cubicBezTo>
                <a:cubicBezTo>
                  <a:pt x="6402000" y="3669203"/>
                  <a:pt x="6111972" y="3637229"/>
                  <a:pt x="5765083" y="3671886"/>
                </a:cubicBezTo>
                <a:cubicBezTo>
                  <a:pt x="5418194" y="3706543"/>
                  <a:pt x="5331159" y="3641344"/>
                  <a:pt x="5120947" y="3671886"/>
                </a:cubicBezTo>
                <a:cubicBezTo>
                  <a:pt x="4910735" y="3702428"/>
                  <a:pt x="4753432" y="3702931"/>
                  <a:pt x="4412397" y="3671886"/>
                </a:cubicBezTo>
                <a:cubicBezTo>
                  <a:pt x="4071362" y="3640842"/>
                  <a:pt x="4006644" y="3678524"/>
                  <a:pt x="3832675" y="3671886"/>
                </a:cubicBezTo>
                <a:cubicBezTo>
                  <a:pt x="3658706" y="3665248"/>
                  <a:pt x="3457659" y="3686841"/>
                  <a:pt x="3124125" y="3671886"/>
                </a:cubicBezTo>
                <a:cubicBezTo>
                  <a:pt x="2790591" y="3656932"/>
                  <a:pt x="2812228" y="3690071"/>
                  <a:pt x="2673229" y="3671886"/>
                </a:cubicBezTo>
                <a:cubicBezTo>
                  <a:pt x="2534230" y="3653701"/>
                  <a:pt x="2350903" y="3668346"/>
                  <a:pt x="2222334" y="3671886"/>
                </a:cubicBezTo>
                <a:cubicBezTo>
                  <a:pt x="2093765" y="3675426"/>
                  <a:pt x="1813547" y="3695168"/>
                  <a:pt x="1513784" y="3671886"/>
                </a:cubicBezTo>
                <a:cubicBezTo>
                  <a:pt x="1214021" y="3648605"/>
                  <a:pt x="1037020" y="3680893"/>
                  <a:pt x="611993" y="3671886"/>
                </a:cubicBezTo>
                <a:cubicBezTo>
                  <a:pt x="281344" y="3701019"/>
                  <a:pt x="-64773" y="3379131"/>
                  <a:pt x="0" y="3059893"/>
                </a:cubicBezTo>
                <a:cubicBezTo>
                  <a:pt x="4301" y="2900414"/>
                  <a:pt x="-12464" y="2543522"/>
                  <a:pt x="0" y="2398960"/>
                </a:cubicBezTo>
                <a:cubicBezTo>
                  <a:pt x="12464" y="2254398"/>
                  <a:pt x="-28580" y="1955657"/>
                  <a:pt x="0" y="1738027"/>
                </a:cubicBezTo>
                <a:cubicBezTo>
                  <a:pt x="28580" y="1520397"/>
                  <a:pt x="-11318" y="1409207"/>
                  <a:pt x="0" y="1199489"/>
                </a:cubicBezTo>
                <a:cubicBezTo>
                  <a:pt x="11318" y="989771"/>
                  <a:pt x="7255" y="858073"/>
                  <a:pt x="0" y="611993"/>
                </a:cubicBezTo>
                <a:close/>
              </a:path>
              <a:path w="7665349" h="3671886" stroke="0" extrusionOk="0">
                <a:moveTo>
                  <a:pt x="0" y="611993"/>
                </a:moveTo>
                <a:cubicBezTo>
                  <a:pt x="71016" y="299571"/>
                  <a:pt x="260872" y="-75609"/>
                  <a:pt x="611993" y="0"/>
                </a:cubicBezTo>
                <a:cubicBezTo>
                  <a:pt x="727591" y="-16651"/>
                  <a:pt x="957556" y="13752"/>
                  <a:pt x="1127302" y="0"/>
                </a:cubicBezTo>
                <a:cubicBezTo>
                  <a:pt x="1297048" y="-13752"/>
                  <a:pt x="1444950" y="-8383"/>
                  <a:pt x="1642611" y="0"/>
                </a:cubicBezTo>
                <a:cubicBezTo>
                  <a:pt x="1840272" y="8383"/>
                  <a:pt x="2192433" y="25101"/>
                  <a:pt x="2351161" y="0"/>
                </a:cubicBezTo>
                <a:cubicBezTo>
                  <a:pt x="2509889" y="-25101"/>
                  <a:pt x="2927600" y="-6108"/>
                  <a:pt x="3124125" y="0"/>
                </a:cubicBezTo>
                <a:cubicBezTo>
                  <a:pt x="3320650" y="6108"/>
                  <a:pt x="3518887" y="-6944"/>
                  <a:pt x="3768261" y="0"/>
                </a:cubicBezTo>
                <a:cubicBezTo>
                  <a:pt x="4017635" y="6944"/>
                  <a:pt x="4097380" y="-17223"/>
                  <a:pt x="4347984" y="0"/>
                </a:cubicBezTo>
                <a:cubicBezTo>
                  <a:pt x="4598588" y="17223"/>
                  <a:pt x="4597768" y="-7793"/>
                  <a:pt x="4798879" y="0"/>
                </a:cubicBezTo>
                <a:cubicBezTo>
                  <a:pt x="4999991" y="7793"/>
                  <a:pt x="5121712" y="-38"/>
                  <a:pt x="5443015" y="0"/>
                </a:cubicBezTo>
                <a:cubicBezTo>
                  <a:pt x="5764318" y="38"/>
                  <a:pt x="5775300" y="-23214"/>
                  <a:pt x="6087152" y="0"/>
                </a:cubicBezTo>
                <a:cubicBezTo>
                  <a:pt x="6399004" y="23214"/>
                  <a:pt x="6726519" y="17350"/>
                  <a:pt x="7053356" y="0"/>
                </a:cubicBezTo>
                <a:cubicBezTo>
                  <a:pt x="7367857" y="-69858"/>
                  <a:pt x="7654507" y="308271"/>
                  <a:pt x="7665349" y="611993"/>
                </a:cubicBezTo>
                <a:cubicBezTo>
                  <a:pt x="7642420" y="876213"/>
                  <a:pt x="7670379" y="896179"/>
                  <a:pt x="7665349" y="1175010"/>
                </a:cubicBezTo>
                <a:cubicBezTo>
                  <a:pt x="7660319" y="1453841"/>
                  <a:pt x="7691972" y="1555927"/>
                  <a:pt x="7665349" y="1762506"/>
                </a:cubicBezTo>
                <a:cubicBezTo>
                  <a:pt x="7638726" y="1969085"/>
                  <a:pt x="7647745" y="2126366"/>
                  <a:pt x="7665349" y="2325523"/>
                </a:cubicBezTo>
                <a:cubicBezTo>
                  <a:pt x="7682953" y="2524680"/>
                  <a:pt x="7674750" y="2798193"/>
                  <a:pt x="7665349" y="3059893"/>
                </a:cubicBezTo>
                <a:cubicBezTo>
                  <a:pt x="7734700" y="3419677"/>
                  <a:pt x="7351985" y="3663824"/>
                  <a:pt x="7053356" y="3671886"/>
                </a:cubicBezTo>
                <a:cubicBezTo>
                  <a:pt x="6889200" y="3646981"/>
                  <a:pt x="6658540" y="3687519"/>
                  <a:pt x="6280392" y="3671886"/>
                </a:cubicBezTo>
                <a:cubicBezTo>
                  <a:pt x="5902244" y="3656253"/>
                  <a:pt x="5813067" y="3657774"/>
                  <a:pt x="5507429" y="3671886"/>
                </a:cubicBezTo>
                <a:cubicBezTo>
                  <a:pt x="5201791" y="3685998"/>
                  <a:pt x="5211329" y="3669692"/>
                  <a:pt x="4992120" y="3671886"/>
                </a:cubicBezTo>
                <a:cubicBezTo>
                  <a:pt x="4772911" y="3674080"/>
                  <a:pt x="4607315" y="3684560"/>
                  <a:pt x="4283570" y="3671886"/>
                </a:cubicBezTo>
                <a:cubicBezTo>
                  <a:pt x="3959825" y="3659213"/>
                  <a:pt x="3970945" y="3666258"/>
                  <a:pt x="3832675" y="3671886"/>
                </a:cubicBezTo>
                <a:cubicBezTo>
                  <a:pt x="3694406" y="3677514"/>
                  <a:pt x="3355101" y="3659429"/>
                  <a:pt x="3059711" y="3671886"/>
                </a:cubicBezTo>
                <a:cubicBezTo>
                  <a:pt x="2764321" y="3684343"/>
                  <a:pt x="2590224" y="3691946"/>
                  <a:pt x="2415575" y="3671886"/>
                </a:cubicBezTo>
                <a:cubicBezTo>
                  <a:pt x="2240926" y="3651826"/>
                  <a:pt x="1987348" y="3681017"/>
                  <a:pt x="1707025" y="3671886"/>
                </a:cubicBezTo>
                <a:cubicBezTo>
                  <a:pt x="1426702" y="3662756"/>
                  <a:pt x="1011383" y="3665372"/>
                  <a:pt x="611993" y="3671886"/>
                </a:cubicBezTo>
                <a:cubicBezTo>
                  <a:pt x="275099" y="3623813"/>
                  <a:pt x="-65576" y="3431454"/>
                  <a:pt x="0" y="3059893"/>
                </a:cubicBezTo>
                <a:cubicBezTo>
                  <a:pt x="-830" y="2937643"/>
                  <a:pt x="5545" y="2750759"/>
                  <a:pt x="0" y="2521355"/>
                </a:cubicBezTo>
                <a:cubicBezTo>
                  <a:pt x="-5545" y="2291951"/>
                  <a:pt x="-14317" y="2177829"/>
                  <a:pt x="0" y="1982817"/>
                </a:cubicBezTo>
                <a:cubicBezTo>
                  <a:pt x="14317" y="1787805"/>
                  <a:pt x="1593" y="1667153"/>
                  <a:pt x="0" y="1419800"/>
                </a:cubicBezTo>
                <a:cubicBezTo>
                  <a:pt x="-1593" y="1172447"/>
                  <a:pt x="66" y="789816"/>
                  <a:pt x="0" y="611993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26DC2F03-959E-1E4A-7AAD-1C96D02E629A}"/>
              </a:ext>
            </a:extLst>
          </p:cNvPr>
          <p:cNvGrpSpPr/>
          <p:nvPr/>
        </p:nvGrpSpPr>
        <p:grpSpPr>
          <a:xfrm>
            <a:off x="-6954387" y="520534"/>
            <a:ext cx="6832978" cy="7568337"/>
            <a:chOff x="-4423903" y="2165146"/>
            <a:chExt cx="4353262" cy="4692854"/>
          </a:xfrm>
        </p:grpSpPr>
        <p:pic>
          <p:nvPicPr>
            <p:cNvPr id="14" name="Hình ảnh 13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6CFCEDD6-D50C-3F3D-A140-01B059150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EE992F02-45FF-1800-03E2-D88850562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206BD51-BBDF-079A-C55D-970D3EFA0F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3551589" y="0"/>
            <a:ext cx="1037306" cy="1106305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CD5288F4-A05D-F44C-08FF-D225BDE7C7A8}"/>
              </a:ext>
            </a:extLst>
          </p:cNvPr>
          <p:cNvSpPr txBox="1"/>
          <p:nvPr/>
        </p:nvSpPr>
        <p:spPr>
          <a:xfrm>
            <a:off x="4164315" y="520534"/>
            <a:ext cx="72513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 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Cảm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ơn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các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bạn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đã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cùng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mình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gửi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tặng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những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quả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táo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yêu thương </a:t>
            </a:r>
            <a:r>
              <a:rPr lang="en-US" sz="5000" b="1" dirty="0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này</a:t>
            </a:r>
            <a:r>
              <a:rPr lang="en-US" sz="5000" b="1" dirty="0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b="1" err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đến</a:t>
            </a:r>
            <a:r>
              <a:rPr lang="en-US" sz="5000" b="1">
                <a:ln w="0"/>
                <a:solidFill>
                  <a:srgbClr val="C71A29"/>
                </a:solidFill>
                <a:latin typeface="+mj-lt"/>
                <a:ea typeface="LNTH-LuoLuoNotangYuanTi 1" pitchFamily="2" charset="-128"/>
                <a:cs typeface="LNTH-LuoLuoNotangYuanTi 1" pitchFamily="2" charset="-128"/>
              </a:rPr>
              <a:t> người bạn hàng xóm mới!</a:t>
            </a:r>
            <a:endParaRPr lang="en-US" sz="5000" b="1" dirty="0">
              <a:ln w="0"/>
              <a:solidFill>
                <a:srgbClr val="C71A29"/>
              </a:solidFill>
              <a:latin typeface="+mj-lt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A0F9292-B053-8435-FF5A-56E930ACB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-1019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2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664 -0.01899 0.01523 -0.03704 0.03177 -0.03704 C 0.05039 -0.03704 0.05651 -0.01899 0.06302 3.7037E-6 C 0.07135 0.02106 0.0776 0.04189 0.0983 0.04189 C 0.11731 0.04189 0.1233 0.02106 0.13164 3.7037E-6 C 0.1358 -0.01899 0.14401 -0.03704 0.16276 -0.03704 C 0.17929 -0.03704 0.18789 -0.01899 0.19414 3.7037E-6 C 0.20039 0.02106 0.20859 0.04189 0.22734 0.04189 C 0.24583 0.04189 0.26054 3.7037E-6 0.26054 0.00023 C 0.26666 -0.01899 0.27291 -0.03704 0.29166 -0.03704 C 0.31028 -0.03704 0.3164 -0.01899 0.32252 3.7037E-6 C 0.33099 0.02106 0.33711 0.04189 0.35781 0.04189 C 0.37669 0.04189 0.38268 0.02106 0.38906 3.7037E-6 C 0.39752 -0.01899 0.40377 -0.03704 0.42252 -0.03704 C 0.43906 -0.03704 0.44739 -0.01899 0.45364 3.7037E-6 C 0.45989 0.02106 0.46836 0.04189 0.48698 0.04189 C 0.50559 0.04189 0.51198 0.02106 0.52057 3.7037E-6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DC60280D-538D-3D33-C731-40BB64E6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05E67A-10D7-2E0D-FAE8-A8E6FEDFE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2" y="227293"/>
            <a:ext cx="1065063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D8308D0-400C-1FFE-4BD5-48D314A0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595910C-3405-1DEB-600C-22C29B00B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67" b="93704" l="12083" r="73750">
                        <a14:foregroundMark x1="28333" y1="18241" x2="21354" y2="17222"/>
                        <a14:foregroundMark x1="17031" y1="17500" x2="20938" y2="18056"/>
                        <a14:foregroundMark x1="32344" y1="18611" x2="37865" y2="18611"/>
                        <a14:foregroundMark x1="37865" y1="18611" x2="40208" y2="19259"/>
                        <a14:foregroundMark x1="32552" y1="17037" x2="32552" y2="17037"/>
                        <a14:foregroundMark x1="15990" y1="16481" x2="15990" y2="16481"/>
                        <a14:foregroundMark x1="13333" y1="89537" x2="13333" y2="89537"/>
                        <a14:foregroundMark x1="13646" y1="91296" x2="13646" y2="91296"/>
                        <a14:foregroundMark x1="72448" y1="61667" x2="72448" y2="61667"/>
                        <a14:foregroundMark x1="67708" y1="93704" x2="67708" y2="93704"/>
                        <a14:foregroundMark x1="73073" y1="62870" x2="73073" y2="62870"/>
                        <a14:foregroundMark x1="32240" y1="16019" x2="32240" y2="16019"/>
                        <a14:foregroundMark x1="15469" y1="14259" x2="15469" y2="14259"/>
                        <a14:foregroundMark x1="12083" y1="89074" x2="12083" y2="89074"/>
                        <a14:backgroundMark x1="37604" y1="61667" x2="39948" y2="66852"/>
                        <a14:backgroundMark x1="39427" y1="35926" x2="43438" y2="45556"/>
                        <a14:backgroundMark x1="33021" y1="66852" x2="40417" y2="73333"/>
                        <a14:backgroundMark x1="32240" y1="48889" x2="32240" y2="53704"/>
                        <a14:backgroundMark x1="32135" y1="27222" x2="32135" y2="27222"/>
                        <a14:backgroundMark x1="32344" y1="24630" x2="32708" y2="31019"/>
                        <a14:backgroundMark x1="46563" y1="27037" x2="46458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" t="8410" r="18309" b="1846"/>
          <a:stretch/>
        </p:blipFill>
        <p:spPr>
          <a:xfrm>
            <a:off x="-1047734" y="1910691"/>
            <a:ext cx="8133722" cy="534309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9FFFB7-E53F-B70D-982B-1D1EDFA37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46667" y1="19630" x2="46823" y2="22315"/>
                        <a14:backgroundMark x1="50677" y1="57963" x2="49010" y2="58148"/>
                        <a14:backgroundMark x1="46198" y1="23981" x2="46198" y2="23981"/>
                        <a14:backgroundMark x1="47344" y1="23056" x2="45938" y2="2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23310" r="47505" b="9792"/>
          <a:stretch/>
        </p:blipFill>
        <p:spPr>
          <a:xfrm rot="166858" flipH="1">
            <a:off x="1119638" y="2679818"/>
            <a:ext cx="3234519" cy="398287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EC256FF-E2DB-6141-1102-1E2D357915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56979" y1="53333" x2="59427" y2="59352"/>
                        <a14:foregroundMark x1="48854" y1="58889" x2="48854" y2="58889"/>
                        <a14:backgroundMark x1="48646" y1="43704" x2="47865" y2="43333"/>
                        <a14:backgroundMark x1="46302" y1="31111" x2="46667" y2="34352"/>
                        <a14:backgroundMark x1="46302" y1="22685" x2="46302" y2="22685"/>
                        <a14:backgroundMark x1="46406" y1="22685" x2="46927" y2="22685"/>
                        <a14:backgroundMark x1="47344" y1="22407" x2="4619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21056" r="32032" b="9792"/>
          <a:stretch/>
        </p:blipFill>
        <p:spPr>
          <a:xfrm>
            <a:off x="3525264" y="2638853"/>
            <a:ext cx="2334327" cy="4117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91E77-73E3-2AF8-E901-BCD862D1D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4108" y="260470"/>
            <a:ext cx="811447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090055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/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395754" y="563972"/>
            <a:ext cx="7047487" cy="2604259"/>
          </a:xfrm>
          <a:custGeom>
            <a:avLst/>
            <a:gdLst>
              <a:gd name="connsiteX0" fmla="*/ 0 w 7047487"/>
              <a:gd name="connsiteY0" fmla="*/ 434052 h 2604259"/>
              <a:gd name="connsiteX1" fmla="*/ 434052 w 7047487"/>
              <a:gd name="connsiteY1" fmla="*/ 0 h 2604259"/>
              <a:gd name="connsiteX2" fmla="*/ 997062 w 7047487"/>
              <a:gd name="connsiteY2" fmla="*/ 0 h 2604259"/>
              <a:gd name="connsiteX3" fmla="*/ 1621867 w 7047487"/>
              <a:gd name="connsiteY3" fmla="*/ 0 h 2604259"/>
              <a:gd name="connsiteX4" fmla="*/ 2184877 w 7047487"/>
              <a:gd name="connsiteY4" fmla="*/ 0 h 2604259"/>
              <a:gd name="connsiteX5" fmla="*/ 2995063 w 7047487"/>
              <a:gd name="connsiteY5" fmla="*/ 0 h 2604259"/>
              <a:gd name="connsiteX6" fmla="*/ 3496280 w 7047487"/>
              <a:gd name="connsiteY6" fmla="*/ 0 h 2604259"/>
              <a:gd name="connsiteX7" fmla="*/ 4059290 w 7047487"/>
              <a:gd name="connsiteY7" fmla="*/ 0 h 2604259"/>
              <a:gd name="connsiteX8" fmla="*/ 4560507 w 7047487"/>
              <a:gd name="connsiteY8" fmla="*/ 0 h 2604259"/>
              <a:gd name="connsiteX9" fmla="*/ 5308899 w 7047487"/>
              <a:gd name="connsiteY9" fmla="*/ 0 h 2604259"/>
              <a:gd name="connsiteX10" fmla="*/ 6613435 w 7047487"/>
              <a:gd name="connsiteY10" fmla="*/ 0 h 2604259"/>
              <a:gd name="connsiteX11" fmla="*/ 7047487 w 7047487"/>
              <a:gd name="connsiteY11" fmla="*/ 434052 h 2604259"/>
              <a:gd name="connsiteX12" fmla="*/ 7047487 w 7047487"/>
              <a:gd name="connsiteY12" fmla="*/ 1012770 h 2604259"/>
              <a:gd name="connsiteX13" fmla="*/ 7047487 w 7047487"/>
              <a:gd name="connsiteY13" fmla="*/ 1574127 h 2604259"/>
              <a:gd name="connsiteX14" fmla="*/ 7047487 w 7047487"/>
              <a:gd name="connsiteY14" fmla="*/ 2170207 h 2604259"/>
              <a:gd name="connsiteX15" fmla="*/ 6613435 w 7047487"/>
              <a:gd name="connsiteY15" fmla="*/ 2604259 h 2604259"/>
              <a:gd name="connsiteX16" fmla="*/ 5803249 w 7047487"/>
              <a:gd name="connsiteY16" fmla="*/ 2604259 h 2604259"/>
              <a:gd name="connsiteX17" fmla="*/ 5302033 w 7047487"/>
              <a:gd name="connsiteY17" fmla="*/ 2604259 h 2604259"/>
              <a:gd name="connsiteX18" fmla="*/ 4800816 w 7047487"/>
              <a:gd name="connsiteY18" fmla="*/ 2604259 h 2604259"/>
              <a:gd name="connsiteX19" fmla="*/ 4237806 w 7047487"/>
              <a:gd name="connsiteY19" fmla="*/ 2604259 h 2604259"/>
              <a:gd name="connsiteX20" fmla="*/ 3551207 w 7047487"/>
              <a:gd name="connsiteY20" fmla="*/ 2604259 h 2604259"/>
              <a:gd name="connsiteX21" fmla="*/ 3049991 w 7047487"/>
              <a:gd name="connsiteY21" fmla="*/ 2604259 h 2604259"/>
              <a:gd name="connsiteX22" fmla="*/ 2363393 w 7047487"/>
              <a:gd name="connsiteY22" fmla="*/ 2604259 h 2604259"/>
              <a:gd name="connsiteX23" fmla="*/ 1553207 w 7047487"/>
              <a:gd name="connsiteY23" fmla="*/ 2604259 h 2604259"/>
              <a:gd name="connsiteX24" fmla="*/ 434052 w 7047487"/>
              <a:gd name="connsiteY24" fmla="*/ 2604259 h 2604259"/>
              <a:gd name="connsiteX25" fmla="*/ 0 w 7047487"/>
              <a:gd name="connsiteY25" fmla="*/ 2170207 h 2604259"/>
              <a:gd name="connsiteX26" fmla="*/ 0 w 7047487"/>
              <a:gd name="connsiteY26" fmla="*/ 1556766 h 2604259"/>
              <a:gd name="connsiteX27" fmla="*/ 0 w 7047487"/>
              <a:gd name="connsiteY27" fmla="*/ 1030132 h 2604259"/>
              <a:gd name="connsiteX28" fmla="*/ 0 w 7047487"/>
              <a:gd name="connsiteY28" fmla="*/ 434052 h 2604259"/>
              <a:gd name="connsiteX0" fmla="*/ 0 w 7047487"/>
              <a:gd name="connsiteY0" fmla="*/ 434052 h 2604259"/>
              <a:gd name="connsiteX1" fmla="*/ 434052 w 7047487"/>
              <a:gd name="connsiteY1" fmla="*/ 0 h 2604259"/>
              <a:gd name="connsiteX2" fmla="*/ 997062 w 7047487"/>
              <a:gd name="connsiteY2" fmla="*/ 0 h 2604259"/>
              <a:gd name="connsiteX3" fmla="*/ 1560073 w 7047487"/>
              <a:gd name="connsiteY3" fmla="*/ 0 h 2604259"/>
              <a:gd name="connsiteX4" fmla="*/ 2308465 w 7047487"/>
              <a:gd name="connsiteY4" fmla="*/ 0 h 2604259"/>
              <a:gd name="connsiteX5" fmla="*/ 3118651 w 7047487"/>
              <a:gd name="connsiteY5" fmla="*/ 0 h 2604259"/>
              <a:gd name="connsiteX6" fmla="*/ 3805249 w 7047487"/>
              <a:gd name="connsiteY6" fmla="*/ 0 h 2604259"/>
              <a:gd name="connsiteX7" fmla="*/ 4430053 w 7047487"/>
              <a:gd name="connsiteY7" fmla="*/ 0 h 2604259"/>
              <a:gd name="connsiteX8" fmla="*/ 4931270 w 7047487"/>
              <a:gd name="connsiteY8" fmla="*/ 0 h 2604259"/>
              <a:gd name="connsiteX9" fmla="*/ 5617868 w 7047487"/>
              <a:gd name="connsiteY9" fmla="*/ 0 h 2604259"/>
              <a:gd name="connsiteX10" fmla="*/ 6613435 w 7047487"/>
              <a:gd name="connsiteY10" fmla="*/ 0 h 2604259"/>
              <a:gd name="connsiteX11" fmla="*/ 7047487 w 7047487"/>
              <a:gd name="connsiteY11" fmla="*/ 434052 h 2604259"/>
              <a:gd name="connsiteX12" fmla="*/ 7047487 w 7047487"/>
              <a:gd name="connsiteY12" fmla="*/ 1047493 h 2604259"/>
              <a:gd name="connsiteX13" fmla="*/ 7047487 w 7047487"/>
              <a:gd name="connsiteY13" fmla="*/ 1660935 h 2604259"/>
              <a:gd name="connsiteX14" fmla="*/ 7047487 w 7047487"/>
              <a:gd name="connsiteY14" fmla="*/ 2170207 h 2604259"/>
              <a:gd name="connsiteX15" fmla="*/ 6613435 w 7047487"/>
              <a:gd name="connsiteY15" fmla="*/ 2604259 h 2604259"/>
              <a:gd name="connsiteX16" fmla="*/ 5803249 w 7047487"/>
              <a:gd name="connsiteY16" fmla="*/ 2604259 h 2604259"/>
              <a:gd name="connsiteX17" fmla="*/ 5302033 w 7047487"/>
              <a:gd name="connsiteY17" fmla="*/ 2604259 h 2604259"/>
              <a:gd name="connsiteX18" fmla="*/ 4553641 w 7047487"/>
              <a:gd name="connsiteY18" fmla="*/ 2604259 h 2604259"/>
              <a:gd name="connsiteX19" fmla="*/ 3743455 w 7047487"/>
              <a:gd name="connsiteY19" fmla="*/ 2604259 h 2604259"/>
              <a:gd name="connsiteX20" fmla="*/ 3180444 w 7047487"/>
              <a:gd name="connsiteY20" fmla="*/ 2604259 h 2604259"/>
              <a:gd name="connsiteX21" fmla="*/ 2432053 w 7047487"/>
              <a:gd name="connsiteY21" fmla="*/ 2604259 h 2604259"/>
              <a:gd name="connsiteX22" fmla="*/ 1930836 w 7047487"/>
              <a:gd name="connsiteY22" fmla="*/ 2604259 h 2604259"/>
              <a:gd name="connsiteX23" fmla="*/ 1120650 w 7047487"/>
              <a:gd name="connsiteY23" fmla="*/ 2604259 h 2604259"/>
              <a:gd name="connsiteX24" fmla="*/ 434052 w 7047487"/>
              <a:gd name="connsiteY24" fmla="*/ 2604259 h 2604259"/>
              <a:gd name="connsiteX25" fmla="*/ 0 w 7047487"/>
              <a:gd name="connsiteY25" fmla="*/ 2170207 h 2604259"/>
              <a:gd name="connsiteX26" fmla="*/ 0 w 7047487"/>
              <a:gd name="connsiteY26" fmla="*/ 1591489 h 2604259"/>
              <a:gd name="connsiteX27" fmla="*/ 0 w 7047487"/>
              <a:gd name="connsiteY27" fmla="*/ 1030132 h 2604259"/>
              <a:gd name="connsiteX28" fmla="*/ 0 w 7047487"/>
              <a:gd name="connsiteY28" fmla="*/ 434052 h 260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47487" h="2604259" fill="none" extrusionOk="0">
                <a:moveTo>
                  <a:pt x="0" y="434052"/>
                </a:moveTo>
                <a:cubicBezTo>
                  <a:pt x="61440" y="169968"/>
                  <a:pt x="173789" y="-51885"/>
                  <a:pt x="434052" y="0"/>
                </a:cubicBezTo>
                <a:cubicBezTo>
                  <a:pt x="633753" y="-18420"/>
                  <a:pt x="882424" y="96"/>
                  <a:pt x="997062" y="0"/>
                </a:cubicBezTo>
                <a:cubicBezTo>
                  <a:pt x="1130300" y="-12951"/>
                  <a:pt x="1463032" y="-43557"/>
                  <a:pt x="1621867" y="0"/>
                </a:cubicBezTo>
                <a:cubicBezTo>
                  <a:pt x="1765262" y="33051"/>
                  <a:pt x="1991773" y="-9954"/>
                  <a:pt x="2184877" y="0"/>
                </a:cubicBezTo>
                <a:cubicBezTo>
                  <a:pt x="2396647" y="3266"/>
                  <a:pt x="2800825" y="17973"/>
                  <a:pt x="2995063" y="0"/>
                </a:cubicBezTo>
                <a:cubicBezTo>
                  <a:pt x="3173386" y="-59958"/>
                  <a:pt x="3342105" y="5301"/>
                  <a:pt x="3496280" y="0"/>
                </a:cubicBezTo>
                <a:cubicBezTo>
                  <a:pt x="3671230" y="38722"/>
                  <a:pt x="3898497" y="-4297"/>
                  <a:pt x="4059290" y="0"/>
                </a:cubicBezTo>
                <a:cubicBezTo>
                  <a:pt x="4194095" y="4719"/>
                  <a:pt x="4428962" y="2273"/>
                  <a:pt x="4560507" y="0"/>
                </a:cubicBezTo>
                <a:cubicBezTo>
                  <a:pt x="4664711" y="17841"/>
                  <a:pt x="4988602" y="-12301"/>
                  <a:pt x="5308899" y="0"/>
                </a:cubicBezTo>
                <a:cubicBezTo>
                  <a:pt x="5592913" y="38517"/>
                  <a:pt x="6032601" y="38178"/>
                  <a:pt x="6613435" y="0"/>
                </a:cubicBezTo>
                <a:cubicBezTo>
                  <a:pt x="6824278" y="-7129"/>
                  <a:pt x="7084638" y="247324"/>
                  <a:pt x="7047487" y="434052"/>
                </a:cubicBezTo>
                <a:cubicBezTo>
                  <a:pt x="7036716" y="684191"/>
                  <a:pt x="7033849" y="837097"/>
                  <a:pt x="7047487" y="1012770"/>
                </a:cubicBezTo>
                <a:cubicBezTo>
                  <a:pt x="7081021" y="1195496"/>
                  <a:pt x="7067785" y="1434171"/>
                  <a:pt x="7047487" y="1574127"/>
                </a:cubicBezTo>
                <a:cubicBezTo>
                  <a:pt x="7037366" y="1713484"/>
                  <a:pt x="7050593" y="2028552"/>
                  <a:pt x="7047487" y="2170207"/>
                </a:cubicBezTo>
                <a:cubicBezTo>
                  <a:pt x="7029104" y="2402836"/>
                  <a:pt x="6854248" y="2578283"/>
                  <a:pt x="6613435" y="2604259"/>
                </a:cubicBezTo>
                <a:cubicBezTo>
                  <a:pt x="6250785" y="2637974"/>
                  <a:pt x="6132074" y="2613449"/>
                  <a:pt x="5803249" y="2604259"/>
                </a:cubicBezTo>
                <a:cubicBezTo>
                  <a:pt x="5495404" y="2613836"/>
                  <a:pt x="5518068" y="2605933"/>
                  <a:pt x="5302033" y="2604259"/>
                </a:cubicBezTo>
                <a:cubicBezTo>
                  <a:pt x="5096583" y="2591345"/>
                  <a:pt x="5029401" y="2618394"/>
                  <a:pt x="4800816" y="2604259"/>
                </a:cubicBezTo>
                <a:cubicBezTo>
                  <a:pt x="4573610" y="2618155"/>
                  <a:pt x="4396448" y="2630678"/>
                  <a:pt x="4237806" y="2604259"/>
                </a:cubicBezTo>
                <a:cubicBezTo>
                  <a:pt x="4055150" y="2575013"/>
                  <a:pt x="3854436" y="2547315"/>
                  <a:pt x="3551207" y="2604259"/>
                </a:cubicBezTo>
                <a:cubicBezTo>
                  <a:pt x="3264060" y="2616611"/>
                  <a:pt x="3279266" y="2623646"/>
                  <a:pt x="3049991" y="2604259"/>
                </a:cubicBezTo>
                <a:cubicBezTo>
                  <a:pt x="2812374" y="2605120"/>
                  <a:pt x="2565650" y="2592958"/>
                  <a:pt x="2363393" y="2604259"/>
                </a:cubicBezTo>
                <a:cubicBezTo>
                  <a:pt x="2120913" y="2613612"/>
                  <a:pt x="1725252" y="2574609"/>
                  <a:pt x="1553207" y="2604259"/>
                </a:cubicBezTo>
                <a:cubicBezTo>
                  <a:pt x="1407968" y="2545295"/>
                  <a:pt x="864959" y="2601294"/>
                  <a:pt x="434052" y="2604259"/>
                </a:cubicBezTo>
                <a:cubicBezTo>
                  <a:pt x="256822" y="2591443"/>
                  <a:pt x="58018" y="2364402"/>
                  <a:pt x="0" y="2170207"/>
                </a:cubicBezTo>
                <a:cubicBezTo>
                  <a:pt x="-22037" y="1866273"/>
                  <a:pt x="6230" y="1844627"/>
                  <a:pt x="0" y="1556766"/>
                </a:cubicBezTo>
                <a:cubicBezTo>
                  <a:pt x="-23299" y="1272578"/>
                  <a:pt x="-10514" y="1178267"/>
                  <a:pt x="0" y="1030132"/>
                </a:cubicBezTo>
                <a:cubicBezTo>
                  <a:pt x="833" y="840263"/>
                  <a:pt x="-39096" y="572185"/>
                  <a:pt x="0" y="434052"/>
                </a:cubicBezTo>
                <a:close/>
              </a:path>
              <a:path w="7047487" h="2604259" stroke="0" extrusionOk="0">
                <a:moveTo>
                  <a:pt x="0" y="434052"/>
                </a:moveTo>
                <a:cubicBezTo>
                  <a:pt x="-1648" y="208224"/>
                  <a:pt x="240593" y="-46068"/>
                  <a:pt x="434052" y="0"/>
                </a:cubicBezTo>
                <a:cubicBezTo>
                  <a:pt x="715331" y="-33931"/>
                  <a:pt x="795858" y="-8949"/>
                  <a:pt x="997062" y="0"/>
                </a:cubicBezTo>
                <a:cubicBezTo>
                  <a:pt x="1222080" y="8425"/>
                  <a:pt x="1316469" y="3981"/>
                  <a:pt x="1560073" y="0"/>
                </a:cubicBezTo>
                <a:cubicBezTo>
                  <a:pt x="1800466" y="-1399"/>
                  <a:pt x="1969273" y="33020"/>
                  <a:pt x="2308465" y="0"/>
                </a:cubicBezTo>
                <a:cubicBezTo>
                  <a:pt x="2622571" y="-6501"/>
                  <a:pt x="2920621" y="-16896"/>
                  <a:pt x="3118651" y="0"/>
                </a:cubicBezTo>
                <a:cubicBezTo>
                  <a:pt x="3260624" y="-2615"/>
                  <a:pt x="3532284" y="1998"/>
                  <a:pt x="3805249" y="0"/>
                </a:cubicBezTo>
                <a:cubicBezTo>
                  <a:pt x="4051725" y="-11743"/>
                  <a:pt x="4153969" y="28294"/>
                  <a:pt x="4430053" y="0"/>
                </a:cubicBezTo>
                <a:cubicBezTo>
                  <a:pt x="4692664" y="-15552"/>
                  <a:pt x="4816513" y="-1221"/>
                  <a:pt x="4931270" y="0"/>
                </a:cubicBezTo>
                <a:cubicBezTo>
                  <a:pt x="5082950" y="1650"/>
                  <a:pt x="5290180" y="41263"/>
                  <a:pt x="5617868" y="0"/>
                </a:cubicBezTo>
                <a:cubicBezTo>
                  <a:pt x="5995045" y="9862"/>
                  <a:pt x="6243729" y="111344"/>
                  <a:pt x="6613435" y="0"/>
                </a:cubicBezTo>
                <a:cubicBezTo>
                  <a:pt x="6838132" y="11521"/>
                  <a:pt x="7094572" y="163146"/>
                  <a:pt x="7047487" y="434052"/>
                </a:cubicBezTo>
                <a:cubicBezTo>
                  <a:pt x="7091053" y="648123"/>
                  <a:pt x="7016007" y="747337"/>
                  <a:pt x="7047487" y="1047493"/>
                </a:cubicBezTo>
                <a:cubicBezTo>
                  <a:pt x="7060134" y="1310779"/>
                  <a:pt x="7065775" y="1513321"/>
                  <a:pt x="7047487" y="1660935"/>
                </a:cubicBezTo>
                <a:cubicBezTo>
                  <a:pt x="7036645" y="1814338"/>
                  <a:pt x="7021357" y="2046354"/>
                  <a:pt x="7047487" y="2170207"/>
                </a:cubicBezTo>
                <a:cubicBezTo>
                  <a:pt x="7062103" y="2376236"/>
                  <a:pt x="6809455" y="2618790"/>
                  <a:pt x="6613435" y="2604259"/>
                </a:cubicBezTo>
                <a:cubicBezTo>
                  <a:pt x="6311075" y="2611210"/>
                  <a:pt x="6123729" y="2560821"/>
                  <a:pt x="5803249" y="2604259"/>
                </a:cubicBezTo>
                <a:cubicBezTo>
                  <a:pt x="5485203" y="2639328"/>
                  <a:pt x="5455034" y="2621280"/>
                  <a:pt x="5302033" y="2604259"/>
                </a:cubicBezTo>
                <a:cubicBezTo>
                  <a:pt x="5135489" y="2586756"/>
                  <a:pt x="4799637" y="2600891"/>
                  <a:pt x="4553641" y="2604259"/>
                </a:cubicBezTo>
                <a:cubicBezTo>
                  <a:pt x="4276127" y="2585215"/>
                  <a:pt x="4131199" y="2642077"/>
                  <a:pt x="3743455" y="2604259"/>
                </a:cubicBezTo>
                <a:cubicBezTo>
                  <a:pt x="3331362" y="2590668"/>
                  <a:pt x="3440641" y="2617600"/>
                  <a:pt x="3180444" y="2604259"/>
                </a:cubicBezTo>
                <a:cubicBezTo>
                  <a:pt x="2903497" y="2605536"/>
                  <a:pt x="2698762" y="2619518"/>
                  <a:pt x="2432053" y="2604259"/>
                </a:cubicBezTo>
                <a:cubicBezTo>
                  <a:pt x="2161013" y="2589692"/>
                  <a:pt x="2052602" y="2636359"/>
                  <a:pt x="1930836" y="2604259"/>
                </a:cubicBezTo>
                <a:cubicBezTo>
                  <a:pt x="1803439" y="2578763"/>
                  <a:pt x="1332748" y="2585069"/>
                  <a:pt x="1120650" y="2604259"/>
                </a:cubicBezTo>
                <a:cubicBezTo>
                  <a:pt x="926499" y="2626895"/>
                  <a:pt x="743201" y="2606813"/>
                  <a:pt x="434052" y="2604259"/>
                </a:cubicBezTo>
                <a:cubicBezTo>
                  <a:pt x="181368" y="2568133"/>
                  <a:pt x="39400" y="2481714"/>
                  <a:pt x="0" y="2170207"/>
                </a:cubicBezTo>
                <a:cubicBezTo>
                  <a:pt x="15538" y="1989179"/>
                  <a:pt x="-42369" y="1880977"/>
                  <a:pt x="0" y="1591489"/>
                </a:cubicBezTo>
                <a:cubicBezTo>
                  <a:pt x="19012" y="1333611"/>
                  <a:pt x="27225" y="1246930"/>
                  <a:pt x="0" y="1030132"/>
                </a:cubicBezTo>
                <a:cubicBezTo>
                  <a:pt x="-12707" y="783421"/>
                  <a:pt x="-11654" y="586943"/>
                  <a:pt x="0" y="434052"/>
                </a:cubicBezTo>
                <a:close/>
              </a:path>
              <a:path w="7047487" h="2604259" fill="none" stroke="0" extrusionOk="0">
                <a:moveTo>
                  <a:pt x="0" y="434052"/>
                </a:moveTo>
                <a:cubicBezTo>
                  <a:pt x="31379" y="179052"/>
                  <a:pt x="187855" y="-48680"/>
                  <a:pt x="434052" y="0"/>
                </a:cubicBezTo>
                <a:cubicBezTo>
                  <a:pt x="637822" y="30230"/>
                  <a:pt x="868787" y="22587"/>
                  <a:pt x="997062" y="0"/>
                </a:cubicBezTo>
                <a:cubicBezTo>
                  <a:pt x="1096764" y="-17696"/>
                  <a:pt x="1500884" y="-54437"/>
                  <a:pt x="1621867" y="0"/>
                </a:cubicBezTo>
                <a:cubicBezTo>
                  <a:pt x="1766597" y="48170"/>
                  <a:pt x="2003447" y="5788"/>
                  <a:pt x="2184877" y="0"/>
                </a:cubicBezTo>
                <a:cubicBezTo>
                  <a:pt x="2370185" y="-15978"/>
                  <a:pt x="2786291" y="44291"/>
                  <a:pt x="2995063" y="0"/>
                </a:cubicBezTo>
                <a:cubicBezTo>
                  <a:pt x="3198477" y="-19827"/>
                  <a:pt x="3320991" y="-26302"/>
                  <a:pt x="3496280" y="0"/>
                </a:cubicBezTo>
                <a:cubicBezTo>
                  <a:pt x="3673622" y="41770"/>
                  <a:pt x="3902888" y="-40679"/>
                  <a:pt x="4059290" y="0"/>
                </a:cubicBezTo>
                <a:cubicBezTo>
                  <a:pt x="4220677" y="24993"/>
                  <a:pt x="4444133" y="-30642"/>
                  <a:pt x="4560507" y="0"/>
                </a:cubicBezTo>
                <a:cubicBezTo>
                  <a:pt x="4683533" y="-16588"/>
                  <a:pt x="4971655" y="-843"/>
                  <a:pt x="5308899" y="0"/>
                </a:cubicBezTo>
                <a:cubicBezTo>
                  <a:pt x="5612609" y="-46103"/>
                  <a:pt x="5978320" y="126900"/>
                  <a:pt x="6613435" y="0"/>
                </a:cubicBezTo>
                <a:cubicBezTo>
                  <a:pt x="6798740" y="8655"/>
                  <a:pt x="7020127" y="242158"/>
                  <a:pt x="7047487" y="434052"/>
                </a:cubicBezTo>
                <a:cubicBezTo>
                  <a:pt x="7028223" y="707278"/>
                  <a:pt x="7042259" y="827047"/>
                  <a:pt x="7047487" y="1012770"/>
                </a:cubicBezTo>
                <a:cubicBezTo>
                  <a:pt x="7030547" y="1203423"/>
                  <a:pt x="7050629" y="1434482"/>
                  <a:pt x="7047487" y="1574127"/>
                </a:cubicBezTo>
                <a:cubicBezTo>
                  <a:pt x="7043435" y="1690970"/>
                  <a:pt x="7043067" y="2046093"/>
                  <a:pt x="7047487" y="2170207"/>
                </a:cubicBezTo>
                <a:cubicBezTo>
                  <a:pt x="6972538" y="2420234"/>
                  <a:pt x="6848622" y="2575965"/>
                  <a:pt x="6613435" y="2604259"/>
                </a:cubicBezTo>
                <a:cubicBezTo>
                  <a:pt x="6254545" y="2612450"/>
                  <a:pt x="6120857" y="2594727"/>
                  <a:pt x="5803249" y="2604259"/>
                </a:cubicBezTo>
                <a:cubicBezTo>
                  <a:pt x="5492721" y="2612216"/>
                  <a:pt x="5516997" y="2607255"/>
                  <a:pt x="5302033" y="2604259"/>
                </a:cubicBezTo>
                <a:cubicBezTo>
                  <a:pt x="5082238" y="2597885"/>
                  <a:pt x="5016227" y="2619203"/>
                  <a:pt x="4800816" y="2604259"/>
                </a:cubicBezTo>
                <a:cubicBezTo>
                  <a:pt x="4585823" y="2596892"/>
                  <a:pt x="4451531" y="2602373"/>
                  <a:pt x="4237806" y="2604259"/>
                </a:cubicBezTo>
                <a:cubicBezTo>
                  <a:pt x="4057733" y="2625690"/>
                  <a:pt x="3883185" y="2570373"/>
                  <a:pt x="3551207" y="2604259"/>
                </a:cubicBezTo>
                <a:cubicBezTo>
                  <a:pt x="3263734" y="2619251"/>
                  <a:pt x="3281902" y="2627675"/>
                  <a:pt x="3049991" y="2604259"/>
                </a:cubicBezTo>
                <a:cubicBezTo>
                  <a:pt x="2814016" y="2557987"/>
                  <a:pt x="2552473" y="2585473"/>
                  <a:pt x="2363393" y="2604259"/>
                </a:cubicBezTo>
                <a:cubicBezTo>
                  <a:pt x="2173812" y="2636862"/>
                  <a:pt x="1731514" y="2576775"/>
                  <a:pt x="1553207" y="2604259"/>
                </a:cubicBezTo>
                <a:cubicBezTo>
                  <a:pt x="1288048" y="2642280"/>
                  <a:pt x="802126" y="2590089"/>
                  <a:pt x="434052" y="2604259"/>
                </a:cubicBezTo>
                <a:cubicBezTo>
                  <a:pt x="245467" y="2587402"/>
                  <a:pt x="42060" y="2379560"/>
                  <a:pt x="0" y="2170207"/>
                </a:cubicBezTo>
                <a:cubicBezTo>
                  <a:pt x="-17178" y="1861102"/>
                  <a:pt x="16416" y="1846901"/>
                  <a:pt x="0" y="1556766"/>
                </a:cubicBezTo>
                <a:cubicBezTo>
                  <a:pt x="-25997" y="1264547"/>
                  <a:pt x="-15046" y="1201850"/>
                  <a:pt x="0" y="1030132"/>
                </a:cubicBezTo>
                <a:cubicBezTo>
                  <a:pt x="13520" y="864236"/>
                  <a:pt x="-13062" y="554132"/>
                  <a:pt x="0" y="434052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7047487"/>
                      <a:gd name="connsiteY0" fmla="*/ 434052 h 2604259"/>
                      <a:gd name="connsiteX1" fmla="*/ 434052 w 7047487"/>
                      <a:gd name="connsiteY1" fmla="*/ 0 h 2604259"/>
                      <a:gd name="connsiteX2" fmla="*/ 997062 w 7047487"/>
                      <a:gd name="connsiteY2" fmla="*/ 0 h 2604259"/>
                      <a:gd name="connsiteX3" fmla="*/ 1621867 w 7047487"/>
                      <a:gd name="connsiteY3" fmla="*/ 0 h 2604259"/>
                      <a:gd name="connsiteX4" fmla="*/ 2184877 w 7047487"/>
                      <a:gd name="connsiteY4" fmla="*/ 0 h 2604259"/>
                      <a:gd name="connsiteX5" fmla="*/ 2995063 w 7047487"/>
                      <a:gd name="connsiteY5" fmla="*/ 0 h 2604259"/>
                      <a:gd name="connsiteX6" fmla="*/ 3496280 w 7047487"/>
                      <a:gd name="connsiteY6" fmla="*/ 0 h 2604259"/>
                      <a:gd name="connsiteX7" fmla="*/ 4059290 w 7047487"/>
                      <a:gd name="connsiteY7" fmla="*/ 0 h 2604259"/>
                      <a:gd name="connsiteX8" fmla="*/ 4560507 w 7047487"/>
                      <a:gd name="connsiteY8" fmla="*/ 0 h 2604259"/>
                      <a:gd name="connsiteX9" fmla="*/ 5308899 w 7047487"/>
                      <a:gd name="connsiteY9" fmla="*/ 0 h 2604259"/>
                      <a:gd name="connsiteX10" fmla="*/ 6613435 w 7047487"/>
                      <a:gd name="connsiteY10" fmla="*/ 0 h 2604259"/>
                      <a:gd name="connsiteX11" fmla="*/ 7047487 w 7047487"/>
                      <a:gd name="connsiteY11" fmla="*/ 434052 h 2604259"/>
                      <a:gd name="connsiteX12" fmla="*/ 7047487 w 7047487"/>
                      <a:gd name="connsiteY12" fmla="*/ 1012770 h 2604259"/>
                      <a:gd name="connsiteX13" fmla="*/ 7047487 w 7047487"/>
                      <a:gd name="connsiteY13" fmla="*/ 1574127 h 2604259"/>
                      <a:gd name="connsiteX14" fmla="*/ 7047487 w 7047487"/>
                      <a:gd name="connsiteY14" fmla="*/ 2170207 h 2604259"/>
                      <a:gd name="connsiteX15" fmla="*/ 6613435 w 7047487"/>
                      <a:gd name="connsiteY15" fmla="*/ 2604259 h 2604259"/>
                      <a:gd name="connsiteX16" fmla="*/ 5803249 w 7047487"/>
                      <a:gd name="connsiteY16" fmla="*/ 2604259 h 2604259"/>
                      <a:gd name="connsiteX17" fmla="*/ 5302033 w 7047487"/>
                      <a:gd name="connsiteY17" fmla="*/ 2604259 h 2604259"/>
                      <a:gd name="connsiteX18" fmla="*/ 4800816 w 7047487"/>
                      <a:gd name="connsiteY18" fmla="*/ 2604259 h 2604259"/>
                      <a:gd name="connsiteX19" fmla="*/ 4237806 w 7047487"/>
                      <a:gd name="connsiteY19" fmla="*/ 2604259 h 2604259"/>
                      <a:gd name="connsiteX20" fmla="*/ 3551207 w 7047487"/>
                      <a:gd name="connsiteY20" fmla="*/ 2604259 h 2604259"/>
                      <a:gd name="connsiteX21" fmla="*/ 3049991 w 7047487"/>
                      <a:gd name="connsiteY21" fmla="*/ 2604259 h 2604259"/>
                      <a:gd name="connsiteX22" fmla="*/ 2363393 w 7047487"/>
                      <a:gd name="connsiteY22" fmla="*/ 2604259 h 2604259"/>
                      <a:gd name="connsiteX23" fmla="*/ 1553207 w 7047487"/>
                      <a:gd name="connsiteY23" fmla="*/ 2604259 h 2604259"/>
                      <a:gd name="connsiteX24" fmla="*/ 434052 w 7047487"/>
                      <a:gd name="connsiteY24" fmla="*/ 2604259 h 2604259"/>
                      <a:gd name="connsiteX25" fmla="*/ 0 w 7047487"/>
                      <a:gd name="connsiteY25" fmla="*/ 2170207 h 2604259"/>
                      <a:gd name="connsiteX26" fmla="*/ 0 w 7047487"/>
                      <a:gd name="connsiteY26" fmla="*/ 1556766 h 2604259"/>
                      <a:gd name="connsiteX27" fmla="*/ 0 w 7047487"/>
                      <a:gd name="connsiteY27" fmla="*/ 1030132 h 2604259"/>
                      <a:gd name="connsiteX28" fmla="*/ 0 w 7047487"/>
                      <a:gd name="connsiteY28" fmla="*/ 434052 h 2604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047487" h="2604259" fill="none" extrusionOk="0">
                        <a:moveTo>
                          <a:pt x="0" y="434052"/>
                        </a:moveTo>
                        <a:cubicBezTo>
                          <a:pt x="4176" y="169257"/>
                          <a:pt x="191726" y="-26385"/>
                          <a:pt x="434052" y="0"/>
                        </a:cubicBezTo>
                        <a:cubicBezTo>
                          <a:pt x="638312" y="5309"/>
                          <a:pt x="872934" y="-4123"/>
                          <a:pt x="997062" y="0"/>
                        </a:cubicBezTo>
                        <a:cubicBezTo>
                          <a:pt x="1121190" y="4123"/>
                          <a:pt x="1483005" y="-28448"/>
                          <a:pt x="1621867" y="0"/>
                        </a:cubicBezTo>
                        <a:cubicBezTo>
                          <a:pt x="1760730" y="28448"/>
                          <a:pt x="2009383" y="-2513"/>
                          <a:pt x="2184877" y="0"/>
                        </a:cubicBezTo>
                        <a:cubicBezTo>
                          <a:pt x="2360371" y="2513"/>
                          <a:pt x="2791719" y="39512"/>
                          <a:pt x="2995063" y="0"/>
                        </a:cubicBezTo>
                        <a:cubicBezTo>
                          <a:pt x="3198407" y="-39512"/>
                          <a:pt x="3323640" y="-7209"/>
                          <a:pt x="3496280" y="0"/>
                        </a:cubicBezTo>
                        <a:cubicBezTo>
                          <a:pt x="3668920" y="7209"/>
                          <a:pt x="3903413" y="-12269"/>
                          <a:pt x="4059290" y="0"/>
                        </a:cubicBezTo>
                        <a:cubicBezTo>
                          <a:pt x="4215167" y="12269"/>
                          <a:pt x="4442012" y="-13196"/>
                          <a:pt x="4560507" y="0"/>
                        </a:cubicBezTo>
                        <a:cubicBezTo>
                          <a:pt x="4679002" y="13196"/>
                          <a:pt x="4987963" y="-5121"/>
                          <a:pt x="5308899" y="0"/>
                        </a:cubicBezTo>
                        <a:cubicBezTo>
                          <a:pt x="5629835" y="5121"/>
                          <a:pt x="6004546" y="44001"/>
                          <a:pt x="6613435" y="0"/>
                        </a:cubicBezTo>
                        <a:cubicBezTo>
                          <a:pt x="6834614" y="7595"/>
                          <a:pt x="7054927" y="234070"/>
                          <a:pt x="7047487" y="434052"/>
                        </a:cubicBezTo>
                        <a:cubicBezTo>
                          <a:pt x="7039392" y="701859"/>
                          <a:pt x="7042498" y="831639"/>
                          <a:pt x="7047487" y="1012770"/>
                        </a:cubicBezTo>
                        <a:cubicBezTo>
                          <a:pt x="7052476" y="1193901"/>
                          <a:pt x="7054886" y="1438945"/>
                          <a:pt x="7047487" y="1574127"/>
                        </a:cubicBezTo>
                        <a:cubicBezTo>
                          <a:pt x="7040088" y="1709309"/>
                          <a:pt x="7028966" y="2041663"/>
                          <a:pt x="7047487" y="2170207"/>
                        </a:cubicBezTo>
                        <a:cubicBezTo>
                          <a:pt x="6999067" y="2425667"/>
                          <a:pt x="6855980" y="2572520"/>
                          <a:pt x="6613435" y="2604259"/>
                        </a:cubicBezTo>
                        <a:cubicBezTo>
                          <a:pt x="6229961" y="2627509"/>
                          <a:pt x="6114705" y="2592324"/>
                          <a:pt x="5803249" y="2604259"/>
                        </a:cubicBezTo>
                        <a:cubicBezTo>
                          <a:pt x="5491793" y="2616194"/>
                          <a:pt x="5520161" y="2612037"/>
                          <a:pt x="5302033" y="2604259"/>
                        </a:cubicBezTo>
                        <a:cubicBezTo>
                          <a:pt x="5083905" y="2596481"/>
                          <a:pt x="5027298" y="2623736"/>
                          <a:pt x="4800816" y="2604259"/>
                        </a:cubicBezTo>
                        <a:cubicBezTo>
                          <a:pt x="4574334" y="2584782"/>
                          <a:pt x="4412040" y="2599228"/>
                          <a:pt x="4237806" y="2604259"/>
                        </a:cubicBezTo>
                        <a:cubicBezTo>
                          <a:pt x="4063572" y="2609291"/>
                          <a:pt x="3837846" y="2588950"/>
                          <a:pt x="3551207" y="2604259"/>
                        </a:cubicBezTo>
                        <a:cubicBezTo>
                          <a:pt x="3264568" y="2619568"/>
                          <a:pt x="3281242" y="2625542"/>
                          <a:pt x="3049991" y="2604259"/>
                        </a:cubicBezTo>
                        <a:cubicBezTo>
                          <a:pt x="2818740" y="2582976"/>
                          <a:pt x="2563012" y="2582495"/>
                          <a:pt x="2363393" y="2604259"/>
                        </a:cubicBezTo>
                        <a:cubicBezTo>
                          <a:pt x="2163774" y="2626023"/>
                          <a:pt x="1743309" y="2598356"/>
                          <a:pt x="1553207" y="2604259"/>
                        </a:cubicBezTo>
                        <a:cubicBezTo>
                          <a:pt x="1363105" y="2610162"/>
                          <a:pt x="783077" y="2587521"/>
                          <a:pt x="434052" y="2604259"/>
                        </a:cubicBezTo>
                        <a:cubicBezTo>
                          <a:pt x="244180" y="2595128"/>
                          <a:pt x="45372" y="2413089"/>
                          <a:pt x="0" y="2170207"/>
                        </a:cubicBezTo>
                        <a:cubicBezTo>
                          <a:pt x="-19796" y="1866042"/>
                          <a:pt x="13701" y="1847460"/>
                          <a:pt x="0" y="1556766"/>
                        </a:cubicBezTo>
                        <a:cubicBezTo>
                          <a:pt x="-13701" y="1266072"/>
                          <a:pt x="-13244" y="1190516"/>
                          <a:pt x="0" y="1030132"/>
                        </a:cubicBezTo>
                        <a:cubicBezTo>
                          <a:pt x="13244" y="869748"/>
                          <a:pt x="-20999" y="564107"/>
                          <a:pt x="0" y="434052"/>
                        </a:cubicBezTo>
                        <a:close/>
                      </a:path>
                      <a:path w="7047487" h="2604259" stroke="0" extrusionOk="0">
                        <a:moveTo>
                          <a:pt x="0" y="434052"/>
                        </a:moveTo>
                        <a:cubicBezTo>
                          <a:pt x="6231" y="196576"/>
                          <a:pt x="188483" y="-33690"/>
                          <a:pt x="434052" y="0"/>
                        </a:cubicBezTo>
                        <a:cubicBezTo>
                          <a:pt x="710719" y="-26106"/>
                          <a:pt x="789248" y="-20122"/>
                          <a:pt x="997062" y="0"/>
                        </a:cubicBezTo>
                        <a:cubicBezTo>
                          <a:pt x="1204876" y="20122"/>
                          <a:pt x="1303059" y="-6525"/>
                          <a:pt x="1560073" y="0"/>
                        </a:cubicBezTo>
                        <a:cubicBezTo>
                          <a:pt x="1817087" y="6525"/>
                          <a:pt x="1991480" y="26307"/>
                          <a:pt x="2308465" y="0"/>
                        </a:cubicBezTo>
                        <a:cubicBezTo>
                          <a:pt x="2625450" y="-26307"/>
                          <a:pt x="2932347" y="-23591"/>
                          <a:pt x="3118651" y="0"/>
                        </a:cubicBezTo>
                        <a:cubicBezTo>
                          <a:pt x="3304955" y="23591"/>
                          <a:pt x="3561818" y="-16323"/>
                          <a:pt x="3805249" y="0"/>
                        </a:cubicBezTo>
                        <a:cubicBezTo>
                          <a:pt x="4048680" y="16323"/>
                          <a:pt x="4162779" y="18360"/>
                          <a:pt x="4430053" y="0"/>
                        </a:cubicBezTo>
                        <a:cubicBezTo>
                          <a:pt x="4697327" y="-18360"/>
                          <a:pt x="4798711" y="-2438"/>
                          <a:pt x="4931270" y="0"/>
                        </a:cubicBezTo>
                        <a:cubicBezTo>
                          <a:pt x="5063829" y="2438"/>
                          <a:pt x="5313646" y="-14622"/>
                          <a:pt x="5617868" y="0"/>
                        </a:cubicBezTo>
                        <a:cubicBezTo>
                          <a:pt x="5922090" y="14622"/>
                          <a:pt x="6275057" y="41661"/>
                          <a:pt x="6613435" y="0"/>
                        </a:cubicBezTo>
                        <a:cubicBezTo>
                          <a:pt x="6857194" y="41793"/>
                          <a:pt x="7100591" y="181298"/>
                          <a:pt x="7047487" y="434052"/>
                        </a:cubicBezTo>
                        <a:cubicBezTo>
                          <a:pt x="7064670" y="630981"/>
                          <a:pt x="7037659" y="765182"/>
                          <a:pt x="7047487" y="1047493"/>
                        </a:cubicBezTo>
                        <a:cubicBezTo>
                          <a:pt x="7057315" y="1329804"/>
                          <a:pt x="7062380" y="1512786"/>
                          <a:pt x="7047487" y="1660935"/>
                        </a:cubicBezTo>
                        <a:cubicBezTo>
                          <a:pt x="7032594" y="1809084"/>
                          <a:pt x="7035148" y="2066440"/>
                          <a:pt x="7047487" y="2170207"/>
                        </a:cubicBezTo>
                        <a:cubicBezTo>
                          <a:pt x="7041383" y="2412577"/>
                          <a:pt x="6819198" y="2568657"/>
                          <a:pt x="6613435" y="2604259"/>
                        </a:cubicBezTo>
                        <a:cubicBezTo>
                          <a:pt x="6316666" y="2611290"/>
                          <a:pt x="6121679" y="2566412"/>
                          <a:pt x="5803249" y="2604259"/>
                        </a:cubicBezTo>
                        <a:cubicBezTo>
                          <a:pt x="5484819" y="2642106"/>
                          <a:pt x="5461100" y="2619061"/>
                          <a:pt x="5302033" y="2604259"/>
                        </a:cubicBezTo>
                        <a:cubicBezTo>
                          <a:pt x="5142966" y="2589457"/>
                          <a:pt x="4816697" y="2628692"/>
                          <a:pt x="4553641" y="2604259"/>
                        </a:cubicBezTo>
                        <a:cubicBezTo>
                          <a:pt x="4290585" y="2579826"/>
                          <a:pt x="4146564" y="2616534"/>
                          <a:pt x="3743455" y="2604259"/>
                        </a:cubicBezTo>
                        <a:cubicBezTo>
                          <a:pt x="3340346" y="2591984"/>
                          <a:pt x="3455806" y="2610122"/>
                          <a:pt x="3180444" y="2604259"/>
                        </a:cubicBezTo>
                        <a:cubicBezTo>
                          <a:pt x="2905082" y="2598396"/>
                          <a:pt x="2698961" y="2608633"/>
                          <a:pt x="2432053" y="2604259"/>
                        </a:cubicBezTo>
                        <a:cubicBezTo>
                          <a:pt x="2165145" y="2599885"/>
                          <a:pt x="2063762" y="2614144"/>
                          <a:pt x="1930836" y="2604259"/>
                        </a:cubicBezTo>
                        <a:cubicBezTo>
                          <a:pt x="1797910" y="2594374"/>
                          <a:pt x="1327891" y="2585019"/>
                          <a:pt x="1120650" y="2604259"/>
                        </a:cubicBezTo>
                        <a:cubicBezTo>
                          <a:pt x="913409" y="2623499"/>
                          <a:pt x="745303" y="2613968"/>
                          <a:pt x="434052" y="2604259"/>
                        </a:cubicBezTo>
                        <a:cubicBezTo>
                          <a:pt x="197208" y="2598332"/>
                          <a:pt x="33808" y="2454890"/>
                          <a:pt x="0" y="2170207"/>
                        </a:cubicBezTo>
                        <a:cubicBezTo>
                          <a:pt x="25807" y="1994793"/>
                          <a:pt x="-28078" y="1851623"/>
                          <a:pt x="0" y="1591489"/>
                        </a:cubicBezTo>
                        <a:cubicBezTo>
                          <a:pt x="28078" y="1331355"/>
                          <a:pt x="22485" y="1254631"/>
                          <a:pt x="0" y="1030132"/>
                        </a:cubicBezTo>
                        <a:cubicBezTo>
                          <a:pt x="-22485" y="805633"/>
                          <a:pt x="-17170" y="610602"/>
                          <a:pt x="0" y="43405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có nhiều quả táo để gửi </a:t>
            </a:r>
            <a:r>
              <a:rPr lang="vi-VN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tặng </a:t>
            </a:r>
            <a:r>
              <a:rPr lang="en-US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bạn ở trại trẻ mồ côi</a:t>
            </a:r>
            <a:r>
              <a:rPr lang="vi-VN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vi-VN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Chúng ta cùng đi hái táo nhé!</a:t>
            </a:r>
            <a:endParaRPr lang="en-US" sz="3600" b="1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2998D30-3523-DB1E-8C87-8007DA4AC1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/>
        </p:blipFill>
        <p:spPr>
          <a:xfrm>
            <a:off x="-2624882" y="2318186"/>
            <a:ext cx="3476979" cy="4692854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76591FB-6822-FE32-85DD-E118A37AFBA7}"/>
              </a:ext>
            </a:extLst>
          </p:cNvPr>
          <p:cNvGrpSpPr/>
          <p:nvPr/>
        </p:nvGrpSpPr>
        <p:grpSpPr>
          <a:xfrm>
            <a:off x="3609201" y="3500486"/>
            <a:ext cx="3116168" cy="3125485"/>
            <a:chOff x="2835790" y="3461563"/>
            <a:chExt cx="2667594" cy="2801115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3C402465-6829-845D-F529-BFF24BB3B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5201" b="73179" l="45165" r="74659">
                          <a14:foregroundMark x1="61250" y1="54815" x2="59740" y2="51481"/>
                          <a14:foregroundMark x1="52083" y1="25278" x2="52083" y2="25278"/>
                          <a14:foregroundMark x1="52188" y1="26296" x2="52188" y2="27685"/>
                          <a14:foregroundMark x1="50156" y1="25556" x2="49531" y2="25648"/>
                          <a14:foregroundMark x1="49844" y1="29537" x2="49844" y2="29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19203" r="21654" b="20824"/>
            <a:stretch/>
          </p:blipFill>
          <p:spPr>
            <a:xfrm>
              <a:off x="2835790" y="3461563"/>
              <a:ext cx="2667594" cy="2440890"/>
            </a:xfrm>
            <a:prstGeom prst="rect">
              <a:avLst/>
            </a:prstGeom>
          </p:spPr>
        </p:pic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75800A6E-B718-F539-4097-82BDB229A89D}"/>
                </a:ext>
              </a:extLst>
            </p:cNvPr>
            <p:cNvGrpSpPr/>
            <p:nvPr/>
          </p:nvGrpSpPr>
          <p:grpSpPr>
            <a:xfrm>
              <a:off x="3332752" y="5247015"/>
              <a:ext cx="2074024" cy="1015663"/>
              <a:chOff x="5701195" y="5354968"/>
              <a:chExt cx="2074024" cy="1015663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80333B18-9330-4A6F-A793-277EED30277E}"/>
                  </a:ext>
                </a:extLst>
              </p:cNvPr>
              <p:cNvSpPr/>
              <p:nvPr/>
            </p:nvSpPr>
            <p:spPr>
              <a:xfrm>
                <a:off x="5772200" y="5392655"/>
                <a:ext cx="1861731" cy="940290"/>
              </a:xfrm>
              <a:prstGeom prst="roundRect">
                <a:avLst/>
              </a:prstGeom>
              <a:solidFill>
                <a:srgbClr val="FF5D5D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21B6392-D822-F4BD-9BDC-21518509F7F6}"/>
                  </a:ext>
                </a:extLst>
              </p:cNvPr>
              <p:cNvSpPr txBox="1"/>
              <p:nvPr/>
            </p:nvSpPr>
            <p:spPr>
              <a:xfrm>
                <a:off x="5701195" y="5354968"/>
                <a:ext cx="207402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Không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F4EB093F-C045-AB25-0D1B-EC752AFB91AB}"/>
              </a:ext>
            </a:extLst>
          </p:cNvPr>
          <p:cNvGrpSpPr/>
          <p:nvPr/>
        </p:nvGrpSpPr>
        <p:grpSpPr>
          <a:xfrm>
            <a:off x="679893" y="3301458"/>
            <a:ext cx="3216712" cy="3241974"/>
            <a:chOff x="2800773" y="4137668"/>
            <a:chExt cx="2667594" cy="2590558"/>
          </a:xfrm>
        </p:grpSpPr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B2FCDDA5-EBA2-3133-77F7-D94D29345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/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A7523DF4-0317-55D9-7E19-0BB19B960004}"/>
                </a:ext>
              </a:extLst>
            </p:cNvPr>
            <p:cNvGrpSpPr/>
            <p:nvPr/>
          </p:nvGrpSpPr>
          <p:grpSpPr>
            <a:xfrm>
              <a:off x="3127472" y="5998386"/>
              <a:ext cx="2135927" cy="729840"/>
              <a:chOff x="1671246" y="5389726"/>
              <a:chExt cx="2143838" cy="940290"/>
            </a:xfrm>
          </p:grpSpPr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207E1823-93D8-D510-AA40-0D570124D1DD}"/>
                  </a:ext>
                </a:extLst>
              </p:cNvPr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7888923F-9789-E008-C619-913E37FF77DE}"/>
                  </a:ext>
                </a:extLst>
              </p:cNvPr>
              <p:cNvSpPr txBox="1"/>
              <p:nvPr/>
            </p:nvSpPr>
            <p:spPr>
              <a:xfrm>
                <a:off x="1671246" y="5472845"/>
                <a:ext cx="2143838" cy="728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4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4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0.00951 -0.01898 0.02201 -0.03703 0.04662 -0.03703 C 0.07448 -0.03703 0.08347 -0.01898 0.09297 -2.59259E-6 C 0.10547 0.02107 0.11472 0.0419 0.14571 0.0419 C 0.17357 0.0419 0.18295 0.02107 0.19545 -2.59259E-6 C 0.20131 -0.01898 0.21394 -0.03703 0.24167 -0.03703 C 0.26615 -0.03703 0.27904 -0.01898 0.28815 -2.59259E-6 C 0.2974 0.02107 0.31016 0.0419 0.33789 0.0419 C 0.36589 0.0419 0.38776 -2.59259E-6 0.38776 0.00023 C 0.39688 -0.01898 0.40612 -0.03703 0.43399 -0.03703 C 0.46198 -0.03703 0.47136 -0.01898 0.48047 -2.59259E-6 C 0.4931 0.02107 0.50235 0.0419 0.5336 0.0419 C 0.56146 0.0419 0.57071 0.02107 0.57995 -2.59259E-6 C 0.59245 -0.01898 0.60183 -0.03703 0.62956 -0.03703 C 0.6543 -0.03703 0.6668 -0.01898 0.67618 -2.59259E-6 C 0.68542 0.02107 0.69792 0.0419 0.72579 0.0419 C 0.75378 0.0419 0.76289 0.02107 0.77565 -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9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D8308D0-400C-1FFE-4BD5-48D314A0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Lưu Đồ: Thay đổi Tiến Trình 14">
            <a:extLst>
              <a:ext uri="{FF2B5EF4-FFF2-40B4-BE49-F238E27FC236}">
                <a16:creationId xmlns:a16="http://schemas.microsoft.com/office/drawing/2014/main" id="{788D4EB4-94AA-180C-1158-AB21C24407DA}"/>
              </a:ext>
            </a:extLst>
          </p:cNvPr>
          <p:cNvSpPr/>
          <p:nvPr/>
        </p:nvSpPr>
        <p:spPr>
          <a:xfrm>
            <a:off x="664638" y="58960"/>
            <a:ext cx="10862723" cy="2328640"/>
          </a:xfrm>
          <a:custGeom>
            <a:avLst/>
            <a:gdLst>
              <a:gd name="connsiteX0" fmla="*/ 0 w 10862723"/>
              <a:gd name="connsiteY0" fmla="*/ 388107 h 2328640"/>
              <a:gd name="connsiteX1" fmla="*/ 353994 w 10862723"/>
              <a:gd name="connsiteY1" fmla="*/ 0 h 2328640"/>
              <a:gd name="connsiteX2" fmla="*/ 887118 w 10862723"/>
              <a:gd name="connsiteY2" fmla="*/ 0 h 2328640"/>
              <a:gd name="connsiteX3" fmla="*/ 1521789 w 10862723"/>
              <a:gd name="connsiteY3" fmla="*/ 0 h 2328640"/>
              <a:gd name="connsiteX4" fmla="*/ 1851818 w 10862723"/>
              <a:gd name="connsiteY4" fmla="*/ 0 h 2328640"/>
              <a:gd name="connsiteX5" fmla="*/ 2486488 w 10862723"/>
              <a:gd name="connsiteY5" fmla="*/ 0 h 2328640"/>
              <a:gd name="connsiteX6" fmla="*/ 3324254 w 10862723"/>
              <a:gd name="connsiteY6" fmla="*/ 0 h 2328640"/>
              <a:gd name="connsiteX7" fmla="*/ 3958925 w 10862723"/>
              <a:gd name="connsiteY7" fmla="*/ 0 h 2328640"/>
              <a:gd name="connsiteX8" fmla="*/ 4695143 w 10862723"/>
              <a:gd name="connsiteY8" fmla="*/ 0 h 2328640"/>
              <a:gd name="connsiteX9" fmla="*/ 5228266 w 10862723"/>
              <a:gd name="connsiteY9" fmla="*/ 0 h 2328640"/>
              <a:gd name="connsiteX10" fmla="*/ 5964485 w 10862723"/>
              <a:gd name="connsiteY10" fmla="*/ 0 h 2328640"/>
              <a:gd name="connsiteX11" fmla="*/ 6294513 w 10862723"/>
              <a:gd name="connsiteY11" fmla="*/ 0 h 2328640"/>
              <a:gd name="connsiteX12" fmla="*/ 6624542 w 10862723"/>
              <a:gd name="connsiteY12" fmla="*/ 0 h 2328640"/>
              <a:gd name="connsiteX13" fmla="*/ 7360760 w 10862723"/>
              <a:gd name="connsiteY13" fmla="*/ 0 h 2328640"/>
              <a:gd name="connsiteX14" fmla="*/ 7995432 w 10862723"/>
              <a:gd name="connsiteY14" fmla="*/ 0 h 2328640"/>
              <a:gd name="connsiteX15" fmla="*/ 8325461 w 10862723"/>
              <a:gd name="connsiteY15" fmla="*/ 0 h 2328640"/>
              <a:gd name="connsiteX16" fmla="*/ 9061679 w 10862723"/>
              <a:gd name="connsiteY16" fmla="*/ 0 h 2328640"/>
              <a:gd name="connsiteX17" fmla="*/ 9493254 w 10862723"/>
              <a:gd name="connsiteY17" fmla="*/ 0 h 2328640"/>
              <a:gd name="connsiteX18" fmla="*/ 10508728 w 10862723"/>
              <a:gd name="connsiteY18" fmla="*/ 0 h 2328640"/>
              <a:gd name="connsiteX19" fmla="*/ 10862723 w 10862723"/>
              <a:gd name="connsiteY19" fmla="*/ 388107 h 2328640"/>
              <a:gd name="connsiteX20" fmla="*/ 10862723 w 10862723"/>
              <a:gd name="connsiteY20" fmla="*/ 890058 h 2328640"/>
              <a:gd name="connsiteX21" fmla="*/ 10862723 w 10862723"/>
              <a:gd name="connsiteY21" fmla="*/ 1423058 h 2328640"/>
              <a:gd name="connsiteX22" fmla="*/ 10862723 w 10862723"/>
              <a:gd name="connsiteY22" fmla="*/ 1940533 h 2328640"/>
              <a:gd name="connsiteX23" fmla="*/ 10508728 w 10862723"/>
              <a:gd name="connsiteY23" fmla="*/ 2328640 h 2328640"/>
              <a:gd name="connsiteX24" fmla="*/ 9874057 w 10862723"/>
              <a:gd name="connsiteY24" fmla="*/ 2328640 h 2328640"/>
              <a:gd name="connsiteX25" fmla="*/ 9137838 w 10862723"/>
              <a:gd name="connsiteY25" fmla="*/ 2328640 h 2328640"/>
              <a:gd name="connsiteX26" fmla="*/ 8604715 w 10862723"/>
              <a:gd name="connsiteY26" fmla="*/ 2328640 h 2328640"/>
              <a:gd name="connsiteX27" fmla="*/ 7766950 w 10862723"/>
              <a:gd name="connsiteY27" fmla="*/ 2328640 h 2328640"/>
              <a:gd name="connsiteX28" fmla="*/ 7132279 w 10862723"/>
              <a:gd name="connsiteY28" fmla="*/ 2328640 h 2328640"/>
              <a:gd name="connsiteX29" fmla="*/ 6396061 w 10862723"/>
              <a:gd name="connsiteY29" fmla="*/ 2328640 h 2328640"/>
              <a:gd name="connsiteX30" fmla="*/ 5964485 w 10862723"/>
              <a:gd name="connsiteY30" fmla="*/ 2328640 h 2328640"/>
              <a:gd name="connsiteX31" fmla="*/ 5228266 w 10862723"/>
              <a:gd name="connsiteY31" fmla="*/ 2328640 h 2328640"/>
              <a:gd name="connsiteX32" fmla="*/ 4390501 w 10862723"/>
              <a:gd name="connsiteY32" fmla="*/ 2328640 h 2328640"/>
              <a:gd name="connsiteX33" fmla="*/ 3958925 w 10862723"/>
              <a:gd name="connsiteY33" fmla="*/ 2328640 h 2328640"/>
              <a:gd name="connsiteX34" fmla="*/ 3425801 w 10862723"/>
              <a:gd name="connsiteY34" fmla="*/ 2328640 h 2328640"/>
              <a:gd name="connsiteX35" fmla="*/ 2994225 w 10862723"/>
              <a:gd name="connsiteY35" fmla="*/ 2328640 h 2328640"/>
              <a:gd name="connsiteX36" fmla="*/ 2359554 w 10862723"/>
              <a:gd name="connsiteY36" fmla="*/ 2328640 h 2328640"/>
              <a:gd name="connsiteX37" fmla="*/ 1521789 w 10862723"/>
              <a:gd name="connsiteY37" fmla="*/ 2328640 h 2328640"/>
              <a:gd name="connsiteX38" fmla="*/ 1090212 w 10862723"/>
              <a:gd name="connsiteY38" fmla="*/ 2328640 h 2328640"/>
              <a:gd name="connsiteX39" fmla="*/ 353994 w 10862723"/>
              <a:gd name="connsiteY39" fmla="*/ 2328640 h 2328640"/>
              <a:gd name="connsiteX40" fmla="*/ 0 w 10862723"/>
              <a:gd name="connsiteY40" fmla="*/ 1940533 h 2328640"/>
              <a:gd name="connsiteX41" fmla="*/ 0 w 10862723"/>
              <a:gd name="connsiteY41" fmla="*/ 1469630 h 2328640"/>
              <a:gd name="connsiteX42" fmla="*/ 0 w 10862723"/>
              <a:gd name="connsiteY42" fmla="*/ 967679 h 2328640"/>
              <a:gd name="connsiteX43" fmla="*/ 0 w 10862723"/>
              <a:gd name="connsiteY43" fmla="*/ 388107 h 2328640"/>
              <a:gd name="connsiteX0" fmla="*/ 0 w 10862723"/>
              <a:gd name="connsiteY0" fmla="*/ 388107 h 2328640"/>
              <a:gd name="connsiteX1" fmla="*/ 353994 w 10862723"/>
              <a:gd name="connsiteY1" fmla="*/ 0 h 2328640"/>
              <a:gd name="connsiteX2" fmla="*/ 785571 w 10862723"/>
              <a:gd name="connsiteY2" fmla="*/ 0 h 2328640"/>
              <a:gd name="connsiteX3" fmla="*/ 1217146 w 10862723"/>
              <a:gd name="connsiteY3" fmla="*/ 0 h 2328640"/>
              <a:gd name="connsiteX4" fmla="*/ 1953365 w 10862723"/>
              <a:gd name="connsiteY4" fmla="*/ 0 h 2328640"/>
              <a:gd name="connsiteX5" fmla="*/ 2791131 w 10862723"/>
              <a:gd name="connsiteY5" fmla="*/ 0 h 2328640"/>
              <a:gd name="connsiteX6" fmla="*/ 3425801 w 10862723"/>
              <a:gd name="connsiteY6" fmla="*/ 0 h 2328640"/>
              <a:gd name="connsiteX7" fmla="*/ 3958925 w 10862723"/>
              <a:gd name="connsiteY7" fmla="*/ 0 h 2328640"/>
              <a:gd name="connsiteX8" fmla="*/ 4288953 w 10862723"/>
              <a:gd name="connsiteY8" fmla="*/ 0 h 2328640"/>
              <a:gd name="connsiteX9" fmla="*/ 4923625 w 10862723"/>
              <a:gd name="connsiteY9" fmla="*/ 0 h 2328640"/>
              <a:gd name="connsiteX10" fmla="*/ 5558295 w 10862723"/>
              <a:gd name="connsiteY10" fmla="*/ 0 h 2328640"/>
              <a:gd name="connsiteX11" fmla="*/ 5989872 w 10862723"/>
              <a:gd name="connsiteY11" fmla="*/ 0 h 2328640"/>
              <a:gd name="connsiteX12" fmla="*/ 6319901 w 10862723"/>
              <a:gd name="connsiteY12" fmla="*/ 0 h 2328640"/>
              <a:gd name="connsiteX13" fmla="*/ 6649929 w 10862723"/>
              <a:gd name="connsiteY13" fmla="*/ 0 h 2328640"/>
              <a:gd name="connsiteX14" fmla="*/ 7487694 w 10862723"/>
              <a:gd name="connsiteY14" fmla="*/ 0 h 2328640"/>
              <a:gd name="connsiteX15" fmla="*/ 8020818 w 10862723"/>
              <a:gd name="connsiteY15" fmla="*/ 0 h 2328640"/>
              <a:gd name="connsiteX16" fmla="*/ 8452395 w 10862723"/>
              <a:gd name="connsiteY16" fmla="*/ 0 h 2328640"/>
              <a:gd name="connsiteX17" fmla="*/ 9087065 w 10862723"/>
              <a:gd name="connsiteY17" fmla="*/ 0 h 2328640"/>
              <a:gd name="connsiteX18" fmla="*/ 9620188 w 10862723"/>
              <a:gd name="connsiteY18" fmla="*/ 0 h 2328640"/>
              <a:gd name="connsiteX19" fmla="*/ 9950217 w 10862723"/>
              <a:gd name="connsiteY19" fmla="*/ 0 h 2328640"/>
              <a:gd name="connsiteX20" fmla="*/ 10508728 w 10862723"/>
              <a:gd name="connsiteY20" fmla="*/ 0 h 2328640"/>
              <a:gd name="connsiteX21" fmla="*/ 10862723 w 10862723"/>
              <a:gd name="connsiteY21" fmla="*/ 388107 h 2328640"/>
              <a:gd name="connsiteX22" fmla="*/ 10862723 w 10862723"/>
              <a:gd name="connsiteY22" fmla="*/ 859010 h 2328640"/>
              <a:gd name="connsiteX23" fmla="*/ 10862723 w 10862723"/>
              <a:gd name="connsiteY23" fmla="*/ 1329912 h 2328640"/>
              <a:gd name="connsiteX24" fmla="*/ 10862723 w 10862723"/>
              <a:gd name="connsiteY24" fmla="*/ 1940533 h 2328640"/>
              <a:gd name="connsiteX25" fmla="*/ 10508728 w 10862723"/>
              <a:gd name="connsiteY25" fmla="*/ 2328640 h 2328640"/>
              <a:gd name="connsiteX26" fmla="*/ 9975604 w 10862723"/>
              <a:gd name="connsiteY26" fmla="*/ 2328640 h 2328640"/>
              <a:gd name="connsiteX27" fmla="*/ 9239386 w 10862723"/>
              <a:gd name="connsiteY27" fmla="*/ 2328640 h 2328640"/>
              <a:gd name="connsiteX28" fmla="*/ 8706263 w 10862723"/>
              <a:gd name="connsiteY28" fmla="*/ 2328640 h 2328640"/>
              <a:gd name="connsiteX29" fmla="*/ 7868497 w 10862723"/>
              <a:gd name="connsiteY29" fmla="*/ 2328640 h 2328640"/>
              <a:gd name="connsiteX30" fmla="*/ 7538468 w 10862723"/>
              <a:gd name="connsiteY30" fmla="*/ 2328640 h 2328640"/>
              <a:gd name="connsiteX31" fmla="*/ 7106892 w 10862723"/>
              <a:gd name="connsiteY31" fmla="*/ 2328640 h 2328640"/>
              <a:gd name="connsiteX32" fmla="*/ 6472221 w 10862723"/>
              <a:gd name="connsiteY32" fmla="*/ 2328640 h 2328640"/>
              <a:gd name="connsiteX33" fmla="*/ 5939097 w 10862723"/>
              <a:gd name="connsiteY33" fmla="*/ 2328640 h 2328640"/>
              <a:gd name="connsiteX34" fmla="*/ 5507522 w 10862723"/>
              <a:gd name="connsiteY34" fmla="*/ 2328640 h 2328640"/>
              <a:gd name="connsiteX35" fmla="*/ 4669756 w 10862723"/>
              <a:gd name="connsiteY35" fmla="*/ 2328640 h 2328640"/>
              <a:gd name="connsiteX36" fmla="*/ 4339727 w 10862723"/>
              <a:gd name="connsiteY36" fmla="*/ 2328640 h 2328640"/>
              <a:gd name="connsiteX37" fmla="*/ 3908151 w 10862723"/>
              <a:gd name="connsiteY37" fmla="*/ 2328640 h 2328640"/>
              <a:gd name="connsiteX38" fmla="*/ 3578122 w 10862723"/>
              <a:gd name="connsiteY38" fmla="*/ 2328640 h 2328640"/>
              <a:gd name="connsiteX39" fmla="*/ 2841904 w 10862723"/>
              <a:gd name="connsiteY39" fmla="*/ 2328640 h 2328640"/>
              <a:gd name="connsiteX40" fmla="*/ 2004138 w 10862723"/>
              <a:gd name="connsiteY40" fmla="*/ 2328640 h 2328640"/>
              <a:gd name="connsiteX41" fmla="*/ 1674109 w 10862723"/>
              <a:gd name="connsiteY41" fmla="*/ 2328640 h 2328640"/>
              <a:gd name="connsiteX42" fmla="*/ 1242534 w 10862723"/>
              <a:gd name="connsiteY42" fmla="*/ 2328640 h 2328640"/>
              <a:gd name="connsiteX43" fmla="*/ 353994 w 10862723"/>
              <a:gd name="connsiteY43" fmla="*/ 2328640 h 2328640"/>
              <a:gd name="connsiteX44" fmla="*/ 0 w 10862723"/>
              <a:gd name="connsiteY44" fmla="*/ 1940533 h 2328640"/>
              <a:gd name="connsiteX45" fmla="*/ 0 w 10862723"/>
              <a:gd name="connsiteY45" fmla="*/ 1423058 h 2328640"/>
              <a:gd name="connsiteX46" fmla="*/ 0 w 10862723"/>
              <a:gd name="connsiteY46" fmla="*/ 936631 h 2328640"/>
              <a:gd name="connsiteX47" fmla="*/ 0 w 10862723"/>
              <a:gd name="connsiteY47" fmla="*/ 388107 h 23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862723" h="2328640" fill="none" extrusionOk="0">
                <a:moveTo>
                  <a:pt x="0" y="388107"/>
                </a:moveTo>
                <a:cubicBezTo>
                  <a:pt x="35484" y="216030"/>
                  <a:pt x="162188" y="-13721"/>
                  <a:pt x="353994" y="0"/>
                </a:cubicBezTo>
                <a:cubicBezTo>
                  <a:pt x="589000" y="25351"/>
                  <a:pt x="621359" y="-27353"/>
                  <a:pt x="887118" y="0"/>
                </a:cubicBezTo>
                <a:cubicBezTo>
                  <a:pt x="1170052" y="8084"/>
                  <a:pt x="1327264" y="-37581"/>
                  <a:pt x="1521789" y="0"/>
                </a:cubicBezTo>
                <a:cubicBezTo>
                  <a:pt x="1724585" y="16985"/>
                  <a:pt x="1727380" y="9413"/>
                  <a:pt x="1851818" y="0"/>
                </a:cubicBezTo>
                <a:cubicBezTo>
                  <a:pt x="1966494" y="-44075"/>
                  <a:pt x="2336267" y="-19401"/>
                  <a:pt x="2486488" y="0"/>
                </a:cubicBezTo>
                <a:cubicBezTo>
                  <a:pt x="2642702" y="-38284"/>
                  <a:pt x="3016520" y="-27427"/>
                  <a:pt x="3324254" y="0"/>
                </a:cubicBezTo>
                <a:cubicBezTo>
                  <a:pt x="3615546" y="35299"/>
                  <a:pt x="3821510" y="44898"/>
                  <a:pt x="3958925" y="0"/>
                </a:cubicBezTo>
                <a:cubicBezTo>
                  <a:pt x="4089137" y="-32405"/>
                  <a:pt x="4302858" y="-51204"/>
                  <a:pt x="4695143" y="0"/>
                </a:cubicBezTo>
                <a:cubicBezTo>
                  <a:pt x="5053958" y="1315"/>
                  <a:pt x="5004529" y="-424"/>
                  <a:pt x="5228266" y="0"/>
                </a:cubicBezTo>
                <a:cubicBezTo>
                  <a:pt x="5470372" y="282"/>
                  <a:pt x="5644556" y="13665"/>
                  <a:pt x="5964485" y="0"/>
                </a:cubicBezTo>
                <a:cubicBezTo>
                  <a:pt x="6250071" y="-23530"/>
                  <a:pt x="6112541" y="-22593"/>
                  <a:pt x="6294513" y="0"/>
                </a:cubicBezTo>
                <a:cubicBezTo>
                  <a:pt x="6452552" y="18564"/>
                  <a:pt x="6504942" y="-11841"/>
                  <a:pt x="6624542" y="0"/>
                </a:cubicBezTo>
                <a:cubicBezTo>
                  <a:pt x="6736778" y="-12563"/>
                  <a:pt x="7129752" y="241"/>
                  <a:pt x="7360760" y="0"/>
                </a:cubicBezTo>
                <a:cubicBezTo>
                  <a:pt x="7541531" y="38974"/>
                  <a:pt x="7810711" y="10555"/>
                  <a:pt x="7995432" y="0"/>
                </a:cubicBezTo>
                <a:cubicBezTo>
                  <a:pt x="8223191" y="-24810"/>
                  <a:pt x="8196042" y="6145"/>
                  <a:pt x="8325461" y="0"/>
                </a:cubicBezTo>
                <a:cubicBezTo>
                  <a:pt x="8503275" y="-36444"/>
                  <a:pt x="8786115" y="19385"/>
                  <a:pt x="9061679" y="0"/>
                </a:cubicBezTo>
                <a:cubicBezTo>
                  <a:pt x="9380830" y="15833"/>
                  <a:pt x="9301825" y="2037"/>
                  <a:pt x="9493254" y="0"/>
                </a:cubicBezTo>
                <a:cubicBezTo>
                  <a:pt x="9669297" y="19442"/>
                  <a:pt x="10194320" y="-29435"/>
                  <a:pt x="10508728" y="0"/>
                </a:cubicBezTo>
                <a:cubicBezTo>
                  <a:pt x="10691972" y="-42809"/>
                  <a:pt x="10818575" y="196313"/>
                  <a:pt x="10862723" y="388107"/>
                </a:cubicBezTo>
                <a:cubicBezTo>
                  <a:pt x="10883967" y="634465"/>
                  <a:pt x="10865606" y="653433"/>
                  <a:pt x="10862723" y="890058"/>
                </a:cubicBezTo>
                <a:cubicBezTo>
                  <a:pt x="10843237" y="1137899"/>
                  <a:pt x="10883823" y="1295439"/>
                  <a:pt x="10862723" y="1423058"/>
                </a:cubicBezTo>
                <a:cubicBezTo>
                  <a:pt x="10868664" y="1551331"/>
                  <a:pt x="10865209" y="1720627"/>
                  <a:pt x="10862723" y="1940533"/>
                </a:cubicBezTo>
                <a:cubicBezTo>
                  <a:pt x="10910107" y="2137785"/>
                  <a:pt x="10691696" y="2366513"/>
                  <a:pt x="10508728" y="2328640"/>
                </a:cubicBezTo>
                <a:cubicBezTo>
                  <a:pt x="10315685" y="2265139"/>
                  <a:pt x="10146678" y="2266812"/>
                  <a:pt x="9874057" y="2328640"/>
                </a:cubicBezTo>
                <a:cubicBezTo>
                  <a:pt x="9610697" y="2372117"/>
                  <a:pt x="9400883" y="2353603"/>
                  <a:pt x="9137838" y="2328640"/>
                </a:cubicBezTo>
                <a:cubicBezTo>
                  <a:pt x="8861883" y="2281897"/>
                  <a:pt x="8801543" y="2317036"/>
                  <a:pt x="8604715" y="2328640"/>
                </a:cubicBezTo>
                <a:cubicBezTo>
                  <a:pt x="8435128" y="2352719"/>
                  <a:pt x="8100617" y="2273630"/>
                  <a:pt x="7766950" y="2328640"/>
                </a:cubicBezTo>
                <a:cubicBezTo>
                  <a:pt x="7401998" y="2309861"/>
                  <a:pt x="7295927" y="2325092"/>
                  <a:pt x="7132279" y="2328640"/>
                </a:cubicBezTo>
                <a:cubicBezTo>
                  <a:pt x="6953923" y="2350692"/>
                  <a:pt x="6590279" y="2271992"/>
                  <a:pt x="6396061" y="2328640"/>
                </a:cubicBezTo>
                <a:cubicBezTo>
                  <a:pt x="6210339" y="2356542"/>
                  <a:pt x="6079302" y="2326449"/>
                  <a:pt x="5964485" y="2328640"/>
                </a:cubicBezTo>
                <a:cubicBezTo>
                  <a:pt x="5804234" y="2333052"/>
                  <a:pt x="5494632" y="2262260"/>
                  <a:pt x="5228266" y="2328640"/>
                </a:cubicBezTo>
                <a:cubicBezTo>
                  <a:pt x="4923933" y="2376675"/>
                  <a:pt x="4629593" y="2329107"/>
                  <a:pt x="4390501" y="2328640"/>
                </a:cubicBezTo>
                <a:cubicBezTo>
                  <a:pt x="4137795" y="2341021"/>
                  <a:pt x="4124961" y="2320765"/>
                  <a:pt x="3958925" y="2328640"/>
                </a:cubicBezTo>
                <a:cubicBezTo>
                  <a:pt x="3786011" y="2350745"/>
                  <a:pt x="3587221" y="2309659"/>
                  <a:pt x="3425801" y="2328640"/>
                </a:cubicBezTo>
                <a:cubicBezTo>
                  <a:pt x="3254474" y="2331573"/>
                  <a:pt x="3111424" y="2358623"/>
                  <a:pt x="2994225" y="2328640"/>
                </a:cubicBezTo>
                <a:cubicBezTo>
                  <a:pt x="2871470" y="2307561"/>
                  <a:pt x="2542159" y="2353335"/>
                  <a:pt x="2359554" y="2328640"/>
                </a:cubicBezTo>
                <a:cubicBezTo>
                  <a:pt x="2252642" y="2317855"/>
                  <a:pt x="1819309" y="2326959"/>
                  <a:pt x="1521789" y="2328640"/>
                </a:cubicBezTo>
                <a:cubicBezTo>
                  <a:pt x="1215449" y="2306999"/>
                  <a:pt x="1288262" y="2349672"/>
                  <a:pt x="1090212" y="2328640"/>
                </a:cubicBezTo>
                <a:cubicBezTo>
                  <a:pt x="861740" y="2298401"/>
                  <a:pt x="568428" y="2341998"/>
                  <a:pt x="353994" y="2328640"/>
                </a:cubicBezTo>
                <a:cubicBezTo>
                  <a:pt x="89732" y="2368606"/>
                  <a:pt x="32754" y="2120747"/>
                  <a:pt x="0" y="1940533"/>
                </a:cubicBezTo>
                <a:cubicBezTo>
                  <a:pt x="2359" y="1793131"/>
                  <a:pt x="19005" y="1562460"/>
                  <a:pt x="0" y="1469630"/>
                </a:cubicBezTo>
                <a:cubicBezTo>
                  <a:pt x="-21411" y="1356710"/>
                  <a:pt x="51470" y="1181675"/>
                  <a:pt x="0" y="967679"/>
                </a:cubicBezTo>
                <a:cubicBezTo>
                  <a:pt x="-35652" y="774238"/>
                  <a:pt x="21444" y="560418"/>
                  <a:pt x="0" y="388107"/>
                </a:cubicBezTo>
                <a:close/>
              </a:path>
              <a:path w="10862723" h="2328640" stroke="0" extrusionOk="0">
                <a:moveTo>
                  <a:pt x="0" y="388107"/>
                </a:moveTo>
                <a:cubicBezTo>
                  <a:pt x="42022" y="222516"/>
                  <a:pt x="183223" y="-56817"/>
                  <a:pt x="353994" y="0"/>
                </a:cubicBezTo>
                <a:cubicBezTo>
                  <a:pt x="426246" y="-22028"/>
                  <a:pt x="627486" y="-39007"/>
                  <a:pt x="785571" y="0"/>
                </a:cubicBezTo>
                <a:cubicBezTo>
                  <a:pt x="956501" y="16025"/>
                  <a:pt x="1071258" y="-37712"/>
                  <a:pt x="1217146" y="0"/>
                </a:cubicBezTo>
                <a:cubicBezTo>
                  <a:pt x="1362191" y="-20291"/>
                  <a:pt x="1698048" y="21087"/>
                  <a:pt x="1953365" y="0"/>
                </a:cubicBezTo>
                <a:cubicBezTo>
                  <a:pt x="2256266" y="5915"/>
                  <a:pt x="2527489" y="-15690"/>
                  <a:pt x="2791131" y="0"/>
                </a:cubicBezTo>
                <a:cubicBezTo>
                  <a:pt x="3081122" y="11664"/>
                  <a:pt x="3197326" y="-9299"/>
                  <a:pt x="3425801" y="0"/>
                </a:cubicBezTo>
                <a:cubicBezTo>
                  <a:pt x="3648514" y="8340"/>
                  <a:pt x="3690451" y="28182"/>
                  <a:pt x="3958925" y="0"/>
                </a:cubicBezTo>
                <a:cubicBezTo>
                  <a:pt x="4222951" y="-17338"/>
                  <a:pt x="4164761" y="-16512"/>
                  <a:pt x="4288953" y="0"/>
                </a:cubicBezTo>
                <a:cubicBezTo>
                  <a:pt x="4391710" y="-41189"/>
                  <a:pt x="4736124" y="-12736"/>
                  <a:pt x="4923625" y="0"/>
                </a:cubicBezTo>
                <a:cubicBezTo>
                  <a:pt x="5154118" y="-25821"/>
                  <a:pt x="5330326" y="35198"/>
                  <a:pt x="5558295" y="0"/>
                </a:cubicBezTo>
                <a:cubicBezTo>
                  <a:pt x="5805085" y="-22028"/>
                  <a:pt x="5903466" y="29142"/>
                  <a:pt x="5989872" y="0"/>
                </a:cubicBezTo>
                <a:cubicBezTo>
                  <a:pt x="6088447" y="-21094"/>
                  <a:pt x="6218951" y="7024"/>
                  <a:pt x="6319901" y="0"/>
                </a:cubicBezTo>
                <a:cubicBezTo>
                  <a:pt x="6429993" y="-11552"/>
                  <a:pt x="6558663" y="7862"/>
                  <a:pt x="6649929" y="0"/>
                </a:cubicBezTo>
                <a:cubicBezTo>
                  <a:pt x="6788187" y="-21951"/>
                  <a:pt x="7244892" y="18022"/>
                  <a:pt x="7487694" y="0"/>
                </a:cubicBezTo>
                <a:cubicBezTo>
                  <a:pt x="7738140" y="-22956"/>
                  <a:pt x="7757239" y="-15917"/>
                  <a:pt x="8020818" y="0"/>
                </a:cubicBezTo>
                <a:cubicBezTo>
                  <a:pt x="8281422" y="15807"/>
                  <a:pt x="8345696" y="26127"/>
                  <a:pt x="8452395" y="0"/>
                </a:cubicBezTo>
                <a:cubicBezTo>
                  <a:pt x="8554206" y="-931"/>
                  <a:pt x="8770159" y="-2176"/>
                  <a:pt x="9087065" y="0"/>
                </a:cubicBezTo>
                <a:cubicBezTo>
                  <a:pt x="9357334" y="-33962"/>
                  <a:pt x="9354989" y="-14495"/>
                  <a:pt x="9620188" y="0"/>
                </a:cubicBezTo>
                <a:cubicBezTo>
                  <a:pt x="9884385" y="26960"/>
                  <a:pt x="9819277" y="24205"/>
                  <a:pt x="9950217" y="0"/>
                </a:cubicBezTo>
                <a:cubicBezTo>
                  <a:pt x="10112333" y="-21389"/>
                  <a:pt x="10271430" y="-22379"/>
                  <a:pt x="10508728" y="0"/>
                </a:cubicBezTo>
                <a:cubicBezTo>
                  <a:pt x="10692382" y="46415"/>
                  <a:pt x="10858787" y="165830"/>
                  <a:pt x="10862723" y="388107"/>
                </a:cubicBezTo>
                <a:cubicBezTo>
                  <a:pt x="10875303" y="492757"/>
                  <a:pt x="10861987" y="680079"/>
                  <a:pt x="10862723" y="859010"/>
                </a:cubicBezTo>
                <a:cubicBezTo>
                  <a:pt x="10879263" y="1044405"/>
                  <a:pt x="10881985" y="1244154"/>
                  <a:pt x="10862723" y="1329912"/>
                </a:cubicBezTo>
                <a:cubicBezTo>
                  <a:pt x="10901816" y="1444373"/>
                  <a:pt x="10843345" y="1674701"/>
                  <a:pt x="10862723" y="1940533"/>
                </a:cubicBezTo>
                <a:cubicBezTo>
                  <a:pt x="10851614" y="2143090"/>
                  <a:pt x="10696561" y="2325022"/>
                  <a:pt x="10508728" y="2328640"/>
                </a:cubicBezTo>
                <a:cubicBezTo>
                  <a:pt x="10369338" y="2345063"/>
                  <a:pt x="10212857" y="2342999"/>
                  <a:pt x="9975604" y="2328640"/>
                </a:cubicBezTo>
                <a:cubicBezTo>
                  <a:pt x="9737624" y="2315927"/>
                  <a:pt x="9583222" y="2364002"/>
                  <a:pt x="9239386" y="2328640"/>
                </a:cubicBezTo>
                <a:cubicBezTo>
                  <a:pt x="8887148" y="2316955"/>
                  <a:pt x="8970019" y="2298547"/>
                  <a:pt x="8706263" y="2328640"/>
                </a:cubicBezTo>
                <a:cubicBezTo>
                  <a:pt x="8428114" y="2363101"/>
                  <a:pt x="8260551" y="2338044"/>
                  <a:pt x="7868497" y="2328640"/>
                </a:cubicBezTo>
                <a:cubicBezTo>
                  <a:pt x="7490950" y="2318839"/>
                  <a:pt x="7624636" y="2342215"/>
                  <a:pt x="7538468" y="2328640"/>
                </a:cubicBezTo>
                <a:cubicBezTo>
                  <a:pt x="7477909" y="2310649"/>
                  <a:pt x="7234378" y="2305668"/>
                  <a:pt x="7106892" y="2328640"/>
                </a:cubicBezTo>
                <a:cubicBezTo>
                  <a:pt x="6973830" y="2343609"/>
                  <a:pt x="6658974" y="2376910"/>
                  <a:pt x="6472221" y="2328640"/>
                </a:cubicBezTo>
                <a:cubicBezTo>
                  <a:pt x="6327604" y="2306541"/>
                  <a:pt x="6092817" y="2329542"/>
                  <a:pt x="5939097" y="2328640"/>
                </a:cubicBezTo>
                <a:cubicBezTo>
                  <a:pt x="5824292" y="2335668"/>
                  <a:pt x="5714554" y="2313080"/>
                  <a:pt x="5507522" y="2328640"/>
                </a:cubicBezTo>
                <a:cubicBezTo>
                  <a:pt x="5289839" y="2344119"/>
                  <a:pt x="4936703" y="2307091"/>
                  <a:pt x="4669756" y="2328640"/>
                </a:cubicBezTo>
                <a:cubicBezTo>
                  <a:pt x="4373942" y="2350109"/>
                  <a:pt x="4477509" y="2344608"/>
                  <a:pt x="4339727" y="2328640"/>
                </a:cubicBezTo>
                <a:cubicBezTo>
                  <a:pt x="4208277" y="2303173"/>
                  <a:pt x="4024685" y="2314159"/>
                  <a:pt x="3908151" y="2328640"/>
                </a:cubicBezTo>
                <a:cubicBezTo>
                  <a:pt x="3778907" y="2327718"/>
                  <a:pt x="3692269" y="2336590"/>
                  <a:pt x="3578122" y="2328640"/>
                </a:cubicBezTo>
                <a:cubicBezTo>
                  <a:pt x="3473403" y="2325423"/>
                  <a:pt x="3190858" y="2337071"/>
                  <a:pt x="2841904" y="2328640"/>
                </a:cubicBezTo>
                <a:cubicBezTo>
                  <a:pt x="2522204" y="2312194"/>
                  <a:pt x="2257627" y="2358055"/>
                  <a:pt x="2004138" y="2328640"/>
                </a:cubicBezTo>
                <a:cubicBezTo>
                  <a:pt x="1790576" y="2302957"/>
                  <a:pt x="1789741" y="2325973"/>
                  <a:pt x="1674109" y="2328640"/>
                </a:cubicBezTo>
                <a:cubicBezTo>
                  <a:pt x="1547475" y="2355110"/>
                  <a:pt x="1351830" y="2357439"/>
                  <a:pt x="1242534" y="2328640"/>
                </a:cubicBezTo>
                <a:cubicBezTo>
                  <a:pt x="1111817" y="2296996"/>
                  <a:pt x="558141" y="2401769"/>
                  <a:pt x="353994" y="2328640"/>
                </a:cubicBezTo>
                <a:cubicBezTo>
                  <a:pt x="102670" y="2369222"/>
                  <a:pt x="-42330" y="2155546"/>
                  <a:pt x="0" y="1940533"/>
                </a:cubicBezTo>
                <a:cubicBezTo>
                  <a:pt x="-15310" y="1743692"/>
                  <a:pt x="6962" y="1576561"/>
                  <a:pt x="0" y="1423058"/>
                </a:cubicBezTo>
                <a:cubicBezTo>
                  <a:pt x="13718" y="1259004"/>
                  <a:pt x="29366" y="1044906"/>
                  <a:pt x="0" y="936631"/>
                </a:cubicBezTo>
                <a:cubicBezTo>
                  <a:pt x="-44314" y="835346"/>
                  <a:pt x="9065" y="580310"/>
                  <a:pt x="0" y="388107"/>
                </a:cubicBezTo>
                <a:close/>
              </a:path>
              <a:path w="10862723" h="2328640" fill="none" stroke="0" extrusionOk="0">
                <a:moveTo>
                  <a:pt x="0" y="388107"/>
                </a:moveTo>
                <a:cubicBezTo>
                  <a:pt x="47177" y="216686"/>
                  <a:pt x="154607" y="-43941"/>
                  <a:pt x="353994" y="0"/>
                </a:cubicBezTo>
                <a:cubicBezTo>
                  <a:pt x="583109" y="31017"/>
                  <a:pt x="624235" y="-11189"/>
                  <a:pt x="887118" y="0"/>
                </a:cubicBezTo>
                <a:cubicBezTo>
                  <a:pt x="1131876" y="1095"/>
                  <a:pt x="1321408" y="-20073"/>
                  <a:pt x="1521789" y="0"/>
                </a:cubicBezTo>
                <a:cubicBezTo>
                  <a:pt x="1724891" y="17541"/>
                  <a:pt x="1726854" y="9634"/>
                  <a:pt x="1851818" y="0"/>
                </a:cubicBezTo>
                <a:cubicBezTo>
                  <a:pt x="1978648" y="-13811"/>
                  <a:pt x="2300391" y="30297"/>
                  <a:pt x="2486488" y="0"/>
                </a:cubicBezTo>
                <a:cubicBezTo>
                  <a:pt x="2647983" y="35882"/>
                  <a:pt x="3019114" y="-78177"/>
                  <a:pt x="3324254" y="0"/>
                </a:cubicBezTo>
                <a:cubicBezTo>
                  <a:pt x="3624731" y="45113"/>
                  <a:pt x="3817138" y="7168"/>
                  <a:pt x="3958925" y="0"/>
                </a:cubicBezTo>
                <a:cubicBezTo>
                  <a:pt x="4104905" y="-18549"/>
                  <a:pt x="4341521" y="-29625"/>
                  <a:pt x="4695143" y="0"/>
                </a:cubicBezTo>
                <a:cubicBezTo>
                  <a:pt x="5053756" y="-8253"/>
                  <a:pt x="4980645" y="960"/>
                  <a:pt x="5228266" y="0"/>
                </a:cubicBezTo>
                <a:cubicBezTo>
                  <a:pt x="5450315" y="-36404"/>
                  <a:pt x="5636727" y="40880"/>
                  <a:pt x="5964485" y="0"/>
                </a:cubicBezTo>
                <a:cubicBezTo>
                  <a:pt x="6273104" y="-27005"/>
                  <a:pt x="6115096" y="-11468"/>
                  <a:pt x="6294513" y="0"/>
                </a:cubicBezTo>
                <a:cubicBezTo>
                  <a:pt x="6452808" y="17520"/>
                  <a:pt x="6503511" y="-15486"/>
                  <a:pt x="6624542" y="0"/>
                </a:cubicBezTo>
                <a:cubicBezTo>
                  <a:pt x="6732533" y="12802"/>
                  <a:pt x="7146399" y="-33078"/>
                  <a:pt x="7360760" y="0"/>
                </a:cubicBezTo>
                <a:cubicBezTo>
                  <a:pt x="7567199" y="-36571"/>
                  <a:pt x="7775772" y="21799"/>
                  <a:pt x="7995432" y="0"/>
                </a:cubicBezTo>
                <a:cubicBezTo>
                  <a:pt x="8213165" y="-21609"/>
                  <a:pt x="8188427" y="7337"/>
                  <a:pt x="8325461" y="0"/>
                </a:cubicBezTo>
                <a:cubicBezTo>
                  <a:pt x="8515533" y="-40767"/>
                  <a:pt x="8805017" y="8276"/>
                  <a:pt x="9061679" y="0"/>
                </a:cubicBezTo>
                <a:cubicBezTo>
                  <a:pt x="9387077" y="5654"/>
                  <a:pt x="9311824" y="-6117"/>
                  <a:pt x="9493254" y="0"/>
                </a:cubicBezTo>
                <a:cubicBezTo>
                  <a:pt x="9633981" y="33753"/>
                  <a:pt x="10179243" y="-72236"/>
                  <a:pt x="10508728" y="0"/>
                </a:cubicBezTo>
                <a:cubicBezTo>
                  <a:pt x="10724857" y="-17245"/>
                  <a:pt x="10890113" y="177781"/>
                  <a:pt x="10862723" y="388107"/>
                </a:cubicBezTo>
                <a:cubicBezTo>
                  <a:pt x="10883364" y="638110"/>
                  <a:pt x="10871330" y="649422"/>
                  <a:pt x="10862723" y="890058"/>
                </a:cubicBezTo>
                <a:cubicBezTo>
                  <a:pt x="10843280" y="1123884"/>
                  <a:pt x="10869398" y="1299879"/>
                  <a:pt x="10862723" y="1423058"/>
                </a:cubicBezTo>
                <a:cubicBezTo>
                  <a:pt x="10856652" y="1545902"/>
                  <a:pt x="10850491" y="1718215"/>
                  <a:pt x="10862723" y="1940533"/>
                </a:cubicBezTo>
                <a:cubicBezTo>
                  <a:pt x="10891410" y="2172161"/>
                  <a:pt x="10688343" y="2285104"/>
                  <a:pt x="10508728" y="2328640"/>
                </a:cubicBezTo>
                <a:cubicBezTo>
                  <a:pt x="10320677" y="2302207"/>
                  <a:pt x="10183625" y="2301465"/>
                  <a:pt x="9874057" y="2328640"/>
                </a:cubicBezTo>
                <a:cubicBezTo>
                  <a:pt x="9596659" y="2326251"/>
                  <a:pt x="9411647" y="2328829"/>
                  <a:pt x="9137838" y="2328640"/>
                </a:cubicBezTo>
                <a:cubicBezTo>
                  <a:pt x="8863476" y="2286043"/>
                  <a:pt x="8800315" y="2310003"/>
                  <a:pt x="8604715" y="2328640"/>
                </a:cubicBezTo>
                <a:cubicBezTo>
                  <a:pt x="8409558" y="2341123"/>
                  <a:pt x="8135110" y="2367115"/>
                  <a:pt x="7766950" y="2328640"/>
                </a:cubicBezTo>
                <a:cubicBezTo>
                  <a:pt x="7394162" y="2306199"/>
                  <a:pt x="7312885" y="2289675"/>
                  <a:pt x="7132279" y="2328640"/>
                </a:cubicBezTo>
                <a:cubicBezTo>
                  <a:pt x="6984347" y="2351091"/>
                  <a:pt x="6575686" y="2281367"/>
                  <a:pt x="6396061" y="2328640"/>
                </a:cubicBezTo>
                <a:cubicBezTo>
                  <a:pt x="6207145" y="2355304"/>
                  <a:pt x="6115589" y="2321813"/>
                  <a:pt x="5964485" y="2328640"/>
                </a:cubicBezTo>
                <a:cubicBezTo>
                  <a:pt x="5842414" y="2305768"/>
                  <a:pt x="5461946" y="2251705"/>
                  <a:pt x="5228266" y="2328640"/>
                </a:cubicBezTo>
                <a:cubicBezTo>
                  <a:pt x="4972342" y="2395662"/>
                  <a:pt x="4608853" y="2303237"/>
                  <a:pt x="4390501" y="2328640"/>
                </a:cubicBezTo>
                <a:cubicBezTo>
                  <a:pt x="4148078" y="2341914"/>
                  <a:pt x="4131475" y="2313178"/>
                  <a:pt x="3958925" y="2328640"/>
                </a:cubicBezTo>
                <a:cubicBezTo>
                  <a:pt x="3767369" y="2321134"/>
                  <a:pt x="3609178" y="2316410"/>
                  <a:pt x="3425801" y="2328640"/>
                </a:cubicBezTo>
                <a:cubicBezTo>
                  <a:pt x="3265540" y="2373463"/>
                  <a:pt x="3109278" y="2359099"/>
                  <a:pt x="2994225" y="2328640"/>
                </a:cubicBezTo>
                <a:cubicBezTo>
                  <a:pt x="2835631" y="2302943"/>
                  <a:pt x="2500456" y="2375256"/>
                  <a:pt x="2359554" y="2328640"/>
                </a:cubicBezTo>
                <a:cubicBezTo>
                  <a:pt x="2157527" y="2317978"/>
                  <a:pt x="1825954" y="2315926"/>
                  <a:pt x="1521789" y="2328640"/>
                </a:cubicBezTo>
                <a:cubicBezTo>
                  <a:pt x="1207416" y="2326841"/>
                  <a:pt x="1290320" y="2340500"/>
                  <a:pt x="1090212" y="2328640"/>
                </a:cubicBezTo>
                <a:cubicBezTo>
                  <a:pt x="876498" y="2291185"/>
                  <a:pt x="604712" y="2343640"/>
                  <a:pt x="353994" y="2328640"/>
                </a:cubicBezTo>
                <a:cubicBezTo>
                  <a:pt x="116412" y="2331832"/>
                  <a:pt x="-20743" y="2176744"/>
                  <a:pt x="0" y="1940533"/>
                </a:cubicBezTo>
                <a:cubicBezTo>
                  <a:pt x="12918" y="1802126"/>
                  <a:pt x="31921" y="1576704"/>
                  <a:pt x="0" y="1469630"/>
                </a:cubicBezTo>
                <a:cubicBezTo>
                  <a:pt x="-19804" y="1364647"/>
                  <a:pt x="24576" y="1186648"/>
                  <a:pt x="0" y="967679"/>
                </a:cubicBezTo>
                <a:cubicBezTo>
                  <a:pt x="-13483" y="741483"/>
                  <a:pt x="8856" y="606670"/>
                  <a:pt x="0" y="388107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11909500"/>
                      <a:gd name="connsiteY0" fmla="*/ 388107 h 2328640"/>
                      <a:gd name="connsiteX1" fmla="*/ 388107 w 11909500"/>
                      <a:gd name="connsiteY1" fmla="*/ 0 h 2328640"/>
                      <a:gd name="connsiteX2" fmla="*/ 972605 w 11909500"/>
                      <a:gd name="connsiteY2" fmla="*/ 0 h 2328640"/>
                      <a:gd name="connsiteX3" fmla="*/ 1668435 w 11909500"/>
                      <a:gd name="connsiteY3" fmla="*/ 0 h 2328640"/>
                      <a:gd name="connsiteX4" fmla="*/ 2030267 w 11909500"/>
                      <a:gd name="connsiteY4" fmla="*/ 0 h 2328640"/>
                      <a:gd name="connsiteX5" fmla="*/ 2726097 w 11909500"/>
                      <a:gd name="connsiteY5" fmla="*/ 0 h 2328640"/>
                      <a:gd name="connsiteX6" fmla="*/ 3644593 w 11909500"/>
                      <a:gd name="connsiteY6" fmla="*/ 0 h 2328640"/>
                      <a:gd name="connsiteX7" fmla="*/ 4340424 w 11909500"/>
                      <a:gd name="connsiteY7" fmla="*/ 0 h 2328640"/>
                      <a:gd name="connsiteX8" fmla="*/ 5147587 w 11909500"/>
                      <a:gd name="connsiteY8" fmla="*/ 0 h 2328640"/>
                      <a:gd name="connsiteX9" fmla="*/ 5732084 w 11909500"/>
                      <a:gd name="connsiteY9" fmla="*/ 0 h 2328640"/>
                      <a:gd name="connsiteX10" fmla="*/ 6539248 w 11909500"/>
                      <a:gd name="connsiteY10" fmla="*/ 0 h 2328640"/>
                      <a:gd name="connsiteX11" fmla="*/ 6901079 w 11909500"/>
                      <a:gd name="connsiteY11" fmla="*/ 0 h 2328640"/>
                      <a:gd name="connsiteX12" fmla="*/ 7262911 w 11909500"/>
                      <a:gd name="connsiteY12" fmla="*/ 0 h 2328640"/>
                      <a:gd name="connsiteX13" fmla="*/ 8070074 w 11909500"/>
                      <a:gd name="connsiteY13" fmla="*/ 0 h 2328640"/>
                      <a:gd name="connsiteX14" fmla="*/ 8765905 w 11909500"/>
                      <a:gd name="connsiteY14" fmla="*/ 0 h 2328640"/>
                      <a:gd name="connsiteX15" fmla="*/ 9127737 w 11909500"/>
                      <a:gd name="connsiteY15" fmla="*/ 0 h 2328640"/>
                      <a:gd name="connsiteX16" fmla="*/ 9934900 w 11909500"/>
                      <a:gd name="connsiteY16" fmla="*/ 0 h 2328640"/>
                      <a:gd name="connsiteX17" fmla="*/ 10408064 w 11909500"/>
                      <a:gd name="connsiteY17" fmla="*/ 0 h 2328640"/>
                      <a:gd name="connsiteX18" fmla="*/ 11521393 w 11909500"/>
                      <a:gd name="connsiteY18" fmla="*/ 0 h 2328640"/>
                      <a:gd name="connsiteX19" fmla="*/ 11909500 w 11909500"/>
                      <a:gd name="connsiteY19" fmla="*/ 388107 h 2328640"/>
                      <a:gd name="connsiteX20" fmla="*/ 11909500 w 11909500"/>
                      <a:gd name="connsiteY20" fmla="*/ 890058 h 2328640"/>
                      <a:gd name="connsiteX21" fmla="*/ 11909500 w 11909500"/>
                      <a:gd name="connsiteY21" fmla="*/ 1423058 h 2328640"/>
                      <a:gd name="connsiteX22" fmla="*/ 11909500 w 11909500"/>
                      <a:gd name="connsiteY22" fmla="*/ 1940533 h 2328640"/>
                      <a:gd name="connsiteX23" fmla="*/ 11521393 w 11909500"/>
                      <a:gd name="connsiteY23" fmla="*/ 2328640 h 2328640"/>
                      <a:gd name="connsiteX24" fmla="*/ 10825563 w 11909500"/>
                      <a:gd name="connsiteY24" fmla="*/ 2328640 h 2328640"/>
                      <a:gd name="connsiteX25" fmla="*/ 10018399 w 11909500"/>
                      <a:gd name="connsiteY25" fmla="*/ 2328640 h 2328640"/>
                      <a:gd name="connsiteX26" fmla="*/ 9433902 w 11909500"/>
                      <a:gd name="connsiteY26" fmla="*/ 2328640 h 2328640"/>
                      <a:gd name="connsiteX27" fmla="*/ 8515406 w 11909500"/>
                      <a:gd name="connsiteY27" fmla="*/ 2328640 h 2328640"/>
                      <a:gd name="connsiteX28" fmla="*/ 7819575 w 11909500"/>
                      <a:gd name="connsiteY28" fmla="*/ 2328640 h 2328640"/>
                      <a:gd name="connsiteX29" fmla="*/ 7012412 w 11909500"/>
                      <a:gd name="connsiteY29" fmla="*/ 2328640 h 2328640"/>
                      <a:gd name="connsiteX30" fmla="*/ 6539248 w 11909500"/>
                      <a:gd name="connsiteY30" fmla="*/ 2328640 h 2328640"/>
                      <a:gd name="connsiteX31" fmla="*/ 5732084 w 11909500"/>
                      <a:gd name="connsiteY31" fmla="*/ 2328640 h 2328640"/>
                      <a:gd name="connsiteX32" fmla="*/ 4813588 w 11909500"/>
                      <a:gd name="connsiteY32" fmla="*/ 2328640 h 2328640"/>
                      <a:gd name="connsiteX33" fmla="*/ 4340424 w 11909500"/>
                      <a:gd name="connsiteY33" fmla="*/ 2328640 h 2328640"/>
                      <a:gd name="connsiteX34" fmla="*/ 3755926 w 11909500"/>
                      <a:gd name="connsiteY34" fmla="*/ 2328640 h 2328640"/>
                      <a:gd name="connsiteX35" fmla="*/ 3282761 w 11909500"/>
                      <a:gd name="connsiteY35" fmla="*/ 2328640 h 2328640"/>
                      <a:gd name="connsiteX36" fmla="*/ 2586931 w 11909500"/>
                      <a:gd name="connsiteY36" fmla="*/ 2328640 h 2328640"/>
                      <a:gd name="connsiteX37" fmla="*/ 1668435 w 11909500"/>
                      <a:gd name="connsiteY37" fmla="*/ 2328640 h 2328640"/>
                      <a:gd name="connsiteX38" fmla="*/ 1195270 w 11909500"/>
                      <a:gd name="connsiteY38" fmla="*/ 2328640 h 2328640"/>
                      <a:gd name="connsiteX39" fmla="*/ 388107 w 11909500"/>
                      <a:gd name="connsiteY39" fmla="*/ 2328640 h 2328640"/>
                      <a:gd name="connsiteX40" fmla="*/ 0 w 11909500"/>
                      <a:gd name="connsiteY40" fmla="*/ 1940533 h 2328640"/>
                      <a:gd name="connsiteX41" fmla="*/ 0 w 11909500"/>
                      <a:gd name="connsiteY41" fmla="*/ 1469630 h 2328640"/>
                      <a:gd name="connsiteX42" fmla="*/ 0 w 11909500"/>
                      <a:gd name="connsiteY42" fmla="*/ 967679 h 2328640"/>
                      <a:gd name="connsiteX43" fmla="*/ 0 w 11909500"/>
                      <a:gd name="connsiteY43" fmla="*/ 388107 h 2328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909500" h="2328640" fill="none" extrusionOk="0">
                        <a:moveTo>
                          <a:pt x="0" y="388107"/>
                        </a:moveTo>
                        <a:cubicBezTo>
                          <a:pt x="11549" y="203491"/>
                          <a:pt x="174573" y="-17320"/>
                          <a:pt x="388107" y="0"/>
                        </a:cubicBezTo>
                        <a:cubicBezTo>
                          <a:pt x="639340" y="29174"/>
                          <a:pt x="685301" y="-16543"/>
                          <a:pt x="972605" y="0"/>
                        </a:cubicBezTo>
                        <a:cubicBezTo>
                          <a:pt x="1259909" y="16543"/>
                          <a:pt x="1446085" y="-16546"/>
                          <a:pt x="1668435" y="0"/>
                        </a:cubicBezTo>
                        <a:cubicBezTo>
                          <a:pt x="1890785" y="16546"/>
                          <a:pt x="1894750" y="7735"/>
                          <a:pt x="2030267" y="0"/>
                        </a:cubicBezTo>
                        <a:cubicBezTo>
                          <a:pt x="2165784" y="-7735"/>
                          <a:pt x="2549214" y="8494"/>
                          <a:pt x="2726097" y="0"/>
                        </a:cubicBezTo>
                        <a:cubicBezTo>
                          <a:pt x="2902980" y="-8494"/>
                          <a:pt x="3319389" y="-16765"/>
                          <a:pt x="3644593" y="0"/>
                        </a:cubicBezTo>
                        <a:cubicBezTo>
                          <a:pt x="3969797" y="16765"/>
                          <a:pt x="4185420" y="29171"/>
                          <a:pt x="4340424" y="0"/>
                        </a:cubicBezTo>
                        <a:cubicBezTo>
                          <a:pt x="4495428" y="-29171"/>
                          <a:pt x="4756526" y="-4390"/>
                          <a:pt x="5147587" y="0"/>
                        </a:cubicBezTo>
                        <a:cubicBezTo>
                          <a:pt x="5538648" y="4390"/>
                          <a:pt x="5474356" y="-2331"/>
                          <a:pt x="5732084" y="0"/>
                        </a:cubicBezTo>
                        <a:cubicBezTo>
                          <a:pt x="5989812" y="2331"/>
                          <a:pt x="6184566" y="27445"/>
                          <a:pt x="6539248" y="0"/>
                        </a:cubicBezTo>
                        <a:cubicBezTo>
                          <a:pt x="6893930" y="-27445"/>
                          <a:pt x="6722574" y="-15327"/>
                          <a:pt x="6901079" y="0"/>
                        </a:cubicBezTo>
                        <a:cubicBezTo>
                          <a:pt x="7079584" y="15327"/>
                          <a:pt x="7130682" y="-7324"/>
                          <a:pt x="7262911" y="0"/>
                        </a:cubicBezTo>
                        <a:cubicBezTo>
                          <a:pt x="7395140" y="7324"/>
                          <a:pt x="7854045" y="-14920"/>
                          <a:pt x="8070074" y="0"/>
                        </a:cubicBezTo>
                        <a:cubicBezTo>
                          <a:pt x="8286103" y="14920"/>
                          <a:pt x="8519227" y="20122"/>
                          <a:pt x="8765905" y="0"/>
                        </a:cubicBezTo>
                        <a:cubicBezTo>
                          <a:pt x="9012583" y="-20122"/>
                          <a:pt x="8984642" y="4286"/>
                          <a:pt x="9127737" y="0"/>
                        </a:cubicBezTo>
                        <a:cubicBezTo>
                          <a:pt x="9270832" y="-4286"/>
                          <a:pt x="9581174" y="-17494"/>
                          <a:pt x="9934900" y="0"/>
                        </a:cubicBezTo>
                        <a:cubicBezTo>
                          <a:pt x="10288626" y="17494"/>
                          <a:pt x="10212252" y="-1841"/>
                          <a:pt x="10408064" y="0"/>
                        </a:cubicBezTo>
                        <a:cubicBezTo>
                          <a:pt x="10603876" y="1841"/>
                          <a:pt x="11217650" y="-50766"/>
                          <a:pt x="11521393" y="0"/>
                        </a:cubicBezTo>
                        <a:cubicBezTo>
                          <a:pt x="11743841" y="-31192"/>
                          <a:pt x="11899049" y="174840"/>
                          <a:pt x="11909500" y="388107"/>
                        </a:cubicBezTo>
                        <a:cubicBezTo>
                          <a:pt x="11932458" y="637271"/>
                          <a:pt x="11915205" y="650817"/>
                          <a:pt x="11909500" y="890058"/>
                        </a:cubicBezTo>
                        <a:cubicBezTo>
                          <a:pt x="11903795" y="1129299"/>
                          <a:pt x="11914937" y="1294336"/>
                          <a:pt x="11909500" y="1423058"/>
                        </a:cubicBezTo>
                        <a:cubicBezTo>
                          <a:pt x="11904063" y="1551780"/>
                          <a:pt x="11915658" y="1713172"/>
                          <a:pt x="11909500" y="1940533"/>
                        </a:cubicBezTo>
                        <a:cubicBezTo>
                          <a:pt x="11909205" y="2140894"/>
                          <a:pt x="11742350" y="2325212"/>
                          <a:pt x="11521393" y="2328640"/>
                        </a:cubicBezTo>
                        <a:cubicBezTo>
                          <a:pt x="11331069" y="2296022"/>
                          <a:pt x="11135747" y="2297873"/>
                          <a:pt x="10825563" y="2328640"/>
                        </a:cubicBezTo>
                        <a:cubicBezTo>
                          <a:pt x="10515379" y="2359408"/>
                          <a:pt x="10322559" y="2365456"/>
                          <a:pt x="10018399" y="2328640"/>
                        </a:cubicBezTo>
                        <a:cubicBezTo>
                          <a:pt x="9714239" y="2291824"/>
                          <a:pt x="9627707" y="2313877"/>
                          <a:pt x="9433902" y="2328640"/>
                        </a:cubicBezTo>
                        <a:cubicBezTo>
                          <a:pt x="9240097" y="2343403"/>
                          <a:pt x="8925164" y="2332000"/>
                          <a:pt x="8515406" y="2328640"/>
                        </a:cubicBezTo>
                        <a:cubicBezTo>
                          <a:pt x="8105648" y="2325280"/>
                          <a:pt x="8002970" y="2306429"/>
                          <a:pt x="7819575" y="2328640"/>
                        </a:cubicBezTo>
                        <a:cubicBezTo>
                          <a:pt x="7636180" y="2350851"/>
                          <a:pt x="7217387" y="2291792"/>
                          <a:pt x="7012412" y="2328640"/>
                        </a:cubicBezTo>
                        <a:cubicBezTo>
                          <a:pt x="6807437" y="2365488"/>
                          <a:pt x="6693227" y="2317074"/>
                          <a:pt x="6539248" y="2328640"/>
                        </a:cubicBezTo>
                        <a:cubicBezTo>
                          <a:pt x="6385269" y="2340206"/>
                          <a:pt x="6041911" y="2288707"/>
                          <a:pt x="5732084" y="2328640"/>
                        </a:cubicBezTo>
                        <a:cubicBezTo>
                          <a:pt x="5422257" y="2368573"/>
                          <a:pt x="5084716" y="2315467"/>
                          <a:pt x="4813588" y="2328640"/>
                        </a:cubicBezTo>
                        <a:cubicBezTo>
                          <a:pt x="4542460" y="2341813"/>
                          <a:pt x="4527039" y="2318705"/>
                          <a:pt x="4340424" y="2328640"/>
                        </a:cubicBezTo>
                        <a:cubicBezTo>
                          <a:pt x="4153809" y="2338575"/>
                          <a:pt x="3933062" y="2301634"/>
                          <a:pt x="3755926" y="2328640"/>
                        </a:cubicBezTo>
                        <a:cubicBezTo>
                          <a:pt x="3578790" y="2355646"/>
                          <a:pt x="3420178" y="2342422"/>
                          <a:pt x="3282761" y="2328640"/>
                        </a:cubicBezTo>
                        <a:cubicBezTo>
                          <a:pt x="3145344" y="2314858"/>
                          <a:pt x="2761906" y="2353096"/>
                          <a:pt x="2586931" y="2328640"/>
                        </a:cubicBezTo>
                        <a:cubicBezTo>
                          <a:pt x="2411956" y="2304185"/>
                          <a:pt x="1999390" y="2341751"/>
                          <a:pt x="1668435" y="2328640"/>
                        </a:cubicBezTo>
                        <a:cubicBezTo>
                          <a:pt x="1337480" y="2315529"/>
                          <a:pt x="1410489" y="2341290"/>
                          <a:pt x="1195270" y="2328640"/>
                        </a:cubicBezTo>
                        <a:cubicBezTo>
                          <a:pt x="980052" y="2315990"/>
                          <a:pt x="629582" y="2330049"/>
                          <a:pt x="388107" y="2328640"/>
                        </a:cubicBezTo>
                        <a:cubicBezTo>
                          <a:pt x="132452" y="2360871"/>
                          <a:pt x="11379" y="2157105"/>
                          <a:pt x="0" y="1940533"/>
                        </a:cubicBezTo>
                        <a:cubicBezTo>
                          <a:pt x="-1372" y="1801334"/>
                          <a:pt x="15515" y="1583281"/>
                          <a:pt x="0" y="1469630"/>
                        </a:cubicBezTo>
                        <a:cubicBezTo>
                          <a:pt x="-15515" y="1355979"/>
                          <a:pt x="18363" y="1191393"/>
                          <a:pt x="0" y="967679"/>
                        </a:cubicBezTo>
                        <a:cubicBezTo>
                          <a:pt x="-18363" y="743965"/>
                          <a:pt x="21091" y="572126"/>
                          <a:pt x="0" y="388107"/>
                        </a:cubicBezTo>
                        <a:close/>
                      </a:path>
                      <a:path w="11909500" h="2328640" stroke="0" extrusionOk="0">
                        <a:moveTo>
                          <a:pt x="0" y="388107"/>
                        </a:moveTo>
                        <a:cubicBezTo>
                          <a:pt x="44485" y="189779"/>
                          <a:pt x="169354" y="-25386"/>
                          <a:pt x="388107" y="0"/>
                        </a:cubicBezTo>
                        <a:cubicBezTo>
                          <a:pt x="505286" y="-11292"/>
                          <a:pt x="667918" y="-18373"/>
                          <a:pt x="861272" y="0"/>
                        </a:cubicBezTo>
                        <a:cubicBezTo>
                          <a:pt x="1054626" y="18373"/>
                          <a:pt x="1197509" y="-17810"/>
                          <a:pt x="1334436" y="0"/>
                        </a:cubicBezTo>
                        <a:cubicBezTo>
                          <a:pt x="1471363" y="17810"/>
                          <a:pt x="1804100" y="-3197"/>
                          <a:pt x="2141600" y="0"/>
                        </a:cubicBezTo>
                        <a:cubicBezTo>
                          <a:pt x="2479100" y="3197"/>
                          <a:pt x="2744824" y="-16457"/>
                          <a:pt x="3060096" y="0"/>
                        </a:cubicBezTo>
                        <a:cubicBezTo>
                          <a:pt x="3375368" y="16457"/>
                          <a:pt x="3514057" y="-6113"/>
                          <a:pt x="3755926" y="0"/>
                        </a:cubicBezTo>
                        <a:cubicBezTo>
                          <a:pt x="3997795" y="6113"/>
                          <a:pt x="4054727" y="18072"/>
                          <a:pt x="4340424" y="0"/>
                        </a:cubicBezTo>
                        <a:cubicBezTo>
                          <a:pt x="4626121" y="-18072"/>
                          <a:pt x="4571268" y="-11827"/>
                          <a:pt x="4702255" y="0"/>
                        </a:cubicBezTo>
                        <a:cubicBezTo>
                          <a:pt x="4833242" y="11827"/>
                          <a:pt x="5143509" y="-4190"/>
                          <a:pt x="5398086" y="0"/>
                        </a:cubicBezTo>
                        <a:cubicBezTo>
                          <a:pt x="5652663" y="4190"/>
                          <a:pt x="5825360" y="27771"/>
                          <a:pt x="6093916" y="0"/>
                        </a:cubicBezTo>
                        <a:cubicBezTo>
                          <a:pt x="6362472" y="-27771"/>
                          <a:pt x="6454249" y="16705"/>
                          <a:pt x="6567081" y="0"/>
                        </a:cubicBezTo>
                        <a:cubicBezTo>
                          <a:pt x="6679914" y="-16705"/>
                          <a:pt x="6821708" y="1064"/>
                          <a:pt x="6928913" y="0"/>
                        </a:cubicBezTo>
                        <a:cubicBezTo>
                          <a:pt x="7036118" y="-1064"/>
                          <a:pt x="7154713" y="720"/>
                          <a:pt x="7290744" y="0"/>
                        </a:cubicBezTo>
                        <a:cubicBezTo>
                          <a:pt x="7426775" y="-720"/>
                          <a:pt x="7933699" y="23087"/>
                          <a:pt x="8209240" y="0"/>
                        </a:cubicBezTo>
                        <a:cubicBezTo>
                          <a:pt x="8484781" y="-23087"/>
                          <a:pt x="8504212" y="-18655"/>
                          <a:pt x="8793738" y="0"/>
                        </a:cubicBezTo>
                        <a:cubicBezTo>
                          <a:pt x="9083264" y="18655"/>
                          <a:pt x="9149336" y="12593"/>
                          <a:pt x="9266903" y="0"/>
                        </a:cubicBezTo>
                        <a:cubicBezTo>
                          <a:pt x="9384470" y="-12593"/>
                          <a:pt x="9661485" y="33580"/>
                          <a:pt x="9962733" y="0"/>
                        </a:cubicBezTo>
                        <a:cubicBezTo>
                          <a:pt x="10263981" y="-33580"/>
                          <a:pt x="10257192" y="-16084"/>
                          <a:pt x="10547230" y="0"/>
                        </a:cubicBezTo>
                        <a:cubicBezTo>
                          <a:pt x="10837268" y="16084"/>
                          <a:pt x="10770445" y="18058"/>
                          <a:pt x="10909062" y="0"/>
                        </a:cubicBezTo>
                        <a:cubicBezTo>
                          <a:pt x="11047679" y="-18058"/>
                          <a:pt x="11232956" y="-11718"/>
                          <a:pt x="11521393" y="0"/>
                        </a:cubicBezTo>
                        <a:cubicBezTo>
                          <a:pt x="11707306" y="-885"/>
                          <a:pt x="11924713" y="138670"/>
                          <a:pt x="11909500" y="388107"/>
                        </a:cubicBezTo>
                        <a:cubicBezTo>
                          <a:pt x="11909519" y="489164"/>
                          <a:pt x="11891432" y="679806"/>
                          <a:pt x="11909500" y="859010"/>
                        </a:cubicBezTo>
                        <a:cubicBezTo>
                          <a:pt x="11927568" y="1038214"/>
                          <a:pt x="11921600" y="1235271"/>
                          <a:pt x="11909500" y="1329912"/>
                        </a:cubicBezTo>
                        <a:cubicBezTo>
                          <a:pt x="11897400" y="1424553"/>
                          <a:pt x="11885256" y="1695436"/>
                          <a:pt x="11909500" y="1940533"/>
                        </a:cubicBezTo>
                        <a:cubicBezTo>
                          <a:pt x="11915938" y="2152241"/>
                          <a:pt x="11708928" y="2318445"/>
                          <a:pt x="11521393" y="2328640"/>
                        </a:cubicBezTo>
                        <a:cubicBezTo>
                          <a:pt x="11373468" y="2323878"/>
                          <a:pt x="11212451" y="2339295"/>
                          <a:pt x="10936895" y="2328640"/>
                        </a:cubicBezTo>
                        <a:cubicBezTo>
                          <a:pt x="10661339" y="2317985"/>
                          <a:pt x="10518212" y="2351157"/>
                          <a:pt x="10129732" y="2328640"/>
                        </a:cubicBezTo>
                        <a:cubicBezTo>
                          <a:pt x="9741252" y="2306123"/>
                          <a:pt x="9831164" y="2299816"/>
                          <a:pt x="9545235" y="2328640"/>
                        </a:cubicBezTo>
                        <a:cubicBezTo>
                          <a:pt x="9259306" y="2357464"/>
                          <a:pt x="9037767" y="2349993"/>
                          <a:pt x="8626739" y="2328640"/>
                        </a:cubicBezTo>
                        <a:cubicBezTo>
                          <a:pt x="8215711" y="2307287"/>
                          <a:pt x="8359428" y="2345515"/>
                          <a:pt x="8264907" y="2328640"/>
                        </a:cubicBezTo>
                        <a:cubicBezTo>
                          <a:pt x="8170386" y="2311765"/>
                          <a:pt x="7930824" y="2335163"/>
                          <a:pt x="7791742" y="2328640"/>
                        </a:cubicBezTo>
                        <a:cubicBezTo>
                          <a:pt x="7652661" y="2322117"/>
                          <a:pt x="7265166" y="2359998"/>
                          <a:pt x="7095912" y="2328640"/>
                        </a:cubicBezTo>
                        <a:cubicBezTo>
                          <a:pt x="6926658" y="2297283"/>
                          <a:pt x="6659967" y="2319472"/>
                          <a:pt x="6511414" y="2328640"/>
                        </a:cubicBezTo>
                        <a:cubicBezTo>
                          <a:pt x="6362861" y="2337808"/>
                          <a:pt x="6271881" y="2307868"/>
                          <a:pt x="6038250" y="2328640"/>
                        </a:cubicBezTo>
                        <a:cubicBezTo>
                          <a:pt x="5804619" y="2349412"/>
                          <a:pt x="5448958" y="2308114"/>
                          <a:pt x="5119754" y="2328640"/>
                        </a:cubicBezTo>
                        <a:cubicBezTo>
                          <a:pt x="4790550" y="2349166"/>
                          <a:pt x="4890997" y="2335045"/>
                          <a:pt x="4757922" y="2328640"/>
                        </a:cubicBezTo>
                        <a:cubicBezTo>
                          <a:pt x="4624847" y="2322235"/>
                          <a:pt x="4414577" y="2324831"/>
                          <a:pt x="4284757" y="2328640"/>
                        </a:cubicBezTo>
                        <a:cubicBezTo>
                          <a:pt x="4154938" y="2332449"/>
                          <a:pt x="4054959" y="2323343"/>
                          <a:pt x="3922925" y="2328640"/>
                        </a:cubicBezTo>
                        <a:cubicBezTo>
                          <a:pt x="3790891" y="2333937"/>
                          <a:pt x="3504280" y="2341571"/>
                          <a:pt x="3115762" y="2328640"/>
                        </a:cubicBezTo>
                        <a:cubicBezTo>
                          <a:pt x="2727244" y="2315709"/>
                          <a:pt x="2432236" y="2352361"/>
                          <a:pt x="2197266" y="2328640"/>
                        </a:cubicBezTo>
                        <a:cubicBezTo>
                          <a:pt x="1962296" y="2304919"/>
                          <a:pt x="1964317" y="2324629"/>
                          <a:pt x="1835434" y="2328640"/>
                        </a:cubicBezTo>
                        <a:cubicBezTo>
                          <a:pt x="1706551" y="2332651"/>
                          <a:pt x="1508087" y="2349472"/>
                          <a:pt x="1362270" y="2328640"/>
                        </a:cubicBezTo>
                        <a:cubicBezTo>
                          <a:pt x="1216453" y="2307808"/>
                          <a:pt x="633559" y="2371906"/>
                          <a:pt x="388107" y="2328640"/>
                        </a:cubicBezTo>
                        <a:cubicBezTo>
                          <a:pt x="157797" y="2354525"/>
                          <a:pt x="-28618" y="2144626"/>
                          <a:pt x="0" y="1940533"/>
                        </a:cubicBezTo>
                        <a:cubicBezTo>
                          <a:pt x="-12232" y="1741913"/>
                          <a:pt x="-9739" y="1585144"/>
                          <a:pt x="0" y="1423058"/>
                        </a:cubicBezTo>
                        <a:cubicBezTo>
                          <a:pt x="9739" y="1260972"/>
                          <a:pt x="22042" y="1046477"/>
                          <a:pt x="0" y="936631"/>
                        </a:cubicBezTo>
                        <a:cubicBezTo>
                          <a:pt x="-22042" y="826785"/>
                          <a:pt x="-5487" y="559330"/>
                          <a:pt x="0" y="388107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4500" b="1" dirty="0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đồng tình hay không đồng tình với những lời nói, việc </a:t>
            </a:r>
            <a:r>
              <a:rPr lang="vi-VN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 </a:t>
            </a:r>
            <a:r>
              <a:rPr lang="en-US" sz="4500" b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 </a:t>
            </a:r>
            <a:r>
              <a:rPr lang="vi-VN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đây</a:t>
            </a:r>
            <a:r>
              <a:rPr lang="vi-VN" sz="4500" b="1">
                <a:solidFill>
                  <a:srgbClr val="925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500" b="1" dirty="0">
              <a:solidFill>
                <a:srgbClr val="92574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Hình ảnh 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050EEEA0-250C-2BB1-AF3C-25DEC7D03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30" b="89907" l="20052" r="83854">
                        <a14:foregroundMark x1="20469" y1="34630" x2="20156" y2="34444"/>
                        <a14:foregroundMark x1="31458" y1="31667" x2="34792" y2="38056"/>
                        <a14:foregroundMark x1="33490" y1="35648" x2="32813" y2="39167"/>
                        <a14:foregroundMark x1="22708" y1="52315" x2="23854" y2="54722"/>
                        <a14:foregroundMark x1="25521" y1="70833" x2="23385" y2="73241"/>
                        <a14:foregroundMark x1="52812" y1="35185" x2="50365" y2="63056"/>
                        <a14:foregroundMark x1="50365" y1="63056" x2="50365" y2="63056"/>
                        <a14:foregroundMark x1="49167" y1="66667" x2="52031" y2="71019"/>
                        <a14:foregroundMark x1="45000" y1="86574" x2="44427" y2="86574"/>
                        <a14:foregroundMark x1="57969" y1="85741" x2="58073" y2="84815"/>
                        <a14:foregroundMark x1="44792" y1="89907" x2="44792" y2="89907"/>
                        <a14:foregroundMark x1="45208" y1="89167" x2="45208" y2="89167"/>
                        <a14:foregroundMark x1="21823" y1="51111" x2="21823" y2="51111"/>
                        <a14:foregroundMark x1="22500" y1="74259" x2="22500" y2="74259"/>
                        <a14:foregroundMark x1="71771" y1="20741" x2="77552" y2="42500"/>
                        <a14:foregroundMark x1="77552" y1="42500" x2="77344" y2="42593"/>
                        <a14:foregroundMark x1="74010" y1="53889" x2="70729" y2="58704"/>
                        <a14:foregroundMark x1="70729" y1="58704" x2="70729" y2="58889"/>
                        <a14:foregroundMark x1="59427" y1="86389" x2="59427" y2="8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5971" r="8097" b="5870"/>
          <a:stretch/>
        </p:blipFill>
        <p:spPr>
          <a:xfrm>
            <a:off x="2136759" y="2013402"/>
            <a:ext cx="7918482" cy="49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15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230670" y="-458415"/>
            <a:ext cx="8104565" cy="8239196"/>
            <a:chOff x="5554639" y="0"/>
            <a:chExt cx="6764739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/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2998D30-3523-DB1E-8C87-8007DA4AC1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/>
        </p:blipFill>
        <p:spPr>
          <a:xfrm>
            <a:off x="-2624882" y="2318186"/>
            <a:ext cx="3476979" cy="4692854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6A0795A3-E8A9-4496-9CFD-BE25E79D0E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5"/>
          <a:stretch/>
        </p:blipFill>
        <p:spPr>
          <a:xfrm>
            <a:off x="-907206" y="599011"/>
            <a:ext cx="13484679" cy="671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0.01263 -0.01898 0.02917 -0.03703 0.06146 -0.03703 C 0.09753 -0.03703 0.10938 -0.01898 0.12175 -2.59259E-6 C 0.13829 0.02107 0.15039 0.0419 0.19102 0.0419 C 0.22761 0.0419 0.23998 0.02107 0.25638 -2.59259E-6 C 0.26407 -0.01898 0.28073 -0.03703 0.31719 -0.03703 C 0.34935 -0.03703 0.36628 -0.01898 0.378 -2.59259E-6 C 0.39024 0.02107 0.40704 0.0419 0.44336 0.0419 C 0.48008 0.0419 0.50886 -2.59259E-6 0.50886 0.00023 C 0.52084 -0.01898 0.53308 -0.03703 0.56967 -0.03703 C 0.60638 -0.03703 0.61875 -0.01898 0.63073 -2.59259E-6 C 0.6474 0.02107 0.65938 0.0419 0.70052 0.0419 C 0.73698 0.0419 0.74909 0.02107 0.76133 -2.59259E-6 C 0.77774 -0.01898 0.79011 -0.03703 0.82657 -0.03703 C 0.85886 -0.03703 0.87539 -0.01898 0.88763 -2.59259E-6 C 0.89987 0.02107 0.91628 0.0419 0.95274 0.0419 C 0.98959 0.0419 1.00144 0.02107 1.01849 -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24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524424 w 11674071"/>
              <a:gd name="connsiteY2" fmla="*/ 0 h 1289009"/>
              <a:gd name="connsiteX3" fmla="*/ 2018863 w 11674071"/>
              <a:gd name="connsiteY3" fmla="*/ 0 h 1289009"/>
              <a:gd name="connsiteX4" fmla="*/ 2801726 w 11674071"/>
              <a:gd name="connsiteY4" fmla="*/ 0 h 1289009"/>
              <a:gd name="connsiteX5" fmla="*/ 3680730 w 11674071"/>
              <a:gd name="connsiteY5" fmla="*/ 0 h 1289009"/>
              <a:gd name="connsiteX6" fmla="*/ 4367451 w 11674071"/>
              <a:gd name="connsiteY6" fmla="*/ 0 h 1289009"/>
              <a:gd name="connsiteX7" fmla="*/ 4958031 w 11674071"/>
              <a:gd name="connsiteY7" fmla="*/ 0 h 1289009"/>
              <a:gd name="connsiteX8" fmla="*/ 5356330 w 11674071"/>
              <a:gd name="connsiteY8" fmla="*/ 0 h 1289009"/>
              <a:gd name="connsiteX9" fmla="*/ 6043051 w 11674071"/>
              <a:gd name="connsiteY9" fmla="*/ 0 h 1289009"/>
              <a:gd name="connsiteX10" fmla="*/ 6729773 w 11674071"/>
              <a:gd name="connsiteY10" fmla="*/ 0 h 1289009"/>
              <a:gd name="connsiteX11" fmla="*/ 7224213 w 11674071"/>
              <a:gd name="connsiteY11" fmla="*/ 0 h 1289009"/>
              <a:gd name="connsiteX12" fmla="*/ 7622511 w 11674071"/>
              <a:gd name="connsiteY12" fmla="*/ 0 h 1289009"/>
              <a:gd name="connsiteX13" fmla="*/ 8020810 w 11674071"/>
              <a:gd name="connsiteY13" fmla="*/ 0 h 1289009"/>
              <a:gd name="connsiteX14" fmla="*/ 8899812 w 11674071"/>
              <a:gd name="connsiteY14" fmla="*/ 0 h 1289009"/>
              <a:gd name="connsiteX15" fmla="*/ 9490393 w 11674071"/>
              <a:gd name="connsiteY15" fmla="*/ 0 h 1289009"/>
              <a:gd name="connsiteX16" fmla="*/ 9984832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75247 h 1289009"/>
              <a:gd name="connsiteX20" fmla="*/ 11674070 w 11674071"/>
              <a:gd name="connsiteY20" fmla="*/ 535655 h 1289009"/>
              <a:gd name="connsiteX21" fmla="*/ 11674070 w 11674071"/>
              <a:gd name="connsiteY21" fmla="*/ 661691 h 1289009"/>
              <a:gd name="connsiteX22" fmla="*/ 11674070 w 11674071"/>
              <a:gd name="connsiteY22" fmla="*/ 813506 h 1289009"/>
              <a:gd name="connsiteX23" fmla="*/ 11674070 w 11674071"/>
              <a:gd name="connsiteY23" fmla="*/ 93094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10053505 w 11674071"/>
              <a:gd name="connsiteY26" fmla="*/ 1289009 h 1289009"/>
              <a:gd name="connsiteX27" fmla="*/ 9685559 w 11674071"/>
              <a:gd name="connsiteY27" fmla="*/ 1289009 h 1289009"/>
              <a:gd name="connsiteX28" fmla="*/ 9270642 w 11674071"/>
              <a:gd name="connsiteY28" fmla="*/ 1289009 h 1289009"/>
              <a:gd name="connsiteX29" fmla="*/ 8680062 w 11674071"/>
              <a:gd name="connsiteY29" fmla="*/ 1289009 h 1289009"/>
              <a:gd name="connsiteX30" fmla="*/ 7801059 w 11674071"/>
              <a:gd name="connsiteY30" fmla="*/ 1289009 h 1289009"/>
              <a:gd name="connsiteX31" fmla="*/ 7402760 w 11674071"/>
              <a:gd name="connsiteY31" fmla="*/ 1289009 h 1289009"/>
              <a:gd name="connsiteX32" fmla="*/ 6908320 w 11674071"/>
              <a:gd name="connsiteY32" fmla="*/ 1289009 h 1289009"/>
              <a:gd name="connsiteX33" fmla="*/ 6221599 w 11674071"/>
              <a:gd name="connsiteY33" fmla="*/ 1289009 h 1289009"/>
              <a:gd name="connsiteX34" fmla="*/ 5631019 w 11674071"/>
              <a:gd name="connsiteY34" fmla="*/ 1289009 h 1289009"/>
              <a:gd name="connsiteX35" fmla="*/ 5136579 w 11674071"/>
              <a:gd name="connsiteY35" fmla="*/ 1289009 h 1289009"/>
              <a:gd name="connsiteX36" fmla="*/ 4257576 w 11674071"/>
              <a:gd name="connsiteY36" fmla="*/ 1289009 h 1289009"/>
              <a:gd name="connsiteX37" fmla="*/ 3859278 w 11674071"/>
              <a:gd name="connsiteY37" fmla="*/ 1289009 h 1289009"/>
              <a:gd name="connsiteX38" fmla="*/ 3364837 w 11674071"/>
              <a:gd name="connsiteY38" fmla="*/ 1289009 h 1289009"/>
              <a:gd name="connsiteX39" fmla="*/ 2966539 w 11674071"/>
              <a:gd name="connsiteY39" fmla="*/ 1289009 h 1289009"/>
              <a:gd name="connsiteX40" fmla="*/ 2559451 w 11674071"/>
              <a:gd name="connsiteY40" fmla="*/ 1289009 h 1289009"/>
              <a:gd name="connsiteX41" fmla="*/ 2183677 w 11674071"/>
              <a:gd name="connsiteY41" fmla="*/ 1289009 h 1289009"/>
              <a:gd name="connsiteX42" fmla="*/ 1641442 w 11674071"/>
              <a:gd name="connsiteY42" fmla="*/ 1289009 h 1289009"/>
              <a:gd name="connsiteX43" fmla="*/ 1029985 w 11674071"/>
              <a:gd name="connsiteY43" fmla="*/ 1289009 h 1289009"/>
              <a:gd name="connsiteX44" fmla="*/ 0 w 11674071"/>
              <a:gd name="connsiteY44" fmla="*/ 1074169 h 1289009"/>
              <a:gd name="connsiteX45" fmla="*/ 0 w 11674071"/>
              <a:gd name="connsiteY45" fmla="*/ 930948 h 1289009"/>
              <a:gd name="connsiteX46" fmla="*/ 0 w 11674071"/>
              <a:gd name="connsiteY46" fmla="*/ 796319 h 1289009"/>
              <a:gd name="connsiteX47" fmla="*/ 0 w 11674071"/>
              <a:gd name="connsiteY47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65120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4861891 w 11674071"/>
              <a:gd name="connsiteY33" fmla="*/ 1289009 h 1289009"/>
              <a:gd name="connsiteX34" fmla="*/ 4367451 w 11674071"/>
              <a:gd name="connsiteY34" fmla="*/ 1289009 h 1289009"/>
              <a:gd name="connsiteX35" fmla="*/ 3776871 w 11674071"/>
              <a:gd name="connsiteY35" fmla="*/ 1289009 h 1289009"/>
              <a:gd name="connsiteX36" fmla="*/ 3282432 w 11674071"/>
              <a:gd name="connsiteY36" fmla="*/ 1289009 h 1289009"/>
              <a:gd name="connsiteX37" fmla="*/ 2595709 w 11674071"/>
              <a:gd name="connsiteY37" fmla="*/ 1289009 h 1289009"/>
              <a:gd name="connsiteX38" fmla="*/ 1716706 w 11674071"/>
              <a:gd name="connsiteY38" fmla="*/ 1289009 h 1289009"/>
              <a:gd name="connsiteX39" fmla="*/ 1029985 w 11674071"/>
              <a:gd name="connsiteY39" fmla="*/ 1289009 h 1289009"/>
              <a:gd name="connsiteX40" fmla="*/ 0 w 11674071"/>
              <a:gd name="connsiteY40" fmla="*/ 1074169 h 1289009"/>
              <a:gd name="connsiteX41" fmla="*/ 0 w 11674071"/>
              <a:gd name="connsiteY41" fmla="*/ 939541 h 1289009"/>
              <a:gd name="connsiteX42" fmla="*/ 0 w 11674071"/>
              <a:gd name="connsiteY42" fmla="*/ 804912 h 1289009"/>
              <a:gd name="connsiteX43" fmla="*/ 0 w 11674071"/>
              <a:gd name="connsiteY43" fmla="*/ 670284 h 1289009"/>
              <a:gd name="connsiteX44" fmla="*/ 0 w 11674071"/>
              <a:gd name="connsiteY44" fmla="*/ 535655 h 1289009"/>
              <a:gd name="connsiteX45" fmla="*/ 0 w 11674071"/>
              <a:gd name="connsiteY45" fmla="*/ 409620 h 1289009"/>
              <a:gd name="connsiteX46" fmla="*/ 0 w 11674071"/>
              <a:gd name="connsiteY46" fmla="*/ 214839 h 12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CF80F81-58CB-9625-05C3-5C0BAEF725D5}"/>
              </a:ext>
            </a:extLst>
          </p:cNvPr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>
              <a:extLst>
                <a:ext uri="{FF2B5EF4-FFF2-40B4-BE49-F238E27FC236}">
                  <a16:creationId xmlns:a16="http://schemas.microsoft.com/office/drawing/2014/main" id="{EF529A0E-51A7-561F-51EB-F9BEA44097AD}"/>
                </a:ext>
              </a:extLst>
            </p:cNvPr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ED04B436-CD5C-9DE0-5F6D-A01639E9FDA2}"/>
                </a:ext>
              </a:extLst>
            </p:cNvPr>
            <p:cNvSpPr txBox="1"/>
            <p:nvPr/>
          </p:nvSpPr>
          <p:spPr>
            <a:xfrm flipH="1">
              <a:off x="7882778" y="4577462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solidFill>
                    <a:srgbClr val="1D191A"/>
                  </a:solidFill>
                </a:rPr>
                <a:t>Duy trì quan hệ bạn bè giúp em có những tình bạn đẹp trong cuộc sống. </a:t>
              </a:r>
              <a:endParaRPr lang="vi-VN" sz="3000" b="1" dirty="0">
                <a:solidFill>
                  <a:srgbClr val="1D191A"/>
                </a:solidFill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933E8BB-0CFA-4556-22DE-0382CA19B8A3}"/>
              </a:ext>
            </a:extLst>
          </p:cNvPr>
          <p:cNvGrpSpPr/>
          <p:nvPr/>
        </p:nvGrpSpPr>
        <p:grpSpPr>
          <a:xfrm>
            <a:off x="495300" y="1737973"/>
            <a:ext cx="5230623" cy="3478732"/>
            <a:chOff x="236538" y="-116289"/>
            <a:chExt cx="5230623" cy="3478732"/>
          </a:xfrm>
        </p:grpSpPr>
        <p:sp>
          <p:nvSpPr>
            <p:cNvPr id="6" name="Hình chữ nhật: Góc Tròn 15">
              <a:extLst>
                <a:ext uri="{FF2B5EF4-FFF2-40B4-BE49-F238E27FC236}">
                  <a16:creationId xmlns:a16="http://schemas.microsoft.com/office/drawing/2014/main" id="{37325CBE-E7C4-B80D-0CEE-4F47748E3710}"/>
                </a:ext>
              </a:extLst>
            </p:cNvPr>
            <p:cNvSpPr/>
            <p:nvPr/>
          </p:nvSpPr>
          <p:spPr>
            <a:xfrm>
              <a:off x="236538" y="633968"/>
              <a:ext cx="5230623" cy="2728475"/>
            </a:xfrm>
            <a:custGeom>
              <a:avLst/>
              <a:gdLst>
                <a:gd name="connsiteX0" fmla="*/ 0 w 5230623"/>
                <a:gd name="connsiteY0" fmla="*/ 454754 h 2728475"/>
                <a:gd name="connsiteX1" fmla="*/ 417606 w 5230623"/>
                <a:gd name="connsiteY1" fmla="*/ 0 h 2728475"/>
                <a:gd name="connsiteX2" fmla="*/ 857146 w 5230623"/>
                <a:gd name="connsiteY2" fmla="*/ 0 h 2728475"/>
                <a:gd name="connsiteX3" fmla="*/ 1164826 w 5230623"/>
                <a:gd name="connsiteY3" fmla="*/ 0 h 2728475"/>
                <a:gd name="connsiteX4" fmla="*/ 1516458 w 5230623"/>
                <a:gd name="connsiteY4" fmla="*/ 0 h 2728475"/>
                <a:gd name="connsiteX5" fmla="*/ 1824136 w 5230623"/>
                <a:gd name="connsiteY5" fmla="*/ 0 h 2728475"/>
                <a:gd name="connsiteX6" fmla="*/ 2307632 w 5230623"/>
                <a:gd name="connsiteY6" fmla="*/ 0 h 2728475"/>
                <a:gd name="connsiteX7" fmla="*/ 2835081 w 5230623"/>
                <a:gd name="connsiteY7" fmla="*/ 0 h 2728475"/>
                <a:gd name="connsiteX8" fmla="*/ 3142759 w 5230623"/>
                <a:gd name="connsiteY8" fmla="*/ 0 h 2728475"/>
                <a:gd name="connsiteX9" fmla="*/ 3494392 w 5230623"/>
                <a:gd name="connsiteY9" fmla="*/ 0 h 2728475"/>
                <a:gd name="connsiteX10" fmla="*/ 3977887 w 5230623"/>
                <a:gd name="connsiteY10" fmla="*/ 0 h 2728475"/>
                <a:gd name="connsiteX11" fmla="*/ 4373474 w 5230623"/>
                <a:gd name="connsiteY11" fmla="*/ 0 h 2728475"/>
                <a:gd name="connsiteX12" fmla="*/ 4813015 w 5230623"/>
                <a:gd name="connsiteY12" fmla="*/ 0 h 2728475"/>
                <a:gd name="connsiteX13" fmla="*/ 5230623 w 5230623"/>
                <a:gd name="connsiteY13" fmla="*/ 454754 h 2728475"/>
                <a:gd name="connsiteX14" fmla="*/ 5230623 w 5230623"/>
                <a:gd name="connsiteY14" fmla="*/ 945875 h 2728475"/>
                <a:gd name="connsiteX15" fmla="*/ 5230623 w 5230623"/>
                <a:gd name="connsiteY15" fmla="*/ 1346047 h 2728475"/>
                <a:gd name="connsiteX16" fmla="*/ 5230623 w 5230623"/>
                <a:gd name="connsiteY16" fmla="*/ 1746220 h 2728475"/>
                <a:gd name="connsiteX17" fmla="*/ 5230623 w 5230623"/>
                <a:gd name="connsiteY17" fmla="*/ 2273720 h 2728475"/>
                <a:gd name="connsiteX18" fmla="*/ 4813015 w 5230623"/>
                <a:gd name="connsiteY18" fmla="*/ 2728475 h 2728475"/>
                <a:gd name="connsiteX19" fmla="*/ 4461382 w 5230623"/>
                <a:gd name="connsiteY19" fmla="*/ 2728475 h 2728475"/>
                <a:gd name="connsiteX20" fmla="*/ 3933933 w 5230623"/>
                <a:gd name="connsiteY20" fmla="*/ 2728475 h 2728475"/>
                <a:gd name="connsiteX21" fmla="*/ 3494392 w 5230623"/>
                <a:gd name="connsiteY21" fmla="*/ 2728475 h 2728475"/>
                <a:gd name="connsiteX22" fmla="*/ 3010897 w 5230623"/>
                <a:gd name="connsiteY22" fmla="*/ 2728475 h 2728475"/>
                <a:gd name="connsiteX23" fmla="*/ 2615311 w 5230623"/>
                <a:gd name="connsiteY23" fmla="*/ 2728475 h 2728475"/>
                <a:gd name="connsiteX24" fmla="*/ 2131815 w 5230623"/>
                <a:gd name="connsiteY24" fmla="*/ 2728475 h 2728475"/>
                <a:gd name="connsiteX25" fmla="*/ 1824136 w 5230623"/>
                <a:gd name="connsiteY25" fmla="*/ 2728475 h 2728475"/>
                <a:gd name="connsiteX26" fmla="*/ 1516458 w 5230623"/>
                <a:gd name="connsiteY26" fmla="*/ 2728475 h 2728475"/>
                <a:gd name="connsiteX27" fmla="*/ 1032964 w 5230623"/>
                <a:gd name="connsiteY27" fmla="*/ 2728475 h 2728475"/>
                <a:gd name="connsiteX28" fmla="*/ 417606 w 5230623"/>
                <a:gd name="connsiteY28" fmla="*/ 2728475 h 2728475"/>
                <a:gd name="connsiteX29" fmla="*/ 0 w 5230623"/>
                <a:gd name="connsiteY29" fmla="*/ 2273720 h 2728475"/>
                <a:gd name="connsiteX30" fmla="*/ 0 w 5230623"/>
                <a:gd name="connsiteY30" fmla="*/ 1782599 h 2728475"/>
                <a:gd name="connsiteX31" fmla="*/ 0 w 5230623"/>
                <a:gd name="connsiteY31" fmla="*/ 1291478 h 2728475"/>
                <a:gd name="connsiteX32" fmla="*/ 0 w 5230623"/>
                <a:gd name="connsiteY32" fmla="*/ 891306 h 2728475"/>
                <a:gd name="connsiteX33" fmla="*/ 0 w 5230623"/>
                <a:gd name="connsiteY33" fmla="*/ 454754 h 2728475"/>
                <a:gd name="connsiteX0" fmla="*/ 0 w 5230623"/>
                <a:gd name="connsiteY0" fmla="*/ 454754 h 2728475"/>
                <a:gd name="connsiteX1" fmla="*/ 417606 w 5230623"/>
                <a:gd name="connsiteY1" fmla="*/ 0 h 2728475"/>
                <a:gd name="connsiteX2" fmla="*/ 769239 w 5230623"/>
                <a:gd name="connsiteY2" fmla="*/ 0 h 2728475"/>
                <a:gd name="connsiteX3" fmla="*/ 1120872 w 5230623"/>
                <a:gd name="connsiteY3" fmla="*/ 0 h 2728475"/>
                <a:gd name="connsiteX4" fmla="*/ 1604366 w 5230623"/>
                <a:gd name="connsiteY4" fmla="*/ 0 h 2728475"/>
                <a:gd name="connsiteX5" fmla="*/ 2131815 w 5230623"/>
                <a:gd name="connsiteY5" fmla="*/ 0 h 2728475"/>
                <a:gd name="connsiteX6" fmla="*/ 2571356 w 5230623"/>
                <a:gd name="connsiteY6" fmla="*/ 0 h 2728475"/>
                <a:gd name="connsiteX7" fmla="*/ 2966944 w 5230623"/>
                <a:gd name="connsiteY7" fmla="*/ 0 h 2728475"/>
                <a:gd name="connsiteX8" fmla="*/ 3274622 w 5230623"/>
                <a:gd name="connsiteY8" fmla="*/ 0 h 2728475"/>
                <a:gd name="connsiteX9" fmla="*/ 3714163 w 5230623"/>
                <a:gd name="connsiteY9" fmla="*/ 0 h 2728475"/>
                <a:gd name="connsiteX10" fmla="*/ 4153704 w 5230623"/>
                <a:gd name="connsiteY10" fmla="*/ 0 h 2728475"/>
                <a:gd name="connsiteX11" fmla="*/ 4813015 w 5230623"/>
                <a:gd name="connsiteY11" fmla="*/ 0 h 2728475"/>
                <a:gd name="connsiteX12" fmla="*/ 5230623 w 5230623"/>
                <a:gd name="connsiteY12" fmla="*/ 454754 h 2728475"/>
                <a:gd name="connsiteX13" fmla="*/ 5230623 w 5230623"/>
                <a:gd name="connsiteY13" fmla="*/ 873116 h 2728475"/>
                <a:gd name="connsiteX14" fmla="*/ 5230623 w 5230623"/>
                <a:gd name="connsiteY14" fmla="*/ 1309668 h 2728475"/>
                <a:gd name="connsiteX15" fmla="*/ 5230623 w 5230623"/>
                <a:gd name="connsiteY15" fmla="*/ 1728030 h 2728475"/>
                <a:gd name="connsiteX16" fmla="*/ 5230623 w 5230623"/>
                <a:gd name="connsiteY16" fmla="*/ 2273720 h 2728475"/>
                <a:gd name="connsiteX17" fmla="*/ 4813015 w 5230623"/>
                <a:gd name="connsiteY17" fmla="*/ 2728475 h 2728475"/>
                <a:gd name="connsiteX18" fmla="*/ 4285566 w 5230623"/>
                <a:gd name="connsiteY18" fmla="*/ 2728475 h 2728475"/>
                <a:gd name="connsiteX19" fmla="*/ 3758116 w 5230623"/>
                <a:gd name="connsiteY19" fmla="*/ 2728475 h 2728475"/>
                <a:gd name="connsiteX20" fmla="*/ 3406485 w 5230623"/>
                <a:gd name="connsiteY20" fmla="*/ 2728475 h 2728475"/>
                <a:gd name="connsiteX21" fmla="*/ 2922989 w 5230623"/>
                <a:gd name="connsiteY21" fmla="*/ 2728475 h 2728475"/>
                <a:gd name="connsiteX22" fmla="*/ 2615311 w 5230623"/>
                <a:gd name="connsiteY22" fmla="*/ 2728475 h 2728475"/>
                <a:gd name="connsiteX23" fmla="*/ 2087862 w 5230623"/>
                <a:gd name="connsiteY23" fmla="*/ 2728475 h 2728475"/>
                <a:gd name="connsiteX24" fmla="*/ 1648321 w 5230623"/>
                <a:gd name="connsiteY24" fmla="*/ 2728475 h 2728475"/>
                <a:gd name="connsiteX25" fmla="*/ 1164826 w 5230623"/>
                <a:gd name="connsiteY25" fmla="*/ 2728475 h 2728475"/>
                <a:gd name="connsiteX26" fmla="*/ 417606 w 5230623"/>
                <a:gd name="connsiteY26" fmla="*/ 2728475 h 2728475"/>
                <a:gd name="connsiteX27" fmla="*/ 0 w 5230623"/>
                <a:gd name="connsiteY27" fmla="*/ 2273720 h 2728475"/>
                <a:gd name="connsiteX28" fmla="*/ 0 w 5230623"/>
                <a:gd name="connsiteY28" fmla="*/ 1873547 h 2728475"/>
                <a:gd name="connsiteX29" fmla="*/ 0 w 5230623"/>
                <a:gd name="connsiteY29" fmla="*/ 1473375 h 2728475"/>
                <a:gd name="connsiteX30" fmla="*/ 0 w 5230623"/>
                <a:gd name="connsiteY30" fmla="*/ 1055013 h 2728475"/>
                <a:gd name="connsiteX31" fmla="*/ 0 w 5230623"/>
                <a:gd name="connsiteY31" fmla="*/ 454754 h 2728475"/>
                <a:gd name="connsiteX0" fmla="*/ 0 w 5230623"/>
                <a:gd name="connsiteY0" fmla="*/ 454754 h 2728475"/>
                <a:gd name="connsiteX1" fmla="*/ 417606 w 5230623"/>
                <a:gd name="connsiteY1" fmla="*/ 0 h 2728475"/>
                <a:gd name="connsiteX2" fmla="*/ 857146 w 5230623"/>
                <a:gd name="connsiteY2" fmla="*/ 0 h 2728475"/>
                <a:gd name="connsiteX3" fmla="*/ 1164826 w 5230623"/>
                <a:gd name="connsiteY3" fmla="*/ 0 h 2728475"/>
                <a:gd name="connsiteX4" fmla="*/ 1516458 w 5230623"/>
                <a:gd name="connsiteY4" fmla="*/ 0 h 2728475"/>
                <a:gd name="connsiteX5" fmla="*/ 1824136 w 5230623"/>
                <a:gd name="connsiteY5" fmla="*/ 0 h 2728475"/>
                <a:gd name="connsiteX6" fmla="*/ 2307632 w 5230623"/>
                <a:gd name="connsiteY6" fmla="*/ 0 h 2728475"/>
                <a:gd name="connsiteX7" fmla="*/ 2835081 w 5230623"/>
                <a:gd name="connsiteY7" fmla="*/ 0 h 2728475"/>
                <a:gd name="connsiteX8" fmla="*/ 3142759 w 5230623"/>
                <a:gd name="connsiteY8" fmla="*/ 0 h 2728475"/>
                <a:gd name="connsiteX9" fmla="*/ 3494392 w 5230623"/>
                <a:gd name="connsiteY9" fmla="*/ 0 h 2728475"/>
                <a:gd name="connsiteX10" fmla="*/ 3977887 w 5230623"/>
                <a:gd name="connsiteY10" fmla="*/ 0 h 2728475"/>
                <a:gd name="connsiteX11" fmla="*/ 4373474 w 5230623"/>
                <a:gd name="connsiteY11" fmla="*/ 0 h 2728475"/>
                <a:gd name="connsiteX12" fmla="*/ 4813015 w 5230623"/>
                <a:gd name="connsiteY12" fmla="*/ 0 h 2728475"/>
                <a:gd name="connsiteX13" fmla="*/ 5230623 w 5230623"/>
                <a:gd name="connsiteY13" fmla="*/ 454754 h 2728475"/>
                <a:gd name="connsiteX14" fmla="*/ 5230623 w 5230623"/>
                <a:gd name="connsiteY14" fmla="*/ 945875 h 2728475"/>
                <a:gd name="connsiteX15" fmla="*/ 5230623 w 5230623"/>
                <a:gd name="connsiteY15" fmla="*/ 1346047 h 2728475"/>
                <a:gd name="connsiteX16" fmla="*/ 5230623 w 5230623"/>
                <a:gd name="connsiteY16" fmla="*/ 1746220 h 2728475"/>
                <a:gd name="connsiteX17" fmla="*/ 5230623 w 5230623"/>
                <a:gd name="connsiteY17" fmla="*/ 2273720 h 2728475"/>
                <a:gd name="connsiteX18" fmla="*/ 4813015 w 5230623"/>
                <a:gd name="connsiteY18" fmla="*/ 2728475 h 2728475"/>
                <a:gd name="connsiteX19" fmla="*/ 4461382 w 5230623"/>
                <a:gd name="connsiteY19" fmla="*/ 2728475 h 2728475"/>
                <a:gd name="connsiteX20" fmla="*/ 3933933 w 5230623"/>
                <a:gd name="connsiteY20" fmla="*/ 2728475 h 2728475"/>
                <a:gd name="connsiteX21" fmla="*/ 3494392 w 5230623"/>
                <a:gd name="connsiteY21" fmla="*/ 2728475 h 2728475"/>
                <a:gd name="connsiteX22" fmla="*/ 3010897 w 5230623"/>
                <a:gd name="connsiteY22" fmla="*/ 2728475 h 2728475"/>
                <a:gd name="connsiteX23" fmla="*/ 2615311 w 5230623"/>
                <a:gd name="connsiteY23" fmla="*/ 2728475 h 2728475"/>
                <a:gd name="connsiteX24" fmla="*/ 2131815 w 5230623"/>
                <a:gd name="connsiteY24" fmla="*/ 2728475 h 2728475"/>
                <a:gd name="connsiteX25" fmla="*/ 1824136 w 5230623"/>
                <a:gd name="connsiteY25" fmla="*/ 2728475 h 2728475"/>
                <a:gd name="connsiteX26" fmla="*/ 1516458 w 5230623"/>
                <a:gd name="connsiteY26" fmla="*/ 2728475 h 2728475"/>
                <a:gd name="connsiteX27" fmla="*/ 1032964 w 5230623"/>
                <a:gd name="connsiteY27" fmla="*/ 2728475 h 2728475"/>
                <a:gd name="connsiteX28" fmla="*/ 417606 w 5230623"/>
                <a:gd name="connsiteY28" fmla="*/ 2728475 h 2728475"/>
                <a:gd name="connsiteX29" fmla="*/ 0 w 5230623"/>
                <a:gd name="connsiteY29" fmla="*/ 2273720 h 2728475"/>
                <a:gd name="connsiteX30" fmla="*/ 0 w 5230623"/>
                <a:gd name="connsiteY30" fmla="*/ 1782599 h 2728475"/>
                <a:gd name="connsiteX31" fmla="*/ 0 w 5230623"/>
                <a:gd name="connsiteY31" fmla="*/ 1291478 h 2728475"/>
                <a:gd name="connsiteX32" fmla="*/ 0 w 5230623"/>
                <a:gd name="connsiteY32" fmla="*/ 891306 h 2728475"/>
                <a:gd name="connsiteX33" fmla="*/ 0 w 5230623"/>
                <a:gd name="connsiteY33" fmla="*/ 454754 h 272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30623" h="2728475" fill="none" extrusionOk="0">
                  <a:moveTo>
                    <a:pt x="0" y="454754"/>
                  </a:moveTo>
                  <a:cubicBezTo>
                    <a:pt x="-46319" y="215224"/>
                    <a:pt x="255384" y="69936"/>
                    <a:pt x="417606" y="0"/>
                  </a:cubicBezTo>
                  <a:cubicBezTo>
                    <a:pt x="593113" y="31270"/>
                    <a:pt x="725545" y="12307"/>
                    <a:pt x="857146" y="0"/>
                  </a:cubicBezTo>
                  <a:cubicBezTo>
                    <a:pt x="957821" y="8606"/>
                    <a:pt x="1018994" y="18082"/>
                    <a:pt x="1164826" y="0"/>
                  </a:cubicBezTo>
                  <a:cubicBezTo>
                    <a:pt x="1281150" y="4720"/>
                    <a:pt x="1384599" y="-44034"/>
                    <a:pt x="1516458" y="0"/>
                  </a:cubicBezTo>
                  <a:cubicBezTo>
                    <a:pt x="1640814" y="27431"/>
                    <a:pt x="1708823" y="-13731"/>
                    <a:pt x="1824136" y="0"/>
                  </a:cubicBezTo>
                  <a:cubicBezTo>
                    <a:pt x="1932596" y="-10393"/>
                    <a:pt x="2137001" y="21115"/>
                    <a:pt x="2307632" y="0"/>
                  </a:cubicBezTo>
                  <a:cubicBezTo>
                    <a:pt x="2511090" y="-60410"/>
                    <a:pt x="2656625" y="-11061"/>
                    <a:pt x="2835081" y="0"/>
                  </a:cubicBezTo>
                  <a:cubicBezTo>
                    <a:pt x="3007192" y="25751"/>
                    <a:pt x="3047407" y="-13859"/>
                    <a:pt x="3142759" y="0"/>
                  </a:cubicBezTo>
                  <a:cubicBezTo>
                    <a:pt x="3224418" y="51820"/>
                    <a:pt x="3389309" y="-36649"/>
                    <a:pt x="3494392" y="0"/>
                  </a:cubicBezTo>
                  <a:cubicBezTo>
                    <a:pt x="3663875" y="-6591"/>
                    <a:pt x="3834053" y="58803"/>
                    <a:pt x="3977887" y="0"/>
                  </a:cubicBezTo>
                  <a:cubicBezTo>
                    <a:pt x="4156963" y="-2551"/>
                    <a:pt x="4268777" y="22860"/>
                    <a:pt x="4373474" y="0"/>
                  </a:cubicBezTo>
                  <a:cubicBezTo>
                    <a:pt x="4542008" y="-9507"/>
                    <a:pt x="4622516" y="-34377"/>
                    <a:pt x="4813015" y="0"/>
                  </a:cubicBezTo>
                  <a:cubicBezTo>
                    <a:pt x="5097779" y="-23121"/>
                    <a:pt x="5266566" y="104368"/>
                    <a:pt x="5230623" y="454754"/>
                  </a:cubicBezTo>
                  <a:cubicBezTo>
                    <a:pt x="5243548" y="604964"/>
                    <a:pt x="5217526" y="783623"/>
                    <a:pt x="5230623" y="945875"/>
                  </a:cubicBezTo>
                  <a:cubicBezTo>
                    <a:pt x="5211711" y="1161364"/>
                    <a:pt x="5218409" y="1210684"/>
                    <a:pt x="5230623" y="1346047"/>
                  </a:cubicBezTo>
                  <a:cubicBezTo>
                    <a:pt x="5239579" y="1450404"/>
                    <a:pt x="5211340" y="1591063"/>
                    <a:pt x="5230623" y="1746220"/>
                  </a:cubicBezTo>
                  <a:cubicBezTo>
                    <a:pt x="5209062" y="1893694"/>
                    <a:pt x="5225026" y="2174160"/>
                    <a:pt x="5230623" y="2273720"/>
                  </a:cubicBezTo>
                  <a:cubicBezTo>
                    <a:pt x="5164699" y="2500438"/>
                    <a:pt x="5008612" y="2693945"/>
                    <a:pt x="4813015" y="2728475"/>
                  </a:cubicBezTo>
                  <a:cubicBezTo>
                    <a:pt x="4731832" y="2723994"/>
                    <a:pt x="4590139" y="2736449"/>
                    <a:pt x="4461382" y="2728475"/>
                  </a:cubicBezTo>
                  <a:cubicBezTo>
                    <a:pt x="4446107" y="2704245"/>
                    <a:pt x="4188552" y="2634330"/>
                    <a:pt x="3933933" y="2728475"/>
                  </a:cubicBezTo>
                  <a:cubicBezTo>
                    <a:pt x="3674584" y="2756541"/>
                    <a:pt x="3615620" y="2697526"/>
                    <a:pt x="3494392" y="2728475"/>
                  </a:cubicBezTo>
                  <a:cubicBezTo>
                    <a:pt x="3332143" y="2763611"/>
                    <a:pt x="3246808" y="2737351"/>
                    <a:pt x="3010897" y="2728475"/>
                  </a:cubicBezTo>
                  <a:cubicBezTo>
                    <a:pt x="2773654" y="2694828"/>
                    <a:pt x="2726267" y="2736844"/>
                    <a:pt x="2615311" y="2728475"/>
                  </a:cubicBezTo>
                  <a:cubicBezTo>
                    <a:pt x="2470716" y="2761183"/>
                    <a:pt x="2388066" y="2732813"/>
                    <a:pt x="2131815" y="2728475"/>
                  </a:cubicBezTo>
                  <a:cubicBezTo>
                    <a:pt x="1907989" y="2711010"/>
                    <a:pt x="1922798" y="2748412"/>
                    <a:pt x="1824136" y="2728475"/>
                  </a:cubicBezTo>
                  <a:cubicBezTo>
                    <a:pt x="1743697" y="2705401"/>
                    <a:pt x="1625649" y="2742505"/>
                    <a:pt x="1516458" y="2728475"/>
                  </a:cubicBezTo>
                  <a:cubicBezTo>
                    <a:pt x="1363190" y="2700311"/>
                    <a:pt x="1184716" y="2761516"/>
                    <a:pt x="1032964" y="2728475"/>
                  </a:cubicBezTo>
                  <a:cubicBezTo>
                    <a:pt x="823869" y="2741908"/>
                    <a:pt x="676974" y="2752279"/>
                    <a:pt x="417606" y="2728475"/>
                  </a:cubicBezTo>
                  <a:cubicBezTo>
                    <a:pt x="134303" y="2716181"/>
                    <a:pt x="-152705" y="2577353"/>
                    <a:pt x="0" y="2273720"/>
                  </a:cubicBezTo>
                  <a:cubicBezTo>
                    <a:pt x="5712" y="2130079"/>
                    <a:pt x="-30041" y="1913835"/>
                    <a:pt x="0" y="1782599"/>
                  </a:cubicBezTo>
                  <a:cubicBezTo>
                    <a:pt x="-22934" y="1693898"/>
                    <a:pt x="24651" y="1456195"/>
                    <a:pt x="0" y="1291478"/>
                  </a:cubicBezTo>
                  <a:cubicBezTo>
                    <a:pt x="54830" y="1128329"/>
                    <a:pt x="-15818" y="1066204"/>
                    <a:pt x="0" y="891306"/>
                  </a:cubicBezTo>
                  <a:cubicBezTo>
                    <a:pt x="31025" y="733960"/>
                    <a:pt x="-10792" y="672092"/>
                    <a:pt x="0" y="454754"/>
                  </a:cubicBezTo>
                  <a:close/>
                </a:path>
                <a:path w="5230623" h="2728475" stroke="0" extrusionOk="0">
                  <a:moveTo>
                    <a:pt x="0" y="454754"/>
                  </a:moveTo>
                  <a:cubicBezTo>
                    <a:pt x="-14609" y="123792"/>
                    <a:pt x="173459" y="-69703"/>
                    <a:pt x="417606" y="0"/>
                  </a:cubicBezTo>
                  <a:cubicBezTo>
                    <a:pt x="530083" y="9323"/>
                    <a:pt x="629480" y="-9171"/>
                    <a:pt x="769239" y="0"/>
                  </a:cubicBezTo>
                  <a:cubicBezTo>
                    <a:pt x="890809" y="-48438"/>
                    <a:pt x="1008496" y="-2737"/>
                    <a:pt x="1120872" y="0"/>
                  </a:cubicBezTo>
                  <a:cubicBezTo>
                    <a:pt x="1271207" y="26154"/>
                    <a:pt x="1463411" y="-28281"/>
                    <a:pt x="1604366" y="0"/>
                  </a:cubicBezTo>
                  <a:cubicBezTo>
                    <a:pt x="1726828" y="-43057"/>
                    <a:pt x="1990716" y="30918"/>
                    <a:pt x="2131815" y="0"/>
                  </a:cubicBezTo>
                  <a:cubicBezTo>
                    <a:pt x="2212341" y="3777"/>
                    <a:pt x="2419149" y="-53293"/>
                    <a:pt x="2571356" y="0"/>
                  </a:cubicBezTo>
                  <a:cubicBezTo>
                    <a:pt x="2744146" y="-13542"/>
                    <a:pt x="2786532" y="-9373"/>
                    <a:pt x="2966944" y="0"/>
                  </a:cubicBezTo>
                  <a:cubicBezTo>
                    <a:pt x="3132219" y="10771"/>
                    <a:pt x="3135475" y="-8883"/>
                    <a:pt x="3274622" y="0"/>
                  </a:cubicBezTo>
                  <a:cubicBezTo>
                    <a:pt x="3376666" y="18771"/>
                    <a:pt x="3482034" y="21337"/>
                    <a:pt x="3714163" y="0"/>
                  </a:cubicBezTo>
                  <a:cubicBezTo>
                    <a:pt x="3929828" y="-494"/>
                    <a:pt x="3936908" y="-15305"/>
                    <a:pt x="4153704" y="0"/>
                  </a:cubicBezTo>
                  <a:cubicBezTo>
                    <a:pt x="4343001" y="121777"/>
                    <a:pt x="4588447" y="95978"/>
                    <a:pt x="4813015" y="0"/>
                  </a:cubicBezTo>
                  <a:cubicBezTo>
                    <a:pt x="5000995" y="-116117"/>
                    <a:pt x="5189205" y="295626"/>
                    <a:pt x="5230623" y="454754"/>
                  </a:cubicBezTo>
                  <a:cubicBezTo>
                    <a:pt x="5217255" y="644811"/>
                    <a:pt x="5242460" y="666011"/>
                    <a:pt x="5230623" y="873116"/>
                  </a:cubicBezTo>
                  <a:cubicBezTo>
                    <a:pt x="5246636" y="1085310"/>
                    <a:pt x="5244462" y="1141759"/>
                    <a:pt x="5230623" y="1309668"/>
                  </a:cubicBezTo>
                  <a:cubicBezTo>
                    <a:pt x="5195078" y="1430484"/>
                    <a:pt x="5230022" y="1634059"/>
                    <a:pt x="5230623" y="1728030"/>
                  </a:cubicBezTo>
                  <a:cubicBezTo>
                    <a:pt x="5188859" y="1847231"/>
                    <a:pt x="5222759" y="2107941"/>
                    <a:pt x="5230623" y="2273720"/>
                  </a:cubicBezTo>
                  <a:cubicBezTo>
                    <a:pt x="5221939" y="2554681"/>
                    <a:pt x="5033981" y="2694865"/>
                    <a:pt x="4813015" y="2728475"/>
                  </a:cubicBezTo>
                  <a:cubicBezTo>
                    <a:pt x="4726062" y="2653881"/>
                    <a:pt x="4555691" y="2689016"/>
                    <a:pt x="4285566" y="2728475"/>
                  </a:cubicBezTo>
                  <a:cubicBezTo>
                    <a:pt x="4014383" y="2718157"/>
                    <a:pt x="3984767" y="2713033"/>
                    <a:pt x="3758116" y="2728475"/>
                  </a:cubicBezTo>
                  <a:cubicBezTo>
                    <a:pt x="3546993" y="2743044"/>
                    <a:pt x="3556501" y="2724573"/>
                    <a:pt x="3406485" y="2728475"/>
                  </a:cubicBezTo>
                  <a:cubicBezTo>
                    <a:pt x="3258873" y="2773996"/>
                    <a:pt x="3168678" y="2711307"/>
                    <a:pt x="2922989" y="2728475"/>
                  </a:cubicBezTo>
                  <a:cubicBezTo>
                    <a:pt x="2698195" y="2717872"/>
                    <a:pt x="2711620" y="2722090"/>
                    <a:pt x="2615311" y="2728475"/>
                  </a:cubicBezTo>
                  <a:cubicBezTo>
                    <a:pt x="2490907" y="2719951"/>
                    <a:pt x="2254486" y="2686764"/>
                    <a:pt x="2087862" y="2728475"/>
                  </a:cubicBezTo>
                  <a:cubicBezTo>
                    <a:pt x="1893111" y="2724925"/>
                    <a:pt x="1812701" y="2763981"/>
                    <a:pt x="1648321" y="2728475"/>
                  </a:cubicBezTo>
                  <a:cubicBezTo>
                    <a:pt x="1475784" y="2742486"/>
                    <a:pt x="1394431" y="2736469"/>
                    <a:pt x="1164826" y="2728475"/>
                  </a:cubicBezTo>
                  <a:cubicBezTo>
                    <a:pt x="1000679" y="2668762"/>
                    <a:pt x="600628" y="2687788"/>
                    <a:pt x="417606" y="2728475"/>
                  </a:cubicBezTo>
                  <a:cubicBezTo>
                    <a:pt x="242852" y="2750517"/>
                    <a:pt x="-73474" y="2585891"/>
                    <a:pt x="0" y="2273720"/>
                  </a:cubicBezTo>
                  <a:cubicBezTo>
                    <a:pt x="35655" y="2190436"/>
                    <a:pt x="-17495" y="2022963"/>
                    <a:pt x="0" y="1873547"/>
                  </a:cubicBezTo>
                  <a:cubicBezTo>
                    <a:pt x="-5789" y="1696840"/>
                    <a:pt x="8634" y="1614808"/>
                    <a:pt x="0" y="1473375"/>
                  </a:cubicBezTo>
                  <a:cubicBezTo>
                    <a:pt x="8279" y="1302516"/>
                    <a:pt x="27919" y="1250387"/>
                    <a:pt x="0" y="1055013"/>
                  </a:cubicBezTo>
                  <a:cubicBezTo>
                    <a:pt x="11811" y="910647"/>
                    <a:pt x="22016" y="603068"/>
                    <a:pt x="0" y="454754"/>
                  </a:cubicBezTo>
                  <a:close/>
                </a:path>
                <a:path w="5230623" h="2728475" fill="none" stroke="0" extrusionOk="0">
                  <a:moveTo>
                    <a:pt x="0" y="454754"/>
                  </a:moveTo>
                  <a:cubicBezTo>
                    <a:pt x="-1903" y="230204"/>
                    <a:pt x="174765" y="3782"/>
                    <a:pt x="417606" y="0"/>
                  </a:cubicBezTo>
                  <a:cubicBezTo>
                    <a:pt x="593466" y="8019"/>
                    <a:pt x="760188" y="10522"/>
                    <a:pt x="857146" y="0"/>
                  </a:cubicBezTo>
                  <a:cubicBezTo>
                    <a:pt x="979771" y="13043"/>
                    <a:pt x="1037665" y="-9208"/>
                    <a:pt x="1164826" y="0"/>
                  </a:cubicBezTo>
                  <a:cubicBezTo>
                    <a:pt x="1303243" y="15738"/>
                    <a:pt x="1370883" y="-10790"/>
                    <a:pt x="1516458" y="0"/>
                  </a:cubicBezTo>
                  <a:cubicBezTo>
                    <a:pt x="1646266" y="13709"/>
                    <a:pt x="1690922" y="-6176"/>
                    <a:pt x="1824136" y="0"/>
                  </a:cubicBezTo>
                  <a:cubicBezTo>
                    <a:pt x="1948313" y="2149"/>
                    <a:pt x="2103047" y="-45359"/>
                    <a:pt x="2307632" y="0"/>
                  </a:cubicBezTo>
                  <a:cubicBezTo>
                    <a:pt x="2521184" y="-417"/>
                    <a:pt x="2675859" y="-39163"/>
                    <a:pt x="2835081" y="0"/>
                  </a:cubicBezTo>
                  <a:cubicBezTo>
                    <a:pt x="2998107" y="25523"/>
                    <a:pt x="3035878" y="-14213"/>
                    <a:pt x="3142759" y="0"/>
                  </a:cubicBezTo>
                  <a:cubicBezTo>
                    <a:pt x="3257642" y="1598"/>
                    <a:pt x="3321215" y="1117"/>
                    <a:pt x="3494392" y="0"/>
                  </a:cubicBezTo>
                  <a:cubicBezTo>
                    <a:pt x="3620554" y="465"/>
                    <a:pt x="3836654" y="33217"/>
                    <a:pt x="3977887" y="0"/>
                  </a:cubicBezTo>
                  <a:cubicBezTo>
                    <a:pt x="4088587" y="-2865"/>
                    <a:pt x="4217466" y="-5818"/>
                    <a:pt x="4373474" y="0"/>
                  </a:cubicBezTo>
                  <a:cubicBezTo>
                    <a:pt x="4484466" y="7996"/>
                    <a:pt x="4625736" y="-21959"/>
                    <a:pt x="4813015" y="0"/>
                  </a:cubicBezTo>
                  <a:cubicBezTo>
                    <a:pt x="4944159" y="61266"/>
                    <a:pt x="5225500" y="218775"/>
                    <a:pt x="5230623" y="454754"/>
                  </a:cubicBezTo>
                  <a:cubicBezTo>
                    <a:pt x="5261725" y="552869"/>
                    <a:pt x="5254143" y="722963"/>
                    <a:pt x="5230623" y="945875"/>
                  </a:cubicBezTo>
                  <a:cubicBezTo>
                    <a:pt x="5211051" y="1165300"/>
                    <a:pt x="5206437" y="1220628"/>
                    <a:pt x="5230623" y="1346047"/>
                  </a:cubicBezTo>
                  <a:cubicBezTo>
                    <a:pt x="5247666" y="1458255"/>
                    <a:pt x="5277837" y="1639641"/>
                    <a:pt x="5230623" y="1746220"/>
                  </a:cubicBezTo>
                  <a:cubicBezTo>
                    <a:pt x="5202064" y="1856534"/>
                    <a:pt x="5204459" y="2164890"/>
                    <a:pt x="5230623" y="2273720"/>
                  </a:cubicBezTo>
                  <a:cubicBezTo>
                    <a:pt x="5234775" y="2547683"/>
                    <a:pt x="4981836" y="2751774"/>
                    <a:pt x="4813015" y="2728475"/>
                  </a:cubicBezTo>
                  <a:cubicBezTo>
                    <a:pt x="4734587" y="2737601"/>
                    <a:pt x="4576216" y="2734938"/>
                    <a:pt x="4461382" y="2728475"/>
                  </a:cubicBezTo>
                  <a:cubicBezTo>
                    <a:pt x="4374345" y="2748806"/>
                    <a:pt x="4212265" y="2725928"/>
                    <a:pt x="3933933" y="2728475"/>
                  </a:cubicBezTo>
                  <a:cubicBezTo>
                    <a:pt x="3690078" y="2751101"/>
                    <a:pt x="3647973" y="2719880"/>
                    <a:pt x="3494392" y="2728475"/>
                  </a:cubicBezTo>
                  <a:cubicBezTo>
                    <a:pt x="3330566" y="2708915"/>
                    <a:pt x="3203207" y="2765473"/>
                    <a:pt x="3010897" y="2728475"/>
                  </a:cubicBezTo>
                  <a:cubicBezTo>
                    <a:pt x="2780969" y="2703339"/>
                    <a:pt x="2719303" y="2727638"/>
                    <a:pt x="2615311" y="2728475"/>
                  </a:cubicBezTo>
                  <a:cubicBezTo>
                    <a:pt x="2486809" y="2737031"/>
                    <a:pt x="2356097" y="2738659"/>
                    <a:pt x="2131815" y="2728475"/>
                  </a:cubicBezTo>
                  <a:cubicBezTo>
                    <a:pt x="1900112" y="2712275"/>
                    <a:pt x="1914806" y="2742723"/>
                    <a:pt x="1824136" y="2728475"/>
                  </a:cubicBezTo>
                  <a:cubicBezTo>
                    <a:pt x="1751008" y="2710209"/>
                    <a:pt x="1609650" y="2725231"/>
                    <a:pt x="1516458" y="2728475"/>
                  </a:cubicBezTo>
                  <a:cubicBezTo>
                    <a:pt x="1392079" y="2749113"/>
                    <a:pt x="1236388" y="2780519"/>
                    <a:pt x="1032964" y="2728475"/>
                  </a:cubicBezTo>
                  <a:cubicBezTo>
                    <a:pt x="827596" y="2694767"/>
                    <a:pt x="738797" y="2710309"/>
                    <a:pt x="417606" y="2728475"/>
                  </a:cubicBezTo>
                  <a:cubicBezTo>
                    <a:pt x="229463" y="2737394"/>
                    <a:pt x="-71140" y="2490157"/>
                    <a:pt x="0" y="2273720"/>
                  </a:cubicBezTo>
                  <a:cubicBezTo>
                    <a:pt x="4613" y="2150434"/>
                    <a:pt x="-30494" y="1900655"/>
                    <a:pt x="0" y="1782599"/>
                  </a:cubicBezTo>
                  <a:cubicBezTo>
                    <a:pt x="31380" y="1636898"/>
                    <a:pt x="-20105" y="1457115"/>
                    <a:pt x="0" y="1291478"/>
                  </a:cubicBezTo>
                  <a:cubicBezTo>
                    <a:pt x="23998" y="1143880"/>
                    <a:pt x="-11218" y="1054576"/>
                    <a:pt x="0" y="891306"/>
                  </a:cubicBezTo>
                  <a:cubicBezTo>
                    <a:pt x="17112" y="758348"/>
                    <a:pt x="-5730" y="621102"/>
                    <a:pt x="0" y="454754"/>
                  </a:cubicBezTo>
                  <a:close/>
                </a:path>
                <a:path w="5230623" h="2728475" fill="none" stroke="0" extrusionOk="0">
                  <a:moveTo>
                    <a:pt x="0" y="454754"/>
                  </a:moveTo>
                  <a:cubicBezTo>
                    <a:pt x="-19089" y="232582"/>
                    <a:pt x="237435" y="36142"/>
                    <a:pt x="417606" y="0"/>
                  </a:cubicBezTo>
                  <a:cubicBezTo>
                    <a:pt x="592506" y="42141"/>
                    <a:pt x="732449" y="13060"/>
                    <a:pt x="857146" y="0"/>
                  </a:cubicBezTo>
                  <a:cubicBezTo>
                    <a:pt x="954181" y="3607"/>
                    <a:pt x="1034816" y="-2825"/>
                    <a:pt x="1164826" y="0"/>
                  </a:cubicBezTo>
                  <a:cubicBezTo>
                    <a:pt x="1296518" y="24443"/>
                    <a:pt x="1377684" y="-18368"/>
                    <a:pt x="1516458" y="0"/>
                  </a:cubicBezTo>
                  <a:cubicBezTo>
                    <a:pt x="1649704" y="13506"/>
                    <a:pt x="1701284" y="-9734"/>
                    <a:pt x="1824136" y="0"/>
                  </a:cubicBezTo>
                  <a:cubicBezTo>
                    <a:pt x="1939870" y="35579"/>
                    <a:pt x="2109119" y="2049"/>
                    <a:pt x="2307632" y="0"/>
                  </a:cubicBezTo>
                  <a:cubicBezTo>
                    <a:pt x="2519353" y="-2024"/>
                    <a:pt x="2668056" y="-31024"/>
                    <a:pt x="2835081" y="0"/>
                  </a:cubicBezTo>
                  <a:cubicBezTo>
                    <a:pt x="3006695" y="33871"/>
                    <a:pt x="3036562" y="-13497"/>
                    <a:pt x="3142759" y="0"/>
                  </a:cubicBezTo>
                  <a:cubicBezTo>
                    <a:pt x="3241253" y="22411"/>
                    <a:pt x="3355091" y="-18895"/>
                    <a:pt x="3494392" y="0"/>
                  </a:cubicBezTo>
                  <a:cubicBezTo>
                    <a:pt x="3651248" y="-4403"/>
                    <a:pt x="3837693" y="45882"/>
                    <a:pt x="3977887" y="0"/>
                  </a:cubicBezTo>
                  <a:cubicBezTo>
                    <a:pt x="4112899" y="-12837"/>
                    <a:pt x="4240699" y="3543"/>
                    <a:pt x="4373474" y="0"/>
                  </a:cubicBezTo>
                  <a:cubicBezTo>
                    <a:pt x="4510251" y="8639"/>
                    <a:pt x="4628289" y="-39249"/>
                    <a:pt x="4813015" y="0"/>
                  </a:cubicBezTo>
                  <a:cubicBezTo>
                    <a:pt x="5010948" y="13404"/>
                    <a:pt x="5222903" y="95786"/>
                    <a:pt x="5230623" y="454754"/>
                  </a:cubicBezTo>
                  <a:cubicBezTo>
                    <a:pt x="5250787" y="549071"/>
                    <a:pt x="5262532" y="758780"/>
                    <a:pt x="5230623" y="945875"/>
                  </a:cubicBezTo>
                  <a:cubicBezTo>
                    <a:pt x="5206014" y="1162423"/>
                    <a:pt x="5215936" y="1212755"/>
                    <a:pt x="5230623" y="1346047"/>
                  </a:cubicBezTo>
                  <a:cubicBezTo>
                    <a:pt x="5258664" y="1446876"/>
                    <a:pt x="5251391" y="1614216"/>
                    <a:pt x="5230623" y="1746220"/>
                  </a:cubicBezTo>
                  <a:cubicBezTo>
                    <a:pt x="5218407" y="1858569"/>
                    <a:pt x="5218697" y="2160759"/>
                    <a:pt x="5230623" y="2273720"/>
                  </a:cubicBezTo>
                  <a:cubicBezTo>
                    <a:pt x="5158683" y="2530043"/>
                    <a:pt x="4990144" y="2709778"/>
                    <a:pt x="4813015" y="2728475"/>
                  </a:cubicBezTo>
                  <a:cubicBezTo>
                    <a:pt x="4743485" y="2752013"/>
                    <a:pt x="4593245" y="2734676"/>
                    <a:pt x="4461382" y="2728475"/>
                  </a:cubicBezTo>
                  <a:cubicBezTo>
                    <a:pt x="4395146" y="2767900"/>
                    <a:pt x="4217568" y="2665705"/>
                    <a:pt x="3933933" y="2728475"/>
                  </a:cubicBezTo>
                  <a:cubicBezTo>
                    <a:pt x="3671994" y="2748464"/>
                    <a:pt x="3623305" y="2705900"/>
                    <a:pt x="3494392" y="2728475"/>
                  </a:cubicBezTo>
                  <a:cubicBezTo>
                    <a:pt x="3332863" y="2752412"/>
                    <a:pt x="3229234" y="2750289"/>
                    <a:pt x="3010897" y="2728475"/>
                  </a:cubicBezTo>
                  <a:cubicBezTo>
                    <a:pt x="2784770" y="2709033"/>
                    <a:pt x="2729654" y="2729828"/>
                    <a:pt x="2615311" y="2728475"/>
                  </a:cubicBezTo>
                  <a:cubicBezTo>
                    <a:pt x="2464033" y="2752968"/>
                    <a:pt x="2384383" y="2741129"/>
                    <a:pt x="2131815" y="2728475"/>
                  </a:cubicBezTo>
                  <a:cubicBezTo>
                    <a:pt x="1905536" y="2712947"/>
                    <a:pt x="1919215" y="2740997"/>
                    <a:pt x="1824136" y="2728475"/>
                  </a:cubicBezTo>
                  <a:cubicBezTo>
                    <a:pt x="1750721" y="2689965"/>
                    <a:pt x="1617068" y="2729933"/>
                    <a:pt x="1516458" y="2728475"/>
                  </a:cubicBezTo>
                  <a:cubicBezTo>
                    <a:pt x="1382218" y="2713705"/>
                    <a:pt x="1210134" y="2759719"/>
                    <a:pt x="1032964" y="2728475"/>
                  </a:cubicBezTo>
                  <a:cubicBezTo>
                    <a:pt x="827143" y="2699055"/>
                    <a:pt x="695086" y="2733441"/>
                    <a:pt x="417606" y="2728475"/>
                  </a:cubicBezTo>
                  <a:cubicBezTo>
                    <a:pt x="206727" y="2744970"/>
                    <a:pt x="-115246" y="2515814"/>
                    <a:pt x="0" y="2273720"/>
                  </a:cubicBezTo>
                  <a:cubicBezTo>
                    <a:pt x="2510" y="2126898"/>
                    <a:pt x="3800" y="1918710"/>
                    <a:pt x="0" y="1782599"/>
                  </a:cubicBezTo>
                  <a:cubicBezTo>
                    <a:pt x="13643" y="1648979"/>
                    <a:pt x="-14899" y="1450762"/>
                    <a:pt x="0" y="1291478"/>
                  </a:cubicBezTo>
                  <a:cubicBezTo>
                    <a:pt x="45034" y="1136636"/>
                    <a:pt x="-26730" y="1047984"/>
                    <a:pt x="0" y="891306"/>
                  </a:cubicBezTo>
                  <a:cubicBezTo>
                    <a:pt x="25769" y="735328"/>
                    <a:pt x="-705" y="649223"/>
                    <a:pt x="0" y="454754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5086528"/>
                        <a:gd name="connsiteY0" fmla="*/ 454754 h 2728475"/>
                        <a:gd name="connsiteX1" fmla="*/ 406102 w 5086528"/>
                        <a:gd name="connsiteY1" fmla="*/ 0 h 2728475"/>
                        <a:gd name="connsiteX2" fmla="*/ 833534 w 5086528"/>
                        <a:gd name="connsiteY2" fmla="*/ 0 h 2728475"/>
                        <a:gd name="connsiteX3" fmla="*/ 1132737 w 5086528"/>
                        <a:gd name="connsiteY3" fmla="*/ 0 h 2728475"/>
                        <a:gd name="connsiteX4" fmla="*/ 1474683 w 5086528"/>
                        <a:gd name="connsiteY4" fmla="*/ 0 h 2728475"/>
                        <a:gd name="connsiteX5" fmla="*/ 1773885 w 5086528"/>
                        <a:gd name="connsiteY5" fmla="*/ 0 h 2728475"/>
                        <a:gd name="connsiteX6" fmla="*/ 2244061 w 5086528"/>
                        <a:gd name="connsiteY6" fmla="*/ 0 h 2728475"/>
                        <a:gd name="connsiteX7" fmla="*/ 2756980 w 5086528"/>
                        <a:gd name="connsiteY7" fmla="*/ 0 h 2728475"/>
                        <a:gd name="connsiteX8" fmla="*/ 3056182 w 5086528"/>
                        <a:gd name="connsiteY8" fmla="*/ 0 h 2728475"/>
                        <a:gd name="connsiteX9" fmla="*/ 3398128 w 5086528"/>
                        <a:gd name="connsiteY9" fmla="*/ 0 h 2728475"/>
                        <a:gd name="connsiteX10" fmla="*/ 3868303 w 5086528"/>
                        <a:gd name="connsiteY10" fmla="*/ 0 h 2728475"/>
                        <a:gd name="connsiteX11" fmla="*/ 4252993 w 5086528"/>
                        <a:gd name="connsiteY11" fmla="*/ 0 h 2728475"/>
                        <a:gd name="connsiteX12" fmla="*/ 4680425 w 5086528"/>
                        <a:gd name="connsiteY12" fmla="*/ 0 h 2728475"/>
                        <a:gd name="connsiteX13" fmla="*/ 5086528 w 5086528"/>
                        <a:gd name="connsiteY13" fmla="*/ 454754 h 2728475"/>
                        <a:gd name="connsiteX14" fmla="*/ 5086528 w 5086528"/>
                        <a:gd name="connsiteY14" fmla="*/ 945875 h 2728475"/>
                        <a:gd name="connsiteX15" fmla="*/ 5086528 w 5086528"/>
                        <a:gd name="connsiteY15" fmla="*/ 1346047 h 2728475"/>
                        <a:gd name="connsiteX16" fmla="*/ 5086528 w 5086528"/>
                        <a:gd name="connsiteY16" fmla="*/ 1746220 h 2728475"/>
                        <a:gd name="connsiteX17" fmla="*/ 5086528 w 5086528"/>
                        <a:gd name="connsiteY17" fmla="*/ 2273720 h 2728475"/>
                        <a:gd name="connsiteX18" fmla="*/ 4680425 w 5086528"/>
                        <a:gd name="connsiteY18" fmla="*/ 2728475 h 2728475"/>
                        <a:gd name="connsiteX19" fmla="*/ 4338479 w 5086528"/>
                        <a:gd name="connsiteY19" fmla="*/ 2728475 h 2728475"/>
                        <a:gd name="connsiteX20" fmla="*/ 3825560 w 5086528"/>
                        <a:gd name="connsiteY20" fmla="*/ 2728475 h 2728475"/>
                        <a:gd name="connsiteX21" fmla="*/ 3398128 w 5086528"/>
                        <a:gd name="connsiteY21" fmla="*/ 2728475 h 2728475"/>
                        <a:gd name="connsiteX22" fmla="*/ 2927952 w 5086528"/>
                        <a:gd name="connsiteY22" fmla="*/ 2728475 h 2728475"/>
                        <a:gd name="connsiteX23" fmla="*/ 2543264 w 5086528"/>
                        <a:gd name="connsiteY23" fmla="*/ 2728475 h 2728475"/>
                        <a:gd name="connsiteX24" fmla="*/ 2073088 w 5086528"/>
                        <a:gd name="connsiteY24" fmla="*/ 2728475 h 2728475"/>
                        <a:gd name="connsiteX25" fmla="*/ 1773885 w 5086528"/>
                        <a:gd name="connsiteY25" fmla="*/ 2728475 h 2728475"/>
                        <a:gd name="connsiteX26" fmla="*/ 1474683 w 5086528"/>
                        <a:gd name="connsiteY26" fmla="*/ 2728475 h 2728475"/>
                        <a:gd name="connsiteX27" fmla="*/ 1004508 w 5086528"/>
                        <a:gd name="connsiteY27" fmla="*/ 2728475 h 2728475"/>
                        <a:gd name="connsiteX28" fmla="*/ 406102 w 5086528"/>
                        <a:gd name="connsiteY28" fmla="*/ 2728475 h 2728475"/>
                        <a:gd name="connsiteX29" fmla="*/ 0 w 5086528"/>
                        <a:gd name="connsiteY29" fmla="*/ 2273720 h 2728475"/>
                        <a:gd name="connsiteX30" fmla="*/ 0 w 5086528"/>
                        <a:gd name="connsiteY30" fmla="*/ 1782599 h 2728475"/>
                        <a:gd name="connsiteX31" fmla="*/ 0 w 5086528"/>
                        <a:gd name="connsiteY31" fmla="*/ 1291478 h 2728475"/>
                        <a:gd name="connsiteX32" fmla="*/ 0 w 5086528"/>
                        <a:gd name="connsiteY32" fmla="*/ 891306 h 2728475"/>
                        <a:gd name="connsiteX33" fmla="*/ 0 w 5086528"/>
                        <a:gd name="connsiteY33" fmla="*/ 454754 h 2728475"/>
                        <a:gd name="connsiteX0" fmla="*/ 0 w 5086528"/>
                        <a:gd name="connsiteY0" fmla="*/ 454754 h 2728475"/>
                        <a:gd name="connsiteX1" fmla="*/ 406102 w 5086528"/>
                        <a:gd name="connsiteY1" fmla="*/ 0 h 2728475"/>
                        <a:gd name="connsiteX2" fmla="*/ 748048 w 5086528"/>
                        <a:gd name="connsiteY2" fmla="*/ 0 h 2728475"/>
                        <a:gd name="connsiteX3" fmla="*/ 1089994 w 5086528"/>
                        <a:gd name="connsiteY3" fmla="*/ 0 h 2728475"/>
                        <a:gd name="connsiteX4" fmla="*/ 1560169 w 5086528"/>
                        <a:gd name="connsiteY4" fmla="*/ 0 h 2728475"/>
                        <a:gd name="connsiteX5" fmla="*/ 2073088 w 5086528"/>
                        <a:gd name="connsiteY5" fmla="*/ 0 h 2728475"/>
                        <a:gd name="connsiteX6" fmla="*/ 2500520 w 5086528"/>
                        <a:gd name="connsiteY6" fmla="*/ 0 h 2728475"/>
                        <a:gd name="connsiteX7" fmla="*/ 2885210 w 5086528"/>
                        <a:gd name="connsiteY7" fmla="*/ 0 h 2728475"/>
                        <a:gd name="connsiteX8" fmla="*/ 3184412 w 5086528"/>
                        <a:gd name="connsiteY8" fmla="*/ 0 h 2728475"/>
                        <a:gd name="connsiteX9" fmla="*/ 3611844 w 5086528"/>
                        <a:gd name="connsiteY9" fmla="*/ 0 h 2728475"/>
                        <a:gd name="connsiteX10" fmla="*/ 4039277 w 5086528"/>
                        <a:gd name="connsiteY10" fmla="*/ 0 h 2728475"/>
                        <a:gd name="connsiteX11" fmla="*/ 4680425 w 5086528"/>
                        <a:gd name="connsiteY11" fmla="*/ 0 h 2728475"/>
                        <a:gd name="connsiteX12" fmla="*/ 5086528 w 5086528"/>
                        <a:gd name="connsiteY12" fmla="*/ 454754 h 2728475"/>
                        <a:gd name="connsiteX13" fmla="*/ 5086528 w 5086528"/>
                        <a:gd name="connsiteY13" fmla="*/ 873116 h 2728475"/>
                        <a:gd name="connsiteX14" fmla="*/ 5086528 w 5086528"/>
                        <a:gd name="connsiteY14" fmla="*/ 1309668 h 2728475"/>
                        <a:gd name="connsiteX15" fmla="*/ 5086528 w 5086528"/>
                        <a:gd name="connsiteY15" fmla="*/ 1728030 h 2728475"/>
                        <a:gd name="connsiteX16" fmla="*/ 5086528 w 5086528"/>
                        <a:gd name="connsiteY16" fmla="*/ 2273720 h 2728475"/>
                        <a:gd name="connsiteX17" fmla="*/ 4680425 w 5086528"/>
                        <a:gd name="connsiteY17" fmla="*/ 2728475 h 2728475"/>
                        <a:gd name="connsiteX18" fmla="*/ 4167506 w 5086528"/>
                        <a:gd name="connsiteY18" fmla="*/ 2728475 h 2728475"/>
                        <a:gd name="connsiteX19" fmla="*/ 3654587 w 5086528"/>
                        <a:gd name="connsiteY19" fmla="*/ 2728475 h 2728475"/>
                        <a:gd name="connsiteX20" fmla="*/ 3312642 w 5086528"/>
                        <a:gd name="connsiteY20" fmla="*/ 2728475 h 2728475"/>
                        <a:gd name="connsiteX21" fmla="*/ 2842466 w 5086528"/>
                        <a:gd name="connsiteY21" fmla="*/ 2728475 h 2728475"/>
                        <a:gd name="connsiteX22" fmla="*/ 2543264 w 5086528"/>
                        <a:gd name="connsiteY22" fmla="*/ 2728475 h 2728475"/>
                        <a:gd name="connsiteX23" fmla="*/ 2030345 w 5086528"/>
                        <a:gd name="connsiteY23" fmla="*/ 2728475 h 2728475"/>
                        <a:gd name="connsiteX24" fmla="*/ 1602913 w 5086528"/>
                        <a:gd name="connsiteY24" fmla="*/ 2728475 h 2728475"/>
                        <a:gd name="connsiteX25" fmla="*/ 1132737 w 5086528"/>
                        <a:gd name="connsiteY25" fmla="*/ 2728475 h 2728475"/>
                        <a:gd name="connsiteX26" fmla="*/ 406102 w 5086528"/>
                        <a:gd name="connsiteY26" fmla="*/ 2728475 h 2728475"/>
                        <a:gd name="connsiteX27" fmla="*/ 0 w 5086528"/>
                        <a:gd name="connsiteY27" fmla="*/ 2273720 h 2728475"/>
                        <a:gd name="connsiteX28" fmla="*/ 0 w 5086528"/>
                        <a:gd name="connsiteY28" fmla="*/ 1873547 h 2728475"/>
                        <a:gd name="connsiteX29" fmla="*/ 0 w 5086528"/>
                        <a:gd name="connsiteY29" fmla="*/ 1473375 h 2728475"/>
                        <a:gd name="connsiteX30" fmla="*/ 0 w 5086528"/>
                        <a:gd name="connsiteY30" fmla="*/ 1055013 h 2728475"/>
                        <a:gd name="connsiteX31" fmla="*/ 0 w 5086528"/>
                        <a:gd name="connsiteY31" fmla="*/ 454754 h 272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086528" h="2728475" fill="none" extrusionOk="0">
                          <a:moveTo>
                            <a:pt x="0" y="454754"/>
                          </a:moveTo>
                          <a:cubicBezTo>
                            <a:pt x="-28972" y="228728"/>
                            <a:pt x="235033" y="60659"/>
                            <a:pt x="406102" y="0"/>
                          </a:cubicBezTo>
                          <a:cubicBezTo>
                            <a:pt x="576473" y="27043"/>
                            <a:pt x="714682" y="-2906"/>
                            <a:pt x="833534" y="0"/>
                          </a:cubicBezTo>
                          <a:cubicBezTo>
                            <a:pt x="934612" y="9777"/>
                            <a:pt x="998506" y="8839"/>
                            <a:pt x="1132737" y="0"/>
                          </a:cubicBezTo>
                          <a:cubicBezTo>
                            <a:pt x="1254281" y="1904"/>
                            <a:pt x="1344875" y="-25765"/>
                            <a:pt x="1474683" y="0"/>
                          </a:cubicBezTo>
                          <a:cubicBezTo>
                            <a:pt x="1598416" y="24824"/>
                            <a:pt x="1657931" y="-12916"/>
                            <a:pt x="1773885" y="0"/>
                          </a:cubicBezTo>
                          <a:cubicBezTo>
                            <a:pt x="1886306" y="-214"/>
                            <a:pt x="2051970" y="9114"/>
                            <a:pt x="2244061" y="0"/>
                          </a:cubicBezTo>
                          <a:cubicBezTo>
                            <a:pt x="2444973" y="-39637"/>
                            <a:pt x="2594783" y="-18422"/>
                            <a:pt x="2756980" y="0"/>
                          </a:cubicBezTo>
                          <a:cubicBezTo>
                            <a:pt x="2920350" y="25521"/>
                            <a:pt x="2952458" y="-9673"/>
                            <a:pt x="3056182" y="0"/>
                          </a:cubicBezTo>
                          <a:cubicBezTo>
                            <a:pt x="3151269" y="27095"/>
                            <a:pt x="3271119" y="-21175"/>
                            <a:pt x="3398128" y="0"/>
                          </a:cubicBezTo>
                          <a:cubicBezTo>
                            <a:pt x="3552593" y="1498"/>
                            <a:pt x="3736687" y="30554"/>
                            <a:pt x="3868303" y="0"/>
                          </a:cubicBezTo>
                          <a:cubicBezTo>
                            <a:pt x="4021268" y="-13495"/>
                            <a:pt x="4133832" y="1163"/>
                            <a:pt x="4252993" y="0"/>
                          </a:cubicBezTo>
                          <a:cubicBezTo>
                            <a:pt x="4401014" y="1149"/>
                            <a:pt x="4502080" y="-13666"/>
                            <a:pt x="4680425" y="0"/>
                          </a:cubicBezTo>
                          <a:cubicBezTo>
                            <a:pt x="4917958" y="-6714"/>
                            <a:pt x="5111401" y="130695"/>
                            <a:pt x="5086528" y="454754"/>
                          </a:cubicBezTo>
                          <a:cubicBezTo>
                            <a:pt x="5099486" y="586540"/>
                            <a:pt x="5090054" y="749893"/>
                            <a:pt x="5086528" y="945875"/>
                          </a:cubicBezTo>
                          <a:cubicBezTo>
                            <a:pt x="5068698" y="1163708"/>
                            <a:pt x="5074215" y="1211807"/>
                            <a:pt x="5086528" y="1346047"/>
                          </a:cubicBezTo>
                          <a:cubicBezTo>
                            <a:pt x="5096473" y="1457789"/>
                            <a:pt x="5080614" y="1603728"/>
                            <a:pt x="5086528" y="1746220"/>
                          </a:cubicBezTo>
                          <a:cubicBezTo>
                            <a:pt x="5071492" y="1872480"/>
                            <a:pt x="5079566" y="2167963"/>
                            <a:pt x="5086528" y="2273720"/>
                          </a:cubicBezTo>
                          <a:cubicBezTo>
                            <a:pt x="5043496" y="2506713"/>
                            <a:pt x="4895751" y="2727914"/>
                            <a:pt x="4680425" y="2728475"/>
                          </a:cubicBezTo>
                          <a:cubicBezTo>
                            <a:pt x="4595357" y="2733096"/>
                            <a:pt x="4441498" y="2732611"/>
                            <a:pt x="4338479" y="2728475"/>
                          </a:cubicBezTo>
                          <a:cubicBezTo>
                            <a:pt x="4292922" y="2713447"/>
                            <a:pt x="4060936" y="2682746"/>
                            <a:pt x="3825560" y="2728475"/>
                          </a:cubicBezTo>
                          <a:cubicBezTo>
                            <a:pt x="3587622" y="2755027"/>
                            <a:pt x="3521628" y="2699715"/>
                            <a:pt x="3398128" y="2728475"/>
                          </a:cubicBezTo>
                          <a:cubicBezTo>
                            <a:pt x="3242794" y="2761907"/>
                            <a:pt x="3155521" y="2745859"/>
                            <a:pt x="2927952" y="2728475"/>
                          </a:cubicBezTo>
                          <a:cubicBezTo>
                            <a:pt x="2698897" y="2698865"/>
                            <a:pt x="2656809" y="2734253"/>
                            <a:pt x="2543264" y="2728475"/>
                          </a:cubicBezTo>
                          <a:cubicBezTo>
                            <a:pt x="2412905" y="2745596"/>
                            <a:pt x="2299264" y="2738435"/>
                            <a:pt x="2073088" y="2728475"/>
                          </a:cubicBezTo>
                          <a:cubicBezTo>
                            <a:pt x="1852540" y="2716047"/>
                            <a:pt x="1866501" y="2742627"/>
                            <a:pt x="1773885" y="2728475"/>
                          </a:cubicBezTo>
                          <a:cubicBezTo>
                            <a:pt x="1693904" y="2706629"/>
                            <a:pt x="1566771" y="2731150"/>
                            <a:pt x="1474683" y="2728475"/>
                          </a:cubicBezTo>
                          <a:cubicBezTo>
                            <a:pt x="1356058" y="2715225"/>
                            <a:pt x="1177753" y="2753535"/>
                            <a:pt x="1004508" y="2728475"/>
                          </a:cubicBezTo>
                          <a:cubicBezTo>
                            <a:pt x="802847" y="2730066"/>
                            <a:pt x="663889" y="2749012"/>
                            <a:pt x="406102" y="2728475"/>
                          </a:cubicBezTo>
                          <a:cubicBezTo>
                            <a:pt x="177467" y="2744669"/>
                            <a:pt x="-93830" y="2542480"/>
                            <a:pt x="0" y="2273720"/>
                          </a:cubicBezTo>
                          <a:cubicBezTo>
                            <a:pt x="4646" y="2138698"/>
                            <a:pt x="-22922" y="1906540"/>
                            <a:pt x="0" y="1782599"/>
                          </a:cubicBezTo>
                          <a:cubicBezTo>
                            <a:pt x="-4234" y="1682709"/>
                            <a:pt x="-10630" y="1453763"/>
                            <a:pt x="0" y="1291478"/>
                          </a:cubicBezTo>
                          <a:cubicBezTo>
                            <a:pt x="36523" y="1129041"/>
                            <a:pt x="-10661" y="1054645"/>
                            <a:pt x="0" y="891306"/>
                          </a:cubicBezTo>
                          <a:cubicBezTo>
                            <a:pt x="13465" y="735081"/>
                            <a:pt x="-3650" y="656436"/>
                            <a:pt x="0" y="454754"/>
                          </a:cubicBezTo>
                          <a:close/>
                        </a:path>
                        <a:path w="5086528" h="2728475" stroke="0" extrusionOk="0">
                          <a:moveTo>
                            <a:pt x="0" y="454754"/>
                          </a:moveTo>
                          <a:cubicBezTo>
                            <a:pt x="17226" y="175122"/>
                            <a:pt x="170685" y="-63488"/>
                            <a:pt x="406102" y="0"/>
                          </a:cubicBezTo>
                          <a:cubicBezTo>
                            <a:pt x="489990" y="-7708"/>
                            <a:pt x="621181" y="-1508"/>
                            <a:pt x="748048" y="0"/>
                          </a:cubicBezTo>
                          <a:cubicBezTo>
                            <a:pt x="863430" y="-28731"/>
                            <a:pt x="970204" y="-4439"/>
                            <a:pt x="1089994" y="0"/>
                          </a:cubicBezTo>
                          <a:cubicBezTo>
                            <a:pt x="1224459" y="10512"/>
                            <a:pt x="1439937" y="-3059"/>
                            <a:pt x="1560169" y="0"/>
                          </a:cubicBezTo>
                          <a:cubicBezTo>
                            <a:pt x="1673799" y="-33212"/>
                            <a:pt x="1938972" y="14533"/>
                            <a:pt x="2073088" y="0"/>
                          </a:cubicBezTo>
                          <a:cubicBezTo>
                            <a:pt x="2182127" y="4231"/>
                            <a:pt x="2345979" y="-34987"/>
                            <a:pt x="2500520" y="0"/>
                          </a:cubicBezTo>
                          <a:cubicBezTo>
                            <a:pt x="2667313" y="-4341"/>
                            <a:pt x="2717411" y="-12248"/>
                            <a:pt x="2885210" y="0"/>
                          </a:cubicBezTo>
                          <a:cubicBezTo>
                            <a:pt x="3047229" y="11253"/>
                            <a:pt x="3050379" y="-6737"/>
                            <a:pt x="3184412" y="0"/>
                          </a:cubicBezTo>
                          <a:cubicBezTo>
                            <a:pt x="3305141" y="10532"/>
                            <a:pt x="3397673" y="1571"/>
                            <a:pt x="3611844" y="0"/>
                          </a:cubicBezTo>
                          <a:cubicBezTo>
                            <a:pt x="3824424" y="-64"/>
                            <a:pt x="3830439" y="-16312"/>
                            <a:pt x="4039277" y="0"/>
                          </a:cubicBezTo>
                          <a:cubicBezTo>
                            <a:pt x="4235457" y="65720"/>
                            <a:pt x="4462726" y="57610"/>
                            <a:pt x="4680425" y="0"/>
                          </a:cubicBezTo>
                          <a:cubicBezTo>
                            <a:pt x="4868111" y="-103728"/>
                            <a:pt x="5058774" y="269992"/>
                            <a:pt x="5086528" y="454754"/>
                          </a:cubicBezTo>
                          <a:cubicBezTo>
                            <a:pt x="5073259" y="645592"/>
                            <a:pt x="5092273" y="665950"/>
                            <a:pt x="5086528" y="873116"/>
                          </a:cubicBezTo>
                          <a:cubicBezTo>
                            <a:pt x="5089189" y="1081865"/>
                            <a:pt x="5100874" y="1144865"/>
                            <a:pt x="5086528" y="1309668"/>
                          </a:cubicBezTo>
                          <a:cubicBezTo>
                            <a:pt x="5060658" y="1447531"/>
                            <a:pt x="5080211" y="1605780"/>
                            <a:pt x="5086528" y="1728030"/>
                          </a:cubicBezTo>
                          <a:cubicBezTo>
                            <a:pt x="5058615" y="1854371"/>
                            <a:pt x="5081688" y="2102012"/>
                            <a:pt x="5086528" y="2273720"/>
                          </a:cubicBezTo>
                          <a:cubicBezTo>
                            <a:pt x="5086693" y="2552478"/>
                            <a:pt x="4885356" y="2711485"/>
                            <a:pt x="4680425" y="2728475"/>
                          </a:cubicBezTo>
                          <a:cubicBezTo>
                            <a:pt x="4584642" y="2680103"/>
                            <a:pt x="4424830" y="2712659"/>
                            <a:pt x="4167506" y="2728475"/>
                          </a:cubicBezTo>
                          <a:cubicBezTo>
                            <a:pt x="3907882" y="2717734"/>
                            <a:pt x="3871180" y="2714131"/>
                            <a:pt x="3654587" y="2728475"/>
                          </a:cubicBezTo>
                          <a:cubicBezTo>
                            <a:pt x="3451204" y="2739874"/>
                            <a:pt x="3458330" y="2725639"/>
                            <a:pt x="3312642" y="2728475"/>
                          </a:cubicBezTo>
                          <a:cubicBezTo>
                            <a:pt x="3168241" y="2754096"/>
                            <a:pt x="3073291" y="2720407"/>
                            <a:pt x="2842466" y="2728475"/>
                          </a:cubicBezTo>
                          <a:cubicBezTo>
                            <a:pt x="2625648" y="2718441"/>
                            <a:pt x="2635300" y="2723971"/>
                            <a:pt x="2543264" y="2728475"/>
                          </a:cubicBezTo>
                          <a:cubicBezTo>
                            <a:pt x="2427896" y="2722445"/>
                            <a:pt x="2201522" y="2695676"/>
                            <a:pt x="2030345" y="2728475"/>
                          </a:cubicBezTo>
                          <a:cubicBezTo>
                            <a:pt x="1835787" y="2734981"/>
                            <a:pt x="1741906" y="2754063"/>
                            <a:pt x="1602913" y="2728475"/>
                          </a:cubicBezTo>
                          <a:cubicBezTo>
                            <a:pt x="1456858" y="2730180"/>
                            <a:pt x="1338569" y="2735894"/>
                            <a:pt x="1132737" y="2728475"/>
                          </a:cubicBezTo>
                          <a:cubicBezTo>
                            <a:pt x="957633" y="2700166"/>
                            <a:pt x="634968" y="2708986"/>
                            <a:pt x="406102" y="2728475"/>
                          </a:cubicBezTo>
                          <a:cubicBezTo>
                            <a:pt x="203923" y="2715396"/>
                            <a:pt x="-63985" y="2576053"/>
                            <a:pt x="0" y="2273720"/>
                          </a:cubicBezTo>
                          <a:cubicBezTo>
                            <a:pt x="27998" y="2188971"/>
                            <a:pt x="803" y="2041155"/>
                            <a:pt x="0" y="1873547"/>
                          </a:cubicBezTo>
                          <a:cubicBezTo>
                            <a:pt x="-4961" y="1699020"/>
                            <a:pt x="-1423" y="1616739"/>
                            <a:pt x="0" y="1473375"/>
                          </a:cubicBezTo>
                          <a:cubicBezTo>
                            <a:pt x="9064" y="1320811"/>
                            <a:pt x="14203" y="1244564"/>
                            <a:pt x="0" y="1055013"/>
                          </a:cubicBezTo>
                          <a:cubicBezTo>
                            <a:pt x="8874" y="902253"/>
                            <a:pt x="17556" y="600083"/>
                            <a:pt x="0" y="454754"/>
                          </a:cubicBezTo>
                          <a:close/>
                        </a:path>
                        <a:path w="5086528" h="2728475" fill="none" stroke="0" extrusionOk="0">
                          <a:moveTo>
                            <a:pt x="0" y="454754"/>
                          </a:moveTo>
                          <a:cubicBezTo>
                            <a:pt x="19265" y="252162"/>
                            <a:pt x="182926" y="-21330"/>
                            <a:pt x="406102" y="0"/>
                          </a:cubicBezTo>
                          <a:cubicBezTo>
                            <a:pt x="574742" y="6648"/>
                            <a:pt x="718901" y="2151"/>
                            <a:pt x="833534" y="0"/>
                          </a:cubicBezTo>
                          <a:cubicBezTo>
                            <a:pt x="941461" y="9963"/>
                            <a:pt x="1012520" y="-9469"/>
                            <a:pt x="1132737" y="0"/>
                          </a:cubicBezTo>
                          <a:cubicBezTo>
                            <a:pt x="1263725" y="15240"/>
                            <a:pt x="1337329" y="-9083"/>
                            <a:pt x="1474683" y="0"/>
                          </a:cubicBezTo>
                          <a:cubicBezTo>
                            <a:pt x="1609651" y="10217"/>
                            <a:pt x="1646030" y="-5774"/>
                            <a:pt x="1773885" y="0"/>
                          </a:cubicBezTo>
                          <a:cubicBezTo>
                            <a:pt x="1894830" y="20166"/>
                            <a:pt x="2035333" y="-13318"/>
                            <a:pt x="2244061" y="0"/>
                          </a:cubicBezTo>
                          <a:cubicBezTo>
                            <a:pt x="2451872" y="6890"/>
                            <a:pt x="2604573" y="-49237"/>
                            <a:pt x="2756980" y="0"/>
                          </a:cubicBezTo>
                          <a:cubicBezTo>
                            <a:pt x="2909464" y="26100"/>
                            <a:pt x="2949217" y="-11207"/>
                            <a:pt x="3056182" y="0"/>
                          </a:cubicBezTo>
                          <a:cubicBezTo>
                            <a:pt x="3165837" y="-7046"/>
                            <a:pt x="3241606" y="-10768"/>
                            <a:pt x="3398128" y="0"/>
                          </a:cubicBezTo>
                          <a:cubicBezTo>
                            <a:pt x="3525094" y="-6704"/>
                            <a:pt x="3730659" y="49332"/>
                            <a:pt x="3868303" y="0"/>
                          </a:cubicBezTo>
                          <a:cubicBezTo>
                            <a:pt x="3969190" y="-24195"/>
                            <a:pt x="4104579" y="-8436"/>
                            <a:pt x="4252993" y="0"/>
                          </a:cubicBezTo>
                          <a:cubicBezTo>
                            <a:pt x="4362706" y="22679"/>
                            <a:pt x="4504724" y="-23094"/>
                            <a:pt x="4680425" y="0"/>
                          </a:cubicBezTo>
                          <a:cubicBezTo>
                            <a:pt x="4811980" y="37966"/>
                            <a:pt x="5061302" y="163943"/>
                            <a:pt x="5086528" y="454754"/>
                          </a:cubicBezTo>
                          <a:cubicBezTo>
                            <a:pt x="5102597" y="555424"/>
                            <a:pt x="5121749" y="729189"/>
                            <a:pt x="5086528" y="945875"/>
                          </a:cubicBezTo>
                          <a:cubicBezTo>
                            <a:pt x="5067316" y="1167868"/>
                            <a:pt x="5070843" y="1215528"/>
                            <a:pt x="5086528" y="1346047"/>
                          </a:cubicBezTo>
                          <a:cubicBezTo>
                            <a:pt x="5110958" y="1470874"/>
                            <a:pt x="5125985" y="1632872"/>
                            <a:pt x="5086528" y="1746220"/>
                          </a:cubicBezTo>
                          <a:cubicBezTo>
                            <a:pt x="5078741" y="1842116"/>
                            <a:pt x="5071034" y="2150977"/>
                            <a:pt x="5086528" y="2273720"/>
                          </a:cubicBezTo>
                          <a:cubicBezTo>
                            <a:pt x="5066543" y="2545180"/>
                            <a:pt x="4852339" y="2714902"/>
                            <a:pt x="4680425" y="2728475"/>
                          </a:cubicBezTo>
                          <a:cubicBezTo>
                            <a:pt x="4603591" y="2755810"/>
                            <a:pt x="4442386" y="2731554"/>
                            <a:pt x="4338479" y="2728475"/>
                          </a:cubicBezTo>
                          <a:cubicBezTo>
                            <a:pt x="4241322" y="2745802"/>
                            <a:pt x="4081813" y="2692042"/>
                            <a:pt x="3825560" y="2728475"/>
                          </a:cubicBezTo>
                          <a:cubicBezTo>
                            <a:pt x="3593466" y="2753502"/>
                            <a:pt x="3538370" y="2708206"/>
                            <a:pt x="3398128" y="2728475"/>
                          </a:cubicBezTo>
                          <a:cubicBezTo>
                            <a:pt x="3254698" y="2730336"/>
                            <a:pt x="3140254" y="2755498"/>
                            <a:pt x="2927952" y="2728475"/>
                          </a:cubicBezTo>
                          <a:cubicBezTo>
                            <a:pt x="2703561" y="2707470"/>
                            <a:pt x="2656271" y="2728953"/>
                            <a:pt x="2543264" y="2728475"/>
                          </a:cubicBezTo>
                          <a:cubicBezTo>
                            <a:pt x="2398632" y="2736033"/>
                            <a:pt x="2298386" y="2740123"/>
                            <a:pt x="2073088" y="2728475"/>
                          </a:cubicBezTo>
                          <a:cubicBezTo>
                            <a:pt x="1852392" y="2713593"/>
                            <a:pt x="1865639" y="2737101"/>
                            <a:pt x="1773885" y="2728475"/>
                          </a:cubicBezTo>
                          <a:cubicBezTo>
                            <a:pt x="1687223" y="2704444"/>
                            <a:pt x="1569524" y="2723884"/>
                            <a:pt x="1474683" y="2728475"/>
                          </a:cubicBezTo>
                          <a:cubicBezTo>
                            <a:pt x="1373035" y="2729080"/>
                            <a:pt x="1196386" y="2790035"/>
                            <a:pt x="1004508" y="2728475"/>
                          </a:cubicBezTo>
                          <a:cubicBezTo>
                            <a:pt x="806774" y="2687590"/>
                            <a:pt x="695468" y="2725956"/>
                            <a:pt x="406102" y="2728475"/>
                          </a:cubicBezTo>
                          <a:cubicBezTo>
                            <a:pt x="221153" y="2750550"/>
                            <a:pt x="-56813" y="2491275"/>
                            <a:pt x="0" y="2273720"/>
                          </a:cubicBezTo>
                          <a:cubicBezTo>
                            <a:pt x="1041" y="2145776"/>
                            <a:pt x="-5215" y="1891378"/>
                            <a:pt x="0" y="1782599"/>
                          </a:cubicBezTo>
                          <a:cubicBezTo>
                            <a:pt x="23949" y="1645792"/>
                            <a:pt x="-26416" y="1447557"/>
                            <a:pt x="0" y="1291478"/>
                          </a:cubicBezTo>
                          <a:cubicBezTo>
                            <a:pt x="21053" y="1131885"/>
                            <a:pt x="-14226" y="1044305"/>
                            <a:pt x="0" y="891306"/>
                          </a:cubicBezTo>
                          <a:cubicBezTo>
                            <a:pt x="28130" y="735898"/>
                            <a:pt x="7492" y="631274"/>
                            <a:pt x="0" y="454754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Duy trì quan hệ bạn bè giúp em có những tình bạn đẹp trong cuộc sống. </a:t>
              </a:r>
              <a:endParaRPr lang="en-US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8AC79F2E-1298-032F-2DFA-3139DCA5A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96F9A5F-1407-F321-33B1-7EB337682E34}"/>
                </a:ext>
              </a:extLst>
            </p:cNvPr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1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A6070498-4BB9-1258-7CC8-4C382A6201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12CF97F-1524-9B84-3F9B-8135D39CD5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F443EA3-A3CD-058A-D165-0C516909CB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6361ABC-21BD-0818-487E-677BBF4CA7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6FB58CD-2F24-7398-7366-544E2A383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D4DBF6B-7AE4-51F7-FE36-7A3C98ACB2E3}"/>
              </a:ext>
            </a:extLst>
          </p:cNvPr>
          <p:cNvGrpSpPr/>
          <p:nvPr/>
        </p:nvGrpSpPr>
        <p:grpSpPr>
          <a:xfrm>
            <a:off x="4850971" y="3688161"/>
            <a:ext cx="3147996" cy="3057087"/>
            <a:chOff x="2800773" y="4137668"/>
            <a:chExt cx="2667594" cy="2590558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73FBDEDD-AB8F-FB07-2D8F-5991065C9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/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7AD8D21-B7DA-8122-478D-4AC94BF163C0}"/>
                </a:ext>
              </a:extLst>
            </p:cNvPr>
            <p:cNvGrpSpPr/>
            <p:nvPr/>
          </p:nvGrpSpPr>
          <p:grpSpPr>
            <a:xfrm>
              <a:off x="3268005" y="5998386"/>
              <a:ext cx="1854861" cy="729840"/>
              <a:chOff x="1812299" y="5389726"/>
              <a:chExt cx="1861731" cy="94029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BAB87DA1-3062-4F4A-D937-6E9FB07BCD5D}"/>
                  </a:ext>
                </a:extLst>
              </p:cNvPr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29DB56BD-2805-DCDA-FD8D-F425FB592088}"/>
                  </a:ext>
                </a:extLst>
              </p:cNvPr>
              <p:cNvSpPr txBox="1"/>
              <p:nvPr/>
            </p:nvSpPr>
            <p:spPr>
              <a:xfrm>
                <a:off x="1833197" y="5476387"/>
                <a:ext cx="18199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1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524424 w 11674071"/>
              <a:gd name="connsiteY2" fmla="*/ 0 h 1289009"/>
              <a:gd name="connsiteX3" fmla="*/ 2018863 w 11674071"/>
              <a:gd name="connsiteY3" fmla="*/ 0 h 1289009"/>
              <a:gd name="connsiteX4" fmla="*/ 2801726 w 11674071"/>
              <a:gd name="connsiteY4" fmla="*/ 0 h 1289009"/>
              <a:gd name="connsiteX5" fmla="*/ 3680730 w 11674071"/>
              <a:gd name="connsiteY5" fmla="*/ 0 h 1289009"/>
              <a:gd name="connsiteX6" fmla="*/ 4367451 w 11674071"/>
              <a:gd name="connsiteY6" fmla="*/ 0 h 1289009"/>
              <a:gd name="connsiteX7" fmla="*/ 4958031 w 11674071"/>
              <a:gd name="connsiteY7" fmla="*/ 0 h 1289009"/>
              <a:gd name="connsiteX8" fmla="*/ 5356330 w 11674071"/>
              <a:gd name="connsiteY8" fmla="*/ 0 h 1289009"/>
              <a:gd name="connsiteX9" fmla="*/ 6043051 w 11674071"/>
              <a:gd name="connsiteY9" fmla="*/ 0 h 1289009"/>
              <a:gd name="connsiteX10" fmla="*/ 6729773 w 11674071"/>
              <a:gd name="connsiteY10" fmla="*/ 0 h 1289009"/>
              <a:gd name="connsiteX11" fmla="*/ 7224213 w 11674071"/>
              <a:gd name="connsiteY11" fmla="*/ 0 h 1289009"/>
              <a:gd name="connsiteX12" fmla="*/ 7622511 w 11674071"/>
              <a:gd name="connsiteY12" fmla="*/ 0 h 1289009"/>
              <a:gd name="connsiteX13" fmla="*/ 8020810 w 11674071"/>
              <a:gd name="connsiteY13" fmla="*/ 0 h 1289009"/>
              <a:gd name="connsiteX14" fmla="*/ 8899812 w 11674071"/>
              <a:gd name="connsiteY14" fmla="*/ 0 h 1289009"/>
              <a:gd name="connsiteX15" fmla="*/ 9490393 w 11674071"/>
              <a:gd name="connsiteY15" fmla="*/ 0 h 1289009"/>
              <a:gd name="connsiteX16" fmla="*/ 9984832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75247 h 1289009"/>
              <a:gd name="connsiteX20" fmla="*/ 11674070 w 11674071"/>
              <a:gd name="connsiteY20" fmla="*/ 535655 h 1289009"/>
              <a:gd name="connsiteX21" fmla="*/ 11674070 w 11674071"/>
              <a:gd name="connsiteY21" fmla="*/ 661691 h 1289009"/>
              <a:gd name="connsiteX22" fmla="*/ 11674070 w 11674071"/>
              <a:gd name="connsiteY22" fmla="*/ 813506 h 1289009"/>
              <a:gd name="connsiteX23" fmla="*/ 11674070 w 11674071"/>
              <a:gd name="connsiteY23" fmla="*/ 93094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10053505 w 11674071"/>
              <a:gd name="connsiteY26" fmla="*/ 1289009 h 1289009"/>
              <a:gd name="connsiteX27" fmla="*/ 9685559 w 11674071"/>
              <a:gd name="connsiteY27" fmla="*/ 1289009 h 1289009"/>
              <a:gd name="connsiteX28" fmla="*/ 9270642 w 11674071"/>
              <a:gd name="connsiteY28" fmla="*/ 1289009 h 1289009"/>
              <a:gd name="connsiteX29" fmla="*/ 8680062 w 11674071"/>
              <a:gd name="connsiteY29" fmla="*/ 1289009 h 1289009"/>
              <a:gd name="connsiteX30" fmla="*/ 7801059 w 11674071"/>
              <a:gd name="connsiteY30" fmla="*/ 1289009 h 1289009"/>
              <a:gd name="connsiteX31" fmla="*/ 7402760 w 11674071"/>
              <a:gd name="connsiteY31" fmla="*/ 1289009 h 1289009"/>
              <a:gd name="connsiteX32" fmla="*/ 6908320 w 11674071"/>
              <a:gd name="connsiteY32" fmla="*/ 1289009 h 1289009"/>
              <a:gd name="connsiteX33" fmla="*/ 6221599 w 11674071"/>
              <a:gd name="connsiteY33" fmla="*/ 1289009 h 1289009"/>
              <a:gd name="connsiteX34" fmla="*/ 5631019 w 11674071"/>
              <a:gd name="connsiteY34" fmla="*/ 1289009 h 1289009"/>
              <a:gd name="connsiteX35" fmla="*/ 5136579 w 11674071"/>
              <a:gd name="connsiteY35" fmla="*/ 1289009 h 1289009"/>
              <a:gd name="connsiteX36" fmla="*/ 4257576 w 11674071"/>
              <a:gd name="connsiteY36" fmla="*/ 1289009 h 1289009"/>
              <a:gd name="connsiteX37" fmla="*/ 3859278 w 11674071"/>
              <a:gd name="connsiteY37" fmla="*/ 1289009 h 1289009"/>
              <a:gd name="connsiteX38" fmla="*/ 3364837 w 11674071"/>
              <a:gd name="connsiteY38" fmla="*/ 1289009 h 1289009"/>
              <a:gd name="connsiteX39" fmla="*/ 2966539 w 11674071"/>
              <a:gd name="connsiteY39" fmla="*/ 1289009 h 1289009"/>
              <a:gd name="connsiteX40" fmla="*/ 2559451 w 11674071"/>
              <a:gd name="connsiteY40" fmla="*/ 1289009 h 1289009"/>
              <a:gd name="connsiteX41" fmla="*/ 2183677 w 11674071"/>
              <a:gd name="connsiteY41" fmla="*/ 1289009 h 1289009"/>
              <a:gd name="connsiteX42" fmla="*/ 1641442 w 11674071"/>
              <a:gd name="connsiteY42" fmla="*/ 1289009 h 1289009"/>
              <a:gd name="connsiteX43" fmla="*/ 1029985 w 11674071"/>
              <a:gd name="connsiteY43" fmla="*/ 1289009 h 1289009"/>
              <a:gd name="connsiteX44" fmla="*/ 0 w 11674071"/>
              <a:gd name="connsiteY44" fmla="*/ 1074169 h 1289009"/>
              <a:gd name="connsiteX45" fmla="*/ 0 w 11674071"/>
              <a:gd name="connsiteY45" fmla="*/ 930948 h 1289009"/>
              <a:gd name="connsiteX46" fmla="*/ 0 w 11674071"/>
              <a:gd name="connsiteY46" fmla="*/ 796319 h 1289009"/>
              <a:gd name="connsiteX47" fmla="*/ 0 w 11674071"/>
              <a:gd name="connsiteY47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65120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4861891 w 11674071"/>
              <a:gd name="connsiteY33" fmla="*/ 1289009 h 1289009"/>
              <a:gd name="connsiteX34" fmla="*/ 4367451 w 11674071"/>
              <a:gd name="connsiteY34" fmla="*/ 1289009 h 1289009"/>
              <a:gd name="connsiteX35" fmla="*/ 3776871 w 11674071"/>
              <a:gd name="connsiteY35" fmla="*/ 1289009 h 1289009"/>
              <a:gd name="connsiteX36" fmla="*/ 3282432 w 11674071"/>
              <a:gd name="connsiteY36" fmla="*/ 1289009 h 1289009"/>
              <a:gd name="connsiteX37" fmla="*/ 2595709 w 11674071"/>
              <a:gd name="connsiteY37" fmla="*/ 1289009 h 1289009"/>
              <a:gd name="connsiteX38" fmla="*/ 1716706 w 11674071"/>
              <a:gd name="connsiteY38" fmla="*/ 1289009 h 1289009"/>
              <a:gd name="connsiteX39" fmla="*/ 1029985 w 11674071"/>
              <a:gd name="connsiteY39" fmla="*/ 1289009 h 1289009"/>
              <a:gd name="connsiteX40" fmla="*/ 0 w 11674071"/>
              <a:gd name="connsiteY40" fmla="*/ 1074169 h 1289009"/>
              <a:gd name="connsiteX41" fmla="*/ 0 w 11674071"/>
              <a:gd name="connsiteY41" fmla="*/ 939541 h 1289009"/>
              <a:gd name="connsiteX42" fmla="*/ 0 w 11674071"/>
              <a:gd name="connsiteY42" fmla="*/ 804912 h 1289009"/>
              <a:gd name="connsiteX43" fmla="*/ 0 w 11674071"/>
              <a:gd name="connsiteY43" fmla="*/ 670284 h 1289009"/>
              <a:gd name="connsiteX44" fmla="*/ 0 w 11674071"/>
              <a:gd name="connsiteY44" fmla="*/ 535655 h 1289009"/>
              <a:gd name="connsiteX45" fmla="*/ 0 w 11674071"/>
              <a:gd name="connsiteY45" fmla="*/ 409620 h 1289009"/>
              <a:gd name="connsiteX46" fmla="*/ 0 w 11674071"/>
              <a:gd name="connsiteY46" fmla="*/ 214839 h 12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CF80F81-58CB-9625-05C3-5C0BAEF725D5}"/>
              </a:ext>
            </a:extLst>
          </p:cNvPr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>
              <a:extLst>
                <a:ext uri="{FF2B5EF4-FFF2-40B4-BE49-F238E27FC236}">
                  <a16:creationId xmlns:a16="http://schemas.microsoft.com/office/drawing/2014/main" id="{EF529A0E-51A7-561F-51EB-F9BEA44097AD}"/>
                </a:ext>
              </a:extLst>
            </p:cNvPr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ED04B436-CD5C-9DE0-5F6D-A01639E9FDA2}"/>
                </a:ext>
              </a:extLst>
            </p:cNvPr>
            <p:cNvSpPr txBox="1"/>
            <p:nvPr/>
          </p:nvSpPr>
          <p:spPr>
            <a:xfrm flipH="1">
              <a:off x="7884553" y="4589983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1D191A"/>
                  </a:solidFill>
                </a:rPr>
                <a:t>N</a:t>
              </a:r>
              <a:r>
                <a:rPr lang="vi-VN" sz="3000" b="1">
                  <a:solidFill>
                    <a:srgbClr val="1D191A"/>
                  </a:solidFill>
                </a:rPr>
                <a:t>ếu không duy trì quan hệ bạn bè thì tình cảm sẽ ngày càng xa cách</a:t>
              </a:r>
              <a:endParaRPr lang="en-US" sz="3000" b="1" dirty="0">
                <a:solidFill>
                  <a:srgbClr val="1D191A"/>
                </a:solidFill>
                <a:latin typeface="+mn-lt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933E8BB-0CFA-4556-22DE-0382CA19B8A3}"/>
              </a:ext>
            </a:extLst>
          </p:cNvPr>
          <p:cNvGrpSpPr/>
          <p:nvPr/>
        </p:nvGrpSpPr>
        <p:grpSpPr>
          <a:xfrm>
            <a:off x="893510" y="1615696"/>
            <a:ext cx="4749101" cy="3478732"/>
            <a:chOff x="635016" y="-116289"/>
            <a:chExt cx="4749101" cy="3478732"/>
          </a:xfrm>
        </p:grpSpPr>
        <p:sp>
          <p:nvSpPr>
            <p:cNvPr id="6" name="Hình chữ nhật: Góc Tròn 15">
              <a:extLst>
                <a:ext uri="{FF2B5EF4-FFF2-40B4-BE49-F238E27FC236}">
                  <a16:creationId xmlns:a16="http://schemas.microsoft.com/office/drawing/2014/main" id="{37325CBE-E7C4-B80D-0CEE-4F47748E3710}"/>
                </a:ext>
              </a:extLst>
            </p:cNvPr>
            <p:cNvSpPr/>
            <p:nvPr/>
          </p:nvSpPr>
          <p:spPr>
            <a:xfrm>
              <a:off x="635016" y="633968"/>
              <a:ext cx="4749101" cy="2728475"/>
            </a:xfrm>
            <a:custGeom>
              <a:avLst/>
              <a:gdLst>
                <a:gd name="connsiteX0" fmla="*/ 0 w 4749101"/>
                <a:gd name="connsiteY0" fmla="*/ 454754 h 2728475"/>
                <a:gd name="connsiteX1" fmla="*/ 379162 w 4749101"/>
                <a:gd name="connsiteY1" fmla="*/ 0 h 2728475"/>
                <a:gd name="connsiteX2" fmla="*/ 778239 w 4749101"/>
                <a:gd name="connsiteY2" fmla="*/ 0 h 2728475"/>
                <a:gd name="connsiteX3" fmla="*/ 1057594 w 4749101"/>
                <a:gd name="connsiteY3" fmla="*/ 0 h 2728475"/>
                <a:gd name="connsiteX4" fmla="*/ 1376856 w 4749101"/>
                <a:gd name="connsiteY4" fmla="*/ 0 h 2728475"/>
                <a:gd name="connsiteX5" fmla="*/ 1656210 w 4749101"/>
                <a:gd name="connsiteY5" fmla="*/ 0 h 2728475"/>
                <a:gd name="connsiteX6" fmla="*/ 2095195 w 4749101"/>
                <a:gd name="connsiteY6" fmla="*/ 0 h 2728475"/>
                <a:gd name="connsiteX7" fmla="*/ 2574089 w 4749101"/>
                <a:gd name="connsiteY7" fmla="*/ 0 h 2728475"/>
                <a:gd name="connsiteX8" fmla="*/ 2853442 w 4749101"/>
                <a:gd name="connsiteY8" fmla="*/ 0 h 2728475"/>
                <a:gd name="connsiteX9" fmla="*/ 3172705 w 4749101"/>
                <a:gd name="connsiteY9" fmla="*/ 0 h 2728475"/>
                <a:gd name="connsiteX10" fmla="*/ 3611689 w 4749101"/>
                <a:gd name="connsiteY10" fmla="*/ 0 h 2728475"/>
                <a:gd name="connsiteX11" fmla="*/ 3970860 w 4749101"/>
                <a:gd name="connsiteY11" fmla="*/ 0 h 2728475"/>
                <a:gd name="connsiteX12" fmla="*/ 4369937 w 4749101"/>
                <a:gd name="connsiteY12" fmla="*/ 0 h 2728475"/>
                <a:gd name="connsiteX13" fmla="*/ 4749101 w 4749101"/>
                <a:gd name="connsiteY13" fmla="*/ 454754 h 2728475"/>
                <a:gd name="connsiteX14" fmla="*/ 4749101 w 4749101"/>
                <a:gd name="connsiteY14" fmla="*/ 945875 h 2728475"/>
                <a:gd name="connsiteX15" fmla="*/ 4749101 w 4749101"/>
                <a:gd name="connsiteY15" fmla="*/ 1346047 h 2728475"/>
                <a:gd name="connsiteX16" fmla="*/ 4749101 w 4749101"/>
                <a:gd name="connsiteY16" fmla="*/ 1746220 h 2728475"/>
                <a:gd name="connsiteX17" fmla="*/ 4749101 w 4749101"/>
                <a:gd name="connsiteY17" fmla="*/ 2273720 h 2728475"/>
                <a:gd name="connsiteX18" fmla="*/ 4369937 w 4749101"/>
                <a:gd name="connsiteY18" fmla="*/ 2728475 h 2728475"/>
                <a:gd name="connsiteX19" fmla="*/ 4050675 w 4749101"/>
                <a:gd name="connsiteY19" fmla="*/ 2728475 h 2728475"/>
                <a:gd name="connsiteX20" fmla="*/ 3571782 w 4749101"/>
                <a:gd name="connsiteY20" fmla="*/ 2728475 h 2728475"/>
                <a:gd name="connsiteX21" fmla="*/ 3172705 w 4749101"/>
                <a:gd name="connsiteY21" fmla="*/ 2728475 h 2728475"/>
                <a:gd name="connsiteX22" fmla="*/ 2733719 w 4749101"/>
                <a:gd name="connsiteY22" fmla="*/ 2728475 h 2728475"/>
                <a:gd name="connsiteX23" fmla="*/ 2374550 w 4749101"/>
                <a:gd name="connsiteY23" fmla="*/ 2728475 h 2728475"/>
                <a:gd name="connsiteX24" fmla="*/ 1935564 w 4749101"/>
                <a:gd name="connsiteY24" fmla="*/ 2728475 h 2728475"/>
                <a:gd name="connsiteX25" fmla="*/ 1656210 w 4749101"/>
                <a:gd name="connsiteY25" fmla="*/ 2728475 h 2728475"/>
                <a:gd name="connsiteX26" fmla="*/ 1376856 w 4749101"/>
                <a:gd name="connsiteY26" fmla="*/ 2728475 h 2728475"/>
                <a:gd name="connsiteX27" fmla="*/ 937871 w 4749101"/>
                <a:gd name="connsiteY27" fmla="*/ 2728475 h 2728475"/>
                <a:gd name="connsiteX28" fmla="*/ 379162 w 4749101"/>
                <a:gd name="connsiteY28" fmla="*/ 2728475 h 2728475"/>
                <a:gd name="connsiteX29" fmla="*/ 0 w 4749101"/>
                <a:gd name="connsiteY29" fmla="*/ 2273720 h 2728475"/>
                <a:gd name="connsiteX30" fmla="*/ 0 w 4749101"/>
                <a:gd name="connsiteY30" fmla="*/ 1782599 h 2728475"/>
                <a:gd name="connsiteX31" fmla="*/ 0 w 4749101"/>
                <a:gd name="connsiteY31" fmla="*/ 1291478 h 2728475"/>
                <a:gd name="connsiteX32" fmla="*/ 0 w 4749101"/>
                <a:gd name="connsiteY32" fmla="*/ 891306 h 2728475"/>
                <a:gd name="connsiteX33" fmla="*/ 0 w 4749101"/>
                <a:gd name="connsiteY33" fmla="*/ 454754 h 2728475"/>
                <a:gd name="connsiteX0" fmla="*/ 0 w 4749101"/>
                <a:gd name="connsiteY0" fmla="*/ 454754 h 2728475"/>
                <a:gd name="connsiteX1" fmla="*/ 379162 w 4749101"/>
                <a:gd name="connsiteY1" fmla="*/ 0 h 2728475"/>
                <a:gd name="connsiteX2" fmla="*/ 698424 w 4749101"/>
                <a:gd name="connsiteY2" fmla="*/ 0 h 2728475"/>
                <a:gd name="connsiteX3" fmla="*/ 1017686 w 4749101"/>
                <a:gd name="connsiteY3" fmla="*/ 0 h 2728475"/>
                <a:gd name="connsiteX4" fmla="*/ 1456671 w 4749101"/>
                <a:gd name="connsiteY4" fmla="*/ 0 h 2728475"/>
                <a:gd name="connsiteX5" fmla="*/ 1935564 w 4749101"/>
                <a:gd name="connsiteY5" fmla="*/ 0 h 2728475"/>
                <a:gd name="connsiteX6" fmla="*/ 2334642 w 4749101"/>
                <a:gd name="connsiteY6" fmla="*/ 0 h 2728475"/>
                <a:gd name="connsiteX7" fmla="*/ 2693812 w 4749101"/>
                <a:gd name="connsiteY7" fmla="*/ 0 h 2728475"/>
                <a:gd name="connsiteX8" fmla="*/ 2973166 w 4749101"/>
                <a:gd name="connsiteY8" fmla="*/ 0 h 2728475"/>
                <a:gd name="connsiteX9" fmla="*/ 3372243 w 4749101"/>
                <a:gd name="connsiteY9" fmla="*/ 0 h 2728475"/>
                <a:gd name="connsiteX10" fmla="*/ 3771321 w 4749101"/>
                <a:gd name="connsiteY10" fmla="*/ 0 h 2728475"/>
                <a:gd name="connsiteX11" fmla="*/ 4369937 w 4749101"/>
                <a:gd name="connsiteY11" fmla="*/ 0 h 2728475"/>
                <a:gd name="connsiteX12" fmla="*/ 4749101 w 4749101"/>
                <a:gd name="connsiteY12" fmla="*/ 454754 h 2728475"/>
                <a:gd name="connsiteX13" fmla="*/ 4749101 w 4749101"/>
                <a:gd name="connsiteY13" fmla="*/ 873116 h 2728475"/>
                <a:gd name="connsiteX14" fmla="*/ 4749101 w 4749101"/>
                <a:gd name="connsiteY14" fmla="*/ 1309668 h 2728475"/>
                <a:gd name="connsiteX15" fmla="*/ 4749101 w 4749101"/>
                <a:gd name="connsiteY15" fmla="*/ 1728030 h 2728475"/>
                <a:gd name="connsiteX16" fmla="*/ 4749101 w 4749101"/>
                <a:gd name="connsiteY16" fmla="*/ 2273720 h 2728475"/>
                <a:gd name="connsiteX17" fmla="*/ 4369937 w 4749101"/>
                <a:gd name="connsiteY17" fmla="*/ 2728475 h 2728475"/>
                <a:gd name="connsiteX18" fmla="*/ 3891044 w 4749101"/>
                <a:gd name="connsiteY18" fmla="*/ 2728475 h 2728475"/>
                <a:gd name="connsiteX19" fmla="*/ 3412151 w 4749101"/>
                <a:gd name="connsiteY19" fmla="*/ 2728475 h 2728475"/>
                <a:gd name="connsiteX20" fmla="*/ 3092889 w 4749101"/>
                <a:gd name="connsiteY20" fmla="*/ 2728475 h 2728475"/>
                <a:gd name="connsiteX21" fmla="*/ 2653904 w 4749101"/>
                <a:gd name="connsiteY21" fmla="*/ 2728475 h 2728475"/>
                <a:gd name="connsiteX22" fmla="*/ 2374550 w 4749101"/>
                <a:gd name="connsiteY22" fmla="*/ 2728475 h 2728475"/>
                <a:gd name="connsiteX23" fmla="*/ 1895657 w 4749101"/>
                <a:gd name="connsiteY23" fmla="*/ 2728475 h 2728475"/>
                <a:gd name="connsiteX24" fmla="*/ 1496579 w 4749101"/>
                <a:gd name="connsiteY24" fmla="*/ 2728475 h 2728475"/>
                <a:gd name="connsiteX25" fmla="*/ 1057594 w 4749101"/>
                <a:gd name="connsiteY25" fmla="*/ 2728475 h 2728475"/>
                <a:gd name="connsiteX26" fmla="*/ 379162 w 4749101"/>
                <a:gd name="connsiteY26" fmla="*/ 2728475 h 2728475"/>
                <a:gd name="connsiteX27" fmla="*/ 0 w 4749101"/>
                <a:gd name="connsiteY27" fmla="*/ 2273720 h 2728475"/>
                <a:gd name="connsiteX28" fmla="*/ 0 w 4749101"/>
                <a:gd name="connsiteY28" fmla="*/ 1873547 h 2728475"/>
                <a:gd name="connsiteX29" fmla="*/ 0 w 4749101"/>
                <a:gd name="connsiteY29" fmla="*/ 1473375 h 2728475"/>
                <a:gd name="connsiteX30" fmla="*/ 0 w 4749101"/>
                <a:gd name="connsiteY30" fmla="*/ 1055013 h 2728475"/>
                <a:gd name="connsiteX31" fmla="*/ 0 w 4749101"/>
                <a:gd name="connsiteY31" fmla="*/ 454754 h 2728475"/>
                <a:gd name="connsiteX0" fmla="*/ 0 w 4749101"/>
                <a:gd name="connsiteY0" fmla="*/ 454754 h 2728475"/>
                <a:gd name="connsiteX1" fmla="*/ 379162 w 4749101"/>
                <a:gd name="connsiteY1" fmla="*/ 0 h 2728475"/>
                <a:gd name="connsiteX2" fmla="*/ 778239 w 4749101"/>
                <a:gd name="connsiteY2" fmla="*/ 0 h 2728475"/>
                <a:gd name="connsiteX3" fmla="*/ 1057594 w 4749101"/>
                <a:gd name="connsiteY3" fmla="*/ 0 h 2728475"/>
                <a:gd name="connsiteX4" fmla="*/ 1376856 w 4749101"/>
                <a:gd name="connsiteY4" fmla="*/ 0 h 2728475"/>
                <a:gd name="connsiteX5" fmla="*/ 1656210 w 4749101"/>
                <a:gd name="connsiteY5" fmla="*/ 0 h 2728475"/>
                <a:gd name="connsiteX6" fmla="*/ 2095195 w 4749101"/>
                <a:gd name="connsiteY6" fmla="*/ 0 h 2728475"/>
                <a:gd name="connsiteX7" fmla="*/ 2574089 w 4749101"/>
                <a:gd name="connsiteY7" fmla="*/ 0 h 2728475"/>
                <a:gd name="connsiteX8" fmla="*/ 2853442 w 4749101"/>
                <a:gd name="connsiteY8" fmla="*/ 0 h 2728475"/>
                <a:gd name="connsiteX9" fmla="*/ 3172705 w 4749101"/>
                <a:gd name="connsiteY9" fmla="*/ 0 h 2728475"/>
                <a:gd name="connsiteX10" fmla="*/ 3611689 w 4749101"/>
                <a:gd name="connsiteY10" fmla="*/ 0 h 2728475"/>
                <a:gd name="connsiteX11" fmla="*/ 3970860 w 4749101"/>
                <a:gd name="connsiteY11" fmla="*/ 0 h 2728475"/>
                <a:gd name="connsiteX12" fmla="*/ 4369937 w 4749101"/>
                <a:gd name="connsiteY12" fmla="*/ 0 h 2728475"/>
                <a:gd name="connsiteX13" fmla="*/ 4749101 w 4749101"/>
                <a:gd name="connsiteY13" fmla="*/ 454754 h 2728475"/>
                <a:gd name="connsiteX14" fmla="*/ 4749101 w 4749101"/>
                <a:gd name="connsiteY14" fmla="*/ 945875 h 2728475"/>
                <a:gd name="connsiteX15" fmla="*/ 4749101 w 4749101"/>
                <a:gd name="connsiteY15" fmla="*/ 1346047 h 2728475"/>
                <a:gd name="connsiteX16" fmla="*/ 4749101 w 4749101"/>
                <a:gd name="connsiteY16" fmla="*/ 1746220 h 2728475"/>
                <a:gd name="connsiteX17" fmla="*/ 4749101 w 4749101"/>
                <a:gd name="connsiteY17" fmla="*/ 2273720 h 2728475"/>
                <a:gd name="connsiteX18" fmla="*/ 4369937 w 4749101"/>
                <a:gd name="connsiteY18" fmla="*/ 2728475 h 2728475"/>
                <a:gd name="connsiteX19" fmla="*/ 4050675 w 4749101"/>
                <a:gd name="connsiteY19" fmla="*/ 2728475 h 2728475"/>
                <a:gd name="connsiteX20" fmla="*/ 3571782 w 4749101"/>
                <a:gd name="connsiteY20" fmla="*/ 2728475 h 2728475"/>
                <a:gd name="connsiteX21" fmla="*/ 3172705 w 4749101"/>
                <a:gd name="connsiteY21" fmla="*/ 2728475 h 2728475"/>
                <a:gd name="connsiteX22" fmla="*/ 2733719 w 4749101"/>
                <a:gd name="connsiteY22" fmla="*/ 2728475 h 2728475"/>
                <a:gd name="connsiteX23" fmla="*/ 2374550 w 4749101"/>
                <a:gd name="connsiteY23" fmla="*/ 2728475 h 2728475"/>
                <a:gd name="connsiteX24" fmla="*/ 1935564 w 4749101"/>
                <a:gd name="connsiteY24" fmla="*/ 2728475 h 2728475"/>
                <a:gd name="connsiteX25" fmla="*/ 1656210 w 4749101"/>
                <a:gd name="connsiteY25" fmla="*/ 2728475 h 2728475"/>
                <a:gd name="connsiteX26" fmla="*/ 1376856 w 4749101"/>
                <a:gd name="connsiteY26" fmla="*/ 2728475 h 2728475"/>
                <a:gd name="connsiteX27" fmla="*/ 937871 w 4749101"/>
                <a:gd name="connsiteY27" fmla="*/ 2728475 h 2728475"/>
                <a:gd name="connsiteX28" fmla="*/ 379162 w 4749101"/>
                <a:gd name="connsiteY28" fmla="*/ 2728475 h 2728475"/>
                <a:gd name="connsiteX29" fmla="*/ 0 w 4749101"/>
                <a:gd name="connsiteY29" fmla="*/ 2273720 h 2728475"/>
                <a:gd name="connsiteX30" fmla="*/ 0 w 4749101"/>
                <a:gd name="connsiteY30" fmla="*/ 1782599 h 2728475"/>
                <a:gd name="connsiteX31" fmla="*/ 0 w 4749101"/>
                <a:gd name="connsiteY31" fmla="*/ 1291478 h 2728475"/>
                <a:gd name="connsiteX32" fmla="*/ 0 w 4749101"/>
                <a:gd name="connsiteY32" fmla="*/ 891306 h 2728475"/>
                <a:gd name="connsiteX33" fmla="*/ 0 w 4749101"/>
                <a:gd name="connsiteY33" fmla="*/ 454754 h 272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49101" h="2728475" fill="none" extrusionOk="0">
                  <a:moveTo>
                    <a:pt x="0" y="454754"/>
                  </a:moveTo>
                  <a:cubicBezTo>
                    <a:pt x="-54307" y="206456"/>
                    <a:pt x="248159" y="80116"/>
                    <a:pt x="379162" y="0"/>
                  </a:cubicBezTo>
                  <a:cubicBezTo>
                    <a:pt x="538819" y="35072"/>
                    <a:pt x="660001" y="8883"/>
                    <a:pt x="778239" y="0"/>
                  </a:cubicBezTo>
                  <a:cubicBezTo>
                    <a:pt x="870469" y="9009"/>
                    <a:pt x="925201" y="17215"/>
                    <a:pt x="1057594" y="0"/>
                  </a:cubicBezTo>
                  <a:cubicBezTo>
                    <a:pt x="1167786" y="2973"/>
                    <a:pt x="1257136" y="-42357"/>
                    <a:pt x="1376856" y="0"/>
                  </a:cubicBezTo>
                  <a:cubicBezTo>
                    <a:pt x="1484366" y="32073"/>
                    <a:pt x="1554295" y="-14233"/>
                    <a:pt x="1656210" y="0"/>
                  </a:cubicBezTo>
                  <a:cubicBezTo>
                    <a:pt x="1757602" y="-5301"/>
                    <a:pt x="1931522" y="16107"/>
                    <a:pt x="2095195" y="0"/>
                  </a:cubicBezTo>
                  <a:cubicBezTo>
                    <a:pt x="2280451" y="-55012"/>
                    <a:pt x="2399808" y="-4007"/>
                    <a:pt x="2574089" y="0"/>
                  </a:cubicBezTo>
                  <a:cubicBezTo>
                    <a:pt x="2733526" y="25907"/>
                    <a:pt x="2765617" y="-13010"/>
                    <a:pt x="2853442" y="0"/>
                  </a:cubicBezTo>
                  <a:cubicBezTo>
                    <a:pt x="2935105" y="38010"/>
                    <a:pt x="3073336" y="-32823"/>
                    <a:pt x="3172705" y="0"/>
                  </a:cubicBezTo>
                  <a:cubicBezTo>
                    <a:pt x="3320137" y="-945"/>
                    <a:pt x="3480374" y="58608"/>
                    <a:pt x="3611689" y="0"/>
                  </a:cubicBezTo>
                  <a:cubicBezTo>
                    <a:pt x="3758644" y="-11416"/>
                    <a:pt x="3868207" y="11626"/>
                    <a:pt x="3970860" y="0"/>
                  </a:cubicBezTo>
                  <a:cubicBezTo>
                    <a:pt x="4125857" y="-9817"/>
                    <a:pt x="4195680" y="-36247"/>
                    <a:pt x="4369937" y="0"/>
                  </a:cubicBezTo>
                  <a:cubicBezTo>
                    <a:pt x="4637331" y="-25194"/>
                    <a:pt x="4785075" y="98306"/>
                    <a:pt x="4749101" y="454754"/>
                  </a:cubicBezTo>
                  <a:cubicBezTo>
                    <a:pt x="4760373" y="624589"/>
                    <a:pt x="4735793" y="783376"/>
                    <a:pt x="4749101" y="945875"/>
                  </a:cubicBezTo>
                  <a:cubicBezTo>
                    <a:pt x="4731139" y="1158360"/>
                    <a:pt x="4739224" y="1207741"/>
                    <a:pt x="4749101" y="1346047"/>
                  </a:cubicBezTo>
                  <a:cubicBezTo>
                    <a:pt x="4754066" y="1432665"/>
                    <a:pt x="4729942" y="1590644"/>
                    <a:pt x="4749101" y="1746220"/>
                  </a:cubicBezTo>
                  <a:cubicBezTo>
                    <a:pt x="4732426" y="1881650"/>
                    <a:pt x="4747824" y="2188683"/>
                    <a:pt x="4749101" y="2273720"/>
                  </a:cubicBezTo>
                  <a:cubicBezTo>
                    <a:pt x="4699908" y="2504103"/>
                    <a:pt x="4561010" y="2714803"/>
                    <a:pt x="4369937" y="2728475"/>
                  </a:cubicBezTo>
                  <a:cubicBezTo>
                    <a:pt x="4303551" y="2714245"/>
                    <a:pt x="4162758" y="2735285"/>
                    <a:pt x="4050675" y="2728475"/>
                  </a:cubicBezTo>
                  <a:cubicBezTo>
                    <a:pt x="4033174" y="2706151"/>
                    <a:pt x="3795128" y="2668947"/>
                    <a:pt x="3571782" y="2728475"/>
                  </a:cubicBezTo>
                  <a:cubicBezTo>
                    <a:pt x="3338835" y="2756141"/>
                    <a:pt x="3276869" y="2695489"/>
                    <a:pt x="3172705" y="2728475"/>
                  </a:cubicBezTo>
                  <a:cubicBezTo>
                    <a:pt x="3018916" y="2767844"/>
                    <a:pt x="2948538" y="2735331"/>
                    <a:pt x="2733719" y="2728475"/>
                  </a:cubicBezTo>
                  <a:cubicBezTo>
                    <a:pt x="2516497" y="2690877"/>
                    <a:pt x="2474174" y="2737105"/>
                    <a:pt x="2374550" y="2728475"/>
                  </a:cubicBezTo>
                  <a:cubicBezTo>
                    <a:pt x="2243920" y="2758782"/>
                    <a:pt x="2160302" y="2735213"/>
                    <a:pt x="1935564" y="2728475"/>
                  </a:cubicBezTo>
                  <a:cubicBezTo>
                    <a:pt x="1730141" y="2715209"/>
                    <a:pt x="1743566" y="2744122"/>
                    <a:pt x="1656210" y="2728475"/>
                  </a:cubicBezTo>
                  <a:cubicBezTo>
                    <a:pt x="1589808" y="2701003"/>
                    <a:pt x="1475811" y="2741316"/>
                    <a:pt x="1376856" y="2728475"/>
                  </a:cubicBezTo>
                  <a:cubicBezTo>
                    <a:pt x="1231894" y="2698918"/>
                    <a:pt x="1080979" y="2759171"/>
                    <a:pt x="937871" y="2728475"/>
                  </a:cubicBezTo>
                  <a:cubicBezTo>
                    <a:pt x="745949" y="2755104"/>
                    <a:pt x="606148" y="2756834"/>
                    <a:pt x="379162" y="2728475"/>
                  </a:cubicBezTo>
                  <a:cubicBezTo>
                    <a:pt x="134987" y="2726517"/>
                    <a:pt x="-117063" y="2560753"/>
                    <a:pt x="0" y="2273720"/>
                  </a:cubicBezTo>
                  <a:cubicBezTo>
                    <a:pt x="5452" y="2128418"/>
                    <a:pt x="-32867" y="1919469"/>
                    <a:pt x="0" y="1782599"/>
                  </a:cubicBezTo>
                  <a:cubicBezTo>
                    <a:pt x="-28218" y="1697321"/>
                    <a:pt x="10561" y="1455163"/>
                    <a:pt x="0" y="1291478"/>
                  </a:cubicBezTo>
                  <a:cubicBezTo>
                    <a:pt x="42899" y="1128679"/>
                    <a:pt x="-13028" y="1061967"/>
                    <a:pt x="0" y="891306"/>
                  </a:cubicBezTo>
                  <a:cubicBezTo>
                    <a:pt x="27426" y="734112"/>
                    <a:pt x="-6349" y="662979"/>
                    <a:pt x="0" y="454754"/>
                  </a:cubicBezTo>
                  <a:close/>
                </a:path>
                <a:path w="4749101" h="2728475" stroke="0" extrusionOk="0">
                  <a:moveTo>
                    <a:pt x="0" y="454754"/>
                  </a:moveTo>
                  <a:cubicBezTo>
                    <a:pt x="10396" y="166091"/>
                    <a:pt x="145530" y="-105199"/>
                    <a:pt x="379162" y="0"/>
                  </a:cubicBezTo>
                  <a:cubicBezTo>
                    <a:pt x="474501" y="3348"/>
                    <a:pt x="573823" y="-6577"/>
                    <a:pt x="698424" y="0"/>
                  </a:cubicBezTo>
                  <a:cubicBezTo>
                    <a:pt x="809223" y="-49454"/>
                    <a:pt x="914370" y="-3096"/>
                    <a:pt x="1017686" y="0"/>
                  </a:cubicBezTo>
                  <a:cubicBezTo>
                    <a:pt x="1149146" y="18183"/>
                    <a:pt x="1338284" y="-11988"/>
                    <a:pt x="1456671" y="0"/>
                  </a:cubicBezTo>
                  <a:cubicBezTo>
                    <a:pt x="1575849" y="-56164"/>
                    <a:pt x="1805502" y="39451"/>
                    <a:pt x="1935564" y="0"/>
                  </a:cubicBezTo>
                  <a:cubicBezTo>
                    <a:pt x="2003763" y="3748"/>
                    <a:pt x="2194046" y="-45062"/>
                    <a:pt x="2334642" y="0"/>
                  </a:cubicBezTo>
                  <a:cubicBezTo>
                    <a:pt x="2491443" y="-12104"/>
                    <a:pt x="2532271" y="-10465"/>
                    <a:pt x="2693812" y="0"/>
                  </a:cubicBezTo>
                  <a:cubicBezTo>
                    <a:pt x="2843484" y="10676"/>
                    <a:pt x="2846299" y="-9548"/>
                    <a:pt x="2973166" y="0"/>
                  </a:cubicBezTo>
                  <a:cubicBezTo>
                    <a:pt x="3078093" y="13437"/>
                    <a:pt x="3162573" y="17708"/>
                    <a:pt x="3372243" y="0"/>
                  </a:cubicBezTo>
                  <a:cubicBezTo>
                    <a:pt x="3568400" y="-404"/>
                    <a:pt x="3575326" y="-15813"/>
                    <a:pt x="3771321" y="0"/>
                  </a:cubicBezTo>
                  <a:cubicBezTo>
                    <a:pt x="3946868" y="100050"/>
                    <a:pt x="4166590" y="62540"/>
                    <a:pt x="4369937" y="0"/>
                  </a:cubicBezTo>
                  <a:cubicBezTo>
                    <a:pt x="4531573" y="-137274"/>
                    <a:pt x="4719292" y="277749"/>
                    <a:pt x="4749101" y="454754"/>
                  </a:cubicBezTo>
                  <a:cubicBezTo>
                    <a:pt x="4738945" y="639288"/>
                    <a:pt x="4760815" y="666016"/>
                    <a:pt x="4749101" y="873116"/>
                  </a:cubicBezTo>
                  <a:cubicBezTo>
                    <a:pt x="4754739" y="1082683"/>
                    <a:pt x="4759171" y="1133551"/>
                    <a:pt x="4749101" y="1309668"/>
                  </a:cubicBezTo>
                  <a:cubicBezTo>
                    <a:pt x="4718989" y="1436171"/>
                    <a:pt x="4746476" y="1621481"/>
                    <a:pt x="4749101" y="1728030"/>
                  </a:cubicBezTo>
                  <a:cubicBezTo>
                    <a:pt x="4689796" y="1836196"/>
                    <a:pt x="4730224" y="2131503"/>
                    <a:pt x="4749101" y="2273720"/>
                  </a:cubicBezTo>
                  <a:cubicBezTo>
                    <a:pt x="4720833" y="2559552"/>
                    <a:pt x="4569558" y="2698025"/>
                    <a:pt x="4369937" y="2728475"/>
                  </a:cubicBezTo>
                  <a:cubicBezTo>
                    <a:pt x="4282241" y="2676166"/>
                    <a:pt x="4134819" y="2697554"/>
                    <a:pt x="3891044" y="2728475"/>
                  </a:cubicBezTo>
                  <a:cubicBezTo>
                    <a:pt x="3643850" y="2718217"/>
                    <a:pt x="3622555" y="2711842"/>
                    <a:pt x="3412151" y="2728475"/>
                  </a:cubicBezTo>
                  <a:cubicBezTo>
                    <a:pt x="3221803" y="2740606"/>
                    <a:pt x="3229230" y="2723956"/>
                    <a:pt x="3092889" y="2728475"/>
                  </a:cubicBezTo>
                  <a:cubicBezTo>
                    <a:pt x="2958280" y="2758900"/>
                    <a:pt x="2876211" y="2712980"/>
                    <a:pt x="2653904" y="2728475"/>
                  </a:cubicBezTo>
                  <a:cubicBezTo>
                    <a:pt x="2449167" y="2717727"/>
                    <a:pt x="2461310" y="2723036"/>
                    <a:pt x="2374550" y="2728475"/>
                  </a:cubicBezTo>
                  <a:cubicBezTo>
                    <a:pt x="2236946" y="2709519"/>
                    <a:pt x="2041536" y="2682461"/>
                    <a:pt x="1895657" y="2728475"/>
                  </a:cubicBezTo>
                  <a:cubicBezTo>
                    <a:pt x="1721292" y="2721203"/>
                    <a:pt x="1634459" y="2757811"/>
                    <a:pt x="1496579" y="2728475"/>
                  </a:cubicBezTo>
                  <a:cubicBezTo>
                    <a:pt x="1357459" y="2731697"/>
                    <a:pt x="1254995" y="2736062"/>
                    <a:pt x="1057594" y="2728475"/>
                  </a:cubicBezTo>
                  <a:cubicBezTo>
                    <a:pt x="901948" y="2684696"/>
                    <a:pt x="549462" y="2691411"/>
                    <a:pt x="379162" y="2728475"/>
                  </a:cubicBezTo>
                  <a:cubicBezTo>
                    <a:pt x="225325" y="2752400"/>
                    <a:pt x="-101933" y="2630131"/>
                    <a:pt x="0" y="2273720"/>
                  </a:cubicBezTo>
                  <a:cubicBezTo>
                    <a:pt x="30186" y="2189834"/>
                    <a:pt x="-17860" y="2022676"/>
                    <a:pt x="0" y="1873547"/>
                  </a:cubicBezTo>
                  <a:cubicBezTo>
                    <a:pt x="-5348" y="1696751"/>
                    <a:pt x="12112" y="1614169"/>
                    <a:pt x="0" y="1473375"/>
                  </a:cubicBezTo>
                  <a:cubicBezTo>
                    <a:pt x="7684" y="1307137"/>
                    <a:pt x="21187" y="1248031"/>
                    <a:pt x="0" y="1055013"/>
                  </a:cubicBezTo>
                  <a:cubicBezTo>
                    <a:pt x="17943" y="932436"/>
                    <a:pt x="35159" y="614221"/>
                    <a:pt x="0" y="454754"/>
                  </a:cubicBezTo>
                  <a:close/>
                </a:path>
                <a:path w="4749101" h="2728475" fill="none" stroke="0" extrusionOk="0">
                  <a:moveTo>
                    <a:pt x="0" y="454754"/>
                  </a:moveTo>
                  <a:cubicBezTo>
                    <a:pt x="-10435" y="223419"/>
                    <a:pt x="162478" y="-5685"/>
                    <a:pt x="379162" y="0"/>
                  </a:cubicBezTo>
                  <a:cubicBezTo>
                    <a:pt x="547901" y="12980"/>
                    <a:pt x="690182" y="9742"/>
                    <a:pt x="778239" y="0"/>
                  </a:cubicBezTo>
                  <a:cubicBezTo>
                    <a:pt x="895365" y="14292"/>
                    <a:pt x="937293" y="-8874"/>
                    <a:pt x="1057594" y="0"/>
                  </a:cubicBezTo>
                  <a:cubicBezTo>
                    <a:pt x="1197408" y="17586"/>
                    <a:pt x="1238334" y="-13136"/>
                    <a:pt x="1376856" y="0"/>
                  </a:cubicBezTo>
                  <a:cubicBezTo>
                    <a:pt x="1499033" y="11709"/>
                    <a:pt x="1535169" y="-6160"/>
                    <a:pt x="1656210" y="0"/>
                  </a:cubicBezTo>
                  <a:cubicBezTo>
                    <a:pt x="1769021" y="10010"/>
                    <a:pt x="1902727" y="-21006"/>
                    <a:pt x="2095195" y="0"/>
                  </a:cubicBezTo>
                  <a:cubicBezTo>
                    <a:pt x="2288964" y="-6003"/>
                    <a:pt x="2422739" y="-12731"/>
                    <a:pt x="2574089" y="0"/>
                  </a:cubicBezTo>
                  <a:cubicBezTo>
                    <a:pt x="2726628" y="25156"/>
                    <a:pt x="2758740" y="-16195"/>
                    <a:pt x="2853442" y="0"/>
                  </a:cubicBezTo>
                  <a:cubicBezTo>
                    <a:pt x="2956545" y="-4104"/>
                    <a:pt x="3016523" y="-1000"/>
                    <a:pt x="3172705" y="0"/>
                  </a:cubicBezTo>
                  <a:cubicBezTo>
                    <a:pt x="3279498" y="12437"/>
                    <a:pt x="3483616" y="26483"/>
                    <a:pt x="3611689" y="0"/>
                  </a:cubicBezTo>
                  <a:cubicBezTo>
                    <a:pt x="3709998" y="-11577"/>
                    <a:pt x="3813029" y="6441"/>
                    <a:pt x="3970860" y="0"/>
                  </a:cubicBezTo>
                  <a:cubicBezTo>
                    <a:pt x="4069322" y="-9193"/>
                    <a:pt x="4193876" y="-21027"/>
                    <a:pt x="4369937" y="0"/>
                  </a:cubicBezTo>
                  <a:cubicBezTo>
                    <a:pt x="4482397" y="96336"/>
                    <a:pt x="4746039" y="217914"/>
                    <a:pt x="4749101" y="454754"/>
                  </a:cubicBezTo>
                  <a:cubicBezTo>
                    <a:pt x="4788883" y="551081"/>
                    <a:pt x="4764790" y="720757"/>
                    <a:pt x="4749101" y="945875"/>
                  </a:cubicBezTo>
                  <a:cubicBezTo>
                    <a:pt x="4731684" y="1160622"/>
                    <a:pt x="4731656" y="1217301"/>
                    <a:pt x="4749101" y="1346047"/>
                  </a:cubicBezTo>
                  <a:cubicBezTo>
                    <a:pt x="4764413" y="1459164"/>
                    <a:pt x="4792642" y="1639704"/>
                    <a:pt x="4749101" y="1746220"/>
                  </a:cubicBezTo>
                  <a:cubicBezTo>
                    <a:pt x="4725654" y="1853464"/>
                    <a:pt x="4729404" y="2158088"/>
                    <a:pt x="4749101" y="2273720"/>
                  </a:cubicBezTo>
                  <a:cubicBezTo>
                    <a:pt x="4762645" y="2548443"/>
                    <a:pt x="4522027" y="2753890"/>
                    <a:pt x="4369937" y="2728475"/>
                  </a:cubicBezTo>
                  <a:cubicBezTo>
                    <a:pt x="4298782" y="2737621"/>
                    <a:pt x="4150343" y="2732679"/>
                    <a:pt x="4050675" y="2728475"/>
                  </a:cubicBezTo>
                  <a:cubicBezTo>
                    <a:pt x="3978086" y="2750032"/>
                    <a:pt x="3822324" y="2717850"/>
                    <a:pt x="3571782" y="2728475"/>
                  </a:cubicBezTo>
                  <a:cubicBezTo>
                    <a:pt x="3347003" y="2749760"/>
                    <a:pt x="3309511" y="2715520"/>
                    <a:pt x="3172705" y="2728475"/>
                  </a:cubicBezTo>
                  <a:cubicBezTo>
                    <a:pt x="3034409" y="2724592"/>
                    <a:pt x="2915830" y="2761676"/>
                    <a:pt x="2733719" y="2728475"/>
                  </a:cubicBezTo>
                  <a:cubicBezTo>
                    <a:pt x="2525752" y="2699718"/>
                    <a:pt x="2470333" y="2727906"/>
                    <a:pt x="2374550" y="2728475"/>
                  </a:cubicBezTo>
                  <a:cubicBezTo>
                    <a:pt x="2260201" y="2737053"/>
                    <a:pt x="2138228" y="2738601"/>
                    <a:pt x="1935564" y="2728475"/>
                  </a:cubicBezTo>
                  <a:cubicBezTo>
                    <a:pt x="1726864" y="2712860"/>
                    <a:pt x="1740144" y="2739746"/>
                    <a:pt x="1656210" y="2728475"/>
                  </a:cubicBezTo>
                  <a:cubicBezTo>
                    <a:pt x="1580449" y="2706301"/>
                    <a:pt x="1454442" y="2727289"/>
                    <a:pt x="1376856" y="2728475"/>
                  </a:cubicBezTo>
                  <a:cubicBezTo>
                    <a:pt x="1262319" y="2748891"/>
                    <a:pt x="1123650" y="2779708"/>
                    <a:pt x="937871" y="2728475"/>
                  </a:cubicBezTo>
                  <a:cubicBezTo>
                    <a:pt x="748610" y="2703990"/>
                    <a:pt x="659165" y="2719445"/>
                    <a:pt x="379162" y="2728475"/>
                  </a:cubicBezTo>
                  <a:cubicBezTo>
                    <a:pt x="212119" y="2714297"/>
                    <a:pt x="-76208" y="2489239"/>
                    <a:pt x="0" y="2273720"/>
                  </a:cubicBezTo>
                  <a:cubicBezTo>
                    <a:pt x="11479" y="2159592"/>
                    <a:pt x="-8959" y="1892888"/>
                    <a:pt x="0" y="1782599"/>
                  </a:cubicBezTo>
                  <a:cubicBezTo>
                    <a:pt x="46122" y="1614495"/>
                    <a:pt x="-1990" y="1478253"/>
                    <a:pt x="0" y="1291478"/>
                  </a:cubicBezTo>
                  <a:cubicBezTo>
                    <a:pt x="20623" y="1136825"/>
                    <a:pt x="-12335" y="1047157"/>
                    <a:pt x="0" y="891306"/>
                  </a:cubicBezTo>
                  <a:cubicBezTo>
                    <a:pt x="24272" y="739682"/>
                    <a:pt x="-8533" y="619517"/>
                    <a:pt x="0" y="454754"/>
                  </a:cubicBezTo>
                  <a:close/>
                </a:path>
                <a:path w="4749101" h="2728475" fill="none" stroke="0" extrusionOk="0">
                  <a:moveTo>
                    <a:pt x="0" y="454754"/>
                  </a:moveTo>
                  <a:cubicBezTo>
                    <a:pt x="11307" y="242540"/>
                    <a:pt x="216424" y="43283"/>
                    <a:pt x="379162" y="0"/>
                  </a:cubicBezTo>
                  <a:cubicBezTo>
                    <a:pt x="538060" y="35756"/>
                    <a:pt x="665308" y="9736"/>
                    <a:pt x="778239" y="0"/>
                  </a:cubicBezTo>
                  <a:cubicBezTo>
                    <a:pt x="864989" y="2968"/>
                    <a:pt x="939198" y="-1236"/>
                    <a:pt x="1057594" y="0"/>
                  </a:cubicBezTo>
                  <a:cubicBezTo>
                    <a:pt x="1171735" y="4123"/>
                    <a:pt x="1249616" y="-17314"/>
                    <a:pt x="1376856" y="0"/>
                  </a:cubicBezTo>
                  <a:cubicBezTo>
                    <a:pt x="1496557" y="16956"/>
                    <a:pt x="1536896" y="-3184"/>
                    <a:pt x="1656210" y="0"/>
                  </a:cubicBezTo>
                  <a:cubicBezTo>
                    <a:pt x="1761261" y="24473"/>
                    <a:pt x="1910721" y="-27840"/>
                    <a:pt x="2095195" y="0"/>
                  </a:cubicBezTo>
                  <a:cubicBezTo>
                    <a:pt x="2283916" y="-31284"/>
                    <a:pt x="2422012" y="-53025"/>
                    <a:pt x="2574089" y="0"/>
                  </a:cubicBezTo>
                  <a:cubicBezTo>
                    <a:pt x="2727676" y="27956"/>
                    <a:pt x="2756782" y="-11182"/>
                    <a:pt x="2853442" y="0"/>
                  </a:cubicBezTo>
                  <a:cubicBezTo>
                    <a:pt x="2945835" y="3350"/>
                    <a:pt x="3041875" y="-17963"/>
                    <a:pt x="3172705" y="0"/>
                  </a:cubicBezTo>
                  <a:cubicBezTo>
                    <a:pt x="3314403" y="-5996"/>
                    <a:pt x="3482398" y="50803"/>
                    <a:pt x="3611689" y="0"/>
                  </a:cubicBezTo>
                  <a:cubicBezTo>
                    <a:pt x="3729232" y="-12748"/>
                    <a:pt x="3846647" y="4175"/>
                    <a:pt x="3970860" y="0"/>
                  </a:cubicBezTo>
                  <a:cubicBezTo>
                    <a:pt x="4102895" y="4141"/>
                    <a:pt x="4202999" y="-21820"/>
                    <a:pt x="4369937" y="0"/>
                  </a:cubicBezTo>
                  <a:cubicBezTo>
                    <a:pt x="4581002" y="-2063"/>
                    <a:pt x="4750391" y="107701"/>
                    <a:pt x="4749101" y="454754"/>
                  </a:cubicBezTo>
                  <a:cubicBezTo>
                    <a:pt x="4764959" y="565939"/>
                    <a:pt x="4774678" y="756895"/>
                    <a:pt x="4749101" y="945875"/>
                  </a:cubicBezTo>
                  <a:cubicBezTo>
                    <a:pt x="4727900" y="1162776"/>
                    <a:pt x="4736364" y="1212388"/>
                    <a:pt x="4749101" y="1346047"/>
                  </a:cubicBezTo>
                  <a:cubicBezTo>
                    <a:pt x="4761501" y="1455881"/>
                    <a:pt x="4747634" y="1605312"/>
                    <a:pt x="4749101" y="1746220"/>
                  </a:cubicBezTo>
                  <a:cubicBezTo>
                    <a:pt x="4740822" y="1847796"/>
                    <a:pt x="4733206" y="2153764"/>
                    <a:pt x="4749101" y="2273720"/>
                  </a:cubicBezTo>
                  <a:cubicBezTo>
                    <a:pt x="4685757" y="2526233"/>
                    <a:pt x="4546803" y="2718016"/>
                    <a:pt x="4369937" y="2728475"/>
                  </a:cubicBezTo>
                  <a:cubicBezTo>
                    <a:pt x="4294963" y="2737786"/>
                    <a:pt x="4155153" y="2733271"/>
                    <a:pt x="4050675" y="2728475"/>
                  </a:cubicBezTo>
                  <a:cubicBezTo>
                    <a:pt x="4002900" y="2728164"/>
                    <a:pt x="3797213" y="2680423"/>
                    <a:pt x="3571782" y="2728475"/>
                  </a:cubicBezTo>
                  <a:cubicBezTo>
                    <a:pt x="3340143" y="2751420"/>
                    <a:pt x="3293013" y="2715871"/>
                    <a:pt x="3172705" y="2728475"/>
                  </a:cubicBezTo>
                  <a:cubicBezTo>
                    <a:pt x="3024599" y="2745636"/>
                    <a:pt x="2939721" y="2747687"/>
                    <a:pt x="2733719" y="2728475"/>
                  </a:cubicBezTo>
                  <a:cubicBezTo>
                    <a:pt x="2524468" y="2703841"/>
                    <a:pt x="2476876" y="2727507"/>
                    <a:pt x="2374550" y="2728475"/>
                  </a:cubicBezTo>
                  <a:cubicBezTo>
                    <a:pt x="2238526" y="2751721"/>
                    <a:pt x="2150846" y="2738989"/>
                    <a:pt x="1935564" y="2728475"/>
                  </a:cubicBezTo>
                  <a:cubicBezTo>
                    <a:pt x="1730411" y="2711463"/>
                    <a:pt x="1741979" y="2735513"/>
                    <a:pt x="1656210" y="2728475"/>
                  </a:cubicBezTo>
                  <a:cubicBezTo>
                    <a:pt x="1588538" y="2693412"/>
                    <a:pt x="1480604" y="2727494"/>
                    <a:pt x="1376856" y="2728475"/>
                  </a:cubicBezTo>
                  <a:cubicBezTo>
                    <a:pt x="1233218" y="2711147"/>
                    <a:pt x="1094909" y="2783185"/>
                    <a:pt x="937871" y="2728475"/>
                  </a:cubicBezTo>
                  <a:cubicBezTo>
                    <a:pt x="750730" y="2707253"/>
                    <a:pt x="630064" y="2736173"/>
                    <a:pt x="379162" y="2728475"/>
                  </a:cubicBezTo>
                  <a:cubicBezTo>
                    <a:pt x="179898" y="2744845"/>
                    <a:pt x="-92259" y="2535865"/>
                    <a:pt x="0" y="2273720"/>
                  </a:cubicBezTo>
                  <a:cubicBezTo>
                    <a:pt x="878" y="2120692"/>
                    <a:pt x="-17314" y="1908358"/>
                    <a:pt x="0" y="1782599"/>
                  </a:cubicBezTo>
                  <a:cubicBezTo>
                    <a:pt x="-1789" y="1678651"/>
                    <a:pt x="-17731" y="1447858"/>
                    <a:pt x="0" y="1291478"/>
                  </a:cubicBezTo>
                  <a:cubicBezTo>
                    <a:pt x="35717" y="1130683"/>
                    <a:pt x="-16109" y="1052045"/>
                    <a:pt x="0" y="891306"/>
                  </a:cubicBezTo>
                  <a:cubicBezTo>
                    <a:pt x="27888" y="735399"/>
                    <a:pt x="902" y="646241"/>
                    <a:pt x="0" y="454754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5086528"/>
                        <a:gd name="connsiteY0" fmla="*/ 454754 h 2728475"/>
                        <a:gd name="connsiteX1" fmla="*/ 406102 w 5086528"/>
                        <a:gd name="connsiteY1" fmla="*/ 0 h 2728475"/>
                        <a:gd name="connsiteX2" fmla="*/ 833534 w 5086528"/>
                        <a:gd name="connsiteY2" fmla="*/ 0 h 2728475"/>
                        <a:gd name="connsiteX3" fmla="*/ 1132737 w 5086528"/>
                        <a:gd name="connsiteY3" fmla="*/ 0 h 2728475"/>
                        <a:gd name="connsiteX4" fmla="*/ 1474683 w 5086528"/>
                        <a:gd name="connsiteY4" fmla="*/ 0 h 2728475"/>
                        <a:gd name="connsiteX5" fmla="*/ 1773885 w 5086528"/>
                        <a:gd name="connsiteY5" fmla="*/ 0 h 2728475"/>
                        <a:gd name="connsiteX6" fmla="*/ 2244061 w 5086528"/>
                        <a:gd name="connsiteY6" fmla="*/ 0 h 2728475"/>
                        <a:gd name="connsiteX7" fmla="*/ 2756980 w 5086528"/>
                        <a:gd name="connsiteY7" fmla="*/ 0 h 2728475"/>
                        <a:gd name="connsiteX8" fmla="*/ 3056182 w 5086528"/>
                        <a:gd name="connsiteY8" fmla="*/ 0 h 2728475"/>
                        <a:gd name="connsiteX9" fmla="*/ 3398128 w 5086528"/>
                        <a:gd name="connsiteY9" fmla="*/ 0 h 2728475"/>
                        <a:gd name="connsiteX10" fmla="*/ 3868303 w 5086528"/>
                        <a:gd name="connsiteY10" fmla="*/ 0 h 2728475"/>
                        <a:gd name="connsiteX11" fmla="*/ 4252993 w 5086528"/>
                        <a:gd name="connsiteY11" fmla="*/ 0 h 2728475"/>
                        <a:gd name="connsiteX12" fmla="*/ 4680425 w 5086528"/>
                        <a:gd name="connsiteY12" fmla="*/ 0 h 2728475"/>
                        <a:gd name="connsiteX13" fmla="*/ 5086528 w 5086528"/>
                        <a:gd name="connsiteY13" fmla="*/ 454754 h 2728475"/>
                        <a:gd name="connsiteX14" fmla="*/ 5086528 w 5086528"/>
                        <a:gd name="connsiteY14" fmla="*/ 945875 h 2728475"/>
                        <a:gd name="connsiteX15" fmla="*/ 5086528 w 5086528"/>
                        <a:gd name="connsiteY15" fmla="*/ 1346047 h 2728475"/>
                        <a:gd name="connsiteX16" fmla="*/ 5086528 w 5086528"/>
                        <a:gd name="connsiteY16" fmla="*/ 1746220 h 2728475"/>
                        <a:gd name="connsiteX17" fmla="*/ 5086528 w 5086528"/>
                        <a:gd name="connsiteY17" fmla="*/ 2273720 h 2728475"/>
                        <a:gd name="connsiteX18" fmla="*/ 4680425 w 5086528"/>
                        <a:gd name="connsiteY18" fmla="*/ 2728475 h 2728475"/>
                        <a:gd name="connsiteX19" fmla="*/ 4338479 w 5086528"/>
                        <a:gd name="connsiteY19" fmla="*/ 2728475 h 2728475"/>
                        <a:gd name="connsiteX20" fmla="*/ 3825560 w 5086528"/>
                        <a:gd name="connsiteY20" fmla="*/ 2728475 h 2728475"/>
                        <a:gd name="connsiteX21" fmla="*/ 3398128 w 5086528"/>
                        <a:gd name="connsiteY21" fmla="*/ 2728475 h 2728475"/>
                        <a:gd name="connsiteX22" fmla="*/ 2927952 w 5086528"/>
                        <a:gd name="connsiteY22" fmla="*/ 2728475 h 2728475"/>
                        <a:gd name="connsiteX23" fmla="*/ 2543264 w 5086528"/>
                        <a:gd name="connsiteY23" fmla="*/ 2728475 h 2728475"/>
                        <a:gd name="connsiteX24" fmla="*/ 2073088 w 5086528"/>
                        <a:gd name="connsiteY24" fmla="*/ 2728475 h 2728475"/>
                        <a:gd name="connsiteX25" fmla="*/ 1773885 w 5086528"/>
                        <a:gd name="connsiteY25" fmla="*/ 2728475 h 2728475"/>
                        <a:gd name="connsiteX26" fmla="*/ 1474683 w 5086528"/>
                        <a:gd name="connsiteY26" fmla="*/ 2728475 h 2728475"/>
                        <a:gd name="connsiteX27" fmla="*/ 1004508 w 5086528"/>
                        <a:gd name="connsiteY27" fmla="*/ 2728475 h 2728475"/>
                        <a:gd name="connsiteX28" fmla="*/ 406102 w 5086528"/>
                        <a:gd name="connsiteY28" fmla="*/ 2728475 h 2728475"/>
                        <a:gd name="connsiteX29" fmla="*/ 0 w 5086528"/>
                        <a:gd name="connsiteY29" fmla="*/ 2273720 h 2728475"/>
                        <a:gd name="connsiteX30" fmla="*/ 0 w 5086528"/>
                        <a:gd name="connsiteY30" fmla="*/ 1782599 h 2728475"/>
                        <a:gd name="connsiteX31" fmla="*/ 0 w 5086528"/>
                        <a:gd name="connsiteY31" fmla="*/ 1291478 h 2728475"/>
                        <a:gd name="connsiteX32" fmla="*/ 0 w 5086528"/>
                        <a:gd name="connsiteY32" fmla="*/ 891306 h 2728475"/>
                        <a:gd name="connsiteX33" fmla="*/ 0 w 5086528"/>
                        <a:gd name="connsiteY33" fmla="*/ 454754 h 2728475"/>
                        <a:gd name="connsiteX0" fmla="*/ 0 w 5086528"/>
                        <a:gd name="connsiteY0" fmla="*/ 454754 h 2728475"/>
                        <a:gd name="connsiteX1" fmla="*/ 406102 w 5086528"/>
                        <a:gd name="connsiteY1" fmla="*/ 0 h 2728475"/>
                        <a:gd name="connsiteX2" fmla="*/ 748048 w 5086528"/>
                        <a:gd name="connsiteY2" fmla="*/ 0 h 2728475"/>
                        <a:gd name="connsiteX3" fmla="*/ 1089994 w 5086528"/>
                        <a:gd name="connsiteY3" fmla="*/ 0 h 2728475"/>
                        <a:gd name="connsiteX4" fmla="*/ 1560169 w 5086528"/>
                        <a:gd name="connsiteY4" fmla="*/ 0 h 2728475"/>
                        <a:gd name="connsiteX5" fmla="*/ 2073088 w 5086528"/>
                        <a:gd name="connsiteY5" fmla="*/ 0 h 2728475"/>
                        <a:gd name="connsiteX6" fmla="*/ 2500520 w 5086528"/>
                        <a:gd name="connsiteY6" fmla="*/ 0 h 2728475"/>
                        <a:gd name="connsiteX7" fmla="*/ 2885210 w 5086528"/>
                        <a:gd name="connsiteY7" fmla="*/ 0 h 2728475"/>
                        <a:gd name="connsiteX8" fmla="*/ 3184412 w 5086528"/>
                        <a:gd name="connsiteY8" fmla="*/ 0 h 2728475"/>
                        <a:gd name="connsiteX9" fmla="*/ 3611844 w 5086528"/>
                        <a:gd name="connsiteY9" fmla="*/ 0 h 2728475"/>
                        <a:gd name="connsiteX10" fmla="*/ 4039277 w 5086528"/>
                        <a:gd name="connsiteY10" fmla="*/ 0 h 2728475"/>
                        <a:gd name="connsiteX11" fmla="*/ 4680425 w 5086528"/>
                        <a:gd name="connsiteY11" fmla="*/ 0 h 2728475"/>
                        <a:gd name="connsiteX12" fmla="*/ 5086528 w 5086528"/>
                        <a:gd name="connsiteY12" fmla="*/ 454754 h 2728475"/>
                        <a:gd name="connsiteX13" fmla="*/ 5086528 w 5086528"/>
                        <a:gd name="connsiteY13" fmla="*/ 873116 h 2728475"/>
                        <a:gd name="connsiteX14" fmla="*/ 5086528 w 5086528"/>
                        <a:gd name="connsiteY14" fmla="*/ 1309668 h 2728475"/>
                        <a:gd name="connsiteX15" fmla="*/ 5086528 w 5086528"/>
                        <a:gd name="connsiteY15" fmla="*/ 1728030 h 2728475"/>
                        <a:gd name="connsiteX16" fmla="*/ 5086528 w 5086528"/>
                        <a:gd name="connsiteY16" fmla="*/ 2273720 h 2728475"/>
                        <a:gd name="connsiteX17" fmla="*/ 4680425 w 5086528"/>
                        <a:gd name="connsiteY17" fmla="*/ 2728475 h 2728475"/>
                        <a:gd name="connsiteX18" fmla="*/ 4167506 w 5086528"/>
                        <a:gd name="connsiteY18" fmla="*/ 2728475 h 2728475"/>
                        <a:gd name="connsiteX19" fmla="*/ 3654587 w 5086528"/>
                        <a:gd name="connsiteY19" fmla="*/ 2728475 h 2728475"/>
                        <a:gd name="connsiteX20" fmla="*/ 3312642 w 5086528"/>
                        <a:gd name="connsiteY20" fmla="*/ 2728475 h 2728475"/>
                        <a:gd name="connsiteX21" fmla="*/ 2842466 w 5086528"/>
                        <a:gd name="connsiteY21" fmla="*/ 2728475 h 2728475"/>
                        <a:gd name="connsiteX22" fmla="*/ 2543264 w 5086528"/>
                        <a:gd name="connsiteY22" fmla="*/ 2728475 h 2728475"/>
                        <a:gd name="connsiteX23" fmla="*/ 2030345 w 5086528"/>
                        <a:gd name="connsiteY23" fmla="*/ 2728475 h 2728475"/>
                        <a:gd name="connsiteX24" fmla="*/ 1602913 w 5086528"/>
                        <a:gd name="connsiteY24" fmla="*/ 2728475 h 2728475"/>
                        <a:gd name="connsiteX25" fmla="*/ 1132737 w 5086528"/>
                        <a:gd name="connsiteY25" fmla="*/ 2728475 h 2728475"/>
                        <a:gd name="connsiteX26" fmla="*/ 406102 w 5086528"/>
                        <a:gd name="connsiteY26" fmla="*/ 2728475 h 2728475"/>
                        <a:gd name="connsiteX27" fmla="*/ 0 w 5086528"/>
                        <a:gd name="connsiteY27" fmla="*/ 2273720 h 2728475"/>
                        <a:gd name="connsiteX28" fmla="*/ 0 w 5086528"/>
                        <a:gd name="connsiteY28" fmla="*/ 1873547 h 2728475"/>
                        <a:gd name="connsiteX29" fmla="*/ 0 w 5086528"/>
                        <a:gd name="connsiteY29" fmla="*/ 1473375 h 2728475"/>
                        <a:gd name="connsiteX30" fmla="*/ 0 w 5086528"/>
                        <a:gd name="connsiteY30" fmla="*/ 1055013 h 2728475"/>
                        <a:gd name="connsiteX31" fmla="*/ 0 w 5086528"/>
                        <a:gd name="connsiteY31" fmla="*/ 454754 h 272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086528" h="2728475" fill="none" extrusionOk="0">
                          <a:moveTo>
                            <a:pt x="0" y="454754"/>
                          </a:moveTo>
                          <a:cubicBezTo>
                            <a:pt x="-28972" y="228728"/>
                            <a:pt x="235033" y="60659"/>
                            <a:pt x="406102" y="0"/>
                          </a:cubicBezTo>
                          <a:cubicBezTo>
                            <a:pt x="576473" y="27043"/>
                            <a:pt x="714682" y="-2906"/>
                            <a:pt x="833534" y="0"/>
                          </a:cubicBezTo>
                          <a:cubicBezTo>
                            <a:pt x="934612" y="9777"/>
                            <a:pt x="998506" y="8839"/>
                            <a:pt x="1132737" y="0"/>
                          </a:cubicBezTo>
                          <a:cubicBezTo>
                            <a:pt x="1254281" y="1904"/>
                            <a:pt x="1344875" y="-25765"/>
                            <a:pt x="1474683" y="0"/>
                          </a:cubicBezTo>
                          <a:cubicBezTo>
                            <a:pt x="1598416" y="24824"/>
                            <a:pt x="1657931" y="-12916"/>
                            <a:pt x="1773885" y="0"/>
                          </a:cubicBezTo>
                          <a:cubicBezTo>
                            <a:pt x="1886306" y="-214"/>
                            <a:pt x="2051970" y="9114"/>
                            <a:pt x="2244061" y="0"/>
                          </a:cubicBezTo>
                          <a:cubicBezTo>
                            <a:pt x="2444973" y="-39637"/>
                            <a:pt x="2594783" y="-18422"/>
                            <a:pt x="2756980" y="0"/>
                          </a:cubicBezTo>
                          <a:cubicBezTo>
                            <a:pt x="2920350" y="25521"/>
                            <a:pt x="2952458" y="-9673"/>
                            <a:pt x="3056182" y="0"/>
                          </a:cubicBezTo>
                          <a:cubicBezTo>
                            <a:pt x="3151269" y="27095"/>
                            <a:pt x="3271119" y="-21175"/>
                            <a:pt x="3398128" y="0"/>
                          </a:cubicBezTo>
                          <a:cubicBezTo>
                            <a:pt x="3552593" y="1498"/>
                            <a:pt x="3736687" y="30554"/>
                            <a:pt x="3868303" y="0"/>
                          </a:cubicBezTo>
                          <a:cubicBezTo>
                            <a:pt x="4021268" y="-13495"/>
                            <a:pt x="4133832" y="1163"/>
                            <a:pt x="4252993" y="0"/>
                          </a:cubicBezTo>
                          <a:cubicBezTo>
                            <a:pt x="4401014" y="1149"/>
                            <a:pt x="4502080" y="-13666"/>
                            <a:pt x="4680425" y="0"/>
                          </a:cubicBezTo>
                          <a:cubicBezTo>
                            <a:pt x="4917958" y="-6714"/>
                            <a:pt x="5111401" y="130695"/>
                            <a:pt x="5086528" y="454754"/>
                          </a:cubicBezTo>
                          <a:cubicBezTo>
                            <a:pt x="5099486" y="586540"/>
                            <a:pt x="5090054" y="749893"/>
                            <a:pt x="5086528" y="945875"/>
                          </a:cubicBezTo>
                          <a:cubicBezTo>
                            <a:pt x="5068698" y="1163708"/>
                            <a:pt x="5074215" y="1211807"/>
                            <a:pt x="5086528" y="1346047"/>
                          </a:cubicBezTo>
                          <a:cubicBezTo>
                            <a:pt x="5096473" y="1457789"/>
                            <a:pt x="5080614" y="1603728"/>
                            <a:pt x="5086528" y="1746220"/>
                          </a:cubicBezTo>
                          <a:cubicBezTo>
                            <a:pt x="5071492" y="1872480"/>
                            <a:pt x="5079566" y="2167963"/>
                            <a:pt x="5086528" y="2273720"/>
                          </a:cubicBezTo>
                          <a:cubicBezTo>
                            <a:pt x="5043496" y="2506713"/>
                            <a:pt x="4895751" y="2727914"/>
                            <a:pt x="4680425" y="2728475"/>
                          </a:cubicBezTo>
                          <a:cubicBezTo>
                            <a:pt x="4595357" y="2733096"/>
                            <a:pt x="4441498" y="2732611"/>
                            <a:pt x="4338479" y="2728475"/>
                          </a:cubicBezTo>
                          <a:cubicBezTo>
                            <a:pt x="4292922" y="2713447"/>
                            <a:pt x="4060936" y="2682746"/>
                            <a:pt x="3825560" y="2728475"/>
                          </a:cubicBezTo>
                          <a:cubicBezTo>
                            <a:pt x="3587622" y="2755027"/>
                            <a:pt x="3521628" y="2699715"/>
                            <a:pt x="3398128" y="2728475"/>
                          </a:cubicBezTo>
                          <a:cubicBezTo>
                            <a:pt x="3242794" y="2761907"/>
                            <a:pt x="3155521" y="2745859"/>
                            <a:pt x="2927952" y="2728475"/>
                          </a:cubicBezTo>
                          <a:cubicBezTo>
                            <a:pt x="2698897" y="2698865"/>
                            <a:pt x="2656809" y="2734253"/>
                            <a:pt x="2543264" y="2728475"/>
                          </a:cubicBezTo>
                          <a:cubicBezTo>
                            <a:pt x="2412905" y="2745596"/>
                            <a:pt x="2299264" y="2738435"/>
                            <a:pt x="2073088" y="2728475"/>
                          </a:cubicBezTo>
                          <a:cubicBezTo>
                            <a:pt x="1852540" y="2716047"/>
                            <a:pt x="1866501" y="2742627"/>
                            <a:pt x="1773885" y="2728475"/>
                          </a:cubicBezTo>
                          <a:cubicBezTo>
                            <a:pt x="1693904" y="2706629"/>
                            <a:pt x="1566771" y="2731150"/>
                            <a:pt x="1474683" y="2728475"/>
                          </a:cubicBezTo>
                          <a:cubicBezTo>
                            <a:pt x="1356058" y="2715225"/>
                            <a:pt x="1177753" y="2753535"/>
                            <a:pt x="1004508" y="2728475"/>
                          </a:cubicBezTo>
                          <a:cubicBezTo>
                            <a:pt x="802847" y="2730066"/>
                            <a:pt x="663889" y="2749012"/>
                            <a:pt x="406102" y="2728475"/>
                          </a:cubicBezTo>
                          <a:cubicBezTo>
                            <a:pt x="177467" y="2744669"/>
                            <a:pt x="-93830" y="2542480"/>
                            <a:pt x="0" y="2273720"/>
                          </a:cubicBezTo>
                          <a:cubicBezTo>
                            <a:pt x="4646" y="2138698"/>
                            <a:pt x="-22922" y="1906540"/>
                            <a:pt x="0" y="1782599"/>
                          </a:cubicBezTo>
                          <a:cubicBezTo>
                            <a:pt x="-4234" y="1682709"/>
                            <a:pt x="-10630" y="1453763"/>
                            <a:pt x="0" y="1291478"/>
                          </a:cubicBezTo>
                          <a:cubicBezTo>
                            <a:pt x="36523" y="1129041"/>
                            <a:pt x="-10661" y="1054645"/>
                            <a:pt x="0" y="891306"/>
                          </a:cubicBezTo>
                          <a:cubicBezTo>
                            <a:pt x="13465" y="735081"/>
                            <a:pt x="-3650" y="656436"/>
                            <a:pt x="0" y="454754"/>
                          </a:cubicBezTo>
                          <a:close/>
                        </a:path>
                        <a:path w="5086528" h="2728475" stroke="0" extrusionOk="0">
                          <a:moveTo>
                            <a:pt x="0" y="454754"/>
                          </a:moveTo>
                          <a:cubicBezTo>
                            <a:pt x="17226" y="175122"/>
                            <a:pt x="170685" y="-63488"/>
                            <a:pt x="406102" y="0"/>
                          </a:cubicBezTo>
                          <a:cubicBezTo>
                            <a:pt x="489990" y="-7708"/>
                            <a:pt x="621181" y="-1508"/>
                            <a:pt x="748048" y="0"/>
                          </a:cubicBezTo>
                          <a:cubicBezTo>
                            <a:pt x="863430" y="-28731"/>
                            <a:pt x="970204" y="-4439"/>
                            <a:pt x="1089994" y="0"/>
                          </a:cubicBezTo>
                          <a:cubicBezTo>
                            <a:pt x="1224459" y="10512"/>
                            <a:pt x="1439937" y="-3059"/>
                            <a:pt x="1560169" y="0"/>
                          </a:cubicBezTo>
                          <a:cubicBezTo>
                            <a:pt x="1673799" y="-33212"/>
                            <a:pt x="1938972" y="14533"/>
                            <a:pt x="2073088" y="0"/>
                          </a:cubicBezTo>
                          <a:cubicBezTo>
                            <a:pt x="2182127" y="4231"/>
                            <a:pt x="2345979" y="-34987"/>
                            <a:pt x="2500520" y="0"/>
                          </a:cubicBezTo>
                          <a:cubicBezTo>
                            <a:pt x="2667313" y="-4341"/>
                            <a:pt x="2717411" y="-12248"/>
                            <a:pt x="2885210" y="0"/>
                          </a:cubicBezTo>
                          <a:cubicBezTo>
                            <a:pt x="3047229" y="11253"/>
                            <a:pt x="3050379" y="-6737"/>
                            <a:pt x="3184412" y="0"/>
                          </a:cubicBezTo>
                          <a:cubicBezTo>
                            <a:pt x="3305141" y="10532"/>
                            <a:pt x="3397673" y="1571"/>
                            <a:pt x="3611844" y="0"/>
                          </a:cubicBezTo>
                          <a:cubicBezTo>
                            <a:pt x="3824424" y="-64"/>
                            <a:pt x="3830439" y="-16312"/>
                            <a:pt x="4039277" y="0"/>
                          </a:cubicBezTo>
                          <a:cubicBezTo>
                            <a:pt x="4235457" y="65720"/>
                            <a:pt x="4462726" y="57610"/>
                            <a:pt x="4680425" y="0"/>
                          </a:cubicBezTo>
                          <a:cubicBezTo>
                            <a:pt x="4868111" y="-103728"/>
                            <a:pt x="5058774" y="269992"/>
                            <a:pt x="5086528" y="454754"/>
                          </a:cubicBezTo>
                          <a:cubicBezTo>
                            <a:pt x="5073259" y="645592"/>
                            <a:pt x="5092273" y="665950"/>
                            <a:pt x="5086528" y="873116"/>
                          </a:cubicBezTo>
                          <a:cubicBezTo>
                            <a:pt x="5089189" y="1081865"/>
                            <a:pt x="5100874" y="1144865"/>
                            <a:pt x="5086528" y="1309668"/>
                          </a:cubicBezTo>
                          <a:cubicBezTo>
                            <a:pt x="5060658" y="1447531"/>
                            <a:pt x="5080211" y="1605780"/>
                            <a:pt x="5086528" y="1728030"/>
                          </a:cubicBezTo>
                          <a:cubicBezTo>
                            <a:pt x="5058615" y="1854371"/>
                            <a:pt x="5081688" y="2102012"/>
                            <a:pt x="5086528" y="2273720"/>
                          </a:cubicBezTo>
                          <a:cubicBezTo>
                            <a:pt x="5086693" y="2552478"/>
                            <a:pt x="4885356" y="2711485"/>
                            <a:pt x="4680425" y="2728475"/>
                          </a:cubicBezTo>
                          <a:cubicBezTo>
                            <a:pt x="4584642" y="2680103"/>
                            <a:pt x="4424830" y="2712659"/>
                            <a:pt x="4167506" y="2728475"/>
                          </a:cubicBezTo>
                          <a:cubicBezTo>
                            <a:pt x="3907882" y="2717734"/>
                            <a:pt x="3871180" y="2714131"/>
                            <a:pt x="3654587" y="2728475"/>
                          </a:cubicBezTo>
                          <a:cubicBezTo>
                            <a:pt x="3451204" y="2739874"/>
                            <a:pt x="3458330" y="2725639"/>
                            <a:pt x="3312642" y="2728475"/>
                          </a:cubicBezTo>
                          <a:cubicBezTo>
                            <a:pt x="3168241" y="2754096"/>
                            <a:pt x="3073291" y="2720407"/>
                            <a:pt x="2842466" y="2728475"/>
                          </a:cubicBezTo>
                          <a:cubicBezTo>
                            <a:pt x="2625648" y="2718441"/>
                            <a:pt x="2635300" y="2723971"/>
                            <a:pt x="2543264" y="2728475"/>
                          </a:cubicBezTo>
                          <a:cubicBezTo>
                            <a:pt x="2427896" y="2722445"/>
                            <a:pt x="2201522" y="2695676"/>
                            <a:pt x="2030345" y="2728475"/>
                          </a:cubicBezTo>
                          <a:cubicBezTo>
                            <a:pt x="1835787" y="2734981"/>
                            <a:pt x="1741906" y="2754063"/>
                            <a:pt x="1602913" y="2728475"/>
                          </a:cubicBezTo>
                          <a:cubicBezTo>
                            <a:pt x="1456858" y="2730180"/>
                            <a:pt x="1338569" y="2735894"/>
                            <a:pt x="1132737" y="2728475"/>
                          </a:cubicBezTo>
                          <a:cubicBezTo>
                            <a:pt x="957633" y="2700166"/>
                            <a:pt x="634968" y="2708986"/>
                            <a:pt x="406102" y="2728475"/>
                          </a:cubicBezTo>
                          <a:cubicBezTo>
                            <a:pt x="203923" y="2715396"/>
                            <a:pt x="-63985" y="2576053"/>
                            <a:pt x="0" y="2273720"/>
                          </a:cubicBezTo>
                          <a:cubicBezTo>
                            <a:pt x="27998" y="2188971"/>
                            <a:pt x="803" y="2041155"/>
                            <a:pt x="0" y="1873547"/>
                          </a:cubicBezTo>
                          <a:cubicBezTo>
                            <a:pt x="-4961" y="1699020"/>
                            <a:pt x="-1423" y="1616739"/>
                            <a:pt x="0" y="1473375"/>
                          </a:cubicBezTo>
                          <a:cubicBezTo>
                            <a:pt x="9064" y="1320811"/>
                            <a:pt x="14203" y="1244564"/>
                            <a:pt x="0" y="1055013"/>
                          </a:cubicBezTo>
                          <a:cubicBezTo>
                            <a:pt x="8874" y="902253"/>
                            <a:pt x="17556" y="600083"/>
                            <a:pt x="0" y="454754"/>
                          </a:cubicBezTo>
                          <a:close/>
                        </a:path>
                        <a:path w="5086528" h="2728475" fill="none" stroke="0" extrusionOk="0">
                          <a:moveTo>
                            <a:pt x="0" y="454754"/>
                          </a:moveTo>
                          <a:cubicBezTo>
                            <a:pt x="19265" y="252162"/>
                            <a:pt x="182926" y="-21330"/>
                            <a:pt x="406102" y="0"/>
                          </a:cubicBezTo>
                          <a:cubicBezTo>
                            <a:pt x="574742" y="6648"/>
                            <a:pt x="718901" y="2151"/>
                            <a:pt x="833534" y="0"/>
                          </a:cubicBezTo>
                          <a:cubicBezTo>
                            <a:pt x="941461" y="9963"/>
                            <a:pt x="1012520" y="-9469"/>
                            <a:pt x="1132737" y="0"/>
                          </a:cubicBezTo>
                          <a:cubicBezTo>
                            <a:pt x="1263725" y="15240"/>
                            <a:pt x="1337329" y="-9083"/>
                            <a:pt x="1474683" y="0"/>
                          </a:cubicBezTo>
                          <a:cubicBezTo>
                            <a:pt x="1609651" y="10217"/>
                            <a:pt x="1646030" y="-5774"/>
                            <a:pt x="1773885" y="0"/>
                          </a:cubicBezTo>
                          <a:cubicBezTo>
                            <a:pt x="1894830" y="20166"/>
                            <a:pt x="2035333" y="-13318"/>
                            <a:pt x="2244061" y="0"/>
                          </a:cubicBezTo>
                          <a:cubicBezTo>
                            <a:pt x="2451872" y="6890"/>
                            <a:pt x="2604573" y="-49237"/>
                            <a:pt x="2756980" y="0"/>
                          </a:cubicBezTo>
                          <a:cubicBezTo>
                            <a:pt x="2909464" y="26100"/>
                            <a:pt x="2949217" y="-11207"/>
                            <a:pt x="3056182" y="0"/>
                          </a:cubicBezTo>
                          <a:cubicBezTo>
                            <a:pt x="3165837" y="-7046"/>
                            <a:pt x="3241606" y="-10768"/>
                            <a:pt x="3398128" y="0"/>
                          </a:cubicBezTo>
                          <a:cubicBezTo>
                            <a:pt x="3525094" y="-6704"/>
                            <a:pt x="3730659" y="49332"/>
                            <a:pt x="3868303" y="0"/>
                          </a:cubicBezTo>
                          <a:cubicBezTo>
                            <a:pt x="3969190" y="-24195"/>
                            <a:pt x="4104579" y="-8436"/>
                            <a:pt x="4252993" y="0"/>
                          </a:cubicBezTo>
                          <a:cubicBezTo>
                            <a:pt x="4362706" y="22679"/>
                            <a:pt x="4504724" y="-23094"/>
                            <a:pt x="4680425" y="0"/>
                          </a:cubicBezTo>
                          <a:cubicBezTo>
                            <a:pt x="4811980" y="37966"/>
                            <a:pt x="5061302" y="163943"/>
                            <a:pt x="5086528" y="454754"/>
                          </a:cubicBezTo>
                          <a:cubicBezTo>
                            <a:pt x="5102597" y="555424"/>
                            <a:pt x="5121749" y="729189"/>
                            <a:pt x="5086528" y="945875"/>
                          </a:cubicBezTo>
                          <a:cubicBezTo>
                            <a:pt x="5067316" y="1167868"/>
                            <a:pt x="5070843" y="1215528"/>
                            <a:pt x="5086528" y="1346047"/>
                          </a:cubicBezTo>
                          <a:cubicBezTo>
                            <a:pt x="5110958" y="1470874"/>
                            <a:pt x="5125985" y="1632872"/>
                            <a:pt x="5086528" y="1746220"/>
                          </a:cubicBezTo>
                          <a:cubicBezTo>
                            <a:pt x="5078741" y="1842116"/>
                            <a:pt x="5071034" y="2150977"/>
                            <a:pt x="5086528" y="2273720"/>
                          </a:cubicBezTo>
                          <a:cubicBezTo>
                            <a:pt x="5066543" y="2545180"/>
                            <a:pt x="4852339" y="2714902"/>
                            <a:pt x="4680425" y="2728475"/>
                          </a:cubicBezTo>
                          <a:cubicBezTo>
                            <a:pt x="4603591" y="2755810"/>
                            <a:pt x="4442386" y="2731554"/>
                            <a:pt x="4338479" y="2728475"/>
                          </a:cubicBezTo>
                          <a:cubicBezTo>
                            <a:pt x="4241322" y="2745802"/>
                            <a:pt x="4081813" y="2692042"/>
                            <a:pt x="3825560" y="2728475"/>
                          </a:cubicBezTo>
                          <a:cubicBezTo>
                            <a:pt x="3593466" y="2753502"/>
                            <a:pt x="3538370" y="2708206"/>
                            <a:pt x="3398128" y="2728475"/>
                          </a:cubicBezTo>
                          <a:cubicBezTo>
                            <a:pt x="3254698" y="2730336"/>
                            <a:pt x="3140254" y="2755498"/>
                            <a:pt x="2927952" y="2728475"/>
                          </a:cubicBezTo>
                          <a:cubicBezTo>
                            <a:pt x="2703561" y="2707470"/>
                            <a:pt x="2656271" y="2728953"/>
                            <a:pt x="2543264" y="2728475"/>
                          </a:cubicBezTo>
                          <a:cubicBezTo>
                            <a:pt x="2398632" y="2736033"/>
                            <a:pt x="2298386" y="2740123"/>
                            <a:pt x="2073088" y="2728475"/>
                          </a:cubicBezTo>
                          <a:cubicBezTo>
                            <a:pt x="1852392" y="2713593"/>
                            <a:pt x="1865639" y="2737101"/>
                            <a:pt x="1773885" y="2728475"/>
                          </a:cubicBezTo>
                          <a:cubicBezTo>
                            <a:pt x="1687223" y="2704444"/>
                            <a:pt x="1569524" y="2723884"/>
                            <a:pt x="1474683" y="2728475"/>
                          </a:cubicBezTo>
                          <a:cubicBezTo>
                            <a:pt x="1373035" y="2729080"/>
                            <a:pt x="1196386" y="2790035"/>
                            <a:pt x="1004508" y="2728475"/>
                          </a:cubicBezTo>
                          <a:cubicBezTo>
                            <a:pt x="806774" y="2687590"/>
                            <a:pt x="695468" y="2725956"/>
                            <a:pt x="406102" y="2728475"/>
                          </a:cubicBezTo>
                          <a:cubicBezTo>
                            <a:pt x="221153" y="2750550"/>
                            <a:pt x="-56813" y="2491275"/>
                            <a:pt x="0" y="2273720"/>
                          </a:cubicBezTo>
                          <a:cubicBezTo>
                            <a:pt x="1041" y="2145776"/>
                            <a:pt x="-5215" y="1891378"/>
                            <a:pt x="0" y="1782599"/>
                          </a:cubicBezTo>
                          <a:cubicBezTo>
                            <a:pt x="23949" y="1645792"/>
                            <a:pt x="-26416" y="1447557"/>
                            <a:pt x="0" y="1291478"/>
                          </a:cubicBezTo>
                          <a:cubicBezTo>
                            <a:pt x="21053" y="1131885"/>
                            <a:pt x="-14226" y="1044305"/>
                            <a:pt x="0" y="891306"/>
                          </a:cubicBezTo>
                          <a:cubicBezTo>
                            <a:pt x="28130" y="735898"/>
                            <a:pt x="7492" y="631274"/>
                            <a:pt x="0" y="454754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Duy trì quan hệ bạn bè khiến em mệt mỏi vì có quá nhiều bạn.</a:t>
              </a:r>
              <a:endParaRPr lang="vi-VN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8AC79F2E-1298-032F-2DFA-3139DCA5A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96F9A5F-1407-F321-33B1-7EB337682E34}"/>
                </a:ext>
              </a:extLst>
            </p:cNvPr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2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A6070498-4BB9-1258-7CC8-4C382A6201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12CF97F-1524-9B84-3F9B-8135D39CD5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F443EA3-A3CD-058A-D165-0C516909CB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6361ABC-21BD-0818-487E-677BBF4CA7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6FB58CD-2F24-7398-7366-544E2A383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8396796F-D4E6-5560-D44F-0A00ECC363EE}"/>
              </a:ext>
            </a:extLst>
          </p:cNvPr>
          <p:cNvGrpSpPr/>
          <p:nvPr/>
        </p:nvGrpSpPr>
        <p:grpSpPr>
          <a:xfrm>
            <a:off x="4882799" y="3730190"/>
            <a:ext cx="3116168" cy="3125485"/>
            <a:chOff x="2835790" y="3461563"/>
            <a:chExt cx="2667594" cy="2801115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F7BE9135-C2FA-A8DB-A585-7C9F924E8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5201" b="73179" l="45165" r="74659">
                          <a14:foregroundMark x1="61250" y1="54815" x2="59740" y2="51481"/>
                          <a14:foregroundMark x1="52083" y1="25278" x2="52083" y2="25278"/>
                          <a14:foregroundMark x1="52188" y1="26296" x2="52188" y2="27685"/>
                          <a14:foregroundMark x1="50156" y1="25556" x2="49531" y2="25648"/>
                          <a14:foregroundMark x1="49844" y1="29537" x2="49844" y2="29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19203" r="21654" b="20824"/>
            <a:stretch/>
          </p:blipFill>
          <p:spPr>
            <a:xfrm>
              <a:off x="2835790" y="3461563"/>
              <a:ext cx="2667594" cy="2440890"/>
            </a:xfrm>
            <a:prstGeom prst="rect">
              <a:avLst/>
            </a:prstGeom>
          </p:spPr>
        </p:pic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5F43A839-59E4-816E-A163-8468C93A27A0}"/>
                </a:ext>
              </a:extLst>
            </p:cNvPr>
            <p:cNvGrpSpPr/>
            <p:nvPr/>
          </p:nvGrpSpPr>
          <p:grpSpPr>
            <a:xfrm>
              <a:off x="3332752" y="5247015"/>
              <a:ext cx="2074024" cy="1015663"/>
              <a:chOff x="5701195" y="5354968"/>
              <a:chExt cx="2074024" cy="1015663"/>
            </a:xfrm>
          </p:grpSpPr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EE47EFB0-910A-C308-6867-5919FE9AF5AF}"/>
                  </a:ext>
                </a:extLst>
              </p:cNvPr>
              <p:cNvSpPr/>
              <p:nvPr/>
            </p:nvSpPr>
            <p:spPr>
              <a:xfrm>
                <a:off x="5772200" y="5392655"/>
                <a:ext cx="1861731" cy="940290"/>
              </a:xfrm>
              <a:prstGeom prst="roundRect">
                <a:avLst/>
              </a:prstGeom>
              <a:solidFill>
                <a:srgbClr val="FF5D5D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88EB572A-EEFE-4165-FE6D-E9998A55B920}"/>
                  </a:ext>
                </a:extLst>
              </p:cNvPr>
              <p:cNvSpPr txBox="1"/>
              <p:nvPr/>
            </p:nvSpPr>
            <p:spPr>
              <a:xfrm>
                <a:off x="5701195" y="5354968"/>
                <a:ext cx="207402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Không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3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3329AFCC-7952-555F-CF57-9312099AEC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AD1E34A-C173-2FBF-BB1D-BD4ADAAD7D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093">
            <a:off x="4278844" y="2392248"/>
            <a:ext cx="392659" cy="444301"/>
          </a:xfrm>
          <a:prstGeom prst="rect">
            <a:avLst/>
          </a:prstGeom>
        </p:spPr>
      </p:pic>
      <p:sp>
        <p:nvSpPr>
          <p:cNvPr id="27" name="Rectangle: Rounded Corners 8">
            <a:extLst>
              <a:ext uri="{FF2B5EF4-FFF2-40B4-BE49-F238E27FC236}">
                <a16:creationId xmlns:a16="http://schemas.microsoft.com/office/drawing/2014/main" id="{2F39FA2C-D2B9-22E0-B6CD-9B0E3AF81567}"/>
              </a:ext>
            </a:extLst>
          </p:cNvPr>
          <p:cNvSpPr/>
          <p:nvPr/>
        </p:nvSpPr>
        <p:spPr>
          <a:xfrm>
            <a:off x="2381287" y="1256661"/>
            <a:ext cx="7250150" cy="4642539"/>
          </a:xfrm>
          <a:prstGeom prst="roundRect">
            <a:avLst>
              <a:gd name="adj" fmla="val 9729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66D54B-5D1C-1315-19E5-556844FB6F3A}"/>
              </a:ext>
            </a:extLst>
          </p:cNvPr>
          <p:cNvGrpSpPr/>
          <p:nvPr/>
        </p:nvGrpSpPr>
        <p:grpSpPr>
          <a:xfrm>
            <a:off x="4583445" y="1279807"/>
            <a:ext cx="2936602" cy="950419"/>
            <a:chOff x="4029007" y="2635550"/>
            <a:chExt cx="2936602" cy="950419"/>
          </a:xfrm>
        </p:grpSpPr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0DB74E2A-85D1-81EF-9DCC-AA6E7C2E05A1}"/>
                </a:ext>
              </a:extLst>
            </p:cNvPr>
            <p:cNvSpPr txBox="1"/>
            <p:nvPr/>
          </p:nvSpPr>
          <p:spPr>
            <a:xfrm>
              <a:off x="4029007" y="2635550"/>
              <a:ext cx="2936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 w="76200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Đạo đức</a:t>
              </a:r>
              <a:endParaRPr kumimoji="0" lang="en-US" sz="5400" b="1" i="0" u="none" strike="noStrike" kern="1200" cap="none" spc="0" normalizeH="0" baseline="0" noProof="0" dirty="0">
                <a:ln w="762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0FA619EE-0ABA-5887-BE39-7ED1B192D508}"/>
                </a:ext>
              </a:extLst>
            </p:cNvPr>
            <p:cNvSpPr txBox="1"/>
            <p:nvPr/>
          </p:nvSpPr>
          <p:spPr>
            <a:xfrm>
              <a:off x="4151931" y="2662639"/>
              <a:ext cx="26907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Đạo đức</a:t>
              </a:r>
              <a:endParaRPr kumimoji="0" lang="en-US" sz="5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9591CF-7E1B-7F7E-2D15-EBF8710CE447}"/>
              </a:ext>
            </a:extLst>
          </p:cNvPr>
          <p:cNvGrpSpPr/>
          <p:nvPr/>
        </p:nvGrpSpPr>
        <p:grpSpPr>
          <a:xfrm>
            <a:off x="2499430" y="2340312"/>
            <a:ext cx="7118813" cy="2920065"/>
            <a:chOff x="1037618" y="4178468"/>
            <a:chExt cx="5955464" cy="29200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439542-232F-E621-CF41-2E16F5968FCD}"/>
                </a:ext>
              </a:extLst>
            </p:cNvPr>
            <p:cNvSpPr txBox="1"/>
            <p:nvPr/>
          </p:nvSpPr>
          <p:spPr>
            <a:xfrm>
              <a:off x="1049482" y="4790209"/>
              <a:ext cx="5943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9: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Em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duy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trì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quan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bè</a:t>
              </a:r>
              <a:r>
                <a:rPr kumimoji="0" lang="en-US" sz="48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 (T1)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FA7D92-B5BB-D943-BDCF-528748659099}"/>
                </a:ext>
              </a:extLst>
            </p:cNvPr>
            <p:cNvSpPr txBox="1"/>
            <p:nvPr/>
          </p:nvSpPr>
          <p:spPr>
            <a:xfrm>
              <a:off x="1037618" y="4178468"/>
              <a:ext cx="5943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9: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A7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(T2)</a:t>
              </a:r>
            </a:p>
          </p:txBody>
        </p:sp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6E8E3C4-4531-E9CB-02D5-74AE360962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8994767" y="2048543"/>
            <a:ext cx="632232" cy="7153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21E727C-61AF-C619-05BE-105C9210ED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1" y="2614398"/>
            <a:ext cx="632232" cy="715382"/>
          </a:xfrm>
          <a:prstGeom prst="rect">
            <a:avLst/>
          </a:prstGeom>
        </p:spPr>
      </p:pic>
      <p:pic>
        <p:nvPicPr>
          <p:cNvPr id="36" name="Hình ảnh 12">
            <a:extLst>
              <a:ext uri="{FF2B5EF4-FFF2-40B4-BE49-F238E27FC236}">
                <a16:creationId xmlns:a16="http://schemas.microsoft.com/office/drawing/2014/main" id="{7518CD7F-3F5A-7325-5B69-130D8B8C64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90">
            <a:off x="7615849" y="5077371"/>
            <a:ext cx="441756" cy="4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32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524424 w 11674071"/>
              <a:gd name="connsiteY2" fmla="*/ 0 h 1289009"/>
              <a:gd name="connsiteX3" fmla="*/ 2018863 w 11674071"/>
              <a:gd name="connsiteY3" fmla="*/ 0 h 1289009"/>
              <a:gd name="connsiteX4" fmla="*/ 2801726 w 11674071"/>
              <a:gd name="connsiteY4" fmla="*/ 0 h 1289009"/>
              <a:gd name="connsiteX5" fmla="*/ 3680730 w 11674071"/>
              <a:gd name="connsiteY5" fmla="*/ 0 h 1289009"/>
              <a:gd name="connsiteX6" fmla="*/ 4367451 w 11674071"/>
              <a:gd name="connsiteY6" fmla="*/ 0 h 1289009"/>
              <a:gd name="connsiteX7" fmla="*/ 4958031 w 11674071"/>
              <a:gd name="connsiteY7" fmla="*/ 0 h 1289009"/>
              <a:gd name="connsiteX8" fmla="*/ 5356330 w 11674071"/>
              <a:gd name="connsiteY8" fmla="*/ 0 h 1289009"/>
              <a:gd name="connsiteX9" fmla="*/ 6043051 w 11674071"/>
              <a:gd name="connsiteY9" fmla="*/ 0 h 1289009"/>
              <a:gd name="connsiteX10" fmla="*/ 6729773 w 11674071"/>
              <a:gd name="connsiteY10" fmla="*/ 0 h 1289009"/>
              <a:gd name="connsiteX11" fmla="*/ 7224213 w 11674071"/>
              <a:gd name="connsiteY11" fmla="*/ 0 h 1289009"/>
              <a:gd name="connsiteX12" fmla="*/ 7622511 w 11674071"/>
              <a:gd name="connsiteY12" fmla="*/ 0 h 1289009"/>
              <a:gd name="connsiteX13" fmla="*/ 8020810 w 11674071"/>
              <a:gd name="connsiteY13" fmla="*/ 0 h 1289009"/>
              <a:gd name="connsiteX14" fmla="*/ 8899812 w 11674071"/>
              <a:gd name="connsiteY14" fmla="*/ 0 h 1289009"/>
              <a:gd name="connsiteX15" fmla="*/ 9490393 w 11674071"/>
              <a:gd name="connsiteY15" fmla="*/ 0 h 1289009"/>
              <a:gd name="connsiteX16" fmla="*/ 9984832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75247 h 1289009"/>
              <a:gd name="connsiteX20" fmla="*/ 11674070 w 11674071"/>
              <a:gd name="connsiteY20" fmla="*/ 535655 h 1289009"/>
              <a:gd name="connsiteX21" fmla="*/ 11674070 w 11674071"/>
              <a:gd name="connsiteY21" fmla="*/ 661691 h 1289009"/>
              <a:gd name="connsiteX22" fmla="*/ 11674070 w 11674071"/>
              <a:gd name="connsiteY22" fmla="*/ 813506 h 1289009"/>
              <a:gd name="connsiteX23" fmla="*/ 11674070 w 11674071"/>
              <a:gd name="connsiteY23" fmla="*/ 93094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10053505 w 11674071"/>
              <a:gd name="connsiteY26" fmla="*/ 1289009 h 1289009"/>
              <a:gd name="connsiteX27" fmla="*/ 9685559 w 11674071"/>
              <a:gd name="connsiteY27" fmla="*/ 1289009 h 1289009"/>
              <a:gd name="connsiteX28" fmla="*/ 9270642 w 11674071"/>
              <a:gd name="connsiteY28" fmla="*/ 1289009 h 1289009"/>
              <a:gd name="connsiteX29" fmla="*/ 8680062 w 11674071"/>
              <a:gd name="connsiteY29" fmla="*/ 1289009 h 1289009"/>
              <a:gd name="connsiteX30" fmla="*/ 7801059 w 11674071"/>
              <a:gd name="connsiteY30" fmla="*/ 1289009 h 1289009"/>
              <a:gd name="connsiteX31" fmla="*/ 7402760 w 11674071"/>
              <a:gd name="connsiteY31" fmla="*/ 1289009 h 1289009"/>
              <a:gd name="connsiteX32" fmla="*/ 6908320 w 11674071"/>
              <a:gd name="connsiteY32" fmla="*/ 1289009 h 1289009"/>
              <a:gd name="connsiteX33" fmla="*/ 6221599 w 11674071"/>
              <a:gd name="connsiteY33" fmla="*/ 1289009 h 1289009"/>
              <a:gd name="connsiteX34" fmla="*/ 5631019 w 11674071"/>
              <a:gd name="connsiteY34" fmla="*/ 1289009 h 1289009"/>
              <a:gd name="connsiteX35" fmla="*/ 5136579 w 11674071"/>
              <a:gd name="connsiteY35" fmla="*/ 1289009 h 1289009"/>
              <a:gd name="connsiteX36" fmla="*/ 4257576 w 11674071"/>
              <a:gd name="connsiteY36" fmla="*/ 1289009 h 1289009"/>
              <a:gd name="connsiteX37" fmla="*/ 3859278 w 11674071"/>
              <a:gd name="connsiteY37" fmla="*/ 1289009 h 1289009"/>
              <a:gd name="connsiteX38" fmla="*/ 3364837 w 11674071"/>
              <a:gd name="connsiteY38" fmla="*/ 1289009 h 1289009"/>
              <a:gd name="connsiteX39" fmla="*/ 2966539 w 11674071"/>
              <a:gd name="connsiteY39" fmla="*/ 1289009 h 1289009"/>
              <a:gd name="connsiteX40" fmla="*/ 2559451 w 11674071"/>
              <a:gd name="connsiteY40" fmla="*/ 1289009 h 1289009"/>
              <a:gd name="connsiteX41" fmla="*/ 2183677 w 11674071"/>
              <a:gd name="connsiteY41" fmla="*/ 1289009 h 1289009"/>
              <a:gd name="connsiteX42" fmla="*/ 1641442 w 11674071"/>
              <a:gd name="connsiteY42" fmla="*/ 1289009 h 1289009"/>
              <a:gd name="connsiteX43" fmla="*/ 1029985 w 11674071"/>
              <a:gd name="connsiteY43" fmla="*/ 1289009 h 1289009"/>
              <a:gd name="connsiteX44" fmla="*/ 0 w 11674071"/>
              <a:gd name="connsiteY44" fmla="*/ 1074169 h 1289009"/>
              <a:gd name="connsiteX45" fmla="*/ 0 w 11674071"/>
              <a:gd name="connsiteY45" fmla="*/ 930948 h 1289009"/>
              <a:gd name="connsiteX46" fmla="*/ 0 w 11674071"/>
              <a:gd name="connsiteY46" fmla="*/ 796319 h 1289009"/>
              <a:gd name="connsiteX47" fmla="*/ 0 w 11674071"/>
              <a:gd name="connsiteY47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65120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4861891 w 11674071"/>
              <a:gd name="connsiteY33" fmla="*/ 1289009 h 1289009"/>
              <a:gd name="connsiteX34" fmla="*/ 4367451 w 11674071"/>
              <a:gd name="connsiteY34" fmla="*/ 1289009 h 1289009"/>
              <a:gd name="connsiteX35" fmla="*/ 3776871 w 11674071"/>
              <a:gd name="connsiteY35" fmla="*/ 1289009 h 1289009"/>
              <a:gd name="connsiteX36" fmla="*/ 3282432 w 11674071"/>
              <a:gd name="connsiteY36" fmla="*/ 1289009 h 1289009"/>
              <a:gd name="connsiteX37" fmla="*/ 2595709 w 11674071"/>
              <a:gd name="connsiteY37" fmla="*/ 1289009 h 1289009"/>
              <a:gd name="connsiteX38" fmla="*/ 1716706 w 11674071"/>
              <a:gd name="connsiteY38" fmla="*/ 1289009 h 1289009"/>
              <a:gd name="connsiteX39" fmla="*/ 1029985 w 11674071"/>
              <a:gd name="connsiteY39" fmla="*/ 1289009 h 1289009"/>
              <a:gd name="connsiteX40" fmla="*/ 0 w 11674071"/>
              <a:gd name="connsiteY40" fmla="*/ 1074169 h 1289009"/>
              <a:gd name="connsiteX41" fmla="*/ 0 w 11674071"/>
              <a:gd name="connsiteY41" fmla="*/ 939541 h 1289009"/>
              <a:gd name="connsiteX42" fmla="*/ 0 w 11674071"/>
              <a:gd name="connsiteY42" fmla="*/ 804912 h 1289009"/>
              <a:gd name="connsiteX43" fmla="*/ 0 w 11674071"/>
              <a:gd name="connsiteY43" fmla="*/ 670284 h 1289009"/>
              <a:gd name="connsiteX44" fmla="*/ 0 w 11674071"/>
              <a:gd name="connsiteY44" fmla="*/ 535655 h 1289009"/>
              <a:gd name="connsiteX45" fmla="*/ 0 w 11674071"/>
              <a:gd name="connsiteY45" fmla="*/ 409620 h 1289009"/>
              <a:gd name="connsiteX46" fmla="*/ 0 w 11674071"/>
              <a:gd name="connsiteY46" fmla="*/ 214839 h 12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CF80F81-58CB-9625-05C3-5C0BAEF725D5}"/>
              </a:ext>
            </a:extLst>
          </p:cNvPr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>
              <a:extLst>
                <a:ext uri="{FF2B5EF4-FFF2-40B4-BE49-F238E27FC236}">
                  <a16:creationId xmlns:a16="http://schemas.microsoft.com/office/drawing/2014/main" id="{EF529A0E-51A7-561F-51EB-F9BEA44097AD}"/>
                </a:ext>
              </a:extLst>
            </p:cNvPr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ED04B436-CD5C-9DE0-5F6D-A01639E9FDA2}"/>
                </a:ext>
              </a:extLst>
            </p:cNvPr>
            <p:cNvSpPr txBox="1"/>
            <p:nvPr/>
          </p:nvSpPr>
          <p:spPr>
            <a:xfrm flipH="1">
              <a:off x="7920829" y="4471483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solidFill>
                    <a:srgbClr val="1D191A"/>
                  </a:solidFill>
                </a:rPr>
                <a:t>Em có thể duy trì quan hệ với bạn bằng cách rủ bạn cùng học cùng chơi. </a:t>
              </a:r>
              <a:endParaRPr lang="en-US" sz="3000" b="1" dirty="0">
                <a:solidFill>
                  <a:srgbClr val="1D191A"/>
                </a:solidFill>
                <a:latin typeface="+mn-lt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933E8BB-0CFA-4556-22DE-0382CA19B8A3}"/>
              </a:ext>
            </a:extLst>
          </p:cNvPr>
          <p:cNvGrpSpPr/>
          <p:nvPr/>
        </p:nvGrpSpPr>
        <p:grpSpPr>
          <a:xfrm>
            <a:off x="849179" y="1737973"/>
            <a:ext cx="4787522" cy="3526872"/>
            <a:chOff x="590417" y="-116289"/>
            <a:chExt cx="4787522" cy="3526872"/>
          </a:xfrm>
        </p:grpSpPr>
        <p:sp>
          <p:nvSpPr>
            <p:cNvPr id="6" name="Hình chữ nhật: Góc Tròn 15">
              <a:extLst>
                <a:ext uri="{FF2B5EF4-FFF2-40B4-BE49-F238E27FC236}">
                  <a16:creationId xmlns:a16="http://schemas.microsoft.com/office/drawing/2014/main" id="{37325CBE-E7C4-B80D-0CEE-4F47748E3710}"/>
                </a:ext>
              </a:extLst>
            </p:cNvPr>
            <p:cNvSpPr/>
            <p:nvPr/>
          </p:nvSpPr>
          <p:spPr>
            <a:xfrm>
              <a:off x="590417" y="633968"/>
              <a:ext cx="4787522" cy="2776615"/>
            </a:xfrm>
            <a:custGeom>
              <a:avLst/>
              <a:gdLst>
                <a:gd name="connsiteX0" fmla="*/ 0 w 4787522"/>
                <a:gd name="connsiteY0" fmla="*/ 462778 h 2776615"/>
                <a:gd name="connsiteX1" fmla="*/ 382230 w 4787522"/>
                <a:gd name="connsiteY1" fmla="*/ 0 h 2776615"/>
                <a:gd name="connsiteX2" fmla="*/ 784536 w 4787522"/>
                <a:gd name="connsiteY2" fmla="*/ 0 h 2776615"/>
                <a:gd name="connsiteX3" fmla="*/ 1066150 w 4787522"/>
                <a:gd name="connsiteY3" fmla="*/ 0 h 2776615"/>
                <a:gd name="connsiteX4" fmla="*/ 1387995 w 4787522"/>
                <a:gd name="connsiteY4" fmla="*/ 0 h 2776615"/>
                <a:gd name="connsiteX5" fmla="*/ 1669609 w 4787522"/>
                <a:gd name="connsiteY5" fmla="*/ 0 h 2776615"/>
                <a:gd name="connsiteX6" fmla="*/ 2112146 w 4787522"/>
                <a:gd name="connsiteY6" fmla="*/ 0 h 2776615"/>
                <a:gd name="connsiteX7" fmla="*/ 2594913 w 4787522"/>
                <a:gd name="connsiteY7" fmla="*/ 0 h 2776615"/>
                <a:gd name="connsiteX8" fmla="*/ 2876528 w 4787522"/>
                <a:gd name="connsiteY8" fmla="*/ 0 h 2776615"/>
                <a:gd name="connsiteX9" fmla="*/ 3198372 w 4787522"/>
                <a:gd name="connsiteY9" fmla="*/ 0 h 2776615"/>
                <a:gd name="connsiteX10" fmla="*/ 3640909 w 4787522"/>
                <a:gd name="connsiteY10" fmla="*/ 0 h 2776615"/>
                <a:gd name="connsiteX11" fmla="*/ 4002984 w 4787522"/>
                <a:gd name="connsiteY11" fmla="*/ 0 h 2776615"/>
                <a:gd name="connsiteX12" fmla="*/ 4405290 w 4787522"/>
                <a:gd name="connsiteY12" fmla="*/ 0 h 2776615"/>
                <a:gd name="connsiteX13" fmla="*/ 4787522 w 4787522"/>
                <a:gd name="connsiteY13" fmla="*/ 462778 h 2776615"/>
                <a:gd name="connsiteX14" fmla="*/ 4787522 w 4787522"/>
                <a:gd name="connsiteY14" fmla="*/ 962564 h 2776615"/>
                <a:gd name="connsiteX15" fmla="*/ 4787522 w 4787522"/>
                <a:gd name="connsiteY15" fmla="*/ 1369796 h 2776615"/>
                <a:gd name="connsiteX16" fmla="*/ 4787522 w 4787522"/>
                <a:gd name="connsiteY16" fmla="*/ 1777029 h 2776615"/>
                <a:gd name="connsiteX17" fmla="*/ 4787522 w 4787522"/>
                <a:gd name="connsiteY17" fmla="*/ 2313836 h 2776615"/>
                <a:gd name="connsiteX18" fmla="*/ 4405290 w 4787522"/>
                <a:gd name="connsiteY18" fmla="*/ 2776615 h 2776615"/>
                <a:gd name="connsiteX19" fmla="*/ 4083445 w 4787522"/>
                <a:gd name="connsiteY19" fmla="*/ 2776615 h 2776615"/>
                <a:gd name="connsiteX20" fmla="*/ 3600678 w 4787522"/>
                <a:gd name="connsiteY20" fmla="*/ 2776615 h 2776615"/>
                <a:gd name="connsiteX21" fmla="*/ 3198372 w 4787522"/>
                <a:gd name="connsiteY21" fmla="*/ 2776615 h 2776615"/>
                <a:gd name="connsiteX22" fmla="*/ 2755835 w 4787522"/>
                <a:gd name="connsiteY22" fmla="*/ 2776615 h 2776615"/>
                <a:gd name="connsiteX23" fmla="*/ 2393760 w 4787522"/>
                <a:gd name="connsiteY23" fmla="*/ 2776615 h 2776615"/>
                <a:gd name="connsiteX24" fmla="*/ 1951223 w 4787522"/>
                <a:gd name="connsiteY24" fmla="*/ 2776615 h 2776615"/>
                <a:gd name="connsiteX25" fmla="*/ 1669609 w 4787522"/>
                <a:gd name="connsiteY25" fmla="*/ 2776615 h 2776615"/>
                <a:gd name="connsiteX26" fmla="*/ 1387995 w 4787522"/>
                <a:gd name="connsiteY26" fmla="*/ 2776615 h 2776615"/>
                <a:gd name="connsiteX27" fmla="*/ 945458 w 4787522"/>
                <a:gd name="connsiteY27" fmla="*/ 2776615 h 2776615"/>
                <a:gd name="connsiteX28" fmla="*/ 382230 w 4787522"/>
                <a:gd name="connsiteY28" fmla="*/ 2776615 h 2776615"/>
                <a:gd name="connsiteX29" fmla="*/ 0 w 4787522"/>
                <a:gd name="connsiteY29" fmla="*/ 2313836 h 2776615"/>
                <a:gd name="connsiteX30" fmla="*/ 0 w 4787522"/>
                <a:gd name="connsiteY30" fmla="*/ 1814050 h 2776615"/>
                <a:gd name="connsiteX31" fmla="*/ 0 w 4787522"/>
                <a:gd name="connsiteY31" fmla="*/ 1314265 h 2776615"/>
                <a:gd name="connsiteX32" fmla="*/ 0 w 4787522"/>
                <a:gd name="connsiteY32" fmla="*/ 907032 h 2776615"/>
                <a:gd name="connsiteX33" fmla="*/ 0 w 4787522"/>
                <a:gd name="connsiteY33" fmla="*/ 462778 h 2776615"/>
                <a:gd name="connsiteX0" fmla="*/ 0 w 4787522"/>
                <a:gd name="connsiteY0" fmla="*/ 462778 h 2776615"/>
                <a:gd name="connsiteX1" fmla="*/ 382230 w 4787522"/>
                <a:gd name="connsiteY1" fmla="*/ 0 h 2776615"/>
                <a:gd name="connsiteX2" fmla="*/ 704075 w 4787522"/>
                <a:gd name="connsiteY2" fmla="*/ 0 h 2776615"/>
                <a:gd name="connsiteX3" fmla="*/ 1025919 w 4787522"/>
                <a:gd name="connsiteY3" fmla="*/ 0 h 2776615"/>
                <a:gd name="connsiteX4" fmla="*/ 1468456 w 4787522"/>
                <a:gd name="connsiteY4" fmla="*/ 0 h 2776615"/>
                <a:gd name="connsiteX5" fmla="*/ 1951223 w 4787522"/>
                <a:gd name="connsiteY5" fmla="*/ 0 h 2776615"/>
                <a:gd name="connsiteX6" fmla="*/ 2353529 w 4787522"/>
                <a:gd name="connsiteY6" fmla="*/ 0 h 2776615"/>
                <a:gd name="connsiteX7" fmla="*/ 2715605 w 4787522"/>
                <a:gd name="connsiteY7" fmla="*/ 0 h 2776615"/>
                <a:gd name="connsiteX8" fmla="*/ 2997219 w 4787522"/>
                <a:gd name="connsiteY8" fmla="*/ 0 h 2776615"/>
                <a:gd name="connsiteX9" fmla="*/ 3399525 w 4787522"/>
                <a:gd name="connsiteY9" fmla="*/ 0 h 2776615"/>
                <a:gd name="connsiteX10" fmla="*/ 3801832 w 4787522"/>
                <a:gd name="connsiteY10" fmla="*/ 0 h 2776615"/>
                <a:gd name="connsiteX11" fmla="*/ 4405290 w 4787522"/>
                <a:gd name="connsiteY11" fmla="*/ 0 h 2776615"/>
                <a:gd name="connsiteX12" fmla="*/ 4787522 w 4787522"/>
                <a:gd name="connsiteY12" fmla="*/ 462778 h 2776615"/>
                <a:gd name="connsiteX13" fmla="*/ 4787522 w 4787522"/>
                <a:gd name="connsiteY13" fmla="*/ 888521 h 2776615"/>
                <a:gd name="connsiteX14" fmla="*/ 4787522 w 4787522"/>
                <a:gd name="connsiteY14" fmla="*/ 1332775 h 2776615"/>
                <a:gd name="connsiteX15" fmla="*/ 4787522 w 4787522"/>
                <a:gd name="connsiteY15" fmla="*/ 1758519 h 2776615"/>
                <a:gd name="connsiteX16" fmla="*/ 4787522 w 4787522"/>
                <a:gd name="connsiteY16" fmla="*/ 2313836 h 2776615"/>
                <a:gd name="connsiteX17" fmla="*/ 4405290 w 4787522"/>
                <a:gd name="connsiteY17" fmla="*/ 2776615 h 2776615"/>
                <a:gd name="connsiteX18" fmla="*/ 3922523 w 4787522"/>
                <a:gd name="connsiteY18" fmla="*/ 2776615 h 2776615"/>
                <a:gd name="connsiteX19" fmla="*/ 3439756 w 4787522"/>
                <a:gd name="connsiteY19" fmla="*/ 2776615 h 2776615"/>
                <a:gd name="connsiteX20" fmla="*/ 3117911 w 4787522"/>
                <a:gd name="connsiteY20" fmla="*/ 2776615 h 2776615"/>
                <a:gd name="connsiteX21" fmla="*/ 2675374 w 4787522"/>
                <a:gd name="connsiteY21" fmla="*/ 2776615 h 2776615"/>
                <a:gd name="connsiteX22" fmla="*/ 2393760 w 4787522"/>
                <a:gd name="connsiteY22" fmla="*/ 2776615 h 2776615"/>
                <a:gd name="connsiteX23" fmla="*/ 1910992 w 4787522"/>
                <a:gd name="connsiteY23" fmla="*/ 2776615 h 2776615"/>
                <a:gd name="connsiteX24" fmla="*/ 1508687 w 4787522"/>
                <a:gd name="connsiteY24" fmla="*/ 2776615 h 2776615"/>
                <a:gd name="connsiteX25" fmla="*/ 1066150 w 4787522"/>
                <a:gd name="connsiteY25" fmla="*/ 2776615 h 2776615"/>
                <a:gd name="connsiteX26" fmla="*/ 382230 w 4787522"/>
                <a:gd name="connsiteY26" fmla="*/ 2776615 h 2776615"/>
                <a:gd name="connsiteX27" fmla="*/ 0 w 4787522"/>
                <a:gd name="connsiteY27" fmla="*/ 2313836 h 2776615"/>
                <a:gd name="connsiteX28" fmla="*/ 0 w 4787522"/>
                <a:gd name="connsiteY28" fmla="*/ 1906603 h 2776615"/>
                <a:gd name="connsiteX29" fmla="*/ 0 w 4787522"/>
                <a:gd name="connsiteY29" fmla="*/ 1499371 h 2776615"/>
                <a:gd name="connsiteX30" fmla="*/ 0 w 4787522"/>
                <a:gd name="connsiteY30" fmla="*/ 1073627 h 2776615"/>
                <a:gd name="connsiteX31" fmla="*/ 0 w 4787522"/>
                <a:gd name="connsiteY31" fmla="*/ 462778 h 2776615"/>
                <a:gd name="connsiteX0" fmla="*/ 0 w 4787522"/>
                <a:gd name="connsiteY0" fmla="*/ 462778 h 2776615"/>
                <a:gd name="connsiteX1" fmla="*/ 382230 w 4787522"/>
                <a:gd name="connsiteY1" fmla="*/ 0 h 2776615"/>
                <a:gd name="connsiteX2" fmla="*/ 784536 w 4787522"/>
                <a:gd name="connsiteY2" fmla="*/ 0 h 2776615"/>
                <a:gd name="connsiteX3" fmla="*/ 1066150 w 4787522"/>
                <a:gd name="connsiteY3" fmla="*/ 0 h 2776615"/>
                <a:gd name="connsiteX4" fmla="*/ 1387995 w 4787522"/>
                <a:gd name="connsiteY4" fmla="*/ 0 h 2776615"/>
                <a:gd name="connsiteX5" fmla="*/ 1669609 w 4787522"/>
                <a:gd name="connsiteY5" fmla="*/ 0 h 2776615"/>
                <a:gd name="connsiteX6" fmla="*/ 2112146 w 4787522"/>
                <a:gd name="connsiteY6" fmla="*/ 0 h 2776615"/>
                <a:gd name="connsiteX7" fmla="*/ 2594913 w 4787522"/>
                <a:gd name="connsiteY7" fmla="*/ 0 h 2776615"/>
                <a:gd name="connsiteX8" fmla="*/ 2876528 w 4787522"/>
                <a:gd name="connsiteY8" fmla="*/ 0 h 2776615"/>
                <a:gd name="connsiteX9" fmla="*/ 3198372 w 4787522"/>
                <a:gd name="connsiteY9" fmla="*/ 0 h 2776615"/>
                <a:gd name="connsiteX10" fmla="*/ 3640909 w 4787522"/>
                <a:gd name="connsiteY10" fmla="*/ 0 h 2776615"/>
                <a:gd name="connsiteX11" fmla="*/ 4002984 w 4787522"/>
                <a:gd name="connsiteY11" fmla="*/ 0 h 2776615"/>
                <a:gd name="connsiteX12" fmla="*/ 4405290 w 4787522"/>
                <a:gd name="connsiteY12" fmla="*/ 0 h 2776615"/>
                <a:gd name="connsiteX13" fmla="*/ 4787522 w 4787522"/>
                <a:gd name="connsiteY13" fmla="*/ 462778 h 2776615"/>
                <a:gd name="connsiteX14" fmla="*/ 4787522 w 4787522"/>
                <a:gd name="connsiteY14" fmla="*/ 962564 h 2776615"/>
                <a:gd name="connsiteX15" fmla="*/ 4787522 w 4787522"/>
                <a:gd name="connsiteY15" fmla="*/ 1369796 h 2776615"/>
                <a:gd name="connsiteX16" fmla="*/ 4787522 w 4787522"/>
                <a:gd name="connsiteY16" fmla="*/ 1777029 h 2776615"/>
                <a:gd name="connsiteX17" fmla="*/ 4787522 w 4787522"/>
                <a:gd name="connsiteY17" fmla="*/ 2313836 h 2776615"/>
                <a:gd name="connsiteX18" fmla="*/ 4405290 w 4787522"/>
                <a:gd name="connsiteY18" fmla="*/ 2776615 h 2776615"/>
                <a:gd name="connsiteX19" fmla="*/ 4083445 w 4787522"/>
                <a:gd name="connsiteY19" fmla="*/ 2776615 h 2776615"/>
                <a:gd name="connsiteX20" fmla="*/ 3600678 w 4787522"/>
                <a:gd name="connsiteY20" fmla="*/ 2776615 h 2776615"/>
                <a:gd name="connsiteX21" fmla="*/ 3198372 w 4787522"/>
                <a:gd name="connsiteY21" fmla="*/ 2776615 h 2776615"/>
                <a:gd name="connsiteX22" fmla="*/ 2755835 w 4787522"/>
                <a:gd name="connsiteY22" fmla="*/ 2776615 h 2776615"/>
                <a:gd name="connsiteX23" fmla="*/ 2393760 w 4787522"/>
                <a:gd name="connsiteY23" fmla="*/ 2776615 h 2776615"/>
                <a:gd name="connsiteX24" fmla="*/ 1951223 w 4787522"/>
                <a:gd name="connsiteY24" fmla="*/ 2776615 h 2776615"/>
                <a:gd name="connsiteX25" fmla="*/ 1669609 w 4787522"/>
                <a:gd name="connsiteY25" fmla="*/ 2776615 h 2776615"/>
                <a:gd name="connsiteX26" fmla="*/ 1387995 w 4787522"/>
                <a:gd name="connsiteY26" fmla="*/ 2776615 h 2776615"/>
                <a:gd name="connsiteX27" fmla="*/ 945458 w 4787522"/>
                <a:gd name="connsiteY27" fmla="*/ 2776615 h 2776615"/>
                <a:gd name="connsiteX28" fmla="*/ 382230 w 4787522"/>
                <a:gd name="connsiteY28" fmla="*/ 2776615 h 2776615"/>
                <a:gd name="connsiteX29" fmla="*/ 0 w 4787522"/>
                <a:gd name="connsiteY29" fmla="*/ 2313836 h 2776615"/>
                <a:gd name="connsiteX30" fmla="*/ 0 w 4787522"/>
                <a:gd name="connsiteY30" fmla="*/ 1814050 h 2776615"/>
                <a:gd name="connsiteX31" fmla="*/ 0 w 4787522"/>
                <a:gd name="connsiteY31" fmla="*/ 1314265 h 2776615"/>
                <a:gd name="connsiteX32" fmla="*/ 0 w 4787522"/>
                <a:gd name="connsiteY32" fmla="*/ 907032 h 2776615"/>
                <a:gd name="connsiteX33" fmla="*/ 0 w 4787522"/>
                <a:gd name="connsiteY33" fmla="*/ 462778 h 27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87522" h="2776615" fill="none" extrusionOk="0">
                  <a:moveTo>
                    <a:pt x="0" y="462778"/>
                  </a:moveTo>
                  <a:cubicBezTo>
                    <a:pt x="-40314" y="222682"/>
                    <a:pt x="226073" y="63441"/>
                    <a:pt x="382230" y="0"/>
                  </a:cubicBezTo>
                  <a:cubicBezTo>
                    <a:pt x="543627" y="40981"/>
                    <a:pt x="657640" y="21570"/>
                    <a:pt x="784536" y="0"/>
                  </a:cubicBezTo>
                  <a:cubicBezTo>
                    <a:pt x="873559" y="7674"/>
                    <a:pt x="936049" y="13401"/>
                    <a:pt x="1066150" y="0"/>
                  </a:cubicBezTo>
                  <a:cubicBezTo>
                    <a:pt x="1152066" y="11379"/>
                    <a:pt x="1265914" y="-27005"/>
                    <a:pt x="1387995" y="0"/>
                  </a:cubicBezTo>
                  <a:cubicBezTo>
                    <a:pt x="1508330" y="21375"/>
                    <a:pt x="1576672" y="-16599"/>
                    <a:pt x="1669609" y="0"/>
                  </a:cubicBezTo>
                  <a:cubicBezTo>
                    <a:pt x="1774937" y="-549"/>
                    <a:pt x="1968203" y="25846"/>
                    <a:pt x="2112146" y="0"/>
                  </a:cubicBezTo>
                  <a:cubicBezTo>
                    <a:pt x="2299813" y="-49106"/>
                    <a:pt x="2423527" y="-6909"/>
                    <a:pt x="2594913" y="0"/>
                  </a:cubicBezTo>
                  <a:cubicBezTo>
                    <a:pt x="2746246" y="25818"/>
                    <a:pt x="2788773" y="-13575"/>
                    <a:pt x="2876528" y="0"/>
                  </a:cubicBezTo>
                  <a:cubicBezTo>
                    <a:pt x="2962701" y="32482"/>
                    <a:pt x="3087978" y="-27103"/>
                    <a:pt x="3198372" y="0"/>
                  </a:cubicBezTo>
                  <a:cubicBezTo>
                    <a:pt x="3339865" y="4931"/>
                    <a:pt x="3501881" y="83452"/>
                    <a:pt x="3640909" y="0"/>
                  </a:cubicBezTo>
                  <a:cubicBezTo>
                    <a:pt x="3809108" y="-1406"/>
                    <a:pt x="3910843" y="26265"/>
                    <a:pt x="4002984" y="0"/>
                  </a:cubicBezTo>
                  <a:cubicBezTo>
                    <a:pt x="4139591" y="3526"/>
                    <a:pt x="4233736" y="-25333"/>
                    <a:pt x="4405290" y="0"/>
                  </a:cubicBezTo>
                  <a:cubicBezTo>
                    <a:pt x="4621756" y="-3403"/>
                    <a:pt x="4823791" y="101694"/>
                    <a:pt x="4787522" y="462778"/>
                  </a:cubicBezTo>
                  <a:cubicBezTo>
                    <a:pt x="4798830" y="639319"/>
                    <a:pt x="4773639" y="797953"/>
                    <a:pt x="4787522" y="962564"/>
                  </a:cubicBezTo>
                  <a:cubicBezTo>
                    <a:pt x="4768578" y="1175368"/>
                    <a:pt x="4780675" y="1220749"/>
                    <a:pt x="4787522" y="1369796"/>
                  </a:cubicBezTo>
                  <a:cubicBezTo>
                    <a:pt x="4792275" y="1456394"/>
                    <a:pt x="4774677" y="1626100"/>
                    <a:pt x="4787522" y="1777029"/>
                  </a:cubicBezTo>
                  <a:cubicBezTo>
                    <a:pt x="4767595" y="1925654"/>
                    <a:pt x="4790428" y="2245015"/>
                    <a:pt x="4787522" y="2313836"/>
                  </a:cubicBezTo>
                  <a:cubicBezTo>
                    <a:pt x="4774601" y="2559800"/>
                    <a:pt x="4571145" y="2725790"/>
                    <a:pt x="4405290" y="2776615"/>
                  </a:cubicBezTo>
                  <a:cubicBezTo>
                    <a:pt x="4332246" y="2771099"/>
                    <a:pt x="4192530" y="2782796"/>
                    <a:pt x="4083445" y="2776615"/>
                  </a:cubicBezTo>
                  <a:cubicBezTo>
                    <a:pt x="4052714" y="2758140"/>
                    <a:pt x="3829484" y="2702690"/>
                    <a:pt x="3600678" y="2776615"/>
                  </a:cubicBezTo>
                  <a:cubicBezTo>
                    <a:pt x="3362815" y="2805030"/>
                    <a:pt x="3298864" y="2741412"/>
                    <a:pt x="3198372" y="2776615"/>
                  </a:cubicBezTo>
                  <a:cubicBezTo>
                    <a:pt x="3037806" y="2820411"/>
                    <a:pt x="2973072" y="2780560"/>
                    <a:pt x="2755835" y="2776615"/>
                  </a:cubicBezTo>
                  <a:cubicBezTo>
                    <a:pt x="2540989" y="2748509"/>
                    <a:pt x="2484342" y="2790028"/>
                    <a:pt x="2393760" y="2776615"/>
                  </a:cubicBezTo>
                  <a:cubicBezTo>
                    <a:pt x="2253884" y="2819797"/>
                    <a:pt x="2174228" y="2784337"/>
                    <a:pt x="1951223" y="2776615"/>
                  </a:cubicBezTo>
                  <a:cubicBezTo>
                    <a:pt x="1746984" y="2758303"/>
                    <a:pt x="1758796" y="2794645"/>
                    <a:pt x="1669609" y="2776615"/>
                  </a:cubicBezTo>
                  <a:cubicBezTo>
                    <a:pt x="1603196" y="2748124"/>
                    <a:pt x="1491247" y="2792542"/>
                    <a:pt x="1387995" y="2776615"/>
                  </a:cubicBezTo>
                  <a:cubicBezTo>
                    <a:pt x="1255381" y="2753373"/>
                    <a:pt x="1081817" y="2810240"/>
                    <a:pt x="945458" y="2776615"/>
                  </a:cubicBezTo>
                  <a:cubicBezTo>
                    <a:pt x="754068" y="2788294"/>
                    <a:pt x="613086" y="2803621"/>
                    <a:pt x="382230" y="2776615"/>
                  </a:cubicBezTo>
                  <a:cubicBezTo>
                    <a:pt x="135702" y="2774435"/>
                    <a:pt x="-88482" y="2587048"/>
                    <a:pt x="0" y="2313836"/>
                  </a:cubicBezTo>
                  <a:cubicBezTo>
                    <a:pt x="7152" y="2150645"/>
                    <a:pt x="-28950" y="1947925"/>
                    <a:pt x="0" y="1814050"/>
                  </a:cubicBezTo>
                  <a:cubicBezTo>
                    <a:pt x="-27513" y="1726911"/>
                    <a:pt x="10834" y="1480883"/>
                    <a:pt x="0" y="1314265"/>
                  </a:cubicBezTo>
                  <a:cubicBezTo>
                    <a:pt x="52257" y="1148224"/>
                    <a:pt x="-12914" y="1079800"/>
                    <a:pt x="0" y="907032"/>
                  </a:cubicBezTo>
                  <a:cubicBezTo>
                    <a:pt x="19261" y="747606"/>
                    <a:pt x="-6631" y="675326"/>
                    <a:pt x="0" y="462778"/>
                  </a:cubicBezTo>
                  <a:close/>
                </a:path>
                <a:path w="4787522" h="2776615" stroke="0" extrusionOk="0">
                  <a:moveTo>
                    <a:pt x="0" y="462778"/>
                  </a:moveTo>
                  <a:cubicBezTo>
                    <a:pt x="24915" y="194642"/>
                    <a:pt x="155783" y="-79757"/>
                    <a:pt x="382230" y="0"/>
                  </a:cubicBezTo>
                  <a:cubicBezTo>
                    <a:pt x="481478" y="5492"/>
                    <a:pt x="578342" y="-6676"/>
                    <a:pt x="704075" y="0"/>
                  </a:cubicBezTo>
                  <a:cubicBezTo>
                    <a:pt x="814794" y="-43580"/>
                    <a:pt x="939156" y="-299"/>
                    <a:pt x="1025919" y="0"/>
                  </a:cubicBezTo>
                  <a:cubicBezTo>
                    <a:pt x="1167363" y="30393"/>
                    <a:pt x="1357886" y="1792"/>
                    <a:pt x="1468456" y="0"/>
                  </a:cubicBezTo>
                  <a:cubicBezTo>
                    <a:pt x="1593266" y="-65801"/>
                    <a:pt x="1821747" y="31603"/>
                    <a:pt x="1951223" y="0"/>
                  </a:cubicBezTo>
                  <a:cubicBezTo>
                    <a:pt x="2045307" y="4179"/>
                    <a:pt x="2214407" y="-51729"/>
                    <a:pt x="2353529" y="0"/>
                  </a:cubicBezTo>
                  <a:cubicBezTo>
                    <a:pt x="2511148" y="-9086"/>
                    <a:pt x="2549158" y="-9157"/>
                    <a:pt x="2715605" y="0"/>
                  </a:cubicBezTo>
                  <a:cubicBezTo>
                    <a:pt x="2869429" y="12032"/>
                    <a:pt x="2868346" y="-11465"/>
                    <a:pt x="2997219" y="0"/>
                  </a:cubicBezTo>
                  <a:cubicBezTo>
                    <a:pt x="3096532" y="16223"/>
                    <a:pt x="3185628" y="22604"/>
                    <a:pt x="3399525" y="0"/>
                  </a:cubicBezTo>
                  <a:cubicBezTo>
                    <a:pt x="3591906" y="-1234"/>
                    <a:pt x="3604497" y="-16225"/>
                    <a:pt x="3801832" y="0"/>
                  </a:cubicBezTo>
                  <a:cubicBezTo>
                    <a:pt x="3984150" y="76477"/>
                    <a:pt x="4200507" y="49432"/>
                    <a:pt x="4405290" y="0"/>
                  </a:cubicBezTo>
                  <a:cubicBezTo>
                    <a:pt x="4586699" y="-91834"/>
                    <a:pt x="4748019" y="300080"/>
                    <a:pt x="4787522" y="462778"/>
                  </a:cubicBezTo>
                  <a:cubicBezTo>
                    <a:pt x="4776085" y="654178"/>
                    <a:pt x="4801969" y="677796"/>
                    <a:pt x="4787522" y="888521"/>
                  </a:cubicBezTo>
                  <a:cubicBezTo>
                    <a:pt x="4794171" y="1101976"/>
                    <a:pt x="4796578" y="1149689"/>
                    <a:pt x="4787522" y="1332775"/>
                  </a:cubicBezTo>
                  <a:cubicBezTo>
                    <a:pt x="4752064" y="1451953"/>
                    <a:pt x="4784148" y="1646219"/>
                    <a:pt x="4787522" y="1758519"/>
                  </a:cubicBezTo>
                  <a:cubicBezTo>
                    <a:pt x="4745221" y="1879012"/>
                    <a:pt x="4777734" y="2149669"/>
                    <a:pt x="4787522" y="2313836"/>
                  </a:cubicBezTo>
                  <a:cubicBezTo>
                    <a:pt x="4790601" y="2596590"/>
                    <a:pt x="4613577" y="2733229"/>
                    <a:pt x="4405290" y="2776615"/>
                  </a:cubicBezTo>
                  <a:cubicBezTo>
                    <a:pt x="4315338" y="2727989"/>
                    <a:pt x="4168324" y="2744874"/>
                    <a:pt x="3922523" y="2776615"/>
                  </a:cubicBezTo>
                  <a:cubicBezTo>
                    <a:pt x="3679096" y="2765572"/>
                    <a:pt x="3642672" y="2762326"/>
                    <a:pt x="3439756" y="2776615"/>
                  </a:cubicBezTo>
                  <a:cubicBezTo>
                    <a:pt x="3246757" y="2790828"/>
                    <a:pt x="3255604" y="2770685"/>
                    <a:pt x="3117911" y="2776615"/>
                  </a:cubicBezTo>
                  <a:cubicBezTo>
                    <a:pt x="2982182" y="2806263"/>
                    <a:pt x="2896417" y="2765321"/>
                    <a:pt x="2675374" y="2776615"/>
                  </a:cubicBezTo>
                  <a:cubicBezTo>
                    <a:pt x="2470715" y="2766245"/>
                    <a:pt x="2482244" y="2769904"/>
                    <a:pt x="2393760" y="2776615"/>
                  </a:cubicBezTo>
                  <a:cubicBezTo>
                    <a:pt x="2271449" y="2764259"/>
                    <a:pt x="2063532" y="2735761"/>
                    <a:pt x="1910992" y="2776615"/>
                  </a:cubicBezTo>
                  <a:cubicBezTo>
                    <a:pt x="1743705" y="2752582"/>
                    <a:pt x="1642361" y="2803548"/>
                    <a:pt x="1508687" y="2776615"/>
                  </a:cubicBezTo>
                  <a:cubicBezTo>
                    <a:pt x="1355532" y="2787238"/>
                    <a:pt x="1283163" y="2784950"/>
                    <a:pt x="1066150" y="2776615"/>
                  </a:cubicBezTo>
                  <a:cubicBezTo>
                    <a:pt x="938784" y="2671667"/>
                    <a:pt x="590377" y="2754463"/>
                    <a:pt x="382230" y="2776615"/>
                  </a:cubicBezTo>
                  <a:cubicBezTo>
                    <a:pt x="223240" y="2795749"/>
                    <a:pt x="-96673" y="2668154"/>
                    <a:pt x="0" y="2313836"/>
                  </a:cubicBezTo>
                  <a:cubicBezTo>
                    <a:pt x="38239" y="2230045"/>
                    <a:pt x="-31818" y="2043623"/>
                    <a:pt x="0" y="1906603"/>
                  </a:cubicBezTo>
                  <a:cubicBezTo>
                    <a:pt x="-7332" y="1720555"/>
                    <a:pt x="8549" y="1643309"/>
                    <a:pt x="0" y="1499371"/>
                  </a:cubicBezTo>
                  <a:cubicBezTo>
                    <a:pt x="8189" y="1337986"/>
                    <a:pt x="14991" y="1266973"/>
                    <a:pt x="0" y="1073627"/>
                  </a:cubicBezTo>
                  <a:cubicBezTo>
                    <a:pt x="14302" y="936755"/>
                    <a:pt x="28502" y="619550"/>
                    <a:pt x="0" y="462778"/>
                  </a:cubicBezTo>
                  <a:close/>
                </a:path>
                <a:path w="4787522" h="2776615" fill="none" stroke="0" extrusionOk="0">
                  <a:moveTo>
                    <a:pt x="0" y="462778"/>
                  </a:moveTo>
                  <a:cubicBezTo>
                    <a:pt x="-9986" y="236764"/>
                    <a:pt x="165444" y="30057"/>
                    <a:pt x="382230" y="0"/>
                  </a:cubicBezTo>
                  <a:cubicBezTo>
                    <a:pt x="554496" y="33214"/>
                    <a:pt x="695185" y="2364"/>
                    <a:pt x="784536" y="0"/>
                  </a:cubicBezTo>
                  <a:cubicBezTo>
                    <a:pt x="881308" y="4137"/>
                    <a:pt x="945053" y="-8945"/>
                    <a:pt x="1066150" y="0"/>
                  </a:cubicBezTo>
                  <a:cubicBezTo>
                    <a:pt x="1191668" y="16211"/>
                    <a:pt x="1245604" y="-9126"/>
                    <a:pt x="1387995" y="0"/>
                  </a:cubicBezTo>
                  <a:cubicBezTo>
                    <a:pt x="1512744" y="11863"/>
                    <a:pt x="1549554" y="-7279"/>
                    <a:pt x="1669609" y="0"/>
                  </a:cubicBezTo>
                  <a:cubicBezTo>
                    <a:pt x="1783400" y="29879"/>
                    <a:pt x="1925875" y="-32081"/>
                    <a:pt x="2112146" y="0"/>
                  </a:cubicBezTo>
                  <a:cubicBezTo>
                    <a:pt x="2308155" y="-5863"/>
                    <a:pt x="2447642" y="-44006"/>
                    <a:pt x="2594913" y="0"/>
                  </a:cubicBezTo>
                  <a:cubicBezTo>
                    <a:pt x="2745172" y="34510"/>
                    <a:pt x="2783123" y="-19113"/>
                    <a:pt x="2876528" y="0"/>
                  </a:cubicBezTo>
                  <a:cubicBezTo>
                    <a:pt x="2979881" y="808"/>
                    <a:pt x="3051185" y="-8295"/>
                    <a:pt x="3198372" y="0"/>
                  </a:cubicBezTo>
                  <a:cubicBezTo>
                    <a:pt x="3303573" y="15396"/>
                    <a:pt x="3509930" y="28842"/>
                    <a:pt x="3640909" y="0"/>
                  </a:cubicBezTo>
                  <a:cubicBezTo>
                    <a:pt x="3740762" y="-17976"/>
                    <a:pt x="3847151" y="1581"/>
                    <a:pt x="4002984" y="0"/>
                  </a:cubicBezTo>
                  <a:cubicBezTo>
                    <a:pt x="4113342" y="8771"/>
                    <a:pt x="4215936" y="-22078"/>
                    <a:pt x="4405290" y="0"/>
                  </a:cubicBezTo>
                  <a:cubicBezTo>
                    <a:pt x="4562122" y="51540"/>
                    <a:pt x="4761702" y="174502"/>
                    <a:pt x="4787522" y="462778"/>
                  </a:cubicBezTo>
                  <a:cubicBezTo>
                    <a:pt x="4829819" y="570100"/>
                    <a:pt x="4791284" y="729076"/>
                    <a:pt x="4787522" y="962564"/>
                  </a:cubicBezTo>
                  <a:cubicBezTo>
                    <a:pt x="4769663" y="1179423"/>
                    <a:pt x="4764896" y="1241432"/>
                    <a:pt x="4787522" y="1369796"/>
                  </a:cubicBezTo>
                  <a:cubicBezTo>
                    <a:pt x="4795369" y="1482591"/>
                    <a:pt x="4840726" y="1679418"/>
                    <a:pt x="4787522" y="1777029"/>
                  </a:cubicBezTo>
                  <a:cubicBezTo>
                    <a:pt x="4754115" y="1909828"/>
                    <a:pt x="4761488" y="2187467"/>
                    <a:pt x="4787522" y="2313836"/>
                  </a:cubicBezTo>
                  <a:cubicBezTo>
                    <a:pt x="4817644" y="2574837"/>
                    <a:pt x="4587328" y="2784187"/>
                    <a:pt x="4405290" y="2776615"/>
                  </a:cubicBezTo>
                  <a:cubicBezTo>
                    <a:pt x="4329340" y="2789752"/>
                    <a:pt x="4196854" y="2784022"/>
                    <a:pt x="4083445" y="2776615"/>
                  </a:cubicBezTo>
                  <a:cubicBezTo>
                    <a:pt x="4025164" y="2806429"/>
                    <a:pt x="3857142" y="2757249"/>
                    <a:pt x="3600678" y="2776615"/>
                  </a:cubicBezTo>
                  <a:cubicBezTo>
                    <a:pt x="3371942" y="2797730"/>
                    <a:pt x="3332777" y="2762342"/>
                    <a:pt x="3198372" y="2776615"/>
                  </a:cubicBezTo>
                  <a:cubicBezTo>
                    <a:pt x="3061740" y="2788544"/>
                    <a:pt x="2954209" y="2805518"/>
                    <a:pt x="2755835" y="2776615"/>
                  </a:cubicBezTo>
                  <a:cubicBezTo>
                    <a:pt x="2552268" y="2748751"/>
                    <a:pt x="2486641" y="2773029"/>
                    <a:pt x="2393760" y="2776615"/>
                  </a:cubicBezTo>
                  <a:cubicBezTo>
                    <a:pt x="2285585" y="2778894"/>
                    <a:pt x="2146654" y="2784996"/>
                    <a:pt x="1951223" y="2776615"/>
                  </a:cubicBezTo>
                  <a:cubicBezTo>
                    <a:pt x="1740990" y="2758538"/>
                    <a:pt x="1754419" y="2786981"/>
                    <a:pt x="1669609" y="2776615"/>
                  </a:cubicBezTo>
                  <a:cubicBezTo>
                    <a:pt x="1597127" y="2746546"/>
                    <a:pt x="1465190" y="2776245"/>
                    <a:pt x="1387995" y="2776615"/>
                  </a:cubicBezTo>
                  <a:cubicBezTo>
                    <a:pt x="1248488" y="2794016"/>
                    <a:pt x="1136886" y="2801654"/>
                    <a:pt x="945458" y="2776615"/>
                  </a:cubicBezTo>
                  <a:cubicBezTo>
                    <a:pt x="751234" y="2780883"/>
                    <a:pt x="672421" y="2763688"/>
                    <a:pt x="382230" y="2776615"/>
                  </a:cubicBezTo>
                  <a:cubicBezTo>
                    <a:pt x="198119" y="2779023"/>
                    <a:pt x="-79303" y="2545328"/>
                    <a:pt x="0" y="2313836"/>
                  </a:cubicBezTo>
                  <a:cubicBezTo>
                    <a:pt x="10921" y="2194881"/>
                    <a:pt x="-6276" y="1934166"/>
                    <a:pt x="0" y="1814050"/>
                  </a:cubicBezTo>
                  <a:cubicBezTo>
                    <a:pt x="32817" y="1666579"/>
                    <a:pt x="-17050" y="1489264"/>
                    <a:pt x="0" y="1314265"/>
                  </a:cubicBezTo>
                  <a:cubicBezTo>
                    <a:pt x="32672" y="1170277"/>
                    <a:pt x="-9699" y="1067313"/>
                    <a:pt x="0" y="907032"/>
                  </a:cubicBezTo>
                  <a:cubicBezTo>
                    <a:pt x="18309" y="757434"/>
                    <a:pt x="-2319" y="623868"/>
                    <a:pt x="0" y="462778"/>
                  </a:cubicBezTo>
                  <a:close/>
                </a:path>
                <a:path w="4787522" h="2776615" fill="none" stroke="0" extrusionOk="0">
                  <a:moveTo>
                    <a:pt x="0" y="462778"/>
                  </a:moveTo>
                  <a:cubicBezTo>
                    <a:pt x="23831" y="255709"/>
                    <a:pt x="186162" y="3904"/>
                    <a:pt x="382230" y="0"/>
                  </a:cubicBezTo>
                  <a:cubicBezTo>
                    <a:pt x="541477" y="40621"/>
                    <a:pt x="670422" y="5784"/>
                    <a:pt x="784536" y="0"/>
                  </a:cubicBezTo>
                  <a:cubicBezTo>
                    <a:pt x="872360" y="4928"/>
                    <a:pt x="949273" y="-4679"/>
                    <a:pt x="1066150" y="0"/>
                  </a:cubicBezTo>
                  <a:cubicBezTo>
                    <a:pt x="1179532" y="24339"/>
                    <a:pt x="1263759" y="-19834"/>
                    <a:pt x="1387995" y="0"/>
                  </a:cubicBezTo>
                  <a:cubicBezTo>
                    <a:pt x="1517064" y="6188"/>
                    <a:pt x="1563386" y="-12075"/>
                    <a:pt x="1669609" y="0"/>
                  </a:cubicBezTo>
                  <a:cubicBezTo>
                    <a:pt x="1778547" y="15705"/>
                    <a:pt x="1932643" y="-6001"/>
                    <a:pt x="2112146" y="0"/>
                  </a:cubicBezTo>
                  <a:cubicBezTo>
                    <a:pt x="2303274" y="-25702"/>
                    <a:pt x="2441168" y="-51384"/>
                    <a:pt x="2594913" y="0"/>
                  </a:cubicBezTo>
                  <a:cubicBezTo>
                    <a:pt x="2749566" y="36939"/>
                    <a:pt x="2781694" y="-12243"/>
                    <a:pt x="2876528" y="0"/>
                  </a:cubicBezTo>
                  <a:cubicBezTo>
                    <a:pt x="2969415" y="12624"/>
                    <a:pt x="3057862" y="-16123"/>
                    <a:pt x="3198372" y="0"/>
                  </a:cubicBezTo>
                  <a:cubicBezTo>
                    <a:pt x="3335121" y="3227"/>
                    <a:pt x="3507701" y="63736"/>
                    <a:pt x="3640909" y="0"/>
                  </a:cubicBezTo>
                  <a:cubicBezTo>
                    <a:pt x="3779052" y="-11370"/>
                    <a:pt x="3882332" y="14799"/>
                    <a:pt x="4002984" y="0"/>
                  </a:cubicBezTo>
                  <a:cubicBezTo>
                    <a:pt x="4113717" y="17471"/>
                    <a:pt x="4233361" y="-47771"/>
                    <a:pt x="4405290" y="0"/>
                  </a:cubicBezTo>
                  <a:cubicBezTo>
                    <a:pt x="4591768" y="9341"/>
                    <a:pt x="4792895" y="138773"/>
                    <a:pt x="4787522" y="462778"/>
                  </a:cubicBezTo>
                  <a:cubicBezTo>
                    <a:pt x="4805260" y="585023"/>
                    <a:pt x="4812703" y="772116"/>
                    <a:pt x="4787522" y="962564"/>
                  </a:cubicBezTo>
                  <a:cubicBezTo>
                    <a:pt x="4763793" y="1181820"/>
                    <a:pt x="4774190" y="1228042"/>
                    <a:pt x="4787522" y="1369796"/>
                  </a:cubicBezTo>
                  <a:cubicBezTo>
                    <a:pt x="4811781" y="1469608"/>
                    <a:pt x="4803328" y="1649161"/>
                    <a:pt x="4787522" y="1777029"/>
                  </a:cubicBezTo>
                  <a:cubicBezTo>
                    <a:pt x="4773995" y="1902742"/>
                    <a:pt x="4777474" y="2212014"/>
                    <a:pt x="4787522" y="2313836"/>
                  </a:cubicBezTo>
                  <a:cubicBezTo>
                    <a:pt x="4771168" y="2573500"/>
                    <a:pt x="4555365" y="2737017"/>
                    <a:pt x="4405290" y="2776615"/>
                  </a:cubicBezTo>
                  <a:cubicBezTo>
                    <a:pt x="4327215" y="2781944"/>
                    <a:pt x="4196930" y="2781642"/>
                    <a:pt x="4083445" y="2776615"/>
                  </a:cubicBezTo>
                  <a:cubicBezTo>
                    <a:pt x="4022918" y="2773445"/>
                    <a:pt x="3865724" y="2719323"/>
                    <a:pt x="3600678" y="2776615"/>
                  </a:cubicBezTo>
                  <a:cubicBezTo>
                    <a:pt x="3374841" y="2800425"/>
                    <a:pt x="3319205" y="2758931"/>
                    <a:pt x="3198372" y="2776615"/>
                  </a:cubicBezTo>
                  <a:cubicBezTo>
                    <a:pt x="3048405" y="2795144"/>
                    <a:pt x="2959103" y="2796355"/>
                    <a:pt x="2755835" y="2776615"/>
                  </a:cubicBezTo>
                  <a:cubicBezTo>
                    <a:pt x="2548545" y="2757438"/>
                    <a:pt x="2492584" y="2784554"/>
                    <a:pt x="2393760" y="2776615"/>
                  </a:cubicBezTo>
                  <a:cubicBezTo>
                    <a:pt x="2257890" y="2803227"/>
                    <a:pt x="2189576" y="2790010"/>
                    <a:pt x="1951223" y="2776615"/>
                  </a:cubicBezTo>
                  <a:cubicBezTo>
                    <a:pt x="1744736" y="2757098"/>
                    <a:pt x="1757615" y="2786185"/>
                    <a:pt x="1669609" y="2776615"/>
                  </a:cubicBezTo>
                  <a:cubicBezTo>
                    <a:pt x="1602735" y="2743387"/>
                    <a:pt x="1484074" y="2781034"/>
                    <a:pt x="1387995" y="2776615"/>
                  </a:cubicBezTo>
                  <a:cubicBezTo>
                    <a:pt x="1273236" y="2765095"/>
                    <a:pt x="1101572" y="2833119"/>
                    <a:pt x="945458" y="2776615"/>
                  </a:cubicBezTo>
                  <a:cubicBezTo>
                    <a:pt x="757665" y="2756539"/>
                    <a:pt x="641746" y="2784788"/>
                    <a:pt x="382230" y="2776615"/>
                  </a:cubicBezTo>
                  <a:cubicBezTo>
                    <a:pt x="204972" y="2791746"/>
                    <a:pt x="-94551" y="2562416"/>
                    <a:pt x="0" y="2313836"/>
                  </a:cubicBezTo>
                  <a:cubicBezTo>
                    <a:pt x="1931" y="2160215"/>
                    <a:pt x="2737" y="1940692"/>
                    <a:pt x="0" y="1814050"/>
                  </a:cubicBezTo>
                  <a:cubicBezTo>
                    <a:pt x="4474" y="1687843"/>
                    <a:pt x="-32968" y="1456388"/>
                    <a:pt x="0" y="1314265"/>
                  </a:cubicBezTo>
                  <a:cubicBezTo>
                    <a:pt x="43130" y="1157854"/>
                    <a:pt x="-13472" y="1067013"/>
                    <a:pt x="0" y="907032"/>
                  </a:cubicBezTo>
                  <a:cubicBezTo>
                    <a:pt x="33402" y="748204"/>
                    <a:pt x="-1664" y="663868"/>
                    <a:pt x="0" y="462778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5175125"/>
                        <a:gd name="connsiteY0" fmla="*/ 462778 h 2776615"/>
                        <a:gd name="connsiteX1" fmla="*/ 413176 w 5175125"/>
                        <a:gd name="connsiteY1" fmla="*/ 0 h 2776615"/>
                        <a:gd name="connsiteX2" fmla="*/ 848053 w 5175125"/>
                        <a:gd name="connsiteY2" fmla="*/ 0 h 2776615"/>
                        <a:gd name="connsiteX3" fmla="*/ 1152467 w 5175125"/>
                        <a:gd name="connsiteY3" fmla="*/ 0 h 2776615"/>
                        <a:gd name="connsiteX4" fmla="*/ 1500369 w 5175125"/>
                        <a:gd name="connsiteY4" fmla="*/ 0 h 2776615"/>
                        <a:gd name="connsiteX5" fmla="*/ 1804783 w 5175125"/>
                        <a:gd name="connsiteY5" fmla="*/ 0 h 2776615"/>
                        <a:gd name="connsiteX6" fmla="*/ 2283148 w 5175125"/>
                        <a:gd name="connsiteY6" fmla="*/ 0 h 2776615"/>
                        <a:gd name="connsiteX7" fmla="*/ 2805001 w 5175125"/>
                        <a:gd name="connsiteY7" fmla="*/ 0 h 2776615"/>
                        <a:gd name="connsiteX8" fmla="*/ 3109415 w 5175125"/>
                        <a:gd name="connsiteY8" fmla="*/ 0 h 2776615"/>
                        <a:gd name="connsiteX9" fmla="*/ 3457316 w 5175125"/>
                        <a:gd name="connsiteY9" fmla="*/ 0 h 2776615"/>
                        <a:gd name="connsiteX10" fmla="*/ 3935681 w 5175125"/>
                        <a:gd name="connsiteY10" fmla="*/ 0 h 2776615"/>
                        <a:gd name="connsiteX11" fmla="*/ 4327071 w 5175125"/>
                        <a:gd name="connsiteY11" fmla="*/ 0 h 2776615"/>
                        <a:gd name="connsiteX12" fmla="*/ 4761948 w 5175125"/>
                        <a:gd name="connsiteY12" fmla="*/ 0 h 2776615"/>
                        <a:gd name="connsiteX13" fmla="*/ 5175125 w 5175125"/>
                        <a:gd name="connsiteY13" fmla="*/ 462778 h 2776615"/>
                        <a:gd name="connsiteX14" fmla="*/ 5175125 w 5175125"/>
                        <a:gd name="connsiteY14" fmla="*/ 962564 h 2776615"/>
                        <a:gd name="connsiteX15" fmla="*/ 5175125 w 5175125"/>
                        <a:gd name="connsiteY15" fmla="*/ 1369796 h 2776615"/>
                        <a:gd name="connsiteX16" fmla="*/ 5175125 w 5175125"/>
                        <a:gd name="connsiteY16" fmla="*/ 1777029 h 2776615"/>
                        <a:gd name="connsiteX17" fmla="*/ 5175125 w 5175125"/>
                        <a:gd name="connsiteY17" fmla="*/ 2313836 h 2776615"/>
                        <a:gd name="connsiteX18" fmla="*/ 4761948 w 5175125"/>
                        <a:gd name="connsiteY18" fmla="*/ 2776615 h 2776615"/>
                        <a:gd name="connsiteX19" fmla="*/ 4414046 w 5175125"/>
                        <a:gd name="connsiteY19" fmla="*/ 2776615 h 2776615"/>
                        <a:gd name="connsiteX20" fmla="*/ 3892193 w 5175125"/>
                        <a:gd name="connsiteY20" fmla="*/ 2776615 h 2776615"/>
                        <a:gd name="connsiteX21" fmla="*/ 3457316 w 5175125"/>
                        <a:gd name="connsiteY21" fmla="*/ 2776615 h 2776615"/>
                        <a:gd name="connsiteX22" fmla="*/ 2978951 w 5175125"/>
                        <a:gd name="connsiteY22" fmla="*/ 2776615 h 2776615"/>
                        <a:gd name="connsiteX23" fmla="*/ 2587562 w 5175125"/>
                        <a:gd name="connsiteY23" fmla="*/ 2776615 h 2776615"/>
                        <a:gd name="connsiteX24" fmla="*/ 2109197 w 5175125"/>
                        <a:gd name="connsiteY24" fmla="*/ 2776615 h 2776615"/>
                        <a:gd name="connsiteX25" fmla="*/ 1804783 w 5175125"/>
                        <a:gd name="connsiteY25" fmla="*/ 2776615 h 2776615"/>
                        <a:gd name="connsiteX26" fmla="*/ 1500369 w 5175125"/>
                        <a:gd name="connsiteY26" fmla="*/ 2776615 h 2776615"/>
                        <a:gd name="connsiteX27" fmla="*/ 1022004 w 5175125"/>
                        <a:gd name="connsiteY27" fmla="*/ 2776615 h 2776615"/>
                        <a:gd name="connsiteX28" fmla="*/ 413176 w 5175125"/>
                        <a:gd name="connsiteY28" fmla="*/ 2776615 h 2776615"/>
                        <a:gd name="connsiteX29" fmla="*/ 0 w 5175125"/>
                        <a:gd name="connsiteY29" fmla="*/ 2313836 h 2776615"/>
                        <a:gd name="connsiteX30" fmla="*/ 0 w 5175125"/>
                        <a:gd name="connsiteY30" fmla="*/ 1814050 h 2776615"/>
                        <a:gd name="connsiteX31" fmla="*/ 0 w 5175125"/>
                        <a:gd name="connsiteY31" fmla="*/ 1314265 h 2776615"/>
                        <a:gd name="connsiteX32" fmla="*/ 0 w 5175125"/>
                        <a:gd name="connsiteY32" fmla="*/ 907032 h 2776615"/>
                        <a:gd name="connsiteX33" fmla="*/ 0 w 5175125"/>
                        <a:gd name="connsiteY33" fmla="*/ 462778 h 2776615"/>
                        <a:gd name="connsiteX0" fmla="*/ 0 w 5175125"/>
                        <a:gd name="connsiteY0" fmla="*/ 462778 h 2776615"/>
                        <a:gd name="connsiteX1" fmla="*/ 413176 w 5175125"/>
                        <a:gd name="connsiteY1" fmla="*/ 0 h 2776615"/>
                        <a:gd name="connsiteX2" fmla="*/ 761078 w 5175125"/>
                        <a:gd name="connsiteY2" fmla="*/ 0 h 2776615"/>
                        <a:gd name="connsiteX3" fmla="*/ 1108979 w 5175125"/>
                        <a:gd name="connsiteY3" fmla="*/ 0 h 2776615"/>
                        <a:gd name="connsiteX4" fmla="*/ 1587344 w 5175125"/>
                        <a:gd name="connsiteY4" fmla="*/ 0 h 2776615"/>
                        <a:gd name="connsiteX5" fmla="*/ 2109197 w 5175125"/>
                        <a:gd name="connsiteY5" fmla="*/ 0 h 2776615"/>
                        <a:gd name="connsiteX6" fmla="*/ 2544074 w 5175125"/>
                        <a:gd name="connsiteY6" fmla="*/ 0 h 2776615"/>
                        <a:gd name="connsiteX7" fmla="*/ 2935464 w 5175125"/>
                        <a:gd name="connsiteY7" fmla="*/ 0 h 2776615"/>
                        <a:gd name="connsiteX8" fmla="*/ 3239878 w 5175125"/>
                        <a:gd name="connsiteY8" fmla="*/ 0 h 2776615"/>
                        <a:gd name="connsiteX9" fmla="*/ 3674755 w 5175125"/>
                        <a:gd name="connsiteY9" fmla="*/ 0 h 2776615"/>
                        <a:gd name="connsiteX10" fmla="*/ 4109633 w 5175125"/>
                        <a:gd name="connsiteY10" fmla="*/ 0 h 2776615"/>
                        <a:gd name="connsiteX11" fmla="*/ 4761948 w 5175125"/>
                        <a:gd name="connsiteY11" fmla="*/ 0 h 2776615"/>
                        <a:gd name="connsiteX12" fmla="*/ 5175125 w 5175125"/>
                        <a:gd name="connsiteY12" fmla="*/ 462778 h 2776615"/>
                        <a:gd name="connsiteX13" fmla="*/ 5175125 w 5175125"/>
                        <a:gd name="connsiteY13" fmla="*/ 888521 h 2776615"/>
                        <a:gd name="connsiteX14" fmla="*/ 5175125 w 5175125"/>
                        <a:gd name="connsiteY14" fmla="*/ 1332775 h 2776615"/>
                        <a:gd name="connsiteX15" fmla="*/ 5175125 w 5175125"/>
                        <a:gd name="connsiteY15" fmla="*/ 1758519 h 2776615"/>
                        <a:gd name="connsiteX16" fmla="*/ 5175125 w 5175125"/>
                        <a:gd name="connsiteY16" fmla="*/ 2313836 h 2776615"/>
                        <a:gd name="connsiteX17" fmla="*/ 4761948 w 5175125"/>
                        <a:gd name="connsiteY17" fmla="*/ 2776615 h 2776615"/>
                        <a:gd name="connsiteX18" fmla="*/ 4240095 w 5175125"/>
                        <a:gd name="connsiteY18" fmla="*/ 2776615 h 2776615"/>
                        <a:gd name="connsiteX19" fmla="*/ 3718243 w 5175125"/>
                        <a:gd name="connsiteY19" fmla="*/ 2776615 h 2776615"/>
                        <a:gd name="connsiteX20" fmla="*/ 3370341 w 5175125"/>
                        <a:gd name="connsiteY20" fmla="*/ 2776615 h 2776615"/>
                        <a:gd name="connsiteX21" fmla="*/ 2891976 w 5175125"/>
                        <a:gd name="connsiteY21" fmla="*/ 2776615 h 2776615"/>
                        <a:gd name="connsiteX22" fmla="*/ 2587562 w 5175125"/>
                        <a:gd name="connsiteY22" fmla="*/ 2776615 h 2776615"/>
                        <a:gd name="connsiteX23" fmla="*/ 2065709 w 5175125"/>
                        <a:gd name="connsiteY23" fmla="*/ 2776615 h 2776615"/>
                        <a:gd name="connsiteX24" fmla="*/ 1630832 w 5175125"/>
                        <a:gd name="connsiteY24" fmla="*/ 2776615 h 2776615"/>
                        <a:gd name="connsiteX25" fmla="*/ 1152467 w 5175125"/>
                        <a:gd name="connsiteY25" fmla="*/ 2776615 h 2776615"/>
                        <a:gd name="connsiteX26" fmla="*/ 413176 w 5175125"/>
                        <a:gd name="connsiteY26" fmla="*/ 2776615 h 2776615"/>
                        <a:gd name="connsiteX27" fmla="*/ 0 w 5175125"/>
                        <a:gd name="connsiteY27" fmla="*/ 2313836 h 2776615"/>
                        <a:gd name="connsiteX28" fmla="*/ 0 w 5175125"/>
                        <a:gd name="connsiteY28" fmla="*/ 1906603 h 2776615"/>
                        <a:gd name="connsiteX29" fmla="*/ 0 w 5175125"/>
                        <a:gd name="connsiteY29" fmla="*/ 1499371 h 2776615"/>
                        <a:gd name="connsiteX30" fmla="*/ 0 w 5175125"/>
                        <a:gd name="connsiteY30" fmla="*/ 1073627 h 2776615"/>
                        <a:gd name="connsiteX31" fmla="*/ 0 w 5175125"/>
                        <a:gd name="connsiteY31" fmla="*/ 462778 h 2776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175125" h="2776615" fill="none" extrusionOk="0">
                          <a:moveTo>
                            <a:pt x="0" y="462778"/>
                          </a:moveTo>
                          <a:cubicBezTo>
                            <a:pt x="-20092" y="240435"/>
                            <a:pt x="208146" y="40733"/>
                            <a:pt x="413176" y="0"/>
                          </a:cubicBezTo>
                          <a:cubicBezTo>
                            <a:pt x="585801" y="17774"/>
                            <a:pt x="725808" y="-815"/>
                            <a:pt x="848053" y="0"/>
                          </a:cubicBezTo>
                          <a:cubicBezTo>
                            <a:pt x="947668" y="8796"/>
                            <a:pt x="1016436" y="8354"/>
                            <a:pt x="1152467" y="0"/>
                          </a:cubicBezTo>
                          <a:cubicBezTo>
                            <a:pt x="1268611" y="4381"/>
                            <a:pt x="1367947" y="-22256"/>
                            <a:pt x="1500369" y="0"/>
                          </a:cubicBezTo>
                          <a:cubicBezTo>
                            <a:pt x="1631848" y="20202"/>
                            <a:pt x="1692799" y="-14387"/>
                            <a:pt x="1804783" y="0"/>
                          </a:cubicBezTo>
                          <a:cubicBezTo>
                            <a:pt x="1922497" y="4537"/>
                            <a:pt x="2091668" y="11038"/>
                            <a:pt x="2283148" y="0"/>
                          </a:cubicBezTo>
                          <a:cubicBezTo>
                            <a:pt x="2488959" y="-31084"/>
                            <a:pt x="2639466" y="-18426"/>
                            <a:pt x="2805001" y="0"/>
                          </a:cubicBezTo>
                          <a:cubicBezTo>
                            <a:pt x="2966928" y="25732"/>
                            <a:pt x="3006726" y="-10895"/>
                            <a:pt x="3109415" y="0"/>
                          </a:cubicBezTo>
                          <a:cubicBezTo>
                            <a:pt x="3207771" y="25096"/>
                            <a:pt x="3328301" y="-21673"/>
                            <a:pt x="3457316" y="0"/>
                          </a:cubicBezTo>
                          <a:cubicBezTo>
                            <a:pt x="3606674" y="7456"/>
                            <a:pt x="3793948" y="57129"/>
                            <a:pt x="3935681" y="0"/>
                          </a:cubicBezTo>
                          <a:cubicBezTo>
                            <a:pt x="4095452" y="-11655"/>
                            <a:pt x="4213970" y="11075"/>
                            <a:pt x="4327071" y="0"/>
                          </a:cubicBezTo>
                          <a:cubicBezTo>
                            <a:pt x="4465772" y="8942"/>
                            <a:pt x="4577512" y="-22614"/>
                            <a:pt x="4761948" y="0"/>
                          </a:cubicBezTo>
                          <a:cubicBezTo>
                            <a:pt x="4985616" y="466"/>
                            <a:pt x="5193402" y="150867"/>
                            <a:pt x="5175125" y="462778"/>
                          </a:cubicBezTo>
                          <a:cubicBezTo>
                            <a:pt x="5187857" y="617674"/>
                            <a:pt x="5177790" y="764979"/>
                            <a:pt x="5175125" y="962564"/>
                          </a:cubicBezTo>
                          <a:cubicBezTo>
                            <a:pt x="5156727" y="1183194"/>
                            <a:pt x="5165470" y="1225982"/>
                            <a:pt x="5175125" y="1369796"/>
                          </a:cubicBezTo>
                          <a:cubicBezTo>
                            <a:pt x="5184494" y="1479159"/>
                            <a:pt x="5183797" y="1646121"/>
                            <a:pt x="5175125" y="1777029"/>
                          </a:cubicBezTo>
                          <a:cubicBezTo>
                            <a:pt x="5159638" y="1906177"/>
                            <a:pt x="5172357" y="2223331"/>
                            <a:pt x="5175125" y="2313836"/>
                          </a:cubicBezTo>
                          <a:cubicBezTo>
                            <a:pt x="5171477" y="2562564"/>
                            <a:pt x="4962340" y="2751473"/>
                            <a:pt x="4761948" y="2776615"/>
                          </a:cubicBezTo>
                          <a:cubicBezTo>
                            <a:pt x="4676008" y="2780438"/>
                            <a:pt x="4513597" y="2779938"/>
                            <a:pt x="4414046" y="2776615"/>
                          </a:cubicBezTo>
                          <a:cubicBezTo>
                            <a:pt x="4351462" y="2766057"/>
                            <a:pt x="4129632" y="2737921"/>
                            <a:pt x="3892193" y="2776615"/>
                          </a:cubicBezTo>
                          <a:cubicBezTo>
                            <a:pt x="3655591" y="2803070"/>
                            <a:pt x="3584215" y="2747822"/>
                            <a:pt x="3457316" y="2776615"/>
                          </a:cubicBezTo>
                          <a:cubicBezTo>
                            <a:pt x="3298483" y="2811173"/>
                            <a:pt x="3210730" y="2793204"/>
                            <a:pt x="2978951" y="2776615"/>
                          </a:cubicBezTo>
                          <a:cubicBezTo>
                            <a:pt x="2747353" y="2749921"/>
                            <a:pt x="2695240" y="2785997"/>
                            <a:pt x="2587562" y="2776615"/>
                          </a:cubicBezTo>
                          <a:cubicBezTo>
                            <a:pt x="2451648" y="2798890"/>
                            <a:pt x="2339794" y="2786636"/>
                            <a:pt x="2109197" y="2776615"/>
                          </a:cubicBezTo>
                          <a:cubicBezTo>
                            <a:pt x="1884733" y="2764094"/>
                            <a:pt x="1900742" y="2793943"/>
                            <a:pt x="1804783" y="2776615"/>
                          </a:cubicBezTo>
                          <a:cubicBezTo>
                            <a:pt x="1727972" y="2751282"/>
                            <a:pt x="1597792" y="2782259"/>
                            <a:pt x="1500369" y="2776615"/>
                          </a:cubicBezTo>
                          <a:cubicBezTo>
                            <a:pt x="1386155" y="2766223"/>
                            <a:pt x="1195966" y="2802811"/>
                            <a:pt x="1022004" y="2776615"/>
                          </a:cubicBezTo>
                          <a:cubicBezTo>
                            <a:pt x="818428" y="2767235"/>
                            <a:pt x="689809" y="2789315"/>
                            <a:pt x="413176" y="2776615"/>
                          </a:cubicBezTo>
                          <a:cubicBezTo>
                            <a:pt x="177417" y="2791239"/>
                            <a:pt x="-87172" y="2582186"/>
                            <a:pt x="0" y="2313836"/>
                          </a:cubicBezTo>
                          <a:cubicBezTo>
                            <a:pt x="4977" y="2174127"/>
                            <a:pt x="-16633" y="1932633"/>
                            <a:pt x="0" y="1814050"/>
                          </a:cubicBezTo>
                          <a:cubicBezTo>
                            <a:pt x="-11994" y="1717025"/>
                            <a:pt x="-1859" y="1480025"/>
                            <a:pt x="0" y="1314265"/>
                          </a:cubicBezTo>
                          <a:cubicBezTo>
                            <a:pt x="37158" y="1148961"/>
                            <a:pt x="-9121" y="1069140"/>
                            <a:pt x="0" y="907032"/>
                          </a:cubicBezTo>
                          <a:cubicBezTo>
                            <a:pt x="16993" y="747837"/>
                            <a:pt x="-4942" y="670747"/>
                            <a:pt x="0" y="462778"/>
                          </a:cubicBezTo>
                          <a:close/>
                        </a:path>
                        <a:path w="5175125" h="2776615" stroke="0" extrusionOk="0">
                          <a:moveTo>
                            <a:pt x="0" y="462778"/>
                          </a:moveTo>
                          <a:cubicBezTo>
                            <a:pt x="39384" y="212934"/>
                            <a:pt x="171588" y="-70851"/>
                            <a:pt x="413176" y="0"/>
                          </a:cubicBezTo>
                          <a:cubicBezTo>
                            <a:pt x="501689" y="-5790"/>
                            <a:pt x="633089" y="-635"/>
                            <a:pt x="761078" y="0"/>
                          </a:cubicBezTo>
                          <a:cubicBezTo>
                            <a:pt x="878549" y="-29771"/>
                            <a:pt x="997783" y="-2836"/>
                            <a:pt x="1108979" y="0"/>
                          </a:cubicBezTo>
                          <a:cubicBezTo>
                            <a:pt x="1249853" y="15970"/>
                            <a:pt x="1475280" y="11840"/>
                            <a:pt x="1587344" y="0"/>
                          </a:cubicBezTo>
                          <a:cubicBezTo>
                            <a:pt x="1708132" y="-42879"/>
                            <a:pt x="1972429" y="16415"/>
                            <a:pt x="2109197" y="0"/>
                          </a:cubicBezTo>
                          <a:cubicBezTo>
                            <a:pt x="2216731" y="4257"/>
                            <a:pt x="2381246" y="-20338"/>
                            <a:pt x="2544074" y="0"/>
                          </a:cubicBezTo>
                          <a:cubicBezTo>
                            <a:pt x="2713962" y="-5796"/>
                            <a:pt x="2757672" y="-9878"/>
                            <a:pt x="2935464" y="0"/>
                          </a:cubicBezTo>
                          <a:cubicBezTo>
                            <a:pt x="3104009" y="12790"/>
                            <a:pt x="3102060" y="-9219"/>
                            <a:pt x="3239878" y="0"/>
                          </a:cubicBezTo>
                          <a:cubicBezTo>
                            <a:pt x="3356654" y="12974"/>
                            <a:pt x="3452600" y="8671"/>
                            <a:pt x="3674755" y="0"/>
                          </a:cubicBezTo>
                          <a:cubicBezTo>
                            <a:pt x="3887391" y="-600"/>
                            <a:pt x="3897299" y="-16671"/>
                            <a:pt x="4109633" y="0"/>
                          </a:cubicBezTo>
                          <a:cubicBezTo>
                            <a:pt x="4311855" y="55039"/>
                            <a:pt x="4541137" y="21508"/>
                            <a:pt x="4761948" y="0"/>
                          </a:cubicBezTo>
                          <a:cubicBezTo>
                            <a:pt x="4963637" y="-79072"/>
                            <a:pt x="5155622" y="257360"/>
                            <a:pt x="5175125" y="462778"/>
                          </a:cubicBezTo>
                          <a:cubicBezTo>
                            <a:pt x="5160840" y="659200"/>
                            <a:pt x="5183893" y="677730"/>
                            <a:pt x="5175125" y="888521"/>
                          </a:cubicBezTo>
                          <a:cubicBezTo>
                            <a:pt x="5175178" y="1100263"/>
                            <a:pt x="5188752" y="1161772"/>
                            <a:pt x="5175125" y="1332775"/>
                          </a:cubicBezTo>
                          <a:cubicBezTo>
                            <a:pt x="5149196" y="1473822"/>
                            <a:pt x="5168053" y="1631016"/>
                            <a:pt x="5175125" y="1758519"/>
                          </a:cubicBezTo>
                          <a:cubicBezTo>
                            <a:pt x="5163394" y="1896206"/>
                            <a:pt x="5171308" y="2136819"/>
                            <a:pt x="5175125" y="2313836"/>
                          </a:cubicBezTo>
                          <a:cubicBezTo>
                            <a:pt x="5185629" y="2594938"/>
                            <a:pt x="4979259" y="2745013"/>
                            <a:pt x="4761948" y="2776615"/>
                          </a:cubicBezTo>
                          <a:cubicBezTo>
                            <a:pt x="4658335" y="2741393"/>
                            <a:pt x="4502511" y="2757914"/>
                            <a:pt x="4240095" y="2776615"/>
                          </a:cubicBezTo>
                          <a:cubicBezTo>
                            <a:pt x="3978323" y="2765445"/>
                            <a:pt x="3936560" y="2762592"/>
                            <a:pt x="3718243" y="2776615"/>
                          </a:cubicBezTo>
                          <a:cubicBezTo>
                            <a:pt x="3510521" y="2789490"/>
                            <a:pt x="3518634" y="2773373"/>
                            <a:pt x="3370341" y="2776615"/>
                          </a:cubicBezTo>
                          <a:cubicBezTo>
                            <a:pt x="3223102" y="2795365"/>
                            <a:pt x="3113991" y="2782434"/>
                            <a:pt x="2891976" y="2776615"/>
                          </a:cubicBezTo>
                          <a:cubicBezTo>
                            <a:pt x="2672373" y="2766711"/>
                            <a:pt x="2681585" y="2771601"/>
                            <a:pt x="2587562" y="2776615"/>
                          </a:cubicBezTo>
                          <a:cubicBezTo>
                            <a:pt x="2461382" y="2766673"/>
                            <a:pt x="2248972" y="2751873"/>
                            <a:pt x="2065709" y="2776615"/>
                          </a:cubicBezTo>
                          <a:cubicBezTo>
                            <a:pt x="1872826" y="2773661"/>
                            <a:pt x="1760036" y="2797006"/>
                            <a:pt x="1630832" y="2776615"/>
                          </a:cubicBezTo>
                          <a:cubicBezTo>
                            <a:pt x="1476113" y="2781717"/>
                            <a:pt x="1378004" y="2784682"/>
                            <a:pt x="1152467" y="2776615"/>
                          </a:cubicBezTo>
                          <a:cubicBezTo>
                            <a:pt x="989701" y="2717453"/>
                            <a:pt x="666460" y="2765063"/>
                            <a:pt x="413176" y="2776615"/>
                          </a:cubicBezTo>
                          <a:cubicBezTo>
                            <a:pt x="198465" y="2753756"/>
                            <a:pt x="-64455" y="2620672"/>
                            <a:pt x="0" y="2313836"/>
                          </a:cubicBezTo>
                          <a:cubicBezTo>
                            <a:pt x="23264" y="2226477"/>
                            <a:pt x="-15319" y="2061146"/>
                            <a:pt x="0" y="1906603"/>
                          </a:cubicBezTo>
                          <a:cubicBezTo>
                            <a:pt x="-5040" y="1729021"/>
                            <a:pt x="2979" y="1644417"/>
                            <a:pt x="0" y="1499371"/>
                          </a:cubicBezTo>
                          <a:cubicBezTo>
                            <a:pt x="9131" y="1342519"/>
                            <a:pt x="6593" y="1263084"/>
                            <a:pt x="0" y="1073627"/>
                          </a:cubicBezTo>
                          <a:cubicBezTo>
                            <a:pt x="9006" y="918093"/>
                            <a:pt x="15371" y="608790"/>
                            <a:pt x="0" y="462778"/>
                          </a:cubicBezTo>
                          <a:close/>
                        </a:path>
                        <a:path w="5175125" h="2776615" fill="none" stroke="0" extrusionOk="0">
                          <a:moveTo>
                            <a:pt x="0" y="462778"/>
                          </a:moveTo>
                          <a:cubicBezTo>
                            <a:pt x="4670" y="251232"/>
                            <a:pt x="191323" y="8321"/>
                            <a:pt x="413176" y="0"/>
                          </a:cubicBezTo>
                          <a:cubicBezTo>
                            <a:pt x="584386" y="25428"/>
                            <a:pt x="732486" y="-4663"/>
                            <a:pt x="848053" y="0"/>
                          </a:cubicBezTo>
                          <a:cubicBezTo>
                            <a:pt x="950564" y="3624"/>
                            <a:pt x="1030081" y="-9526"/>
                            <a:pt x="1152467" y="0"/>
                          </a:cubicBezTo>
                          <a:cubicBezTo>
                            <a:pt x="1285862" y="15928"/>
                            <a:pt x="1357623" y="-5051"/>
                            <a:pt x="1500369" y="0"/>
                          </a:cubicBezTo>
                          <a:cubicBezTo>
                            <a:pt x="1637310" y="11111"/>
                            <a:pt x="1676042" y="-7058"/>
                            <a:pt x="1804783" y="0"/>
                          </a:cubicBezTo>
                          <a:cubicBezTo>
                            <a:pt x="1927902" y="39750"/>
                            <a:pt x="2072156" y="-3667"/>
                            <a:pt x="2283148" y="0"/>
                          </a:cubicBezTo>
                          <a:cubicBezTo>
                            <a:pt x="2495440" y="13345"/>
                            <a:pt x="2649778" y="-58820"/>
                            <a:pt x="2805001" y="0"/>
                          </a:cubicBezTo>
                          <a:cubicBezTo>
                            <a:pt x="2963721" y="34828"/>
                            <a:pt x="3000680" y="-12176"/>
                            <a:pt x="3109415" y="0"/>
                          </a:cubicBezTo>
                          <a:cubicBezTo>
                            <a:pt x="3220266" y="-2474"/>
                            <a:pt x="3302453" y="-12110"/>
                            <a:pt x="3457316" y="0"/>
                          </a:cubicBezTo>
                          <a:cubicBezTo>
                            <a:pt x="3586252" y="-7538"/>
                            <a:pt x="3793513" y="56917"/>
                            <a:pt x="3935681" y="0"/>
                          </a:cubicBezTo>
                          <a:cubicBezTo>
                            <a:pt x="4041246" y="-24708"/>
                            <a:pt x="4171296" y="-7476"/>
                            <a:pt x="4327071" y="0"/>
                          </a:cubicBezTo>
                          <a:cubicBezTo>
                            <a:pt x="4447703" y="18707"/>
                            <a:pt x="4583048" y="-26181"/>
                            <a:pt x="4761948" y="0"/>
                          </a:cubicBezTo>
                          <a:cubicBezTo>
                            <a:pt x="4937427" y="20553"/>
                            <a:pt x="5140001" y="156924"/>
                            <a:pt x="5175125" y="462778"/>
                          </a:cubicBezTo>
                          <a:cubicBezTo>
                            <a:pt x="5189662" y="575157"/>
                            <a:pt x="5200673" y="738821"/>
                            <a:pt x="5175125" y="962564"/>
                          </a:cubicBezTo>
                          <a:cubicBezTo>
                            <a:pt x="5155123" y="1188381"/>
                            <a:pt x="5154739" y="1239047"/>
                            <a:pt x="5175125" y="1369796"/>
                          </a:cubicBezTo>
                          <a:cubicBezTo>
                            <a:pt x="5195401" y="1499632"/>
                            <a:pt x="5212809" y="1660718"/>
                            <a:pt x="5175125" y="1777029"/>
                          </a:cubicBezTo>
                          <a:cubicBezTo>
                            <a:pt x="5162553" y="1894551"/>
                            <a:pt x="5153210" y="2179634"/>
                            <a:pt x="5175125" y="2313836"/>
                          </a:cubicBezTo>
                          <a:cubicBezTo>
                            <a:pt x="5176366" y="2571902"/>
                            <a:pt x="4961372" y="2772845"/>
                            <a:pt x="4761948" y="2776615"/>
                          </a:cubicBezTo>
                          <a:cubicBezTo>
                            <a:pt x="4679497" y="2799920"/>
                            <a:pt x="4527257" y="2780344"/>
                            <a:pt x="4414046" y="2776615"/>
                          </a:cubicBezTo>
                          <a:cubicBezTo>
                            <a:pt x="4313728" y="2798372"/>
                            <a:pt x="4159728" y="2736747"/>
                            <a:pt x="3892193" y="2776615"/>
                          </a:cubicBezTo>
                          <a:cubicBezTo>
                            <a:pt x="3647577" y="2798860"/>
                            <a:pt x="3601615" y="2761203"/>
                            <a:pt x="3457316" y="2776615"/>
                          </a:cubicBezTo>
                          <a:cubicBezTo>
                            <a:pt x="3314375" y="2794310"/>
                            <a:pt x="3206686" y="2800799"/>
                            <a:pt x="2978951" y="2776615"/>
                          </a:cubicBezTo>
                          <a:cubicBezTo>
                            <a:pt x="2756220" y="2761251"/>
                            <a:pt x="2701021" y="2774329"/>
                            <a:pt x="2587562" y="2776615"/>
                          </a:cubicBezTo>
                          <a:cubicBezTo>
                            <a:pt x="2454746" y="2778169"/>
                            <a:pt x="2342201" y="2788978"/>
                            <a:pt x="2109197" y="2776615"/>
                          </a:cubicBezTo>
                          <a:cubicBezTo>
                            <a:pt x="1885014" y="2759326"/>
                            <a:pt x="1898067" y="2784711"/>
                            <a:pt x="1804783" y="2776615"/>
                          </a:cubicBezTo>
                          <a:cubicBezTo>
                            <a:pt x="1720615" y="2744606"/>
                            <a:pt x="1603622" y="2770553"/>
                            <a:pt x="1500369" y="2776615"/>
                          </a:cubicBezTo>
                          <a:cubicBezTo>
                            <a:pt x="1370995" y="2774012"/>
                            <a:pt x="1221500" y="2812360"/>
                            <a:pt x="1022004" y="2776615"/>
                          </a:cubicBezTo>
                          <a:cubicBezTo>
                            <a:pt x="819795" y="2755601"/>
                            <a:pt x="705338" y="2776873"/>
                            <a:pt x="413176" y="2776615"/>
                          </a:cubicBezTo>
                          <a:cubicBezTo>
                            <a:pt x="210818" y="2798903"/>
                            <a:pt x="-48577" y="2548349"/>
                            <a:pt x="0" y="2313836"/>
                          </a:cubicBezTo>
                          <a:cubicBezTo>
                            <a:pt x="600" y="2181252"/>
                            <a:pt x="6032" y="1929789"/>
                            <a:pt x="0" y="1814050"/>
                          </a:cubicBezTo>
                          <a:cubicBezTo>
                            <a:pt x="16318" y="1689920"/>
                            <a:pt x="-38141" y="1464578"/>
                            <a:pt x="0" y="1314265"/>
                          </a:cubicBezTo>
                          <a:cubicBezTo>
                            <a:pt x="34157" y="1164792"/>
                            <a:pt x="-11710" y="1063898"/>
                            <a:pt x="0" y="907032"/>
                          </a:cubicBezTo>
                          <a:cubicBezTo>
                            <a:pt x="24703" y="748801"/>
                            <a:pt x="11358" y="633579"/>
                            <a:pt x="0" y="4627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có thể duy trì quan hệ với bạn bằng cách rủ bạn cùng học cùng chơi. </a:t>
              </a:r>
              <a:endParaRPr lang="vi-VN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8AC79F2E-1298-032F-2DFA-3139DCA5A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96F9A5F-1407-F321-33B1-7EB337682E34}"/>
                </a:ext>
              </a:extLst>
            </p:cNvPr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3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A6070498-4BB9-1258-7CC8-4C382A6201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12CF97F-1524-9B84-3F9B-8135D39CD5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F443EA3-A3CD-058A-D165-0C516909CB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6361ABC-21BD-0818-487E-677BBF4CA7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6FB58CD-2F24-7398-7366-544E2A383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D4DBF6B-7AE4-51F7-FE36-7A3C98ACB2E3}"/>
              </a:ext>
            </a:extLst>
          </p:cNvPr>
          <p:cNvGrpSpPr/>
          <p:nvPr/>
        </p:nvGrpSpPr>
        <p:grpSpPr>
          <a:xfrm>
            <a:off x="4850971" y="3688161"/>
            <a:ext cx="3147996" cy="3057087"/>
            <a:chOff x="2800773" y="4137668"/>
            <a:chExt cx="2667594" cy="2590558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73FBDEDD-AB8F-FB07-2D8F-5991065C9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/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7AD8D21-B7DA-8122-478D-4AC94BF163C0}"/>
                </a:ext>
              </a:extLst>
            </p:cNvPr>
            <p:cNvGrpSpPr/>
            <p:nvPr/>
          </p:nvGrpSpPr>
          <p:grpSpPr>
            <a:xfrm>
              <a:off x="3268005" y="5998386"/>
              <a:ext cx="1854861" cy="729840"/>
              <a:chOff x="1812299" y="5389726"/>
              <a:chExt cx="1861731" cy="94029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BAB87DA1-3062-4F4A-D937-6E9FB07BCD5D}"/>
                  </a:ext>
                </a:extLst>
              </p:cNvPr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29DB56BD-2805-DCDA-FD8D-F425FB592088}"/>
                  </a:ext>
                </a:extLst>
              </p:cNvPr>
              <p:cNvSpPr txBox="1"/>
              <p:nvPr/>
            </p:nvSpPr>
            <p:spPr>
              <a:xfrm>
                <a:off x="1833197" y="5476387"/>
                <a:ext cx="18199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3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1" y="474564"/>
            <a:ext cx="11674071" cy="1289009"/>
          </a:xfrm>
          <a:custGeom>
            <a:avLst/>
            <a:gdLst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57291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5318973 w 11674071"/>
              <a:gd name="connsiteY33" fmla="*/ 1289009 h 1289009"/>
              <a:gd name="connsiteX34" fmla="*/ 4861891 w 11674071"/>
              <a:gd name="connsiteY34" fmla="*/ 1289009 h 1289009"/>
              <a:gd name="connsiteX35" fmla="*/ 4367451 w 11674071"/>
              <a:gd name="connsiteY35" fmla="*/ 1289009 h 1289009"/>
              <a:gd name="connsiteX36" fmla="*/ 3776871 w 11674071"/>
              <a:gd name="connsiteY36" fmla="*/ 1289009 h 1289009"/>
              <a:gd name="connsiteX37" fmla="*/ 3282432 w 11674071"/>
              <a:gd name="connsiteY37" fmla="*/ 1289009 h 1289009"/>
              <a:gd name="connsiteX38" fmla="*/ 2595709 w 11674071"/>
              <a:gd name="connsiteY38" fmla="*/ 1289009 h 1289009"/>
              <a:gd name="connsiteX39" fmla="*/ 1716706 w 11674071"/>
              <a:gd name="connsiteY39" fmla="*/ 1289009 h 1289009"/>
              <a:gd name="connsiteX40" fmla="*/ 1029985 w 11674071"/>
              <a:gd name="connsiteY40" fmla="*/ 1289009 h 1289009"/>
              <a:gd name="connsiteX41" fmla="*/ 0 w 11674071"/>
              <a:gd name="connsiteY41" fmla="*/ 1074169 h 1289009"/>
              <a:gd name="connsiteX42" fmla="*/ 0 w 11674071"/>
              <a:gd name="connsiteY42" fmla="*/ 939541 h 1289009"/>
              <a:gd name="connsiteX43" fmla="*/ 0 w 11674071"/>
              <a:gd name="connsiteY43" fmla="*/ 804912 h 1289009"/>
              <a:gd name="connsiteX44" fmla="*/ 0 w 11674071"/>
              <a:gd name="connsiteY44" fmla="*/ 670284 h 1289009"/>
              <a:gd name="connsiteX45" fmla="*/ 0 w 11674071"/>
              <a:gd name="connsiteY45" fmla="*/ 535655 h 1289009"/>
              <a:gd name="connsiteX46" fmla="*/ 0 w 11674071"/>
              <a:gd name="connsiteY46" fmla="*/ 409620 h 1289009"/>
              <a:gd name="connsiteX47" fmla="*/ 0 w 11674071"/>
              <a:gd name="connsiteY47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524424 w 11674071"/>
              <a:gd name="connsiteY2" fmla="*/ 0 h 1289009"/>
              <a:gd name="connsiteX3" fmla="*/ 2018863 w 11674071"/>
              <a:gd name="connsiteY3" fmla="*/ 0 h 1289009"/>
              <a:gd name="connsiteX4" fmla="*/ 2801726 w 11674071"/>
              <a:gd name="connsiteY4" fmla="*/ 0 h 1289009"/>
              <a:gd name="connsiteX5" fmla="*/ 3680730 w 11674071"/>
              <a:gd name="connsiteY5" fmla="*/ 0 h 1289009"/>
              <a:gd name="connsiteX6" fmla="*/ 4367451 w 11674071"/>
              <a:gd name="connsiteY6" fmla="*/ 0 h 1289009"/>
              <a:gd name="connsiteX7" fmla="*/ 4958031 w 11674071"/>
              <a:gd name="connsiteY7" fmla="*/ 0 h 1289009"/>
              <a:gd name="connsiteX8" fmla="*/ 5356330 w 11674071"/>
              <a:gd name="connsiteY8" fmla="*/ 0 h 1289009"/>
              <a:gd name="connsiteX9" fmla="*/ 6043051 w 11674071"/>
              <a:gd name="connsiteY9" fmla="*/ 0 h 1289009"/>
              <a:gd name="connsiteX10" fmla="*/ 6729773 w 11674071"/>
              <a:gd name="connsiteY10" fmla="*/ 0 h 1289009"/>
              <a:gd name="connsiteX11" fmla="*/ 7224213 w 11674071"/>
              <a:gd name="connsiteY11" fmla="*/ 0 h 1289009"/>
              <a:gd name="connsiteX12" fmla="*/ 7622511 w 11674071"/>
              <a:gd name="connsiteY12" fmla="*/ 0 h 1289009"/>
              <a:gd name="connsiteX13" fmla="*/ 8020810 w 11674071"/>
              <a:gd name="connsiteY13" fmla="*/ 0 h 1289009"/>
              <a:gd name="connsiteX14" fmla="*/ 8899812 w 11674071"/>
              <a:gd name="connsiteY14" fmla="*/ 0 h 1289009"/>
              <a:gd name="connsiteX15" fmla="*/ 9490393 w 11674071"/>
              <a:gd name="connsiteY15" fmla="*/ 0 h 1289009"/>
              <a:gd name="connsiteX16" fmla="*/ 9984832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75247 h 1289009"/>
              <a:gd name="connsiteX20" fmla="*/ 11674070 w 11674071"/>
              <a:gd name="connsiteY20" fmla="*/ 535655 h 1289009"/>
              <a:gd name="connsiteX21" fmla="*/ 11674070 w 11674071"/>
              <a:gd name="connsiteY21" fmla="*/ 661691 h 1289009"/>
              <a:gd name="connsiteX22" fmla="*/ 11674070 w 11674071"/>
              <a:gd name="connsiteY22" fmla="*/ 813506 h 1289009"/>
              <a:gd name="connsiteX23" fmla="*/ 11674070 w 11674071"/>
              <a:gd name="connsiteY23" fmla="*/ 93094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10053505 w 11674071"/>
              <a:gd name="connsiteY26" fmla="*/ 1289009 h 1289009"/>
              <a:gd name="connsiteX27" fmla="*/ 9685559 w 11674071"/>
              <a:gd name="connsiteY27" fmla="*/ 1289009 h 1289009"/>
              <a:gd name="connsiteX28" fmla="*/ 9270642 w 11674071"/>
              <a:gd name="connsiteY28" fmla="*/ 1289009 h 1289009"/>
              <a:gd name="connsiteX29" fmla="*/ 8680062 w 11674071"/>
              <a:gd name="connsiteY29" fmla="*/ 1289009 h 1289009"/>
              <a:gd name="connsiteX30" fmla="*/ 7801059 w 11674071"/>
              <a:gd name="connsiteY30" fmla="*/ 1289009 h 1289009"/>
              <a:gd name="connsiteX31" fmla="*/ 7402760 w 11674071"/>
              <a:gd name="connsiteY31" fmla="*/ 1289009 h 1289009"/>
              <a:gd name="connsiteX32" fmla="*/ 6908320 w 11674071"/>
              <a:gd name="connsiteY32" fmla="*/ 1289009 h 1289009"/>
              <a:gd name="connsiteX33" fmla="*/ 6221599 w 11674071"/>
              <a:gd name="connsiteY33" fmla="*/ 1289009 h 1289009"/>
              <a:gd name="connsiteX34" fmla="*/ 5631019 w 11674071"/>
              <a:gd name="connsiteY34" fmla="*/ 1289009 h 1289009"/>
              <a:gd name="connsiteX35" fmla="*/ 5136579 w 11674071"/>
              <a:gd name="connsiteY35" fmla="*/ 1289009 h 1289009"/>
              <a:gd name="connsiteX36" fmla="*/ 4257576 w 11674071"/>
              <a:gd name="connsiteY36" fmla="*/ 1289009 h 1289009"/>
              <a:gd name="connsiteX37" fmla="*/ 3859278 w 11674071"/>
              <a:gd name="connsiteY37" fmla="*/ 1289009 h 1289009"/>
              <a:gd name="connsiteX38" fmla="*/ 3364837 w 11674071"/>
              <a:gd name="connsiteY38" fmla="*/ 1289009 h 1289009"/>
              <a:gd name="connsiteX39" fmla="*/ 2966539 w 11674071"/>
              <a:gd name="connsiteY39" fmla="*/ 1289009 h 1289009"/>
              <a:gd name="connsiteX40" fmla="*/ 2559451 w 11674071"/>
              <a:gd name="connsiteY40" fmla="*/ 1289009 h 1289009"/>
              <a:gd name="connsiteX41" fmla="*/ 2183677 w 11674071"/>
              <a:gd name="connsiteY41" fmla="*/ 1289009 h 1289009"/>
              <a:gd name="connsiteX42" fmla="*/ 1641442 w 11674071"/>
              <a:gd name="connsiteY42" fmla="*/ 1289009 h 1289009"/>
              <a:gd name="connsiteX43" fmla="*/ 1029985 w 11674071"/>
              <a:gd name="connsiteY43" fmla="*/ 1289009 h 1289009"/>
              <a:gd name="connsiteX44" fmla="*/ 0 w 11674071"/>
              <a:gd name="connsiteY44" fmla="*/ 1074169 h 1289009"/>
              <a:gd name="connsiteX45" fmla="*/ 0 w 11674071"/>
              <a:gd name="connsiteY45" fmla="*/ 930948 h 1289009"/>
              <a:gd name="connsiteX46" fmla="*/ 0 w 11674071"/>
              <a:gd name="connsiteY46" fmla="*/ 796319 h 1289009"/>
              <a:gd name="connsiteX47" fmla="*/ 0 w 11674071"/>
              <a:gd name="connsiteY47" fmla="*/ 653097 h 1289009"/>
              <a:gd name="connsiteX48" fmla="*/ 0 w 11674071"/>
              <a:gd name="connsiteY48" fmla="*/ 501282 h 1289009"/>
              <a:gd name="connsiteX49" fmla="*/ 0 w 11674071"/>
              <a:gd name="connsiteY49" fmla="*/ 375247 h 1289009"/>
              <a:gd name="connsiteX50" fmla="*/ 0 w 11674071"/>
              <a:gd name="connsiteY50" fmla="*/ 214839 h 1289009"/>
              <a:gd name="connsiteX0" fmla="*/ 0 w 11674071"/>
              <a:gd name="connsiteY0" fmla="*/ 214839 h 1289009"/>
              <a:gd name="connsiteX1" fmla="*/ 1029985 w 11674071"/>
              <a:gd name="connsiteY1" fmla="*/ 0 h 1289009"/>
              <a:gd name="connsiteX2" fmla="*/ 1620565 w 11674071"/>
              <a:gd name="connsiteY2" fmla="*/ 0 h 1289009"/>
              <a:gd name="connsiteX3" fmla="*/ 2307286 w 11674071"/>
              <a:gd name="connsiteY3" fmla="*/ 0 h 1289009"/>
              <a:gd name="connsiteX4" fmla="*/ 2705585 w 11674071"/>
              <a:gd name="connsiteY4" fmla="*/ 0 h 1289009"/>
              <a:gd name="connsiteX5" fmla="*/ 3392306 w 11674071"/>
              <a:gd name="connsiteY5" fmla="*/ 0 h 1289009"/>
              <a:gd name="connsiteX6" fmla="*/ 4271310 w 11674071"/>
              <a:gd name="connsiteY6" fmla="*/ 0 h 1289009"/>
              <a:gd name="connsiteX7" fmla="*/ 4958031 w 11674071"/>
              <a:gd name="connsiteY7" fmla="*/ 0 h 1289009"/>
              <a:gd name="connsiteX8" fmla="*/ 5365120 w 11674071"/>
              <a:gd name="connsiteY8" fmla="*/ 0 h 1289009"/>
              <a:gd name="connsiteX9" fmla="*/ 5740894 w 11674071"/>
              <a:gd name="connsiteY9" fmla="*/ 0 h 1289009"/>
              <a:gd name="connsiteX10" fmla="*/ 6331474 w 11674071"/>
              <a:gd name="connsiteY10" fmla="*/ 0 h 1289009"/>
              <a:gd name="connsiteX11" fmla="*/ 7114337 w 11674071"/>
              <a:gd name="connsiteY11" fmla="*/ 0 h 1289009"/>
              <a:gd name="connsiteX12" fmla="*/ 7512636 w 11674071"/>
              <a:gd name="connsiteY12" fmla="*/ 0 h 1289009"/>
              <a:gd name="connsiteX13" fmla="*/ 7910934 w 11674071"/>
              <a:gd name="connsiteY13" fmla="*/ 0 h 1289009"/>
              <a:gd name="connsiteX14" fmla="*/ 8693796 w 11674071"/>
              <a:gd name="connsiteY14" fmla="*/ 0 h 1289009"/>
              <a:gd name="connsiteX15" fmla="*/ 9380518 w 11674071"/>
              <a:gd name="connsiteY15" fmla="*/ 0 h 1289009"/>
              <a:gd name="connsiteX16" fmla="*/ 9778816 w 11674071"/>
              <a:gd name="connsiteY16" fmla="*/ 0 h 1289009"/>
              <a:gd name="connsiteX17" fmla="*/ 10644085 w 11674071"/>
              <a:gd name="connsiteY17" fmla="*/ 0 h 1289009"/>
              <a:gd name="connsiteX18" fmla="*/ 11674070 w 11674071"/>
              <a:gd name="connsiteY18" fmla="*/ 214839 h 1289009"/>
              <a:gd name="connsiteX19" fmla="*/ 11674070 w 11674071"/>
              <a:gd name="connsiteY19" fmla="*/ 332280 h 1289009"/>
              <a:gd name="connsiteX20" fmla="*/ 11674070 w 11674071"/>
              <a:gd name="connsiteY20" fmla="*/ 458316 h 1289009"/>
              <a:gd name="connsiteX21" fmla="*/ 11674070 w 11674071"/>
              <a:gd name="connsiteY21" fmla="*/ 610131 h 1289009"/>
              <a:gd name="connsiteX22" fmla="*/ 11674070 w 11674071"/>
              <a:gd name="connsiteY22" fmla="*/ 761946 h 1289009"/>
              <a:gd name="connsiteX23" fmla="*/ 11674070 w 11674071"/>
              <a:gd name="connsiteY23" fmla="*/ 905168 h 1289009"/>
              <a:gd name="connsiteX24" fmla="*/ 11674070 w 11674071"/>
              <a:gd name="connsiteY24" fmla="*/ 1074169 h 1289009"/>
              <a:gd name="connsiteX25" fmla="*/ 10644085 w 11674071"/>
              <a:gd name="connsiteY25" fmla="*/ 1289009 h 1289009"/>
              <a:gd name="connsiteX26" fmla="*/ 9957364 w 11674071"/>
              <a:gd name="connsiteY26" fmla="*/ 1289009 h 1289009"/>
              <a:gd name="connsiteX27" fmla="*/ 9366784 w 11674071"/>
              <a:gd name="connsiteY27" fmla="*/ 1289009 h 1289009"/>
              <a:gd name="connsiteX28" fmla="*/ 8487780 w 11674071"/>
              <a:gd name="connsiteY28" fmla="*/ 1289009 h 1289009"/>
              <a:gd name="connsiteX29" fmla="*/ 7801059 w 11674071"/>
              <a:gd name="connsiteY29" fmla="*/ 1289009 h 1289009"/>
              <a:gd name="connsiteX30" fmla="*/ 7018196 w 11674071"/>
              <a:gd name="connsiteY30" fmla="*/ 1289009 h 1289009"/>
              <a:gd name="connsiteX31" fmla="*/ 6523756 w 11674071"/>
              <a:gd name="connsiteY31" fmla="*/ 1289009 h 1289009"/>
              <a:gd name="connsiteX32" fmla="*/ 5740894 w 11674071"/>
              <a:gd name="connsiteY32" fmla="*/ 1289009 h 1289009"/>
              <a:gd name="connsiteX33" fmla="*/ 4861891 w 11674071"/>
              <a:gd name="connsiteY33" fmla="*/ 1289009 h 1289009"/>
              <a:gd name="connsiteX34" fmla="*/ 4367451 w 11674071"/>
              <a:gd name="connsiteY34" fmla="*/ 1289009 h 1289009"/>
              <a:gd name="connsiteX35" fmla="*/ 3776871 w 11674071"/>
              <a:gd name="connsiteY35" fmla="*/ 1289009 h 1289009"/>
              <a:gd name="connsiteX36" fmla="*/ 3282432 w 11674071"/>
              <a:gd name="connsiteY36" fmla="*/ 1289009 h 1289009"/>
              <a:gd name="connsiteX37" fmla="*/ 2595709 w 11674071"/>
              <a:gd name="connsiteY37" fmla="*/ 1289009 h 1289009"/>
              <a:gd name="connsiteX38" fmla="*/ 1716706 w 11674071"/>
              <a:gd name="connsiteY38" fmla="*/ 1289009 h 1289009"/>
              <a:gd name="connsiteX39" fmla="*/ 1029985 w 11674071"/>
              <a:gd name="connsiteY39" fmla="*/ 1289009 h 1289009"/>
              <a:gd name="connsiteX40" fmla="*/ 0 w 11674071"/>
              <a:gd name="connsiteY40" fmla="*/ 1074169 h 1289009"/>
              <a:gd name="connsiteX41" fmla="*/ 0 w 11674071"/>
              <a:gd name="connsiteY41" fmla="*/ 939541 h 1289009"/>
              <a:gd name="connsiteX42" fmla="*/ 0 w 11674071"/>
              <a:gd name="connsiteY42" fmla="*/ 804912 h 1289009"/>
              <a:gd name="connsiteX43" fmla="*/ 0 w 11674071"/>
              <a:gd name="connsiteY43" fmla="*/ 670284 h 1289009"/>
              <a:gd name="connsiteX44" fmla="*/ 0 w 11674071"/>
              <a:gd name="connsiteY44" fmla="*/ 535655 h 1289009"/>
              <a:gd name="connsiteX45" fmla="*/ 0 w 11674071"/>
              <a:gd name="connsiteY45" fmla="*/ 409620 h 1289009"/>
              <a:gd name="connsiteX46" fmla="*/ 0 w 11674071"/>
              <a:gd name="connsiteY46" fmla="*/ 214839 h 12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74071" h="1289009" fill="none" extrusionOk="0">
                <a:moveTo>
                  <a:pt x="0" y="214839"/>
                </a:moveTo>
                <a:cubicBezTo>
                  <a:pt x="-13612" y="75754"/>
                  <a:pt x="359757" y="-136099"/>
                  <a:pt x="1029985" y="0"/>
                </a:cubicBezTo>
                <a:cubicBezTo>
                  <a:pt x="1239448" y="-22455"/>
                  <a:pt x="1421836" y="-16643"/>
                  <a:pt x="1620565" y="0"/>
                </a:cubicBezTo>
                <a:cubicBezTo>
                  <a:pt x="1872194" y="-12764"/>
                  <a:pt x="2127893" y="-37733"/>
                  <a:pt x="2307286" y="0"/>
                </a:cubicBezTo>
                <a:cubicBezTo>
                  <a:pt x="2493248" y="15063"/>
                  <a:pt x="2616848" y="9726"/>
                  <a:pt x="2705585" y="0"/>
                </a:cubicBezTo>
                <a:cubicBezTo>
                  <a:pt x="2965664" y="-25311"/>
                  <a:pt x="3086973" y="-33902"/>
                  <a:pt x="3392306" y="0"/>
                </a:cubicBezTo>
                <a:cubicBezTo>
                  <a:pt x="3542208" y="-5884"/>
                  <a:pt x="3825949" y="-25848"/>
                  <a:pt x="4271310" y="0"/>
                </a:cubicBezTo>
                <a:cubicBezTo>
                  <a:pt x="4696069" y="-6478"/>
                  <a:pt x="4709539" y="-2884"/>
                  <a:pt x="4958031" y="0"/>
                </a:cubicBezTo>
                <a:cubicBezTo>
                  <a:pt x="5058081" y="-15944"/>
                  <a:pt x="5260807" y="14669"/>
                  <a:pt x="5357291" y="0"/>
                </a:cubicBezTo>
                <a:cubicBezTo>
                  <a:pt x="5435023" y="-241"/>
                  <a:pt x="5584267" y="-572"/>
                  <a:pt x="5740894" y="0"/>
                </a:cubicBezTo>
                <a:cubicBezTo>
                  <a:pt x="5996778" y="-1667"/>
                  <a:pt x="6069066" y="2819"/>
                  <a:pt x="6331474" y="0"/>
                </a:cubicBezTo>
                <a:cubicBezTo>
                  <a:pt x="6639063" y="-38340"/>
                  <a:pt x="6964673" y="17554"/>
                  <a:pt x="7114337" y="0"/>
                </a:cubicBezTo>
                <a:cubicBezTo>
                  <a:pt x="7283102" y="-6661"/>
                  <a:pt x="7329935" y="7494"/>
                  <a:pt x="7512636" y="0"/>
                </a:cubicBezTo>
                <a:cubicBezTo>
                  <a:pt x="7684132" y="-148"/>
                  <a:pt x="7778638" y="6826"/>
                  <a:pt x="7910934" y="0"/>
                </a:cubicBezTo>
                <a:cubicBezTo>
                  <a:pt x="8021378" y="16215"/>
                  <a:pt x="8470915" y="29564"/>
                  <a:pt x="8693796" y="0"/>
                </a:cubicBezTo>
                <a:cubicBezTo>
                  <a:pt x="8867339" y="-19875"/>
                  <a:pt x="9188718" y="35946"/>
                  <a:pt x="9380518" y="0"/>
                </a:cubicBezTo>
                <a:cubicBezTo>
                  <a:pt x="9517098" y="-10567"/>
                  <a:pt x="9698791" y="12979"/>
                  <a:pt x="9778816" y="0"/>
                </a:cubicBezTo>
                <a:cubicBezTo>
                  <a:pt x="9853536" y="25121"/>
                  <a:pt x="10390320" y="44927"/>
                  <a:pt x="10644085" y="0"/>
                </a:cubicBezTo>
                <a:cubicBezTo>
                  <a:pt x="11277734" y="-10960"/>
                  <a:pt x="11697052" y="111752"/>
                  <a:pt x="11674070" y="214839"/>
                </a:cubicBezTo>
                <a:cubicBezTo>
                  <a:pt x="11683507" y="240357"/>
                  <a:pt x="11648513" y="287634"/>
                  <a:pt x="11674070" y="332280"/>
                </a:cubicBezTo>
                <a:cubicBezTo>
                  <a:pt x="11694570" y="379484"/>
                  <a:pt x="11665195" y="415164"/>
                  <a:pt x="11674070" y="458316"/>
                </a:cubicBezTo>
                <a:cubicBezTo>
                  <a:pt x="11685849" y="493949"/>
                  <a:pt x="11689853" y="544568"/>
                  <a:pt x="11674070" y="610131"/>
                </a:cubicBezTo>
                <a:cubicBezTo>
                  <a:pt x="11664229" y="674557"/>
                  <a:pt x="11646035" y="699215"/>
                  <a:pt x="11674070" y="761946"/>
                </a:cubicBezTo>
                <a:cubicBezTo>
                  <a:pt x="11717257" y="820471"/>
                  <a:pt x="11667657" y="853317"/>
                  <a:pt x="11674070" y="905168"/>
                </a:cubicBezTo>
                <a:cubicBezTo>
                  <a:pt x="11672354" y="958847"/>
                  <a:pt x="11668325" y="1015771"/>
                  <a:pt x="11674070" y="1074169"/>
                </a:cubicBezTo>
                <a:cubicBezTo>
                  <a:pt x="11614824" y="1099899"/>
                  <a:pt x="11229276" y="1293217"/>
                  <a:pt x="10644085" y="1289009"/>
                </a:cubicBezTo>
                <a:cubicBezTo>
                  <a:pt x="10480618" y="1306457"/>
                  <a:pt x="10164706" y="1235089"/>
                  <a:pt x="9957364" y="1289009"/>
                </a:cubicBezTo>
                <a:cubicBezTo>
                  <a:pt x="9669441" y="1308627"/>
                  <a:pt x="9606955" y="1285489"/>
                  <a:pt x="9366784" y="1289009"/>
                </a:cubicBezTo>
                <a:cubicBezTo>
                  <a:pt x="9111385" y="1282085"/>
                  <a:pt x="8721104" y="1332998"/>
                  <a:pt x="8487780" y="1289009"/>
                </a:cubicBezTo>
                <a:cubicBezTo>
                  <a:pt x="8200687" y="1310623"/>
                  <a:pt x="8003747" y="1345387"/>
                  <a:pt x="7801059" y="1289009"/>
                </a:cubicBezTo>
                <a:cubicBezTo>
                  <a:pt x="7576299" y="1284227"/>
                  <a:pt x="7262657" y="1351300"/>
                  <a:pt x="7018196" y="1289009"/>
                </a:cubicBezTo>
                <a:cubicBezTo>
                  <a:pt x="6714553" y="1291388"/>
                  <a:pt x="6666177" y="1296086"/>
                  <a:pt x="6523756" y="1289009"/>
                </a:cubicBezTo>
                <a:cubicBezTo>
                  <a:pt x="6426800" y="1286220"/>
                  <a:pt x="5937019" y="1221609"/>
                  <a:pt x="5740894" y="1289009"/>
                </a:cubicBezTo>
                <a:cubicBezTo>
                  <a:pt x="5596890" y="1305133"/>
                  <a:pt x="5511053" y="1303849"/>
                  <a:pt x="5318973" y="1289009"/>
                </a:cubicBezTo>
                <a:cubicBezTo>
                  <a:pt x="5126893" y="1274169"/>
                  <a:pt x="5037773" y="1272755"/>
                  <a:pt x="4861891" y="1289009"/>
                </a:cubicBezTo>
                <a:cubicBezTo>
                  <a:pt x="4697231" y="1265518"/>
                  <a:pt x="4558491" y="1264561"/>
                  <a:pt x="4367451" y="1289009"/>
                </a:cubicBezTo>
                <a:cubicBezTo>
                  <a:pt x="4208874" y="1269811"/>
                  <a:pt x="3928913" y="1256912"/>
                  <a:pt x="3776871" y="1289009"/>
                </a:cubicBezTo>
                <a:cubicBezTo>
                  <a:pt x="3641439" y="1302163"/>
                  <a:pt x="3429720" y="1299535"/>
                  <a:pt x="3282432" y="1289009"/>
                </a:cubicBezTo>
                <a:cubicBezTo>
                  <a:pt x="3059865" y="1227472"/>
                  <a:pt x="2804299" y="1294080"/>
                  <a:pt x="2595709" y="1289009"/>
                </a:cubicBezTo>
                <a:cubicBezTo>
                  <a:pt x="2439923" y="1215068"/>
                  <a:pt x="1931717" y="1371401"/>
                  <a:pt x="1716706" y="1289009"/>
                </a:cubicBezTo>
                <a:cubicBezTo>
                  <a:pt x="1395702" y="1271381"/>
                  <a:pt x="1373222" y="1260555"/>
                  <a:pt x="1029985" y="1289009"/>
                </a:cubicBezTo>
                <a:cubicBezTo>
                  <a:pt x="536892" y="1274111"/>
                  <a:pt x="-12267" y="1169548"/>
                  <a:pt x="0" y="1074169"/>
                </a:cubicBezTo>
                <a:cubicBezTo>
                  <a:pt x="2954" y="1035289"/>
                  <a:pt x="-13592" y="1002019"/>
                  <a:pt x="0" y="939541"/>
                </a:cubicBezTo>
                <a:cubicBezTo>
                  <a:pt x="11474" y="876338"/>
                  <a:pt x="-1111" y="828803"/>
                  <a:pt x="0" y="804912"/>
                </a:cubicBezTo>
                <a:cubicBezTo>
                  <a:pt x="-3292" y="775340"/>
                  <a:pt x="-29796" y="728417"/>
                  <a:pt x="0" y="670284"/>
                </a:cubicBezTo>
                <a:cubicBezTo>
                  <a:pt x="16471" y="629497"/>
                  <a:pt x="36316" y="570009"/>
                  <a:pt x="0" y="535655"/>
                </a:cubicBezTo>
                <a:cubicBezTo>
                  <a:pt x="-53690" y="478595"/>
                  <a:pt x="27337" y="461755"/>
                  <a:pt x="0" y="409620"/>
                </a:cubicBezTo>
                <a:cubicBezTo>
                  <a:pt x="-23607" y="354249"/>
                  <a:pt x="-23582" y="272676"/>
                  <a:pt x="0" y="214839"/>
                </a:cubicBezTo>
                <a:close/>
              </a:path>
              <a:path w="11674071" h="1289009" stroke="0" extrusionOk="0">
                <a:moveTo>
                  <a:pt x="0" y="214839"/>
                </a:moveTo>
                <a:cubicBezTo>
                  <a:pt x="41318" y="89155"/>
                  <a:pt x="462221" y="24426"/>
                  <a:pt x="1029985" y="0"/>
                </a:cubicBezTo>
                <a:cubicBezTo>
                  <a:pt x="1275703" y="10273"/>
                  <a:pt x="1365855" y="-39033"/>
                  <a:pt x="1524424" y="0"/>
                </a:cubicBezTo>
                <a:cubicBezTo>
                  <a:pt x="1680586" y="19351"/>
                  <a:pt x="1932072" y="12447"/>
                  <a:pt x="2018863" y="0"/>
                </a:cubicBezTo>
                <a:cubicBezTo>
                  <a:pt x="2166971" y="26993"/>
                  <a:pt x="2571004" y="-1306"/>
                  <a:pt x="2801726" y="0"/>
                </a:cubicBezTo>
                <a:cubicBezTo>
                  <a:pt x="3025476" y="4781"/>
                  <a:pt x="3536137" y="32733"/>
                  <a:pt x="3680730" y="0"/>
                </a:cubicBezTo>
                <a:cubicBezTo>
                  <a:pt x="3888438" y="-6634"/>
                  <a:pt x="4190706" y="23895"/>
                  <a:pt x="4367451" y="0"/>
                </a:cubicBezTo>
                <a:cubicBezTo>
                  <a:pt x="4633740" y="22336"/>
                  <a:pt x="4753075" y="24751"/>
                  <a:pt x="4958031" y="0"/>
                </a:cubicBezTo>
                <a:cubicBezTo>
                  <a:pt x="5116985" y="-2220"/>
                  <a:pt x="5158221" y="2200"/>
                  <a:pt x="5356330" y="0"/>
                </a:cubicBezTo>
                <a:cubicBezTo>
                  <a:pt x="5573211" y="-21332"/>
                  <a:pt x="5895763" y="7138"/>
                  <a:pt x="6043051" y="0"/>
                </a:cubicBezTo>
                <a:cubicBezTo>
                  <a:pt x="6228383" y="24258"/>
                  <a:pt x="6446291" y="-31391"/>
                  <a:pt x="6729773" y="0"/>
                </a:cubicBezTo>
                <a:cubicBezTo>
                  <a:pt x="6954564" y="-7073"/>
                  <a:pt x="7116650" y="-335"/>
                  <a:pt x="7224213" y="0"/>
                </a:cubicBezTo>
                <a:cubicBezTo>
                  <a:pt x="7351611" y="36656"/>
                  <a:pt x="7465627" y="16477"/>
                  <a:pt x="7622511" y="0"/>
                </a:cubicBezTo>
                <a:cubicBezTo>
                  <a:pt x="7790074" y="7136"/>
                  <a:pt x="7866555" y="1847"/>
                  <a:pt x="8020810" y="0"/>
                </a:cubicBezTo>
                <a:cubicBezTo>
                  <a:pt x="8212739" y="77033"/>
                  <a:pt x="8669436" y="31564"/>
                  <a:pt x="8899812" y="0"/>
                </a:cubicBezTo>
                <a:cubicBezTo>
                  <a:pt x="9106268" y="-19392"/>
                  <a:pt x="9302746" y="-38108"/>
                  <a:pt x="9490393" y="0"/>
                </a:cubicBezTo>
                <a:cubicBezTo>
                  <a:pt x="9700113" y="16142"/>
                  <a:pt x="9872004" y="21817"/>
                  <a:pt x="9984832" y="0"/>
                </a:cubicBezTo>
                <a:cubicBezTo>
                  <a:pt x="10028830" y="-3298"/>
                  <a:pt x="10410701" y="5752"/>
                  <a:pt x="10644085" y="0"/>
                </a:cubicBezTo>
                <a:cubicBezTo>
                  <a:pt x="11256861" y="54717"/>
                  <a:pt x="11582356" y="108859"/>
                  <a:pt x="11674070" y="214839"/>
                </a:cubicBezTo>
                <a:cubicBezTo>
                  <a:pt x="11682272" y="257114"/>
                  <a:pt x="11699029" y="346798"/>
                  <a:pt x="11674070" y="375247"/>
                </a:cubicBezTo>
                <a:cubicBezTo>
                  <a:pt x="11645373" y="410638"/>
                  <a:pt x="11659195" y="468046"/>
                  <a:pt x="11674070" y="535655"/>
                </a:cubicBezTo>
                <a:cubicBezTo>
                  <a:pt x="11695475" y="598713"/>
                  <a:pt x="11667916" y="612975"/>
                  <a:pt x="11674070" y="661691"/>
                </a:cubicBezTo>
                <a:cubicBezTo>
                  <a:pt x="11684079" y="703472"/>
                  <a:pt x="11696501" y="757046"/>
                  <a:pt x="11674070" y="813506"/>
                </a:cubicBezTo>
                <a:cubicBezTo>
                  <a:pt x="11659821" y="873452"/>
                  <a:pt x="11680170" y="898827"/>
                  <a:pt x="11674070" y="930948"/>
                </a:cubicBezTo>
                <a:cubicBezTo>
                  <a:pt x="11670953" y="975527"/>
                  <a:pt x="11672032" y="1017899"/>
                  <a:pt x="11674070" y="1074169"/>
                </a:cubicBezTo>
                <a:cubicBezTo>
                  <a:pt x="11722013" y="1268449"/>
                  <a:pt x="11172368" y="1263653"/>
                  <a:pt x="10644085" y="1289009"/>
                </a:cubicBezTo>
                <a:cubicBezTo>
                  <a:pt x="10477422" y="1310554"/>
                  <a:pt x="10261724" y="1273256"/>
                  <a:pt x="10053505" y="1289009"/>
                </a:cubicBezTo>
                <a:cubicBezTo>
                  <a:pt x="9931126" y="1296290"/>
                  <a:pt x="9836240" y="1290538"/>
                  <a:pt x="9685559" y="1289009"/>
                </a:cubicBezTo>
                <a:cubicBezTo>
                  <a:pt x="9528336" y="1273447"/>
                  <a:pt x="9415155" y="1281814"/>
                  <a:pt x="9270642" y="1289009"/>
                </a:cubicBezTo>
                <a:cubicBezTo>
                  <a:pt x="9033380" y="1303028"/>
                  <a:pt x="8828072" y="1282492"/>
                  <a:pt x="8680062" y="1289009"/>
                </a:cubicBezTo>
                <a:cubicBezTo>
                  <a:pt x="8532466" y="1218787"/>
                  <a:pt x="8143442" y="1298339"/>
                  <a:pt x="7801059" y="1289009"/>
                </a:cubicBezTo>
                <a:cubicBezTo>
                  <a:pt x="7654091" y="1294552"/>
                  <a:pt x="7496084" y="1252895"/>
                  <a:pt x="7402760" y="1289009"/>
                </a:cubicBezTo>
                <a:cubicBezTo>
                  <a:pt x="7188975" y="1290177"/>
                  <a:pt x="7067899" y="1324855"/>
                  <a:pt x="6908320" y="1289009"/>
                </a:cubicBezTo>
                <a:cubicBezTo>
                  <a:pt x="6623670" y="1284279"/>
                  <a:pt x="6459190" y="1268112"/>
                  <a:pt x="6221599" y="1289009"/>
                </a:cubicBezTo>
                <a:cubicBezTo>
                  <a:pt x="5977248" y="1300058"/>
                  <a:pt x="5814243" y="1320873"/>
                  <a:pt x="5631019" y="1289009"/>
                </a:cubicBezTo>
                <a:cubicBezTo>
                  <a:pt x="5411831" y="1295031"/>
                  <a:pt x="5360957" y="1274296"/>
                  <a:pt x="5136579" y="1289009"/>
                </a:cubicBezTo>
                <a:cubicBezTo>
                  <a:pt x="4984036" y="1314302"/>
                  <a:pt x="4653621" y="1336579"/>
                  <a:pt x="4257576" y="1289009"/>
                </a:cubicBezTo>
                <a:cubicBezTo>
                  <a:pt x="3952052" y="1280156"/>
                  <a:pt x="3996076" y="1283580"/>
                  <a:pt x="3859278" y="1289009"/>
                </a:cubicBezTo>
                <a:cubicBezTo>
                  <a:pt x="3713810" y="1276823"/>
                  <a:pt x="3602382" y="1271249"/>
                  <a:pt x="3364837" y="1289009"/>
                </a:cubicBezTo>
                <a:cubicBezTo>
                  <a:pt x="3128876" y="1292720"/>
                  <a:pt x="3142166" y="1289672"/>
                  <a:pt x="2966539" y="1289009"/>
                </a:cubicBezTo>
                <a:cubicBezTo>
                  <a:pt x="2805862" y="1263575"/>
                  <a:pt x="2706680" y="1313167"/>
                  <a:pt x="2559451" y="1289009"/>
                </a:cubicBezTo>
                <a:cubicBezTo>
                  <a:pt x="2405117" y="1276975"/>
                  <a:pt x="2361385" y="1296461"/>
                  <a:pt x="2183677" y="1289009"/>
                </a:cubicBezTo>
                <a:cubicBezTo>
                  <a:pt x="1938059" y="1306027"/>
                  <a:pt x="1751545" y="1313093"/>
                  <a:pt x="1641442" y="1289009"/>
                </a:cubicBezTo>
                <a:cubicBezTo>
                  <a:pt x="1492787" y="1259274"/>
                  <a:pt x="1297271" y="1279124"/>
                  <a:pt x="1029985" y="1289009"/>
                </a:cubicBezTo>
                <a:cubicBezTo>
                  <a:pt x="388429" y="1278220"/>
                  <a:pt x="-3323" y="1223501"/>
                  <a:pt x="0" y="1074169"/>
                </a:cubicBezTo>
                <a:cubicBezTo>
                  <a:pt x="-20280" y="1037073"/>
                  <a:pt x="10591" y="968858"/>
                  <a:pt x="0" y="930948"/>
                </a:cubicBezTo>
                <a:cubicBezTo>
                  <a:pt x="-903" y="900968"/>
                  <a:pt x="27655" y="824451"/>
                  <a:pt x="0" y="796319"/>
                </a:cubicBezTo>
                <a:cubicBezTo>
                  <a:pt x="-20143" y="759257"/>
                  <a:pt x="9170" y="717918"/>
                  <a:pt x="0" y="653097"/>
                </a:cubicBezTo>
                <a:cubicBezTo>
                  <a:pt x="-15150" y="595481"/>
                  <a:pt x="16454" y="565376"/>
                  <a:pt x="0" y="501282"/>
                </a:cubicBezTo>
                <a:cubicBezTo>
                  <a:pt x="-18516" y="433339"/>
                  <a:pt x="3991" y="403435"/>
                  <a:pt x="0" y="375247"/>
                </a:cubicBezTo>
                <a:cubicBezTo>
                  <a:pt x="6639" y="340744"/>
                  <a:pt x="-27841" y="279927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101574" y="213314"/>
                  <a:pt x="456558" y="-23602"/>
                  <a:pt x="1029985" y="0"/>
                </a:cubicBezTo>
                <a:cubicBezTo>
                  <a:pt x="1200146" y="24276"/>
                  <a:pt x="1372424" y="-25161"/>
                  <a:pt x="1620565" y="0"/>
                </a:cubicBezTo>
                <a:cubicBezTo>
                  <a:pt x="1831202" y="30742"/>
                  <a:pt x="2130343" y="-31538"/>
                  <a:pt x="2307286" y="0"/>
                </a:cubicBezTo>
                <a:cubicBezTo>
                  <a:pt x="2489203" y="5215"/>
                  <a:pt x="2520317" y="5202"/>
                  <a:pt x="2705585" y="0"/>
                </a:cubicBezTo>
                <a:cubicBezTo>
                  <a:pt x="3024999" y="1429"/>
                  <a:pt x="3212823" y="-63055"/>
                  <a:pt x="3392306" y="0"/>
                </a:cubicBezTo>
                <a:cubicBezTo>
                  <a:pt x="3562369" y="15761"/>
                  <a:pt x="3880923" y="63324"/>
                  <a:pt x="4271310" y="0"/>
                </a:cubicBezTo>
                <a:cubicBezTo>
                  <a:pt x="4700823" y="-7855"/>
                  <a:pt x="4711490" y="-3365"/>
                  <a:pt x="4958031" y="0"/>
                </a:cubicBezTo>
                <a:cubicBezTo>
                  <a:pt x="5092883" y="-24464"/>
                  <a:pt x="5248156" y="150"/>
                  <a:pt x="5365120" y="0"/>
                </a:cubicBezTo>
                <a:cubicBezTo>
                  <a:pt x="5488549" y="17369"/>
                  <a:pt x="5575251" y="-15033"/>
                  <a:pt x="5740894" y="0"/>
                </a:cubicBezTo>
                <a:cubicBezTo>
                  <a:pt x="5987472" y="8507"/>
                  <a:pt x="6079059" y="-3091"/>
                  <a:pt x="6331474" y="0"/>
                </a:cubicBezTo>
                <a:cubicBezTo>
                  <a:pt x="6633487" y="23790"/>
                  <a:pt x="6937455" y="-32648"/>
                  <a:pt x="7114337" y="0"/>
                </a:cubicBezTo>
                <a:cubicBezTo>
                  <a:pt x="7278153" y="306"/>
                  <a:pt x="7331437" y="-4709"/>
                  <a:pt x="7512636" y="0"/>
                </a:cubicBezTo>
                <a:cubicBezTo>
                  <a:pt x="7712906" y="19430"/>
                  <a:pt x="7808889" y="13142"/>
                  <a:pt x="7910934" y="0"/>
                </a:cubicBezTo>
                <a:cubicBezTo>
                  <a:pt x="8042085" y="23308"/>
                  <a:pt x="8554462" y="-20147"/>
                  <a:pt x="8693796" y="0"/>
                </a:cubicBezTo>
                <a:cubicBezTo>
                  <a:pt x="8872290" y="-2864"/>
                  <a:pt x="9255282" y="12396"/>
                  <a:pt x="9380518" y="0"/>
                </a:cubicBezTo>
                <a:cubicBezTo>
                  <a:pt x="9539355" y="13964"/>
                  <a:pt x="9639751" y="-5904"/>
                  <a:pt x="9778816" y="0"/>
                </a:cubicBezTo>
                <a:cubicBezTo>
                  <a:pt x="9870920" y="-5147"/>
                  <a:pt x="10426090" y="43709"/>
                  <a:pt x="10644085" y="0"/>
                </a:cubicBezTo>
                <a:cubicBezTo>
                  <a:pt x="11232995" y="-5049"/>
                  <a:pt x="11720622" y="120210"/>
                  <a:pt x="11674070" y="214839"/>
                </a:cubicBezTo>
                <a:cubicBezTo>
                  <a:pt x="11683121" y="250256"/>
                  <a:pt x="11651431" y="273796"/>
                  <a:pt x="11674070" y="332280"/>
                </a:cubicBezTo>
                <a:cubicBezTo>
                  <a:pt x="11694624" y="386784"/>
                  <a:pt x="11676747" y="411244"/>
                  <a:pt x="11674070" y="458316"/>
                </a:cubicBezTo>
                <a:cubicBezTo>
                  <a:pt x="11689984" y="489648"/>
                  <a:pt x="11702405" y="550577"/>
                  <a:pt x="11674070" y="610131"/>
                </a:cubicBezTo>
                <a:cubicBezTo>
                  <a:pt x="11653306" y="668323"/>
                  <a:pt x="11641508" y="695774"/>
                  <a:pt x="11674070" y="761946"/>
                </a:cubicBezTo>
                <a:cubicBezTo>
                  <a:pt x="11703856" y="825535"/>
                  <a:pt x="11679384" y="856307"/>
                  <a:pt x="11674070" y="905168"/>
                </a:cubicBezTo>
                <a:cubicBezTo>
                  <a:pt x="11673568" y="963108"/>
                  <a:pt x="11666714" y="1018931"/>
                  <a:pt x="11674070" y="1074169"/>
                </a:cubicBezTo>
                <a:cubicBezTo>
                  <a:pt x="11709122" y="1127009"/>
                  <a:pt x="11357752" y="1345104"/>
                  <a:pt x="10644085" y="1289009"/>
                </a:cubicBezTo>
                <a:cubicBezTo>
                  <a:pt x="10380920" y="1293920"/>
                  <a:pt x="10132424" y="1321689"/>
                  <a:pt x="9957364" y="1289009"/>
                </a:cubicBezTo>
                <a:cubicBezTo>
                  <a:pt x="9663255" y="1316823"/>
                  <a:pt x="9587448" y="1284016"/>
                  <a:pt x="9366784" y="1289009"/>
                </a:cubicBezTo>
                <a:cubicBezTo>
                  <a:pt x="9132459" y="1204374"/>
                  <a:pt x="8723004" y="1292061"/>
                  <a:pt x="8487780" y="1289009"/>
                </a:cubicBezTo>
                <a:cubicBezTo>
                  <a:pt x="8217528" y="1274900"/>
                  <a:pt x="7946944" y="1240335"/>
                  <a:pt x="7801059" y="1289009"/>
                </a:cubicBezTo>
                <a:cubicBezTo>
                  <a:pt x="7690732" y="1309952"/>
                  <a:pt x="7333461" y="1233507"/>
                  <a:pt x="7018196" y="1289009"/>
                </a:cubicBezTo>
                <a:cubicBezTo>
                  <a:pt x="6853884" y="1264471"/>
                  <a:pt x="6691781" y="1299198"/>
                  <a:pt x="6523756" y="1289009"/>
                </a:cubicBezTo>
                <a:cubicBezTo>
                  <a:pt x="6311965" y="1278442"/>
                  <a:pt x="5945083" y="1235712"/>
                  <a:pt x="5740894" y="1289009"/>
                </a:cubicBezTo>
                <a:cubicBezTo>
                  <a:pt x="5585168" y="1276100"/>
                  <a:pt x="5182780" y="1256970"/>
                  <a:pt x="4861891" y="1289009"/>
                </a:cubicBezTo>
                <a:cubicBezTo>
                  <a:pt x="4499604" y="1295228"/>
                  <a:pt x="4569831" y="1297981"/>
                  <a:pt x="4367451" y="1289009"/>
                </a:cubicBezTo>
                <a:cubicBezTo>
                  <a:pt x="4165776" y="1301705"/>
                  <a:pt x="3861939" y="1290205"/>
                  <a:pt x="3776871" y="1289009"/>
                </a:cubicBezTo>
                <a:cubicBezTo>
                  <a:pt x="3616997" y="1291975"/>
                  <a:pt x="3502768" y="1293335"/>
                  <a:pt x="3282432" y="1289009"/>
                </a:cubicBezTo>
                <a:cubicBezTo>
                  <a:pt x="3083896" y="1318703"/>
                  <a:pt x="2797721" y="1305682"/>
                  <a:pt x="2595709" y="1289009"/>
                </a:cubicBezTo>
                <a:cubicBezTo>
                  <a:pt x="2412459" y="1174888"/>
                  <a:pt x="2039962" y="1287274"/>
                  <a:pt x="1716706" y="1289009"/>
                </a:cubicBezTo>
                <a:cubicBezTo>
                  <a:pt x="1412543" y="1296856"/>
                  <a:pt x="1363834" y="1285442"/>
                  <a:pt x="1029985" y="1289009"/>
                </a:cubicBezTo>
                <a:cubicBezTo>
                  <a:pt x="542233" y="1289435"/>
                  <a:pt x="-2555" y="1163468"/>
                  <a:pt x="0" y="1074169"/>
                </a:cubicBezTo>
                <a:cubicBezTo>
                  <a:pt x="3325" y="1032107"/>
                  <a:pt x="-10030" y="996578"/>
                  <a:pt x="0" y="939541"/>
                </a:cubicBezTo>
                <a:cubicBezTo>
                  <a:pt x="3007" y="873640"/>
                  <a:pt x="-1366" y="826164"/>
                  <a:pt x="0" y="804912"/>
                </a:cubicBezTo>
                <a:cubicBezTo>
                  <a:pt x="8070" y="759926"/>
                  <a:pt x="-17133" y="735248"/>
                  <a:pt x="0" y="670284"/>
                </a:cubicBezTo>
                <a:cubicBezTo>
                  <a:pt x="16855" y="618383"/>
                  <a:pt x="35164" y="571146"/>
                  <a:pt x="0" y="535655"/>
                </a:cubicBezTo>
                <a:cubicBezTo>
                  <a:pt x="-42374" y="493679"/>
                  <a:pt x="42003" y="468067"/>
                  <a:pt x="0" y="409620"/>
                </a:cubicBezTo>
                <a:cubicBezTo>
                  <a:pt x="-16558" y="371247"/>
                  <a:pt x="-49458" y="265401"/>
                  <a:pt x="0" y="214839"/>
                </a:cubicBezTo>
                <a:close/>
              </a:path>
              <a:path w="11674071" h="1289009" fill="none" stroke="0" extrusionOk="0">
                <a:moveTo>
                  <a:pt x="0" y="214839"/>
                </a:moveTo>
                <a:cubicBezTo>
                  <a:pt x="9678" y="97880"/>
                  <a:pt x="354974" y="-151393"/>
                  <a:pt x="1029985" y="0"/>
                </a:cubicBezTo>
                <a:cubicBezTo>
                  <a:pt x="1217927" y="-9679"/>
                  <a:pt x="1390710" y="-24527"/>
                  <a:pt x="1620565" y="0"/>
                </a:cubicBezTo>
                <a:cubicBezTo>
                  <a:pt x="1862254" y="17366"/>
                  <a:pt x="2150494" y="-23723"/>
                  <a:pt x="2307286" y="0"/>
                </a:cubicBezTo>
                <a:cubicBezTo>
                  <a:pt x="2488026" y="-18235"/>
                  <a:pt x="2622994" y="18996"/>
                  <a:pt x="2705585" y="0"/>
                </a:cubicBezTo>
                <a:cubicBezTo>
                  <a:pt x="2946854" y="-18877"/>
                  <a:pt x="3061169" y="11479"/>
                  <a:pt x="3392306" y="0"/>
                </a:cubicBezTo>
                <a:cubicBezTo>
                  <a:pt x="3551608" y="39206"/>
                  <a:pt x="3837638" y="5758"/>
                  <a:pt x="4271310" y="0"/>
                </a:cubicBezTo>
                <a:cubicBezTo>
                  <a:pt x="4698348" y="-8693"/>
                  <a:pt x="4709006" y="-2237"/>
                  <a:pt x="4958031" y="0"/>
                </a:cubicBezTo>
                <a:cubicBezTo>
                  <a:pt x="5076718" y="-15581"/>
                  <a:pt x="5275640" y="11041"/>
                  <a:pt x="5357291" y="0"/>
                </a:cubicBezTo>
                <a:cubicBezTo>
                  <a:pt x="5441704" y="-536"/>
                  <a:pt x="5574834" y="1601"/>
                  <a:pt x="5740894" y="0"/>
                </a:cubicBezTo>
                <a:cubicBezTo>
                  <a:pt x="5991816" y="4335"/>
                  <a:pt x="6076552" y="199"/>
                  <a:pt x="6331474" y="0"/>
                </a:cubicBezTo>
                <a:cubicBezTo>
                  <a:pt x="6632257" y="6201"/>
                  <a:pt x="6934872" y="13578"/>
                  <a:pt x="7114337" y="0"/>
                </a:cubicBezTo>
                <a:cubicBezTo>
                  <a:pt x="7281037" y="-9234"/>
                  <a:pt x="7349195" y="-1405"/>
                  <a:pt x="7512636" y="0"/>
                </a:cubicBezTo>
                <a:cubicBezTo>
                  <a:pt x="7690532" y="-3832"/>
                  <a:pt x="7801041" y="11957"/>
                  <a:pt x="7910934" y="0"/>
                </a:cubicBezTo>
                <a:cubicBezTo>
                  <a:pt x="8071472" y="6714"/>
                  <a:pt x="8544565" y="-8046"/>
                  <a:pt x="8693796" y="0"/>
                </a:cubicBezTo>
                <a:cubicBezTo>
                  <a:pt x="8858020" y="13860"/>
                  <a:pt x="9242459" y="32565"/>
                  <a:pt x="9380518" y="0"/>
                </a:cubicBezTo>
                <a:cubicBezTo>
                  <a:pt x="9521451" y="-20001"/>
                  <a:pt x="9673261" y="11676"/>
                  <a:pt x="9778816" y="0"/>
                </a:cubicBezTo>
                <a:cubicBezTo>
                  <a:pt x="9841836" y="-25910"/>
                  <a:pt x="10414774" y="10341"/>
                  <a:pt x="10644085" y="0"/>
                </a:cubicBezTo>
                <a:cubicBezTo>
                  <a:pt x="11283757" y="-14960"/>
                  <a:pt x="11722373" y="120605"/>
                  <a:pt x="11674070" y="214839"/>
                </a:cubicBezTo>
                <a:cubicBezTo>
                  <a:pt x="11690145" y="252237"/>
                  <a:pt x="11641713" y="283045"/>
                  <a:pt x="11674070" y="332280"/>
                </a:cubicBezTo>
                <a:cubicBezTo>
                  <a:pt x="11691114" y="376446"/>
                  <a:pt x="11667582" y="411511"/>
                  <a:pt x="11674070" y="458316"/>
                </a:cubicBezTo>
                <a:cubicBezTo>
                  <a:pt x="11685537" y="498970"/>
                  <a:pt x="11686476" y="546820"/>
                  <a:pt x="11674070" y="610131"/>
                </a:cubicBezTo>
                <a:cubicBezTo>
                  <a:pt x="11655788" y="664888"/>
                  <a:pt x="11647570" y="700294"/>
                  <a:pt x="11674070" y="761946"/>
                </a:cubicBezTo>
                <a:cubicBezTo>
                  <a:pt x="11708117" y="831959"/>
                  <a:pt x="11674168" y="848590"/>
                  <a:pt x="11674070" y="905168"/>
                </a:cubicBezTo>
                <a:cubicBezTo>
                  <a:pt x="11672367" y="959475"/>
                  <a:pt x="11659497" y="1029772"/>
                  <a:pt x="11674070" y="1074169"/>
                </a:cubicBezTo>
                <a:cubicBezTo>
                  <a:pt x="11540880" y="1123306"/>
                  <a:pt x="11306668" y="1282546"/>
                  <a:pt x="10644085" y="1289009"/>
                </a:cubicBezTo>
                <a:cubicBezTo>
                  <a:pt x="10479985" y="1341328"/>
                  <a:pt x="10180264" y="1297569"/>
                  <a:pt x="9957364" y="1289009"/>
                </a:cubicBezTo>
                <a:cubicBezTo>
                  <a:pt x="9678598" y="1310678"/>
                  <a:pt x="9617082" y="1286378"/>
                  <a:pt x="9366784" y="1289009"/>
                </a:cubicBezTo>
                <a:cubicBezTo>
                  <a:pt x="9167044" y="1340120"/>
                  <a:pt x="8820132" y="1339673"/>
                  <a:pt x="8487780" y="1289009"/>
                </a:cubicBezTo>
                <a:cubicBezTo>
                  <a:pt x="8181498" y="1278326"/>
                  <a:pt x="7999867" y="1282310"/>
                  <a:pt x="7801059" y="1289009"/>
                </a:cubicBezTo>
                <a:cubicBezTo>
                  <a:pt x="7578306" y="1347836"/>
                  <a:pt x="7276632" y="1269451"/>
                  <a:pt x="7018196" y="1289009"/>
                </a:cubicBezTo>
                <a:cubicBezTo>
                  <a:pt x="6702907" y="1293928"/>
                  <a:pt x="6660123" y="1303409"/>
                  <a:pt x="6523756" y="1289009"/>
                </a:cubicBezTo>
                <a:cubicBezTo>
                  <a:pt x="6365830" y="1293014"/>
                  <a:pt x="5977070" y="1234901"/>
                  <a:pt x="5740894" y="1289009"/>
                </a:cubicBezTo>
                <a:cubicBezTo>
                  <a:pt x="5596888" y="1298198"/>
                  <a:pt x="5501940" y="1287613"/>
                  <a:pt x="5327763" y="1289009"/>
                </a:cubicBezTo>
                <a:cubicBezTo>
                  <a:pt x="5153586" y="1290405"/>
                  <a:pt x="5035649" y="1306574"/>
                  <a:pt x="4861891" y="1289009"/>
                </a:cubicBezTo>
                <a:cubicBezTo>
                  <a:pt x="4732342" y="1299600"/>
                  <a:pt x="4551376" y="1266442"/>
                  <a:pt x="4367451" y="1289009"/>
                </a:cubicBezTo>
                <a:cubicBezTo>
                  <a:pt x="4176056" y="1282351"/>
                  <a:pt x="3928631" y="1270391"/>
                  <a:pt x="3776871" y="1289009"/>
                </a:cubicBezTo>
                <a:cubicBezTo>
                  <a:pt x="3642568" y="1240125"/>
                  <a:pt x="3417837" y="1329992"/>
                  <a:pt x="3282432" y="1289009"/>
                </a:cubicBezTo>
                <a:cubicBezTo>
                  <a:pt x="3088154" y="1245747"/>
                  <a:pt x="2762485" y="1274721"/>
                  <a:pt x="2595709" y="1289009"/>
                </a:cubicBezTo>
                <a:cubicBezTo>
                  <a:pt x="2479923" y="1284891"/>
                  <a:pt x="1978996" y="1282211"/>
                  <a:pt x="1716706" y="1289009"/>
                </a:cubicBezTo>
                <a:cubicBezTo>
                  <a:pt x="1528077" y="1306216"/>
                  <a:pt x="1370795" y="1294388"/>
                  <a:pt x="1029985" y="1289009"/>
                </a:cubicBezTo>
                <a:cubicBezTo>
                  <a:pt x="567935" y="1281311"/>
                  <a:pt x="-11245" y="1163190"/>
                  <a:pt x="0" y="1074169"/>
                </a:cubicBezTo>
                <a:cubicBezTo>
                  <a:pt x="-5331" y="1031883"/>
                  <a:pt x="-4889" y="996253"/>
                  <a:pt x="0" y="939541"/>
                </a:cubicBezTo>
                <a:cubicBezTo>
                  <a:pt x="7006" y="873614"/>
                  <a:pt x="115" y="834169"/>
                  <a:pt x="0" y="804912"/>
                </a:cubicBezTo>
                <a:cubicBezTo>
                  <a:pt x="15004" y="775801"/>
                  <a:pt x="-17419" y="724178"/>
                  <a:pt x="0" y="670284"/>
                </a:cubicBezTo>
                <a:cubicBezTo>
                  <a:pt x="35109" y="620962"/>
                  <a:pt x="39747" y="567084"/>
                  <a:pt x="0" y="535655"/>
                </a:cubicBezTo>
                <a:cubicBezTo>
                  <a:pt x="-40435" y="497600"/>
                  <a:pt x="26267" y="480296"/>
                  <a:pt x="0" y="409620"/>
                </a:cubicBezTo>
                <a:cubicBezTo>
                  <a:pt x="-40340" y="347803"/>
                  <a:pt x="-35086" y="275814"/>
                  <a:pt x="0" y="2148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666714" y="765570"/>
            <a:ext cx="109834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Em có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đồng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tình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với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việc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làm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vi-VN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này </a:t>
            </a:r>
            <a:r>
              <a:rPr lang="en-US" sz="4100" b="1" dirty="0" err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không</a:t>
            </a:r>
            <a:r>
              <a:rPr lang="en-US" sz="4100" b="1" dirty="0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? Vì sao?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CF80F81-58CB-9625-05C3-5C0BAEF725D5}"/>
              </a:ext>
            </a:extLst>
          </p:cNvPr>
          <p:cNvGrpSpPr/>
          <p:nvPr/>
        </p:nvGrpSpPr>
        <p:grpSpPr>
          <a:xfrm>
            <a:off x="7831502" y="1960332"/>
            <a:ext cx="4264296" cy="4745271"/>
            <a:chOff x="7451678" y="3780428"/>
            <a:chExt cx="3807382" cy="3310125"/>
          </a:xfrm>
        </p:grpSpPr>
        <p:sp>
          <p:nvSpPr>
            <p:cNvPr id="36" name="Bong bóng Lời nói: Hình bầu dục 35">
              <a:extLst>
                <a:ext uri="{FF2B5EF4-FFF2-40B4-BE49-F238E27FC236}">
                  <a16:creationId xmlns:a16="http://schemas.microsoft.com/office/drawing/2014/main" id="{EF529A0E-51A7-561F-51EB-F9BEA44097AD}"/>
                </a:ext>
              </a:extLst>
            </p:cNvPr>
            <p:cNvSpPr/>
            <p:nvPr/>
          </p:nvSpPr>
          <p:spPr>
            <a:xfrm flipH="1">
              <a:off x="7451678" y="3780428"/>
              <a:ext cx="3807382" cy="3310125"/>
            </a:xfrm>
            <a:prstGeom prst="wedgeEllipseCallout">
              <a:avLst>
                <a:gd name="adj1" fmla="val 57600"/>
                <a:gd name="adj2" fmla="val 197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ED04B436-CD5C-9DE0-5F6D-A01639E9FDA2}"/>
                </a:ext>
              </a:extLst>
            </p:cNvPr>
            <p:cNvSpPr txBox="1"/>
            <p:nvPr/>
          </p:nvSpPr>
          <p:spPr>
            <a:xfrm flipH="1">
              <a:off x="7905467" y="4435765"/>
              <a:ext cx="2899803" cy="16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solidFill>
                    <a:srgbClr val="1D191A"/>
                  </a:solidFill>
                </a:rPr>
                <a:t>Để duy trì tình bạn, em cần động viên, an ủi khi bạn gặp khó khăn.</a:t>
              </a:r>
              <a:endParaRPr lang="en-US" sz="3000" b="1" dirty="0">
                <a:solidFill>
                  <a:srgbClr val="1D191A"/>
                </a:solidFill>
                <a:latin typeface="+mn-lt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933E8BB-0CFA-4556-22DE-0382CA19B8A3}"/>
              </a:ext>
            </a:extLst>
          </p:cNvPr>
          <p:cNvGrpSpPr/>
          <p:nvPr/>
        </p:nvGrpSpPr>
        <p:grpSpPr>
          <a:xfrm>
            <a:off x="639394" y="1737973"/>
            <a:ext cx="5175125" cy="3526872"/>
            <a:chOff x="380632" y="-116289"/>
            <a:chExt cx="5175125" cy="3526872"/>
          </a:xfrm>
        </p:grpSpPr>
        <p:sp>
          <p:nvSpPr>
            <p:cNvPr id="6" name="Hình chữ nhật: Góc Tròn 15">
              <a:extLst>
                <a:ext uri="{FF2B5EF4-FFF2-40B4-BE49-F238E27FC236}">
                  <a16:creationId xmlns:a16="http://schemas.microsoft.com/office/drawing/2014/main" id="{37325CBE-E7C4-B80D-0CEE-4F47748E3710}"/>
                </a:ext>
              </a:extLst>
            </p:cNvPr>
            <p:cNvSpPr/>
            <p:nvPr/>
          </p:nvSpPr>
          <p:spPr>
            <a:xfrm>
              <a:off x="380632" y="633968"/>
              <a:ext cx="5175125" cy="2776615"/>
            </a:xfrm>
            <a:custGeom>
              <a:avLst/>
              <a:gdLst>
                <a:gd name="connsiteX0" fmla="*/ 0 w 5175125"/>
                <a:gd name="connsiteY0" fmla="*/ 462778 h 2776615"/>
                <a:gd name="connsiteX1" fmla="*/ 413176 w 5175125"/>
                <a:gd name="connsiteY1" fmla="*/ 0 h 2776615"/>
                <a:gd name="connsiteX2" fmla="*/ 848053 w 5175125"/>
                <a:gd name="connsiteY2" fmla="*/ 0 h 2776615"/>
                <a:gd name="connsiteX3" fmla="*/ 1152467 w 5175125"/>
                <a:gd name="connsiteY3" fmla="*/ 0 h 2776615"/>
                <a:gd name="connsiteX4" fmla="*/ 1500369 w 5175125"/>
                <a:gd name="connsiteY4" fmla="*/ 0 h 2776615"/>
                <a:gd name="connsiteX5" fmla="*/ 1804783 w 5175125"/>
                <a:gd name="connsiteY5" fmla="*/ 0 h 2776615"/>
                <a:gd name="connsiteX6" fmla="*/ 2283148 w 5175125"/>
                <a:gd name="connsiteY6" fmla="*/ 0 h 2776615"/>
                <a:gd name="connsiteX7" fmla="*/ 2805001 w 5175125"/>
                <a:gd name="connsiteY7" fmla="*/ 0 h 2776615"/>
                <a:gd name="connsiteX8" fmla="*/ 3109415 w 5175125"/>
                <a:gd name="connsiteY8" fmla="*/ 0 h 2776615"/>
                <a:gd name="connsiteX9" fmla="*/ 3457316 w 5175125"/>
                <a:gd name="connsiteY9" fmla="*/ 0 h 2776615"/>
                <a:gd name="connsiteX10" fmla="*/ 3935681 w 5175125"/>
                <a:gd name="connsiteY10" fmla="*/ 0 h 2776615"/>
                <a:gd name="connsiteX11" fmla="*/ 4327071 w 5175125"/>
                <a:gd name="connsiteY11" fmla="*/ 0 h 2776615"/>
                <a:gd name="connsiteX12" fmla="*/ 4761948 w 5175125"/>
                <a:gd name="connsiteY12" fmla="*/ 0 h 2776615"/>
                <a:gd name="connsiteX13" fmla="*/ 5175125 w 5175125"/>
                <a:gd name="connsiteY13" fmla="*/ 462778 h 2776615"/>
                <a:gd name="connsiteX14" fmla="*/ 5175125 w 5175125"/>
                <a:gd name="connsiteY14" fmla="*/ 962564 h 2776615"/>
                <a:gd name="connsiteX15" fmla="*/ 5175125 w 5175125"/>
                <a:gd name="connsiteY15" fmla="*/ 1369796 h 2776615"/>
                <a:gd name="connsiteX16" fmla="*/ 5175125 w 5175125"/>
                <a:gd name="connsiteY16" fmla="*/ 1777029 h 2776615"/>
                <a:gd name="connsiteX17" fmla="*/ 5175125 w 5175125"/>
                <a:gd name="connsiteY17" fmla="*/ 2313836 h 2776615"/>
                <a:gd name="connsiteX18" fmla="*/ 4761948 w 5175125"/>
                <a:gd name="connsiteY18" fmla="*/ 2776615 h 2776615"/>
                <a:gd name="connsiteX19" fmla="*/ 4414046 w 5175125"/>
                <a:gd name="connsiteY19" fmla="*/ 2776615 h 2776615"/>
                <a:gd name="connsiteX20" fmla="*/ 3892193 w 5175125"/>
                <a:gd name="connsiteY20" fmla="*/ 2776615 h 2776615"/>
                <a:gd name="connsiteX21" fmla="*/ 3457316 w 5175125"/>
                <a:gd name="connsiteY21" fmla="*/ 2776615 h 2776615"/>
                <a:gd name="connsiteX22" fmla="*/ 2978951 w 5175125"/>
                <a:gd name="connsiteY22" fmla="*/ 2776615 h 2776615"/>
                <a:gd name="connsiteX23" fmla="*/ 2587562 w 5175125"/>
                <a:gd name="connsiteY23" fmla="*/ 2776615 h 2776615"/>
                <a:gd name="connsiteX24" fmla="*/ 2109197 w 5175125"/>
                <a:gd name="connsiteY24" fmla="*/ 2776615 h 2776615"/>
                <a:gd name="connsiteX25" fmla="*/ 1804783 w 5175125"/>
                <a:gd name="connsiteY25" fmla="*/ 2776615 h 2776615"/>
                <a:gd name="connsiteX26" fmla="*/ 1500369 w 5175125"/>
                <a:gd name="connsiteY26" fmla="*/ 2776615 h 2776615"/>
                <a:gd name="connsiteX27" fmla="*/ 1022004 w 5175125"/>
                <a:gd name="connsiteY27" fmla="*/ 2776615 h 2776615"/>
                <a:gd name="connsiteX28" fmla="*/ 413176 w 5175125"/>
                <a:gd name="connsiteY28" fmla="*/ 2776615 h 2776615"/>
                <a:gd name="connsiteX29" fmla="*/ 0 w 5175125"/>
                <a:gd name="connsiteY29" fmla="*/ 2313836 h 2776615"/>
                <a:gd name="connsiteX30" fmla="*/ 0 w 5175125"/>
                <a:gd name="connsiteY30" fmla="*/ 1814050 h 2776615"/>
                <a:gd name="connsiteX31" fmla="*/ 0 w 5175125"/>
                <a:gd name="connsiteY31" fmla="*/ 1314265 h 2776615"/>
                <a:gd name="connsiteX32" fmla="*/ 0 w 5175125"/>
                <a:gd name="connsiteY32" fmla="*/ 907032 h 2776615"/>
                <a:gd name="connsiteX33" fmla="*/ 0 w 5175125"/>
                <a:gd name="connsiteY33" fmla="*/ 462778 h 2776615"/>
                <a:gd name="connsiteX0" fmla="*/ 0 w 5175125"/>
                <a:gd name="connsiteY0" fmla="*/ 462778 h 2776615"/>
                <a:gd name="connsiteX1" fmla="*/ 413176 w 5175125"/>
                <a:gd name="connsiteY1" fmla="*/ 0 h 2776615"/>
                <a:gd name="connsiteX2" fmla="*/ 761078 w 5175125"/>
                <a:gd name="connsiteY2" fmla="*/ 0 h 2776615"/>
                <a:gd name="connsiteX3" fmla="*/ 1108979 w 5175125"/>
                <a:gd name="connsiteY3" fmla="*/ 0 h 2776615"/>
                <a:gd name="connsiteX4" fmla="*/ 1587344 w 5175125"/>
                <a:gd name="connsiteY4" fmla="*/ 0 h 2776615"/>
                <a:gd name="connsiteX5" fmla="*/ 2109197 w 5175125"/>
                <a:gd name="connsiteY5" fmla="*/ 0 h 2776615"/>
                <a:gd name="connsiteX6" fmla="*/ 2544074 w 5175125"/>
                <a:gd name="connsiteY6" fmla="*/ 0 h 2776615"/>
                <a:gd name="connsiteX7" fmla="*/ 2935464 w 5175125"/>
                <a:gd name="connsiteY7" fmla="*/ 0 h 2776615"/>
                <a:gd name="connsiteX8" fmla="*/ 3239878 w 5175125"/>
                <a:gd name="connsiteY8" fmla="*/ 0 h 2776615"/>
                <a:gd name="connsiteX9" fmla="*/ 3674755 w 5175125"/>
                <a:gd name="connsiteY9" fmla="*/ 0 h 2776615"/>
                <a:gd name="connsiteX10" fmla="*/ 4109633 w 5175125"/>
                <a:gd name="connsiteY10" fmla="*/ 0 h 2776615"/>
                <a:gd name="connsiteX11" fmla="*/ 4761948 w 5175125"/>
                <a:gd name="connsiteY11" fmla="*/ 0 h 2776615"/>
                <a:gd name="connsiteX12" fmla="*/ 5175125 w 5175125"/>
                <a:gd name="connsiteY12" fmla="*/ 462778 h 2776615"/>
                <a:gd name="connsiteX13" fmla="*/ 5175125 w 5175125"/>
                <a:gd name="connsiteY13" fmla="*/ 888521 h 2776615"/>
                <a:gd name="connsiteX14" fmla="*/ 5175125 w 5175125"/>
                <a:gd name="connsiteY14" fmla="*/ 1332775 h 2776615"/>
                <a:gd name="connsiteX15" fmla="*/ 5175125 w 5175125"/>
                <a:gd name="connsiteY15" fmla="*/ 1758519 h 2776615"/>
                <a:gd name="connsiteX16" fmla="*/ 5175125 w 5175125"/>
                <a:gd name="connsiteY16" fmla="*/ 2313836 h 2776615"/>
                <a:gd name="connsiteX17" fmla="*/ 4761948 w 5175125"/>
                <a:gd name="connsiteY17" fmla="*/ 2776615 h 2776615"/>
                <a:gd name="connsiteX18" fmla="*/ 4240095 w 5175125"/>
                <a:gd name="connsiteY18" fmla="*/ 2776615 h 2776615"/>
                <a:gd name="connsiteX19" fmla="*/ 3718243 w 5175125"/>
                <a:gd name="connsiteY19" fmla="*/ 2776615 h 2776615"/>
                <a:gd name="connsiteX20" fmla="*/ 3370341 w 5175125"/>
                <a:gd name="connsiteY20" fmla="*/ 2776615 h 2776615"/>
                <a:gd name="connsiteX21" fmla="*/ 2891976 w 5175125"/>
                <a:gd name="connsiteY21" fmla="*/ 2776615 h 2776615"/>
                <a:gd name="connsiteX22" fmla="*/ 2587562 w 5175125"/>
                <a:gd name="connsiteY22" fmla="*/ 2776615 h 2776615"/>
                <a:gd name="connsiteX23" fmla="*/ 2065709 w 5175125"/>
                <a:gd name="connsiteY23" fmla="*/ 2776615 h 2776615"/>
                <a:gd name="connsiteX24" fmla="*/ 1630832 w 5175125"/>
                <a:gd name="connsiteY24" fmla="*/ 2776615 h 2776615"/>
                <a:gd name="connsiteX25" fmla="*/ 1152467 w 5175125"/>
                <a:gd name="connsiteY25" fmla="*/ 2776615 h 2776615"/>
                <a:gd name="connsiteX26" fmla="*/ 413176 w 5175125"/>
                <a:gd name="connsiteY26" fmla="*/ 2776615 h 2776615"/>
                <a:gd name="connsiteX27" fmla="*/ 0 w 5175125"/>
                <a:gd name="connsiteY27" fmla="*/ 2313836 h 2776615"/>
                <a:gd name="connsiteX28" fmla="*/ 0 w 5175125"/>
                <a:gd name="connsiteY28" fmla="*/ 1906603 h 2776615"/>
                <a:gd name="connsiteX29" fmla="*/ 0 w 5175125"/>
                <a:gd name="connsiteY29" fmla="*/ 1499371 h 2776615"/>
                <a:gd name="connsiteX30" fmla="*/ 0 w 5175125"/>
                <a:gd name="connsiteY30" fmla="*/ 1073627 h 2776615"/>
                <a:gd name="connsiteX31" fmla="*/ 0 w 5175125"/>
                <a:gd name="connsiteY31" fmla="*/ 462778 h 2776615"/>
                <a:gd name="connsiteX0" fmla="*/ 0 w 5175125"/>
                <a:gd name="connsiteY0" fmla="*/ 462778 h 2776615"/>
                <a:gd name="connsiteX1" fmla="*/ 413176 w 5175125"/>
                <a:gd name="connsiteY1" fmla="*/ 0 h 2776615"/>
                <a:gd name="connsiteX2" fmla="*/ 848053 w 5175125"/>
                <a:gd name="connsiteY2" fmla="*/ 0 h 2776615"/>
                <a:gd name="connsiteX3" fmla="*/ 1152467 w 5175125"/>
                <a:gd name="connsiteY3" fmla="*/ 0 h 2776615"/>
                <a:gd name="connsiteX4" fmla="*/ 1500369 w 5175125"/>
                <a:gd name="connsiteY4" fmla="*/ 0 h 2776615"/>
                <a:gd name="connsiteX5" fmla="*/ 1804783 w 5175125"/>
                <a:gd name="connsiteY5" fmla="*/ 0 h 2776615"/>
                <a:gd name="connsiteX6" fmla="*/ 2283148 w 5175125"/>
                <a:gd name="connsiteY6" fmla="*/ 0 h 2776615"/>
                <a:gd name="connsiteX7" fmla="*/ 2805001 w 5175125"/>
                <a:gd name="connsiteY7" fmla="*/ 0 h 2776615"/>
                <a:gd name="connsiteX8" fmla="*/ 3109415 w 5175125"/>
                <a:gd name="connsiteY8" fmla="*/ 0 h 2776615"/>
                <a:gd name="connsiteX9" fmla="*/ 3457316 w 5175125"/>
                <a:gd name="connsiteY9" fmla="*/ 0 h 2776615"/>
                <a:gd name="connsiteX10" fmla="*/ 3935681 w 5175125"/>
                <a:gd name="connsiteY10" fmla="*/ 0 h 2776615"/>
                <a:gd name="connsiteX11" fmla="*/ 4327071 w 5175125"/>
                <a:gd name="connsiteY11" fmla="*/ 0 h 2776615"/>
                <a:gd name="connsiteX12" fmla="*/ 4761948 w 5175125"/>
                <a:gd name="connsiteY12" fmla="*/ 0 h 2776615"/>
                <a:gd name="connsiteX13" fmla="*/ 5175125 w 5175125"/>
                <a:gd name="connsiteY13" fmla="*/ 462778 h 2776615"/>
                <a:gd name="connsiteX14" fmla="*/ 5175125 w 5175125"/>
                <a:gd name="connsiteY14" fmla="*/ 962564 h 2776615"/>
                <a:gd name="connsiteX15" fmla="*/ 5175125 w 5175125"/>
                <a:gd name="connsiteY15" fmla="*/ 1369796 h 2776615"/>
                <a:gd name="connsiteX16" fmla="*/ 5175125 w 5175125"/>
                <a:gd name="connsiteY16" fmla="*/ 1777029 h 2776615"/>
                <a:gd name="connsiteX17" fmla="*/ 5175125 w 5175125"/>
                <a:gd name="connsiteY17" fmla="*/ 2313836 h 2776615"/>
                <a:gd name="connsiteX18" fmla="*/ 4761948 w 5175125"/>
                <a:gd name="connsiteY18" fmla="*/ 2776615 h 2776615"/>
                <a:gd name="connsiteX19" fmla="*/ 4414046 w 5175125"/>
                <a:gd name="connsiteY19" fmla="*/ 2776615 h 2776615"/>
                <a:gd name="connsiteX20" fmla="*/ 3892193 w 5175125"/>
                <a:gd name="connsiteY20" fmla="*/ 2776615 h 2776615"/>
                <a:gd name="connsiteX21" fmla="*/ 3457316 w 5175125"/>
                <a:gd name="connsiteY21" fmla="*/ 2776615 h 2776615"/>
                <a:gd name="connsiteX22" fmla="*/ 2978951 w 5175125"/>
                <a:gd name="connsiteY22" fmla="*/ 2776615 h 2776615"/>
                <a:gd name="connsiteX23" fmla="*/ 2587562 w 5175125"/>
                <a:gd name="connsiteY23" fmla="*/ 2776615 h 2776615"/>
                <a:gd name="connsiteX24" fmla="*/ 2109197 w 5175125"/>
                <a:gd name="connsiteY24" fmla="*/ 2776615 h 2776615"/>
                <a:gd name="connsiteX25" fmla="*/ 1804783 w 5175125"/>
                <a:gd name="connsiteY25" fmla="*/ 2776615 h 2776615"/>
                <a:gd name="connsiteX26" fmla="*/ 1500369 w 5175125"/>
                <a:gd name="connsiteY26" fmla="*/ 2776615 h 2776615"/>
                <a:gd name="connsiteX27" fmla="*/ 1022004 w 5175125"/>
                <a:gd name="connsiteY27" fmla="*/ 2776615 h 2776615"/>
                <a:gd name="connsiteX28" fmla="*/ 413176 w 5175125"/>
                <a:gd name="connsiteY28" fmla="*/ 2776615 h 2776615"/>
                <a:gd name="connsiteX29" fmla="*/ 0 w 5175125"/>
                <a:gd name="connsiteY29" fmla="*/ 2313836 h 2776615"/>
                <a:gd name="connsiteX30" fmla="*/ 0 w 5175125"/>
                <a:gd name="connsiteY30" fmla="*/ 1814050 h 2776615"/>
                <a:gd name="connsiteX31" fmla="*/ 0 w 5175125"/>
                <a:gd name="connsiteY31" fmla="*/ 1314265 h 2776615"/>
                <a:gd name="connsiteX32" fmla="*/ 0 w 5175125"/>
                <a:gd name="connsiteY32" fmla="*/ 907032 h 2776615"/>
                <a:gd name="connsiteX33" fmla="*/ 0 w 5175125"/>
                <a:gd name="connsiteY33" fmla="*/ 462778 h 27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175125" h="2776615" fill="none" extrusionOk="0">
                  <a:moveTo>
                    <a:pt x="0" y="462778"/>
                  </a:moveTo>
                  <a:cubicBezTo>
                    <a:pt x="-59217" y="208464"/>
                    <a:pt x="249951" y="69056"/>
                    <a:pt x="413176" y="0"/>
                  </a:cubicBezTo>
                  <a:cubicBezTo>
                    <a:pt x="587683" y="43447"/>
                    <a:pt x="719341" y="9670"/>
                    <a:pt x="848053" y="0"/>
                  </a:cubicBezTo>
                  <a:cubicBezTo>
                    <a:pt x="941316" y="6520"/>
                    <a:pt x="1007129" y="19386"/>
                    <a:pt x="1152467" y="0"/>
                  </a:cubicBezTo>
                  <a:cubicBezTo>
                    <a:pt x="1255426" y="8667"/>
                    <a:pt x="1368354" y="-26829"/>
                    <a:pt x="1500369" y="0"/>
                  </a:cubicBezTo>
                  <a:cubicBezTo>
                    <a:pt x="1621167" y="29863"/>
                    <a:pt x="1706300" y="-17189"/>
                    <a:pt x="1804783" y="0"/>
                  </a:cubicBezTo>
                  <a:cubicBezTo>
                    <a:pt x="1901030" y="-26043"/>
                    <a:pt x="2118451" y="22986"/>
                    <a:pt x="2283148" y="0"/>
                  </a:cubicBezTo>
                  <a:cubicBezTo>
                    <a:pt x="2484830" y="-58349"/>
                    <a:pt x="2626840" y="-10459"/>
                    <a:pt x="2805001" y="0"/>
                  </a:cubicBezTo>
                  <a:cubicBezTo>
                    <a:pt x="2973409" y="26094"/>
                    <a:pt x="3015584" y="-14173"/>
                    <a:pt x="3109415" y="0"/>
                  </a:cubicBezTo>
                  <a:cubicBezTo>
                    <a:pt x="3191880" y="49466"/>
                    <a:pt x="3342944" y="-30550"/>
                    <a:pt x="3457316" y="0"/>
                  </a:cubicBezTo>
                  <a:cubicBezTo>
                    <a:pt x="3611159" y="4047"/>
                    <a:pt x="3791731" y="64507"/>
                    <a:pt x="3935681" y="0"/>
                  </a:cubicBezTo>
                  <a:cubicBezTo>
                    <a:pt x="4101495" y="-8618"/>
                    <a:pt x="4224895" y="24362"/>
                    <a:pt x="4327071" y="0"/>
                  </a:cubicBezTo>
                  <a:cubicBezTo>
                    <a:pt x="4485576" y="-3989"/>
                    <a:pt x="4574557" y="-31231"/>
                    <a:pt x="4761948" y="0"/>
                  </a:cubicBezTo>
                  <a:cubicBezTo>
                    <a:pt x="5036349" y="-20086"/>
                    <a:pt x="5211287" y="105443"/>
                    <a:pt x="5175125" y="462778"/>
                  </a:cubicBezTo>
                  <a:cubicBezTo>
                    <a:pt x="5187139" y="650773"/>
                    <a:pt x="5173948" y="772729"/>
                    <a:pt x="5175125" y="962564"/>
                  </a:cubicBezTo>
                  <a:cubicBezTo>
                    <a:pt x="5155212" y="1177028"/>
                    <a:pt x="5169492" y="1215889"/>
                    <a:pt x="5175125" y="1369796"/>
                  </a:cubicBezTo>
                  <a:cubicBezTo>
                    <a:pt x="5183961" y="1476057"/>
                    <a:pt x="5177226" y="1639816"/>
                    <a:pt x="5175125" y="1777029"/>
                  </a:cubicBezTo>
                  <a:cubicBezTo>
                    <a:pt x="5153873" y="1926229"/>
                    <a:pt x="5174507" y="2231860"/>
                    <a:pt x="5175125" y="2313836"/>
                  </a:cubicBezTo>
                  <a:cubicBezTo>
                    <a:pt x="5124633" y="2549000"/>
                    <a:pt x="4938478" y="2720091"/>
                    <a:pt x="4761948" y="2776615"/>
                  </a:cubicBezTo>
                  <a:cubicBezTo>
                    <a:pt x="4686071" y="2765888"/>
                    <a:pt x="4534902" y="2783522"/>
                    <a:pt x="4414046" y="2776615"/>
                  </a:cubicBezTo>
                  <a:cubicBezTo>
                    <a:pt x="4395366" y="2753261"/>
                    <a:pt x="4132237" y="2727893"/>
                    <a:pt x="3892193" y="2776615"/>
                  </a:cubicBezTo>
                  <a:cubicBezTo>
                    <a:pt x="3646606" y="2803998"/>
                    <a:pt x="3565292" y="2740645"/>
                    <a:pt x="3457316" y="2776615"/>
                  </a:cubicBezTo>
                  <a:cubicBezTo>
                    <a:pt x="3287869" y="2818367"/>
                    <a:pt x="3214559" y="2776027"/>
                    <a:pt x="2978951" y="2776615"/>
                  </a:cubicBezTo>
                  <a:cubicBezTo>
                    <a:pt x="2746381" y="2747613"/>
                    <a:pt x="2693214" y="2786901"/>
                    <a:pt x="2587562" y="2776615"/>
                  </a:cubicBezTo>
                  <a:cubicBezTo>
                    <a:pt x="2439572" y="2816744"/>
                    <a:pt x="2356718" y="2782616"/>
                    <a:pt x="2109197" y="2776615"/>
                  </a:cubicBezTo>
                  <a:cubicBezTo>
                    <a:pt x="1887587" y="2759252"/>
                    <a:pt x="1903034" y="2797818"/>
                    <a:pt x="1804783" y="2776615"/>
                  </a:cubicBezTo>
                  <a:cubicBezTo>
                    <a:pt x="1734195" y="2747051"/>
                    <a:pt x="1603402" y="2786654"/>
                    <a:pt x="1500369" y="2776615"/>
                  </a:cubicBezTo>
                  <a:cubicBezTo>
                    <a:pt x="1382355" y="2764411"/>
                    <a:pt x="1164354" y="2812367"/>
                    <a:pt x="1022004" y="2776615"/>
                  </a:cubicBezTo>
                  <a:cubicBezTo>
                    <a:pt x="817161" y="2775952"/>
                    <a:pt x="684423" y="2792390"/>
                    <a:pt x="413176" y="2776615"/>
                  </a:cubicBezTo>
                  <a:cubicBezTo>
                    <a:pt x="131769" y="2764254"/>
                    <a:pt x="-133176" y="2610724"/>
                    <a:pt x="0" y="2313836"/>
                  </a:cubicBezTo>
                  <a:cubicBezTo>
                    <a:pt x="7078" y="2154760"/>
                    <a:pt x="-35286" y="1953667"/>
                    <a:pt x="0" y="1814050"/>
                  </a:cubicBezTo>
                  <a:cubicBezTo>
                    <a:pt x="-46140" y="1737588"/>
                    <a:pt x="5991" y="1480561"/>
                    <a:pt x="0" y="1314265"/>
                  </a:cubicBezTo>
                  <a:cubicBezTo>
                    <a:pt x="58812" y="1148069"/>
                    <a:pt x="-14985" y="1083105"/>
                    <a:pt x="0" y="907032"/>
                  </a:cubicBezTo>
                  <a:cubicBezTo>
                    <a:pt x="34640" y="746685"/>
                    <a:pt x="-8135" y="677850"/>
                    <a:pt x="0" y="462778"/>
                  </a:cubicBezTo>
                  <a:close/>
                </a:path>
                <a:path w="5175125" h="2776615" stroke="0" extrusionOk="0">
                  <a:moveTo>
                    <a:pt x="0" y="462778"/>
                  </a:moveTo>
                  <a:cubicBezTo>
                    <a:pt x="18299" y="179450"/>
                    <a:pt x="168493" y="-80183"/>
                    <a:pt x="413176" y="0"/>
                  </a:cubicBezTo>
                  <a:cubicBezTo>
                    <a:pt x="512688" y="1357"/>
                    <a:pt x="609082" y="-20421"/>
                    <a:pt x="761078" y="0"/>
                  </a:cubicBezTo>
                  <a:cubicBezTo>
                    <a:pt x="880931" y="-45845"/>
                    <a:pt x="1011803" y="-628"/>
                    <a:pt x="1108979" y="0"/>
                  </a:cubicBezTo>
                  <a:cubicBezTo>
                    <a:pt x="1258244" y="26852"/>
                    <a:pt x="1459526" y="-11105"/>
                    <a:pt x="1587344" y="0"/>
                  </a:cubicBezTo>
                  <a:cubicBezTo>
                    <a:pt x="1716946" y="-58338"/>
                    <a:pt x="1968374" y="37278"/>
                    <a:pt x="2109197" y="0"/>
                  </a:cubicBezTo>
                  <a:cubicBezTo>
                    <a:pt x="2191739" y="3898"/>
                    <a:pt x="2385841" y="-32869"/>
                    <a:pt x="2544074" y="0"/>
                  </a:cubicBezTo>
                  <a:cubicBezTo>
                    <a:pt x="2714404" y="-8991"/>
                    <a:pt x="2756365" y="-9400"/>
                    <a:pt x="2935464" y="0"/>
                  </a:cubicBezTo>
                  <a:cubicBezTo>
                    <a:pt x="3099456" y="11146"/>
                    <a:pt x="3101176" y="-10660"/>
                    <a:pt x="3239878" y="0"/>
                  </a:cubicBezTo>
                  <a:cubicBezTo>
                    <a:pt x="3349933" y="15479"/>
                    <a:pt x="3450438" y="12264"/>
                    <a:pt x="3674755" y="0"/>
                  </a:cubicBezTo>
                  <a:cubicBezTo>
                    <a:pt x="3886110" y="-788"/>
                    <a:pt x="3894668" y="-15374"/>
                    <a:pt x="4109633" y="0"/>
                  </a:cubicBezTo>
                  <a:cubicBezTo>
                    <a:pt x="4302193" y="98576"/>
                    <a:pt x="4540243" y="70385"/>
                    <a:pt x="4761948" y="0"/>
                  </a:cubicBezTo>
                  <a:cubicBezTo>
                    <a:pt x="4950421" y="-111671"/>
                    <a:pt x="5136285" y="295854"/>
                    <a:pt x="5175125" y="462778"/>
                  </a:cubicBezTo>
                  <a:cubicBezTo>
                    <a:pt x="5161600" y="657055"/>
                    <a:pt x="5185183" y="677743"/>
                    <a:pt x="5175125" y="888521"/>
                  </a:cubicBezTo>
                  <a:cubicBezTo>
                    <a:pt x="5187496" y="1103459"/>
                    <a:pt x="5187106" y="1156169"/>
                    <a:pt x="5175125" y="1332775"/>
                  </a:cubicBezTo>
                  <a:cubicBezTo>
                    <a:pt x="5136910" y="1450398"/>
                    <a:pt x="5172751" y="1653553"/>
                    <a:pt x="5175125" y="1758519"/>
                  </a:cubicBezTo>
                  <a:cubicBezTo>
                    <a:pt x="5136744" y="1881636"/>
                    <a:pt x="5156024" y="2168213"/>
                    <a:pt x="5175125" y="2313836"/>
                  </a:cubicBezTo>
                  <a:cubicBezTo>
                    <a:pt x="5142262" y="2605731"/>
                    <a:pt x="4990816" y="2726235"/>
                    <a:pt x="4761948" y="2776615"/>
                  </a:cubicBezTo>
                  <a:cubicBezTo>
                    <a:pt x="4668313" y="2718727"/>
                    <a:pt x="4504461" y="2749552"/>
                    <a:pt x="4240095" y="2776615"/>
                  </a:cubicBezTo>
                  <a:cubicBezTo>
                    <a:pt x="3975685" y="2765711"/>
                    <a:pt x="3938441" y="2762066"/>
                    <a:pt x="3718243" y="2776615"/>
                  </a:cubicBezTo>
                  <a:cubicBezTo>
                    <a:pt x="3509361" y="2791347"/>
                    <a:pt x="3519358" y="2769531"/>
                    <a:pt x="3370341" y="2776615"/>
                  </a:cubicBezTo>
                  <a:cubicBezTo>
                    <a:pt x="3223641" y="2807565"/>
                    <a:pt x="3132002" y="2762746"/>
                    <a:pt x="2891976" y="2776615"/>
                  </a:cubicBezTo>
                  <a:cubicBezTo>
                    <a:pt x="2671255" y="2766364"/>
                    <a:pt x="2682132" y="2770984"/>
                    <a:pt x="2587562" y="2776615"/>
                  </a:cubicBezTo>
                  <a:cubicBezTo>
                    <a:pt x="2430292" y="2753228"/>
                    <a:pt x="2245005" y="2748113"/>
                    <a:pt x="2065709" y="2776615"/>
                  </a:cubicBezTo>
                  <a:cubicBezTo>
                    <a:pt x="1877467" y="2764887"/>
                    <a:pt x="1775511" y="2804162"/>
                    <a:pt x="1630832" y="2776615"/>
                  </a:cubicBezTo>
                  <a:cubicBezTo>
                    <a:pt x="1461878" y="2789557"/>
                    <a:pt x="1397009" y="2785291"/>
                    <a:pt x="1152467" y="2776615"/>
                  </a:cubicBezTo>
                  <a:cubicBezTo>
                    <a:pt x="1005170" y="2686936"/>
                    <a:pt x="661168" y="2762919"/>
                    <a:pt x="413176" y="2776615"/>
                  </a:cubicBezTo>
                  <a:cubicBezTo>
                    <a:pt x="214587" y="2770835"/>
                    <a:pt x="-106929" y="2675112"/>
                    <a:pt x="0" y="2313836"/>
                  </a:cubicBezTo>
                  <a:cubicBezTo>
                    <a:pt x="37228" y="2229457"/>
                    <a:pt x="-26709" y="2049835"/>
                    <a:pt x="0" y="1906603"/>
                  </a:cubicBezTo>
                  <a:cubicBezTo>
                    <a:pt x="-10966" y="1710227"/>
                    <a:pt x="13078" y="1642486"/>
                    <a:pt x="0" y="1499371"/>
                  </a:cubicBezTo>
                  <a:cubicBezTo>
                    <a:pt x="8256" y="1327150"/>
                    <a:pt x="11847" y="1265382"/>
                    <a:pt x="0" y="1073627"/>
                  </a:cubicBezTo>
                  <a:cubicBezTo>
                    <a:pt x="12714" y="929682"/>
                    <a:pt x="18941" y="611480"/>
                    <a:pt x="0" y="462778"/>
                  </a:cubicBezTo>
                  <a:close/>
                </a:path>
                <a:path w="5175125" h="2776615" fill="none" stroke="0" extrusionOk="0">
                  <a:moveTo>
                    <a:pt x="0" y="462778"/>
                  </a:moveTo>
                  <a:cubicBezTo>
                    <a:pt x="-30792" y="215369"/>
                    <a:pt x="171859" y="44954"/>
                    <a:pt x="413176" y="0"/>
                  </a:cubicBezTo>
                  <a:cubicBezTo>
                    <a:pt x="593633" y="30616"/>
                    <a:pt x="744483" y="138"/>
                    <a:pt x="848053" y="0"/>
                  </a:cubicBezTo>
                  <a:cubicBezTo>
                    <a:pt x="958003" y="5593"/>
                    <a:pt x="1017931" y="-8629"/>
                    <a:pt x="1152467" y="0"/>
                  </a:cubicBezTo>
                  <a:cubicBezTo>
                    <a:pt x="1289622" y="16432"/>
                    <a:pt x="1343473" y="-10630"/>
                    <a:pt x="1500369" y="0"/>
                  </a:cubicBezTo>
                  <a:cubicBezTo>
                    <a:pt x="1634366" y="12255"/>
                    <a:pt x="1665845" y="-9421"/>
                    <a:pt x="1804783" y="0"/>
                  </a:cubicBezTo>
                  <a:cubicBezTo>
                    <a:pt x="1927536" y="5969"/>
                    <a:pt x="2074543" y="-11272"/>
                    <a:pt x="2283148" y="0"/>
                  </a:cubicBezTo>
                  <a:cubicBezTo>
                    <a:pt x="2494973" y="-10089"/>
                    <a:pt x="2641923" y="-27145"/>
                    <a:pt x="2805001" y="0"/>
                  </a:cubicBezTo>
                  <a:cubicBezTo>
                    <a:pt x="2976754" y="33618"/>
                    <a:pt x="3007964" y="-19208"/>
                    <a:pt x="3109415" y="0"/>
                  </a:cubicBezTo>
                  <a:cubicBezTo>
                    <a:pt x="3224633" y="15325"/>
                    <a:pt x="3288683" y="1281"/>
                    <a:pt x="3457316" y="0"/>
                  </a:cubicBezTo>
                  <a:cubicBezTo>
                    <a:pt x="3566547" y="24562"/>
                    <a:pt x="3794226" y="19896"/>
                    <a:pt x="3935681" y="0"/>
                  </a:cubicBezTo>
                  <a:cubicBezTo>
                    <a:pt x="4050845" y="4731"/>
                    <a:pt x="4146879" y="11383"/>
                    <a:pt x="4327071" y="0"/>
                  </a:cubicBezTo>
                  <a:cubicBezTo>
                    <a:pt x="4445597" y="1811"/>
                    <a:pt x="4566040" y="-23255"/>
                    <a:pt x="4761948" y="0"/>
                  </a:cubicBezTo>
                  <a:cubicBezTo>
                    <a:pt x="4931155" y="55864"/>
                    <a:pt x="5155621" y="198066"/>
                    <a:pt x="5175125" y="462778"/>
                  </a:cubicBezTo>
                  <a:cubicBezTo>
                    <a:pt x="5198406" y="573624"/>
                    <a:pt x="5178859" y="728124"/>
                    <a:pt x="5175125" y="962564"/>
                  </a:cubicBezTo>
                  <a:cubicBezTo>
                    <a:pt x="5155423" y="1184216"/>
                    <a:pt x="5150933" y="1241457"/>
                    <a:pt x="5175125" y="1369796"/>
                  </a:cubicBezTo>
                  <a:cubicBezTo>
                    <a:pt x="5187659" y="1487540"/>
                    <a:pt x="5216963" y="1664953"/>
                    <a:pt x="5175125" y="1777029"/>
                  </a:cubicBezTo>
                  <a:cubicBezTo>
                    <a:pt x="5156444" y="1898837"/>
                    <a:pt x="5139011" y="2198942"/>
                    <a:pt x="5175125" y="2313836"/>
                  </a:cubicBezTo>
                  <a:cubicBezTo>
                    <a:pt x="5185678" y="2572845"/>
                    <a:pt x="4955426" y="2800376"/>
                    <a:pt x="4761948" y="2776615"/>
                  </a:cubicBezTo>
                  <a:cubicBezTo>
                    <a:pt x="4679755" y="2791861"/>
                    <a:pt x="4542661" y="2786873"/>
                    <a:pt x="4414046" y="2776615"/>
                  </a:cubicBezTo>
                  <a:cubicBezTo>
                    <a:pt x="4348983" y="2806600"/>
                    <a:pt x="4174940" y="2771528"/>
                    <a:pt x="3892193" y="2776615"/>
                  </a:cubicBezTo>
                  <a:cubicBezTo>
                    <a:pt x="3645785" y="2798030"/>
                    <a:pt x="3605322" y="2765823"/>
                    <a:pt x="3457316" y="2776615"/>
                  </a:cubicBezTo>
                  <a:cubicBezTo>
                    <a:pt x="3310847" y="2789683"/>
                    <a:pt x="3183846" y="2809560"/>
                    <a:pt x="2978951" y="2776615"/>
                  </a:cubicBezTo>
                  <a:cubicBezTo>
                    <a:pt x="2757394" y="2755339"/>
                    <a:pt x="2687718" y="2772897"/>
                    <a:pt x="2587562" y="2776615"/>
                  </a:cubicBezTo>
                  <a:cubicBezTo>
                    <a:pt x="2457899" y="2778324"/>
                    <a:pt x="2334209" y="2787397"/>
                    <a:pt x="2109197" y="2776615"/>
                  </a:cubicBezTo>
                  <a:cubicBezTo>
                    <a:pt x="1879204" y="2757715"/>
                    <a:pt x="1895506" y="2788619"/>
                    <a:pt x="1804783" y="2776615"/>
                  </a:cubicBezTo>
                  <a:cubicBezTo>
                    <a:pt x="1723613" y="2745687"/>
                    <a:pt x="1593402" y="2773727"/>
                    <a:pt x="1500369" y="2776615"/>
                  </a:cubicBezTo>
                  <a:cubicBezTo>
                    <a:pt x="1362214" y="2782873"/>
                    <a:pt x="1232514" y="2795205"/>
                    <a:pt x="1022004" y="2776615"/>
                  </a:cubicBezTo>
                  <a:cubicBezTo>
                    <a:pt x="813257" y="2778687"/>
                    <a:pt x="726245" y="2763028"/>
                    <a:pt x="413176" y="2776615"/>
                  </a:cubicBezTo>
                  <a:cubicBezTo>
                    <a:pt x="212200" y="2790018"/>
                    <a:pt x="-57349" y="2547578"/>
                    <a:pt x="0" y="2313836"/>
                  </a:cubicBezTo>
                  <a:cubicBezTo>
                    <a:pt x="11109" y="2195069"/>
                    <a:pt x="-11784" y="1936365"/>
                    <a:pt x="0" y="1814050"/>
                  </a:cubicBezTo>
                  <a:cubicBezTo>
                    <a:pt x="27960" y="1674586"/>
                    <a:pt x="-35868" y="1467656"/>
                    <a:pt x="0" y="1314265"/>
                  </a:cubicBezTo>
                  <a:cubicBezTo>
                    <a:pt x="35831" y="1173342"/>
                    <a:pt x="-10847" y="1066494"/>
                    <a:pt x="0" y="907032"/>
                  </a:cubicBezTo>
                  <a:cubicBezTo>
                    <a:pt x="21031" y="755779"/>
                    <a:pt x="7972" y="631015"/>
                    <a:pt x="0" y="462778"/>
                  </a:cubicBezTo>
                  <a:close/>
                </a:path>
                <a:path w="5175125" h="2776615" fill="none" stroke="0" extrusionOk="0">
                  <a:moveTo>
                    <a:pt x="0" y="462778"/>
                  </a:moveTo>
                  <a:cubicBezTo>
                    <a:pt x="-10151" y="244015"/>
                    <a:pt x="201412" y="1946"/>
                    <a:pt x="413176" y="0"/>
                  </a:cubicBezTo>
                  <a:cubicBezTo>
                    <a:pt x="585363" y="40042"/>
                    <a:pt x="725157" y="3378"/>
                    <a:pt x="848053" y="0"/>
                  </a:cubicBezTo>
                  <a:cubicBezTo>
                    <a:pt x="943338" y="4928"/>
                    <a:pt x="1017689" y="6532"/>
                    <a:pt x="1152467" y="0"/>
                  </a:cubicBezTo>
                  <a:cubicBezTo>
                    <a:pt x="1269743" y="8185"/>
                    <a:pt x="1365692" y="-19102"/>
                    <a:pt x="1500369" y="0"/>
                  </a:cubicBezTo>
                  <a:cubicBezTo>
                    <a:pt x="1638995" y="6736"/>
                    <a:pt x="1686958" y="-9244"/>
                    <a:pt x="1804783" y="0"/>
                  </a:cubicBezTo>
                  <a:cubicBezTo>
                    <a:pt x="1922598" y="32795"/>
                    <a:pt x="2088045" y="-15079"/>
                    <a:pt x="2283148" y="0"/>
                  </a:cubicBezTo>
                  <a:cubicBezTo>
                    <a:pt x="2491449" y="-12779"/>
                    <a:pt x="2638805" y="-54178"/>
                    <a:pt x="2805001" y="0"/>
                  </a:cubicBezTo>
                  <a:cubicBezTo>
                    <a:pt x="2970478" y="33929"/>
                    <a:pt x="3008102" y="-22214"/>
                    <a:pt x="3109415" y="0"/>
                  </a:cubicBezTo>
                  <a:cubicBezTo>
                    <a:pt x="3210907" y="4484"/>
                    <a:pt x="3307121" y="-16118"/>
                    <a:pt x="3457316" y="0"/>
                  </a:cubicBezTo>
                  <a:cubicBezTo>
                    <a:pt x="3597074" y="-21090"/>
                    <a:pt x="3782431" y="93535"/>
                    <a:pt x="3935681" y="0"/>
                  </a:cubicBezTo>
                  <a:cubicBezTo>
                    <a:pt x="4067631" y="-10833"/>
                    <a:pt x="4202183" y="13815"/>
                    <a:pt x="4327071" y="0"/>
                  </a:cubicBezTo>
                  <a:cubicBezTo>
                    <a:pt x="4461410" y="11058"/>
                    <a:pt x="4576976" y="-32937"/>
                    <a:pt x="4761948" y="0"/>
                  </a:cubicBezTo>
                  <a:cubicBezTo>
                    <a:pt x="4936185" y="21930"/>
                    <a:pt x="5178811" y="135569"/>
                    <a:pt x="5175125" y="462778"/>
                  </a:cubicBezTo>
                  <a:cubicBezTo>
                    <a:pt x="5194342" y="582144"/>
                    <a:pt x="5205428" y="773663"/>
                    <a:pt x="5175125" y="962564"/>
                  </a:cubicBezTo>
                  <a:cubicBezTo>
                    <a:pt x="5155375" y="1182917"/>
                    <a:pt x="5161286" y="1227941"/>
                    <a:pt x="5175125" y="1369796"/>
                  </a:cubicBezTo>
                  <a:cubicBezTo>
                    <a:pt x="5206844" y="1465468"/>
                    <a:pt x="5191996" y="1649324"/>
                    <a:pt x="5175125" y="1777029"/>
                  </a:cubicBezTo>
                  <a:cubicBezTo>
                    <a:pt x="5161597" y="1897781"/>
                    <a:pt x="5162211" y="2207995"/>
                    <a:pt x="5175125" y="2313836"/>
                  </a:cubicBezTo>
                  <a:cubicBezTo>
                    <a:pt x="5167230" y="2566142"/>
                    <a:pt x="4934810" y="2740202"/>
                    <a:pt x="4761948" y="2776615"/>
                  </a:cubicBezTo>
                  <a:cubicBezTo>
                    <a:pt x="4682401" y="2787177"/>
                    <a:pt x="4524006" y="2780767"/>
                    <a:pt x="4414046" y="2776615"/>
                  </a:cubicBezTo>
                  <a:cubicBezTo>
                    <a:pt x="4337440" y="2805437"/>
                    <a:pt x="4163876" y="2723890"/>
                    <a:pt x="3892193" y="2776615"/>
                  </a:cubicBezTo>
                  <a:cubicBezTo>
                    <a:pt x="3645530" y="2799244"/>
                    <a:pt x="3588588" y="2761949"/>
                    <a:pt x="3457316" y="2776615"/>
                  </a:cubicBezTo>
                  <a:cubicBezTo>
                    <a:pt x="3297252" y="2804660"/>
                    <a:pt x="3198681" y="2796608"/>
                    <a:pt x="2978951" y="2776615"/>
                  </a:cubicBezTo>
                  <a:cubicBezTo>
                    <a:pt x="2755847" y="2759093"/>
                    <a:pt x="2693172" y="2782212"/>
                    <a:pt x="2587562" y="2776615"/>
                  </a:cubicBezTo>
                  <a:cubicBezTo>
                    <a:pt x="2444866" y="2801792"/>
                    <a:pt x="2365616" y="2790117"/>
                    <a:pt x="2109197" y="2776615"/>
                  </a:cubicBezTo>
                  <a:cubicBezTo>
                    <a:pt x="1884940" y="2762849"/>
                    <a:pt x="1899910" y="2785521"/>
                    <a:pt x="1804783" y="2776615"/>
                  </a:cubicBezTo>
                  <a:cubicBezTo>
                    <a:pt x="1738474" y="2731465"/>
                    <a:pt x="1612386" y="2779256"/>
                    <a:pt x="1500369" y="2776615"/>
                  </a:cubicBezTo>
                  <a:cubicBezTo>
                    <a:pt x="1358516" y="2762796"/>
                    <a:pt x="1193240" y="2819956"/>
                    <a:pt x="1022004" y="2776615"/>
                  </a:cubicBezTo>
                  <a:cubicBezTo>
                    <a:pt x="819079" y="2754241"/>
                    <a:pt x="693777" y="2784329"/>
                    <a:pt x="413176" y="2776615"/>
                  </a:cubicBezTo>
                  <a:cubicBezTo>
                    <a:pt x="231838" y="2791915"/>
                    <a:pt x="-113434" y="2544851"/>
                    <a:pt x="0" y="2313836"/>
                  </a:cubicBezTo>
                  <a:cubicBezTo>
                    <a:pt x="1679" y="2156960"/>
                    <a:pt x="7773" y="1943484"/>
                    <a:pt x="0" y="1814050"/>
                  </a:cubicBezTo>
                  <a:cubicBezTo>
                    <a:pt x="7001" y="1681423"/>
                    <a:pt x="-22931" y="1464086"/>
                    <a:pt x="0" y="1314265"/>
                  </a:cubicBezTo>
                  <a:cubicBezTo>
                    <a:pt x="50316" y="1162325"/>
                    <a:pt x="-27456" y="1061393"/>
                    <a:pt x="0" y="907032"/>
                  </a:cubicBezTo>
                  <a:cubicBezTo>
                    <a:pt x="22949" y="747961"/>
                    <a:pt x="-4136" y="668841"/>
                    <a:pt x="0" y="462778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5175125"/>
                        <a:gd name="connsiteY0" fmla="*/ 462778 h 2776615"/>
                        <a:gd name="connsiteX1" fmla="*/ 413176 w 5175125"/>
                        <a:gd name="connsiteY1" fmla="*/ 0 h 2776615"/>
                        <a:gd name="connsiteX2" fmla="*/ 848053 w 5175125"/>
                        <a:gd name="connsiteY2" fmla="*/ 0 h 2776615"/>
                        <a:gd name="connsiteX3" fmla="*/ 1152467 w 5175125"/>
                        <a:gd name="connsiteY3" fmla="*/ 0 h 2776615"/>
                        <a:gd name="connsiteX4" fmla="*/ 1500369 w 5175125"/>
                        <a:gd name="connsiteY4" fmla="*/ 0 h 2776615"/>
                        <a:gd name="connsiteX5" fmla="*/ 1804783 w 5175125"/>
                        <a:gd name="connsiteY5" fmla="*/ 0 h 2776615"/>
                        <a:gd name="connsiteX6" fmla="*/ 2283148 w 5175125"/>
                        <a:gd name="connsiteY6" fmla="*/ 0 h 2776615"/>
                        <a:gd name="connsiteX7" fmla="*/ 2805001 w 5175125"/>
                        <a:gd name="connsiteY7" fmla="*/ 0 h 2776615"/>
                        <a:gd name="connsiteX8" fmla="*/ 3109415 w 5175125"/>
                        <a:gd name="connsiteY8" fmla="*/ 0 h 2776615"/>
                        <a:gd name="connsiteX9" fmla="*/ 3457316 w 5175125"/>
                        <a:gd name="connsiteY9" fmla="*/ 0 h 2776615"/>
                        <a:gd name="connsiteX10" fmla="*/ 3935681 w 5175125"/>
                        <a:gd name="connsiteY10" fmla="*/ 0 h 2776615"/>
                        <a:gd name="connsiteX11" fmla="*/ 4327071 w 5175125"/>
                        <a:gd name="connsiteY11" fmla="*/ 0 h 2776615"/>
                        <a:gd name="connsiteX12" fmla="*/ 4761948 w 5175125"/>
                        <a:gd name="connsiteY12" fmla="*/ 0 h 2776615"/>
                        <a:gd name="connsiteX13" fmla="*/ 5175125 w 5175125"/>
                        <a:gd name="connsiteY13" fmla="*/ 462778 h 2776615"/>
                        <a:gd name="connsiteX14" fmla="*/ 5175125 w 5175125"/>
                        <a:gd name="connsiteY14" fmla="*/ 962564 h 2776615"/>
                        <a:gd name="connsiteX15" fmla="*/ 5175125 w 5175125"/>
                        <a:gd name="connsiteY15" fmla="*/ 1369796 h 2776615"/>
                        <a:gd name="connsiteX16" fmla="*/ 5175125 w 5175125"/>
                        <a:gd name="connsiteY16" fmla="*/ 1777029 h 2776615"/>
                        <a:gd name="connsiteX17" fmla="*/ 5175125 w 5175125"/>
                        <a:gd name="connsiteY17" fmla="*/ 2313836 h 2776615"/>
                        <a:gd name="connsiteX18" fmla="*/ 4761948 w 5175125"/>
                        <a:gd name="connsiteY18" fmla="*/ 2776615 h 2776615"/>
                        <a:gd name="connsiteX19" fmla="*/ 4414046 w 5175125"/>
                        <a:gd name="connsiteY19" fmla="*/ 2776615 h 2776615"/>
                        <a:gd name="connsiteX20" fmla="*/ 3892193 w 5175125"/>
                        <a:gd name="connsiteY20" fmla="*/ 2776615 h 2776615"/>
                        <a:gd name="connsiteX21" fmla="*/ 3457316 w 5175125"/>
                        <a:gd name="connsiteY21" fmla="*/ 2776615 h 2776615"/>
                        <a:gd name="connsiteX22" fmla="*/ 2978951 w 5175125"/>
                        <a:gd name="connsiteY22" fmla="*/ 2776615 h 2776615"/>
                        <a:gd name="connsiteX23" fmla="*/ 2587562 w 5175125"/>
                        <a:gd name="connsiteY23" fmla="*/ 2776615 h 2776615"/>
                        <a:gd name="connsiteX24" fmla="*/ 2109197 w 5175125"/>
                        <a:gd name="connsiteY24" fmla="*/ 2776615 h 2776615"/>
                        <a:gd name="connsiteX25" fmla="*/ 1804783 w 5175125"/>
                        <a:gd name="connsiteY25" fmla="*/ 2776615 h 2776615"/>
                        <a:gd name="connsiteX26" fmla="*/ 1500369 w 5175125"/>
                        <a:gd name="connsiteY26" fmla="*/ 2776615 h 2776615"/>
                        <a:gd name="connsiteX27" fmla="*/ 1022004 w 5175125"/>
                        <a:gd name="connsiteY27" fmla="*/ 2776615 h 2776615"/>
                        <a:gd name="connsiteX28" fmla="*/ 413176 w 5175125"/>
                        <a:gd name="connsiteY28" fmla="*/ 2776615 h 2776615"/>
                        <a:gd name="connsiteX29" fmla="*/ 0 w 5175125"/>
                        <a:gd name="connsiteY29" fmla="*/ 2313836 h 2776615"/>
                        <a:gd name="connsiteX30" fmla="*/ 0 w 5175125"/>
                        <a:gd name="connsiteY30" fmla="*/ 1814050 h 2776615"/>
                        <a:gd name="connsiteX31" fmla="*/ 0 w 5175125"/>
                        <a:gd name="connsiteY31" fmla="*/ 1314265 h 2776615"/>
                        <a:gd name="connsiteX32" fmla="*/ 0 w 5175125"/>
                        <a:gd name="connsiteY32" fmla="*/ 907032 h 2776615"/>
                        <a:gd name="connsiteX33" fmla="*/ 0 w 5175125"/>
                        <a:gd name="connsiteY33" fmla="*/ 462778 h 2776615"/>
                        <a:gd name="connsiteX0" fmla="*/ 0 w 5175125"/>
                        <a:gd name="connsiteY0" fmla="*/ 462778 h 2776615"/>
                        <a:gd name="connsiteX1" fmla="*/ 413176 w 5175125"/>
                        <a:gd name="connsiteY1" fmla="*/ 0 h 2776615"/>
                        <a:gd name="connsiteX2" fmla="*/ 761078 w 5175125"/>
                        <a:gd name="connsiteY2" fmla="*/ 0 h 2776615"/>
                        <a:gd name="connsiteX3" fmla="*/ 1108979 w 5175125"/>
                        <a:gd name="connsiteY3" fmla="*/ 0 h 2776615"/>
                        <a:gd name="connsiteX4" fmla="*/ 1587344 w 5175125"/>
                        <a:gd name="connsiteY4" fmla="*/ 0 h 2776615"/>
                        <a:gd name="connsiteX5" fmla="*/ 2109197 w 5175125"/>
                        <a:gd name="connsiteY5" fmla="*/ 0 h 2776615"/>
                        <a:gd name="connsiteX6" fmla="*/ 2544074 w 5175125"/>
                        <a:gd name="connsiteY6" fmla="*/ 0 h 2776615"/>
                        <a:gd name="connsiteX7" fmla="*/ 2935464 w 5175125"/>
                        <a:gd name="connsiteY7" fmla="*/ 0 h 2776615"/>
                        <a:gd name="connsiteX8" fmla="*/ 3239878 w 5175125"/>
                        <a:gd name="connsiteY8" fmla="*/ 0 h 2776615"/>
                        <a:gd name="connsiteX9" fmla="*/ 3674755 w 5175125"/>
                        <a:gd name="connsiteY9" fmla="*/ 0 h 2776615"/>
                        <a:gd name="connsiteX10" fmla="*/ 4109633 w 5175125"/>
                        <a:gd name="connsiteY10" fmla="*/ 0 h 2776615"/>
                        <a:gd name="connsiteX11" fmla="*/ 4761948 w 5175125"/>
                        <a:gd name="connsiteY11" fmla="*/ 0 h 2776615"/>
                        <a:gd name="connsiteX12" fmla="*/ 5175125 w 5175125"/>
                        <a:gd name="connsiteY12" fmla="*/ 462778 h 2776615"/>
                        <a:gd name="connsiteX13" fmla="*/ 5175125 w 5175125"/>
                        <a:gd name="connsiteY13" fmla="*/ 888521 h 2776615"/>
                        <a:gd name="connsiteX14" fmla="*/ 5175125 w 5175125"/>
                        <a:gd name="connsiteY14" fmla="*/ 1332775 h 2776615"/>
                        <a:gd name="connsiteX15" fmla="*/ 5175125 w 5175125"/>
                        <a:gd name="connsiteY15" fmla="*/ 1758519 h 2776615"/>
                        <a:gd name="connsiteX16" fmla="*/ 5175125 w 5175125"/>
                        <a:gd name="connsiteY16" fmla="*/ 2313836 h 2776615"/>
                        <a:gd name="connsiteX17" fmla="*/ 4761948 w 5175125"/>
                        <a:gd name="connsiteY17" fmla="*/ 2776615 h 2776615"/>
                        <a:gd name="connsiteX18" fmla="*/ 4240095 w 5175125"/>
                        <a:gd name="connsiteY18" fmla="*/ 2776615 h 2776615"/>
                        <a:gd name="connsiteX19" fmla="*/ 3718243 w 5175125"/>
                        <a:gd name="connsiteY19" fmla="*/ 2776615 h 2776615"/>
                        <a:gd name="connsiteX20" fmla="*/ 3370341 w 5175125"/>
                        <a:gd name="connsiteY20" fmla="*/ 2776615 h 2776615"/>
                        <a:gd name="connsiteX21" fmla="*/ 2891976 w 5175125"/>
                        <a:gd name="connsiteY21" fmla="*/ 2776615 h 2776615"/>
                        <a:gd name="connsiteX22" fmla="*/ 2587562 w 5175125"/>
                        <a:gd name="connsiteY22" fmla="*/ 2776615 h 2776615"/>
                        <a:gd name="connsiteX23" fmla="*/ 2065709 w 5175125"/>
                        <a:gd name="connsiteY23" fmla="*/ 2776615 h 2776615"/>
                        <a:gd name="connsiteX24" fmla="*/ 1630832 w 5175125"/>
                        <a:gd name="connsiteY24" fmla="*/ 2776615 h 2776615"/>
                        <a:gd name="connsiteX25" fmla="*/ 1152467 w 5175125"/>
                        <a:gd name="connsiteY25" fmla="*/ 2776615 h 2776615"/>
                        <a:gd name="connsiteX26" fmla="*/ 413176 w 5175125"/>
                        <a:gd name="connsiteY26" fmla="*/ 2776615 h 2776615"/>
                        <a:gd name="connsiteX27" fmla="*/ 0 w 5175125"/>
                        <a:gd name="connsiteY27" fmla="*/ 2313836 h 2776615"/>
                        <a:gd name="connsiteX28" fmla="*/ 0 w 5175125"/>
                        <a:gd name="connsiteY28" fmla="*/ 1906603 h 2776615"/>
                        <a:gd name="connsiteX29" fmla="*/ 0 w 5175125"/>
                        <a:gd name="connsiteY29" fmla="*/ 1499371 h 2776615"/>
                        <a:gd name="connsiteX30" fmla="*/ 0 w 5175125"/>
                        <a:gd name="connsiteY30" fmla="*/ 1073627 h 2776615"/>
                        <a:gd name="connsiteX31" fmla="*/ 0 w 5175125"/>
                        <a:gd name="connsiteY31" fmla="*/ 462778 h 2776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175125" h="2776615" fill="none" extrusionOk="0">
                          <a:moveTo>
                            <a:pt x="0" y="462778"/>
                          </a:moveTo>
                          <a:cubicBezTo>
                            <a:pt x="-20092" y="240435"/>
                            <a:pt x="208146" y="40733"/>
                            <a:pt x="413176" y="0"/>
                          </a:cubicBezTo>
                          <a:cubicBezTo>
                            <a:pt x="585801" y="17774"/>
                            <a:pt x="725808" y="-815"/>
                            <a:pt x="848053" y="0"/>
                          </a:cubicBezTo>
                          <a:cubicBezTo>
                            <a:pt x="947668" y="8796"/>
                            <a:pt x="1016436" y="8354"/>
                            <a:pt x="1152467" y="0"/>
                          </a:cubicBezTo>
                          <a:cubicBezTo>
                            <a:pt x="1268611" y="4381"/>
                            <a:pt x="1367947" y="-22256"/>
                            <a:pt x="1500369" y="0"/>
                          </a:cubicBezTo>
                          <a:cubicBezTo>
                            <a:pt x="1631848" y="20202"/>
                            <a:pt x="1692799" y="-14387"/>
                            <a:pt x="1804783" y="0"/>
                          </a:cubicBezTo>
                          <a:cubicBezTo>
                            <a:pt x="1922497" y="4537"/>
                            <a:pt x="2091668" y="11038"/>
                            <a:pt x="2283148" y="0"/>
                          </a:cubicBezTo>
                          <a:cubicBezTo>
                            <a:pt x="2488959" y="-31084"/>
                            <a:pt x="2639466" y="-18426"/>
                            <a:pt x="2805001" y="0"/>
                          </a:cubicBezTo>
                          <a:cubicBezTo>
                            <a:pt x="2966928" y="25732"/>
                            <a:pt x="3006726" y="-10895"/>
                            <a:pt x="3109415" y="0"/>
                          </a:cubicBezTo>
                          <a:cubicBezTo>
                            <a:pt x="3207771" y="25096"/>
                            <a:pt x="3328301" y="-21673"/>
                            <a:pt x="3457316" y="0"/>
                          </a:cubicBezTo>
                          <a:cubicBezTo>
                            <a:pt x="3606674" y="7456"/>
                            <a:pt x="3793948" y="57129"/>
                            <a:pt x="3935681" y="0"/>
                          </a:cubicBezTo>
                          <a:cubicBezTo>
                            <a:pt x="4095452" y="-11655"/>
                            <a:pt x="4213970" y="11075"/>
                            <a:pt x="4327071" y="0"/>
                          </a:cubicBezTo>
                          <a:cubicBezTo>
                            <a:pt x="4465772" y="8942"/>
                            <a:pt x="4577512" y="-22614"/>
                            <a:pt x="4761948" y="0"/>
                          </a:cubicBezTo>
                          <a:cubicBezTo>
                            <a:pt x="4985616" y="466"/>
                            <a:pt x="5193402" y="150867"/>
                            <a:pt x="5175125" y="462778"/>
                          </a:cubicBezTo>
                          <a:cubicBezTo>
                            <a:pt x="5187857" y="617674"/>
                            <a:pt x="5177790" y="764979"/>
                            <a:pt x="5175125" y="962564"/>
                          </a:cubicBezTo>
                          <a:cubicBezTo>
                            <a:pt x="5156727" y="1183194"/>
                            <a:pt x="5165470" y="1225982"/>
                            <a:pt x="5175125" y="1369796"/>
                          </a:cubicBezTo>
                          <a:cubicBezTo>
                            <a:pt x="5184494" y="1479159"/>
                            <a:pt x="5183797" y="1646121"/>
                            <a:pt x="5175125" y="1777029"/>
                          </a:cubicBezTo>
                          <a:cubicBezTo>
                            <a:pt x="5159638" y="1906177"/>
                            <a:pt x="5172357" y="2223331"/>
                            <a:pt x="5175125" y="2313836"/>
                          </a:cubicBezTo>
                          <a:cubicBezTo>
                            <a:pt x="5171477" y="2562564"/>
                            <a:pt x="4962340" y="2751473"/>
                            <a:pt x="4761948" y="2776615"/>
                          </a:cubicBezTo>
                          <a:cubicBezTo>
                            <a:pt x="4676008" y="2780438"/>
                            <a:pt x="4513597" y="2779938"/>
                            <a:pt x="4414046" y="2776615"/>
                          </a:cubicBezTo>
                          <a:cubicBezTo>
                            <a:pt x="4351462" y="2766057"/>
                            <a:pt x="4129632" y="2737921"/>
                            <a:pt x="3892193" y="2776615"/>
                          </a:cubicBezTo>
                          <a:cubicBezTo>
                            <a:pt x="3655591" y="2803070"/>
                            <a:pt x="3584215" y="2747822"/>
                            <a:pt x="3457316" y="2776615"/>
                          </a:cubicBezTo>
                          <a:cubicBezTo>
                            <a:pt x="3298483" y="2811173"/>
                            <a:pt x="3210730" y="2793204"/>
                            <a:pt x="2978951" y="2776615"/>
                          </a:cubicBezTo>
                          <a:cubicBezTo>
                            <a:pt x="2747353" y="2749921"/>
                            <a:pt x="2695240" y="2785997"/>
                            <a:pt x="2587562" y="2776615"/>
                          </a:cubicBezTo>
                          <a:cubicBezTo>
                            <a:pt x="2451648" y="2798890"/>
                            <a:pt x="2339794" y="2786636"/>
                            <a:pt x="2109197" y="2776615"/>
                          </a:cubicBezTo>
                          <a:cubicBezTo>
                            <a:pt x="1884733" y="2764094"/>
                            <a:pt x="1900742" y="2793943"/>
                            <a:pt x="1804783" y="2776615"/>
                          </a:cubicBezTo>
                          <a:cubicBezTo>
                            <a:pt x="1727972" y="2751282"/>
                            <a:pt x="1597792" y="2782259"/>
                            <a:pt x="1500369" y="2776615"/>
                          </a:cubicBezTo>
                          <a:cubicBezTo>
                            <a:pt x="1386155" y="2766223"/>
                            <a:pt x="1195966" y="2802811"/>
                            <a:pt x="1022004" y="2776615"/>
                          </a:cubicBezTo>
                          <a:cubicBezTo>
                            <a:pt x="818428" y="2767235"/>
                            <a:pt x="689809" y="2789315"/>
                            <a:pt x="413176" y="2776615"/>
                          </a:cubicBezTo>
                          <a:cubicBezTo>
                            <a:pt x="177417" y="2791239"/>
                            <a:pt x="-87172" y="2582186"/>
                            <a:pt x="0" y="2313836"/>
                          </a:cubicBezTo>
                          <a:cubicBezTo>
                            <a:pt x="4977" y="2174127"/>
                            <a:pt x="-16633" y="1932633"/>
                            <a:pt x="0" y="1814050"/>
                          </a:cubicBezTo>
                          <a:cubicBezTo>
                            <a:pt x="-11994" y="1717025"/>
                            <a:pt x="-1859" y="1480025"/>
                            <a:pt x="0" y="1314265"/>
                          </a:cubicBezTo>
                          <a:cubicBezTo>
                            <a:pt x="37158" y="1148961"/>
                            <a:pt x="-9121" y="1069140"/>
                            <a:pt x="0" y="907032"/>
                          </a:cubicBezTo>
                          <a:cubicBezTo>
                            <a:pt x="16993" y="747837"/>
                            <a:pt x="-4942" y="670747"/>
                            <a:pt x="0" y="462778"/>
                          </a:cubicBezTo>
                          <a:close/>
                        </a:path>
                        <a:path w="5175125" h="2776615" stroke="0" extrusionOk="0">
                          <a:moveTo>
                            <a:pt x="0" y="462778"/>
                          </a:moveTo>
                          <a:cubicBezTo>
                            <a:pt x="39384" y="212934"/>
                            <a:pt x="171588" y="-70851"/>
                            <a:pt x="413176" y="0"/>
                          </a:cubicBezTo>
                          <a:cubicBezTo>
                            <a:pt x="501689" y="-5790"/>
                            <a:pt x="633089" y="-635"/>
                            <a:pt x="761078" y="0"/>
                          </a:cubicBezTo>
                          <a:cubicBezTo>
                            <a:pt x="878549" y="-29771"/>
                            <a:pt x="997783" y="-2836"/>
                            <a:pt x="1108979" y="0"/>
                          </a:cubicBezTo>
                          <a:cubicBezTo>
                            <a:pt x="1249853" y="15970"/>
                            <a:pt x="1475280" y="11840"/>
                            <a:pt x="1587344" y="0"/>
                          </a:cubicBezTo>
                          <a:cubicBezTo>
                            <a:pt x="1708132" y="-42879"/>
                            <a:pt x="1972429" y="16415"/>
                            <a:pt x="2109197" y="0"/>
                          </a:cubicBezTo>
                          <a:cubicBezTo>
                            <a:pt x="2216731" y="4257"/>
                            <a:pt x="2381246" y="-20338"/>
                            <a:pt x="2544074" y="0"/>
                          </a:cubicBezTo>
                          <a:cubicBezTo>
                            <a:pt x="2713962" y="-5796"/>
                            <a:pt x="2757672" y="-9878"/>
                            <a:pt x="2935464" y="0"/>
                          </a:cubicBezTo>
                          <a:cubicBezTo>
                            <a:pt x="3104009" y="12790"/>
                            <a:pt x="3102060" y="-9219"/>
                            <a:pt x="3239878" y="0"/>
                          </a:cubicBezTo>
                          <a:cubicBezTo>
                            <a:pt x="3356654" y="12974"/>
                            <a:pt x="3452600" y="8671"/>
                            <a:pt x="3674755" y="0"/>
                          </a:cubicBezTo>
                          <a:cubicBezTo>
                            <a:pt x="3887391" y="-600"/>
                            <a:pt x="3897299" y="-16671"/>
                            <a:pt x="4109633" y="0"/>
                          </a:cubicBezTo>
                          <a:cubicBezTo>
                            <a:pt x="4311855" y="55039"/>
                            <a:pt x="4541137" y="21508"/>
                            <a:pt x="4761948" y="0"/>
                          </a:cubicBezTo>
                          <a:cubicBezTo>
                            <a:pt x="4963637" y="-79072"/>
                            <a:pt x="5155622" y="257360"/>
                            <a:pt x="5175125" y="462778"/>
                          </a:cubicBezTo>
                          <a:cubicBezTo>
                            <a:pt x="5160840" y="659200"/>
                            <a:pt x="5183893" y="677730"/>
                            <a:pt x="5175125" y="888521"/>
                          </a:cubicBezTo>
                          <a:cubicBezTo>
                            <a:pt x="5175178" y="1100263"/>
                            <a:pt x="5188752" y="1161772"/>
                            <a:pt x="5175125" y="1332775"/>
                          </a:cubicBezTo>
                          <a:cubicBezTo>
                            <a:pt x="5149196" y="1473822"/>
                            <a:pt x="5168053" y="1631016"/>
                            <a:pt x="5175125" y="1758519"/>
                          </a:cubicBezTo>
                          <a:cubicBezTo>
                            <a:pt x="5163394" y="1896206"/>
                            <a:pt x="5171308" y="2136819"/>
                            <a:pt x="5175125" y="2313836"/>
                          </a:cubicBezTo>
                          <a:cubicBezTo>
                            <a:pt x="5185629" y="2594938"/>
                            <a:pt x="4979259" y="2745013"/>
                            <a:pt x="4761948" y="2776615"/>
                          </a:cubicBezTo>
                          <a:cubicBezTo>
                            <a:pt x="4658335" y="2741393"/>
                            <a:pt x="4502511" y="2757914"/>
                            <a:pt x="4240095" y="2776615"/>
                          </a:cubicBezTo>
                          <a:cubicBezTo>
                            <a:pt x="3978323" y="2765445"/>
                            <a:pt x="3936560" y="2762592"/>
                            <a:pt x="3718243" y="2776615"/>
                          </a:cubicBezTo>
                          <a:cubicBezTo>
                            <a:pt x="3510521" y="2789490"/>
                            <a:pt x="3518634" y="2773373"/>
                            <a:pt x="3370341" y="2776615"/>
                          </a:cubicBezTo>
                          <a:cubicBezTo>
                            <a:pt x="3223102" y="2795365"/>
                            <a:pt x="3113991" y="2782434"/>
                            <a:pt x="2891976" y="2776615"/>
                          </a:cubicBezTo>
                          <a:cubicBezTo>
                            <a:pt x="2672373" y="2766711"/>
                            <a:pt x="2681585" y="2771601"/>
                            <a:pt x="2587562" y="2776615"/>
                          </a:cubicBezTo>
                          <a:cubicBezTo>
                            <a:pt x="2461382" y="2766673"/>
                            <a:pt x="2248972" y="2751873"/>
                            <a:pt x="2065709" y="2776615"/>
                          </a:cubicBezTo>
                          <a:cubicBezTo>
                            <a:pt x="1872826" y="2773661"/>
                            <a:pt x="1760036" y="2797006"/>
                            <a:pt x="1630832" y="2776615"/>
                          </a:cubicBezTo>
                          <a:cubicBezTo>
                            <a:pt x="1476113" y="2781717"/>
                            <a:pt x="1378004" y="2784682"/>
                            <a:pt x="1152467" y="2776615"/>
                          </a:cubicBezTo>
                          <a:cubicBezTo>
                            <a:pt x="989701" y="2717453"/>
                            <a:pt x="666460" y="2765063"/>
                            <a:pt x="413176" y="2776615"/>
                          </a:cubicBezTo>
                          <a:cubicBezTo>
                            <a:pt x="198465" y="2753756"/>
                            <a:pt x="-64455" y="2620672"/>
                            <a:pt x="0" y="2313836"/>
                          </a:cubicBezTo>
                          <a:cubicBezTo>
                            <a:pt x="23264" y="2226477"/>
                            <a:pt x="-15319" y="2061146"/>
                            <a:pt x="0" y="1906603"/>
                          </a:cubicBezTo>
                          <a:cubicBezTo>
                            <a:pt x="-5040" y="1729021"/>
                            <a:pt x="2979" y="1644417"/>
                            <a:pt x="0" y="1499371"/>
                          </a:cubicBezTo>
                          <a:cubicBezTo>
                            <a:pt x="9131" y="1342519"/>
                            <a:pt x="6593" y="1263084"/>
                            <a:pt x="0" y="1073627"/>
                          </a:cubicBezTo>
                          <a:cubicBezTo>
                            <a:pt x="9006" y="918093"/>
                            <a:pt x="15371" y="608790"/>
                            <a:pt x="0" y="462778"/>
                          </a:cubicBezTo>
                          <a:close/>
                        </a:path>
                        <a:path w="5175125" h="2776615" fill="none" stroke="0" extrusionOk="0">
                          <a:moveTo>
                            <a:pt x="0" y="462778"/>
                          </a:moveTo>
                          <a:cubicBezTo>
                            <a:pt x="4670" y="251232"/>
                            <a:pt x="191323" y="8321"/>
                            <a:pt x="413176" y="0"/>
                          </a:cubicBezTo>
                          <a:cubicBezTo>
                            <a:pt x="584386" y="25428"/>
                            <a:pt x="732486" y="-4663"/>
                            <a:pt x="848053" y="0"/>
                          </a:cubicBezTo>
                          <a:cubicBezTo>
                            <a:pt x="950564" y="3624"/>
                            <a:pt x="1030081" y="-9526"/>
                            <a:pt x="1152467" y="0"/>
                          </a:cubicBezTo>
                          <a:cubicBezTo>
                            <a:pt x="1285862" y="15928"/>
                            <a:pt x="1357623" y="-5051"/>
                            <a:pt x="1500369" y="0"/>
                          </a:cubicBezTo>
                          <a:cubicBezTo>
                            <a:pt x="1637310" y="11111"/>
                            <a:pt x="1676042" y="-7058"/>
                            <a:pt x="1804783" y="0"/>
                          </a:cubicBezTo>
                          <a:cubicBezTo>
                            <a:pt x="1927902" y="39750"/>
                            <a:pt x="2072156" y="-3667"/>
                            <a:pt x="2283148" y="0"/>
                          </a:cubicBezTo>
                          <a:cubicBezTo>
                            <a:pt x="2495440" y="13345"/>
                            <a:pt x="2649778" y="-58820"/>
                            <a:pt x="2805001" y="0"/>
                          </a:cubicBezTo>
                          <a:cubicBezTo>
                            <a:pt x="2963721" y="34828"/>
                            <a:pt x="3000680" y="-12176"/>
                            <a:pt x="3109415" y="0"/>
                          </a:cubicBezTo>
                          <a:cubicBezTo>
                            <a:pt x="3220266" y="-2474"/>
                            <a:pt x="3302453" y="-12110"/>
                            <a:pt x="3457316" y="0"/>
                          </a:cubicBezTo>
                          <a:cubicBezTo>
                            <a:pt x="3586252" y="-7538"/>
                            <a:pt x="3793513" y="56917"/>
                            <a:pt x="3935681" y="0"/>
                          </a:cubicBezTo>
                          <a:cubicBezTo>
                            <a:pt x="4041246" y="-24708"/>
                            <a:pt x="4171296" y="-7476"/>
                            <a:pt x="4327071" y="0"/>
                          </a:cubicBezTo>
                          <a:cubicBezTo>
                            <a:pt x="4447703" y="18707"/>
                            <a:pt x="4583048" y="-26181"/>
                            <a:pt x="4761948" y="0"/>
                          </a:cubicBezTo>
                          <a:cubicBezTo>
                            <a:pt x="4937427" y="20553"/>
                            <a:pt x="5140001" y="156924"/>
                            <a:pt x="5175125" y="462778"/>
                          </a:cubicBezTo>
                          <a:cubicBezTo>
                            <a:pt x="5189662" y="575157"/>
                            <a:pt x="5200673" y="738821"/>
                            <a:pt x="5175125" y="962564"/>
                          </a:cubicBezTo>
                          <a:cubicBezTo>
                            <a:pt x="5155123" y="1188381"/>
                            <a:pt x="5154739" y="1239047"/>
                            <a:pt x="5175125" y="1369796"/>
                          </a:cubicBezTo>
                          <a:cubicBezTo>
                            <a:pt x="5195401" y="1499632"/>
                            <a:pt x="5212809" y="1660718"/>
                            <a:pt x="5175125" y="1777029"/>
                          </a:cubicBezTo>
                          <a:cubicBezTo>
                            <a:pt x="5162553" y="1894551"/>
                            <a:pt x="5153210" y="2179634"/>
                            <a:pt x="5175125" y="2313836"/>
                          </a:cubicBezTo>
                          <a:cubicBezTo>
                            <a:pt x="5176366" y="2571902"/>
                            <a:pt x="4961372" y="2772845"/>
                            <a:pt x="4761948" y="2776615"/>
                          </a:cubicBezTo>
                          <a:cubicBezTo>
                            <a:pt x="4679497" y="2799920"/>
                            <a:pt x="4527257" y="2780344"/>
                            <a:pt x="4414046" y="2776615"/>
                          </a:cubicBezTo>
                          <a:cubicBezTo>
                            <a:pt x="4313728" y="2798372"/>
                            <a:pt x="4159728" y="2736747"/>
                            <a:pt x="3892193" y="2776615"/>
                          </a:cubicBezTo>
                          <a:cubicBezTo>
                            <a:pt x="3647577" y="2798860"/>
                            <a:pt x="3601615" y="2761203"/>
                            <a:pt x="3457316" y="2776615"/>
                          </a:cubicBezTo>
                          <a:cubicBezTo>
                            <a:pt x="3314375" y="2794310"/>
                            <a:pt x="3206686" y="2800799"/>
                            <a:pt x="2978951" y="2776615"/>
                          </a:cubicBezTo>
                          <a:cubicBezTo>
                            <a:pt x="2756220" y="2761251"/>
                            <a:pt x="2701021" y="2774329"/>
                            <a:pt x="2587562" y="2776615"/>
                          </a:cubicBezTo>
                          <a:cubicBezTo>
                            <a:pt x="2454746" y="2778169"/>
                            <a:pt x="2342201" y="2788978"/>
                            <a:pt x="2109197" y="2776615"/>
                          </a:cubicBezTo>
                          <a:cubicBezTo>
                            <a:pt x="1885014" y="2759326"/>
                            <a:pt x="1898067" y="2784711"/>
                            <a:pt x="1804783" y="2776615"/>
                          </a:cubicBezTo>
                          <a:cubicBezTo>
                            <a:pt x="1720615" y="2744606"/>
                            <a:pt x="1603622" y="2770553"/>
                            <a:pt x="1500369" y="2776615"/>
                          </a:cubicBezTo>
                          <a:cubicBezTo>
                            <a:pt x="1370995" y="2774012"/>
                            <a:pt x="1221500" y="2812360"/>
                            <a:pt x="1022004" y="2776615"/>
                          </a:cubicBezTo>
                          <a:cubicBezTo>
                            <a:pt x="819795" y="2755601"/>
                            <a:pt x="705338" y="2776873"/>
                            <a:pt x="413176" y="2776615"/>
                          </a:cubicBezTo>
                          <a:cubicBezTo>
                            <a:pt x="210818" y="2798903"/>
                            <a:pt x="-48577" y="2548349"/>
                            <a:pt x="0" y="2313836"/>
                          </a:cubicBezTo>
                          <a:cubicBezTo>
                            <a:pt x="600" y="2181252"/>
                            <a:pt x="6032" y="1929789"/>
                            <a:pt x="0" y="1814050"/>
                          </a:cubicBezTo>
                          <a:cubicBezTo>
                            <a:pt x="16318" y="1689920"/>
                            <a:pt x="-38141" y="1464578"/>
                            <a:pt x="0" y="1314265"/>
                          </a:cubicBezTo>
                          <a:cubicBezTo>
                            <a:pt x="34157" y="1164792"/>
                            <a:pt x="-11710" y="1063898"/>
                            <a:pt x="0" y="907032"/>
                          </a:cubicBezTo>
                          <a:cubicBezTo>
                            <a:pt x="24703" y="748801"/>
                            <a:pt x="11358" y="633579"/>
                            <a:pt x="0" y="4627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500">
                  <a:solidFill>
                    <a:srgbClr val="C71A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Để duy trì tình bạn, em cần động viên, an ủi khi bạn gặp khó khăn.</a:t>
              </a:r>
              <a:endParaRPr lang="vi-VN" sz="3500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8AC79F2E-1298-032F-2DFA-3139DCA5A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2490914" y="-116289"/>
              <a:ext cx="1037306" cy="1106305"/>
            </a:xfrm>
            <a:prstGeom prst="rect">
              <a:avLst/>
            </a:prstGeom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96F9A5F-1407-F321-33B1-7EB337682E34}"/>
                </a:ext>
              </a:extLst>
            </p:cNvPr>
            <p:cNvSpPr txBox="1"/>
            <p:nvPr/>
          </p:nvSpPr>
          <p:spPr>
            <a:xfrm>
              <a:off x="2588618" y="207660"/>
              <a:ext cx="7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4</a:t>
              </a:r>
              <a:endParaRPr lang="en-US" sz="40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A6070498-4BB9-1258-7CC8-4C382A6201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27" y="4971752"/>
            <a:ext cx="2139494" cy="191877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12CF97F-1524-9B84-3F9B-8135D39CD5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792060"/>
            <a:ext cx="1390092" cy="148255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F443EA3-A3CD-058A-D165-0C516909CB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-184157" y="-428605"/>
            <a:ext cx="1390092" cy="148255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6361ABC-21BD-0818-487E-677BBF4CA7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-428605"/>
            <a:ext cx="1390092" cy="1482558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6FB58CD-2F24-7398-7366-544E2A383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07488" y="971504"/>
            <a:ext cx="1390092" cy="1482558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D4DBF6B-7AE4-51F7-FE36-7A3C98ACB2E3}"/>
              </a:ext>
            </a:extLst>
          </p:cNvPr>
          <p:cNvGrpSpPr/>
          <p:nvPr/>
        </p:nvGrpSpPr>
        <p:grpSpPr>
          <a:xfrm>
            <a:off x="4850971" y="3688161"/>
            <a:ext cx="3147996" cy="3057087"/>
            <a:chOff x="2800773" y="4137668"/>
            <a:chExt cx="2667594" cy="2590558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73FBDEDD-AB8F-FB07-2D8F-5991065C9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1121" b="69100" l="7648" r="37142">
                          <a14:foregroundMark x1="32448" y1="28889" x2="33698" y2="30463"/>
                          <a14:foregroundMark x1="36823" y1="32593" x2="36354" y2="31667"/>
                          <a14:foregroundMark x1="36823" y1="40093" x2="36823" y2="40093"/>
                          <a14:foregroundMark x1="36615" y1="37407" x2="36823" y2="417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" t="15124" r="59171" b="24903"/>
            <a:stretch/>
          </p:blipFill>
          <p:spPr>
            <a:xfrm rot="20870430">
              <a:off x="2800773" y="4137668"/>
              <a:ext cx="2667594" cy="2440890"/>
            </a:xfrm>
            <a:prstGeom prst="rect">
              <a:avLst/>
            </a:prstGeom>
          </p:spPr>
        </p:pic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7AD8D21-B7DA-8122-478D-4AC94BF163C0}"/>
                </a:ext>
              </a:extLst>
            </p:cNvPr>
            <p:cNvGrpSpPr/>
            <p:nvPr/>
          </p:nvGrpSpPr>
          <p:grpSpPr>
            <a:xfrm>
              <a:off x="3268005" y="5998386"/>
              <a:ext cx="1854861" cy="729840"/>
              <a:chOff x="1812299" y="5389726"/>
              <a:chExt cx="1861731" cy="94029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BAB87DA1-3062-4F4A-D937-6E9FB07BCD5D}"/>
                  </a:ext>
                </a:extLst>
              </p:cNvPr>
              <p:cNvSpPr/>
              <p:nvPr/>
            </p:nvSpPr>
            <p:spPr>
              <a:xfrm>
                <a:off x="1812299" y="5389726"/>
                <a:ext cx="1861731" cy="94029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29DB56BD-2805-DCDA-FD8D-F425FB592088}"/>
                  </a:ext>
                </a:extLst>
              </p:cNvPr>
              <p:cNvSpPr txBox="1"/>
              <p:nvPr/>
            </p:nvSpPr>
            <p:spPr>
              <a:xfrm>
                <a:off x="1833197" y="5476387"/>
                <a:ext cx="18199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Đồng</a:t>
                </a:r>
                <a:r>
                  <a:rPr lang="en-US" sz="3000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lang="en-US" sz="3000" b="1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LNTH-LuoLuoNotangYuanTi 1" pitchFamily="2" charset="-128"/>
                    <a:cs typeface="LNTH-LuoLuoNotangYuanTi 1" pitchFamily="2" charset="-128"/>
                  </a:rPr>
                  <a:t>tình</a:t>
                </a:r>
                <a:endParaRPr lang="en-US" sz="3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6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125 0.7692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8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199 L 0.01055 0.6606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4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92357 0.758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5" y="3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90417 0.5400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/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328E01E-5DE4-497D-276F-D916EC39CE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44" b="94352" l="55521" r="84375">
                        <a14:foregroundMark x1="55781" y1="70370" x2="55781" y2="70370"/>
                        <a14:foregroundMark x1="55521" y1="79815" x2="55521" y2="79815"/>
                        <a14:backgroundMark x1="61719" y1="68704" x2="71250" y2="72037"/>
                        <a14:backgroundMark x1="65469" y1="73889" x2="62083" y2="72222"/>
                        <a14:backgroundMark x1="59844" y1="73056" x2="61250" y2="74722"/>
                        <a14:backgroundMark x1="77448" y1="73241" x2="73594" y2="68889"/>
                        <a14:backgroundMark x1="71458" y1="72593" x2="77656" y2="75093"/>
                        <a14:backgroundMark x1="77656" y1="75093" x2="78281" y2="74259"/>
                        <a14:backgroundMark x1="75000" y1="65926" x2="70885" y2="59722"/>
                        <a14:backgroundMark x1="63594" y1="61574" x2="70521" y2="70741"/>
                        <a14:backgroundMark x1="59167" y1="67037" x2="61719" y2="70741"/>
                        <a14:backgroundMark x1="58229" y1="69074" x2="58438" y2="71574"/>
                        <a14:backgroundMark x1="79427" y1="72407" x2="78125" y2="72407"/>
                        <a14:backgroundMark x1="58594" y1="71204" x2="59531" y2="74537"/>
                        <a14:backgroundMark x1="80000" y1="76204" x2="80156" y2="69907"/>
                        <a14:backgroundMark x1="80000" y1="73426" x2="80000" y2="75093"/>
                        <a14:backgroundMark x1="80000" y1="74074" x2="80156" y2="7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958" r="15977"/>
          <a:stretch/>
        </p:blipFill>
        <p:spPr>
          <a:xfrm>
            <a:off x="5388228" y="3234372"/>
            <a:ext cx="3871914" cy="384333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E93970D-8BB1-101C-60A3-8008A3F44B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958967" y="2117679"/>
            <a:ext cx="670559" cy="71516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09DA0D57-4826-5018-37A2-DAAACB0286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7717574" y="629323"/>
            <a:ext cx="670559" cy="71516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A3974D-DA3B-8233-A3D8-D5F642B9844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616124" y="1497449"/>
            <a:ext cx="544712" cy="58094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3CFAA0C-C3F9-9298-B624-1ED2F3CB0B1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8924862" y="782285"/>
            <a:ext cx="670560" cy="715164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33C70B7-4C72-0928-250B-EC671A293E8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44" b="94352" l="55521" r="84375">
                        <a14:foregroundMark x1="55781" y1="70370" x2="55781" y2="70370"/>
                        <a14:foregroundMark x1="55521" y1="79815" x2="55521" y2="7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958" r="15977"/>
          <a:stretch/>
        </p:blipFill>
        <p:spPr>
          <a:xfrm>
            <a:off x="5403720" y="3234372"/>
            <a:ext cx="3871914" cy="3843337"/>
          </a:xfrm>
          <a:prstGeom prst="rect">
            <a:avLst/>
          </a:prstGeom>
        </p:spPr>
      </p:pic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7540127B-A685-C3E5-C672-F23E17A2C73E}"/>
              </a:ext>
            </a:extLst>
          </p:cNvPr>
          <p:cNvSpPr/>
          <p:nvPr/>
        </p:nvSpPr>
        <p:spPr>
          <a:xfrm>
            <a:off x="331657" y="226013"/>
            <a:ext cx="6904612" cy="2708936"/>
          </a:xfrm>
          <a:custGeom>
            <a:avLst/>
            <a:gdLst>
              <a:gd name="connsiteX0" fmla="*/ 0 w 6904612"/>
              <a:gd name="connsiteY0" fmla="*/ 451498 h 2708936"/>
              <a:gd name="connsiteX1" fmla="*/ 451498 w 6904612"/>
              <a:gd name="connsiteY1" fmla="*/ 0 h 2708936"/>
              <a:gd name="connsiteX2" fmla="*/ 998312 w 6904612"/>
              <a:gd name="connsiteY2" fmla="*/ 0 h 2708936"/>
              <a:gd name="connsiteX3" fmla="*/ 1605142 w 6904612"/>
              <a:gd name="connsiteY3" fmla="*/ 0 h 2708936"/>
              <a:gd name="connsiteX4" fmla="*/ 2151956 w 6904612"/>
              <a:gd name="connsiteY4" fmla="*/ 0 h 2708936"/>
              <a:gd name="connsiteX5" fmla="*/ 2938834 w 6904612"/>
              <a:gd name="connsiteY5" fmla="*/ 0 h 2708936"/>
              <a:gd name="connsiteX6" fmla="*/ 3425632 w 6904612"/>
              <a:gd name="connsiteY6" fmla="*/ 0 h 2708936"/>
              <a:gd name="connsiteX7" fmla="*/ 3972446 w 6904612"/>
              <a:gd name="connsiteY7" fmla="*/ 0 h 2708936"/>
              <a:gd name="connsiteX8" fmla="*/ 4459244 w 6904612"/>
              <a:gd name="connsiteY8" fmla="*/ 0 h 2708936"/>
              <a:gd name="connsiteX9" fmla="*/ 5186106 w 6904612"/>
              <a:gd name="connsiteY9" fmla="*/ 0 h 2708936"/>
              <a:gd name="connsiteX10" fmla="*/ 6453114 w 6904612"/>
              <a:gd name="connsiteY10" fmla="*/ 0 h 2708936"/>
              <a:gd name="connsiteX11" fmla="*/ 6904612 w 6904612"/>
              <a:gd name="connsiteY11" fmla="*/ 451498 h 2708936"/>
              <a:gd name="connsiteX12" fmla="*/ 6904612 w 6904612"/>
              <a:gd name="connsiteY12" fmla="*/ 1053478 h 2708936"/>
              <a:gd name="connsiteX13" fmla="*/ 6904612 w 6904612"/>
              <a:gd name="connsiteY13" fmla="*/ 1637399 h 2708936"/>
              <a:gd name="connsiteX14" fmla="*/ 6904612 w 6904612"/>
              <a:gd name="connsiteY14" fmla="*/ 2257438 h 2708936"/>
              <a:gd name="connsiteX15" fmla="*/ 6453114 w 6904612"/>
              <a:gd name="connsiteY15" fmla="*/ 2708936 h 2708936"/>
              <a:gd name="connsiteX16" fmla="*/ 5666235 w 6904612"/>
              <a:gd name="connsiteY16" fmla="*/ 2708936 h 2708936"/>
              <a:gd name="connsiteX17" fmla="*/ 5179438 w 6904612"/>
              <a:gd name="connsiteY17" fmla="*/ 2708936 h 2708936"/>
              <a:gd name="connsiteX18" fmla="*/ 4692640 w 6904612"/>
              <a:gd name="connsiteY18" fmla="*/ 2708936 h 2708936"/>
              <a:gd name="connsiteX19" fmla="*/ 4145826 w 6904612"/>
              <a:gd name="connsiteY19" fmla="*/ 2708936 h 2708936"/>
              <a:gd name="connsiteX20" fmla="*/ 3478980 w 6904612"/>
              <a:gd name="connsiteY20" fmla="*/ 2708936 h 2708936"/>
              <a:gd name="connsiteX21" fmla="*/ 2992182 w 6904612"/>
              <a:gd name="connsiteY21" fmla="*/ 2708936 h 2708936"/>
              <a:gd name="connsiteX22" fmla="*/ 2325336 w 6904612"/>
              <a:gd name="connsiteY22" fmla="*/ 2708936 h 2708936"/>
              <a:gd name="connsiteX23" fmla="*/ 1538457 w 6904612"/>
              <a:gd name="connsiteY23" fmla="*/ 2708936 h 2708936"/>
              <a:gd name="connsiteX24" fmla="*/ 451498 w 6904612"/>
              <a:gd name="connsiteY24" fmla="*/ 2708936 h 2708936"/>
              <a:gd name="connsiteX25" fmla="*/ 0 w 6904612"/>
              <a:gd name="connsiteY25" fmla="*/ 2257438 h 2708936"/>
              <a:gd name="connsiteX26" fmla="*/ 0 w 6904612"/>
              <a:gd name="connsiteY26" fmla="*/ 1619339 h 2708936"/>
              <a:gd name="connsiteX27" fmla="*/ 0 w 6904612"/>
              <a:gd name="connsiteY27" fmla="*/ 1071537 h 2708936"/>
              <a:gd name="connsiteX28" fmla="*/ 0 w 6904612"/>
              <a:gd name="connsiteY28" fmla="*/ 451498 h 27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904612" h="2708936" fill="none" extrusionOk="0">
                <a:moveTo>
                  <a:pt x="0" y="451498"/>
                </a:moveTo>
                <a:cubicBezTo>
                  <a:pt x="8301" y="152303"/>
                  <a:pt x="199575" y="-25992"/>
                  <a:pt x="451498" y="0"/>
                </a:cubicBezTo>
                <a:cubicBezTo>
                  <a:pt x="671291" y="-8900"/>
                  <a:pt x="729237" y="23598"/>
                  <a:pt x="998312" y="0"/>
                </a:cubicBezTo>
                <a:cubicBezTo>
                  <a:pt x="1267387" y="-23598"/>
                  <a:pt x="1340077" y="-30165"/>
                  <a:pt x="1605142" y="0"/>
                </a:cubicBezTo>
                <a:cubicBezTo>
                  <a:pt x="1870207" y="30165"/>
                  <a:pt x="1970009" y="11407"/>
                  <a:pt x="2151956" y="0"/>
                </a:cubicBezTo>
                <a:cubicBezTo>
                  <a:pt x="2333903" y="-11407"/>
                  <a:pt x="2702085" y="-11713"/>
                  <a:pt x="2938834" y="0"/>
                </a:cubicBezTo>
                <a:cubicBezTo>
                  <a:pt x="3175583" y="11713"/>
                  <a:pt x="3183552" y="-9781"/>
                  <a:pt x="3425632" y="0"/>
                </a:cubicBezTo>
                <a:cubicBezTo>
                  <a:pt x="3667712" y="9781"/>
                  <a:pt x="3856565" y="10356"/>
                  <a:pt x="3972446" y="0"/>
                </a:cubicBezTo>
                <a:cubicBezTo>
                  <a:pt x="4088327" y="-10356"/>
                  <a:pt x="4239075" y="-9311"/>
                  <a:pt x="4459244" y="0"/>
                </a:cubicBezTo>
                <a:cubicBezTo>
                  <a:pt x="4679413" y="9311"/>
                  <a:pt x="4905889" y="-30140"/>
                  <a:pt x="5186106" y="0"/>
                </a:cubicBezTo>
                <a:cubicBezTo>
                  <a:pt x="5466323" y="30140"/>
                  <a:pt x="6043329" y="59827"/>
                  <a:pt x="6453114" y="0"/>
                </a:cubicBezTo>
                <a:cubicBezTo>
                  <a:pt x="6663858" y="15817"/>
                  <a:pt x="6915293" y="259194"/>
                  <a:pt x="6904612" y="451498"/>
                </a:cubicBezTo>
                <a:cubicBezTo>
                  <a:pt x="6895755" y="679830"/>
                  <a:pt x="6913830" y="896334"/>
                  <a:pt x="6904612" y="1053478"/>
                </a:cubicBezTo>
                <a:cubicBezTo>
                  <a:pt x="6895394" y="1210622"/>
                  <a:pt x="6888852" y="1511708"/>
                  <a:pt x="6904612" y="1637399"/>
                </a:cubicBezTo>
                <a:cubicBezTo>
                  <a:pt x="6920372" y="1763090"/>
                  <a:pt x="6923415" y="1951589"/>
                  <a:pt x="6904612" y="2257438"/>
                </a:cubicBezTo>
                <a:cubicBezTo>
                  <a:pt x="6883555" y="2513638"/>
                  <a:pt x="6707528" y="2652101"/>
                  <a:pt x="6453114" y="2708936"/>
                </a:cubicBezTo>
                <a:cubicBezTo>
                  <a:pt x="6190159" y="2710728"/>
                  <a:pt x="5847625" y="2736727"/>
                  <a:pt x="5666235" y="2708936"/>
                </a:cubicBezTo>
                <a:cubicBezTo>
                  <a:pt x="5484845" y="2681145"/>
                  <a:pt x="5298268" y="2722704"/>
                  <a:pt x="5179438" y="2708936"/>
                </a:cubicBezTo>
                <a:cubicBezTo>
                  <a:pt x="5060608" y="2695168"/>
                  <a:pt x="4920437" y="2689514"/>
                  <a:pt x="4692640" y="2708936"/>
                </a:cubicBezTo>
                <a:cubicBezTo>
                  <a:pt x="4464843" y="2728358"/>
                  <a:pt x="4282130" y="2705069"/>
                  <a:pt x="4145826" y="2708936"/>
                </a:cubicBezTo>
                <a:cubicBezTo>
                  <a:pt x="4009522" y="2712803"/>
                  <a:pt x="3692250" y="2713829"/>
                  <a:pt x="3478980" y="2708936"/>
                </a:cubicBezTo>
                <a:cubicBezTo>
                  <a:pt x="3265710" y="2704043"/>
                  <a:pt x="3115488" y="2720333"/>
                  <a:pt x="2992182" y="2708936"/>
                </a:cubicBezTo>
                <a:cubicBezTo>
                  <a:pt x="2868876" y="2697539"/>
                  <a:pt x="2513528" y="2732318"/>
                  <a:pt x="2325336" y="2708936"/>
                </a:cubicBezTo>
                <a:cubicBezTo>
                  <a:pt x="2137144" y="2685554"/>
                  <a:pt x="1924603" y="2742780"/>
                  <a:pt x="1538457" y="2708936"/>
                </a:cubicBezTo>
                <a:cubicBezTo>
                  <a:pt x="1152311" y="2675092"/>
                  <a:pt x="989281" y="2736297"/>
                  <a:pt x="451498" y="2708936"/>
                </a:cubicBezTo>
                <a:cubicBezTo>
                  <a:pt x="221325" y="2705422"/>
                  <a:pt x="34651" y="2509208"/>
                  <a:pt x="0" y="2257438"/>
                </a:cubicBezTo>
                <a:cubicBezTo>
                  <a:pt x="9708" y="1970510"/>
                  <a:pt x="-16756" y="1785848"/>
                  <a:pt x="0" y="1619339"/>
                </a:cubicBezTo>
                <a:cubicBezTo>
                  <a:pt x="16756" y="1452830"/>
                  <a:pt x="-24333" y="1280427"/>
                  <a:pt x="0" y="1071537"/>
                </a:cubicBezTo>
                <a:cubicBezTo>
                  <a:pt x="24333" y="862647"/>
                  <a:pt x="11344" y="589830"/>
                  <a:pt x="0" y="451498"/>
                </a:cubicBezTo>
                <a:close/>
              </a:path>
              <a:path w="6904612" h="2708936" stroke="0" extrusionOk="0">
                <a:moveTo>
                  <a:pt x="0" y="451498"/>
                </a:moveTo>
                <a:cubicBezTo>
                  <a:pt x="29487" y="212761"/>
                  <a:pt x="198604" y="-20384"/>
                  <a:pt x="451498" y="0"/>
                </a:cubicBezTo>
                <a:cubicBezTo>
                  <a:pt x="716202" y="21928"/>
                  <a:pt x="805060" y="-22459"/>
                  <a:pt x="998312" y="0"/>
                </a:cubicBezTo>
                <a:cubicBezTo>
                  <a:pt x="1191564" y="22459"/>
                  <a:pt x="1297394" y="-12520"/>
                  <a:pt x="1545126" y="0"/>
                </a:cubicBezTo>
                <a:cubicBezTo>
                  <a:pt x="1792858" y="12520"/>
                  <a:pt x="2058253" y="-35835"/>
                  <a:pt x="2271988" y="0"/>
                </a:cubicBezTo>
                <a:cubicBezTo>
                  <a:pt x="2485723" y="35835"/>
                  <a:pt x="2743227" y="-33757"/>
                  <a:pt x="3058867" y="0"/>
                </a:cubicBezTo>
                <a:cubicBezTo>
                  <a:pt x="3374507" y="33757"/>
                  <a:pt x="3584642" y="21759"/>
                  <a:pt x="3725713" y="0"/>
                </a:cubicBezTo>
                <a:cubicBezTo>
                  <a:pt x="3866784" y="-21759"/>
                  <a:pt x="4033345" y="18755"/>
                  <a:pt x="4332543" y="0"/>
                </a:cubicBezTo>
                <a:cubicBezTo>
                  <a:pt x="4631741" y="-18755"/>
                  <a:pt x="4645443" y="-10310"/>
                  <a:pt x="4819341" y="0"/>
                </a:cubicBezTo>
                <a:cubicBezTo>
                  <a:pt x="4993239" y="10310"/>
                  <a:pt x="5309813" y="-19210"/>
                  <a:pt x="5486187" y="0"/>
                </a:cubicBezTo>
                <a:cubicBezTo>
                  <a:pt x="5662561" y="19210"/>
                  <a:pt x="6184123" y="26427"/>
                  <a:pt x="6453114" y="0"/>
                </a:cubicBezTo>
                <a:cubicBezTo>
                  <a:pt x="6705194" y="28191"/>
                  <a:pt x="6945081" y="192210"/>
                  <a:pt x="6904612" y="451498"/>
                </a:cubicBezTo>
                <a:cubicBezTo>
                  <a:pt x="6889050" y="707730"/>
                  <a:pt x="6899206" y="835443"/>
                  <a:pt x="6904612" y="1089597"/>
                </a:cubicBezTo>
                <a:cubicBezTo>
                  <a:pt x="6910018" y="1343751"/>
                  <a:pt x="6888789" y="1537593"/>
                  <a:pt x="6904612" y="1727696"/>
                </a:cubicBezTo>
                <a:cubicBezTo>
                  <a:pt x="6920435" y="1917799"/>
                  <a:pt x="6897817" y="2005026"/>
                  <a:pt x="6904612" y="2257438"/>
                </a:cubicBezTo>
                <a:cubicBezTo>
                  <a:pt x="6865392" y="2523824"/>
                  <a:pt x="6678891" y="2684216"/>
                  <a:pt x="6453114" y="2708936"/>
                </a:cubicBezTo>
                <a:cubicBezTo>
                  <a:pt x="6134672" y="2686318"/>
                  <a:pt x="5835534" y="2722224"/>
                  <a:pt x="5666235" y="2708936"/>
                </a:cubicBezTo>
                <a:cubicBezTo>
                  <a:pt x="5496936" y="2695648"/>
                  <a:pt x="5373019" y="2698215"/>
                  <a:pt x="5179438" y="2708936"/>
                </a:cubicBezTo>
                <a:cubicBezTo>
                  <a:pt x="4985857" y="2719657"/>
                  <a:pt x="4718850" y="2693886"/>
                  <a:pt x="4452575" y="2708936"/>
                </a:cubicBezTo>
                <a:cubicBezTo>
                  <a:pt x="4186300" y="2723986"/>
                  <a:pt x="3984992" y="2727779"/>
                  <a:pt x="3665697" y="2708936"/>
                </a:cubicBezTo>
                <a:cubicBezTo>
                  <a:pt x="3346402" y="2690093"/>
                  <a:pt x="3304194" y="2714033"/>
                  <a:pt x="3118883" y="2708936"/>
                </a:cubicBezTo>
                <a:cubicBezTo>
                  <a:pt x="2933572" y="2703839"/>
                  <a:pt x="2710792" y="2722967"/>
                  <a:pt x="2392021" y="2708936"/>
                </a:cubicBezTo>
                <a:cubicBezTo>
                  <a:pt x="2073250" y="2694905"/>
                  <a:pt x="2075997" y="2715406"/>
                  <a:pt x="1905223" y="2708936"/>
                </a:cubicBezTo>
                <a:cubicBezTo>
                  <a:pt x="1734449" y="2702466"/>
                  <a:pt x="1482279" y="2675204"/>
                  <a:pt x="1118344" y="2708936"/>
                </a:cubicBezTo>
                <a:cubicBezTo>
                  <a:pt x="754409" y="2742668"/>
                  <a:pt x="660289" y="2726279"/>
                  <a:pt x="451498" y="2708936"/>
                </a:cubicBezTo>
                <a:cubicBezTo>
                  <a:pt x="210263" y="2692201"/>
                  <a:pt x="7282" y="2516478"/>
                  <a:pt x="0" y="2257438"/>
                </a:cubicBezTo>
                <a:cubicBezTo>
                  <a:pt x="4921" y="2069913"/>
                  <a:pt x="27161" y="1879491"/>
                  <a:pt x="0" y="1655458"/>
                </a:cubicBezTo>
                <a:cubicBezTo>
                  <a:pt x="-27161" y="1431425"/>
                  <a:pt x="-23193" y="1275402"/>
                  <a:pt x="0" y="1071537"/>
                </a:cubicBezTo>
                <a:cubicBezTo>
                  <a:pt x="23193" y="867672"/>
                  <a:pt x="-28328" y="630624"/>
                  <a:pt x="0" y="451498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Những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quả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táo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thật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ngon!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Cảm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ơn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bạn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đã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giúp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mình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thu </a:t>
            </a:r>
            <a:r>
              <a:rPr lang="en-US" sz="40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hoạch</a:t>
            </a:r>
            <a:r>
              <a:rPr lang="en-US" sz="40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nhé!</a:t>
            </a:r>
            <a:endParaRPr lang="en-US" sz="4000" b="1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2998D30-3523-DB1E-8C87-8007DA4AC1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/>
        </p:blipFill>
        <p:spPr>
          <a:xfrm flipH="1">
            <a:off x="-3228600" y="2332840"/>
            <a:ext cx="3476979" cy="4692854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D063CF8-46EC-4079-2324-8F860D7A957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9301510" y="1617676"/>
            <a:ext cx="670560" cy="715164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5995BDC4-A271-1368-8CBB-C8C45F1403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1189783" y="1787921"/>
            <a:ext cx="670560" cy="715164"/>
          </a:xfrm>
          <a:prstGeom prst="rect">
            <a:avLst/>
          </a:prstGeom>
        </p:spPr>
      </p:pic>
      <p:pic>
        <p:nvPicPr>
          <p:cNvPr id="2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936E1CD-5CDE-5AAE-EAE4-00F95C450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-1019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9492 0.428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2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3495 L -0.01094 0.383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2279 0.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3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04466 0.483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5742 0.43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2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10326 0.587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2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C 0.00678 -0.01898 0.01576 -0.03704 0.03282 -0.03704 C 0.05261 -0.03704 0.05886 -0.01898 0.06563 2.59259E-6 C 0.07435 0.02106 0.08086 0.0419 0.10287 0.0419 C 0.12214 0.0419 0.12852 0.02106 0.1375 2.59259E-6 C 0.14154 -0.01898 0.15026 -0.03704 0.1698 -0.03704 C 0.18711 -0.03704 0.1961 -0.01898 0.20261 2.59259E-6 C 0.20912 0.02106 0.21797 0.0419 0.2375 0.0419 C 0.2573 0.0419 0.27253 2.59259E-6 0.27253 0.00023 C 0.27904 -0.01898 0.28555 -0.03704 0.30508 -0.03704 C 0.32487 -0.03704 0.33138 -0.01898 0.3379 2.59259E-6 C 0.34662 0.02106 0.35339 0.0419 0.37526 0.0419 C 0.3948 0.0419 0.40131 0.02106 0.40782 2.59259E-6 C 0.41654 -0.01898 0.42305 -0.03704 0.44258 -0.03704 C 0.46016 -0.03704 0.46888 -0.01898 0.4754 2.59259E-6 C 0.48191 0.02106 0.49089 0.0419 0.51042 0.0419 C 0.53008 0.0419 0.53646 0.02106 0.54545 2.59259E-6 " pathEditMode="relative" rAng="0" ptsTypes="AAAAAAAAAAAAAAA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23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4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090055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/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302429" y="1531087"/>
            <a:ext cx="11587139" cy="5114261"/>
          </a:xfrm>
          <a:custGeom>
            <a:avLst/>
            <a:gdLst>
              <a:gd name="connsiteX0" fmla="*/ 0 w 11587139"/>
              <a:gd name="connsiteY0" fmla="*/ 852394 h 5114261"/>
              <a:gd name="connsiteX1" fmla="*/ 713647 w 11587139"/>
              <a:gd name="connsiteY1" fmla="*/ 0 h 5114261"/>
              <a:gd name="connsiteX2" fmla="*/ 1639321 w 11587139"/>
              <a:gd name="connsiteY2" fmla="*/ 0 h 5114261"/>
              <a:gd name="connsiteX3" fmla="*/ 2666595 w 11587139"/>
              <a:gd name="connsiteY3" fmla="*/ 0 h 5114261"/>
              <a:gd name="connsiteX4" fmla="*/ 3592269 w 11587139"/>
              <a:gd name="connsiteY4" fmla="*/ 0 h 5114261"/>
              <a:gd name="connsiteX5" fmla="*/ 4924338 w 11587139"/>
              <a:gd name="connsiteY5" fmla="*/ 0 h 5114261"/>
              <a:gd name="connsiteX6" fmla="*/ 5748415 w 11587139"/>
              <a:gd name="connsiteY6" fmla="*/ 0 h 5114261"/>
              <a:gd name="connsiteX7" fmla="*/ 6674089 w 11587139"/>
              <a:gd name="connsiteY7" fmla="*/ 0 h 5114261"/>
              <a:gd name="connsiteX8" fmla="*/ 7498166 w 11587139"/>
              <a:gd name="connsiteY8" fmla="*/ 0 h 5114261"/>
              <a:gd name="connsiteX9" fmla="*/ 8728636 w 11587139"/>
              <a:gd name="connsiteY9" fmla="*/ 0 h 5114261"/>
              <a:gd name="connsiteX10" fmla="*/ 10873491 w 11587139"/>
              <a:gd name="connsiteY10" fmla="*/ 0 h 5114261"/>
              <a:gd name="connsiteX11" fmla="*/ 11587139 w 11587139"/>
              <a:gd name="connsiteY11" fmla="*/ 852394 h 5114261"/>
              <a:gd name="connsiteX12" fmla="*/ 11587139 w 11587139"/>
              <a:gd name="connsiteY12" fmla="*/ 1988884 h 5114261"/>
              <a:gd name="connsiteX13" fmla="*/ 11587139 w 11587139"/>
              <a:gd name="connsiteY13" fmla="*/ 3091280 h 5114261"/>
              <a:gd name="connsiteX14" fmla="*/ 11587139 w 11587139"/>
              <a:gd name="connsiteY14" fmla="*/ 4261866 h 5114261"/>
              <a:gd name="connsiteX15" fmla="*/ 10873491 w 11587139"/>
              <a:gd name="connsiteY15" fmla="*/ 5114261 h 5114261"/>
              <a:gd name="connsiteX16" fmla="*/ 9541422 w 11587139"/>
              <a:gd name="connsiteY16" fmla="*/ 5114261 h 5114261"/>
              <a:gd name="connsiteX17" fmla="*/ 8717347 w 11587139"/>
              <a:gd name="connsiteY17" fmla="*/ 5114261 h 5114261"/>
              <a:gd name="connsiteX18" fmla="*/ 7893270 w 11587139"/>
              <a:gd name="connsiteY18" fmla="*/ 5114261 h 5114261"/>
              <a:gd name="connsiteX19" fmla="*/ 6967596 w 11587139"/>
              <a:gd name="connsiteY19" fmla="*/ 5114261 h 5114261"/>
              <a:gd name="connsiteX20" fmla="*/ 5838723 w 11587139"/>
              <a:gd name="connsiteY20" fmla="*/ 5114261 h 5114261"/>
              <a:gd name="connsiteX21" fmla="*/ 5014648 w 11587139"/>
              <a:gd name="connsiteY21" fmla="*/ 5114261 h 5114261"/>
              <a:gd name="connsiteX22" fmla="*/ 3885777 w 11587139"/>
              <a:gd name="connsiteY22" fmla="*/ 5114261 h 5114261"/>
              <a:gd name="connsiteX23" fmla="*/ 2553708 w 11587139"/>
              <a:gd name="connsiteY23" fmla="*/ 5114261 h 5114261"/>
              <a:gd name="connsiteX24" fmla="*/ 713647 w 11587139"/>
              <a:gd name="connsiteY24" fmla="*/ 5114261 h 5114261"/>
              <a:gd name="connsiteX25" fmla="*/ 0 w 11587139"/>
              <a:gd name="connsiteY25" fmla="*/ 4261866 h 5114261"/>
              <a:gd name="connsiteX26" fmla="*/ 0 w 11587139"/>
              <a:gd name="connsiteY26" fmla="*/ 3057187 h 5114261"/>
              <a:gd name="connsiteX27" fmla="*/ 0 w 11587139"/>
              <a:gd name="connsiteY27" fmla="*/ 2022980 h 5114261"/>
              <a:gd name="connsiteX28" fmla="*/ 0 w 11587139"/>
              <a:gd name="connsiteY28" fmla="*/ 852394 h 5114261"/>
              <a:gd name="connsiteX0" fmla="*/ 0 w 11587139"/>
              <a:gd name="connsiteY0" fmla="*/ 852394 h 5114261"/>
              <a:gd name="connsiteX1" fmla="*/ 713647 w 11587139"/>
              <a:gd name="connsiteY1" fmla="*/ 0 h 5114261"/>
              <a:gd name="connsiteX2" fmla="*/ 1639321 w 11587139"/>
              <a:gd name="connsiteY2" fmla="*/ 0 h 5114261"/>
              <a:gd name="connsiteX3" fmla="*/ 2564996 w 11587139"/>
              <a:gd name="connsiteY3" fmla="*/ 0 h 5114261"/>
              <a:gd name="connsiteX4" fmla="*/ 3795467 w 11587139"/>
              <a:gd name="connsiteY4" fmla="*/ 0 h 5114261"/>
              <a:gd name="connsiteX5" fmla="*/ 5127535 w 11587139"/>
              <a:gd name="connsiteY5" fmla="*/ 0 h 5114261"/>
              <a:gd name="connsiteX6" fmla="*/ 6256407 w 11587139"/>
              <a:gd name="connsiteY6" fmla="*/ 0 h 5114261"/>
              <a:gd name="connsiteX7" fmla="*/ 7283679 w 11587139"/>
              <a:gd name="connsiteY7" fmla="*/ 0 h 5114261"/>
              <a:gd name="connsiteX8" fmla="*/ 8107756 w 11587139"/>
              <a:gd name="connsiteY8" fmla="*/ 0 h 5114261"/>
              <a:gd name="connsiteX9" fmla="*/ 9236628 w 11587139"/>
              <a:gd name="connsiteY9" fmla="*/ 0 h 5114261"/>
              <a:gd name="connsiteX10" fmla="*/ 10873491 w 11587139"/>
              <a:gd name="connsiteY10" fmla="*/ 0 h 5114261"/>
              <a:gd name="connsiteX11" fmla="*/ 11587139 w 11587139"/>
              <a:gd name="connsiteY11" fmla="*/ 852394 h 5114261"/>
              <a:gd name="connsiteX12" fmla="*/ 11587139 w 11587139"/>
              <a:gd name="connsiteY12" fmla="*/ 2057073 h 5114261"/>
              <a:gd name="connsiteX13" fmla="*/ 11587139 w 11587139"/>
              <a:gd name="connsiteY13" fmla="*/ 3261755 h 5114261"/>
              <a:gd name="connsiteX14" fmla="*/ 11587139 w 11587139"/>
              <a:gd name="connsiteY14" fmla="*/ 4261866 h 5114261"/>
              <a:gd name="connsiteX15" fmla="*/ 10873491 w 11587139"/>
              <a:gd name="connsiteY15" fmla="*/ 5114261 h 5114261"/>
              <a:gd name="connsiteX16" fmla="*/ 9541422 w 11587139"/>
              <a:gd name="connsiteY16" fmla="*/ 5114261 h 5114261"/>
              <a:gd name="connsiteX17" fmla="*/ 8717347 w 11587139"/>
              <a:gd name="connsiteY17" fmla="*/ 5114261 h 5114261"/>
              <a:gd name="connsiteX18" fmla="*/ 7486877 w 11587139"/>
              <a:gd name="connsiteY18" fmla="*/ 5114261 h 5114261"/>
              <a:gd name="connsiteX19" fmla="*/ 6154808 w 11587139"/>
              <a:gd name="connsiteY19" fmla="*/ 5114261 h 5114261"/>
              <a:gd name="connsiteX20" fmla="*/ 5229132 w 11587139"/>
              <a:gd name="connsiteY20" fmla="*/ 5114261 h 5114261"/>
              <a:gd name="connsiteX21" fmla="*/ 3998664 w 11587139"/>
              <a:gd name="connsiteY21" fmla="*/ 5114261 h 5114261"/>
              <a:gd name="connsiteX22" fmla="*/ 3174587 w 11587139"/>
              <a:gd name="connsiteY22" fmla="*/ 5114261 h 5114261"/>
              <a:gd name="connsiteX23" fmla="*/ 1842518 w 11587139"/>
              <a:gd name="connsiteY23" fmla="*/ 5114261 h 5114261"/>
              <a:gd name="connsiteX24" fmla="*/ 713647 w 11587139"/>
              <a:gd name="connsiteY24" fmla="*/ 5114261 h 5114261"/>
              <a:gd name="connsiteX25" fmla="*/ 0 w 11587139"/>
              <a:gd name="connsiteY25" fmla="*/ 4261866 h 5114261"/>
              <a:gd name="connsiteX26" fmla="*/ 0 w 11587139"/>
              <a:gd name="connsiteY26" fmla="*/ 3125376 h 5114261"/>
              <a:gd name="connsiteX27" fmla="*/ 0 w 11587139"/>
              <a:gd name="connsiteY27" fmla="*/ 2022980 h 5114261"/>
              <a:gd name="connsiteX28" fmla="*/ 0 w 11587139"/>
              <a:gd name="connsiteY28" fmla="*/ 852394 h 511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587139" h="5114261" fill="none" extrusionOk="0">
                <a:moveTo>
                  <a:pt x="0" y="852394"/>
                </a:moveTo>
                <a:cubicBezTo>
                  <a:pt x="45323" y="332865"/>
                  <a:pt x="286897" y="-92089"/>
                  <a:pt x="713647" y="0"/>
                </a:cubicBezTo>
                <a:cubicBezTo>
                  <a:pt x="1047775" y="1544"/>
                  <a:pt x="1453641" y="86"/>
                  <a:pt x="1639321" y="0"/>
                </a:cubicBezTo>
                <a:cubicBezTo>
                  <a:pt x="1859944" y="-22900"/>
                  <a:pt x="2428525" y="-63250"/>
                  <a:pt x="2666595" y="0"/>
                </a:cubicBezTo>
                <a:cubicBezTo>
                  <a:pt x="2939099" y="100752"/>
                  <a:pt x="3237997" y="-32710"/>
                  <a:pt x="3592269" y="0"/>
                </a:cubicBezTo>
                <a:cubicBezTo>
                  <a:pt x="3904990" y="5437"/>
                  <a:pt x="4593568" y="69176"/>
                  <a:pt x="4924338" y="0"/>
                </a:cubicBezTo>
                <a:cubicBezTo>
                  <a:pt x="5220827" y="-108514"/>
                  <a:pt x="5505121" y="13317"/>
                  <a:pt x="5748415" y="0"/>
                </a:cubicBezTo>
                <a:cubicBezTo>
                  <a:pt x="6035215" y="54463"/>
                  <a:pt x="6394308" y="14001"/>
                  <a:pt x="6674089" y="0"/>
                </a:cubicBezTo>
                <a:cubicBezTo>
                  <a:pt x="6918999" y="20017"/>
                  <a:pt x="7280199" y="1519"/>
                  <a:pt x="7498166" y="0"/>
                </a:cubicBezTo>
                <a:cubicBezTo>
                  <a:pt x="7620830" y="49370"/>
                  <a:pt x="8211406" y="-127327"/>
                  <a:pt x="8728636" y="0"/>
                </a:cubicBezTo>
                <a:cubicBezTo>
                  <a:pt x="9184295" y="75187"/>
                  <a:pt x="9948547" y="70602"/>
                  <a:pt x="10873491" y="0"/>
                </a:cubicBezTo>
                <a:cubicBezTo>
                  <a:pt x="11199515" y="-38686"/>
                  <a:pt x="11662179" y="487686"/>
                  <a:pt x="11587139" y="852394"/>
                </a:cubicBezTo>
                <a:cubicBezTo>
                  <a:pt x="11564599" y="1317365"/>
                  <a:pt x="11541900" y="1656549"/>
                  <a:pt x="11587139" y="1988884"/>
                </a:cubicBezTo>
                <a:cubicBezTo>
                  <a:pt x="11657483" y="2348063"/>
                  <a:pt x="11612606" y="2820886"/>
                  <a:pt x="11587139" y="3091280"/>
                </a:cubicBezTo>
                <a:cubicBezTo>
                  <a:pt x="11564012" y="3373563"/>
                  <a:pt x="11567249" y="4003028"/>
                  <a:pt x="11587139" y="4261866"/>
                </a:cubicBezTo>
                <a:cubicBezTo>
                  <a:pt x="11533204" y="4744025"/>
                  <a:pt x="11268963" y="5062941"/>
                  <a:pt x="10873491" y="5114261"/>
                </a:cubicBezTo>
                <a:cubicBezTo>
                  <a:pt x="10258406" y="5167660"/>
                  <a:pt x="10080276" y="5123384"/>
                  <a:pt x="9541422" y="5114261"/>
                </a:cubicBezTo>
                <a:cubicBezTo>
                  <a:pt x="9033506" y="5134979"/>
                  <a:pt x="9073652" y="5122737"/>
                  <a:pt x="8717347" y="5114261"/>
                </a:cubicBezTo>
                <a:cubicBezTo>
                  <a:pt x="8383496" y="5088945"/>
                  <a:pt x="8269191" y="5143494"/>
                  <a:pt x="7893270" y="5114261"/>
                </a:cubicBezTo>
                <a:cubicBezTo>
                  <a:pt x="7520022" y="5116452"/>
                  <a:pt x="7229938" y="5153042"/>
                  <a:pt x="6967596" y="5114261"/>
                </a:cubicBezTo>
                <a:cubicBezTo>
                  <a:pt x="6663621" y="5052886"/>
                  <a:pt x="6318850" y="5061990"/>
                  <a:pt x="5838723" y="5114261"/>
                </a:cubicBezTo>
                <a:cubicBezTo>
                  <a:pt x="5366818" y="5140679"/>
                  <a:pt x="5389566" y="5150976"/>
                  <a:pt x="5014648" y="5114261"/>
                </a:cubicBezTo>
                <a:cubicBezTo>
                  <a:pt x="4621994" y="5115745"/>
                  <a:pt x="4221141" y="5099921"/>
                  <a:pt x="3885777" y="5114261"/>
                </a:cubicBezTo>
                <a:cubicBezTo>
                  <a:pt x="3538499" y="5151478"/>
                  <a:pt x="2832196" y="5057863"/>
                  <a:pt x="2553708" y="5114261"/>
                </a:cubicBezTo>
                <a:cubicBezTo>
                  <a:pt x="2276709" y="5074440"/>
                  <a:pt x="1339730" y="5090176"/>
                  <a:pt x="713647" y="5114261"/>
                </a:cubicBezTo>
                <a:cubicBezTo>
                  <a:pt x="507637" y="5065386"/>
                  <a:pt x="84498" y="4700726"/>
                  <a:pt x="0" y="4261866"/>
                </a:cubicBezTo>
                <a:cubicBezTo>
                  <a:pt x="-35677" y="3664868"/>
                  <a:pt x="15068" y="3625225"/>
                  <a:pt x="0" y="3057187"/>
                </a:cubicBezTo>
                <a:cubicBezTo>
                  <a:pt x="-45937" y="2502187"/>
                  <a:pt x="-16367" y="2313673"/>
                  <a:pt x="0" y="2022980"/>
                </a:cubicBezTo>
                <a:cubicBezTo>
                  <a:pt x="13514" y="1688390"/>
                  <a:pt x="-80764" y="1128435"/>
                  <a:pt x="0" y="852394"/>
                </a:cubicBezTo>
                <a:close/>
              </a:path>
              <a:path w="11587139" h="5114261" stroke="0" extrusionOk="0">
                <a:moveTo>
                  <a:pt x="0" y="852394"/>
                </a:moveTo>
                <a:cubicBezTo>
                  <a:pt x="-26339" y="440122"/>
                  <a:pt x="319484" y="-68439"/>
                  <a:pt x="713647" y="0"/>
                </a:cubicBezTo>
                <a:cubicBezTo>
                  <a:pt x="1181282" y="-72906"/>
                  <a:pt x="1304222" y="-28394"/>
                  <a:pt x="1639321" y="0"/>
                </a:cubicBezTo>
                <a:cubicBezTo>
                  <a:pt x="1985625" y="36370"/>
                  <a:pt x="2148924" y="-7724"/>
                  <a:pt x="2564996" y="0"/>
                </a:cubicBezTo>
                <a:cubicBezTo>
                  <a:pt x="2953969" y="-3204"/>
                  <a:pt x="3230782" y="64815"/>
                  <a:pt x="3795467" y="0"/>
                </a:cubicBezTo>
                <a:cubicBezTo>
                  <a:pt x="4308690" y="3019"/>
                  <a:pt x="4813377" y="-41849"/>
                  <a:pt x="5127535" y="0"/>
                </a:cubicBezTo>
                <a:cubicBezTo>
                  <a:pt x="5350988" y="-2653"/>
                  <a:pt x="5779162" y="15715"/>
                  <a:pt x="6256407" y="0"/>
                </a:cubicBezTo>
                <a:cubicBezTo>
                  <a:pt x="6659781" y="3145"/>
                  <a:pt x="6815701" y="68237"/>
                  <a:pt x="7283679" y="0"/>
                </a:cubicBezTo>
                <a:cubicBezTo>
                  <a:pt x="7717261" y="-32528"/>
                  <a:pt x="7910223" y="-3393"/>
                  <a:pt x="8107756" y="0"/>
                </a:cubicBezTo>
                <a:cubicBezTo>
                  <a:pt x="8347804" y="3877"/>
                  <a:pt x="8723338" y="2491"/>
                  <a:pt x="9236628" y="0"/>
                </a:cubicBezTo>
                <a:cubicBezTo>
                  <a:pt x="9828267" y="22747"/>
                  <a:pt x="10290379" y="141352"/>
                  <a:pt x="10873491" y="0"/>
                </a:cubicBezTo>
                <a:cubicBezTo>
                  <a:pt x="11242346" y="31379"/>
                  <a:pt x="11649267" y="280094"/>
                  <a:pt x="11587139" y="852394"/>
                </a:cubicBezTo>
                <a:cubicBezTo>
                  <a:pt x="11643439" y="1257348"/>
                  <a:pt x="11563927" y="1496856"/>
                  <a:pt x="11587139" y="2057073"/>
                </a:cubicBezTo>
                <a:cubicBezTo>
                  <a:pt x="11606132" y="2592343"/>
                  <a:pt x="11643257" y="2975801"/>
                  <a:pt x="11587139" y="3261755"/>
                </a:cubicBezTo>
                <a:cubicBezTo>
                  <a:pt x="11567387" y="3558832"/>
                  <a:pt x="11547647" y="4030117"/>
                  <a:pt x="11587139" y="4261866"/>
                </a:cubicBezTo>
                <a:cubicBezTo>
                  <a:pt x="11611539" y="4677436"/>
                  <a:pt x="11208076" y="5063493"/>
                  <a:pt x="10873491" y="5114261"/>
                </a:cubicBezTo>
                <a:cubicBezTo>
                  <a:pt x="10345948" y="5127499"/>
                  <a:pt x="10070388" y="5025161"/>
                  <a:pt x="9541422" y="5114261"/>
                </a:cubicBezTo>
                <a:cubicBezTo>
                  <a:pt x="9019360" y="5177843"/>
                  <a:pt x="8972802" y="5145551"/>
                  <a:pt x="8717347" y="5114261"/>
                </a:cubicBezTo>
                <a:cubicBezTo>
                  <a:pt x="8362273" y="5051404"/>
                  <a:pt x="7901621" y="5133299"/>
                  <a:pt x="7486877" y="5114261"/>
                </a:cubicBezTo>
                <a:cubicBezTo>
                  <a:pt x="7003761" y="5085143"/>
                  <a:pt x="6801949" y="5164351"/>
                  <a:pt x="6154808" y="5114261"/>
                </a:cubicBezTo>
                <a:cubicBezTo>
                  <a:pt x="5477051" y="5087961"/>
                  <a:pt x="5646440" y="5143244"/>
                  <a:pt x="5229132" y="5114261"/>
                </a:cubicBezTo>
                <a:cubicBezTo>
                  <a:pt x="4759965" y="5176785"/>
                  <a:pt x="4436871" y="5157283"/>
                  <a:pt x="3998664" y="5114261"/>
                </a:cubicBezTo>
                <a:cubicBezTo>
                  <a:pt x="3547411" y="5075046"/>
                  <a:pt x="3376760" y="5166276"/>
                  <a:pt x="3174587" y="5114261"/>
                </a:cubicBezTo>
                <a:cubicBezTo>
                  <a:pt x="2982808" y="5019261"/>
                  <a:pt x="2203265" y="5076684"/>
                  <a:pt x="1842518" y="5114261"/>
                </a:cubicBezTo>
                <a:cubicBezTo>
                  <a:pt x="1512439" y="5154809"/>
                  <a:pt x="1210507" y="5082674"/>
                  <a:pt x="713647" y="5114261"/>
                </a:cubicBezTo>
                <a:cubicBezTo>
                  <a:pt x="319088" y="5092801"/>
                  <a:pt x="70050" y="4890322"/>
                  <a:pt x="0" y="4261866"/>
                </a:cubicBezTo>
                <a:cubicBezTo>
                  <a:pt x="8346" y="3898752"/>
                  <a:pt x="-53990" y="3652301"/>
                  <a:pt x="0" y="3125376"/>
                </a:cubicBezTo>
                <a:cubicBezTo>
                  <a:pt x="41164" y="2615767"/>
                  <a:pt x="40538" y="2458052"/>
                  <a:pt x="0" y="2022980"/>
                </a:cubicBezTo>
                <a:cubicBezTo>
                  <a:pt x="-10033" y="1520917"/>
                  <a:pt x="-23508" y="1178846"/>
                  <a:pt x="0" y="852394"/>
                </a:cubicBezTo>
                <a:close/>
              </a:path>
              <a:path w="11587139" h="5114261" fill="none" stroke="0" extrusionOk="0">
                <a:moveTo>
                  <a:pt x="0" y="852394"/>
                </a:moveTo>
                <a:cubicBezTo>
                  <a:pt x="60976" y="351873"/>
                  <a:pt x="308273" y="-91863"/>
                  <a:pt x="713647" y="0"/>
                </a:cubicBezTo>
                <a:cubicBezTo>
                  <a:pt x="1048905" y="39734"/>
                  <a:pt x="1428083" y="37974"/>
                  <a:pt x="1639321" y="0"/>
                </a:cubicBezTo>
                <a:cubicBezTo>
                  <a:pt x="1836700" y="2105"/>
                  <a:pt x="2456613" y="-82509"/>
                  <a:pt x="2666595" y="0"/>
                </a:cubicBezTo>
                <a:cubicBezTo>
                  <a:pt x="2908934" y="103017"/>
                  <a:pt x="3299828" y="521"/>
                  <a:pt x="3592269" y="0"/>
                </a:cubicBezTo>
                <a:cubicBezTo>
                  <a:pt x="3919509" y="-67982"/>
                  <a:pt x="4564056" y="100447"/>
                  <a:pt x="4924338" y="0"/>
                </a:cubicBezTo>
                <a:cubicBezTo>
                  <a:pt x="5258721" y="-62342"/>
                  <a:pt x="5458670" y="-56677"/>
                  <a:pt x="5748415" y="0"/>
                </a:cubicBezTo>
                <a:cubicBezTo>
                  <a:pt x="6033993" y="26890"/>
                  <a:pt x="6417162" y="-58795"/>
                  <a:pt x="6674089" y="0"/>
                </a:cubicBezTo>
                <a:cubicBezTo>
                  <a:pt x="6937492" y="40531"/>
                  <a:pt x="7307782" y="-62444"/>
                  <a:pt x="7498166" y="0"/>
                </a:cubicBezTo>
                <a:cubicBezTo>
                  <a:pt x="7710829" y="-91340"/>
                  <a:pt x="8188436" y="-6770"/>
                  <a:pt x="8728636" y="0"/>
                </a:cubicBezTo>
                <a:cubicBezTo>
                  <a:pt x="9223727" y="-86812"/>
                  <a:pt x="9859167" y="128192"/>
                  <a:pt x="10873491" y="0"/>
                </a:cubicBezTo>
                <a:cubicBezTo>
                  <a:pt x="11224082" y="15301"/>
                  <a:pt x="11513857" y="479543"/>
                  <a:pt x="11587139" y="852394"/>
                </a:cubicBezTo>
                <a:cubicBezTo>
                  <a:pt x="11555384" y="1387264"/>
                  <a:pt x="11576514" y="1586550"/>
                  <a:pt x="11587139" y="1988884"/>
                </a:cubicBezTo>
                <a:cubicBezTo>
                  <a:pt x="11555076" y="2362074"/>
                  <a:pt x="11566143" y="2791042"/>
                  <a:pt x="11587139" y="3091280"/>
                </a:cubicBezTo>
                <a:cubicBezTo>
                  <a:pt x="11577384" y="3343541"/>
                  <a:pt x="11575963" y="4015488"/>
                  <a:pt x="11587139" y="4261866"/>
                </a:cubicBezTo>
                <a:cubicBezTo>
                  <a:pt x="11444633" y="4750659"/>
                  <a:pt x="11247785" y="5063396"/>
                  <a:pt x="10873491" y="5114261"/>
                </a:cubicBezTo>
                <a:cubicBezTo>
                  <a:pt x="10264273" y="5146889"/>
                  <a:pt x="10086571" y="5103738"/>
                  <a:pt x="9541422" y="5114261"/>
                </a:cubicBezTo>
                <a:cubicBezTo>
                  <a:pt x="9029821" y="5135643"/>
                  <a:pt x="9073356" y="5125564"/>
                  <a:pt x="8717347" y="5114261"/>
                </a:cubicBezTo>
                <a:cubicBezTo>
                  <a:pt x="8343774" y="5111572"/>
                  <a:pt x="8252199" y="5147006"/>
                  <a:pt x="7893270" y="5114261"/>
                </a:cubicBezTo>
                <a:cubicBezTo>
                  <a:pt x="7553928" y="5110823"/>
                  <a:pt x="7314439" y="5109190"/>
                  <a:pt x="6967596" y="5114261"/>
                </a:cubicBezTo>
                <a:cubicBezTo>
                  <a:pt x="6660108" y="5183179"/>
                  <a:pt x="6355420" y="5065587"/>
                  <a:pt x="5838723" y="5114261"/>
                </a:cubicBezTo>
                <a:cubicBezTo>
                  <a:pt x="5361341" y="5142003"/>
                  <a:pt x="5396988" y="5162932"/>
                  <a:pt x="5014648" y="5114261"/>
                </a:cubicBezTo>
                <a:cubicBezTo>
                  <a:pt x="4628066" y="5038770"/>
                  <a:pt x="4174278" y="5082737"/>
                  <a:pt x="3885777" y="5114261"/>
                </a:cubicBezTo>
                <a:cubicBezTo>
                  <a:pt x="3577021" y="5178000"/>
                  <a:pt x="2858978" y="5089337"/>
                  <a:pt x="2553708" y="5114261"/>
                </a:cubicBezTo>
                <a:cubicBezTo>
                  <a:pt x="2122170" y="5176768"/>
                  <a:pt x="1306404" y="5083939"/>
                  <a:pt x="713647" y="5114261"/>
                </a:cubicBezTo>
                <a:cubicBezTo>
                  <a:pt x="416099" y="5008492"/>
                  <a:pt x="73497" y="4727696"/>
                  <a:pt x="0" y="4261866"/>
                </a:cubicBezTo>
                <a:cubicBezTo>
                  <a:pt x="-25658" y="3651543"/>
                  <a:pt x="31729" y="3626160"/>
                  <a:pt x="0" y="3057187"/>
                </a:cubicBezTo>
                <a:cubicBezTo>
                  <a:pt x="-46125" y="2483394"/>
                  <a:pt x="-23297" y="2347512"/>
                  <a:pt x="0" y="2022980"/>
                </a:cubicBezTo>
                <a:cubicBezTo>
                  <a:pt x="24976" y="1644079"/>
                  <a:pt x="-23732" y="1094231"/>
                  <a:pt x="0" y="852394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7047487"/>
                      <a:gd name="connsiteY0" fmla="*/ 434052 h 2604259"/>
                      <a:gd name="connsiteX1" fmla="*/ 434052 w 7047487"/>
                      <a:gd name="connsiteY1" fmla="*/ 0 h 2604259"/>
                      <a:gd name="connsiteX2" fmla="*/ 997062 w 7047487"/>
                      <a:gd name="connsiteY2" fmla="*/ 0 h 2604259"/>
                      <a:gd name="connsiteX3" fmla="*/ 1621867 w 7047487"/>
                      <a:gd name="connsiteY3" fmla="*/ 0 h 2604259"/>
                      <a:gd name="connsiteX4" fmla="*/ 2184877 w 7047487"/>
                      <a:gd name="connsiteY4" fmla="*/ 0 h 2604259"/>
                      <a:gd name="connsiteX5" fmla="*/ 2995063 w 7047487"/>
                      <a:gd name="connsiteY5" fmla="*/ 0 h 2604259"/>
                      <a:gd name="connsiteX6" fmla="*/ 3496280 w 7047487"/>
                      <a:gd name="connsiteY6" fmla="*/ 0 h 2604259"/>
                      <a:gd name="connsiteX7" fmla="*/ 4059290 w 7047487"/>
                      <a:gd name="connsiteY7" fmla="*/ 0 h 2604259"/>
                      <a:gd name="connsiteX8" fmla="*/ 4560507 w 7047487"/>
                      <a:gd name="connsiteY8" fmla="*/ 0 h 2604259"/>
                      <a:gd name="connsiteX9" fmla="*/ 5308899 w 7047487"/>
                      <a:gd name="connsiteY9" fmla="*/ 0 h 2604259"/>
                      <a:gd name="connsiteX10" fmla="*/ 6613435 w 7047487"/>
                      <a:gd name="connsiteY10" fmla="*/ 0 h 2604259"/>
                      <a:gd name="connsiteX11" fmla="*/ 7047487 w 7047487"/>
                      <a:gd name="connsiteY11" fmla="*/ 434052 h 2604259"/>
                      <a:gd name="connsiteX12" fmla="*/ 7047487 w 7047487"/>
                      <a:gd name="connsiteY12" fmla="*/ 1012770 h 2604259"/>
                      <a:gd name="connsiteX13" fmla="*/ 7047487 w 7047487"/>
                      <a:gd name="connsiteY13" fmla="*/ 1574127 h 2604259"/>
                      <a:gd name="connsiteX14" fmla="*/ 7047487 w 7047487"/>
                      <a:gd name="connsiteY14" fmla="*/ 2170207 h 2604259"/>
                      <a:gd name="connsiteX15" fmla="*/ 6613435 w 7047487"/>
                      <a:gd name="connsiteY15" fmla="*/ 2604259 h 2604259"/>
                      <a:gd name="connsiteX16" fmla="*/ 5803249 w 7047487"/>
                      <a:gd name="connsiteY16" fmla="*/ 2604259 h 2604259"/>
                      <a:gd name="connsiteX17" fmla="*/ 5302033 w 7047487"/>
                      <a:gd name="connsiteY17" fmla="*/ 2604259 h 2604259"/>
                      <a:gd name="connsiteX18" fmla="*/ 4800816 w 7047487"/>
                      <a:gd name="connsiteY18" fmla="*/ 2604259 h 2604259"/>
                      <a:gd name="connsiteX19" fmla="*/ 4237806 w 7047487"/>
                      <a:gd name="connsiteY19" fmla="*/ 2604259 h 2604259"/>
                      <a:gd name="connsiteX20" fmla="*/ 3551207 w 7047487"/>
                      <a:gd name="connsiteY20" fmla="*/ 2604259 h 2604259"/>
                      <a:gd name="connsiteX21" fmla="*/ 3049991 w 7047487"/>
                      <a:gd name="connsiteY21" fmla="*/ 2604259 h 2604259"/>
                      <a:gd name="connsiteX22" fmla="*/ 2363393 w 7047487"/>
                      <a:gd name="connsiteY22" fmla="*/ 2604259 h 2604259"/>
                      <a:gd name="connsiteX23" fmla="*/ 1553207 w 7047487"/>
                      <a:gd name="connsiteY23" fmla="*/ 2604259 h 2604259"/>
                      <a:gd name="connsiteX24" fmla="*/ 434052 w 7047487"/>
                      <a:gd name="connsiteY24" fmla="*/ 2604259 h 2604259"/>
                      <a:gd name="connsiteX25" fmla="*/ 0 w 7047487"/>
                      <a:gd name="connsiteY25" fmla="*/ 2170207 h 2604259"/>
                      <a:gd name="connsiteX26" fmla="*/ 0 w 7047487"/>
                      <a:gd name="connsiteY26" fmla="*/ 1556766 h 2604259"/>
                      <a:gd name="connsiteX27" fmla="*/ 0 w 7047487"/>
                      <a:gd name="connsiteY27" fmla="*/ 1030132 h 2604259"/>
                      <a:gd name="connsiteX28" fmla="*/ 0 w 7047487"/>
                      <a:gd name="connsiteY28" fmla="*/ 434052 h 2604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047487" h="2604259" fill="none" extrusionOk="0">
                        <a:moveTo>
                          <a:pt x="0" y="434052"/>
                        </a:moveTo>
                        <a:cubicBezTo>
                          <a:pt x="4176" y="169257"/>
                          <a:pt x="191726" y="-26385"/>
                          <a:pt x="434052" y="0"/>
                        </a:cubicBezTo>
                        <a:cubicBezTo>
                          <a:pt x="638312" y="5309"/>
                          <a:pt x="872934" y="-4123"/>
                          <a:pt x="997062" y="0"/>
                        </a:cubicBezTo>
                        <a:cubicBezTo>
                          <a:pt x="1121190" y="4123"/>
                          <a:pt x="1483005" y="-28448"/>
                          <a:pt x="1621867" y="0"/>
                        </a:cubicBezTo>
                        <a:cubicBezTo>
                          <a:pt x="1760730" y="28448"/>
                          <a:pt x="2009383" y="-2513"/>
                          <a:pt x="2184877" y="0"/>
                        </a:cubicBezTo>
                        <a:cubicBezTo>
                          <a:pt x="2360371" y="2513"/>
                          <a:pt x="2791719" y="39512"/>
                          <a:pt x="2995063" y="0"/>
                        </a:cubicBezTo>
                        <a:cubicBezTo>
                          <a:pt x="3198407" y="-39512"/>
                          <a:pt x="3323640" y="-7209"/>
                          <a:pt x="3496280" y="0"/>
                        </a:cubicBezTo>
                        <a:cubicBezTo>
                          <a:pt x="3668920" y="7209"/>
                          <a:pt x="3903413" y="-12269"/>
                          <a:pt x="4059290" y="0"/>
                        </a:cubicBezTo>
                        <a:cubicBezTo>
                          <a:pt x="4215167" y="12269"/>
                          <a:pt x="4442012" y="-13196"/>
                          <a:pt x="4560507" y="0"/>
                        </a:cubicBezTo>
                        <a:cubicBezTo>
                          <a:pt x="4679002" y="13196"/>
                          <a:pt x="4987963" y="-5121"/>
                          <a:pt x="5308899" y="0"/>
                        </a:cubicBezTo>
                        <a:cubicBezTo>
                          <a:pt x="5629835" y="5121"/>
                          <a:pt x="6004546" y="44001"/>
                          <a:pt x="6613435" y="0"/>
                        </a:cubicBezTo>
                        <a:cubicBezTo>
                          <a:pt x="6834614" y="7595"/>
                          <a:pt x="7054927" y="234070"/>
                          <a:pt x="7047487" y="434052"/>
                        </a:cubicBezTo>
                        <a:cubicBezTo>
                          <a:pt x="7039392" y="701859"/>
                          <a:pt x="7042498" y="831639"/>
                          <a:pt x="7047487" y="1012770"/>
                        </a:cubicBezTo>
                        <a:cubicBezTo>
                          <a:pt x="7052476" y="1193901"/>
                          <a:pt x="7054886" y="1438945"/>
                          <a:pt x="7047487" y="1574127"/>
                        </a:cubicBezTo>
                        <a:cubicBezTo>
                          <a:pt x="7040088" y="1709309"/>
                          <a:pt x="7028966" y="2041663"/>
                          <a:pt x="7047487" y="2170207"/>
                        </a:cubicBezTo>
                        <a:cubicBezTo>
                          <a:pt x="6999067" y="2425667"/>
                          <a:pt x="6855980" y="2572520"/>
                          <a:pt x="6613435" y="2604259"/>
                        </a:cubicBezTo>
                        <a:cubicBezTo>
                          <a:pt x="6229961" y="2627509"/>
                          <a:pt x="6114705" y="2592324"/>
                          <a:pt x="5803249" y="2604259"/>
                        </a:cubicBezTo>
                        <a:cubicBezTo>
                          <a:pt x="5491793" y="2616194"/>
                          <a:pt x="5520161" y="2612037"/>
                          <a:pt x="5302033" y="2604259"/>
                        </a:cubicBezTo>
                        <a:cubicBezTo>
                          <a:pt x="5083905" y="2596481"/>
                          <a:pt x="5027298" y="2623736"/>
                          <a:pt x="4800816" y="2604259"/>
                        </a:cubicBezTo>
                        <a:cubicBezTo>
                          <a:pt x="4574334" y="2584782"/>
                          <a:pt x="4412040" y="2599228"/>
                          <a:pt x="4237806" y="2604259"/>
                        </a:cubicBezTo>
                        <a:cubicBezTo>
                          <a:pt x="4063572" y="2609291"/>
                          <a:pt x="3837846" y="2588950"/>
                          <a:pt x="3551207" y="2604259"/>
                        </a:cubicBezTo>
                        <a:cubicBezTo>
                          <a:pt x="3264568" y="2619568"/>
                          <a:pt x="3281242" y="2625542"/>
                          <a:pt x="3049991" y="2604259"/>
                        </a:cubicBezTo>
                        <a:cubicBezTo>
                          <a:pt x="2818740" y="2582976"/>
                          <a:pt x="2563012" y="2582495"/>
                          <a:pt x="2363393" y="2604259"/>
                        </a:cubicBezTo>
                        <a:cubicBezTo>
                          <a:pt x="2163774" y="2626023"/>
                          <a:pt x="1743309" y="2598356"/>
                          <a:pt x="1553207" y="2604259"/>
                        </a:cubicBezTo>
                        <a:cubicBezTo>
                          <a:pt x="1363105" y="2610162"/>
                          <a:pt x="783077" y="2587521"/>
                          <a:pt x="434052" y="2604259"/>
                        </a:cubicBezTo>
                        <a:cubicBezTo>
                          <a:pt x="244180" y="2595128"/>
                          <a:pt x="45372" y="2413089"/>
                          <a:pt x="0" y="2170207"/>
                        </a:cubicBezTo>
                        <a:cubicBezTo>
                          <a:pt x="-19796" y="1866042"/>
                          <a:pt x="13701" y="1847460"/>
                          <a:pt x="0" y="1556766"/>
                        </a:cubicBezTo>
                        <a:cubicBezTo>
                          <a:pt x="-13701" y="1266072"/>
                          <a:pt x="-13244" y="1190516"/>
                          <a:pt x="0" y="1030132"/>
                        </a:cubicBezTo>
                        <a:cubicBezTo>
                          <a:pt x="13244" y="869748"/>
                          <a:pt x="-20999" y="564107"/>
                          <a:pt x="0" y="434052"/>
                        </a:cubicBezTo>
                        <a:close/>
                      </a:path>
                      <a:path w="7047487" h="2604259" stroke="0" extrusionOk="0">
                        <a:moveTo>
                          <a:pt x="0" y="434052"/>
                        </a:moveTo>
                        <a:cubicBezTo>
                          <a:pt x="6231" y="196576"/>
                          <a:pt x="188483" y="-33690"/>
                          <a:pt x="434052" y="0"/>
                        </a:cubicBezTo>
                        <a:cubicBezTo>
                          <a:pt x="710719" y="-26106"/>
                          <a:pt x="789248" y="-20122"/>
                          <a:pt x="997062" y="0"/>
                        </a:cubicBezTo>
                        <a:cubicBezTo>
                          <a:pt x="1204876" y="20122"/>
                          <a:pt x="1303059" y="-6525"/>
                          <a:pt x="1560073" y="0"/>
                        </a:cubicBezTo>
                        <a:cubicBezTo>
                          <a:pt x="1817087" y="6525"/>
                          <a:pt x="1991480" y="26307"/>
                          <a:pt x="2308465" y="0"/>
                        </a:cubicBezTo>
                        <a:cubicBezTo>
                          <a:pt x="2625450" y="-26307"/>
                          <a:pt x="2932347" y="-23591"/>
                          <a:pt x="3118651" y="0"/>
                        </a:cubicBezTo>
                        <a:cubicBezTo>
                          <a:pt x="3304955" y="23591"/>
                          <a:pt x="3561818" y="-16323"/>
                          <a:pt x="3805249" y="0"/>
                        </a:cubicBezTo>
                        <a:cubicBezTo>
                          <a:pt x="4048680" y="16323"/>
                          <a:pt x="4162779" y="18360"/>
                          <a:pt x="4430053" y="0"/>
                        </a:cubicBezTo>
                        <a:cubicBezTo>
                          <a:pt x="4697327" y="-18360"/>
                          <a:pt x="4798711" y="-2438"/>
                          <a:pt x="4931270" y="0"/>
                        </a:cubicBezTo>
                        <a:cubicBezTo>
                          <a:pt x="5063829" y="2438"/>
                          <a:pt x="5313646" y="-14622"/>
                          <a:pt x="5617868" y="0"/>
                        </a:cubicBezTo>
                        <a:cubicBezTo>
                          <a:pt x="5922090" y="14622"/>
                          <a:pt x="6275057" y="41661"/>
                          <a:pt x="6613435" y="0"/>
                        </a:cubicBezTo>
                        <a:cubicBezTo>
                          <a:pt x="6857194" y="41793"/>
                          <a:pt x="7100591" y="181298"/>
                          <a:pt x="7047487" y="434052"/>
                        </a:cubicBezTo>
                        <a:cubicBezTo>
                          <a:pt x="7064670" y="630981"/>
                          <a:pt x="7037659" y="765182"/>
                          <a:pt x="7047487" y="1047493"/>
                        </a:cubicBezTo>
                        <a:cubicBezTo>
                          <a:pt x="7057315" y="1329804"/>
                          <a:pt x="7062380" y="1512786"/>
                          <a:pt x="7047487" y="1660935"/>
                        </a:cubicBezTo>
                        <a:cubicBezTo>
                          <a:pt x="7032594" y="1809084"/>
                          <a:pt x="7035148" y="2066440"/>
                          <a:pt x="7047487" y="2170207"/>
                        </a:cubicBezTo>
                        <a:cubicBezTo>
                          <a:pt x="7041383" y="2412577"/>
                          <a:pt x="6819198" y="2568657"/>
                          <a:pt x="6613435" y="2604259"/>
                        </a:cubicBezTo>
                        <a:cubicBezTo>
                          <a:pt x="6316666" y="2611290"/>
                          <a:pt x="6121679" y="2566412"/>
                          <a:pt x="5803249" y="2604259"/>
                        </a:cubicBezTo>
                        <a:cubicBezTo>
                          <a:pt x="5484819" y="2642106"/>
                          <a:pt x="5461100" y="2619061"/>
                          <a:pt x="5302033" y="2604259"/>
                        </a:cubicBezTo>
                        <a:cubicBezTo>
                          <a:pt x="5142966" y="2589457"/>
                          <a:pt x="4816697" y="2628692"/>
                          <a:pt x="4553641" y="2604259"/>
                        </a:cubicBezTo>
                        <a:cubicBezTo>
                          <a:pt x="4290585" y="2579826"/>
                          <a:pt x="4146564" y="2616534"/>
                          <a:pt x="3743455" y="2604259"/>
                        </a:cubicBezTo>
                        <a:cubicBezTo>
                          <a:pt x="3340346" y="2591984"/>
                          <a:pt x="3455806" y="2610122"/>
                          <a:pt x="3180444" y="2604259"/>
                        </a:cubicBezTo>
                        <a:cubicBezTo>
                          <a:pt x="2905082" y="2598396"/>
                          <a:pt x="2698961" y="2608633"/>
                          <a:pt x="2432053" y="2604259"/>
                        </a:cubicBezTo>
                        <a:cubicBezTo>
                          <a:pt x="2165145" y="2599885"/>
                          <a:pt x="2063762" y="2614144"/>
                          <a:pt x="1930836" y="2604259"/>
                        </a:cubicBezTo>
                        <a:cubicBezTo>
                          <a:pt x="1797910" y="2594374"/>
                          <a:pt x="1327891" y="2585019"/>
                          <a:pt x="1120650" y="2604259"/>
                        </a:cubicBezTo>
                        <a:cubicBezTo>
                          <a:pt x="913409" y="2623499"/>
                          <a:pt x="745303" y="2613968"/>
                          <a:pt x="434052" y="2604259"/>
                        </a:cubicBezTo>
                        <a:cubicBezTo>
                          <a:pt x="197208" y="2598332"/>
                          <a:pt x="33808" y="2454890"/>
                          <a:pt x="0" y="2170207"/>
                        </a:cubicBezTo>
                        <a:cubicBezTo>
                          <a:pt x="25807" y="1994793"/>
                          <a:pt x="-28078" y="1851623"/>
                          <a:pt x="0" y="1591489"/>
                        </a:cubicBezTo>
                        <a:cubicBezTo>
                          <a:pt x="28078" y="1331355"/>
                          <a:pt x="22485" y="1254631"/>
                          <a:pt x="0" y="1030132"/>
                        </a:cubicBezTo>
                        <a:cubicBezTo>
                          <a:pt x="-22485" y="805633"/>
                          <a:pt x="-17170" y="610602"/>
                          <a:pt x="0" y="43405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bè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3200" b="1" dirty="0" smtClean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dirty="0" smtClean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vi-VN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thể duy trì quan hệ với bạn bằng cách rủ bạn cùng học cùng chơi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3200" b="1" dirty="0" smtClean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 </a:t>
            </a:r>
            <a:r>
              <a:rPr lang="vi-VN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 trì tình bạn, em cần động viên, an ủi khi bạn gặp khó khăn.</a:t>
            </a:r>
            <a:r>
              <a:rPr lang="en-US" sz="32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tỏ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"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bè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mệt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mỏi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.".</a:t>
            </a:r>
            <a:endParaRPr lang="en-US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D9534908-FB5E-A66B-1CE4-EECCD4F93DA8}"/>
              </a:ext>
            </a:extLst>
          </p:cNvPr>
          <p:cNvGrpSpPr/>
          <p:nvPr/>
        </p:nvGrpSpPr>
        <p:grpSpPr>
          <a:xfrm>
            <a:off x="2038544" y="486515"/>
            <a:ext cx="8114908" cy="936252"/>
            <a:chOff x="1650868" y="2348683"/>
            <a:chExt cx="6593246" cy="9362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AC0FA5-B866-5AFC-437C-350F687F4AE3}"/>
                </a:ext>
              </a:extLst>
            </p:cNvPr>
            <p:cNvSpPr txBox="1"/>
            <p:nvPr/>
          </p:nvSpPr>
          <p:spPr>
            <a:xfrm>
              <a:off x="1652209" y="2361605"/>
              <a:ext cx="6591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ln w="254000">
                    <a:solidFill>
                      <a:schemeClr val="bg1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Kết luận</a:t>
              </a:r>
              <a:endParaRPr lang="en-US" sz="5400" dirty="0">
                <a:ln w="254000">
                  <a:solidFill>
                    <a:schemeClr val="bg1"/>
                  </a:solidFill>
                </a:ln>
                <a:solidFill>
                  <a:srgbClr val="CC99FF"/>
                </a:solidFill>
                <a:latin typeface="iCiel Pony" panose="02000000000000000000" pitchFamily="2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C045CBD-5AAF-4D3D-BAC1-9FD6DBE57F36}"/>
                </a:ext>
              </a:extLst>
            </p:cNvPr>
            <p:cNvSpPr txBox="1"/>
            <p:nvPr/>
          </p:nvSpPr>
          <p:spPr>
            <a:xfrm>
              <a:off x="1650868" y="2348683"/>
              <a:ext cx="6591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28575">
                    <a:solidFill>
                      <a:srgbClr val="7030A0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K</a:t>
              </a:r>
              <a:r>
                <a:rPr lang="en-US" sz="5400" dirty="0" err="1" smtClean="0">
                  <a:ln w="28575">
                    <a:solidFill>
                      <a:srgbClr val="7030A0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ết</a:t>
              </a:r>
              <a:r>
                <a:rPr lang="en-US" sz="5400" dirty="0" smtClean="0">
                  <a:ln w="28575">
                    <a:solidFill>
                      <a:srgbClr val="7030A0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 </a:t>
              </a:r>
              <a:r>
                <a:rPr lang="en-US" sz="5400" dirty="0" err="1">
                  <a:ln w="28575">
                    <a:solidFill>
                      <a:srgbClr val="7030A0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luận</a:t>
              </a:r>
              <a:endParaRPr lang="en-US" sz="5400" dirty="0">
                <a:ln w="28575">
                  <a:solidFill>
                    <a:srgbClr val="7030A0"/>
                  </a:solidFill>
                </a:ln>
                <a:solidFill>
                  <a:srgbClr val="CC99FF"/>
                </a:solidFill>
                <a:latin typeface="iCiel Pon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9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D8308D0-400C-1FFE-4BD5-48D314A0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595910C-3405-1DEB-600C-22C29B00B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67" b="93704" l="12083" r="73750">
                        <a14:foregroundMark x1="28333" y1="18241" x2="21354" y2="17222"/>
                        <a14:foregroundMark x1="17031" y1="17500" x2="20938" y2="18056"/>
                        <a14:foregroundMark x1="32344" y1="18611" x2="37865" y2="18611"/>
                        <a14:foregroundMark x1="37865" y1="18611" x2="40208" y2="19259"/>
                        <a14:foregroundMark x1="32552" y1="17037" x2="32552" y2="17037"/>
                        <a14:foregroundMark x1="15990" y1="16481" x2="15990" y2="16481"/>
                        <a14:foregroundMark x1="13333" y1="89537" x2="13333" y2="89537"/>
                        <a14:foregroundMark x1="13646" y1="91296" x2="13646" y2="91296"/>
                        <a14:foregroundMark x1="72448" y1="61667" x2="72448" y2="61667"/>
                        <a14:foregroundMark x1="67708" y1="93704" x2="67708" y2="93704"/>
                        <a14:foregroundMark x1="73073" y1="62870" x2="73073" y2="62870"/>
                        <a14:foregroundMark x1="32240" y1="16019" x2="32240" y2="16019"/>
                        <a14:foregroundMark x1="15469" y1="14259" x2="15469" y2="14259"/>
                        <a14:foregroundMark x1="12083" y1="89074" x2="12083" y2="89074"/>
                        <a14:backgroundMark x1="37604" y1="61667" x2="39948" y2="66852"/>
                        <a14:backgroundMark x1="39427" y1="35926" x2="43438" y2="45556"/>
                        <a14:backgroundMark x1="33021" y1="66852" x2="40417" y2="73333"/>
                        <a14:backgroundMark x1="32240" y1="48889" x2="32240" y2="53704"/>
                        <a14:backgroundMark x1="32135" y1="27222" x2="32135" y2="27222"/>
                        <a14:backgroundMark x1="32344" y1="24630" x2="32708" y2="31019"/>
                        <a14:backgroundMark x1="46563" y1="27037" x2="46458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" t="8410" r="18309" b="1846"/>
          <a:stretch/>
        </p:blipFill>
        <p:spPr>
          <a:xfrm>
            <a:off x="-1047734" y="1910691"/>
            <a:ext cx="8133722" cy="534309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9FFFB7-E53F-B70D-982B-1D1EDFA37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46667" y1="19630" x2="46823" y2="22315"/>
                        <a14:backgroundMark x1="50677" y1="57963" x2="49010" y2="58148"/>
                        <a14:backgroundMark x1="46198" y1="23981" x2="46198" y2="23981"/>
                        <a14:backgroundMark x1="47344" y1="23056" x2="45938" y2="2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23310" r="47505" b="9792"/>
          <a:stretch/>
        </p:blipFill>
        <p:spPr>
          <a:xfrm rot="166858" flipH="1">
            <a:off x="1119638" y="2679818"/>
            <a:ext cx="3234519" cy="398287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EC256FF-E2DB-6141-1102-1E2D357915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56979" y1="53333" x2="59427" y2="59352"/>
                        <a14:foregroundMark x1="48854" y1="58889" x2="48854" y2="58889"/>
                        <a14:backgroundMark x1="48646" y1="43704" x2="47865" y2="43333"/>
                        <a14:backgroundMark x1="46302" y1="31111" x2="46667" y2="34352"/>
                        <a14:backgroundMark x1="46302" y1="22685" x2="46302" y2="22685"/>
                        <a14:backgroundMark x1="46406" y1="22685" x2="46927" y2="22685"/>
                        <a14:backgroundMark x1="47344" y1="22407" x2="4619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21056" r="32032" b="9792"/>
          <a:stretch/>
        </p:blipFill>
        <p:spPr>
          <a:xfrm>
            <a:off x="3525264" y="2638853"/>
            <a:ext cx="2334327" cy="4117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AD461-73FC-95B5-3DFE-3BC2DA68A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729" y="252435"/>
            <a:ext cx="8114479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819065" y="521235"/>
            <a:ext cx="103486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 smtClean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Nêu</a:t>
            </a:r>
            <a:r>
              <a:rPr lang="en-US" sz="4100" b="1" dirty="0" smtClean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cách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duy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trì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quan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hệ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bạn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bè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phù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hợp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trong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các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tình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huống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sau</a:t>
            </a:r>
            <a:r>
              <a:rPr lang="en-US" sz="4100" b="1" dirty="0">
                <a:ln w="0"/>
                <a:solidFill>
                  <a:srgbClr val="C71A29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12CF97F-1524-9B84-3F9B-8135D39CD5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124019" y="0"/>
            <a:ext cx="1390092" cy="1482558"/>
          </a:xfrm>
          <a:prstGeom prst="rect">
            <a:avLst/>
          </a:prstGeom>
        </p:spPr>
      </p:pic>
      <p:pic>
        <p:nvPicPr>
          <p:cNvPr id="4" name="Picture 3" descr="A note with black text&#10;&#10;Description automatically generated">
            <a:extLst>
              <a:ext uri="{FF2B5EF4-FFF2-40B4-BE49-F238E27FC236}">
                <a16:creationId xmlns:a16="http://schemas.microsoft.com/office/drawing/2014/main" id="{FE485448-C224-4D93-A82D-ACC2EF88033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4" y="1801408"/>
            <a:ext cx="3145938" cy="3014793"/>
          </a:xfrm>
          <a:prstGeom prst="rect">
            <a:avLst/>
          </a:prstGeom>
        </p:spPr>
      </p:pic>
      <p:pic>
        <p:nvPicPr>
          <p:cNvPr id="8" name="Picture 7" descr="A stack of papers with black text&#10;&#10;Description automatically generated">
            <a:extLst>
              <a:ext uri="{FF2B5EF4-FFF2-40B4-BE49-F238E27FC236}">
                <a16:creationId xmlns:a16="http://schemas.microsoft.com/office/drawing/2014/main" id="{B76340E9-AD4C-499D-8C3E-5AC8D375817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54" y="3553519"/>
            <a:ext cx="3531746" cy="3014721"/>
          </a:xfrm>
          <a:prstGeom prst="rect">
            <a:avLst/>
          </a:prstGeom>
        </p:spPr>
      </p:pic>
      <p:pic>
        <p:nvPicPr>
          <p:cNvPr id="14" name="Picture 13" descr="A yellow sign with black text on it&#10;&#10;Description automatically generated">
            <a:extLst>
              <a:ext uri="{FF2B5EF4-FFF2-40B4-BE49-F238E27FC236}">
                <a16:creationId xmlns:a16="http://schemas.microsoft.com/office/drawing/2014/main" id="{4C652616-7CB6-4593-B4BA-B4C7BF01FE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75" y="1490135"/>
            <a:ext cx="3705111" cy="2827250"/>
          </a:xfrm>
          <a:prstGeom prst="rect">
            <a:avLst/>
          </a:prstGeom>
        </p:spPr>
      </p:pic>
      <p:pic>
        <p:nvPicPr>
          <p:cNvPr id="20" name="Picture 19" descr="A pink note with black text&#10;&#10;Description automatically generated">
            <a:extLst>
              <a:ext uri="{FF2B5EF4-FFF2-40B4-BE49-F238E27FC236}">
                <a16:creationId xmlns:a16="http://schemas.microsoft.com/office/drawing/2014/main" id="{B65D6C69-B38F-4C45-848C-B085A70CCC8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94" y="3493356"/>
            <a:ext cx="3964454" cy="30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93869D61-DD38-E8E7-E514-C6AF9F55FA40}"/>
              </a:ext>
            </a:extLst>
          </p:cNvPr>
          <p:cNvGrpSpPr/>
          <p:nvPr/>
        </p:nvGrpSpPr>
        <p:grpSpPr>
          <a:xfrm flipH="1">
            <a:off x="6803772" y="1254611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>
              <a:extLst>
                <a:ext uri="{FF2B5EF4-FFF2-40B4-BE49-F238E27FC236}">
                  <a16:creationId xmlns:a16="http://schemas.microsoft.com/office/drawing/2014/main" id="{710FDA1F-9008-8D4B-910F-308AAAEACB55}"/>
                </a:ext>
              </a:extLst>
            </p:cNvPr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F843434C-0C29-D8D7-2078-12B0895FE39D}"/>
                </a:ext>
              </a:extLst>
            </p:cNvPr>
            <p:cNvSpPr txBox="1"/>
            <p:nvPr/>
          </p:nvSpPr>
          <p:spPr>
            <a:xfrm>
              <a:off x="3161966" y="4100308"/>
              <a:ext cx="3213133" cy="135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rgbClr val="C71A29"/>
                  </a:solidFill>
                </a:rPr>
                <a:t>Em sẽ </a:t>
              </a:r>
              <a:r>
                <a:rPr lang="en-US" sz="2800" b="1">
                  <a:solidFill>
                    <a:srgbClr val="C71A29"/>
                  </a:solidFill>
                </a:rPr>
                <a:t>động viên bạn</a:t>
              </a:r>
              <a:r>
                <a:rPr lang="vi-VN" sz="2800" b="1">
                  <a:solidFill>
                    <a:srgbClr val="C71A29"/>
                  </a:solidFill>
                </a:rPr>
                <a:t> rằng năm sau bạn chắc chắn sẽ được giải vì bạn chạy rất nhanh mà. </a:t>
              </a:r>
              <a:endParaRPr lang="en-US" sz="2800" b="1" dirty="0">
                <a:solidFill>
                  <a:srgbClr val="C71A29"/>
                </a:solidFill>
                <a:latin typeface="+mn-lt"/>
              </a:endParaRPr>
            </a:p>
          </p:txBody>
        </p:sp>
      </p:grpSp>
      <p:pic>
        <p:nvPicPr>
          <p:cNvPr id="18" name="Picture 17" descr="A note with black text&#10;&#10;Description automatically generated">
            <a:extLst>
              <a:ext uri="{FF2B5EF4-FFF2-40B4-BE49-F238E27FC236}">
                <a16:creationId xmlns:a16="http://schemas.microsoft.com/office/drawing/2014/main" id="{8FDF27E2-67D6-4E1F-A3CD-6DF450C605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4" y="1663468"/>
            <a:ext cx="4611944" cy="44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43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93869D61-DD38-E8E7-E514-C6AF9F55FA40}"/>
              </a:ext>
            </a:extLst>
          </p:cNvPr>
          <p:cNvGrpSpPr/>
          <p:nvPr/>
        </p:nvGrpSpPr>
        <p:grpSpPr>
          <a:xfrm flipH="1">
            <a:off x="6803772" y="1254611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>
              <a:extLst>
                <a:ext uri="{FF2B5EF4-FFF2-40B4-BE49-F238E27FC236}">
                  <a16:creationId xmlns:a16="http://schemas.microsoft.com/office/drawing/2014/main" id="{710FDA1F-9008-8D4B-910F-308AAAEACB55}"/>
                </a:ext>
              </a:extLst>
            </p:cNvPr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F843434C-0C29-D8D7-2078-12B0895FE39D}"/>
                </a:ext>
              </a:extLst>
            </p:cNvPr>
            <p:cNvSpPr txBox="1"/>
            <p:nvPr/>
          </p:nvSpPr>
          <p:spPr>
            <a:xfrm>
              <a:off x="3161966" y="4100308"/>
              <a:ext cx="3213133" cy="126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C71A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Em sẽ đến hỏi thăm, chăm sóc và mua quà để cổ vũ bạn mau khỏi bệnh.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1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descr="A stack of papers with black text&#10;&#10;Description automatically generated">
            <a:extLst>
              <a:ext uri="{FF2B5EF4-FFF2-40B4-BE49-F238E27FC236}">
                <a16:creationId xmlns:a16="http://schemas.microsoft.com/office/drawing/2014/main" id="{D13D597F-3052-4656-860B-240A4D0E54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7" y="1300331"/>
            <a:ext cx="5290566" cy="45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11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93869D61-DD38-E8E7-E514-C6AF9F55FA40}"/>
              </a:ext>
            </a:extLst>
          </p:cNvPr>
          <p:cNvGrpSpPr/>
          <p:nvPr/>
        </p:nvGrpSpPr>
        <p:grpSpPr>
          <a:xfrm flipH="1">
            <a:off x="7100952" y="1457490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>
              <a:extLst>
                <a:ext uri="{FF2B5EF4-FFF2-40B4-BE49-F238E27FC236}">
                  <a16:creationId xmlns:a16="http://schemas.microsoft.com/office/drawing/2014/main" id="{710FDA1F-9008-8D4B-910F-308AAAEACB55}"/>
                </a:ext>
              </a:extLst>
            </p:cNvPr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F843434C-0C29-D8D7-2078-12B0895FE39D}"/>
                </a:ext>
              </a:extLst>
            </p:cNvPr>
            <p:cNvSpPr txBox="1"/>
            <p:nvPr/>
          </p:nvSpPr>
          <p:spPr>
            <a:xfrm>
              <a:off x="2979656" y="4291935"/>
              <a:ext cx="3213133" cy="96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C71A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Em sẽ chủ động ra giúp đỡ và làm quen với bạn.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1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yellow sign with black text on it&#10;&#10;Description automatically generated">
            <a:extLst>
              <a:ext uri="{FF2B5EF4-FFF2-40B4-BE49-F238E27FC236}">
                <a16:creationId xmlns:a16="http://schemas.microsoft.com/office/drawing/2014/main" id="{B4D50477-CA81-4A91-9E5A-C12AE4C1529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9" y="1844465"/>
            <a:ext cx="5102295" cy="38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2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7112615" cy="8239196"/>
            <a:chOff x="5554639" y="0"/>
            <a:chExt cx="5936776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53365"/>
            <a:stretch/>
          </p:blipFill>
          <p:spPr>
            <a:xfrm>
              <a:off x="5554639" y="0"/>
              <a:ext cx="5871333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474563"/>
            <a:ext cx="11632744" cy="6157913"/>
          </a:xfrm>
          <a:custGeom>
            <a:avLst/>
            <a:gdLst>
              <a:gd name="connsiteX0" fmla="*/ 0 w 11632744"/>
              <a:gd name="connsiteY0" fmla="*/ 1026339 h 6157913"/>
              <a:gd name="connsiteX1" fmla="*/ 1026339 w 11632744"/>
              <a:gd name="connsiteY1" fmla="*/ 0 h 6157913"/>
              <a:gd name="connsiteX2" fmla="*/ 1614829 w 11632744"/>
              <a:gd name="connsiteY2" fmla="*/ 0 h 6157913"/>
              <a:gd name="connsiteX3" fmla="*/ 2299119 w 11632744"/>
              <a:gd name="connsiteY3" fmla="*/ 0 h 6157913"/>
              <a:gd name="connsiteX4" fmla="*/ 2696008 w 11632744"/>
              <a:gd name="connsiteY4" fmla="*/ 0 h 6157913"/>
              <a:gd name="connsiteX5" fmla="*/ 3380298 w 11632744"/>
              <a:gd name="connsiteY5" fmla="*/ 0 h 6157913"/>
              <a:gd name="connsiteX6" fmla="*/ 4256190 w 11632744"/>
              <a:gd name="connsiteY6" fmla="*/ 0 h 6157913"/>
              <a:gd name="connsiteX7" fmla="*/ 4940480 w 11632744"/>
              <a:gd name="connsiteY7" fmla="*/ 0 h 6157913"/>
              <a:gd name="connsiteX8" fmla="*/ 5720571 w 11632744"/>
              <a:gd name="connsiteY8" fmla="*/ 0 h 6157913"/>
              <a:gd name="connsiteX9" fmla="*/ 6309061 w 11632744"/>
              <a:gd name="connsiteY9" fmla="*/ 0 h 6157913"/>
              <a:gd name="connsiteX10" fmla="*/ 7089152 w 11632744"/>
              <a:gd name="connsiteY10" fmla="*/ 0 h 6157913"/>
              <a:gd name="connsiteX11" fmla="*/ 7486041 w 11632744"/>
              <a:gd name="connsiteY11" fmla="*/ 0 h 6157913"/>
              <a:gd name="connsiteX12" fmla="*/ 7882929 w 11632744"/>
              <a:gd name="connsiteY12" fmla="*/ 0 h 6157913"/>
              <a:gd name="connsiteX13" fmla="*/ 8663020 w 11632744"/>
              <a:gd name="connsiteY13" fmla="*/ 0 h 6157913"/>
              <a:gd name="connsiteX14" fmla="*/ 9347311 w 11632744"/>
              <a:gd name="connsiteY14" fmla="*/ 0 h 6157913"/>
              <a:gd name="connsiteX15" fmla="*/ 9744199 w 11632744"/>
              <a:gd name="connsiteY15" fmla="*/ 0 h 6157913"/>
              <a:gd name="connsiteX16" fmla="*/ 10606405 w 11632744"/>
              <a:gd name="connsiteY16" fmla="*/ 0 h 6157913"/>
              <a:gd name="connsiteX17" fmla="*/ 11632744 w 11632744"/>
              <a:gd name="connsiteY17" fmla="*/ 1026339 h 6157913"/>
              <a:gd name="connsiteX18" fmla="*/ 11632744 w 11632744"/>
              <a:gd name="connsiteY18" fmla="*/ 1587388 h 6157913"/>
              <a:gd name="connsiteX19" fmla="*/ 11632744 w 11632744"/>
              <a:gd name="connsiteY19" fmla="*/ 2189489 h 6157913"/>
              <a:gd name="connsiteX20" fmla="*/ 11632744 w 11632744"/>
              <a:gd name="connsiteY20" fmla="*/ 2914747 h 6157913"/>
              <a:gd name="connsiteX21" fmla="*/ 11632744 w 11632744"/>
              <a:gd name="connsiteY21" fmla="*/ 3640005 h 6157913"/>
              <a:gd name="connsiteX22" fmla="*/ 11632744 w 11632744"/>
              <a:gd name="connsiteY22" fmla="*/ 4324211 h 6157913"/>
              <a:gd name="connsiteX23" fmla="*/ 11632744 w 11632744"/>
              <a:gd name="connsiteY23" fmla="*/ 5131574 h 6157913"/>
              <a:gd name="connsiteX24" fmla="*/ 10606405 w 11632744"/>
              <a:gd name="connsiteY24" fmla="*/ 6157913 h 6157913"/>
              <a:gd name="connsiteX25" fmla="*/ 9922115 w 11632744"/>
              <a:gd name="connsiteY25" fmla="*/ 6157913 h 6157913"/>
              <a:gd name="connsiteX26" fmla="*/ 9333625 w 11632744"/>
              <a:gd name="connsiteY26" fmla="*/ 6157913 h 6157913"/>
              <a:gd name="connsiteX27" fmla="*/ 8457733 w 11632744"/>
              <a:gd name="connsiteY27" fmla="*/ 6157913 h 6157913"/>
              <a:gd name="connsiteX28" fmla="*/ 7773443 w 11632744"/>
              <a:gd name="connsiteY28" fmla="*/ 6157913 h 6157913"/>
              <a:gd name="connsiteX29" fmla="*/ 6993352 w 11632744"/>
              <a:gd name="connsiteY29" fmla="*/ 6157913 h 6157913"/>
              <a:gd name="connsiteX30" fmla="*/ 6500662 w 11632744"/>
              <a:gd name="connsiteY30" fmla="*/ 6157913 h 6157913"/>
              <a:gd name="connsiteX31" fmla="*/ 5720571 w 11632744"/>
              <a:gd name="connsiteY31" fmla="*/ 6157913 h 6157913"/>
              <a:gd name="connsiteX32" fmla="*/ 4844680 w 11632744"/>
              <a:gd name="connsiteY32" fmla="*/ 6157913 h 6157913"/>
              <a:gd name="connsiteX33" fmla="*/ 4351990 w 11632744"/>
              <a:gd name="connsiteY33" fmla="*/ 6157913 h 6157913"/>
              <a:gd name="connsiteX34" fmla="*/ 3763501 w 11632744"/>
              <a:gd name="connsiteY34" fmla="*/ 6157913 h 6157913"/>
              <a:gd name="connsiteX35" fmla="*/ 3270812 w 11632744"/>
              <a:gd name="connsiteY35" fmla="*/ 6157913 h 6157913"/>
              <a:gd name="connsiteX36" fmla="*/ 2586521 w 11632744"/>
              <a:gd name="connsiteY36" fmla="*/ 6157913 h 6157913"/>
              <a:gd name="connsiteX37" fmla="*/ 1710629 w 11632744"/>
              <a:gd name="connsiteY37" fmla="*/ 6157913 h 6157913"/>
              <a:gd name="connsiteX38" fmla="*/ 1026339 w 11632744"/>
              <a:gd name="connsiteY38" fmla="*/ 6157913 h 6157913"/>
              <a:gd name="connsiteX39" fmla="*/ 0 w 11632744"/>
              <a:gd name="connsiteY39" fmla="*/ 5131574 h 6157913"/>
              <a:gd name="connsiteX40" fmla="*/ 0 w 11632744"/>
              <a:gd name="connsiteY40" fmla="*/ 4488421 h 6157913"/>
              <a:gd name="connsiteX41" fmla="*/ 0 w 11632744"/>
              <a:gd name="connsiteY41" fmla="*/ 3845267 h 6157913"/>
              <a:gd name="connsiteX42" fmla="*/ 0 w 11632744"/>
              <a:gd name="connsiteY42" fmla="*/ 3202114 h 6157913"/>
              <a:gd name="connsiteX43" fmla="*/ 0 w 11632744"/>
              <a:gd name="connsiteY43" fmla="*/ 2558960 h 6157913"/>
              <a:gd name="connsiteX44" fmla="*/ 0 w 11632744"/>
              <a:gd name="connsiteY44" fmla="*/ 1956859 h 6157913"/>
              <a:gd name="connsiteX45" fmla="*/ 0 w 11632744"/>
              <a:gd name="connsiteY45" fmla="*/ 1026339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32744" h="6157913" fill="none" extrusionOk="0">
                <a:moveTo>
                  <a:pt x="0" y="1026339"/>
                </a:moveTo>
                <a:cubicBezTo>
                  <a:pt x="45727" y="577219"/>
                  <a:pt x="461815" y="-49230"/>
                  <a:pt x="1026339" y="0"/>
                </a:cubicBezTo>
                <a:cubicBezTo>
                  <a:pt x="1223346" y="21627"/>
                  <a:pt x="1392027" y="-28142"/>
                  <a:pt x="1614829" y="0"/>
                </a:cubicBezTo>
                <a:cubicBezTo>
                  <a:pt x="1837631" y="28142"/>
                  <a:pt x="2122281" y="-10659"/>
                  <a:pt x="2299119" y="0"/>
                </a:cubicBezTo>
                <a:cubicBezTo>
                  <a:pt x="2475957" y="10659"/>
                  <a:pt x="2518681" y="5928"/>
                  <a:pt x="2696008" y="0"/>
                </a:cubicBezTo>
                <a:cubicBezTo>
                  <a:pt x="2873335" y="-5928"/>
                  <a:pt x="3209615" y="24139"/>
                  <a:pt x="3380298" y="0"/>
                </a:cubicBezTo>
                <a:cubicBezTo>
                  <a:pt x="3550981" y="-24139"/>
                  <a:pt x="3828540" y="39390"/>
                  <a:pt x="4256190" y="0"/>
                </a:cubicBezTo>
                <a:cubicBezTo>
                  <a:pt x="4683840" y="-39390"/>
                  <a:pt x="4693475" y="-5559"/>
                  <a:pt x="4940480" y="0"/>
                </a:cubicBezTo>
                <a:cubicBezTo>
                  <a:pt x="5187485" y="5559"/>
                  <a:pt x="5467523" y="-8842"/>
                  <a:pt x="5720571" y="0"/>
                </a:cubicBezTo>
                <a:cubicBezTo>
                  <a:pt x="5973619" y="8842"/>
                  <a:pt x="6035531" y="17415"/>
                  <a:pt x="6309061" y="0"/>
                </a:cubicBezTo>
                <a:cubicBezTo>
                  <a:pt x="6582591" y="-17415"/>
                  <a:pt x="6923274" y="11861"/>
                  <a:pt x="7089152" y="0"/>
                </a:cubicBezTo>
                <a:cubicBezTo>
                  <a:pt x="7255030" y="-11861"/>
                  <a:pt x="7309364" y="8314"/>
                  <a:pt x="7486041" y="0"/>
                </a:cubicBezTo>
                <a:cubicBezTo>
                  <a:pt x="7662718" y="-8314"/>
                  <a:pt x="7758337" y="15963"/>
                  <a:pt x="7882929" y="0"/>
                </a:cubicBezTo>
                <a:cubicBezTo>
                  <a:pt x="8007521" y="-15963"/>
                  <a:pt x="8483911" y="14445"/>
                  <a:pt x="8663020" y="0"/>
                </a:cubicBezTo>
                <a:cubicBezTo>
                  <a:pt x="8842129" y="-14445"/>
                  <a:pt x="9195765" y="9773"/>
                  <a:pt x="9347311" y="0"/>
                </a:cubicBezTo>
                <a:cubicBezTo>
                  <a:pt x="9498857" y="-9773"/>
                  <a:pt x="9663042" y="-8369"/>
                  <a:pt x="9744199" y="0"/>
                </a:cubicBezTo>
                <a:cubicBezTo>
                  <a:pt x="9825356" y="8369"/>
                  <a:pt x="10351365" y="-37505"/>
                  <a:pt x="10606405" y="0"/>
                </a:cubicBezTo>
                <a:cubicBezTo>
                  <a:pt x="11204404" y="-45065"/>
                  <a:pt x="11661863" y="464406"/>
                  <a:pt x="11632744" y="1026339"/>
                </a:cubicBezTo>
                <a:cubicBezTo>
                  <a:pt x="11642973" y="1199056"/>
                  <a:pt x="11611883" y="1338277"/>
                  <a:pt x="11632744" y="1587388"/>
                </a:cubicBezTo>
                <a:cubicBezTo>
                  <a:pt x="11653605" y="1836499"/>
                  <a:pt x="11627584" y="2006727"/>
                  <a:pt x="11632744" y="2189489"/>
                </a:cubicBezTo>
                <a:cubicBezTo>
                  <a:pt x="11637904" y="2372251"/>
                  <a:pt x="11648325" y="2619279"/>
                  <a:pt x="11632744" y="2914747"/>
                </a:cubicBezTo>
                <a:cubicBezTo>
                  <a:pt x="11617163" y="3210215"/>
                  <a:pt x="11600287" y="3346277"/>
                  <a:pt x="11632744" y="3640005"/>
                </a:cubicBezTo>
                <a:cubicBezTo>
                  <a:pt x="11665201" y="3933733"/>
                  <a:pt x="11631379" y="4051633"/>
                  <a:pt x="11632744" y="4324211"/>
                </a:cubicBezTo>
                <a:cubicBezTo>
                  <a:pt x="11634109" y="4596789"/>
                  <a:pt x="11623628" y="4891673"/>
                  <a:pt x="11632744" y="5131574"/>
                </a:cubicBezTo>
                <a:cubicBezTo>
                  <a:pt x="11672984" y="5630131"/>
                  <a:pt x="11228472" y="6251288"/>
                  <a:pt x="10606405" y="6157913"/>
                </a:cubicBezTo>
                <a:cubicBezTo>
                  <a:pt x="10402137" y="6165469"/>
                  <a:pt x="10193924" y="6141667"/>
                  <a:pt x="9922115" y="6157913"/>
                </a:cubicBezTo>
                <a:cubicBezTo>
                  <a:pt x="9650306" y="6174160"/>
                  <a:pt x="9561051" y="6129781"/>
                  <a:pt x="9333625" y="6157913"/>
                </a:cubicBezTo>
                <a:cubicBezTo>
                  <a:pt x="9106199" y="6186046"/>
                  <a:pt x="8697559" y="6186677"/>
                  <a:pt x="8457733" y="6157913"/>
                </a:cubicBezTo>
                <a:cubicBezTo>
                  <a:pt x="8217907" y="6129149"/>
                  <a:pt x="7942505" y="6171879"/>
                  <a:pt x="7773443" y="6157913"/>
                </a:cubicBezTo>
                <a:cubicBezTo>
                  <a:pt x="7604381" y="6143948"/>
                  <a:pt x="7298276" y="6137983"/>
                  <a:pt x="6993352" y="6157913"/>
                </a:cubicBezTo>
                <a:cubicBezTo>
                  <a:pt x="6688428" y="6177843"/>
                  <a:pt x="6640892" y="6149325"/>
                  <a:pt x="6500662" y="6157913"/>
                </a:cubicBezTo>
                <a:cubicBezTo>
                  <a:pt x="6360432" y="6166502"/>
                  <a:pt x="5918248" y="6120458"/>
                  <a:pt x="5720571" y="6157913"/>
                </a:cubicBezTo>
                <a:cubicBezTo>
                  <a:pt x="5522894" y="6195368"/>
                  <a:pt x="5202152" y="6121249"/>
                  <a:pt x="4844680" y="6157913"/>
                </a:cubicBezTo>
                <a:cubicBezTo>
                  <a:pt x="4487208" y="6194577"/>
                  <a:pt x="4548934" y="6176283"/>
                  <a:pt x="4351990" y="6157913"/>
                </a:cubicBezTo>
                <a:cubicBezTo>
                  <a:pt x="4155046" y="6139544"/>
                  <a:pt x="3895576" y="6155956"/>
                  <a:pt x="3763501" y="6157913"/>
                </a:cubicBezTo>
                <a:cubicBezTo>
                  <a:pt x="3631426" y="6159870"/>
                  <a:pt x="3489317" y="6168158"/>
                  <a:pt x="3270812" y="6157913"/>
                </a:cubicBezTo>
                <a:cubicBezTo>
                  <a:pt x="3052307" y="6147668"/>
                  <a:pt x="2779216" y="6188907"/>
                  <a:pt x="2586521" y="6157913"/>
                </a:cubicBezTo>
                <a:cubicBezTo>
                  <a:pt x="2393826" y="6126919"/>
                  <a:pt x="2015501" y="6138344"/>
                  <a:pt x="1710629" y="6157913"/>
                </a:cubicBezTo>
                <a:cubicBezTo>
                  <a:pt x="1405757" y="6177482"/>
                  <a:pt x="1356823" y="6144890"/>
                  <a:pt x="1026339" y="6157913"/>
                </a:cubicBezTo>
                <a:cubicBezTo>
                  <a:pt x="533697" y="6254130"/>
                  <a:pt x="-10087" y="5683713"/>
                  <a:pt x="0" y="5131574"/>
                </a:cubicBezTo>
                <a:cubicBezTo>
                  <a:pt x="-3970" y="4943341"/>
                  <a:pt x="-9080" y="4783415"/>
                  <a:pt x="0" y="4488421"/>
                </a:cubicBezTo>
                <a:cubicBezTo>
                  <a:pt x="9080" y="4193427"/>
                  <a:pt x="-2956" y="3976372"/>
                  <a:pt x="0" y="3845267"/>
                </a:cubicBezTo>
                <a:cubicBezTo>
                  <a:pt x="2956" y="3714162"/>
                  <a:pt x="-20016" y="3442081"/>
                  <a:pt x="0" y="3202114"/>
                </a:cubicBezTo>
                <a:cubicBezTo>
                  <a:pt x="20016" y="2962147"/>
                  <a:pt x="31494" y="2754700"/>
                  <a:pt x="0" y="2558960"/>
                </a:cubicBezTo>
                <a:cubicBezTo>
                  <a:pt x="-31494" y="2363220"/>
                  <a:pt x="25005" y="2230409"/>
                  <a:pt x="0" y="1956859"/>
                </a:cubicBezTo>
                <a:cubicBezTo>
                  <a:pt x="-25005" y="1683309"/>
                  <a:pt x="-39987" y="1334523"/>
                  <a:pt x="0" y="1026339"/>
                </a:cubicBezTo>
                <a:close/>
              </a:path>
              <a:path w="11632744" h="6157913" stroke="0" extrusionOk="0">
                <a:moveTo>
                  <a:pt x="0" y="1026339"/>
                </a:moveTo>
                <a:cubicBezTo>
                  <a:pt x="12256" y="463921"/>
                  <a:pt x="448107" y="-65672"/>
                  <a:pt x="1026339" y="0"/>
                </a:cubicBezTo>
                <a:cubicBezTo>
                  <a:pt x="1245844" y="23744"/>
                  <a:pt x="1380142" y="15497"/>
                  <a:pt x="1519028" y="0"/>
                </a:cubicBezTo>
                <a:cubicBezTo>
                  <a:pt x="1657914" y="-15497"/>
                  <a:pt x="1907110" y="-11260"/>
                  <a:pt x="2011717" y="0"/>
                </a:cubicBezTo>
                <a:cubicBezTo>
                  <a:pt x="2116324" y="11260"/>
                  <a:pt x="2555906" y="33800"/>
                  <a:pt x="2791808" y="0"/>
                </a:cubicBezTo>
                <a:cubicBezTo>
                  <a:pt x="3027710" y="-33800"/>
                  <a:pt x="3452035" y="15734"/>
                  <a:pt x="3667700" y="0"/>
                </a:cubicBezTo>
                <a:cubicBezTo>
                  <a:pt x="3883365" y="-15734"/>
                  <a:pt x="4166765" y="11043"/>
                  <a:pt x="4351990" y="0"/>
                </a:cubicBezTo>
                <a:cubicBezTo>
                  <a:pt x="4537215" y="-11043"/>
                  <a:pt x="4769954" y="-15938"/>
                  <a:pt x="4940480" y="0"/>
                </a:cubicBezTo>
                <a:cubicBezTo>
                  <a:pt x="5111006" y="15938"/>
                  <a:pt x="5160209" y="-3336"/>
                  <a:pt x="5337369" y="0"/>
                </a:cubicBezTo>
                <a:cubicBezTo>
                  <a:pt x="5514529" y="3336"/>
                  <a:pt x="5685483" y="-15328"/>
                  <a:pt x="6021659" y="0"/>
                </a:cubicBezTo>
                <a:cubicBezTo>
                  <a:pt x="6357835" y="15328"/>
                  <a:pt x="6526096" y="-14369"/>
                  <a:pt x="6705950" y="0"/>
                </a:cubicBezTo>
                <a:cubicBezTo>
                  <a:pt x="6885804" y="14369"/>
                  <a:pt x="7069076" y="-13426"/>
                  <a:pt x="7198639" y="0"/>
                </a:cubicBezTo>
                <a:cubicBezTo>
                  <a:pt x="7328202" y="13426"/>
                  <a:pt x="7432547" y="17049"/>
                  <a:pt x="7595527" y="0"/>
                </a:cubicBezTo>
                <a:cubicBezTo>
                  <a:pt x="7758507" y="-17049"/>
                  <a:pt x="7838352" y="-19822"/>
                  <a:pt x="7992416" y="0"/>
                </a:cubicBezTo>
                <a:cubicBezTo>
                  <a:pt x="8146480" y="19822"/>
                  <a:pt x="8602718" y="-11974"/>
                  <a:pt x="8868307" y="0"/>
                </a:cubicBezTo>
                <a:cubicBezTo>
                  <a:pt x="9133896" y="11974"/>
                  <a:pt x="9279853" y="-16644"/>
                  <a:pt x="9456797" y="0"/>
                </a:cubicBezTo>
                <a:cubicBezTo>
                  <a:pt x="9633741" y="16644"/>
                  <a:pt x="9841459" y="12238"/>
                  <a:pt x="9949486" y="0"/>
                </a:cubicBezTo>
                <a:cubicBezTo>
                  <a:pt x="10057513" y="-12238"/>
                  <a:pt x="10352635" y="3057"/>
                  <a:pt x="10606405" y="0"/>
                </a:cubicBezTo>
                <a:cubicBezTo>
                  <a:pt x="11240009" y="20980"/>
                  <a:pt x="11571149" y="446893"/>
                  <a:pt x="11632744" y="1026339"/>
                </a:cubicBezTo>
                <a:cubicBezTo>
                  <a:pt x="11627364" y="1245884"/>
                  <a:pt x="11669846" y="1604885"/>
                  <a:pt x="11632744" y="1792650"/>
                </a:cubicBezTo>
                <a:cubicBezTo>
                  <a:pt x="11595642" y="1980415"/>
                  <a:pt x="11608606" y="2228111"/>
                  <a:pt x="11632744" y="2558960"/>
                </a:cubicBezTo>
                <a:cubicBezTo>
                  <a:pt x="11656883" y="2889809"/>
                  <a:pt x="11622555" y="2937536"/>
                  <a:pt x="11632744" y="3161061"/>
                </a:cubicBezTo>
                <a:cubicBezTo>
                  <a:pt x="11642933" y="3384586"/>
                  <a:pt x="11657440" y="3609175"/>
                  <a:pt x="11632744" y="3886319"/>
                </a:cubicBezTo>
                <a:cubicBezTo>
                  <a:pt x="11608048" y="4163463"/>
                  <a:pt x="11634646" y="4295586"/>
                  <a:pt x="11632744" y="4447368"/>
                </a:cubicBezTo>
                <a:cubicBezTo>
                  <a:pt x="11630842" y="4599150"/>
                  <a:pt x="11624252" y="4855029"/>
                  <a:pt x="11632744" y="5131574"/>
                </a:cubicBezTo>
                <a:cubicBezTo>
                  <a:pt x="11736727" y="5655800"/>
                  <a:pt x="11109996" y="6133865"/>
                  <a:pt x="10606405" y="6157913"/>
                </a:cubicBezTo>
                <a:cubicBezTo>
                  <a:pt x="10371107" y="6165032"/>
                  <a:pt x="10268621" y="6151395"/>
                  <a:pt x="10017915" y="6157913"/>
                </a:cubicBezTo>
                <a:cubicBezTo>
                  <a:pt x="9767209" y="6164432"/>
                  <a:pt x="9458800" y="6176737"/>
                  <a:pt x="9237824" y="6157913"/>
                </a:cubicBezTo>
                <a:cubicBezTo>
                  <a:pt x="9016848" y="6139089"/>
                  <a:pt x="8776509" y="6174299"/>
                  <a:pt x="8649334" y="6157913"/>
                </a:cubicBezTo>
                <a:cubicBezTo>
                  <a:pt x="8522159" y="6141528"/>
                  <a:pt x="8063106" y="6154434"/>
                  <a:pt x="7773443" y="6157913"/>
                </a:cubicBezTo>
                <a:cubicBezTo>
                  <a:pt x="7483780" y="6161392"/>
                  <a:pt x="7554379" y="6161622"/>
                  <a:pt x="7376554" y="6157913"/>
                </a:cubicBezTo>
                <a:cubicBezTo>
                  <a:pt x="7198729" y="6154204"/>
                  <a:pt x="7125936" y="6154280"/>
                  <a:pt x="6883865" y="6157913"/>
                </a:cubicBezTo>
                <a:cubicBezTo>
                  <a:pt x="6641794" y="6161546"/>
                  <a:pt x="6423199" y="6154225"/>
                  <a:pt x="6199575" y="6157913"/>
                </a:cubicBezTo>
                <a:cubicBezTo>
                  <a:pt x="5975951" y="6161602"/>
                  <a:pt x="5817574" y="6176794"/>
                  <a:pt x="5611085" y="6157913"/>
                </a:cubicBezTo>
                <a:cubicBezTo>
                  <a:pt x="5404596" y="6139033"/>
                  <a:pt x="5236973" y="6137075"/>
                  <a:pt x="5118396" y="6157913"/>
                </a:cubicBezTo>
                <a:cubicBezTo>
                  <a:pt x="4999819" y="6178751"/>
                  <a:pt x="4549138" y="6179158"/>
                  <a:pt x="4242504" y="6157913"/>
                </a:cubicBezTo>
                <a:cubicBezTo>
                  <a:pt x="3935870" y="6136668"/>
                  <a:pt x="3968047" y="6141710"/>
                  <a:pt x="3845616" y="6157913"/>
                </a:cubicBezTo>
                <a:cubicBezTo>
                  <a:pt x="3723185" y="6174116"/>
                  <a:pt x="3587939" y="6140242"/>
                  <a:pt x="3352926" y="6157913"/>
                </a:cubicBezTo>
                <a:cubicBezTo>
                  <a:pt x="3117913" y="6175585"/>
                  <a:pt x="3128591" y="6159879"/>
                  <a:pt x="2956038" y="6157913"/>
                </a:cubicBezTo>
                <a:cubicBezTo>
                  <a:pt x="2783485" y="6155947"/>
                  <a:pt x="2558692" y="6153844"/>
                  <a:pt x="2175947" y="6157913"/>
                </a:cubicBezTo>
                <a:cubicBezTo>
                  <a:pt x="1793202" y="6161982"/>
                  <a:pt x="1402951" y="6146049"/>
                  <a:pt x="1026339" y="6157913"/>
                </a:cubicBezTo>
                <a:cubicBezTo>
                  <a:pt x="365379" y="6196474"/>
                  <a:pt x="8692" y="5744832"/>
                  <a:pt x="0" y="5131574"/>
                </a:cubicBezTo>
                <a:cubicBezTo>
                  <a:pt x="-9920" y="4933940"/>
                  <a:pt x="1471" y="4635578"/>
                  <a:pt x="0" y="4447368"/>
                </a:cubicBezTo>
                <a:cubicBezTo>
                  <a:pt x="-1471" y="4259158"/>
                  <a:pt x="18108" y="3974234"/>
                  <a:pt x="0" y="3804215"/>
                </a:cubicBezTo>
                <a:cubicBezTo>
                  <a:pt x="-18108" y="3634196"/>
                  <a:pt x="11453" y="3413711"/>
                  <a:pt x="0" y="3120009"/>
                </a:cubicBezTo>
                <a:cubicBezTo>
                  <a:pt x="-11453" y="2826307"/>
                  <a:pt x="18934" y="2734051"/>
                  <a:pt x="0" y="2394751"/>
                </a:cubicBezTo>
                <a:cubicBezTo>
                  <a:pt x="-18934" y="2055451"/>
                  <a:pt x="1482" y="1947126"/>
                  <a:pt x="0" y="1792650"/>
                </a:cubicBezTo>
                <a:cubicBezTo>
                  <a:pt x="-1482" y="1638174"/>
                  <a:pt x="-27593" y="1344174"/>
                  <a:pt x="0" y="1026339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93869D61-DD38-E8E7-E514-C6AF9F55FA40}"/>
              </a:ext>
            </a:extLst>
          </p:cNvPr>
          <p:cNvGrpSpPr/>
          <p:nvPr/>
        </p:nvGrpSpPr>
        <p:grpSpPr>
          <a:xfrm flipH="1">
            <a:off x="7100952" y="1457490"/>
            <a:ext cx="4214747" cy="4060340"/>
            <a:chOff x="2742132" y="3357961"/>
            <a:chExt cx="3818693" cy="2834964"/>
          </a:xfrm>
        </p:grpSpPr>
        <p:sp>
          <p:nvSpPr>
            <p:cNvPr id="34" name="Bong bóng Lời nói: Hình bầu dục 33">
              <a:extLst>
                <a:ext uri="{FF2B5EF4-FFF2-40B4-BE49-F238E27FC236}">
                  <a16:creationId xmlns:a16="http://schemas.microsoft.com/office/drawing/2014/main" id="{710FDA1F-9008-8D4B-910F-308AAAEACB55}"/>
                </a:ext>
              </a:extLst>
            </p:cNvPr>
            <p:cNvSpPr/>
            <p:nvPr/>
          </p:nvSpPr>
          <p:spPr>
            <a:xfrm>
              <a:off x="2742132" y="3357961"/>
              <a:ext cx="3818693" cy="2834964"/>
            </a:xfrm>
            <a:prstGeom prst="wedgeEllipseCallout">
              <a:avLst>
                <a:gd name="adj1" fmla="val 80723"/>
                <a:gd name="adj2" fmla="val 142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5D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F843434C-0C29-D8D7-2078-12B0895FE39D}"/>
                </a:ext>
              </a:extLst>
            </p:cNvPr>
            <p:cNvSpPr txBox="1"/>
            <p:nvPr/>
          </p:nvSpPr>
          <p:spPr>
            <a:xfrm>
              <a:off x="2938231" y="3794295"/>
              <a:ext cx="3213133" cy="217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C71A2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Em sẽ thường xuyên gọi điện hỏi thăm súc khỏe bạn và chia sẻ những câu chuyện hằng ngày xung quanh em.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1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descr="A pink note with black text&#10;&#10;Description automatically generated">
            <a:extLst>
              <a:ext uri="{FF2B5EF4-FFF2-40B4-BE49-F238E27FC236}">
                <a16:creationId xmlns:a16="http://schemas.microsoft.com/office/drawing/2014/main" id="{8845A86B-0531-4103-89DA-5431C7083A6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7" y="1308900"/>
            <a:ext cx="6199846" cy="4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6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DC60280D-538D-3D33-C731-40BB64E6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308E98-B958-7E58-C3D5-88BDE1B9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1" y="260824"/>
            <a:ext cx="10577477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DF8A15D-366E-4B94-E4F1-15844BE1B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264159" y="-10207"/>
            <a:ext cx="12192000" cy="6858000"/>
          </a:xfrm>
          <a:prstGeom prst="rect">
            <a:avLst/>
          </a:prstGeom>
        </p:spPr>
      </p:pic>
      <p:sp>
        <p:nvSpPr>
          <p:cNvPr id="19" name="Hình chữ nhật: Góc Tròn 30">
            <a:extLst>
              <a:ext uri="{FF2B5EF4-FFF2-40B4-BE49-F238E27FC236}">
                <a16:creationId xmlns:a16="http://schemas.microsoft.com/office/drawing/2014/main" id="{B01BFD5B-38F8-9B57-2486-5C6CF2C0AAEB}"/>
              </a:ext>
            </a:extLst>
          </p:cNvPr>
          <p:cNvSpPr/>
          <p:nvPr/>
        </p:nvSpPr>
        <p:spPr>
          <a:xfrm>
            <a:off x="5407417" y="708184"/>
            <a:ext cx="6502400" cy="5366126"/>
          </a:xfrm>
          <a:custGeom>
            <a:avLst/>
            <a:gdLst>
              <a:gd name="connsiteX0" fmla="*/ 0 w 6502400"/>
              <a:gd name="connsiteY0" fmla="*/ 894372 h 5366126"/>
              <a:gd name="connsiteX1" fmla="*/ 894372 w 6502400"/>
              <a:gd name="connsiteY1" fmla="*/ 0 h 5366126"/>
              <a:gd name="connsiteX2" fmla="*/ 5608028 w 6502400"/>
              <a:gd name="connsiteY2" fmla="*/ 0 h 5366126"/>
              <a:gd name="connsiteX3" fmla="*/ 6502400 w 6502400"/>
              <a:gd name="connsiteY3" fmla="*/ 894372 h 5366126"/>
              <a:gd name="connsiteX4" fmla="*/ 6502400 w 6502400"/>
              <a:gd name="connsiteY4" fmla="*/ 4471754 h 5366126"/>
              <a:gd name="connsiteX5" fmla="*/ 5608028 w 6502400"/>
              <a:gd name="connsiteY5" fmla="*/ 5366126 h 5366126"/>
              <a:gd name="connsiteX6" fmla="*/ 894372 w 6502400"/>
              <a:gd name="connsiteY6" fmla="*/ 5366126 h 5366126"/>
              <a:gd name="connsiteX7" fmla="*/ 0 w 6502400"/>
              <a:gd name="connsiteY7" fmla="*/ 4471754 h 5366126"/>
              <a:gd name="connsiteX8" fmla="*/ 0 w 6502400"/>
              <a:gd name="connsiteY8" fmla="*/ 894372 h 536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2400" h="5366126" fill="none" extrusionOk="0">
                <a:moveTo>
                  <a:pt x="0" y="894372"/>
                </a:moveTo>
                <a:cubicBezTo>
                  <a:pt x="14285" y="413803"/>
                  <a:pt x="395292" y="76312"/>
                  <a:pt x="894372" y="0"/>
                </a:cubicBezTo>
                <a:cubicBezTo>
                  <a:pt x="1846290" y="123637"/>
                  <a:pt x="4474253" y="-167144"/>
                  <a:pt x="5608028" y="0"/>
                </a:cubicBezTo>
                <a:cubicBezTo>
                  <a:pt x="6074979" y="-8452"/>
                  <a:pt x="6421098" y="383177"/>
                  <a:pt x="6502400" y="894372"/>
                </a:cubicBezTo>
                <a:cubicBezTo>
                  <a:pt x="6451417" y="1607251"/>
                  <a:pt x="6489332" y="2822145"/>
                  <a:pt x="6502400" y="4471754"/>
                </a:cubicBezTo>
                <a:cubicBezTo>
                  <a:pt x="6414164" y="4990205"/>
                  <a:pt x="6081290" y="5338725"/>
                  <a:pt x="5608028" y="5366126"/>
                </a:cubicBezTo>
                <a:cubicBezTo>
                  <a:pt x="3576989" y="5318873"/>
                  <a:pt x="1811232" y="5201953"/>
                  <a:pt x="894372" y="5366126"/>
                </a:cubicBezTo>
                <a:cubicBezTo>
                  <a:pt x="417697" y="5310552"/>
                  <a:pt x="-20156" y="4962501"/>
                  <a:pt x="0" y="4471754"/>
                </a:cubicBezTo>
                <a:cubicBezTo>
                  <a:pt x="153512" y="2759129"/>
                  <a:pt x="124597" y="2227620"/>
                  <a:pt x="0" y="894372"/>
                </a:cubicBezTo>
                <a:close/>
              </a:path>
              <a:path w="6502400" h="5366126" stroke="0" extrusionOk="0">
                <a:moveTo>
                  <a:pt x="0" y="894372"/>
                </a:moveTo>
                <a:cubicBezTo>
                  <a:pt x="24833" y="456924"/>
                  <a:pt x="427241" y="92132"/>
                  <a:pt x="894372" y="0"/>
                </a:cubicBezTo>
                <a:cubicBezTo>
                  <a:pt x="1995283" y="147813"/>
                  <a:pt x="3283070" y="53704"/>
                  <a:pt x="5608028" y="0"/>
                </a:cubicBezTo>
                <a:cubicBezTo>
                  <a:pt x="6148971" y="21692"/>
                  <a:pt x="6460180" y="371669"/>
                  <a:pt x="6502400" y="894372"/>
                </a:cubicBezTo>
                <a:cubicBezTo>
                  <a:pt x="6575027" y="2282012"/>
                  <a:pt x="6514747" y="3020191"/>
                  <a:pt x="6502400" y="4471754"/>
                </a:cubicBezTo>
                <a:cubicBezTo>
                  <a:pt x="6575516" y="5030353"/>
                  <a:pt x="6110246" y="5387218"/>
                  <a:pt x="5608028" y="5366126"/>
                </a:cubicBezTo>
                <a:cubicBezTo>
                  <a:pt x="4176734" y="5278433"/>
                  <a:pt x="3222557" y="5325202"/>
                  <a:pt x="894372" y="5366126"/>
                </a:cubicBezTo>
                <a:cubicBezTo>
                  <a:pt x="400376" y="5359460"/>
                  <a:pt x="5632" y="4948267"/>
                  <a:pt x="0" y="4471754"/>
                </a:cubicBezTo>
                <a:cubicBezTo>
                  <a:pt x="126335" y="4031316"/>
                  <a:pt x="-71536" y="2552207"/>
                  <a:pt x="0" y="894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4461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9766701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12">
            <a:extLst>
              <a:ext uri="{FF2B5EF4-FFF2-40B4-BE49-F238E27FC236}">
                <a16:creationId xmlns:a16="http://schemas.microsoft.com/office/drawing/2014/main" id="{92830B42-5957-B2D2-2741-E2C5E01D3FAD}"/>
              </a:ext>
            </a:extLst>
          </p:cNvPr>
          <p:cNvSpPr txBox="1"/>
          <p:nvPr/>
        </p:nvSpPr>
        <p:spPr>
          <a:xfrm>
            <a:off x="5043297" y="1092181"/>
            <a:ext cx="7085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DẶN DÒ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00060" y="1886567"/>
            <a:ext cx="5731069" cy="2965634"/>
            <a:chOff x="5689711" y="1692244"/>
            <a:chExt cx="5731069" cy="2965634"/>
          </a:xfrm>
        </p:grpSpPr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0C69ABAE-338E-D289-E3AA-564ABA463545}"/>
                </a:ext>
              </a:extLst>
            </p:cNvPr>
            <p:cNvSpPr txBox="1"/>
            <p:nvPr/>
          </p:nvSpPr>
          <p:spPr>
            <a:xfrm>
              <a:off x="6651589" y="3505896"/>
              <a:ext cx="4769191" cy="115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9: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(T3).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Hình ảnh 21">
              <a:extLst>
                <a:ext uri="{FF2B5EF4-FFF2-40B4-BE49-F238E27FC236}">
                  <a16:creationId xmlns:a16="http://schemas.microsoft.com/office/drawing/2014/main" id="{E206BD51-BBDF-079A-C55D-970D3EFA0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5689711" y="1692244"/>
              <a:ext cx="1037306" cy="1106305"/>
            </a:xfrm>
            <a:prstGeom prst="rect">
              <a:avLst/>
            </a:prstGeom>
          </p:spPr>
        </p:pic>
      </p:grpSp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A0F9292-B053-8435-FF5A-56E930ACB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-1019597"/>
            <a:ext cx="609600" cy="609600"/>
          </a:xfrm>
          <a:prstGeom prst="rect">
            <a:avLst/>
          </a:prstGeom>
        </p:spPr>
      </p:pic>
      <p:grpSp>
        <p:nvGrpSpPr>
          <p:cNvPr id="10" name="Nhóm 3">
            <a:extLst>
              <a:ext uri="{FF2B5EF4-FFF2-40B4-BE49-F238E27FC236}">
                <a16:creationId xmlns:a16="http://schemas.microsoft.com/office/drawing/2014/main" id="{26DC2F03-959E-1E4A-7AAD-1C96D02E629A}"/>
              </a:ext>
            </a:extLst>
          </p:cNvPr>
          <p:cNvGrpSpPr/>
          <p:nvPr/>
        </p:nvGrpSpPr>
        <p:grpSpPr>
          <a:xfrm>
            <a:off x="-642848" y="520533"/>
            <a:ext cx="6738848" cy="7568337"/>
            <a:chOff x="-4363933" y="2165146"/>
            <a:chExt cx="4293292" cy="4692854"/>
          </a:xfrm>
        </p:grpSpPr>
        <p:pic>
          <p:nvPicPr>
            <p:cNvPr id="11" name="Hình ảnh 13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6CFCEDD6-D50C-3F3D-A140-01B059150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363933" y="2165146"/>
              <a:ext cx="3476979" cy="4692854"/>
            </a:xfrm>
            <a:prstGeom prst="rect">
              <a:avLst/>
            </a:prstGeom>
          </p:spPr>
        </p:pic>
        <p:pic>
          <p:nvPicPr>
            <p:cNvPr id="12" name="Hình ảnh 14">
              <a:extLst>
                <a:ext uri="{FF2B5EF4-FFF2-40B4-BE49-F238E27FC236}">
                  <a16:creationId xmlns:a16="http://schemas.microsoft.com/office/drawing/2014/main" id="{EE992F02-45FF-1800-03E2-D88850562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700060" y="2255457"/>
            <a:ext cx="5670461" cy="2176194"/>
            <a:chOff x="5689711" y="1000475"/>
            <a:chExt cx="5670461" cy="2176194"/>
          </a:xfrm>
        </p:grpSpPr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0C69ABAE-338E-D289-E3AA-564ABA463545}"/>
                </a:ext>
              </a:extLst>
            </p:cNvPr>
            <p:cNvSpPr txBox="1"/>
            <p:nvPr/>
          </p:nvSpPr>
          <p:spPr>
            <a:xfrm>
              <a:off x="6590981" y="1000475"/>
              <a:ext cx="4769191" cy="115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Hình ảnh 21">
              <a:extLst>
                <a:ext uri="{FF2B5EF4-FFF2-40B4-BE49-F238E27FC236}">
                  <a16:creationId xmlns:a16="http://schemas.microsoft.com/office/drawing/2014/main" id="{E206BD51-BBDF-079A-C55D-970D3EFA0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5689711" y="2070364"/>
              <a:ext cx="1037306" cy="1106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753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DF8A15D-366E-4B94-E4F1-15844BE1B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Nhóm 25">
            <a:extLst>
              <a:ext uri="{FF2B5EF4-FFF2-40B4-BE49-F238E27FC236}">
                <a16:creationId xmlns:a16="http://schemas.microsoft.com/office/drawing/2014/main" id="{AD32C401-DD3D-4EA6-CB6D-84D31C145435}"/>
              </a:ext>
            </a:extLst>
          </p:cNvPr>
          <p:cNvGrpSpPr/>
          <p:nvPr/>
        </p:nvGrpSpPr>
        <p:grpSpPr>
          <a:xfrm>
            <a:off x="2808329" y="1724316"/>
            <a:ext cx="6129403" cy="6555208"/>
            <a:chOff x="-4579191" y="2265358"/>
            <a:chExt cx="4508550" cy="4692854"/>
          </a:xfrm>
        </p:grpSpPr>
        <p:pic>
          <p:nvPicPr>
            <p:cNvPr id="27" name="Hình ảnh 26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0ED24E32-C3EC-6ED8-53A2-F8F7564C6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579191" y="2265358"/>
              <a:ext cx="3476979" cy="4692854"/>
            </a:xfrm>
            <a:prstGeom prst="rect">
              <a:avLst/>
            </a:prstGeom>
          </p:spPr>
        </p:pic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74CF57AF-1591-55EE-A57B-4272F6F53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B095893-641F-4C53-A230-79152F09C283}"/>
              </a:ext>
            </a:extLst>
          </p:cNvPr>
          <p:cNvGrpSpPr/>
          <p:nvPr/>
        </p:nvGrpSpPr>
        <p:grpSpPr>
          <a:xfrm>
            <a:off x="124577" y="293155"/>
            <a:ext cx="12067423" cy="1477328"/>
            <a:chOff x="-190879" y="2349704"/>
            <a:chExt cx="7250368" cy="1477328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7A33126E-808A-21FF-7924-7B08A586ED5F}"/>
                </a:ext>
              </a:extLst>
            </p:cNvPr>
            <p:cNvSpPr txBox="1"/>
            <p:nvPr/>
          </p:nvSpPr>
          <p:spPr>
            <a:xfrm>
              <a:off x="-190879" y="2349704"/>
              <a:ext cx="72503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Tạm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biệt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và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hẹn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gặp</a:t>
              </a:r>
              <a:r>
                <a:rPr lang="en-US" sz="9000" b="1" dirty="0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254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lại</a:t>
              </a:r>
              <a:endParaRPr lang="en-US" sz="9000" b="1" dirty="0">
                <a:ln w="254000">
                  <a:solidFill>
                    <a:schemeClr val="bg1"/>
                  </a:solidFill>
                </a:ln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2FFF6EAB-7304-C611-3E4E-8B74281EA7BC}"/>
                </a:ext>
              </a:extLst>
            </p:cNvPr>
            <p:cNvSpPr txBox="1"/>
            <p:nvPr/>
          </p:nvSpPr>
          <p:spPr>
            <a:xfrm>
              <a:off x="-190879" y="2349704"/>
              <a:ext cx="72503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Tạm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biệt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và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hẹn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gặp</a:t>
              </a:r>
              <a:r>
                <a:rPr lang="en-US" sz="9000" b="1" dirty="0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9000" b="1" dirty="0" err="1">
                  <a:ln w="0"/>
                  <a:solidFill>
                    <a:srgbClr val="C0000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lại</a:t>
              </a:r>
              <a:endParaRPr lang="en-US" sz="9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679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/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0736B4A-3940-4E81-72A6-879CB093B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90" y="401776"/>
            <a:ext cx="9632515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50214DCE-DDD0-9E48-AB34-E4074560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32D150-91AD-2030-B65C-70459015691B}"/>
              </a:ext>
            </a:extLst>
          </p:cNvPr>
          <p:cNvGrpSpPr/>
          <p:nvPr/>
        </p:nvGrpSpPr>
        <p:grpSpPr>
          <a:xfrm>
            <a:off x="5157788" y="-471487"/>
            <a:ext cx="8104565" cy="8239196"/>
            <a:chOff x="5554639" y="0"/>
            <a:chExt cx="6764739" cy="7567683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1A9E68A-8A85-D838-AF32-4176F2D1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89" b="92315" l="5365" r="50833">
                          <a14:foregroundMark x1="26771" y1="10370" x2="27969" y2="9352"/>
                          <a14:foregroundMark x1="28542" y1="6389" x2="28542" y2="6389"/>
                          <a14:foregroundMark x1="49583" y1="29630" x2="49583" y2="34074"/>
                          <a14:foregroundMark x1="50833" y1="37407" x2="50573" y2="41944"/>
                          <a14:foregroundMark x1="31354" y1="92315" x2="31354" y2="92315"/>
                          <a14:foregroundMark x1="50833" y1="46204" x2="50833" y2="4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" r="46269"/>
            <a:stretch/>
          </p:blipFill>
          <p:spPr>
            <a:xfrm>
              <a:off x="5554639" y="0"/>
              <a:ext cx="6764739" cy="7164079"/>
            </a:xfrm>
            <a:prstGeom prst="rect">
              <a:avLst/>
            </a:prstGeom>
          </p:spPr>
        </p:pic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8D37D527-5D82-470A-276B-6B4053E3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328" b="94258" l="34948" r="74529">
                          <a14:backgroundMark x1="52604" y1="57500" x2="58542" y2="59907"/>
                          <a14:backgroundMark x1="55990" y1="61667" x2="55521" y2="63889"/>
                          <a14:backgroundMark x1="52135" y1="68426" x2="53594" y2="74259"/>
                          <a14:backgroundMark x1="57552" y1="70000" x2="57031" y2="72593"/>
                          <a14:backgroundMark x1="57552" y1="68148" x2="56719" y2="70000"/>
                          <a14:backgroundMark x1="57552" y1="73519" x2="58073" y2="6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42587" r="20523"/>
            <a:stretch/>
          </p:blipFill>
          <p:spPr>
            <a:xfrm>
              <a:off x="6928514" y="4589409"/>
              <a:ext cx="4562901" cy="2978274"/>
            </a:xfrm>
            <a:prstGeom prst="rect">
              <a:avLst/>
            </a:prstGeom>
          </p:spPr>
        </p:pic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33C70B7-4C72-0928-250B-EC671A293E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44" b="94352" l="55521" r="84375">
                        <a14:foregroundMark x1="55781" y1="70370" x2="55781" y2="70370"/>
                        <a14:foregroundMark x1="55521" y1="79815" x2="55521" y2="7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43958" r="15977"/>
          <a:stretch/>
        </p:blipFill>
        <p:spPr>
          <a:xfrm>
            <a:off x="5406167" y="3182357"/>
            <a:ext cx="3871914" cy="3843337"/>
          </a:xfrm>
          <a:prstGeom prst="rect">
            <a:avLst/>
          </a:prstGeom>
        </p:spPr>
      </p:pic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7540127B-A685-C3E5-C672-F23E17A2C73E}"/>
              </a:ext>
            </a:extLst>
          </p:cNvPr>
          <p:cNvSpPr/>
          <p:nvPr/>
        </p:nvSpPr>
        <p:spPr>
          <a:xfrm>
            <a:off x="237014" y="158929"/>
            <a:ext cx="7519620" cy="3815167"/>
          </a:xfrm>
          <a:custGeom>
            <a:avLst/>
            <a:gdLst>
              <a:gd name="connsiteX0" fmla="*/ 0 w 7519620"/>
              <a:gd name="connsiteY0" fmla="*/ 635874 h 3815167"/>
              <a:gd name="connsiteX1" fmla="*/ 635874 w 7519620"/>
              <a:gd name="connsiteY1" fmla="*/ 0 h 3815167"/>
              <a:gd name="connsiteX2" fmla="*/ 1267603 w 7519620"/>
              <a:gd name="connsiteY2" fmla="*/ 0 h 3815167"/>
              <a:gd name="connsiteX3" fmla="*/ 2086769 w 7519620"/>
              <a:gd name="connsiteY3" fmla="*/ 0 h 3815167"/>
              <a:gd name="connsiteX4" fmla="*/ 2593541 w 7519620"/>
              <a:gd name="connsiteY4" fmla="*/ 0 h 3815167"/>
              <a:gd name="connsiteX5" fmla="*/ 3162791 w 7519620"/>
              <a:gd name="connsiteY5" fmla="*/ 0 h 3815167"/>
              <a:gd name="connsiteX6" fmla="*/ 3669563 w 7519620"/>
              <a:gd name="connsiteY6" fmla="*/ 0 h 3815167"/>
              <a:gd name="connsiteX7" fmla="*/ 4426250 w 7519620"/>
              <a:gd name="connsiteY7" fmla="*/ 0 h 3815167"/>
              <a:gd name="connsiteX8" fmla="*/ 5245415 w 7519620"/>
              <a:gd name="connsiteY8" fmla="*/ 0 h 3815167"/>
              <a:gd name="connsiteX9" fmla="*/ 5752187 w 7519620"/>
              <a:gd name="connsiteY9" fmla="*/ 0 h 3815167"/>
              <a:gd name="connsiteX10" fmla="*/ 6883746 w 7519620"/>
              <a:gd name="connsiteY10" fmla="*/ 0 h 3815167"/>
              <a:gd name="connsiteX11" fmla="*/ 7519620 w 7519620"/>
              <a:gd name="connsiteY11" fmla="*/ 635874 h 3815167"/>
              <a:gd name="connsiteX12" fmla="*/ 7519620 w 7519620"/>
              <a:gd name="connsiteY12" fmla="*/ 1220860 h 3815167"/>
              <a:gd name="connsiteX13" fmla="*/ 7519620 w 7519620"/>
              <a:gd name="connsiteY13" fmla="*/ 1882149 h 3815167"/>
              <a:gd name="connsiteX14" fmla="*/ 7519620 w 7519620"/>
              <a:gd name="connsiteY14" fmla="*/ 2467136 h 3815167"/>
              <a:gd name="connsiteX15" fmla="*/ 7519620 w 7519620"/>
              <a:gd name="connsiteY15" fmla="*/ 3179293 h 3815167"/>
              <a:gd name="connsiteX16" fmla="*/ 6883746 w 7519620"/>
              <a:gd name="connsiteY16" fmla="*/ 3815167 h 3815167"/>
              <a:gd name="connsiteX17" fmla="*/ 6252017 w 7519620"/>
              <a:gd name="connsiteY17" fmla="*/ 3815167 h 3815167"/>
              <a:gd name="connsiteX18" fmla="*/ 5557809 w 7519620"/>
              <a:gd name="connsiteY18" fmla="*/ 3815167 h 3815167"/>
              <a:gd name="connsiteX19" fmla="*/ 5051037 w 7519620"/>
              <a:gd name="connsiteY19" fmla="*/ 3815167 h 3815167"/>
              <a:gd name="connsiteX20" fmla="*/ 4356829 w 7519620"/>
              <a:gd name="connsiteY20" fmla="*/ 3815167 h 3815167"/>
              <a:gd name="connsiteX21" fmla="*/ 3537663 w 7519620"/>
              <a:gd name="connsiteY21" fmla="*/ 3815167 h 3815167"/>
              <a:gd name="connsiteX22" fmla="*/ 2843455 w 7519620"/>
              <a:gd name="connsiteY22" fmla="*/ 3815167 h 3815167"/>
              <a:gd name="connsiteX23" fmla="*/ 2086769 w 7519620"/>
              <a:gd name="connsiteY23" fmla="*/ 3815167 h 3815167"/>
              <a:gd name="connsiteX24" fmla="*/ 1455039 w 7519620"/>
              <a:gd name="connsiteY24" fmla="*/ 3815167 h 3815167"/>
              <a:gd name="connsiteX25" fmla="*/ 635874 w 7519620"/>
              <a:gd name="connsiteY25" fmla="*/ 3815167 h 3815167"/>
              <a:gd name="connsiteX26" fmla="*/ 0 w 7519620"/>
              <a:gd name="connsiteY26" fmla="*/ 3179293 h 3815167"/>
              <a:gd name="connsiteX27" fmla="*/ 0 w 7519620"/>
              <a:gd name="connsiteY27" fmla="*/ 2619741 h 3815167"/>
              <a:gd name="connsiteX28" fmla="*/ 0 w 7519620"/>
              <a:gd name="connsiteY28" fmla="*/ 1983886 h 3815167"/>
              <a:gd name="connsiteX29" fmla="*/ 0 w 7519620"/>
              <a:gd name="connsiteY29" fmla="*/ 1424334 h 3815167"/>
              <a:gd name="connsiteX30" fmla="*/ 0 w 7519620"/>
              <a:gd name="connsiteY30" fmla="*/ 635874 h 381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19620" h="3815167" fill="none" extrusionOk="0">
                <a:moveTo>
                  <a:pt x="0" y="635874"/>
                </a:moveTo>
                <a:cubicBezTo>
                  <a:pt x="55962" y="273175"/>
                  <a:pt x="251783" y="-4081"/>
                  <a:pt x="635874" y="0"/>
                </a:cubicBezTo>
                <a:cubicBezTo>
                  <a:pt x="763806" y="-31039"/>
                  <a:pt x="1062632" y="2197"/>
                  <a:pt x="1267603" y="0"/>
                </a:cubicBezTo>
                <a:cubicBezTo>
                  <a:pt x="1472574" y="-2197"/>
                  <a:pt x="1754195" y="-8496"/>
                  <a:pt x="2086769" y="0"/>
                </a:cubicBezTo>
                <a:cubicBezTo>
                  <a:pt x="2419343" y="8496"/>
                  <a:pt x="2398907" y="16470"/>
                  <a:pt x="2593541" y="0"/>
                </a:cubicBezTo>
                <a:cubicBezTo>
                  <a:pt x="2788175" y="-16470"/>
                  <a:pt x="2994594" y="-10478"/>
                  <a:pt x="3162791" y="0"/>
                </a:cubicBezTo>
                <a:cubicBezTo>
                  <a:pt x="3330988" y="10478"/>
                  <a:pt x="3533628" y="22343"/>
                  <a:pt x="3669563" y="0"/>
                </a:cubicBezTo>
                <a:cubicBezTo>
                  <a:pt x="3805498" y="-22343"/>
                  <a:pt x="4082764" y="-22798"/>
                  <a:pt x="4426250" y="0"/>
                </a:cubicBezTo>
                <a:cubicBezTo>
                  <a:pt x="4769736" y="22798"/>
                  <a:pt x="4890698" y="-15916"/>
                  <a:pt x="5245415" y="0"/>
                </a:cubicBezTo>
                <a:cubicBezTo>
                  <a:pt x="5600133" y="15916"/>
                  <a:pt x="5539085" y="19722"/>
                  <a:pt x="5752187" y="0"/>
                </a:cubicBezTo>
                <a:cubicBezTo>
                  <a:pt x="5965289" y="-19722"/>
                  <a:pt x="6363992" y="26366"/>
                  <a:pt x="6883746" y="0"/>
                </a:cubicBezTo>
                <a:cubicBezTo>
                  <a:pt x="7249669" y="-34055"/>
                  <a:pt x="7476203" y="350112"/>
                  <a:pt x="7519620" y="635874"/>
                </a:cubicBezTo>
                <a:cubicBezTo>
                  <a:pt x="7520969" y="786688"/>
                  <a:pt x="7498076" y="950670"/>
                  <a:pt x="7519620" y="1220860"/>
                </a:cubicBezTo>
                <a:cubicBezTo>
                  <a:pt x="7541164" y="1491050"/>
                  <a:pt x="7495276" y="1732106"/>
                  <a:pt x="7519620" y="1882149"/>
                </a:cubicBezTo>
                <a:cubicBezTo>
                  <a:pt x="7543964" y="2032192"/>
                  <a:pt x="7513859" y="2247665"/>
                  <a:pt x="7519620" y="2467136"/>
                </a:cubicBezTo>
                <a:cubicBezTo>
                  <a:pt x="7525381" y="2686607"/>
                  <a:pt x="7529962" y="2876282"/>
                  <a:pt x="7519620" y="3179293"/>
                </a:cubicBezTo>
                <a:cubicBezTo>
                  <a:pt x="7527960" y="3551947"/>
                  <a:pt x="7237647" y="3757172"/>
                  <a:pt x="6883746" y="3815167"/>
                </a:cubicBezTo>
                <a:cubicBezTo>
                  <a:pt x="6663449" y="3810962"/>
                  <a:pt x="6454183" y="3797576"/>
                  <a:pt x="6252017" y="3815167"/>
                </a:cubicBezTo>
                <a:cubicBezTo>
                  <a:pt x="6049851" y="3832758"/>
                  <a:pt x="5891746" y="3832184"/>
                  <a:pt x="5557809" y="3815167"/>
                </a:cubicBezTo>
                <a:cubicBezTo>
                  <a:pt x="5223872" y="3798150"/>
                  <a:pt x="5261597" y="3812280"/>
                  <a:pt x="5051037" y="3815167"/>
                </a:cubicBezTo>
                <a:cubicBezTo>
                  <a:pt x="4840477" y="3818054"/>
                  <a:pt x="4547976" y="3819965"/>
                  <a:pt x="4356829" y="3815167"/>
                </a:cubicBezTo>
                <a:cubicBezTo>
                  <a:pt x="4165682" y="3810369"/>
                  <a:pt x="3836686" y="3836694"/>
                  <a:pt x="3537663" y="3815167"/>
                </a:cubicBezTo>
                <a:cubicBezTo>
                  <a:pt x="3238640" y="3793640"/>
                  <a:pt x="3099638" y="3794871"/>
                  <a:pt x="2843455" y="3815167"/>
                </a:cubicBezTo>
                <a:cubicBezTo>
                  <a:pt x="2587272" y="3835463"/>
                  <a:pt x="2311719" y="3816137"/>
                  <a:pt x="2086769" y="3815167"/>
                </a:cubicBezTo>
                <a:cubicBezTo>
                  <a:pt x="1861819" y="3814197"/>
                  <a:pt x="1712193" y="3784249"/>
                  <a:pt x="1455039" y="3815167"/>
                </a:cubicBezTo>
                <a:cubicBezTo>
                  <a:pt x="1197885" y="3846086"/>
                  <a:pt x="928540" y="3799859"/>
                  <a:pt x="635874" y="3815167"/>
                </a:cubicBezTo>
                <a:cubicBezTo>
                  <a:pt x="249109" y="3886937"/>
                  <a:pt x="-9086" y="3493497"/>
                  <a:pt x="0" y="3179293"/>
                </a:cubicBezTo>
                <a:cubicBezTo>
                  <a:pt x="-14645" y="2962239"/>
                  <a:pt x="18229" y="2794711"/>
                  <a:pt x="0" y="2619741"/>
                </a:cubicBezTo>
                <a:cubicBezTo>
                  <a:pt x="-18229" y="2444771"/>
                  <a:pt x="-25085" y="2114426"/>
                  <a:pt x="0" y="1983886"/>
                </a:cubicBezTo>
                <a:cubicBezTo>
                  <a:pt x="25085" y="1853346"/>
                  <a:pt x="4514" y="1682375"/>
                  <a:pt x="0" y="1424334"/>
                </a:cubicBezTo>
                <a:cubicBezTo>
                  <a:pt x="-4514" y="1166293"/>
                  <a:pt x="-18110" y="849166"/>
                  <a:pt x="0" y="635874"/>
                </a:cubicBezTo>
                <a:close/>
              </a:path>
              <a:path w="7519620" h="3815167" stroke="0" extrusionOk="0">
                <a:moveTo>
                  <a:pt x="0" y="635874"/>
                </a:moveTo>
                <a:cubicBezTo>
                  <a:pt x="75793" y="311982"/>
                  <a:pt x="277985" y="-38620"/>
                  <a:pt x="635874" y="0"/>
                </a:cubicBezTo>
                <a:cubicBezTo>
                  <a:pt x="750466" y="6478"/>
                  <a:pt x="1044133" y="-7239"/>
                  <a:pt x="1205125" y="0"/>
                </a:cubicBezTo>
                <a:cubicBezTo>
                  <a:pt x="1366117" y="7239"/>
                  <a:pt x="1517833" y="-10091"/>
                  <a:pt x="1774375" y="0"/>
                </a:cubicBezTo>
                <a:cubicBezTo>
                  <a:pt x="2030917" y="10091"/>
                  <a:pt x="2284370" y="6588"/>
                  <a:pt x="2531062" y="0"/>
                </a:cubicBezTo>
                <a:cubicBezTo>
                  <a:pt x="2777754" y="-6588"/>
                  <a:pt x="3137827" y="-12998"/>
                  <a:pt x="3350227" y="0"/>
                </a:cubicBezTo>
                <a:cubicBezTo>
                  <a:pt x="3562628" y="12998"/>
                  <a:pt x="3816546" y="14590"/>
                  <a:pt x="4044435" y="0"/>
                </a:cubicBezTo>
                <a:cubicBezTo>
                  <a:pt x="4272324" y="-14590"/>
                  <a:pt x="4531767" y="-2176"/>
                  <a:pt x="4676165" y="0"/>
                </a:cubicBezTo>
                <a:cubicBezTo>
                  <a:pt x="4820563" y="2176"/>
                  <a:pt x="5003574" y="-15076"/>
                  <a:pt x="5182936" y="0"/>
                </a:cubicBezTo>
                <a:cubicBezTo>
                  <a:pt x="5362298" y="15076"/>
                  <a:pt x="5728969" y="-12563"/>
                  <a:pt x="5877144" y="0"/>
                </a:cubicBezTo>
                <a:cubicBezTo>
                  <a:pt x="6025319" y="12563"/>
                  <a:pt x="6443772" y="17552"/>
                  <a:pt x="6883746" y="0"/>
                </a:cubicBezTo>
                <a:cubicBezTo>
                  <a:pt x="7236579" y="17062"/>
                  <a:pt x="7597640" y="265541"/>
                  <a:pt x="7519620" y="635874"/>
                </a:cubicBezTo>
                <a:cubicBezTo>
                  <a:pt x="7493699" y="903874"/>
                  <a:pt x="7548975" y="1104091"/>
                  <a:pt x="7519620" y="1322597"/>
                </a:cubicBezTo>
                <a:cubicBezTo>
                  <a:pt x="7490265" y="1541103"/>
                  <a:pt x="7509065" y="1810201"/>
                  <a:pt x="7519620" y="2009320"/>
                </a:cubicBezTo>
                <a:cubicBezTo>
                  <a:pt x="7530175" y="2208439"/>
                  <a:pt x="7533658" y="2321139"/>
                  <a:pt x="7519620" y="2619741"/>
                </a:cubicBezTo>
                <a:cubicBezTo>
                  <a:pt x="7505582" y="2918343"/>
                  <a:pt x="7511624" y="2992946"/>
                  <a:pt x="7519620" y="3179293"/>
                </a:cubicBezTo>
                <a:cubicBezTo>
                  <a:pt x="7560598" y="3548797"/>
                  <a:pt x="7268924" y="3801408"/>
                  <a:pt x="6883746" y="3815167"/>
                </a:cubicBezTo>
                <a:cubicBezTo>
                  <a:pt x="6578498" y="3787285"/>
                  <a:pt x="6533912" y="3808023"/>
                  <a:pt x="6252017" y="3815167"/>
                </a:cubicBezTo>
                <a:cubicBezTo>
                  <a:pt x="5970122" y="3822311"/>
                  <a:pt x="5860638" y="3824480"/>
                  <a:pt x="5495330" y="3815167"/>
                </a:cubicBezTo>
                <a:cubicBezTo>
                  <a:pt x="5130022" y="3805854"/>
                  <a:pt x="4852077" y="3814331"/>
                  <a:pt x="4676165" y="3815167"/>
                </a:cubicBezTo>
                <a:cubicBezTo>
                  <a:pt x="4500253" y="3816003"/>
                  <a:pt x="4283685" y="3812855"/>
                  <a:pt x="4106914" y="3815167"/>
                </a:cubicBezTo>
                <a:cubicBezTo>
                  <a:pt x="3930143" y="3817479"/>
                  <a:pt x="3546701" y="3826096"/>
                  <a:pt x="3350227" y="3815167"/>
                </a:cubicBezTo>
                <a:cubicBezTo>
                  <a:pt x="3153753" y="3804238"/>
                  <a:pt x="2993349" y="3812181"/>
                  <a:pt x="2843455" y="3815167"/>
                </a:cubicBezTo>
                <a:cubicBezTo>
                  <a:pt x="2693561" y="3818153"/>
                  <a:pt x="2312976" y="3812354"/>
                  <a:pt x="2024290" y="3815167"/>
                </a:cubicBezTo>
                <a:cubicBezTo>
                  <a:pt x="1735605" y="3817980"/>
                  <a:pt x="1578330" y="3819440"/>
                  <a:pt x="1330082" y="3815167"/>
                </a:cubicBezTo>
                <a:cubicBezTo>
                  <a:pt x="1081834" y="3810894"/>
                  <a:pt x="928993" y="3799146"/>
                  <a:pt x="635874" y="3815167"/>
                </a:cubicBezTo>
                <a:cubicBezTo>
                  <a:pt x="275324" y="3765625"/>
                  <a:pt x="-70824" y="3550487"/>
                  <a:pt x="0" y="3179293"/>
                </a:cubicBezTo>
                <a:cubicBezTo>
                  <a:pt x="-24432" y="2915389"/>
                  <a:pt x="-20106" y="2747630"/>
                  <a:pt x="0" y="2594307"/>
                </a:cubicBezTo>
                <a:cubicBezTo>
                  <a:pt x="20106" y="2440984"/>
                  <a:pt x="31313" y="2176198"/>
                  <a:pt x="0" y="1907584"/>
                </a:cubicBezTo>
                <a:cubicBezTo>
                  <a:pt x="-31313" y="1638970"/>
                  <a:pt x="6039" y="1580210"/>
                  <a:pt x="0" y="1348031"/>
                </a:cubicBezTo>
                <a:cubicBezTo>
                  <a:pt x="-6039" y="1115852"/>
                  <a:pt x="23072" y="835072"/>
                  <a:pt x="0" y="635874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Để tặng người bạn hàng xóm mới của em những 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quả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táo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yêu thương,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bạn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hãy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err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duy trì quan hệ bạn bè</a:t>
            </a:r>
            <a:r>
              <a:rPr lang="en-US" sz="3600" b="1" dirty="0">
                <a:solidFill>
                  <a:srgbClr val="C71A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>
              <a:solidFill>
                <a:srgbClr val="C71A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2998D30-3523-DB1E-8C87-8007DA4AC1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4661" r="71031">
                        <a14:backgroundMark x1="57448" y1="63056" x2="57448" y2="63056"/>
                        <a14:backgroundMark x1="57760" y1="63056" x2="57760" y2="6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5174" r="29366" b="7263"/>
          <a:stretch/>
        </p:blipFill>
        <p:spPr>
          <a:xfrm>
            <a:off x="12129749" y="2263874"/>
            <a:ext cx="3416470" cy="46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12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C -0.00339 -0.01898 -0.00769 -0.03703 -0.01602 -0.03703 C -0.02565 -0.03703 -0.02865 -0.01898 -0.03204 -3.7037E-6 C -0.0362 0.02107 -0.03946 0.0419 -0.05 0.0419 C -0.05938 0.0419 -0.06237 0.02107 -0.0668 -3.7037E-6 C -0.06875 -0.01898 -0.07305 -0.03703 -0.08243 -0.03703 C -0.09089 -0.03703 -0.09532 -0.01898 -0.09844 -3.7037E-6 C -0.10157 0.02107 -0.10586 0.0419 -0.11537 0.0419 C -0.125 0.0419 -0.1323 -3.7037E-6 -0.1323 0.00024 C -0.13555 -0.01898 -0.13868 -0.03703 -0.14818 -0.03703 C -0.15782 -0.03703 -0.16094 -0.01898 -0.16407 -3.7037E-6 C -0.16836 0.02107 -0.17162 0.0419 -0.1823 0.0419 C -0.19167 0.0419 -0.19493 0.02107 -0.19805 -3.7037E-6 C -0.20235 -0.01898 -0.20547 -0.03703 -0.21498 -0.03703 C -0.22344 -0.03703 -0.22774 -0.01898 -0.23086 -3.7037E-6 C -0.23412 0.02107 -0.23842 0.0419 -0.24792 0.0419 C -0.25743 0.0419 -0.26055 0.02107 -0.26485 -3.7037E-6 " pathEditMode="relative" rAng="0" ptsTypes="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1256CA2-3552-3032-A0CF-4C9CA979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/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F83C8034-8BA0-6027-9192-376B492D4208}"/>
              </a:ext>
            </a:extLst>
          </p:cNvPr>
          <p:cNvGrpSpPr/>
          <p:nvPr/>
        </p:nvGrpSpPr>
        <p:grpSpPr>
          <a:xfrm>
            <a:off x="-70641" y="-340250"/>
            <a:ext cx="12129291" cy="1922810"/>
            <a:chOff x="-70641" y="-340250"/>
            <a:chExt cx="12129291" cy="1922810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11943AE1-753E-8E22-96BD-2970075468A6}"/>
                </a:ext>
              </a:extLst>
            </p:cNvPr>
            <p:cNvSpPr/>
            <p:nvPr/>
          </p:nvSpPr>
          <p:spPr>
            <a:xfrm>
              <a:off x="237014" y="158930"/>
              <a:ext cx="11821636" cy="1423630"/>
            </a:xfrm>
            <a:custGeom>
              <a:avLst/>
              <a:gdLst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737628 w 11821636"/>
                <a:gd name="connsiteY2" fmla="*/ 0 h 1423630"/>
                <a:gd name="connsiteX3" fmla="*/ 1173126 w 11821636"/>
                <a:gd name="connsiteY3" fmla="*/ 0 h 1423630"/>
                <a:gd name="connsiteX4" fmla="*/ 1945146 w 11821636"/>
                <a:gd name="connsiteY4" fmla="*/ 0 h 1423630"/>
                <a:gd name="connsiteX5" fmla="*/ 2829339 w 11821636"/>
                <a:gd name="connsiteY5" fmla="*/ 0 h 1423630"/>
                <a:gd name="connsiteX6" fmla="*/ 3489184 w 11821636"/>
                <a:gd name="connsiteY6" fmla="*/ 0 h 1423630"/>
                <a:gd name="connsiteX7" fmla="*/ 4036856 w 11821636"/>
                <a:gd name="connsiteY7" fmla="*/ 0 h 1423630"/>
                <a:gd name="connsiteX8" fmla="*/ 4360181 w 11821636"/>
                <a:gd name="connsiteY8" fmla="*/ 0 h 1423630"/>
                <a:gd name="connsiteX9" fmla="*/ 5020026 w 11821636"/>
                <a:gd name="connsiteY9" fmla="*/ 0 h 1423630"/>
                <a:gd name="connsiteX10" fmla="*/ 5679872 w 11821636"/>
                <a:gd name="connsiteY10" fmla="*/ 0 h 1423630"/>
                <a:gd name="connsiteX11" fmla="*/ 6115370 w 11821636"/>
                <a:gd name="connsiteY11" fmla="*/ 0 h 1423630"/>
                <a:gd name="connsiteX12" fmla="*/ 6438695 w 11821636"/>
                <a:gd name="connsiteY12" fmla="*/ 0 h 1423630"/>
                <a:gd name="connsiteX13" fmla="*/ 6762019 w 11821636"/>
                <a:gd name="connsiteY13" fmla="*/ 0 h 1423630"/>
                <a:gd name="connsiteX14" fmla="*/ 7646212 w 11821636"/>
                <a:gd name="connsiteY14" fmla="*/ 0 h 1423630"/>
                <a:gd name="connsiteX15" fmla="*/ 8193884 w 11821636"/>
                <a:gd name="connsiteY15" fmla="*/ 0 h 1423630"/>
                <a:gd name="connsiteX16" fmla="*/ 8629382 w 11821636"/>
                <a:gd name="connsiteY16" fmla="*/ 0 h 1423630"/>
                <a:gd name="connsiteX17" fmla="*/ 9289228 w 11821636"/>
                <a:gd name="connsiteY17" fmla="*/ 0 h 1423630"/>
                <a:gd name="connsiteX18" fmla="*/ 9836900 w 11821636"/>
                <a:gd name="connsiteY18" fmla="*/ 0 h 1423630"/>
                <a:gd name="connsiteX19" fmla="*/ 10160224 w 11821636"/>
                <a:gd name="connsiteY19" fmla="*/ 0 h 1423630"/>
                <a:gd name="connsiteX20" fmla="*/ 10932243 w 11821636"/>
                <a:gd name="connsiteY20" fmla="*/ 0 h 1423630"/>
                <a:gd name="connsiteX21" fmla="*/ 11519506 w 11821636"/>
                <a:gd name="connsiteY21" fmla="*/ 0 h 1423630"/>
                <a:gd name="connsiteX22" fmla="*/ 11821636 w 11821636"/>
                <a:gd name="connsiteY22" fmla="*/ 237276 h 1423630"/>
                <a:gd name="connsiteX23" fmla="*/ 11821636 w 11821636"/>
                <a:gd name="connsiteY23" fmla="*/ 702324 h 1423630"/>
                <a:gd name="connsiteX24" fmla="*/ 11821636 w 11821636"/>
                <a:gd name="connsiteY24" fmla="*/ 1186353 h 1423630"/>
                <a:gd name="connsiteX25" fmla="*/ 11519506 w 11821636"/>
                <a:gd name="connsiteY25" fmla="*/ 1423630 h 1423630"/>
                <a:gd name="connsiteX26" fmla="*/ 10971834 w 11821636"/>
                <a:gd name="connsiteY26" fmla="*/ 1423630 h 1423630"/>
                <a:gd name="connsiteX27" fmla="*/ 10199815 w 11821636"/>
                <a:gd name="connsiteY27" fmla="*/ 1423630 h 1423630"/>
                <a:gd name="connsiteX28" fmla="*/ 9652143 w 11821636"/>
                <a:gd name="connsiteY28" fmla="*/ 1423630 h 1423630"/>
                <a:gd name="connsiteX29" fmla="*/ 8767950 w 11821636"/>
                <a:gd name="connsiteY29" fmla="*/ 1423630 h 1423630"/>
                <a:gd name="connsiteX30" fmla="*/ 8444625 w 11821636"/>
                <a:gd name="connsiteY30" fmla="*/ 1423630 h 1423630"/>
                <a:gd name="connsiteX31" fmla="*/ 8009127 w 11821636"/>
                <a:gd name="connsiteY31" fmla="*/ 1423630 h 1423630"/>
                <a:gd name="connsiteX32" fmla="*/ 7349282 w 11821636"/>
                <a:gd name="connsiteY32" fmla="*/ 1423630 h 1423630"/>
                <a:gd name="connsiteX33" fmla="*/ 6801610 w 11821636"/>
                <a:gd name="connsiteY33" fmla="*/ 1423630 h 1423630"/>
                <a:gd name="connsiteX34" fmla="*/ 6366111 w 11821636"/>
                <a:gd name="connsiteY34" fmla="*/ 1423630 h 1423630"/>
                <a:gd name="connsiteX35" fmla="*/ 5481918 w 11821636"/>
                <a:gd name="connsiteY35" fmla="*/ 1423630 h 1423630"/>
                <a:gd name="connsiteX36" fmla="*/ 5158594 w 11821636"/>
                <a:gd name="connsiteY36" fmla="*/ 1423630 h 1423630"/>
                <a:gd name="connsiteX37" fmla="*/ 4723096 w 11821636"/>
                <a:gd name="connsiteY37" fmla="*/ 1423630 h 1423630"/>
                <a:gd name="connsiteX38" fmla="*/ 4399771 w 11821636"/>
                <a:gd name="connsiteY38" fmla="*/ 1423630 h 1423630"/>
                <a:gd name="connsiteX39" fmla="*/ 3627752 w 11821636"/>
                <a:gd name="connsiteY39" fmla="*/ 1423630 h 1423630"/>
                <a:gd name="connsiteX40" fmla="*/ 2743559 w 11821636"/>
                <a:gd name="connsiteY40" fmla="*/ 1423630 h 1423630"/>
                <a:gd name="connsiteX41" fmla="*/ 2420235 w 11821636"/>
                <a:gd name="connsiteY41" fmla="*/ 1423630 h 1423630"/>
                <a:gd name="connsiteX42" fmla="*/ 1984736 w 11821636"/>
                <a:gd name="connsiteY42" fmla="*/ 1423630 h 1423630"/>
                <a:gd name="connsiteX43" fmla="*/ 1212717 w 11821636"/>
                <a:gd name="connsiteY43" fmla="*/ 1423630 h 1423630"/>
                <a:gd name="connsiteX44" fmla="*/ 302130 w 11821636"/>
                <a:gd name="connsiteY44" fmla="*/ 1423630 h 1423630"/>
                <a:gd name="connsiteX45" fmla="*/ 0 w 11821636"/>
                <a:gd name="connsiteY45" fmla="*/ 1186353 h 1423630"/>
                <a:gd name="connsiteX46" fmla="*/ 0 w 11821636"/>
                <a:gd name="connsiteY46" fmla="*/ 692833 h 1423630"/>
                <a:gd name="connsiteX47" fmla="*/ 0 w 11821636"/>
                <a:gd name="connsiteY47" fmla="*/ 237276 h 1423630"/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821636" h="1423630" fill="none" extrusionOk="0">
                  <a:moveTo>
                    <a:pt x="0" y="237276"/>
                  </a:moveTo>
                  <a:cubicBezTo>
                    <a:pt x="24269" y="117955"/>
                    <a:pt x="121484" y="-47837"/>
                    <a:pt x="302130" y="0"/>
                  </a:cubicBezTo>
                  <a:cubicBezTo>
                    <a:pt x="568136" y="-24783"/>
                    <a:pt x="740980" y="-32408"/>
                    <a:pt x="849802" y="0"/>
                  </a:cubicBezTo>
                  <a:cubicBezTo>
                    <a:pt x="973595" y="34478"/>
                    <a:pt x="1314545" y="44996"/>
                    <a:pt x="1509648" y="0"/>
                  </a:cubicBezTo>
                  <a:cubicBezTo>
                    <a:pt x="1691366" y="-29578"/>
                    <a:pt x="1742619" y="-12875"/>
                    <a:pt x="1832972" y="0"/>
                  </a:cubicBezTo>
                  <a:cubicBezTo>
                    <a:pt x="1920490" y="-38650"/>
                    <a:pt x="2227870" y="-37670"/>
                    <a:pt x="2492818" y="0"/>
                  </a:cubicBezTo>
                  <a:cubicBezTo>
                    <a:pt x="2694623" y="56951"/>
                    <a:pt x="2959936" y="72171"/>
                    <a:pt x="3377011" y="0"/>
                  </a:cubicBezTo>
                  <a:cubicBezTo>
                    <a:pt x="3790658" y="18634"/>
                    <a:pt x="3875803" y="-27206"/>
                    <a:pt x="4036856" y="0"/>
                  </a:cubicBezTo>
                  <a:cubicBezTo>
                    <a:pt x="4226641" y="-55906"/>
                    <a:pt x="4625994" y="30987"/>
                    <a:pt x="4808876" y="0"/>
                  </a:cubicBezTo>
                  <a:cubicBezTo>
                    <a:pt x="5064494" y="-25705"/>
                    <a:pt x="5239175" y="-12291"/>
                    <a:pt x="5356548" y="0"/>
                  </a:cubicBezTo>
                  <a:cubicBezTo>
                    <a:pt x="5446208" y="-15271"/>
                    <a:pt x="5859476" y="7111"/>
                    <a:pt x="6128567" y="0"/>
                  </a:cubicBezTo>
                  <a:cubicBezTo>
                    <a:pt x="6362698" y="-10790"/>
                    <a:pt x="6326965" y="-22421"/>
                    <a:pt x="6451891" y="0"/>
                  </a:cubicBezTo>
                  <a:cubicBezTo>
                    <a:pt x="6572153" y="-12526"/>
                    <a:pt x="6670354" y="578"/>
                    <a:pt x="6775216" y="0"/>
                  </a:cubicBezTo>
                  <a:cubicBezTo>
                    <a:pt x="6846701" y="35238"/>
                    <a:pt x="7414538" y="-31797"/>
                    <a:pt x="7547235" y="0"/>
                  </a:cubicBezTo>
                  <a:cubicBezTo>
                    <a:pt x="7747693" y="-11020"/>
                    <a:pt x="7920117" y="50423"/>
                    <a:pt x="8207081" y="0"/>
                  </a:cubicBezTo>
                  <a:cubicBezTo>
                    <a:pt x="8543901" y="-45180"/>
                    <a:pt x="8422277" y="19182"/>
                    <a:pt x="8530405" y="0"/>
                  </a:cubicBezTo>
                  <a:cubicBezTo>
                    <a:pt x="8597734" y="-28012"/>
                    <a:pt x="9052301" y="8705"/>
                    <a:pt x="9302425" y="0"/>
                  </a:cubicBezTo>
                  <a:cubicBezTo>
                    <a:pt x="9495296" y="22767"/>
                    <a:pt x="9564143" y="11276"/>
                    <a:pt x="9737923" y="0"/>
                  </a:cubicBezTo>
                  <a:cubicBezTo>
                    <a:pt x="9816235" y="-42579"/>
                    <a:pt x="10269419" y="63655"/>
                    <a:pt x="10622116" y="0"/>
                  </a:cubicBezTo>
                  <a:cubicBezTo>
                    <a:pt x="10887523" y="-22433"/>
                    <a:pt x="10844350" y="17408"/>
                    <a:pt x="10945440" y="0"/>
                  </a:cubicBezTo>
                  <a:cubicBezTo>
                    <a:pt x="11011199" y="8009"/>
                    <a:pt x="11377110" y="-1719"/>
                    <a:pt x="11519506" y="0"/>
                  </a:cubicBezTo>
                  <a:cubicBezTo>
                    <a:pt x="11718043" y="8664"/>
                    <a:pt x="11811981" y="125080"/>
                    <a:pt x="11821636" y="237276"/>
                  </a:cubicBezTo>
                  <a:cubicBezTo>
                    <a:pt x="11897115" y="396659"/>
                    <a:pt x="11806081" y="591798"/>
                    <a:pt x="11821636" y="711815"/>
                  </a:cubicBezTo>
                  <a:cubicBezTo>
                    <a:pt x="11816083" y="853840"/>
                    <a:pt x="11808332" y="929367"/>
                    <a:pt x="11821636" y="1186353"/>
                  </a:cubicBezTo>
                  <a:cubicBezTo>
                    <a:pt x="11859184" y="1332448"/>
                    <a:pt x="11672327" y="1415285"/>
                    <a:pt x="11519506" y="1423630"/>
                  </a:cubicBezTo>
                  <a:cubicBezTo>
                    <a:pt x="11262816" y="1360616"/>
                    <a:pt x="11065759" y="1451097"/>
                    <a:pt x="10859660" y="1423630"/>
                  </a:cubicBezTo>
                  <a:cubicBezTo>
                    <a:pt x="10732410" y="1433693"/>
                    <a:pt x="10445047" y="1392188"/>
                    <a:pt x="10311988" y="1423630"/>
                  </a:cubicBezTo>
                  <a:cubicBezTo>
                    <a:pt x="10185324" y="1365525"/>
                    <a:pt x="9649600" y="1511062"/>
                    <a:pt x="9427795" y="1423630"/>
                  </a:cubicBezTo>
                  <a:cubicBezTo>
                    <a:pt x="9163315" y="1406680"/>
                    <a:pt x="9021214" y="1374327"/>
                    <a:pt x="8767950" y="1423630"/>
                  </a:cubicBezTo>
                  <a:cubicBezTo>
                    <a:pt x="8544529" y="1365923"/>
                    <a:pt x="8113748" y="1424777"/>
                    <a:pt x="7995930" y="1423630"/>
                  </a:cubicBezTo>
                  <a:cubicBezTo>
                    <a:pt x="7803808" y="1427950"/>
                    <a:pt x="7675536" y="1395896"/>
                    <a:pt x="7560432" y="1423630"/>
                  </a:cubicBezTo>
                  <a:cubicBezTo>
                    <a:pt x="7378346" y="1436698"/>
                    <a:pt x="6959222" y="1430858"/>
                    <a:pt x="6788413" y="1423630"/>
                  </a:cubicBezTo>
                  <a:cubicBezTo>
                    <a:pt x="6513134" y="1428964"/>
                    <a:pt x="6211380" y="1473731"/>
                    <a:pt x="5904220" y="1423630"/>
                  </a:cubicBezTo>
                  <a:cubicBezTo>
                    <a:pt x="5515972" y="1446557"/>
                    <a:pt x="5662701" y="1459667"/>
                    <a:pt x="5468721" y="1423630"/>
                  </a:cubicBezTo>
                  <a:cubicBezTo>
                    <a:pt x="5262944" y="1380983"/>
                    <a:pt x="5150793" y="1472595"/>
                    <a:pt x="4921050" y="1423630"/>
                  </a:cubicBezTo>
                  <a:cubicBezTo>
                    <a:pt x="4679687" y="1394665"/>
                    <a:pt x="4708779" y="1423028"/>
                    <a:pt x="4485551" y="1423630"/>
                  </a:cubicBezTo>
                  <a:cubicBezTo>
                    <a:pt x="4303686" y="1433503"/>
                    <a:pt x="4111784" y="1374947"/>
                    <a:pt x="3825706" y="1423630"/>
                  </a:cubicBezTo>
                  <a:cubicBezTo>
                    <a:pt x="3510425" y="1385020"/>
                    <a:pt x="3356702" y="1436024"/>
                    <a:pt x="2941513" y="1423630"/>
                  </a:cubicBezTo>
                  <a:cubicBezTo>
                    <a:pt x="2508019" y="1433716"/>
                    <a:pt x="2603990" y="1434573"/>
                    <a:pt x="2506014" y="1423630"/>
                  </a:cubicBezTo>
                  <a:cubicBezTo>
                    <a:pt x="2347983" y="1442854"/>
                    <a:pt x="2137928" y="1400103"/>
                    <a:pt x="1958343" y="1423630"/>
                  </a:cubicBezTo>
                  <a:cubicBezTo>
                    <a:pt x="1819446" y="1361912"/>
                    <a:pt x="1493577" y="1370587"/>
                    <a:pt x="1298497" y="1423630"/>
                  </a:cubicBezTo>
                  <a:cubicBezTo>
                    <a:pt x="1055562" y="1451363"/>
                    <a:pt x="565830" y="1376404"/>
                    <a:pt x="302130" y="1423630"/>
                  </a:cubicBezTo>
                  <a:cubicBezTo>
                    <a:pt x="123080" y="1450344"/>
                    <a:pt x="31939" y="1270395"/>
                    <a:pt x="0" y="1186353"/>
                  </a:cubicBezTo>
                  <a:cubicBezTo>
                    <a:pt x="-10591" y="1109950"/>
                    <a:pt x="11146" y="923590"/>
                    <a:pt x="0" y="721305"/>
                  </a:cubicBezTo>
                  <a:cubicBezTo>
                    <a:pt x="5144" y="491748"/>
                    <a:pt x="-7726" y="456547"/>
                    <a:pt x="0" y="237276"/>
                  </a:cubicBezTo>
                  <a:close/>
                </a:path>
                <a:path w="11821636" h="1423630" stroke="0" extrusionOk="0">
                  <a:moveTo>
                    <a:pt x="0" y="237276"/>
                  </a:moveTo>
                  <a:cubicBezTo>
                    <a:pt x="-3648" y="99921"/>
                    <a:pt x="124128" y="-25904"/>
                    <a:pt x="302130" y="0"/>
                  </a:cubicBezTo>
                  <a:cubicBezTo>
                    <a:pt x="433153" y="-25271"/>
                    <a:pt x="647045" y="-1152"/>
                    <a:pt x="737628" y="0"/>
                  </a:cubicBezTo>
                  <a:cubicBezTo>
                    <a:pt x="812045" y="24045"/>
                    <a:pt x="1088301" y="16606"/>
                    <a:pt x="1173126" y="0"/>
                  </a:cubicBezTo>
                  <a:cubicBezTo>
                    <a:pt x="1299841" y="-68468"/>
                    <a:pt x="1630491" y="-29628"/>
                    <a:pt x="1945146" y="0"/>
                  </a:cubicBezTo>
                  <a:cubicBezTo>
                    <a:pt x="2237316" y="49715"/>
                    <a:pt x="2598882" y="-749"/>
                    <a:pt x="2829339" y="0"/>
                  </a:cubicBezTo>
                  <a:cubicBezTo>
                    <a:pt x="3092295" y="24301"/>
                    <a:pt x="3220150" y="-18736"/>
                    <a:pt x="3489184" y="0"/>
                  </a:cubicBezTo>
                  <a:cubicBezTo>
                    <a:pt x="3703715" y="-65900"/>
                    <a:pt x="3903305" y="427"/>
                    <a:pt x="4036856" y="0"/>
                  </a:cubicBezTo>
                  <a:cubicBezTo>
                    <a:pt x="4201343" y="-24534"/>
                    <a:pt x="4260806" y="13042"/>
                    <a:pt x="4360181" y="0"/>
                  </a:cubicBezTo>
                  <a:cubicBezTo>
                    <a:pt x="4490541" y="53636"/>
                    <a:pt x="4789520" y="31157"/>
                    <a:pt x="5020026" y="0"/>
                  </a:cubicBezTo>
                  <a:cubicBezTo>
                    <a:pt x="5238707" y="-48083"/>
                    <a:pt x="5357898" y="53684"/>
                    <a:pt x="5679872" y="0"/>
                  </a:cubicBezTo>
                  <a:cubicBezTo>
                    <a:pt x="6003735" y="-13926"/>
                    <a:pt x="5927771" y="7810"/>
                    <a:pt x="6115370" y="0"/>
                  </a:cubicBezTo>
                  <a:cubicBezTo>
                    <a:pt x="6333281" y="3348"/>
                    <a:pt x="6277561" y="5058"/>
                    <a:pt x="6438695" y="0"/>
                  </a:cubicBezTo>
                  <a:cubicBezTo>
                    <a:pt x="6604117" y="-2969"/>
                    <a:pt x="6618433" y="-14820"/>
                    <a:pt x="6762019" y="0"/>
                  </a:cubicBezTo>
                  <a:cubicBezTo>
                    <a:pt x="6810775" y="45065"/>
                    <a:pt x="7241080" y="-57100"/>
                    <a:pt x="7646212" y="0"/>
                  </a:cubicBezTo>
                  <a:cubicBezTo>
                    <a:pt x="7926893" y="16106"/>
                    <a:pt x="7961000" y="12381"/>
                    <a:pt x="8193884" y="0"/>
                  </a:cubicBezTo>
                  <a:cubicBezTo>
                    <a:pt x="8429073" y="-35524"/>
                    <a:pt x="8514626" y="17128"/>
                    <a:pt x="8629382" y="0"/>
                  </a:cubicBezTo>
                  <a:cubicBezTo>
                    <a:pt x="8774567" y="8873"/>
                    <a:pt x="9094584" y="-36166"/>
                    <a:pt x="9289228" y="0"/>
                  </a:cubicBezTo>
                  <a:cubicBezTo>
                    <a:pt x="9451076" y="-22704"/>
                    <a:pt x="9596955" y="10443"/>
                    <a:pt x="9836900" y="0"/>
                  </a:cubicBezTo>
                  <a:cubicBezTo>
                    <a:pt x="10065793" y="23195"/>
                    <a:pt x="9999415" y="3712"/>
                    <a:pt x="10160224" y="0"/>
                  </a:cubicBezTo>
                  <a:cubicBezTo>
                    <a:pt x="10372321" y="32171"/>
                    <a:pt x="10695867" y="2078"/>
                    <a:pt x="10932243" y="0"/>
                  </a:cubicBezTo>
                  <a:cubicBezTo>
                    <a:pt x="11179107" y="24300"/>
                    <a:pt x="11322333" y="12388"/>
                    <a:pt x="11519506" y="0"/>
                  </a:cubicBezTo>
                  <a:cubicBezTo>
                    <a:pt x="11675108" y="12728"/>
                    <a:pt x="11821554" y="114038"/>
                    <a:pt x="11821636" y="237276"/>
                  </a:cubicBezTo>
                  <a:cubicBezTo>
                    <a:pt x="11861582" y="327963"/>
                    <a:pt x="11831600" y="587301"/>
                    <a:pt x="11821636" y="702324"/>
                  </a:cubicBezTo>
                  <a:cubicBezTo>
                    <a:pt x="11831041" y="824164"/>
                    <a:pt x="11783181" y="1043188"/>
                    <a:pt x="11821636" y="1186353"/>
                  </a:cubicBezTo>
                  <a:cubicBezTo>
                    <a:pt x="11861697" y="1285577"/>
                    <a:pt x="11641147" y="1431092"/>
                    <a:pt x="11519506" y="1423630"/>
                  </a:cubicBezTo>
                  <a:cubicBezTo>
                    <a:pt x="11366570" y="1465543"/>
                    <a:pt x="11117015" y="1413288"/>
                    <a:pt x="10971834" y="1423630"/>
                  </a:cubicBezTo>
                  <a:cubicBezTo>
                    <a:pt x="10883163" y="1445314"/>
                    <a:pt x="10560693" y="1406424"/>
                    <a:pt x="10199815" y="1423630"/>
                  </a:cubicBezTo>
                  <a:cubicBezTo>
                    <a:pt x="9858842" y="1439838"/>
                    <a:pt x="9933586" y="1438538"/>
                    <a:pt x="9652143" y="1423630"/>
                  </a:cubicBezTo>
                  <a:cubicBezTo>
                    <a:pt x="9456887" y="1415754"/>
                    <a:pt x="9071650" y="1423844"/>
                    <a:pt x="8767950" y="1423630"/>
                  </a:cubicBezTo>
                  <a:cubicBezTo>
                    <a:pt x="8459971" y="1442548"/>
                    <a:pt x="8558130" y="1434580"/>
                    <a:pt x="8444625" y="1423630"/>
                  </a:cubicBezTo>
                  <a:cubicBezTo>
                    <a:pt x="8358143" y="1427822"/>
                    <a:pt x="8196910" y="1434761"/>
                    <a:pt x="8009127" y="1423630"/>
                  </a:cubicBezTo>
                  <a:cubicBezTo>
                    <a:pt x="7889389" y="1389809"/>
                    <a:pt x="7515175" y="1422173"/>
                    <a:pt x="7349282" y="1423630"/>
                  </a:cubicBezTo>
                  <a:cubicBezTo>
                    <a:pt x="7124877" y="1428393"/>
                    <a:pt x="6890503" y="1433384"/>
                    <a:pt x="6801610" y="1423630"/>
                  </a:cubicBezTo>
                  <a:cubicBezTo>
                    <a:pt x="6681870" y="1410097"/>
                    <a:pt x="6534666" y="1448671"/>
                    <a:pt x="6366111" y="1423630"/>
                  </a:cubicBezTo>
                  <a:cubicBezTo>
                    <a:pt x="6199174" y="1376419"/>
                    <a:pt x="5796078" y="1414084"/>
                    <a:pt x="5481918" y="1423630"/>
                  </a:cubicBezTo>
                  <a:cubicBezTo>
                    <a:pt x="5062227" y="1400939"/>
                    <a:pt x="5239621" y="1416579"/>
                    <a:pt x="5158594" y="1423630"/>
                  </a:cubicBezTo>
                  <a:cubicBezTo>
                    <a:pt x="5104185" y="1442495"/>
                    <a:pt x="4884364" y="1404951"/>
                    <a:pt x="4723096" y="1423630"/>
                  </a:cubicBezTo>
                  <a:cubicBezTo>
                    <a:pt x="4585714" y="1425004"/>
                    <a:pt x="4487565" y="1421140"/>
                    <a:pt x="4399771" y="1423630"/>
                  </a:cubicBezTo>
                  <a:cubicBezTo>
                    <a:pt x="4341626" y="1448313"/>
                    <a:pt x="3785641" y="1485118"/>
                    <a:pt x="3627752" y="1423630"/>
                  </a:cubicBezTo>
                  <a:cubicBezTo>
                    <a:pt x="3412114" y="1391998"/>
                    <a:pt x="3130445" y="1459833"/>
                    <a:pt x="2743559" y="1423630"/>
                  </a:cubicBezTo>
                  <a:cubicBezTo>
                    <a:pt x="2341183" y="1410497"/>
                    <a:pt x="2546818" y="1447749"/>
                    <a:pt x="2420235" y="1423630"/>
                  </a:cubicBezTo>
                  <a:cubicBezTo>
                    <a:pt x="2274732" y="1452388"/>
                    <a:pt x="2116845" y="1427803"/>
                    <a:pt x="1984736" y="1423630"/>
                  </a:cubicBezTo>
                  <a:cubicBezTo>
                    <a:pt x="1743618" y="1406930"/>
                    <a:pt x="1531643" y="1351534"/>
                    <a:pt x="1212717" y="1423630"/>
                  </a:cubicBezTo>
                  <a:cubicBezTo>
                    <a:pt x="850770" y="1467747"/>
                    <a:pt x="523481" y="1451748"/>
                    <a:pt x="302130" y="1423630"/>
                  </a:cubicBezTo>
                  <a:cubicBezTo>
                    <a:pt x="125355" y="1404915"/>
                    <a:pt x="22031" y="1308658"/>
                    <a:pt x="0" y="1186353"/>
                  </a:cubicBezTo>
                  <a:cubicBezTo>
                    <a:pt x="14719" y="1032717"/>
                    <a:pt x="36444" y="883266"/>
                    <a:pt x="0" y="692833"/>
                  </a:cubicBezTo>
                  <a:cubicBezTo>
                    <a:pt x="-24942" y="466174"/>
                    <a:pt x="-876" y="428768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23160" y="124468"/>
                    <a:pt x="157896" y="-17228"/>
                    <a:pt x="302130" y="0"/>
                  </a:cubicBezTo>
                  <a:cubicBezTo>
                    <a:pt x="520996" y="20445"/>
                    <a:pt x="713607" y="40802"/>
                    <a:pt x="849802" y="0"/>
                  </a:cubicBezTo>
                  <a:cubicBezTo>
                    <a:pt x="940581" y="-68695"/>
                    <a:pt x="1355361" y="11874"/>
                    <a:pt x="1509648" y="0"/>
                  </a:cubicBezTo>
                  <a:cubicBezTo>
                    <a:pt x="1705095" y="-16238"/>
                    <a:pt x="1729676" y="13297"/>
                    <a:pt x="1832972" y="0"/>
                  </a:cubicBezTo>
                  <a:cubicBezTo>
                    <a:pt x="1908493" y="-19268"/>
                    <a:pt x="2258212" y="37130"/>
                    <a:pt x="2492818" y="0"/>
                  </a:cubicBezTo>
                  <a:cubicBezTo>
                    <a:pt x="2727656" y="76659"/>
                    <a:pt x="2936310" y="-79310"/>
                    <a:pt x="3377011" y="0"/>
                  </a:cubicBezTo>
                  <a:cubicBezTo>
                    <a:pt x="3820888" y="47627"/>
                    <a:pt x="3876864" y="-33944"/>
                    <a:pt x="4036856" y="0"/>
                  </a:cubicBezTo>
                  <a:cubicBezTo>
                    <a:pt x="4186106" y="41739"/>
                    <a:pt x="4557131" y="-8162"/>
                    <a:pt x="4808876" y="0"/>
                  </a:cubicBezTo>
                  <a:cubicBezTo>
                    <a:pt x="5050138" y="-19424"/>
                    <a:pt x="5224997" y="10811"/>
                    <a:pt x="5356548" y="0"/>
                  </a:cubicBezTo>
                  <a:cubicBezTo>
                    <a:pt x="5479418" y="-56139"/>
                    <a:pt x="5872795" y="82891"/>
                    <a:pt x="6128567" y="0"/>
                  </a:cubicBezTo>
                  <a:cubicBezTo>
                    <a:pt x="6367196" y="-21660"/>
                    <a:pt x="6309964" y="-6611"/>
                    <a:pt x="6451891" y="0"/>
                  </a:cubicBezTo>
                  <a:cubicBezTo>
                    <a:pt x="6563789" y="4191"/>
                    <a:pt x="6689913" y="-14313"/>
                    <a:pt x="6775216" y="0"/>
                  </a:cubicBezTo>
                  <a:cubicBezTo>
                    <a:pt x="6830770" y="5750"/>
                    <a:pt x="7353256" y="-40382"/>
                    <a:pt x="7547235" y="0"/>
                  </a:cubicBezTo>
                  <a:cubicBezTo>
                    <a:pt x="7732474" y="17694"/>
                    <a:pt x="7927821" y="7025"/>
                    <a:pt x="8207081" y="0"/>
                  </a:cubicBezTo>
                  <a:cubicBezTo>
                    <a:pt x="8493060" y="952"/>
                    <a:pt x="8361201" y="2310"/>
                    <a:pt x="8530405" y="0"/>
                  </a:cubicBezTo>
                  <a:cubicBezTo>
                    <a:pt x="8661947" y="-27571"/>
                    <a:pt x="9136829" y="-4531"/>
                    <a:pt x="9302425" y="0"/>
                  </a:cubicBezTo>
                  <a:cubicBezTo>
                    <a:pt x="9494562" y="-5256"/>
                    <a:pt x="9594958" y="-800"/>
                    <a:pt x="9737923" y="0"/>
                  </a:cubicBezTo>
                  <a:cubicBezTo>
                    <a:pt x="9875266" y="-1445"/>
                    <a:pt x="10333409" y="-11078"/>
                    <a:pt x="10622116" y="0"/>
                  </a:cubicBezTo>
                  <a:cubicBezTo>
                    <a:pt x="10890013" y="-6834"/>
                    <a:pt x="10863767" y="7690"/>
                    <a:pt x="10945440" y="0"/>
                  </a:cubicBezTo>
                  <a:cubicBezTo>
                    <a:pt x="11034101" y="16829"/>
                    <a:pt x="11347468" y="-22307"/>
                    <a:pt x="11519506" y="0"/>
                  </a:cubicBezTo>
                  <a:cubicBezTo>
                    <a:pt x="11657336" y="-10587"/>
                    <a:pt x="11835325" y="89519"/>
                    <a:pt x="11821636" y="237276"/>
                  </a:cubicBezTo>
                  <a:cubicBezTo>
                    <a:pt x="11824714" y="379784"/>
                    <a:pt x="11797656" y="554929"/>
                    <a:pt x="11821636" y="711815"/>
                  </a:cubicBezTo>
                  <a:cubicBezTo>
                    <a:pt x="11826930" y="877899"/>
                    <a:pt x="11811097" y="934163"/>
                    <a:pt x="11821636" y="1186353"/>
                  </a:cubicBezTo>
                  <a:cubicBezTo>
                    <a:pt x="11808426" y="1346829"/>
                    <a:pt x="11696094" y="1420398"/>
                    <a:pt x="11519506" y="1423630"/>
                  </a:cubicBezTo>
                  <a:cubicBezTo>
                    <a:pt x="11253150" y="1372667"/>
                    <a:pt x="11011798" y="1415230"/>
                    <a:pt x="10859660" y="1423630"/>
                  </a:cubicBezTo>
                  <a:cubicBezTo>
                    <a:pt x="10740029" y="1376526"/>
                    <a:pt x="10476410" y="1428259"/>
                    <a:pt x="10311988" y="1423630"/>
                  </a:cubicBezTo>
                  <a:cubicBezTo>
                    <a:pt x="10161650" y="1457042"/>
                    <a:pt x="9624565" y="1489674"/>
                    <a:pt x="9427795" y="1423630"/>
                  </a:cubicBezTo>
                  <a:cubicBezTo>
                    <a:pt x="9220144" y="1363235"/>
                    <a:pt x="9030377" y="1447392"/>
                    <a:pt x="8767950" y="1423630"/>
                  </a:cubicBezTo>
                  <a:cubicBezTo>
                    <a:pt x="8542995" y="1418718"/>
                    <a:pt x="8162791" y="1415399"/>
                    <a:pt x="7995930" y="1423630"/>
                  </a:cubicBezTo>
                  <a:cubicBezTo>
                    <a:pt x="7823987" y="1414321"/>
                    <a:pt x="7706215" y="1406364"/>
                    <a:pt x="7560432" y="1423630"/>
                  </a:cubicBezTo>
                  <a:cubicBezTo>
                    <a:pt x="7423603" y="1406080"/>
                    <a:pt x="6980619" y="1371152"/>
                    <a:pt x="6788413" y="1423630"/>
                  </a:cubicBezTo>
                  <a:cubicBezTo>
                    <a:pt x="6686941" y="1495348"/>
                    <a:pt x="6265433" y="1407970"/>
                    <a:pt x="5904220" y="1423630"/>
                  </a:cubicBezTo>
                  <a:cubicBezTo>
                    <a:pt x="5532802" y="1404349"/>
                    <a:pt x="5669119" y="1411366"/>
                    <a:pt x="5468721" y="1423630"/>
                  </a:cubicBezTo>
                  <a:cubicBezTo>
                    <a:pt x="5255205" y="1398474"/>
                    <a:pt x="5187079" y="1465141"/>
                    <a:pt x="4921050" y="1423630"/>
                  </a:cubicBezTo>
                  <a:cubicBezTo>
                    <a:pt x="4678392" y="1409565"/>
                    <a:pt x="4700741" y="1426946"/>
                    <a:pt x="4485551" y="1423630"/>
                  </a:cubicBezTo>
                  <a:cubicBezTo>
                    <a:pt x="4271208" y="1424165"/>
                    <a:pt x="4106467" y="1455582"/>
                    <a:pt x="3825706" y="1423630"/>
                  </a:cubicBezTo>
                  <a:cubicBezTo>
                    <a:pt x="3472450" y="1389382"/>
                    <a:pt x="3343080" y="1408465"/>
                    <a:pt x="2941513" y="1423630"/>
                  </a:cubicBezTo>
                  <a:cubicBezTo>
                    <a:pt x="2515805" y="1460424"/>
                    <a:pt x="2603283" y="1431833"/>
                    <a:pt x="2506014" y="1423630"/>
                  </a:cubicBezTo>
                  <a:cubicBezTo>
                    <a:pt x="2267481" y="1447169"/>
                    <a:pt x="2136281" y="1433707"/>
                    <a:pt x="1958343" y="1423630"/>
                  </a:cubicBezTo>
                  <a:cubicBezTo>
                    <a:pt x="1781370" y="1395412"/>
                    <a:pt x="1434993" y="1421359"/>
                    <a:pt x="1298497" y="1423630"/>
                  </a:cubicBezTo>
                  <a:cubicBezTo>
                    <a:pt x="1090089" y="1426196"/>
                    <a:pt x="594680" y="1360866"/>
                    <a:pt x="302130" y="1423630"/>
                  </a:cubicBezTo>
                  <a:cubicBezTo>
                    <a:pt x="150986" y="1432453"/>
                    <a:pt x="29564" y="1312648"/>
                    <a:pt x="0" y="1186353"/>
                  </a:cubicBezTo>
                  <a:cubicBezTo>
                    <a:pt x="-23035" y="1083130"/>
                    <a:pt x="-23736" y="969840"/>
                    <a:pt x="0" y="721305"/>
                  </a:cubicBezTo>
                  <a:cubicBezTo>
                    <a:pt x="20731" y="497641"/>
                    <a:pt x="-12697" y="469120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30908" y="126379"/>
                    <a:pt x="126194" y="-38115"/>
                    <a:pt x="302130" y="0"/>
                  </a:cubicBezTo>
                  <a:cubicBezTo>
                    <a:pt x="561972" y="-19525"/>
                    <a:pt x="733759" y="-8753"/>
                    <a:pt x="849802" y="0"/>
                  </a:cubicBezTo>
                  <a:cubicBezTo>
                    <a:pt x="943511" y="-4597"/>
                    <a:pt x="1327377" y="21121"/>
                    <a:pt x="1509648" y="0"/>
                  </a:cubicBezTo>
                  <a:cubicBezTo>
                    <a:pt x="1693028" y="-23633"/>
                    <a:pt x="1741138" y="-10283"/>
                    <a:pt x="1832972" y="0"/>
                  </a:cubicBezTo>
                  <a:cubicBezTo>
                    <a:pt x="1939543" y="-62060"/>
                    <a:pt x="2194184" y="14276"/>
                    <a:pt x="2492818" y="0"/>
                  </a:cubicBezTo>
                  <a:cubicBezTo>
                    <a:pt x="2697409" y="96314"/>
                    <a:pt x="2942869" y="-4113"/>
                    <a:pt x="3377011" y="0"/>
                  </a:cubicBezTo>
                  <a:cubicBezTo>
                    <a:pt x="3804259" y="31256"/>
                    <a:pt x="3888654" y="-13879"/>
                    <a:pt x="4036856" y="0"/>
                  </a:cubicBezTo>
                  <a:cubicBezTo>
                    <a:pt x="4221089" y="-22640"/>
                    <a:pt x="4585010" y="-13839"/>
                    <a:pt x="4808876" y="0"/>
                  </a:cubicBezTo>
                  <a:cubicBezTo>
                    <a:pt x="5055774" y="-35889"/>
                    <a:pt x="5232031" y="-889"/>
                    <a:pt x="5356548" y="0"/>
                  </a:cubicBezTo>
                  <a:cubicBezTo>
                    <a:pt x="5453991" y="-24509"/>
                    <a:pt x="5847358" y="67684"/>
                    <a:pt x="6128567" y="0"/>
                  </a:cubicBezTo>
                  <a:cubicBezTo>
                    <a:pt x="6363463" y="-12275"/>
                    <a:pt x="6321082" y="-13258"/>
                    <a:pt x="6451891" y="0"/>
                  </a:cubicBezTo>
                  <a:cubicBezTo>
                    <a:pt x="6558850" y="-3557"/>
                    <a:pt x="6671638" y="-17455"/>
                    <a:pt x="6775216" y="0"/>
                  </a:cubicBezTo>
                  <a:cubicBezTo>
                    <a:pt x="6821300" y="41848"/>
                    <a:pt x="7363414" y="-52662"/>
                    <a:pt x="7547235" y="0"/>
                  </a:cubicBezTo>
                  <a:cubicBezTo>
                    <a:pt x="7739646" y="-20706"/>
                    <a:pt x="7918750" y="37738"/>
                    <a:pt x="8207081" y="0"/>
                  </a:cubicBezTo>
                  <a:cubicBezTo>
                    <a:pt x="8518218" y="-36918"/>
                    <a:pt x="8388972" y="19512"/>
                    <a:pt x="8530405" y="0"/>
                  </a:cubicBezTo>
                  <a:cubicBezTo>
                    <a:pt x="8640586" y="-19638"/>
                    <a:pt x="9119774" y="11987"/>
                    <a:pt x="9302425" y="0"/>
                  </a:cubicBezTo>
                  <a:cubicBezTo>
                    <a:pt x="9497166" y="11962"/>
                    <a:pt x="9573454" y="2320"/>
                    <a:pt x="9737923" y="0"/>
                  </a:cubicBezTo>
                  <a:cubicBezTo>
                    <a:pt x="9822632" y="-136"/>
                    <a:pt x="10295446" y="25819"/>
                    <a:pt x="10622116" y="0"/>
                  </a:cubicBezTo>
                  <a:cubicBezTo>
                    <a:pt x="10894180" y="-9887"/>
                    <a:pt x="10857355" y="11576"/>
                    <a:pt x="10945440" y="0"/>
                  </a:cubicBezTo>
                  <a:cubicBezTo>
                    <a:pt x="11016646" y="27128"/>
                    <a:pt x="11391368" y="-14719"/>
                    <a:pt x="11519506" y="0"/>
                  </a:cubicBezTo>
                  <a:cubicBezTo>
                    <a:pt x="11676535" y="857"/>
                    <a:pt x="11824392" y="130342"/>
                    <a:pt x="11821636" y="237276"/>
                  </a:cubicBezTo>
                  <a:cubicBezTo>
                    <a:pt x="11865903" y="376764"/>
                    <a:pt x="11801821" y="573384"/>
                    <a:pt x="11821636" y="711815"/>
                  </a:cubicBezTo>
                  <a:cubicBezTo>
                    <a:pt x="11823748" y="862794"/>
                    <a:pt x="11811849" y="943823"/>
                    <a:pt x="11821636" y="1186353"/>
                  </a:cubicBezTo>
                  <a:cubicBezTo>
                    <a:pt x="11807047" y="1323920"/>
                    <a:pt x="11713444" y="1427042"/>
                    <a:pt x="11519506" y="1423630"/>
                  </a:cubicBezTo>
                  <a:cubicBezTo>
                    <a:pt x="11263398" y="1360154"/>
                    <a:pt x="11038863" y="1401703"/>
                    <a:pt x="10859660" y="1423630"/>
                  </a:cubicBezTo>
                  <a:cubicBezTo>
                    <a:pt x="10729208" y="1408416"/>
                    <a:pt x="10472777" y="1398918"/>
                    <a:pt x="10311988" y="1423630"/>
                  </a:cubicBezTo>
                  <a:cubicBezTo>
                    <a:pt x="10161460" y="1368180"/>
                    <a:pt x="9653077" y="1501715"/>
                    <a:pt x="9427795" y="1423630"/>
                  </a:cubicBezTo>
                  <a:cubicBezTo>
                    <a:pt x="9183241" y="1365537"/>
                    <a:pt x="9032576" y="1374836"/>
                    <a:pt x="8767950" y="1423630"/>
                  </a:cubicBezTo>
                  <a:cubicBezTo>
                    <a:pt x="8560491" y="1394739"/>
                    <a:pt x="8123873" y="1397314"/>
                    <a:pt x="7995930" y="1423630"/>
                  </a:cubicBezTo>
                  <a:cubicBezTo>
                    <a:pt x="7807063" y="1410509"/>
                    <a:pt x="7699227" y="1418108"/>
                    <a:pt x="7560432" y="1423630"/>
                  </a:cubicBezTo>
                  <a:cubicBezTo>
                    <a:pt x="7400623" y="1409511"/>
                    <a:pt x="6942599" y="1411939"/>
                    <a:pt x="6788413" y="1423630"/>
                  </a:cubicBezTo>
                  <a:cubicBezTo>
                    <a:pt x="6630513" y="1485140"/>
                    <a:pt x="6230677" y="1424461"/>
                    <a:pt x="5904220" y="1423630"/>
                  </a:cubicBezTo>
                  <a:cubicBezTo>
                    <a:pt x="5555017" y="1420169"/>
                    <a:pt x="5664153" y="1447453"/>
                    <a:pt x="5468721" y="1423630"/>
                  </a:cubicBezTo>
                  <a:cubicBezTo>
                    <a:pt x="5261571" y="1382252"/>
                    <a:pt x="5175433" y="1476980"/>
                    <a:pt x="4921050" y="1423630"/>
                  </a:cubicBezTo>
                  <a:cubicBezTo>
                    <a:pt x="4677740" y="1402864"/>
                    <a:pt x="4702414" y="1429255"/>
                    <a:pt x="4485551" y="1423630"/>
                  </a:cubicBezTo>
                  <a:cubicBezTo>
                    <a:pt x="4258386" y="1418823"/>
                    <a:pt x="4102697" y="1438615"/>
                    <a:pt x="3825706" y="1423630"/>
                  </a:cubicBezTo>
                  <a:cubicBezTo>
                    <a:pt x="3489123" y="1396180"/>
                    <a:pt x="3355672" y="1390959"/>
                    <a:pt x="2941513" y="1423630"/>
                  </a:cubicBezTo>
                  <a:cubicBezTo>
                    <a:pt x="2513772" y="1443626"/>
                    <a:pt x="2617342" y="1425087"/>
                    <a:pt x="2506014" y="1423630"/>
                  </a:cubicBezTo>
                  <a:cubicBezTo>
                    <a:pt x="2381924" y="1420613"/>
                    <a:pt x="2147320" y="1411016"/>
                    <a:pt x="1958343" y="1423630"/>
                  </a:cubicBezTo>
                  <a:cubicBezTo>
                    <a:pt x="1804801" y="1384036"/>
                    <a:pt x="1462025" y="1411082"/>
                    <a:pt x="1298497" y="1423630"/>
                  </a:cubicBezTo>
                  <a:cubicBezTo>
                    <a:pt x="1093399" y="1451590"/>
                    <a:pt x="568622" y="1373280"/>
                    <a:pt x="302130" y="1423630"/>
                  </a:cubicBezTo>
                  <a:cubicBezTo>
                    <a:pt x="121357" y="1452693"/>
                    <a:pt x="35118" y="1279963"/>
                    <a:pt x="0" y="1186353"/>
                  </a:cubicBezTo>
                  <a:cubicBezTo>
                    <a:pt x="2623" y="1081981"/>
                    <a:pt x="-2887" y="951439"/>
                    <a:pt x="0" y="721305"/>
                  </a:cubicBezTo>
                  <a:cubicBezTo>
                    <a:pt x="13931" y="495204"/>
                    <a:pt x="-7111" y="467110"/>
                    <a:pt x="0" y="237276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11821636"/>
                        <a:gd name="connsiteY0" fmla="*/ 237276 h 1423630"/>
                        <a:gd name="connsiteX1" fmla="*/ 302130 w 11821636"/>
                        <a:gd name="connsiteY1" fmla="*/ 0 h 1423630"/>
                        <a:gd name="connsiteX2" fmla="*/ 849802 w 11821636"/>
                        <a:gd name="connsiteY2" fmla="*/ 0 h 1423630"/>
                        <a:gd name="connsiteX3" fmla="*/ 1509648 w 11821636"/>
                        <a:gd name="connsiteY3" fmla="*/ 0 h 1423630"/>
                        <a:gd name="connsiteX4" fmla="*/ 1832972 w 11821636"/>
                        <a:gd name="connsiteY4" fmla="*/ 0 h 1423630"/>
                        <a:gd name="connsiteX5" fmla="*/ 2492818 w 11821636"/>
                        <a:gd name="connsiteY5" fmla="*/ 0 h 1423630"/>
                        <a:gd name="connsiteX6" fmla="*/ 3377011 w 11821636"/>
                        <a:gd name="connsiteY6" fmla="*/ 0 h 1423630"/>
                        <a:gd name="connsiteX7" fmla="*/ 4036856 w 11821636"/>
                        <a:gd name="connsiteY7" fmla="*/ 0 h 1423630"/>
                        <a:gd name="connsiteX8" fmla="*/ 4808876 w 11821636"/>
                        <a:gd name="connsiteY8" fmla="*/ 0 h 1423630"/>
                        <a:gd name="connsiteX9" fmla="*/ 5356548 w 11821636"/>
                        <a:gd name="connsiteY9" fmla="*/ 0 h 1423630"/>
                        <a:gd name="connsiteX10" fmla="*/ 6128567 w 11821636"/>
                        <a:gd name="connsiteY10" fmla="*/ 0 h 1423630"/>
                        <a:gd name="connsiteX11" fmla="*/ 6451891 w 11821636"/>
                        <a:gd name="connsiteY11" fmla="*/ 0 h 1423630"/>
                        <a:gd name="connsiteX12" fmla="*/ 6775216 w 11821636"/>
                        <a:gd name="connsiteY12" fmla="*/ 0 h 1423630"/>
                        <a:gd name="connsiteX13" fmla="*/ 7547235 w 11821636"/>
                        <a:gd name="connsiteY13" fmla="*/ 0 h 1423630"/>
                        <a:gd name="connsiteX14" fmla="*/ 8207081 w 11821636"/>
                        <a:gd name="connsiteY14" fmla="*/ 0 h 1423630"/>
                        <a:gd name="connsiteX15" fmla="*/ 8530405 w 11821636"/>
                        <a:gd name="connsiteY15" fmla="*/ 0 h 1423630"/>
                        <a:gd name="connsiteX16" fmla="*/ 9302425 w 11821636"/>
                        <a:gd name="connsiteY16" fmla="*/ 0 h 1423630"/>
                        <a:gd name="connsiteX17" fmla="*/ 9737923 w 11821636"/>
                        <a:gd name="connsiteY17" fmla="*/ 0 h 1423630"/>
                        <a:gd name="connsiteX18" fmla="*/ 10622116 w 11821636"/>
                        <a:gd name="connsiteY18" fmla="*/ 0 h 1423630"/>
                        <a:gd name="connsiteX19" fmla="*/ 10945440 w 11821636"/>
                        <a:gd name="connsiteY19" fmla="*/ 0 h 1423630"/>
                        <a:gd name="connsiteX20" fmla="*/ 11519506 w 11821636"/>
                        <a:gd name="connsiteY20" fmla="*/ 0 h 1423630"/>
                        <a:gd name="connsiteX21" fmla="*/ 11821636 w 11821636"/>
                        <a:gd name="connsiteY21" fmla="*/ 237276 h 1423630"/>
                        <a:gd name="connsiteX22" fmla="*/ 11821636 w 11821636"/>
                        <a:gd name="connsiteY22" fmla="*/ 711815 h 1423630"/>
                        <a:gd name="connsiteX23" fmla="*/ 11821636 w 11821636"/>
                        <a:gd name="connsiteY23" fmla="*/ 1186353 h 1423630"/>
                        <a:gd name="connsiteX24" fmla="*/ 11519506 w 11821636"/>
                        <a:gd name="connsiteY24" fmla="*/ 1423630 h 1423630"/>
                        <a:gd name="connsiteX25" fmla="*/ 10859660 w 11821636"/>
                        <a:gd name="connsiteY25" fmla="*/ 1423630 h 1423630"/>
                        <a:gd name="connsiteX26" fmla="*/ 10311988 w 11821636"/>
                        <a:gd name="connsiteY26" fmla="*/ 1423630 h 1423630"/>
                        <a:gd name="connsiteX27" fmla="*/ 9427795 w 11821636"/>
                        <a:gd name="connsiteY27" fmla="*/ 1423630 h 1423630"/>
                        <a:gd name="connsiteX28" fmla="*/ 8767950 w 11821636"/>
                        <a:gd name="connsiteY28" fmla="*/ 1423630 h 1423630"/>
                        <a:gd name="connsiteX29" fmla="*/ 7995930 w 11821636"/>
                        <a:gd name="connsiteY29" fmla="*/ 1423630 h 1423630"/>
                        <a:gd name="connsiteX30" fmla="*/ 7560432 w 11821636"/>
                        <a:gd name="connsiteY30" fmla="*/ 1423630 h 1423630"/>
                        <a:gd name="connsiteX31" fmla="*/ 6788413 w 11821636"/>
                        <a:gd name="connsiteY31" fmla="*/ 1423630 h 1423630"/>
                        <a:gd name="connsiteX32" fmla="*/ 5904220 w 11821636"/>
                        <a:gd name="connsiteY32" fmla="*/ 1423630 h 1423630"/>
                        <a:gd name="connsiteX33" fmla="*/ 5468721 w 11821636"/>
                        <a:gd name="connsiteY33" fmla="*/ 1423630 h 1423630"/>
                        <a:gd name="connsiteX34" fmla="*/ 4921050 w 11821636"/>
                        <a:gd name="connsiteY34" fmla="*/ 1423630 h 1423630"/>
                        <a:gd name="connsiteX35" fmla="*/ 4485551 w 11821636"/>
                        <a:gd name="connsiteY35" fmla="*/ 1423630 h 1423630"/>
                        <a:gd name="connsiteX36" fmla="*/ 3825706 w 11821636"/>
                        <a:gd name="connsiteY36" fmla="*/ 1423630 h 1423630"/>
                        <a:gd name="connsiteX37" fmla="*/ 2941513 w 11821636"/>
                        <a:gd name="connsiteY37" fmla="*/ 1423630 h 1423630"/>
                        <a:gd name="connsiteX38" fmla="*/ 2506014 w 11821636"/>
                        <a:gd name="connsiteY38" fmla="*/ 1423630 h 1423630"/>
                        <a:gd name="connsiteX39" fmla="*/ 1958343 w 11821636"/>
                        <a:gd name="connsiteY39" fmla="*/ 1423630 h 1423630"/>
                        <a:gd name="connsiteX40" fmla="*/ 1298497 w 11821636"/>
                        <a:gd name="connsiteY40" fmla="*/ 1423630 h 1423630"/>
                        <a:gd name="connsiteX41" fmla="*/ 302130 w 11821636"/>
                        <a:gd name="connsiteY41" fmla="*/ 1423630 h 1423630"/>
                        <a:gd name="connsiteX42" fmla="*/ 0 w 11821636"/>
                        <a:gd name="connsiteY42" fmla="*/ 1186353 h 1423630"/>
                        <a:gd name="connsiteX43" fmla="*/ 0 w 11821636"/>
                        <a:gd name="connsiteY43" fmla="*/ 721305 h 1423630"/>
                        <a:gd name="connsiteX44" fmla="*/ 0 w 11821636"/>
                        <a:gd name="connsiteY44" fmla="*/ 237276 h 1423630"/>
                        <a:gd name="connsiteX0" fmla="*/ 0 w 11821636"/>
                        <a:gd name="connsiteY0" fmla="*/ 237276 h 1423630"/>
                        <a:gd name="connsiteX1" fmla="*/ 302130 w 11821636"/>
                        <a:gd name="connsiteY1" fmla="*/ 0 h 1423630"/>
                        <a:gd name="connsiteX2" fmla="*/ 737628 w 11821636"/>
                        <a:gd name="connsiteY2" fmla="*/ 0 h 1423630"/>
                        <a:gd name="connsiteX3" fmla="*/ 1173126 w 11821636"/>
                        <a:gd name="connsiteY3" fmla="*/ 0 h 1423630"/>
                        <a:gd name="connsiteX4" fmla="*/ 1945146 w 11821636"/>
                        <a:gd name="connsiteY4" fmla="*/ 0 h 1423630"/>
                        <a:gd name="connsiteX5" fmla="*/ 2829339 w 11821636"/>
                        <a:gd name="connsiteY5" fmla="*/ 0 h 1423630"/>
                        <a:gd name="connsiteX6" fmla="*/ 3489184 w 11821636"/>
                        <a:gd name="connsiteY6" fmla="*/ 0 h 1423630"/>
                        <a:gd name="connsiteX7" fmla="*/ 4036856 w 11821636"/>
                        <a:gd name="connsiteY7" fmla="*/ 0 h 1423630"/>
                        <a:gd name="connsiteX8" fmla="*/ 4360181 w 11821636"/>
                        <a:gd name="connsiteY8" fmla="*/ 0 h 1423630"/>
                        <a:gd name="connsiteX9" fmla="*/ 5020026 w 11821636"/>
                        <a:gd name="connsiteY9" fmla="*/ 0 h 1423630"/>
                        <a:gd name="connsiteX10" fmla="*/ 5679872 w 11821636"/>
                        <a:gd name="connsiteY10" fmla="*/ 0 h 1423630"/>
                        <a:gd name="connsiteX11" fmla="*/ 6115370 w 11821636"/>
                        <a:gd name="connsiteY11" fmla="*/ 0 h 1423630"/>
                        <a:gd name="connsiteX12" fmla="*/ 6438695 w 11821636"/>
                        <a:gd name="connsiteY12" fmla="*/ 0 h 1423630"/>
                        <a:gd name="connsiteX13" fmla="*/ 6762019 w 11821636"/>
                        <a:gd name="connsiteY13" fmla="*/ 0 h 1423630"/>
                        <a:gd name="connsiteX14" fmla="*/ 7646212 w 11821636"/>
                        <a:gd name="connsiteY14" fmla="*/ 0 h 1423630"/>
                        <a:gd name="connsiteX15" fmla="*/ 8193884 w 11821636"/>
                        <a:gd name="connsiteY15" fmla="*/ 0 h 1423630"/>
                        <a:gd name="connsiteX16" fmla="*/ 8629382 w 11821636"/>
                        <a:gd name="connsiteY16" fmla="*/ 0 h 1423630"/>
                        <a:gd name="connsiteX17" fmla="*/ 9289228 w 11821636"/>
                        <a:gd name="connsiteY17" fmla="*/ 0 h 1423630"/>
                        <a:gd name="connsiteX18" fmla="*/ 9836900 w 11821636"/>
                        <a:gd name="connsiteY18" fmla="*/ 0 h 1423630"/>
                        <a:gd name="connsiteX19" fmla="*/ 10160224 w 11821636"/>
                        <a:gd name="connsiteY19" fmla="*/ 0 h 1423630"/>
                        <a:gd name="connsiteX20" fmla="*/ 10932243 w 11821636"/>
                        <a:gd name="connsiteY20" fmla="*/ 0 h 1423630"/>
                        <a:gd name="connsiteX21" fmla="*/ 11519506 w 11821636"/>
                        <a:gd name="connsiteY21" fmla="*/ 0 h 1423630"/>
                        <a:gd name="connsiteX22" fmla="*/ 11821636 w 11821636"/>
                        <a:gd name="connsiteY22" fmla="*/ 237276 h 1423630"/>
                        <a:gd name="connsiteX23" fmla="*/ 11821636 w 11821636"/>
                        <a:gd name="connsiteY23" fmla="*/ 702324 h 1423630"/>
                        <a:gd name="connsiteX24" fmla="*/ 11821636 w 11821636"/>
                        <a:gd name="connsiteY24" fmla="*/ 1186353 h 1423630"/>
                        <a:gd name="connsiteX25" fmla="*/ 11519506 w 11821636"/>
                        <a:gd name="connsiteY25" fmla="*/ 1423630 h 1423630"/>
                        <a:gd name="connsiteX26" fmla="*/ 10971834 w 11821636"/>
                        <a:gd name="connsiteY26" fmla="*/ 1423630 h 1423630"/>
                        <a:gd name="connsiteX27" fmla="*/ 10199815 w 11821636"/>
                        <a:gd name="connsiteY27" fmla="*/ 1423630 h 1423630"/>
                        <a:gd name="connsiteX28" fmla="*/ 9652143 w 11821636"/>
                        <a:gd name="connsiteY28" fmla="*/ 1423630 h 1423630"/>
                        <a:gd name="connsiteX29" fmla="*/ 8767950 w 11821636"/>
                        <a:gd name="connsiteY29" fmla="*/ 1423630 h 1423630"/>
                        <a:gd name="connsiteX30" fmla="*/ 8444625 w 11821636"/>
                        <a:gd name="connsiteY30" fmla="*/ 1423630 h 1423630"/>
                        <a:gd name="connsiteX31" fmla="*/ 8009127 w 11821636"/>
                        <a:gd name="connsiteY31" fmla="*/ 1423630 h 1423630"/>
                        <a:gd name="connsiteX32" fmla="*/ 7349282 w 11821636"/>
                        <a:gd name="connsiteY32" fmla="*/ 1423630 h 1423630"/>
                        <a:gd name="connsiteX33" fmla="*/ 6801610 w 11821636"/>
                        <a:gd name="connsiteY33" fmla="*/ 1423630 h 1423630"/>
                        <a:gd name="connsiteX34" fmla="*/ 6366111 w 11821636"/>
                        <a:gd name="connsiteY34" fmla="*/ 1423630 h 1423630"/>
                        <a:gd name="connsiteX35" fmla="*/ 5481918 w 11821636"/>
                        <a:gd name="connsiteY35" fmla="*/ 1423630 h 1423630"/>
                        <a:gd name="connsiteX36" fmla="*/ 5158594 w 11821636"/>
                        <a:gd name="connsiteY36" fmla="*/ 1423630 h 1423630"/>
                        <a:gd name="connsiteX37" fmla="*/ 4723096 w 11821636"/>
                        <a:gd name="connsiteY37" fmla="*/ 1423630 h 1423630"/>
                        <a:gd name="connsiteX38" fmla="*/ 4399771 w 11821636"/>
                        <a:gd name="connsiteY38" fmla="*/ 1423630 h 1423630"/>
                        <a:gd name="connsiteX39" fmla="*/ 3627752 w 11821636"/>
                        <a:gd name="connsiteY39" fmla="*/ 1423630 h 1423630"/>
                        <a:gd name="connsiteX40" fmla="*/ 2743559 w 11821636"/>
                        <a:gd name="connsiteY40" fmla="*/ 1423630 h 1423630"/>
                        <a:gd name="connsiteX41" fmla="*/ 2420235 w 11821636"/>
                        <a:gd name="connsiteY41" fmla="*/ 1423630 h 1423630"/>
                        <a:gd name="connsiteX42" fmla="*/ 1984736 w 11821636"/>
                        <a:gd name="connsiteY42" fmla="*/ 1423630 h 1423630"/>
                        <a:gd name="connsiteX43" fmla="*/ 1212717 w 11821636"/>
                        <a:gd name="connsiteY43" fmla="*/ 1423630 h 1423630"/>
                        <a:gd name="connsiteX44" fmla="*/ 302130 w 11821636"/>
                        <a:gd name="connsiteY44" fmla="*/ 1423630 h 1423630"/>
                        <a:gd name="connsiteX45" fmla="*/ 0 w 11821636"/>
                        <a:gd name="connsiteY45" fmla="*/ 1186353 h 1423630"/>
                        <a:gd name="connsiteX46" fmla="*/ 0 w 11821636"/>
                        <a:gd name="connsiteY46" fmla="*/ 692833 h 1423630"/>
                        <a:gd name="connsiteX47" fmla="*/ 0 w 11821636"/>
                        <a:gd name="connsiteY47" fmla="*/ 237276 h 1423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11821636" h="1423630" fill="none" extrusionOk="0">
                          <a:moveTo>
                            <a:pt x="0" y="237276"/>
                          </a:moveTo>
                          <a:cubicBezTo>
                            <a:pt x="18312" y="121844"/>
                            <a:pt x="127605" y="-29987"/>
                            <a:pt x="302130" y="0"/>
                          </a:cubicBezTo>
                          <a:cubicBezTo>
                            <a:pt x="562027" y="-22308"/>
                            <a:pt x="735121" y="-17528"/>
                            <a:pt x="849802" y="0"/>
                          </a:cubicBezTo>
                          <a:cubicBezTo>
                            <a:pt x="973855" y="22509"/>
                            <a:pt x="1323813" y="26302"/>
                            <a:pt x="1509648" y="0"/>
                          </a:cubicBezTo>
                          <a:cubicBezTo>
                            <a:pt x="1691869" y="-27529"/>
                            <a:pt x="1742150" y="-11698"/>
                            <a:pt x="1832972" y="0"/>
                          </a:cubicBezTo>
                          <a:cubicBezTo>
                            <a:pt x="1922112" y="-29217"/>
                            <a:pt x="2239981" y="-26050"/>
                            <a:pt x="2492818" y="0"/>
                          </a:cubicBezTo>
                          <a:cubicBezTo>
                            <a:pt x="2697236" y="47862"/>
                            <a:pt x="2945518" y="14987"/>
                            <a:pt x="3377011" y="0"/>
                          </a:cubicBezTo>
                          <a:cubicBezTo>
                            <a:pt x="3803029" y="22216"/>
                            <a:pt x="3888722" y="-10216"/>
                            <a:pt x="4036856" y="0"/>
                          </a:cubicBezTo>
                          <a:cubicBezTo>
                            <a:pt x="4214368" y="-38160"/>
                            <a:pt x="4580492" y="23333"/>
                            <a:pt x="4808876" y="0"/>
                          </a:cubicBezTo>
                          <a:cubicBezTo>
                            <a:pt x="5053748" y="-22573"/>
                            <a:pt x="5236520" y="-2067"/>
                            <a:pt x="5356548" y="0"/>
                          </a:cubicBezTo>
                          <a:cubicBezTo>
                            <a:pt x="5456732" y="-16357"/>
                            <a:pt x="5865766" y="9496"/>
                            <a:pt x="6128567" y="0"/>
                          </a:cubicBezTo>
                          <a:cubicBezTo>
                            <a:pt x="6364954" y="-12319"/>
                            <a:pt x="6325132" y="-14199"/>
                            <a:pt x="6451891" y="0"/>
                          </a:cubicBezTo>
                          <a:cubicBezTo>
                            <a:pt x="6573032" y="-10437"/>
                            <a:pt x="6672524" y="-390"/>
                            <a:pt x="6775216" y="0"/>
                          </a:cubicBezTo>
                          <a:cubicBezTo>
                            <a:pt x="6850934" y="28980"/>
                            <a:pt x="7389082" y="-25751"/>
                            <a:pt x="7547235" y="0"/>
                          </a:cubicBezTo>
                          <a:cubicBezTo>
                            <a:pt x="7733475" y="13104"/>
                            <a:pt x="7911213" y="35370"/>
                            <a:pt x="8207081" y="0"/>
                          </a:cubicBezTo>
                          <a:cubicBezTo>
                            <a:pt x="8528616" y="-34788"/>
                            <a:pt x="8410082" y="9628"/>
                            <a:pt x="8530405" y="0"/>
                          </a:cubicBezTo>
                          <a:cubicBezTo>
                            <a:pt x="8629520" y="-12859"/>
                            <a:pt x="9085601" y="-1361"/>
                            <a:pt x="9302425" y="0"/>
                          </a:cubicBezTo>
                          <a:cubicBezTo>
                            <a:pt x="9496372" y="15363"/>
                            <a:pt x="9575202" y="4962"/>
                            <a:pt x="9737923" y="0"/>
                          </a:cubicBezTo>
                          <a:cubicBezTo>
                            <a:pt x="9849598" y="-22857"/>
                            <a:pt x="10316510" y="34443"/>
                            <a:pt x="10622116" y="0"/>
                          </a:cubicBezTo>
                          <a:cubicBezTo>
                            <a:pt x="10886985" y="-17471"/>
                            <a:pt x="10850039" y="10993"/>
                            <a:pt x="10945440" y="0"/>
                          </a:cubicBezTo>
                          <a:cubicBezTo>
                            <a:pt x="11026798" y="-1385"/>
                            <a:pt x="11362137" y="-2742"/>
                            <a:pt x="11519506" y="0"/>
                          </a:cubicBezTo>
                          <a:cubicBezTo>
                            <a:pt x="11699116" y="9444"/>
                            <a:pt x="11818188" y="110298"/>
                            <a:pt x="11821636" y="237276"/>
                          </a:cubicBezTo>
                          <a:cubicBezTo>
                            <a:pt x="11869999" y="398428"/>
                            <a:pt x="11816184" y="569326"/>
                            <a:pt x="11821636" y="711815"/>
                          </a:cubicBezTo>
                          <a:cubicBezTo>
                            <a:pt x="11817417" y="855958"/>
                            <a:pt x="11815097" y="949766"/>
                            <a:pt x="11821636" y="1186353"/>
                          </a:cubicBezTo>
                          <a:cubicBezTo>
                            <a:pt x="11830568" y="1313855"/>
                            <a:pt x="11681341" y="1422714"/>
                            <a:pt x="11519506" y="1423630"/>
                          </a:cubicBezTo>
                          <a:cubicBezTo>
                            <a:pt x="11258746" y="1388085"/>
                            <a:pt x="11043394" y="1447575"/>
                            <a:pt x="10859660" y="1423630"/>
                          </a:cubicBezTo>
                          <a:cubicBezTo>
                            <a:pt x="10722573" y="1420936"/>
                            <a:pt x="10452528" y="1403084"/>
                            <a:pt x="10311988" y="1423630"/>
                          </a:cubicBezTo>
                          <a:cubicBezTo>
                            <a:pt x="10182334" y="1370769"/>
                            <a:pt x="9660545" y="1454742"/>
                            <a:pt x="9427795" y="1423630"/>
                          </a:cubicBezTo>
                          <a:cubicBezTo>
                            <a:pt x="9181168" y="1406937"/>
                            <a:pt x="9011158" y="1401753"/>
                            <a:pt x="8767950" y="1423630"/>
                          </a:cubicBezTo>
                          <a:cubicBezTo>
                            <a:pt x="8540579" y="1394492"/>
                            <a:pt x="8137165" y="1416211"/>
                            <a:pt x="7995930" y="1423630"/>
                          </a:cubicBezTo>
                          <a:cubicBezTo>
                            <a:pt x="7810906" y="1430514"/>
                            <a:pt x="7685392" y="1411957"/>
                            <a:pt x="7560432" y="1423630"/>
                          </a:cubicBezTo>
                          <a:cubicBezTo>
                            <a:pt x="7388046" y="1433083"/>
                            <a:pt x="6961845" y="1426497"/>
                            <a:pt x="6788413" y="1423630"/>
                          </a:cubicBezTo>
                          <a:cubicBezTo>
                            <a:pt x="6585662" y="1439585"/>
                            <a:pt x="6274095" y="1442806"/>
                            <a:pt x="5904220" y="1423630"/>
                          </a:cubicBezTo>
                          <a:cubicBezTo>
                            <a:pt x="5521981" y="1419483"/>
                            <a:pt x="5662869" y="1450489"/>
                            <a:pt x="5468721" y="1423630"/>
                          </a:cubicBezTo>
                          <a:cubicBezTo>
                            <a:pt x="5264394" y="1384559"/>
                            <a:pt x="5155406" y="1463412"/>
                            <a:pt x="4921050" y="1423630"/>
                          </a:cubicBezTo>
                          <a:cubicBezTo>
                            <a:pt x="4677576" y="1400626"/>
                            <a:pt x="4706270" y="1423002"/>
                            <a:pt x="4485551" y="1423630"/>
                          </a:cubicBezTo>
                          <a:cubicBezTo>
                            <a:pt x="4288002" y="1429434"/>
                            <a:pt x="4123312" y="1414179"/>
                            <a:pt x="3825706" y="1423630"/>
                          </a:cubicBezTo>
                          <a:cubicBezTo>
                            <a:pt x="3512323" y="1388638"/>
                            <a:pt x="3353169" y="1419074"/>
                            <a:pt x="2941513" y="1423630"/>
                          </a:cubicBezTo>
                          <a:cubicBezTo>
                            <a:pt x="2518433" y="1439410"/>
                            <a:pt x="2607627" y="1427103"/>
                            <a:pt x="2506014" y="1423630"/>
                          </a:cubicBezTo>
                          <a:cubicBezTo>
                            <a:pt x="2390167" y="1432355"/>
                            <a:pt x="2134682" y="1405378"/>
                            <a:pt x="1958343" y="1423630"/>
                          </a:cubicBezTo>
                          <a:cubicBezTo>
                            <a:pt x="1806057" y="1392328"/>
                            <a:pt x="1487950" y="1394722"/>
                            <a:pt x="1298497" y="1423630"/>
                          </a:cubicBezTo>
                          <a:cubicBezTo>
                            <a:pt x="1067617" y="1450149"/>
                            <a:pt x="542656" y="1382890"/>
                            <a:pt x="302130" y="1423630"/>
                          </a:cubicBezTo>
                          <a:cubicBezTo>
                            <a:pt x="127398" y="1443428"/>
                            <a:pt x="29493" y="1283373"/>
                            <a:pt x="0" y="1186353"/>
                          </a:cubicBezTo>
                          <a:cubicBezTo>
                            <a:pt x="-11358" y="1092608"/>
                            <a:pt x="2711" y="932810"/>
                            <a:pt x="0" y="721305"/>
                          </a:cubicBezTo>
                          <a:cubicBezTo>
                            <a:pt x="10130" y="493294"/>
                            <a:pt x="-11911" y="461272"/>
                            <a:pt x="0" y="237276"/>
                          </a:cubicBezTo>
                          <a:close/>
                        </a:path>
                        <a:path w="11821636" h="1423630" stroke="0" extrusionOk="0">
                          <a:moveTo>
                            <a:pt x="0" y="237276"/>
                          </a:moveTo>
                          <a:cubicBezTo>
                            <a:pt x="24101" y="111921"/>
                            <a:pt x="127354" y="-22846"/>
                            <a:pt x="302130" y="0"/>
                          </a:cubicBezTo>
                          <a:cubicBezTo>
                            <a:pt x="428462" y="-16402"/>
                            <a:pt x="635900" y="-6305"/>
                            <a:pt x="737628" y="0"/>
                          </a:cubicBezTo>
                          <a:cubicBezTo>
                            <a:pt x="827424" y="15575"/>
                            <a:pt x="1075248" y="16187"/>
                            <a:pt x="1173126" y="0"/>
                          </a:cubicBezTo>
                          <a:cubicBezTo>
                            <a:pt x="1287105" y="-43343"/>
                            <a:pt x="1682819" y="-8430"/>
                            <a:pt x="1945146" y="0"/>
                          </a:cubicBezTo>
                          <a:cubicBezTo>
                            <a:pt x="2219608" y="30956"/>
                            <a:pt x="2602710" y="-5656"/>
                            <a:pt x="2829339" y="0"/>
                          </a:cubicBezTo>
                          <a:cubicBezTo>
                            <a:pt x="3065134" y="18505"/>
                            <a:pt x="3233718" y="-5263"/>
                            <a:pt x="3489184" y="0"/>
                          </a:cubicBezTo>
                          <a:cubicBezTo>
                            <a:pt x="3706467" y="-57173"/>
                            <a:pt x="3899995" y="1060"/>
                            <a:pt x="4036856" y="0"/>
                          </a:cubicBezTo>
                          <a:cubicBezTo>
                            <a:pt x="4201904" y="-14668"/>
                            <a:pt x="4255400" y="10678"/>
                            <a:pt x="4360181" y="0"/>
                          </a:cubicBezTo>
                          <a:cubicBezTo>
                            <a:pt x="4487062" y="42763"/>
                            <a:pt x="4782204" y="25646"/>
                            <a:pt x="5020026" y="0"/>
                          </a:cubicBezTo>
                          <a:cubicBezTo>
                            <a:pt x="5251415" y="-35231"/>
                            <a:pt x="5369462" y="31919"/>
                            <a:pt x="5679872" y="0"/>
                          </a:cubicBezTo>
                          <a:cubicBezTo>
                            <a:pt x="5989179" y="-22092"/>
                            <a:pt x="5913772" y="2209"/>
                            <a:pt x="6115370" y="0"/>
                          </a:cubicBezTo>
                          <a:cubicBezTo>
                            <a:pt x="6330067" y="2497"/>
                            <a:pt x="6281549" y="4764"/>
                            <a:pt x="6438695" y="0"/>
                          </a:cubicBezTo>
                          <a:cubicBezTo>
                            <a:pt x="6599151" y="-3634"/>
                            <a:pt x="6620845" y="-13869"/>
                            <a:pt x="6762019" y="0"/>
                          </a:cubicBezTo>
                          <a:cubicBezTo>
                            <a:pt x="6877864" y="18985"/>
                            <a:pt x="7316934" y="-39524"/>
                            <a:pt x="7646212" y="0"/>
                          </a:cubicBezTo>
                          <a:cubicBezTo>
                            <a:pt x="7926966" y="22870"/>
                            <a:pt x="7959449" y="17321"/>
                            <a:pt x="8193884" y="0"/>
                          </a:cubicBezTo>
                          <a:cubicBezTo>
                            <a:pt x="8429230" y="-27629"/>
                            <a:pt x="8517338" y="6192"/>
                            <a:pt x="8629382" y="0"/>
                          </a:cubicBezTo>
                          <a:cubicBezTo>
                            <a:pt x="8753118" y="10864"/>
                            <a:pt x="9070443" y="-12860"/>
                            <a:pt x="9289228" y="0"/>
                          </a:cubicBezTo>
                          <a:cubicBezTo>
                            <a:pt x="9539182" y="-2472"/>
                            <a:pt x="9596059" y="473"/>
                            <a:pt x="9836900" y="0"/>
                          </a:cubicBezTo>
                          <a:cubicBezTo>
                            <a:pt x="10063583" y="15773"/>
                            <a:pt x="10002137" y="-439"/>
                            <a:pt x="10160224" y="0"/>
                          </a:cubicBezTo>
                          <a:cubicBezTo>
                            <a:pt x="10325999" y="18922"/>
                            <a:pt x="10662938" y="1508"/>
                            <a:pt x="10932243" y="0"/>
                          </a:cubicBezTo>
                          <a:cubicBezTo>
                            <a:pt x="11178937" y="6955"/>
                            <a:pt x="11308337" y="-2724"/>
                            <a:pt x="11519506" y="0"/>
                          </a:cubicBezTo>
                          <a:cubicBezTo>
                            <a:pt x="11666034" y="9140"/>
                            <a:pt x="11820957" y="118559"/>
                            <a:pt x="11821636" y="237276"/>
                          </a:cubicBezTo>
                          <a:cubicBezTo>
                            <a:pt x="11870582" y="332813"/>
                            <a:pt x="11804034" y="576497"/>
                            <a:pt x="11821636" y="702324"/>
                          </a:cubicBezTo>
                          <a:cubicBezTo>
                            <a:pt x="11836431" y="798603"/>
                            <a:pt x="11810291" y="1036058"/>
                            <a:pt x="11821636" y="1186353"/>
                          </a:cubicBezTo>
                          <a:cubicBezTo>
                            <a:pt x="11848420" y="1287623"/>
                            <a:pt x="11653899" y="1415489"/>
                            <a:pt x="11519506" y="1423630"/>
                          </a:cubicBezTo>
                          <a:cubicBezTo>
                            <a:pt x="11361686" y="1440314"/>
                            <a:pt x="11091648" y="1424168"/>
                            <a:pt x="10971834" y="1423630"/>
                          </a:cubicBezTo>
                          <a:cubicBezTo>
                            <a:pt x="10895391" y="1441342"/>
                            <a:pt x="10535303" y="1424112"/>
                            <a:pt x="10199815" y="1423630"/>
                          </a:cubicBezTo>
                          <a:cubicBezTo>
                            <a:pt x="9860329" y="1433344"/>
                            <a:pt x="9933634" y="1442018"/>
                            <a:pt x="9652143" y="1423630"/>
                          </a:cubicBezTo>
                          <a:cubicBezTo>
                            <a:pt x="9414360" y="1417603"/>
                            <a:pt x="9071297" y="1440377"/>
                            <a:pt x="8767950" y="1423630"/>
                          </a:cubicBezTo>
                          <a:cubicBezTo>
                            <a:pt x="8464006" y="1428573"/>
                            <a:pt x="8544766" y="1427599"/>
                            <a:pt x="8444625" y="1423630"/>
                          </a:cubicBezTo>
                          <a:cubicBezTo>
                            <a:pt x="8332482" y="1403482"/>
                            <a:pt x="8167595" y="1418562"/>
                            <a:pt x="8009127" y="1423630"/>
                          </a:cubicBezTo>
                          <a:cubicBezTo>
                            <a:pt x="7848756" y="1394012"/>
                            <a:pt x="7545419" y="1396179"/>
                            <a:pt x="7349282" y="1423630"/>
                          </a:cubicBezTo>
                          <a:cubicBezTo>
                            <a:pt x="7141954" y="1448097"/>
                            <a:pt x="6905672" y="1433850"/>
                            <a:pt x="6801610" y="1423630"/>
                          </a:cubicBezTo>
                          <a:cubicBezTo>
                            <a:pt x="6658997" y="1405256"/>
                            <a:pt x="6522072" y="1441329"/>
                            <a:pt x="6366111" y="1423630"/>
                          </a:cubicBezTo>
                          <a:cubicBezTo>
                            <a:pt x="6230752" y="1436184"/>
                            <a:pt x="5805561" y="1468076"/>
                            <a:pt x="5481918" y="1423630"/>
                          </a:cubicBezTo>
                          <a:cubicBezTo>
                            <a:pt x="5082590" y="1409831"/>
                            <a:pt x="5247052" y="1400908"/>
                            <a:pt x="5158594" y="1423630"/>
                          </a:cubicBezTo>
                          <a:cubicBezTo>
                            <a:pt x="5071809" y="1460042"/>
                            <a:pt x="4887401" y="1407475"/>
                            <a:pt x="4723096" y="1423630"/>
                          </a:cubicBezTo>
                          <a:cubicBezTo>
                            <a:pt x="4572315" y="1426363"/>
                            <a:pt x="4473274" y="1419062"/>
                            <a:pt x="4399771" y="1423630"/>
                          </a:cubicBezTo>
                          <a:cubicBezTo>
                            <a:pt x="4336082" y="1462723"/>
                            <a:pt x="3820555" y="1460715"/>
                            <a:pt x="3627752" y="1423630"/>
                          </a:cubicBezTo>
                          <a:cubicBezTo>
                            <a:pt x="3418266" y="1376778"/>
                            <a:pt x="3167437" y="1447399"/>
                            <a:pt x="2743559" y="1423630"/>
                          </a:cubicBezTo>
                          <a:cubicBezTo>
                            <a:pt x="2334529" y="1442000"/>
                            <a:pt x="2555336" y="1434856"/>
                            <a:pt x="2420235" y="1423630"/>
                          </a:cubicBezTo>
                          <a:cubicBezTo>
                            <a:pt x="2286657" y="1448140"/>
                            <a:pt x="2142245" y="1410710"/>
                            <a:pt x="1984736" y="1423630"/>
                          </a:cubicBezTo>
                          <a:cubicBezTo>
                            <a:pt x="1803536" y="1381260"/>
                            <a:pt x="1525478" y="1354874"/>
                            <a:pt x="1212717" y="1423630"/>
                          </a:cubicBezTo>
                          <a:cubicBezTo>
                            <a:pt x="833330" y="1474843"/>
                            <a:pt x="515541" y="1453095"/>
                            <a:pt x="302130" y="1423630"/>
                          </a:cubicBezTo>
                          <a:cubicBezTo>
                            <a:pt x="142284" y="1398929"/>
                            <a:pt x="20423" y="1306260"/>
                            <a:pt x="0" y="1186353"/>
                          </a:cubicBezTo>
                          <a:cubicBezTo>
                            <a:pt x="9547" y="1045113"/>
                            <a:pt x="22045" y="898744"/>
                            <a:pt x="0" y="692833"/>
                          </a:cubicBezTo>
                          <a:cubicBezTo>
                            <a:pt x="-27965" y="456177"/>
                            <a:pt x="7220" y="428429"/>
                            <a:pt x="0" y="237276"/>
                          </a:cubicBezTo>
                          <a:close/>
                        </a:path>
                        <a:path w="11821636" h="1423630" fill="none" stroke="0" extrusionOk="0">
                          <a:moveTo>
                            <a:pt x="0" y="237276"/>
                          </a:moveTo>
                          <a:cubicBezTo>
                            <a:pt x="30564" y="134364"/>
                            <a:pt x="133395" y="-19534"/>
                            <a:pt x="302130" y="0"/>
                          </a:cubicBezTo>
                          <a:cubicBezTo>
                            <a:pt x="535713" y="-382"/>
                            <a:pt x="720615" y="36763"/>
                            <a:pt x="849802" y="0"/>
                          </a:cubicBezTo>
                          <a:cubicBezTo>
                            <a:pt x="946747" y="-32762"/>
                            <a:pt x="1339402" y="2393"/>
                            <a:pt x="1509648" y="0"/>
                          </a:cubicBezTo>
                          <a:cubicBezTo>
                            <a:pt x="1694744" y="-16873"/>
                            <a:pt x="1732258" y="6291"/>
                            <a:pt x="1832972" y="0"/>
                          </a:cubicBezTo>
                          <a:cubicBezTo>
                            <a:pt x="1938634" y="-18603"/>
                            <a:pt x="2246449" y="29042"/>
                            <a:pt x="2492818" y="0"/>
                          </a:cubicBezTo>
                          <a:cubicBezTo>
                            <a:pt x="2712771" y="36739"/>
                            <a:pt x="2928733" y="-71801"/>
                            <a:pt x="3377011" y="0"/>
                          </a:cubicBezTo>
                          <a:cubicBezTo>
                            <a:pt x="3820421" y="36898"/>
                            <a:pt x="3890509" y="-26306"/>
                            <a:pt x="4036856" y="0"/>
                          </a:cubicBezTo>
                          <a:cubicBezTo>
                            <a:pt x="4196190" y="38200"/>
                            <a:pt x="4571289" y="-2630"/>
                            <a:pt x="4808876" y="0"/>
                          </a:cubicBezTo>
                          <a:cubicBezTo>
                            <a:pt x="5049967" y="-25214"/>
                            <a:pt x="5215024" y="23174"/>
                            <a:pt x="5356548" y="0"/>
                          </a:cubicBezTo>
                          <a:cubicBezTo>
                            <a:pt x="5469472" y="-56342"/>
                            <a:pt x="5868927" y="68913"/>
                            <a:pt x="6128567" y="0"/>
                          </a:cubicBezTo>
                          <a:cubicBezTo>
                            <a:pt x="6363680" y="-16694"/>
                            <a:pt x="6316399" y="-5173"/>
                            <a:pt x="6451891" y="0"/>
                          </a:cubicBezTo>
                          <a:cubicBezTo>
                            <a:pt x="6567793" y="12885"/>
                            <a:pt x="6682359" y="-26507"/>
                            <a:pt x="6775216" y="0"/>
                          </a:cubicBezTo>
                          <a:cubicBezTo>
                            <a:pt x="6843412" y="15501"/>
                            <a:pt x="7349161" y="-36753"/>
                            <a:pt x="7547235" y="0"/>
                          </a:cubicBezTo>
                          <a:cubicBezTo>
                            <a:pt x="7730649" y="13100"/>
                            <a:pt x="7926770" y="29786"/>
                            <a:pt x="8207081" y="0"/>
                          </a:cubicBezTo>
                          <a:cubicBezTo>
                            <a:pt x="8489409" y="-26840"/>
                            <a:pt x="8365708" y="2324"/>
                            <a:pt x="8530405" y="0"/>
                          </a:cubicBezTo>
                          <a:cubicBezTo>
                            <a:pt x="8694721" y="-5259"/>
                            <a:pt x="9133347" y="2184"/>
                            <a:pt x="9302425" y="0"/>
                          </a:cubicBezTo>
                          <a:cubicBezTo>
                            <a:pt x="9499805" y="-2144"/>
                            <a:pt x="9581287" y="-7851"/>
                            <a:pt x="9737923" y="0"/>
                          </a:cubicBezTo>
                          <a:cubicBezTo>
                            <a:pt x="9876795" y="12261"/>
                            <a:pt x="10322980" y="-5851"/>
                            <a:pt x="10622116" y="0"/>
                          </a:cubicBezTo>
                          <a:cubicBezTo>
                            <a:pt x="10888220" y="-6256"/>
                            <a:pt x="10855397" y="8771"/>
                            <a:pt x="10945440" y="0"/>
                          </a:cubicBezTo>
                          <a:cubicBezTo>
                            <a:pt x="11030909" y="13213"/>
                            <a:pt x="11343114" y="-13501"/>
                            <a:pt x="11519506" y="0"/>
                          </a:cubicBezTo>
                          <a:cubicBezTo>
                            <a:pt x="11653220" y="5921"/>
                            <a:pt x="11829312" y="106518"/>
                            <a:pt x="11821636" y="237276"/>
                          </a:cubicBezTo>
                          <a:cubicBezTo>
                            <a:pt x="11843935" y="394228"/>
                            <a:pt x="11792037" y="567483"/>
                            <a:pt x="11821636" y="711815"/>
                          </a:cubicBezTo>
                          <a:cubicBezTo>
                            <a:pt x="11827215" y="869185"/>
                            <a:pt x="11811859" y="948160"/>
                            <a:pt x="11821636" y="1186353"/>
                          </a:cubicBezTo>
                          <a:cubicBezTo>
                            <a:pt x="11788734" y="1327212"/>
                            <a:pt x="11703460" y="1433584"/>
                            <a:pt x="11519506" y="1423630"/>
                          </a:cubicBezTo>
                          <a:cubicBezTo>
                            <a:pt x="11261395" y="1373444"/>
                            <a:pt x="11006311" y="1415426"/>
                            <a:pt x="10859660" y="1423630"/>
                          </a:cubicBezTo>
                          <a:cubicBezTo>
                            <a:pt x="10725121" y="1377272"/>
                            <a:pt x="10482100" y="1425121"/>
                            <a:pt x="10311988" y="1423630"/>
                          </a:cubicBezTo>
                          <a:cubicBezTo>
                            <a:pt x="10133431" y="1416918"/>
                            <a:pt x="9659183" y="1466547"/>
                            <a:pt x="9427795" y="1423630"/>
                          </a:cubicBezTo>
                          <a:cubicBezTo>
                            <a:pt x="9194210" y="1367181"/>
                            <a:pt x="9004148" y="1431296"/>
                            <a:pt x="8767950" y="1423630"/>
                          </a:cubicBezTo>
                          <a:cubicBezTo>
                            <a:pt x="8572453" y="1407471"/>
                            <a:pt x="8155816" y="1405152"/>
                            <a:pt x="7995930" y="1423630"/>
                          </a:cubicBezTo>
                          <a:cubicBezTo>
                            <a:pt x="7831818" y="1429075"/>
                            <a:pt x="7708596" y="1434048"/>
                            <a:pt x="7560432" y="1423630"/>
                          </a:cubicBezTo>
                          <a:cubicBezTo>
                            <a:pt x="7439322" y="1393272"/>
                            <a:pt x="6952894" y="1388813"/>
                            <a:pt x="6788413" y="1423630"/>
                          </a:cubicBezTo>
                          <a:cubicBezTo>
                            <a:pt x="6657975" y="1498656"/>
                            <a:pt x="6224765" y="1412680"/>
                            <a:pt x="5904220" y="1423630"/>
                          </a:cubicBezTo>
                          <a:cubicBezTo>
                            <a:pt x="5545961" y="1409903"/>
                            <a:pt x="5669280" y="1423519"/>
                            <a:pt x="5468721" y="1423630"/>
                          </a:cubicBezTo>
                          <a:cubicBezTo>
                            <a:pt x="5257937" y="1395700"/>
                            <a:pt x="5173106" y="1446687"/>
                            <a:pt x="4921050" y="1423630"/>
                          </a:cubicBezTo>
                          <a:cubicBezTo>
                            <a:pt x="4676194" y="1408861"/>
                            <a:pt x="4699038" y="1429258"/>
                            <a:pt x="4485551" y="1423630"/>
                          </a:cubicBezTo>
                          <a:cubicBezTo>
                            <a:pt x="4262553" y="1422274"/>
                            <a:pt x="4127957" y="1452703"/>
                            <a:pt x="3825706" y="1423630"/>
                          </a:cubicBezTo>
                          <a:cubicBezTo>
                            <a:pt x="3498742" y="1406848"/>
                            <a:pt x="3350202" y="1386518"/>
                            <a:pt x="2941513" y="1423630"/>
                          </a:cubicBezTo>
                          <a:cubicBezTo>
                            <a:pt x="2526815" y="1454372"/>
                            <a:pt x="2615453" y="1416624"/>
                            <a:pt x="2506014" y="1423630"/>
                          </a:cubicBezTo>
                          <a:cubicBezTo>
                            <a:pt x="2395062" y="1423534"/>
                            <a:pt x="2135687" y="1422117"/>
                            <a:pt x="1958343" y="1423630"/>
                          </a:cubicBezTo>
                          <a:cubicBezTo>
                            <a:pt x="1786278" y="1405379"/>
                            <a:pt x="1454873" y="1421325"/>
                            <a:pt x="1298497" y="1423630"/>
                          </a:cubicBezTo>
                          <a:cubicBezTo>
                            <a:pt x="1124247" y="1446581"/>
                            <a:pt x="576586" y="1369584"/>
                            <a:pt x="302130" y="1423630"/>
                          </a:cubicBezTo>
                          <a:cubicBezTo>
                            <a:pt x="133200" y="1433394"/>
                            <a:pt x="37936" y="1302544"/>
                            <a:pt x="0" y="1186353"/>
                          </a:cubicBezTo>
                          <a:cubicBezTo>
                            <a:pt x="-8592" y="1081824"/>
                            <a:pt x="-21493" y="980725"/>
                            <a:pt x="0" y="721305"/>
                          </a:cubicBezTo>
                          <a:cubicBezTo>
                            <a:pt x="18565" y="497194"/>
                            <a:pt x="-8806" y="470746"/>
                            <a:pt x="0" y="237276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194A0CC3-2A99-15C5-958E-1BAC2D628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F686DCE-1628-5A37-28F1-9CA28291A0F6}"/>
                </a:ext>
              </a:extLst>
            </p:cNvPr>
            <p:cNvSpPr txBox="1"/>
            <p:nvPr/>
          </p:nvSpPr>
          <p:spPr>
            <a:xfrm>
              <a:off x="3737159" y="228408"/>
              <a:ext cx="58117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Chủ động chào </a:t>
              </a:r>
              <a:r>
                <a:rPr lang="en-US" sz="3700" b="1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khi gặp một bạn mới đến trường.</a:t>
              </a:r>
              <a:endParaRPr lang="en-US" sz="37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AE47ABF-F106-7A4A-71E0-3A8B7505182B}"/>
              </a:ext>
            </a:extLst>
          </p:cNvPr>
          <p:cNvGrpSpPr/>
          <p:nvPr/>
        </p:nvGrpSpPr>
        <p:grpSpPr>
          <a:xfrm>
            <a:off x="355140" y="2087351"/>
            <a:ext cx="3382019" cy="2337604"/>
            <a:chOff x="533682" y="2103283"/>
            <a:chExt cx="5057775" cy="3732931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CEA08884-9EF7-BC4C-5862-552954B2665B}"/>
                </a:ext>
              </a:extLst>
            </p:cNvPr>
            <p:cNvSpPr/>
            <p:nvPr/>
          </p:nvSpPr>
          <p:spPr>
            <a:xfrm>
              <a:off x="533682" y="2103283"/>
              <a:ext cx="5057775" cy="3732931"/>
            </a:xfrm>
            <a:custGeom>
              <a:avLst/>
              <a:gdLst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7775" h="3732931" fill="none" extrusionOk="0">
                  <a:moveTo>
                    <a:pt x="0" y="622166"/>
                  </a:moveTo>
                  <a:cubicBezTo>
                    <a:pt x="-34949" y="347846"/>
                    <a:pt x="389101" y="26736"/>
                    <a:pt x="622167" y="0"/>
                  </a:cubicBezTo>
                  <a:cubicBezTo>
                    <a:pt x="1129253" y="10882"/>
                    <a:pt x="3533912" y="-115061"/>
                    <a:pt x="4435606" y="0"/>
                  </a:cubicBezTo>
                  <a:cubicBezTo>
                    <a:pt x="4861555" y="-30323"/>
                    <a:pt x="5101084" y="200445"/>
                    <a:pt x="5057775" y="622166"/>
                  </a:cubicBezTo>
                  <a:cubicBezTo>
                    <a:pt x="5465397" y="865444"/>
                    <a:pt x="4817440" y="2087107"/>
                    <a:pt x="5057775" y="3110762"/>
                  </a:cubicBezTo>
                  <a:cubicBezTo>
                    <a:pt x="5175480" y="3485353"/>
                    <a:pt x="4887868" y="3770293"/>
                    <a:pt x="4435606" y="3732931"/>
                  </a:cubicBezTo>
                  <a:cubicBezTo>
                    <a:pt x="3292143" y="3923102"/>
                    <a:pt x="1315821" y="3699542"/>
                    <a:pt x="622167" y="3732931"/>
                  </a:cubicBezTo>
                  <a:cubicBezTo>
                    <a:pt x="212784" y="3690108"/>
                    <a:pt x="61179" y="3448004"/>
                    <a:pt x="0" y="3110762"/>
                  </a:cubicBezTo>
                  <a:cubicBezTo>
                    <a:pt x="-70503" y="2307878"/>
                    <a:pt x="-13127" y="1840353"/>
                    <a:pt x="0" y="622166"/>
                  </a:cubicBezTo>
                  <a:close/>
                </a:path>
                <a:path w="5057775" h="3732931" stroke="0" extrusionOk="0">
                  <a:moveTo>
                    <a:pt x="0" y="622166"/>
                  </a:moveTo>
                  <a:cubicBezTo>
                    <a:pt x="-15150" y="200315"/>
                    <a:pt x="261535" y="39101"/>
                    <a:pt x="622167" y="0"/>
                  </a:cubicBezTo>
                  <a:cubicBezTo>
                    <a:pt x="1608822" y="-312816"/>
                    <a:pt x="3485642" y="88008"/>
                    <a:pt x="4435606" y="0"/>
                  </a:cubicBezTo>
                  <a:cubicBezTo>
                    <a:pt x="4776002" y="-51946"/>
                    <a:pt x="5067295" y="253705"/>
                    <a:pt x="5057775" y="622166"/>
                  </a:cubicBezTo>
                  <a:cubicBezTo>
                    <a:pt x="4860323" y="1472187"/>
                    <a:pt x="5246417" y="1993990"/>
                    <a:pt x="5057775" y="3110762"/>
                  </a:cubicBezTo>
                  <a:cubicBezTo>
                    <a:pt x="5067915" y="3550187"/>
                    <a:pt x="4801067" y="3772859"/>
                    <a:pt x="4435606" y="3732931"/>
                  </a:cubicBezTo>
                  <a:cubicBezTo>
                    <a:pt x="3891728" y="3812173"/>
                    <a:pt x="929195" y="3581455"/>
                    <a:pt x="622167" y="3732931"/>
                  </a:cubicBezTo>
                  <a:cubicBezTo>
                    <a:pt x="339304" y="3776724"/>
                    <a:pt x="87408" y="3497238"/>
                    <a:pt x="0" y="3110762"/>
                  </a:cubicBezTo>
                  <a:cubicBezTo>
                    <a:pt x="-330153" y="2754848"/>
                    <a:pt x="-189564" y="1371249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42072" y="248068"/>
                    <a:pt x="337557" y="64902"/>
                    <a:pt x="622167" y="0"/>
                  </a:cubicBezTo>
                  <a:cubicBezTo>
                    <a:pt x="1353830" y="-33900"/>
                    <a:pt x="3320730" y="251636"/>
                    <a:pt x="4435606" y="0"/>
                  </a:cubicBezTo>
                  <a:cubicBezTo>
                    <a:pt x="4833247" y="-13500"/>
                    <a:pt x="5079192" y="276530"/>
                    <a:pt x="5057775" y="622166"/>
                  </a:cubicBezTo>
                  <a:cubicBezTo>
                    <a:pt x="4945418" y="864680"/>
                    <a:pt x="4848852" y="1800123"/>
                    <a:pt x="5057775" y="3110762"/>
                  </a:cubicBezTo>
                  <a:cubicBezTo>
                    <a:pt x="5084241" y="3526993"/>
                    <a:pt x="4815383" y="3745059"/>
                    <a:pt x="4435606" y="3732931"/>
                  </a:cubicBezTo>
                  <a:cubicBezTo>
                    <a:pt x="3396412" y="3696502"/>
                    <a:pt x="1234082" y="3665647"/>
                    <a:pt x="622167" y="3732931"/>
                  </a:cubicBezTo>
                  <a:cubicBezTo>
                    <a:pt x="239147" y="3759086"/>
                    <a:pt x="-35832" y="3432298"/>
                    <a:pt x="0" y="3110762"/>
                  </a:cubicBezTo>
                  <a:cubicBezTo>
                    <a:pt x="-14006" y="2326932"/>
                    <a:pt x="152997" y="1708648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25639" y="324244"/>
                    <a:pt x="366320" y="61167"/>
                    <a:pt x="622167" y="0"/>
                  </a:cubicBezTo>
                  <a:cubicBezTo>
                    <a:pt x="1236399" y="14010"/>
                    <a:pt x="3439476" y="65127"/>
                    <a:pt x="4435606" y="0"/>
                  </a:cubicBezTo>
                  <a:cubicBezTo>
                    <a:pt x="4832776" y="-85388"/>
                    <a:pt x="5068588" y="271576"/>
                    <a:pt x="5057775" y="622166"/>
                  </a:cubicBezTo>
                  <a:cubicBezTo>
                    <a:pt x="5204051" y="844929"/>
                    <a:pt x="4819076" y="1795652"/>
                    <a:pt x="5057775" y="3110762"/>
                  </a:cubicBezTo>
                  <a:cubicBezTo>
                    <a:pt x="5127948" y="3499703"/>
                    <a:pt x="4855186" y="3747409"/>
                    <a:pt x="4435606" y="3732931"/>
                  </a:cubicBezTo>
                  <a:cubicBezTo>
                    <a:pt x="3367964" y="3776936"/>
                    <a:pt x="1381072" y="3658551"/>
                    <a:pt x="622167" y="3732931"/>
                  </a:cubicBezTo>
                  <a:cubicBezTo>
                    <a:pt x="258473" y="3753964"/>
                    <a:pt x="44107" y="3466157"/>
                    <a:pt x="0" y="3110762"/>
                  </a:cubicBezTo>
                  <a:cubicBezTo>
                    <a:pt x="25115" y="2287112"/>
                    <a:pt x="56039" y="1778475"/>
                    <a:pt x="0" y="6221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xmlns="" sd="1527846543">
                    <a:custGeom>
                      <a:avLst/>
                      <a:gdLst>
                        <a:gd name="connsiteX0" fmla="*/ 0 w 3382019"/>
                        <a:gd name="connsiteY0" fmla="*/ 389608 h 2337604"/>
                        <a:gd name="connsiteX1" fmla="*/ 416029 w 3382019"/>
                        <a:gd name="connsiteY1" fmla="*/ 0 h 2337604"/>
                        <a:gd name="connsiteX2" fmla="*/ 2965989 w 3382019"/>
                        <a:gd name="connsiteY2" fmla="*/ 0 h 2337604"/>
                        <a:gd name="connsiteX3" fmla="*/ 3382019 w 3382019"/>
                        <a:gd name="connsiteY3" fmla="*/ 389608 h 2337604"/>
                        <a:gd name="connsiteX4" fmla="*/ 3382019 w 3382019"/>
                        <a:gd name="connsiteY4" fmla="*/ 1947995 h 2337604"/>
                        <a:gd name="connsiteX5" fmla="*/ 2965989 w 3382019"/>
                        <a:gd name="connsiteY5" fmla="*/ 2337604 h 2337604"/>
                        <a:gd name="connsiteX6" fmla="*/ 416029 w 3382019"/>
                        <a:gd name="connsiteY6" fmla="*/ 2337604 h 2337604"/>
                        <a:gd name="connsiteX7" fmla="*/ 0 w 3382019"/>
                        <a:gd name="connsiteY7" fmla="*/ 1947995 h 2337604"/>
                        <a:gd name="connsiteX8" fmla="*/ 0 w 3382019"/>
                        <a:gd name="connsiteY8" fmla="*/ 389608 h 2337604"/>
                        <a:gd name="connsiteX0" fmla="*/ 0 w 3382019"/>
                        <a:gd name="connsiteY0" fmla="*/ 389608 h 2337604"/>
                        <a:gd name="connsiteX1" fmla="*/ 416029 w 3382019"/>
                        <a:gd name="connsiteY1" fmla="*/ 0 h 2337604"/>
                        <a:gd name="connsiteX2" fmla="*/ 2965989 w 3382019"/>
                        <a:gd name="connsiteY2" fmla="*/ 0 h 2337604"/>
                        <a:gd name="connsiteX3" fmla="*/ 3382019 w 3382019"/>
                        <a:gd name="connsiteY3" fmla="*/ 389608 h 2337604"/>
                        <a:gd name="connsiteX4" fmla="*/ 3382019 w 3382019"/>
                        <a:gd name="connsiteY4" fmla="*/ 1947995 h 2337604"/>
                        <a:gd name="connsiteX5" fmla="*/ 2965989 w 3382019"/>
                        <a:gd name="connsiteY5" fmla="*/ 2337604 h 2337604"/>
                        <a:gd name="connsiteX6" fmla="*/ 416029 w 3382019"/>
                        <a:gd name="connsiteY6" fmla="*/ 2337604 h 2337604"/>
                        <a:gd name="connsiteX7" fmla="*/ 0 w 3382019"/>
                        <a:gd name="connsiteY7" fmla="*/ 1947995 h 2337604"/>
                        <a:gd name="connsiteX8" fmla="*/ 0 w 3382019"/>
                        <a:gd name="connsiteY8" fmla="*/ 389608 h 2337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382019" h="2337604" fill="none" extrusionOk="0">
                          <a:moveTo>
                            <a:pt x="0" y="389608"/>
                          </a:moveTo>
                          <a:cubicBezTo>
                            <a:pt x="-19524" y="210895"/>
                            <a:pt x="241034" y="12452"/>
                            <a:pt x="416029" y="0"/>
                          </a:cubicBezTo>
                          <a:cubicBezTo>
                            <a:pt x="865339" y="-23188"/>
                            <a:pt x="2345201" y="16449"/>
                            <a:pt x="2965989" y="0"/>
                          </a:cubicBezTo>
                          <a:cubicBezTo>
                            <a:pt x="3239998" y="-15308"/>
                            <a:pt x="3405288" y="134779"/>
                            <a:pt x="3382019" y="389608"/>
                          </a:cubicBezTo>
                          <a:cubicBezTo>
                            <a:pt x="3545943" y="550939"/>
                            <a:pt x="3307969" y="1240282"/>
                            <a:pt x="3382019" y="1947995"/>
                          </a:cubicBezTo>
                          <a:cubicBezTo>
                            <a:pt x="3423986" y="2173769"/>
                            <a:pt x="3238839" y="2351741"/>
                            <a:pt x="2965989" y="2337604"/>
                          </a:cubicBezTo>
                          <a:cubicBezTo>
                            <a:pt x="2224438" y="2442401"/>
                            <a:pt x="862462" y="2323243"/>
                            <a:pt x="416029" y="2337604"/>
                          </a:cubicBezTo>
                          <a:cubicBezTo>
                            <a:pt x="168239" y="2326360"/>
                            <a:pt x="9156" y="2162263"/>
                            <a:pt x="0" y="1947995"/>
                          </a:cubicBezTo>
                          <a:cubicBezTo>
                            <a:pt x="-39459" y="1463593"/>
                            <a:pt x="20376" y="1094496"/>
                            <a:pt x="0" y="389608"/>
                          </a:cubicBezTo>
                          <a:close/>
                        </a:path>
                        <a:path w="3382019" h="2337604" stroke="0" extrusionOk="0">
                          <a:moveTo>
                            <a:pt x="0" y="389608"/>
                          </a:moveTo>
                          <a:cubicBezTo>
                            <a:pt x="6293" y="137136"/>
                            <a:pt x="178077" y="26692"/>
                            <a:pt x="416029" y="0"/>
                          </a:cubicBezTo>
                          <a:cubicBezTo>
                            <a:pt x="1103852" y="-106953"/>
                            <a:pt x="2371236" y="66104"/>
                            <a:pt x="2965989" y="0"/>
                          </a:cubicBezTo>
                          <a:cubicBezTo>
                            <a:pt x="3189084" y="-36711"/>
                            <a:pt x="3379977" y="177898"/>
                            <a:pt x="3382019" y="389608"/>
                          </a:cubicBezTo>
                          <a:cubicBezTo>
                            <a:pt x="3293191" y="948212"/>
                            <a:pt x="3484896" y="1325716"/>
                            <a:pt x="3382019" y="1947995"/>
                          </a:cubicBezTo>
                          <a:cubicBezTo>
                            <a:pt x="3389332" y="2213318"/>
                            <a:pt x="3210235" y="2351847"/>
                            <a:pt x="2965989" y="2337604"/>
                          </a:cubicBezTo>
                          <a:cubicBezTo>
                            <a:pt x="2639000" y="2398968"/>
                            <a:pt x="656227" y="2259081"/>
                            <a:pt x="416029" y="2337604"/>
                          </a:cubicBezTo>
                          <a:cubicBezTo>
                            <a:pt x="209331" y="2357412"/>
                            <a:pt x="45778" y="2182688"/>
                            <a:pt x="0" y="1947995"/>
                          </a:cubicBezTo>
                          <a:cubicBezTo>
                            <a:pt x="-150960" y="1722698"/>
                            <a:pt x="-65294" y="874289"/>
                            <a:pt x="0" y="389608"/>
                          </a:cubicBezTo>
                          <a:close/>
                        </a:path>
                        <a:path w="3382019" h="2337604" fill="none" stroke="0" extrusionOk="0">
                          <a:moveTo>
                            <a:pt x="0" y="389608"/>
                          </a:moveTo>
                          <a:cubicBezTo>
                            <a:pt x="-3978" y="172843"/>
                            <a:pt x="233233" y="38042"/>
                            <a:pt x="416029" y="0"/>
                          </a:cubicBezTo>
                          <a:cubicBezTo>
                            <a:pt x="897722" y="3939"/>
                            <a:pt x="2244285" y="121241"/>
                            <a:pt x="2965989" y="0"/>
                          </a:cubicBezTo>
                          <a:cubicBezTo>
                            <a:pt x="3228009" y="-16751"/>
                            <a:pt x="3378679" y="187295"/>
                            <a:pt x="3382019" y="389608"/>
                          </a:cubicBezTo>
                          <a:cubicBezTo>
                            <a:pt x="3325816" y="516010"/>
                            <a:pt x="3251651" y="1138124"/>
                            <a:pt x="3382019" y="1947995"/>
                          </a:cubicBezTo>
                          <a:cubicBezTo>
                            <a:pt x="3396961" y="2190984"/>
                            <a:pt x="3220883" y="2332910"/>
                            <a:pt x="2965989" y="2337604"/>
                          </a:cubicBezTo>
                          <a:cubicBezTo>
                            <a:pt x="2293139" y="2377088"/>
                            <a:pt x="892685" y="2304239"/>
                            <a:pt x="416029" y="2337604"/>
                          </a:cubicBezTo>
                          <a:cubicBezTo>
                            <a:pt x="180014" y="2339957"/>
                            <a:pt x="18142" y="2167557"/>
                            <a:pt x="0" y="1947995"/>
                          </a:cubicBezTo>
                          <a:cubicBezTo>
                            <a:pt x="5434" y="1444772"/>
                            <a:pt x="108281" y="1071115"/>
                            <a:pt x="0" y="38960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7F3B3A3-CBF6-92D9-2501-A0B9C8D50CFF}"/>
                </a:ext>
              </a:extLst>
            </p:cNvPr>
            <p:cNvSpPr txBox="1"/>
            <p:nvPr/>
          </p:nvSpPr>
          <p:spPr>
            <a:xfrm>
              <a:off x="1108315" y="2909385"/>
              <a:ext cx="4311031" cy="2120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A0AD6321-D269-C517-E5DD-D4E157548A42}"/>
              </a:ext>
            </a:extLst>
          </p:cNvPr>
          <p:cNvGrpSpPr/>
          <p:nvPr/>
        </p:nvGrpSpPr>
        <p:grpSpPr>
          <a:xfrm>
            <a:off x="3511568" y="2910763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F0CF5C3-2B6F-A96B-1569-16D9CD2EF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D9918338-F3B3-C1D6-F55C-6185C6E2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108D13C-88BE-7292-E1A8-8DCE46F87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6C95BB8-CBAA-9152-F4E1-E7ECC9872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298350" y="4491089"/>
            <a:ext cx="1390092" cy="14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4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2266 -0.04723 C 0.02735 -0.05787 0.03451 -0.06343 0.04193 -0.06343 C 0.0504 -0.06343 0.0573 -0.05787 0.06198 -0.04723 L 0.08477 2.96296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1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7338 L 0.08633 -0.06389 C 0.10429 -0.06157 0.13138 -0.06041 0.16002 -0.06041 C 0.19219 -0.06041 0.2181 -0.06157 0.23607 -0.06389 L 0.32291 -0.0733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2 -0.04607 0.0362 -0.04607 C 0.05768 -0.04607 0.06458 -0.02801 0.07188 -0.00903 C 0.08151 0.01203 0.08867 0.03287 0.11237 0.03287 C 0.13385 0.03287 0.14076 0.01203 0.15039 -0.00903 C 0.15508 -0.02801 0.16458 -0.04607 0.18594 -0.04607 C 0.20482 -0.04607 0.21445 -0.02801 0.22148 -0.00903 C 0.22878 0.01203 0.23841 0.03287 0.25951 0.03287 C 0.28086 0.03287 0.29779 -0.00903 0.29779 -0.0088 C 0.30482 -0.02801 0.31185 -0.04607 0.33333 -0.04607 C 0.35469 -0.04607 0.36172 -0.02801 0.36888 -0.00903 C 0.37865 0.01203 0.38555 0.03287 0.40951 0.03287 C 0.43086 0.03287 0.43789 0.01203 0.44518 -0.00903 C 0.45469 -0.02801 0.46185 -0.04607 0.4832 -0.04607 C 0.50208 -0.04607 0.51172 -0.02801 0.51875 -0.00903 C 0.52591 0.01203 0.53568 0.03287 0.5569 0.03287 C 0.57826 0.03287 0.58555 0.01203 0.59518 -0.00903 " pathEditMode="relative" rAng="0" ptsTypes="AAAAAAAAAAAAAAA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1256CA2-3552-3032-A0CF-4C9CA979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/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F83C8034-8BA0-6027-9192-376B492D4208}"/>
              </a:ext>
            </a:extLst>
          </p:cNvPr>
          <p:cNvGrpSpPr/>
          <p:nvPr/>
        </p:nvGrpSpPr>
        <p:grpSpPr>
          <a:xfrm>
            <a:off x="-70641" y="-340250"/>
            <a:ext cx="12129291" cy="1482558"/>
            <a:chOff x="-70641" y="-340250"/>
            <a:chExt cx="12129291" cy="1482558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11943AE1-753E-8E22-96BD-2970075468A6}"/>
                </a:ext>
              </a:extLst>
            </p:cNvPr>
            <p:cNvSpPr/>
            <p:nvPr/>
          </p:nvSpPr>
          <p:spPr>
            <a:xfrm>
              <a:off x="237014" y="158930"/>
              <a:ext cx="11821636" cy="878738"/>
            </a:xfrm>
            <a:custGeom>
              <a:avLst/>
              <a:gdLst>
                <a:gd name="connsiteX0" fmla="*/ 0 w 11821636"/>
                <a:gd name="connsiteY0" fmla="*/ 146459 h 878738"/>
                <a:gd name="connsiteX1" fmla="*/ 302130 w 11821636"/>
                <a:gd name="connsiteY1" fmla="*/ 0 h 878738"/>
                <a:gd name="connsiteX2" fmla="*/ 849802 w 11821636"/>
                <a:gd name="connsiteY2" fmla="*/ 0 h 878738"/>
                <a:gd name="connsiteX3" fmla="*/ 1509648 w 11821636"/>
                <a:gd name="connsiteY3" fmla="*/ 0 h 878738"/>
                <a:gd name="connsiteX4" fmla="*/ 1832972 w 11821636"/>
                <a:gd name="connsiteY4" fmla="*/ 0 h 878738"/>
                <a:gd name="connsiteX5" fmla="*/ 2492818 w 11821636"/>
                <a:gd name="connsiteY5" fmla="*/ 0 h 878738"/>
                <a:gd name="connsiteX6" fmla="*/ 3377011 w 11821636"/>
                <a:gd name="connsiteY6" fmla="*/ 0 h 878738"/>
                <a:gd name="connsiteX7" fmla="*/ 4036856 w 11821636"/>
                <a:gd name="connsiteY7" fmla="*/ 0 h 878738"/>
                <a:gd name="connsiteX8" fmla="*/ 4808876 w 11821636"/>
                <a:gd name="connsiteY8" fmla="*/ 0 h 878738"/>
                <a:gd name="connsiteX9" fmla="*/ 5356548 w 11821636"/>
                <a:gd name="connsiteY9" fmla="*/ 0 h 878738"/>
                <a:gd name="connsiteX10" fmla="*/ 6128567 w 11821636"/>
                <a:gd name="connsiteY10" fmla="*/ 0 h 878738"/>
                <a:gd name="connsiteX11" fmla="*/ 6451891 w 11821636"/>
                <a:gd name="connsiteY11" fmla="*/ 0 h 878738"/>
                <a:gd name="connsiteX12" fmla="*/ 6775216 w 11821636"/>
                <a:gd name="connsiteY12" fmla="*/ 0 h 878738"/>
                <a:gd name="connsiteX13" fmla="*/ 7547235 w 11821636"/>
                <a:gd name="connsiteY13" fmla="*/ 0 h 878738"/>
                <a:gd name="connsiteX14" fmla="*/ 8207081 w 11821636"/>
                <a:gd name="connsiteY14" fmla="*/ 0 h 878738"/>
                <a:gd name="connsiteX15" fmla="*/ 8530405 w 11821636"/>
                <a:gd name="connsiteY15" fmla="*/ 0 h 878738"/>
                <a:gd name="connsiteX16" fmla="*/ 9302425 w 11821636"/>
                <a:gd name="connsiteY16" fmla="*/ 0 h 878738"/>
                <a:gd name="connsiteX17" fmla="*/ 9737923 w 11821636"/>
                <a:gd name="connsiteY17" fmla="*/ 0 h 878738"/>
                <a:gd name="connsiteX18" fmla="*/ 10197703 w 11821636"/>
                <a:gd name="connsiteY18" fmla="*/ 0 h 878738"/>
                <a:gd name="connsiteX19" fmla="*/ 10622116 w 11821636"/>
                <a:gd name="connsiteY19" fmla="*/ 0 h 878738"/>
                <a:gd name="connsiteX20" fmla="*/ 10945440 w 11821636"/>
                <a:gd name="connsiteY20" fmla="*/ 0 h 878738"/>
                <a:gd name="connsiteX21" fmla="*/ 11519506 w 11821636"/>
                <a:gd name="connsiteY21" fmla="*/ 0 h 878738"/>
                <a:gd name="connsiteX22" fmla="*/ 11821636 w 11821636"/>
                <a:gd name="connsiteY22" fmla="*/ 146459 h 878738"/>
                <a:gd name="connsiteX23" fmla="*/ 11821636 w 11821636"/>
                <a:gd name="connsiteY23" fmla="*/ 439369 h 878738"/>
                <a:gd name="connsiteX24" fmla="*/ 11821636 w 11821636"/>
                <a:gd name="connsiteY24" fmla="*/ 732278 h 878738"/>
                <a:gd name="connsiteX25" fmla="*/ 11519506 w 11821636"/>
                <a:gd name="connsiteY25" fmla="*/ 878738 h 878738"/>
                <a:gd name="connsiteX26" fmla="*/ 10859660 w 11821636"/>
                <a:gd name="connsiteY26" fmla="*/ 878738 h 878738"/>
                <a:gd name="connsiteX27" fmla="*/ 10311988 w 11821636"/>
                <a:gd name="connsiteY27" fmla="*/ 878738 h 878738"/>
                <a:gd name="connsiteX28" fmla="*/ 9427795 w 11821636"/>
                <a:gd name="connsiteY28" fmla="*/ 878738 h 878738"/>
                <a:gd name="connsiteX29" fmla="*/ 8767950 w 11821636"/>
                <a:gd name="connsiteY29" fmla="*/ 878738 h 878738"/>
                <a:gd name="connsiteX30" fmla="*/ 7995930 w 11821636"/>
                <a:gd name="connsiteY30" fmla="*/ 878738 h 878738"/>
                <a:gd name="connsiteX31" fmla="*/ 7560432 w 11821636"/>
                <a:gd name="connsiteY31" fmla="*/ 878738 h 878738"/>
                <a:gd name="connsiteX32" fmla="*/ 6788413 w 11821636"/>
                <a:gd name="connsiteY32" fmla="*/ 878738 h 878738"/>
                <a:gd name="connsiteX33" fmla="*/ 5904220 w 11821636"/>
                <a:gd name="connsiteY33" fmla="*/ 878738 h 878738"/>
                <a:gd name="connsiteX34" fmla="*/ 5468721 w 11821636"/>
                <a:gd name="connsiteY34" fmla="*/ 878738 h 878738"/>
                <a:gd name="connsiteX35" fmla="*/ 4921050 w 11821636"/>
                <a:gd name="connsiteY35" fmla="*/ 878738 h 878738"/>
                <a:gd name="connsiteX36" fmla="*/ 4485551 w 11821636"/>
                <a:gd name="connsiteY36" fmla="*/ 878738 h 878738"/>
                <a:gd name="connsiteX37" fmla="*/ 3825706 w 11821636"/>
                <a:gd name="connsiteY37" fmla="*/ 878738 h 878738"/>
                <a:gd name="connsiteX38" fmla="*/ 2941513 w 11821636"/>
                <a:gd name="connsiteY38" fmla="*/ 878738 h 878738"/>
                <a:gd name="connsiteX39" fmla="*/ 2506014 w 11821636"/>
                <a:gd name="connsiteY39" fmla="*/ 878738 h 878738"/>
                <a:gd name="connsiteX40" fmla="*/ 1958343 w 11821636"/>
                <a:gd name="connsiteY40" fmla="*/ 878738 h 878738"/>
                <a:gd name="connsiteX41" fmla="*/ 1298497 w 11821636"/>
                <a:gd name="connsiteY41" fmla="*/ 878738 h 878738"/>
                <a:gd name="connsiteX42" fmla="*/ 302130 w 11821636"/>
                <a:gd name="connsiteY42" fmla="*/ 878738 h 878738"/>
                <a:gd name="connsiteX43" fmla="*/ 0 w 11821636"/>
                <a:gd name="connsiteY43" fmla="*/ 732278 h 878738"/>
                <a:gd name="connsiteX44" fmla="*/ 0 w 11821636"/>
                <a:gd name="connsiteY44" fmla="*/ 445227 h 878738"/>
                <a:gd name="connsiteX45" fmla="*/ 0 w 11821636"/>
                <a:gd name="connsiteY45" fmla="*/ 146459 h 878738"/>
                <a:gd name="connsiteX0" fmla="*/ 0 w 11821636"/>
                <a:gd name="connsiteY0" fmla="*/ 146459 h 878738"/>
                <a:gd name="connsiteX1" fmla="*/ 302130 w 11821636"/>
                <a:gd name="connsiteY1" fmla="*/ 0 h 878738"/>
                <a:gd name="connsiteX2" fmla="*/ 737628 w 11821636"/>
                <a:gd name="connsiteY2" fmla="*/ 0 h 878738"/>
                <a:gd name="connsiteX3" fmla="*/ 1173126 w 11821636"/>
                <a:gd name="connsiteY3" fmla="*/ 0 h 878738"/>
                <a:gd name="connsiteX4" fmla="*/ 1945146 w 11821636"/>
                <a:gd name="connsiteY4" fmla="*/ 0 h 878738"/>
                <a:gd name="connsiteX5" fmla="*/ 2829339 w 11821636"/>
                <a:gd name="connsiteY5" fmla="*/ 0 h 878738"/>
                <a:gd name="connsiteX6" fmla="*/ 3489184 w 11821636"/>
                <a:gd name="connsiteY6" fmla="*/ 0 h 878738"/>
                <a:gd name="connsiteX7" fmla="*/ 4036856 w 11821636"/>
                <a:gd name="connsiteY7" fmla="*/ 0 h 878738"/>
                <a:gd name="connsiteX8" fmla="*/ 4360181 w 11821636"/>
                <a:gd name="connsiteY8" fmla="*/ 0 h 878738"/>
                <a:gd name="connsiteX9" fmla="*/ 5020026 w 11821636"/>
                <a:gd name="connsiteY9" fmla="*/ 0 h 878738"/>
                <a:gd name="connsiteX10" fmla="*/ 5679872 w 11821636"/>
                <a:gd name="connsiteY10" fmla="*/ 0 h 878738"/>
                <a:gd name="connsiteX11" fmla="*/ 6115370 w 11821636"/>
                <a:gd name="connsiteY11" fmla="*/ 0 h 878738"/>
                <a:gd name="connsiteX12" fmla="*/ 6438695 w 11821636"/>
                <a:gd name="connsiteY12" fmla="*/ 0 h 878738"/>
                <a:gd name="connsiteX13" fmla="*/ 6762019 w 11821636"/>
                <a:gd name="connsiteY13" fmla="*/ 0 h 878738"/>
                <a:gd name="connsiteX14" fmla="*/ 7646212 w 11821636"/>
                <a:gd name="connsiteY14" fmla="*/ 0 h 878738"/>
                <a:gd name="connsiteX15" fmla="*/ 8193884 w 11821636"/>
                <a:gd name="connsiteY15" fmla="*/ 0 h 878738"/>
                <a:gd name="connsiteX16" fmla="*/ 8629382 w 11821636"/>
                <a:gd name="connsiteY16" fmla="*/ 0 h 878738"/>
                <a:gd name="connsiteX17" fmla="*/ 9289228 w 11821636"/>
                <a:gd name="connsiteY17" fmla="*/ 0 h 878738"/>
                <a:gd name="connsiteX18" fmla="*/ 9836900 w 11821636"/>
                <a:gd name="connsiteY18" fmla="*/ 0 h 878738"/>
                <a:gd name="connsiteX19" fmla="*/ 10160224 w 11821636"/>
                <a:gd name="connsiteY19" fmla="*/ 0 h 878738"/>
                <a:gd name="connsiteX20" fmla="*/ 10932243 w 11821636"/>
                <a:gd name="connsiteY20" fmla="*/ 0 h 878738"/>
                <a:gd name="connsiteX21" fmla="*/ 11519506 w 11821636"/>
                <a:gd name="connsiteY21" fmla="*/ 0 h 878738"/>
                <a:gd name="connsiteX22" fmla="*/ 11821636 w 11821636"/>
                <a:gd name="connsiteY22" fmla="*/ 146459 h 878738"/>
                <a:gd name="connsiteX23" fmla="*/ 11821636 w 11821636"/>
                <a:gd name="connsiteY23" fmla="*/ 433510 h 878738"/>
                <a:gd name="connsiteX24" fmla="*/ 11821636 w 11821636"/>
                <a:gd name="connsiteY24" fmla="*/ 732278 h 878738"/>
                <a:gd name="connsiteX25" fmla="*/ 11519506 w 11821636"/>
                <a:gd name="connsiteY25" fmla="*/ 878738 h 878738"/>
                <a:gd name="connsiteX26" fmla="*/ 10971834 w 11821636"/>
                <a:gd name="connsiteY26" fmla="*/ 878738 h 878738"/>
                <a:gd name="connsiteX27" fmla="*/ 10199815 w 11821636"/>
                <a:gd name="connsiteY27" fmla="*/ 878738 h 878738"/>
                <a:gd name="connsiteX28" fmla="*/ 9652143 w 11821636"/>
                <a:gd name="connsiteY28" fmla="*/ 878738 h 878738"/>
                <a:gd name="connsiteX29" fmla="*/ 8767950 w 11821636"/>
                <a:gd name="connsiteY29" fmla="*/ 878738 h 878738"/>
                <a:gd name="connsiteX30" fmla="*/ 8444625 w 11821636"/>
                <a:gd name="connsiteY30" fmla="*/ 878738 h 878738"/>
                <a:gd name="connsiteX31" fmla="*/ 8009127 w 11821636"/>
                <a:gd name="connsiteY31" fmla="*/ 878738 h 878738"/>
                <a:gd name="connsiteX32" fmla="*/ 7349282 w 11821636"/>
                <a:gd name="connsiteY32" fmla="*/ 878738 h 878738"/>
                <a:gd name="connsiteX33" fmla="*/ 6801610 w 11821636"/>
                <a:gd name="connsiteY33" fmla="*/ 878738 h 878738"/>
                <a:gd name="connsiteX34" fmla="*/ 6366111 w 11821636"/>
                <a:gd name="connsiteY34" fmla="*/ 878738 h 878738"/>
                <a:gd name="connsiteX35" fmla="*/ 5481918 w 11821636"/>
                <a:gd name="connsiteY35" fmla="*/ 878738 h 878738"/>
                <a:gd name="connsiteX36" fmla="*/ 5158594 w 11821636"/>
                <a:gd name="connsiteY36" fmla="*/ 878738 h 878738"/>
                <a:gd name="connsiteX37" fmla="*/ 4723096 w 11821636"/>
                <a:gd name="connsiteY37" fmla="*/ 878738 h 878738"/>
                <a:gd name="connsiteX38" fmla="*/ 4399771 w 11821636"/>
                <a:gd name="connsiteY38" fmla="*/ 878738 h 878738"/>
                <a:gd name="connsiteX39" fmla="*/ 3627752 w 11821636"/>
                <a:gd name="connsiteY39" fmla="*/ 878738 h 878738"/>
                <a:gd name="connsiteX40" fmla="*/ 2743559 w 11821636"/>
                <a:gd name="connsiteY40" fmla="*/ 878738 h 878738"/>
                <a:gd name="connsiteX41" fmla="*/ 2420235 w 11821636"/>
                <a:gd name="connsiteY41" fmla="*/ 878738 h 878738"/>
                <a:gd name="connsiteX42" fmla="*/ 1984736 w 11821636"/>
                <a:gd name="connsiteY42" fmla="*/ 878738 h 878738"/>
                <a:gd name="connsiteX43" fmla="*/ 1212717 w 11821636"/>
                <a:gd name="connsiteY43" fmla="*/ 878738 h 878738"/>
                <a:gd name="connsiteX44" fmla="*/ 302130 w 11821636"/>
                <a:gd name="connsiteY44" fmla="*/ 878738 h 878738"/>
                <a:gd name="connsiteX45" fmla="*/ 0 w 11821636"/>
                <a:gd name="connsiteY45" fmla="*/ 732278 h 878738"/>
                <a:gd name="connsiteX46" fmla="*/ 0 w 11821636"/>
                <a:gd name="connsiteY46" fmla="*/ 427652 h 878738"/>
                <a:gd name="connsiteX47" fmla="*/ 0 w 11821636"/>
                <a:gd name="connsiteY47" fmla="*/ 146459 h 878738"/>
                <a:gd name="connsiteX0" fmla="*/ 0 w 11821636"/>
                <a:gd name="connsiteY0" fmla="*/ 146459 h 878738"/>
                <a:gd name="connsiteX1" fmla="*/ 302130 w 11821636"/>
                <a:gd name="connsiteY1" fmla="*/ 0 h 878738"/>
                <a:gd name="connsiteX2" fmla="*/ 849802 w 11821636"/>
                <a:gd name="connsiteY2" fmla="*/ 0 h 878738"/>
                <a:gd name="connsiteX3" fmla="*/ 1509648 w 11821636"/>
                <a:gd name="connsiteY3" fmla="*/ 0 h 878738"/>
                <a:gd name="connsiteX4" fmla="*/ 1832972 w 11821636"/>
                <a:gd name="connsiteY4" fmla="*/ 0 h 878738"/>
                <a:gd name="connsiteX5" fmla="*/ 2492818 w 11821636"/>
                <a:gd name="connsiteY5" fmla="*/ 0 h 878738"/>
                <a:gd name="connsiteX6" fmla="*/ 3377011 w 11821636"/>
                <a:gd name="connsiteY6" fmla="*/ 0 h 878738"/>
                <a:gd name="connsiteX7" fmla="*/ 4036856 w 11821636"/>
                <a:gd name="connsiteY7" fmla="*/ 0 h 878738"/>
                <a:gd name="connsiteX8" fmla="*/ 4808876 w 11821636"/>
                <a:gd name="connsiteY8" fmla="*/ 0 h 878738"/>
                <a:gd name="connsiteX9" fmla="*/ 5356548 w 11821636"/>
                <a:gd name="connsiteY9" fmla="*/ 0 h 878738"/>
                <a:gd name="connsiteX10" fmla="*/ 6128567 w 11821636"/>
                <a:gd name="connsiteY10" fmla="*/ 0 h 878738"/>
                <a:gd name="connsiteX11" fmla="*/ 6451891 w 11821636"/>
                <a:gd name="connsiteY11" fmla="*/ 0 h 878738"/>
                <a:gd name="connsiteX12" fmla="*/ 6775216 w 11821636"/>
                <a:gd name="connsiteY12" fmla="*/ 0 h 878738"/>
                <a:gd name="connsiteX13" fmla="*/ 7547235 w 11821636"/>
                <a:gd name="connsiteY13" fmla="*/ 0 h 878738"/>
                <a:gd name="connsiteX14" fmla="*/ 8207081 w 11821636"/>
                <a:gd name="connsiteY14" fmla="*/ 0 h 878738"/>
                <a:gd name="connsiteX15" fmla="*/ 8530405 w 11821636"/>
                <a:gd name="connsiteY15" fmla="*/ 0 h 878738"/>
                <a:gd name="connsiteX16" fmla="*/ 9302425 w 11821636"/>
                <a:gd name="connsiteY16" fmla="*/ 0 h 878738"/>
                <a:gd name="connsiteX17" fmla="*/ 9737923 w 11821636"/>
                <a:gd name="connsiteY17" fmla="*/ 0 h 878738"/>
                <a:gd name="connsiteX18" fmla="*/ 10197703 w 11821636"/>
                <a:gd name="connsiteY18" fmla="*/ 0 h 878738"/>
                <a:gd name="connsiteX19" fmla="*/ 10622116 w 11821636"/>
                <a:gd name="connsiteY19" fmla="*/ 0 h 878738"/>
                <a:gd name="connsiteX20" fmla="*/ 10945440 w 11821636"/>
                <a:gd name="connsiteY20" fmla="*/ 0 h 878738"/>
                <a:gd name="connsiteX21" fmla="*/ 11519506 w 11821636"/>
                <a:gd name="connsiteY21" fmla="*/ 0 h 878738"/>
                <a:gd name="connsiteX22" fmla="*/ 11821636 w 11821636"/>
                <a:gd name="connsiteY22" fmla="*/ 146459 h 878738"/>
                <a:gd name="connsiteX23" fmla="*/ 11821636 w 11821636"/>
                <a:gd name="connsiteY23" fmla="*/ 439369 h 878738"/>
                <a:gd name="connsiteX24" fmla="*/ 11821636 w 11821636"/>
                <a:gd name="connsiteY24" fmla="*/ 732278 h 878738"/>
                <a:gd name="connsiteX25" fmla="*/ 11519506 w 11821636"/>
                <a:gd name="connsiteY25" fmla="*/ 878738 h 878738"/>
                <a:gd name="connsiteX26" fmla="*/ 10859660 w 11821636"/>
                <a:gd name="connsiteY26" fmla="*/ 878738 h 878738"/>
                <a:gd name="connsiteX27" fmla="*/ 10311988 w 11821636"/>
                <a:gd name="connsiteY27" fmla="*/ 878738 h 878738"/>
                <a:gd name="connsiteX28" fmla="*/ 9427795 w 11821636"/>
                <a:gd name="connsiteY28" fmla="*/ 878738 h 878738"/>
                <a:gd name="connsiteX29" fmla="*/ 8767950 w 11821636"/>
                <a:gd name="connsiteY29" fmla="*/ 878738 h 878738"/>
                <a:gd name="connsiteX30" fmla="*/ 7995930 w 11821636"/>
                <a:gd name="connsiteY30" fmla="*/ 878738 h 878738"/>
                <a:gd name="connsiteX31" fmla="*/ 7560432 w 11821636"/>
                <a:gd name="connsiteY31" fmla="*/ 878738 h 878738"/>
                <a:gd name="connsiteX32" fmla="*/ 6788413 w 11821636"/>
                <a:gd name="connsiteY32" fmla="*/ 878738 h 878738"/>
                <a:gd name="connsiteX33" fmla="*/ 5904220 w 11821636"/>
                <a:gd name="connsiteY33" fmla="*/ 878738 h 878738"/>
                <a:gd name="connsiteX34" fmla="*/ 5468721 w 11821636"/>
                <a:gd name="connsiteY34" fmla="*/ 878738 h 878738"/>
                <a:gd name="connsiteX35" fmla="*/ 4921050 w 11821636"/>
                <a:gd name="connsiteY35" fmla="*/ 878738 h 878738"/>
                <a:gd name="connsiteX36" fmla="*/ 4485551 w 11821636"/>
                <a:gd name="connsiteY36" fmla="*/ 878738 h 878738"/>
                <a:gd name="connsiteX37" fmla="*/ 3825706 w 11821636"/>
                <a:gd name="connsiteY37" fmla="*/ 878738 h 878738"/>
                <a:gd name="connsiteX38" fmla="*/ 2941513 w 11821636"/>
                <a:gd name="connsiteY38" fmla="*/ 878738 h 878738"/>
                <a:gd name="connsiteX39" fmla="*/ 2506014 w 11821636"/>
                <a:gd name="connsiteY39" fmla="*/ 878738 h 878738"/>
                <a:gd name="connsiteX40" fmla="*/ 1958343 w 11821636"/>
                <a:gd name="connsiteY40" fmla="*/ 878738 h 878738"/>
                <a:gd name="connsiteX41" fmla="*/ 1298497 w 11821636"/>
                <a:gd name="connsiteY41" fmla="*/ 878738 h 878738"/>
                <a:gd name="connsiteX42" fmla="*/ 302130 w 11821636"/>
                <a:gd name="connsiteY42" fmla="*/ 878738 h 878738"/>
                <a:gd name="connsiteX43" fmla="*/ 0 w 11821636"/>
                <a:gd name="connsiteY43" fmla="*/ 732278 h 878738"/>
                <a:gd name="connsiteX44" fmla="*/ 0 w 11821636"/>
                <a:gd name="connsiteY44" fmla="*/ 445227 h 878738"/>
                <a:gd name="connsiteX45" fmla="*/ 0 w 11821636"/>
                <a:gd name="connsiteY45" fmla="*/ 146459 h 87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821636" h="878738" fill="none" extrusionOk="0">
                  <a:moveTo>
                    <a:pt x="0" y="146459"/>
                  </a:moveTo>
                  <a:cubicBezTo>
                    <a:pt x="68356" y="54919"/>
                    <a:pt x="146983" y="-32784"/>
                    <a:pt x="302130" y="0"/>
                  </a:cubicBezTo>
                  <a:cubicBezTo>
                    <a:pt x="535220" y="25789"/>
                    <a:pt x="709207" y="36942"/>
                    <a:pt x="849802" y="0"/>
                  </a:cubicBezTo>
                  <a:cubicBezTo>
                    <a:pt x="965675" y="-40893"/>
                    <a:pt x="1350052" y="-46814"/>
                    <a:pt x="1509648" y="0"/>
                  </a:cubicBezTo>
                  <a:cubicBezTo>
                    <a:pt x="1692722" y="-16650"/>
                    <a:pt x="1727070" y="-12311"/>
                    <a:pt x="1832972" y="0"/>
                  </a:cubicBezTo>
                  <a:cubicBezTo>
                    <a:pt x="1914162" y="47942"/>
                    <a:pt x="2290098" y="71229"/>
                    <a:pt x="2492818" y="0"/>
                  </a:cubicBezTo>
                  <a:cubicBezTo>
                    <a:pt x="2648252" y="-22124"/>
                    <a:pt x="2884602" y="-82815"/>
                    <a:pt x="3377011" y="0"/>
                  </a:cubicBezTo>
                  <a:cubicBezTo>
                    <a:pt x="3826121" y="6360"/>
                    <a:pt x="3916322" y="-288"/>
                    <a:pt x="4036856" y="0"/>
                  </a:cubicBezTo>
                  <a:cubicBezTo>
                    <a:pt x="4261570" y="-18371"/>
                    <a:pt x="4575134" y="-12856"/>
                    <a:pt x="4808876" y="0"/>
                  </a:cubicBezTo>
                  <a:cubicBezTo>
                    <a:pt x="5007286" y="-8802"/>
                    <a:pt x="5197596" y="-981"/>
                    <a:pt x="5356548" y="0"/>
                  </a:cubicBezTo>
                  <a:cubicBezTo>
                    <a:pt x="5398619" y="44832"/>
                    <a:pt x="5908867" y="-94964"/>
                    <a:pt x="6128567" y="0"/>
                  </a:cubicBezTo>
                  <a:cubicBezTo>
                    <a:pt x="6364503" y="-27697"/>
                    <a:pt x="6319774" y="-2553"/>
                    <a:pt x="6451891" y="0"/>
                  </a:cubicBezTo>
                  <a:cubicBezTo>
                    <a:pt x="6572559" y="15646"/>
                    <a:pt x="6718234" y="-11514"/>
                    <a:pt x="6775216" y="0"/>
                  </a:cubicBezTo>
                  <a:cubicBezTo>
                    <a:pt x="6889063" y="-34229"/>
                    <a:pt x="7395871" y="39656"/>
                    <a:pt x="7547235" y="0"/>
                  </a:cubicBezTo>
                  <a:cubicBezTo>
                    <a:pt x="7750262" y="-1823"/>
                    <a:pt x="7939433" y="41961"/>
                    <a:pt x="8207081" y="0"/>
                  </a:cubicBezTo>
                  <a:cubicBezTo>
                    <a:pt x="8477811" y="-29505"/>
                    <a:pt x="8359388" y="3637"/>
                    <a:pt x="8530405" y="0"/>
                  </a:cubicBezTo>
                  <a:cubicBezTo>
                    <a:pt x="8667906" y="41066"/>
                    <a:pt x="9085316" y="7700"/>
                    <a:pt x="9302425" y="0"/>
                  </a:cubicBezTo>
                  <a:cubicBezTo>
                    <a:pt x="9482508" y="-3926"/>
                    <a:pt x="9560800" y="14829"/>
                    <a:pt x="9737923" y="0"/>
                  </a:cubicBezTo>
                  <a:cubicBezTo>
                    <a:pt x="9870758" y="-34621"/>
                    <a:pt x="9995750" y="-5491"/>
                    <a:pt x="10197703" y="0"/>
                  </a:cubicBezTo>
                  <a:cubicBezTo>
                    <a:pt x="10386592" y="18621"/>
                    <a:pt x="10483973" y="8946"/>
                    <a:pt x="10622116" y="0"/>
                  </a:cubicBezTo>
                  <a:cubicBezTo>
                    <a:pt x="10893493" y="-5601"/>
                    <a:pt x="10848521" y="14099"/>
                    <a:pt x="10945440" y="0"/>
                  </a:cubicBezTo>
                  <a:cubicBezTo>
                    <a:pt x="11060191" y="-6665"/>
                    <a:pt x="11304011" y="39638"/>
                    <a:pt x="11519506" y="0"/>
                  </a:cubicBezTo>
                  <a:cubicBezTo>
                    <a:pt x="11648896" y="-20600"/>
                    <a:pt x="11820722" y="43978"/>
                    <a:pt x="11821636" y="146459"/>
                  </a:cubicBezTo>
                  <a:cubicBezTo>
                    <a:pt x="11863173" y="258719"/>
                    <a:pt x="11805602" y="332890"/>
                    <a:pt x="11821636" y="439369"/>
                  </a:cubicBezTo>
                  <a:cubicBezTo>
                    <a:pt x="11825067" y="516967"/>
                    <a:pt x="11841737" y="596647"/>
                    <a:pt x="11821636" y="732278"/>
                  </a:cubicBezTo>
                  <a:cubicBezTo>
                    <a:pt x="11837099" y="823228"/>
                    <a:pt x="11669830" y="850563"/>
                    <a:pt x="11519506" y="878738"/>
                  </a:cubicBezTo>
                  <a:cubicBezTo>
                    <a:pt x="11271663" y="838244"/>
                    <a:pt x="11003421" y="918624"/>
                    <a:pt x="10859660" y="878738"/>
                  </a:cubicBezTo>
                  <a:cubicBezTo>
                    <a:pt x="10664423" y="866645"/>
                    <a:pt x="10486634" y="834388"/>
                    <a:pt x="10311988" y="878738"/>
                  </a:cubicBezTo>
                  <a:cubicBezTo>
                    <a:pt x="10164393" y="804878"/>
                    <a:pt x="9616660" y="906033"/>
                    <a:pt x="9427795" y="878738"/>
                  </a:cubicBezTo>
                  <a:cubicBezTo>
                    <a:pt x="9146892" y="852163"/>
                    <a:pt x="8968477" y="842390"/>
                    <a:pt x="8767950" y="878738"/>
                  </a:cubicBezTo>
                  <a:cubicBezTo>
                    <a:pt x="8506236" y="880659"/>
                    <a:pt x="8127289" y="920775"/>
                    <a:pt x="7995930" y="878738"/>
                  </a:cubicBezTo>
                  <a:cubicBezTo>
                    <a:pt x="7795381" y="882456"/>
                    <a:pt x="7669474" y="894276"/>
                    <a:pt x="7560432" y="878738"/>
                  </a:cubicBezTo>
                  <a:cubicBezTo>
                    <a:pt x="7415491" y="921210"/>
                    <a:pt x="6973826" y="911024"/>
                    <a:pt x="6788413" y="878738"/>
                  </a:cubicBezTo>
                  <a:cubicBezTo>
                    <a:pt x="6582390" y="841214"/>
                    <a:pt x="6253672" y="948325"/>
                    <a:pt x="5904220" y="878738"/>
                  </a:cubicBezTo>
                  <a:cubicBezTo>
                    <a:pt x="5531893" y="848287"/>
                    <a:pt x="5684935" y="887927"/>
                    <a:pt x="5468721" y="878738"/>
                  </a:cubicBezTo>
                  <a:cubicBezTo>
                    <a:pt x="5315971" y="880576"/>
                    <a:pt x="5158809" y="865024"/>
                    <a:pt x="4921050" y="878738"/>
                  </a:cubicBezTo>
                  <a:cubicBezTo>
                    <a:pt x="4673891" y="863516"/>
                    <a:pt x="4705597" y="891181"/>
                    <a:pt x="4485551" y="878738"/>
                  </a:cubicBezTo>
                  <a:cubicBezTo>
                    <a:pt x="4232308" y="859531"/>
                    <a:pt x="4121601" y="916283"/>
                    <a:pt x="3825706" y="878738"/>
                  </a:cubicBezTo>
                  <a:cubicBezTo>
                    <a:pt x="3479797" y="874048"/>
                    <a:pt x="3368077" y="832853"/>
                    <a:pt x="2941513" y="878738"/>
                  </a:cubicBezTo>
                  <a:cubicBezTo>
                    <a:pt x="2543658" y="871707"/>
                    <a:pt x="2617038" y="855009"/>
                    <a:pt x="2506014" y="878738"/>
                  </a:cubicBezTo>
                  <a:cubicBezTo>
                    <a:pt x="2334240" y="889257"/>
                    <a:pt x="2205957" y="853210"/>
                    <a:pt x="1958343" y="878738"/>
                  </a:cubicBezTo>
                  <a:cubicBezTo>
                    <a:pt x="1767589" y="917796"/>
                    <a:pt x="1499202" y="797042"/>
                    <a:pt x="1298497" y="878738"/>
                  </a:cubicBezTo>
                  <a:cubicBezTo>
                    <a:pt x="1114279" y="975442"/>
                    <a:pt x="568808" y="817365"/>
                    <a:pt x="302130" y="878738"/>
                  </a:cubicBezTo>
                  <a:cubicBezTo>
                    <a:pt x="116180" y="865730"/>
                    <a:pt x="34531" y="797567"/>
                    <a:pt x="0" y="732278"/>
                  </a:cubicBezTo>
                  <a:cubicBezTo>
                    <a:pt x="-21205" y="665132"/>
                    <a:pt x="-35799" y="562968"/>
                    <a:pt x="0" y="445227"/>
                  </a:cubicBezTo>
                  <a:cubicBezTo>
                    <a:pt x="13922" y="300983"/>
                    <a:pt x="-8765" y="288992"/>
                    <a:pt x="0" y="146459"/>
                  </a:cubicBezTo>
                  <a:close/>
                </a:path>
                <a:path w="11821636" h="878738" stroke="0" extrusionOk="0">
                  <a:moveTo>
                    <a:pt x="0" y="146459"/>
                  </a:moveTo>
                  <a:cubicBezTo>
                    <a:pt x="9593" y="83223"/>
                    <a:pt x="147107" y="-11466"/>
                    <a:pt x="302130" y="0"/>
                  </a:cubicBezTo>
                  <a:cubicBezTo>
                    <a:pt x="431803" y="-22474"/>
                    <a:pt x="584691" y="-24318"/>
                    <a:pt x="737628" y="0"/>
                  </a:cubicBezTo>
                  <a:cubicBezTo>
                    <a:pt x="870265" y="34572"/>
                    <a:pt x="1063386" y="22204"/>
                    <a:pt x="1173126" y="0"/>
                  </a:cubicBezTo>
                  <a:cubicBezTo>
                    <a:pt x="1350240" y="6472"/>
                    <a:pt x="1630014" y="-68625"/>
                    <a:pt x="1945146" y="0"/>
                  </a:cubicBezTo>
                  <a:cubicBezTo>
                    <a:pt x="2169197" y="-72998"/>
                    <a:pt x="2683904" y="-23386"/>
                    <a:pt x="2829339" y="0"/>
                  </a:cubicBezTo>
                  <a:cubicBezTo>
                    <a:pt x="3046376" y="-31266"/>
                    <a:pt x="3335213" y="45871"/>
                    <a:pt x="3489184" y="0"/>
                  </a:cubicBezTo>
                  <a:cubicBezTo>
                    <a:pt x="3739992" y="56338"/>
                    <a:pt x="3891230" y="19016"/>
                    <a:pt x="4036856" y="0"/>
                  </a:cubicBezTo>
                  <a:cubicBezTo>
                    <a:pt x="4197991" y="-8461"/>
                    <a:pt x="4246149" y="11492"/>
                    <a:pt x="4360181" y="0"/>
                  </a:cubicBezTo>
                  <a:cubicBezTo>
                    <a:pt x="4509848" y="16898"/>
                    <a:pt x="4837695" y="37260"/>
                    <a:pt x="5020026" y="0"/>
                  </a:cubicBezTo>
                  <a:cubicBezTo>
                    <a:pt x="5307419" y="-323"/>
                    <a:pt x="5344169" y="16916"/>
                    <a:pt x="5679872" y="0"/>
                  </a:cubicBezTo>
                  <a:cubicBezTo>
                    <a:pt x="5998848" y="-13015"/>
                    <a:pt x="5882336" y="-9684"/>
                    <a:pt x="6115370" y="0"/>
                  </a:cubicBezTo>
                  <a:cubicBezTo>
                    <a:pt x="6319212" y="3581"/>
                    <a:pt x="6273941" y="260"/>
                    <a:pt x="6438695" y="0"/>
                  </a:cubicBezTo>
                  <a:cubicBezTo>
                    <a:pt x="6592389" y="-15662"/>
                    <a:pt x="6628248" y="-11434"/>
                    <a:pt x="6762019" y="0"/>
                  </a:cubicBezTo>
                  <a:cubicBezTo>
                    <a:pt x="6895789" y="-61350"/>
                    <a:pt x="7336709" y="98220"/>
                    <a:pt x="7646212" y="0"/>
                  </a:cubicBezTo>
                  <a:cubicBezTo>
                    <a:pt x="7931103" y="17085"/>
                    <a:pt x="7959798" y="11406"/>
                    <a:pt x="8193884" y="0"/>
                  </a:cubicBezTo>
                  <a:cubicBezTo>
                    <a:pt x="8435740" y="13208"/>
                    <a:pt x="8501349" y="12388"/>
                    <a:pt x="8629382" y="0"/>
                  </a:cubicBezTo>
                  <a:cubicBezTo>
                    <a:pt x="8692938" y="79126"/>
                    <a:pt x="9043500" y="-58487"/>
                    <a:pt x="9289228" y="0"/>
                  </a:cubicBezTo>
                  <a:cubicBezTo>
                    <a:pt x="9542156" y="9208"/>
                    <a:pt x="9592171" y="5081"/>
                    <a:pt x="9836900" y="0"/>
                  </a:cubicBezTo>
                  <a:cubicBezTo>
                    <a:pt x="10063651" y="-23786"/>
                    <a:pt x="9977453" y="6927"/>
                    <a:pt x="10160224" y="0"/>
                  </a:cubicBezTo>
                  <a:cubicBezTo>
                    <a:pt x="10305653" y="69087"/>
                    <a:pt x="10726603" y="101465"/>
                    <a:pt x="10932243" y="0"/>
                  </a:cubicBezTo>
                  <a:cubicBezTo>
                    <a:pt x="11206060" y="4785"/>
                    <a:pt x="11287069" y="-16474"/>
                    <a:pt x="11519506" y="0"/>
                  </a:cubicBezTo>
                  <a:cubicBezTo>
                    <a:pt x="11671878" y="-24702"/>
                    <a:pt x="11803053" y="76375"/>
                    <a:pt x="11821636" y="146459"/>
                  </a:cubicBezTo>
                  <a:cubicBezTo>
                    <a:pt x="11831049" y="181136"/>
                    <a:pt x="11813385" y="361961"/>
                    <a:pt x="11821636" y="433510"/>
                  </a:cubicBezTo>
                  <a:cubicBezTo>
                    <a:pt x="11808413" y="528017"/>
                    <a:pt x="11830822" y="646136"/>
                    <a:pt x="11821636" y="732278"/>
                  </a:cubicBezTo>
                  <a:cubicBezTo>
                    <a:pt x="11883303" y="808011"/>
                    <a:pt x="11644418" y="906255"/>
                    <a:pt x="11519506" y="878738"/>
                  </a:cubicBezTo>
                  <a:cubicBezTo>
                    <a:pt x="11385795" y="856636"/>
                    <a:pt x="11128698" y="882794"/>
                    <a:pt x="10971834" y="878738"/>
                  </a:cubicBezTo>
                  <a:cubicBezTo>
                    <a:pt x="10973282" y="916880"/>
                    <a:pt x="10569744" y="935608"/>
                    <a:pt x="10199815" y="878738"/>
                  </a:cubicBezTo>
                  <a:cubicBezTo>
                    <a:pt x="9848983" y="885650"/>
                    <a:pt x="9935028" y="902999"/>
                    <a:pt x="9652143" y="878738"/>
                  </a:cubicBezTo>
                  <a:cubicBezTo>
                    <a:pt x="9338708" y="813580"/>
                    <a:pt x="8990168" y="898569"/>
                    <a:pt x="8767950" y="878738"/>
                  </a:cubicBezTo>
                  <a:cubicBezTo>
                    <a:pt x="8478985" y="873645"/>
                    <a:pt x="8531468" y="875321"/>
                    <a:pt x="8444625" y="878738"/>
                  </a:cubicBezTo>
                  <a:cubicBezTo>
                    <a:pt x="8363626" y="882058"/>
                    <a:pt x="8133464" y="864721"/>
                    <a:pt x="8009127" y="878738"/>
                  </a:cubicBezTo>
                  <a:cubicBezTo>
                    <a:pt x="7786304" y="868914"/>
                    <a:pt x="7564321" y="899324"/>
                    <a:pt x="7349282" y="878738"/>
                  </a:cubicBezTo>
                  <a:cubicBezTo>
                    <a:pt x="7155397" y="908752"/>
                    <a:pt x="6902540" y="899843"/>
                    <a:pt x="6801610" y="878738"/>
                  </a:cubicBezTo>
                  <a:cubicBezTo>
                    <a:pt x="6645383" y="888929"/>
                    <a:pt x="6545374" y="860819"/>
                    <a:pt x="6366111" y="878738"/>
                  </a:cubicBezTo>
                  <a:cubicBezTo>
                    <a:pt x="6171304" y="973655"/>
                    <a:pt x="5921384" y="860273"/>
                    <a:pt x="5481918" y="878738"/>
                  </a:cubicBezTo>
                  <a:cubicBezTo>
                    <a:pt x="5095558" y="846202"/>
                    <a:pt x="5211488" y="872005"/>
                    <a:pt x="5158594" y="878738"/>
                  </a:cubicBezTo>
                  <a:cubicBezTo>
                    <a:pt x="5103647" y="914219"/>
                    <a:pt x="4854712" y="881338"/>
                    <a:pt x="4723096" y="878738"/>
                  </a:cubicBezTo>
                  <a:cubicBezTo>
                    <a:pt x="4585481" y="865138"/>
                    <a:pt x="4493244" y="880052"/>
                    <a:pt x="4399771" y="878738"/>
                  </a:cubicBezTo>
                  <a:cubicBezTo>
                    <a:pt x="4321462" y="946071"/>
                    <a:pt x="3869492" y="940522"/>
                    <a:pt x="3627752" y="878738"/>
                  </a:cubicBezTo>
                  <a:cubicBezTo>
                    <a:pt x="3392387" y="880730"/>
                    <a:pt x="3102604" y="843616"/>
                    <a:pt x="2743559" y="878738"/>
                  </a:cubicBezTo>
                  <a:cubicBezTo>
                    <a:pt x="2327881" y="851591"/>
                    <a:pt x="2520137" y="841361"/>
                    <a:pt x="2420235" y="878738"/>
                  </a:cubicBezTo>
                  <a:cubicBezTo>
                    <a:pt x="2256881" y="911440"/>
                    <a:pt x="2173537" y="895790"/>
                    <a:pt x="1984736" y="878738"/>
                  </a:cubicBezTo>
                  <a:cubicBezTo>
                    <a:pt x="1804762" y="840235"/>
                    <a:pt x="1601419" y="855532"/>
                    <a:pt x="1212717" y="878738"/>
                  </a:cubicBezTo>
                  <a:cubicBezTo>
                    <a:pt x="866934" y="866899"/>
                    <a:pt x="495547" y="862541"/>
                    <a:pt x="302130" y="878738"/>
                  </a:cubicBezTo>
                  <a:cubicBezTo>
                    <a:pt x="129742" y="895995"/>
                    <a:pt x="29624" y="812696"/>
                    <a:pt x="0" y="732278"/>
                  </a:cubicBezTo>
                  <a:cubicBezTo>
                    <a:pt x="-1479" y="637294"/>
                    <a:pt x="18962" y="579835"/>
                    <a:pt x="0" y="427652"/>
                  </a:cubicBezTo>
                  <a:cubicBezTo>
                    <a:pt x="-18953" y="283436"/>
                    <a:pt x="2488" y="257437"/>
                    <a:pt x="0" y="146459"/>
                  </a:cubicBezTo>
                  <a:close/>
                </a:path>
                <a:path w="11821636" h="878738" fill="none" stroke="0" extrusionOk="0">
                  <a:moveTo>
                    <a:pt x="0" y="146459"/>
                  </a:moveTo>
                  <a:cubicBezTo>
                    <a:pt x="45051" y="93783"/>
                    <a:pt x="108600" y="-26100"/>
                    <a:pt x="302130" y="0"/>
                  </a:cubicBezTo>
                  <a:cubicBezTo>
                    <a:pt x="530005" y="7151"/>
                    <a:pt x="701305" y="48314"/>
                    <a:pt x="849802" y="0"/>
                  </a:cubicBezTo>
                  <a:cubicBezTo>
                    <a:pt x="954883" y="-42887"/>
                    <a:pt x="1331536" y="-38396"/>
                    <a:pt x="1509648" y="0"/>
                  </a:cubicBezTo>
                  <a:cubicBezTo>
                    <a:pt x="1691409" y="2447"/>
                    <a:pt x="1736324" y="2352"/>
                    <a:pt x="1832972" y="0"/>
                  </a:cubicBezTo>
                  <a:cubicBezTo>
                    <a:pt x="1920221" y="39693"/>
                    <a:pt x="2269344" y="10305"/>
                    <a:pt x="2492818" y="0"/>
                  </a:cubicBezTo>
                  <a:cubicBezTo>
                    <a:pt x="2706045" y="-23540"/>
                    <a:pt x="2933649" y="-25993"/>
                    <a:pt x="3377011" y="0"/>
                  </a:cubicBezTo>
                  <a:cubicBezTo>
                    <a:pt x="3821024" y="29545"/>
                    <a:pt x="3890084" y="-39876"/>
                    <a:pt x="4036856" y="0"/>
                  </a:cubicBezTo>
                  <a:cubicBezTo>
                    <a:pt x="4218745" y="82832"/>
                    <a:pt x="4568779" y="-22369"/>
                    <a:pt x="4808876" y="0"/>
                  </a:cubicBezTo>
                  <a:cubicBezTo>
                    <a:pt x="5031156" y="-28940"/>
                    <a:pt x="5218110" y="8785"/>
                    <a:pt x="5356548" y="0"/>
                  </a:cubicBezTo>
                  <a:cubicBezTo>
                    <a:pt x="5484418" y="23606"/>
                    <a:pt x="5861928" y="97801"/>
                    <a:pt x="6128567" y="0"/>
                  </a:cubicBezTo>
                  <a:cubicBezTo>
                    <a:pt x="6354142" y="-5009"/>
                    <a:pt x="6308714" y="-8310"/>
                    <a:pt x="6451891" y="0"/>
                  </a:cubicBezTo>
                  <a:cubicBezTo>
                    <a:pt x="6574680" y="15445"/>
                    <a:pt x="6680097" y="-15924"/>
                    <a:pt x="6775216" y="0"/>
                  </a:cubicBezTo>
                  <a:cubicBezTo>
                    <a:pt x="6905466" y="-5174"/>
                    <a:pt x="7310618" y="-37416"/>
                    <a:pt x="7547235" y="0"/>
                  </a:cubicBezTo>
                  <a:cubicBezTo>
                    <a:pt x="7734595" y="7732"/>
                    <a:pt x="7917141" y="8472"/>
                    <a:pt x="8207081" y="0"/>
                  </a:cubicBezTo>
                  <a:cubicBezTo>
                    <a:pt x="8499717" y="-22190"/>
                    <a:pt x="8389911" y="7950"/>
                    <a:pt x="8530405" y="0"/>
                  </a:cubicBezTo>
                  <a:cubicBezTo>
                    <a:pt x="8692790" y="16134"/>
                    <a:pt x="9162912" y="13467"/>
                    <a:pt x="9302425" y="0"/>
                  </a:cubicBezTo>
                  <a:cubicBezTo>
                    <a:pt x="9508515" y="-15910"/>
                    <a:pt x="9573766" y="-4032"/>
                    <a:pt x="9737923" y="0"/>
                  </a:cubicBezTo>
                  <a:cubicBezTo>
                    <a:pt x="9884111" y="24096"/>
                    <a:pt x="9984861" y="-34842"/>
                    <a:pt x="10197703" y="0"/>
                  </a:cubicBezTo>
                  <a:cubicBezTo>
                    <a:pt x="10428958" y="11044"/>
                    <a:pt x="10474156" y="3661"/>
                    <a:pt x="10622116" y="0"/>
                  </a:cubicBezTo>
                  <a:cubicBezTo>
                    <a:pt x="10884976" y="13"/>
                    <a:pt x="10858797" y="-205"/>
                    <a:pt x="10945440" y="0"/>
                  </a:cubicBezTo>
                  <a:cubicBezTo>
                    <a:pt x="11022739" y="2359"/>
                    <a:pt x="11319186" y="16232"/>
                    <a:pt x="11519506" y="0"/>
                  </a:cubicBezTo>
                  <a:cubicBezTo>
                    <a:pt x="11668513" y="9823"/>
                    <a:pt x="11820409" y="60327"/>
                    <a:pt x="11821636" y="146459"/>
                  </a:cubicBezTo>
                  <a:cubicBezTo>
                    <a:pt x="11843719" y="262012"/>
                    <a:pt x="11826028" y="325644"/>
                    <a:pt x="11821636" y="439369"/>
                  </a:cubicBezTo>
                  <a:cubicBezTo>
                    <a:pt x="11816500" y="527303"/>
                    <a:pt x="11840009" y="597852"/>
                    <a:pt x="11821636" y="732278"/>
                  </a:cubicBezTo>
                  <a:cubicBezTo>
                    <a:pt x="11836518" y="805817"/>
                    <a:pt x="11682866" y="854268"/>
                    <a:pt x="11519506" y="878738"/>
                  </a:cubicBezTo>
                  <a:cubicBezTo>
                    <a:pt x="11236298" y="843666"/>
                    <a:pt x="11005628" y="918811"/>
                    <a:pt x="10859660" y="878738"/>
                  </a:cubicBezTo>
                  <a:cubicBezTo>
                    <a:pt x="10666161" y="865606"/>
                    <a:pt x="10455503" y="900219"/>
                    <a:pt x="10311988" y="878738"/>
                  </a:cubicBezTo>
                  <a:cubicBezTo>
                    <a:pt x="10164093" y="873222"/>
                    <a:pt x="9648446" y="846460"/>
                    <a:pt x="9427795" y="878738"/>
                  </a:cubicBezTo>
                  <a:cubicBezTo>
                    <a:pt x="9252046" y="854102"/>
                    <a:pt x="8992995" y="864697"/>
                    <a:pt x="8767950" y="878738"/>
                  </a:cubicBezTo>
                  <a:cubicBezTo>
                    <a:pt x="8549167" y="889381"/>
                    <a:pt x="8183620" y="863739"/>
                    <a:pt x="7995930" y="878738"/>
                  </a:cubicBezTo>
                  <a:cubicBezTo>
                    <a:pt x="7857999" y="884581"/>
                    <a:pt x="7696668" y="889433"/>
                    <a:pt x="7560432" y="878738"/>
                  </a:cubicBezTo>
                  <a:cubicBezTo>
                    <a:pt x="7449431" y="880898"/>
                    <a:pt x="6945395" y="869183"/>
                    <a:pt x="6788413" y="878738"/>
                  </a:cubicBezTo>
                  <a:cubicBezTo>
                    <a:pt x="6606108" y="880656"/>
                    <a:pt x="6273651" y="871234"/>
                    <a:pt x="5904220" y="878738"/>
                  </a:cubicBezTo>
                  <a:cubicBezTo>
                    <a:pt x="5512051" y="858591"/>
                    <a:pt x="5675126" y="901788"/>
                    <a:pt x="5468721" y="878738"/>
                  </a:cubicBezTo>
                  <a:cubicBezTo>
                    <a:pt x="5255544" y="892667"/>
                    <a:pt x="5154752" y="910107"/>
                    <a:pt x="4921050" y="878738"/>
                  </a:cubicBezTo>
                  <a:cubicBezTo>
                    <a:pt x="4664795" y="867179"/>
                    <a:pt x="4704556" y="876126"/>
                    <a:pt x="4485551" y="878738"/>
                  </a:cubicBezTo>
                  <a:cubicBezTo>
                    <a:pt x="4235913" y="886279"/>
                    <a:pt x="4123937" y="858965"/>
                    <a:pt x="3825706" y="878738"/>
                  </a:cubicBezTo>
                  <a:cubicBezTo>
                    <a:pt x="3498183" y="905680"/>
                    <a:pt x="3379329" y="850998"/>
                    <a:pt x="2941513" y="878738"/>
                  </a:cubicBezTo>
                  <a:cubicBezTo>
                    <a:pt x="2796265" y="878257"/>
                    <a:pt x="2604504" y="876215"/>
                    <a:pt x="2506014" y="878738"/>
                  </a:cubicBezTo>
                  <a:cubicBezTo>
                    <a:pt x="2417275" y="853257"/>
                    <a:pt x="2144953" y="882852"/>
                    <a:pt x="1958343" y="878738"/>
                  </a:cubicBezTo>
                  <a:cubicBezTo>
                    <a:pt x="1758988" y="897330"/>
                    <a:pt x="1519238" y="861487"/>
                    <a:pt x="1298497" y="878738"/>
                  </a:cubicBezTo>
                  <a:cubicBezTo>
                    <a:pt x="1082312" y="908588"/>
                    <a:pt x="559766" y="798438"/>
                    <a:pt x="302130" y="878738"/>
                  </a:cubicBezTo>
                  <a:cubicBezTo>
                    <a:pt x="157827" y="869136"/>
                    <a:pt x="3823" y="806454"/>
                    <a:pt x="0" y="732278"/>
                  </a:cubicBezTo>
                  <a:cubicBezTo>
                    <a:pt x="14185" y="670897"/>
                    <a:pt x="-3008" y="588291"/>
                    <a:pt x="0" y="445227"/>
                  </a:cubicBezTo>
                  <a:cubicBezTo>
                    <a:pt x="7946" y="301568"/>
                    <a:pt x="-19313" y="278113"/>
                    <a:pt x="0" y="146459"/>
                  </a:cubicBezTo>
                  <a:close/>
                </a:path>
                <a:path w="11821636" h="878738" fill="none" stroke="0" extrusionOk="0">
                  <a:moveTo>
                    <a:pt x="0" y="146459"/>
                  </a:moveTo>
                  <a:cubicBezTo>
                    <a:pt x="52287" y="71316"/>
                    <a:pt x="139999" y="-45417"/>
                    <a:pt x="302130" y="0"/>
                  </a:cubicBezTo>
                  <a:cubicBezTo>
                    <a:pt x="535237" y="25360"/>
                    <a:pt x="707141" y="59520"/>
                    <a:pt x="849802" y="0"/>
                  </a:cubicBezTo>
                  <a:cubicBezTo>
                    <a:pt x="948415" y="-34189"/>
                    <a:pt x="1344863" y="-24689"/>
                    <a:pt x="1509648" y="0"/>
                  </a:cubicBezTo>
                  <a:cubicBezTo>
                    <a:pt x="1695135" y="-7714"/>
                    <a:pt x="1729900" y="-5907"/>
                    <a:pt x="1832972" y="0"/>
                  </a:cubicBezTo>
                  <a:cubicBezTo>
                    <a:pt x="1939708" y="-13079"/>
                    <a:pt x="2242204" y="74401"/>
                    <a:pt x="2492818" y="0"/>
                  </a:cubicBezTo>
                  <a:cubicBezTo>
                    <a:pt x="2671871" y="13312"/>
                    <a:pt x="2908135" y="-63087"/>
                    <a:pt x="3377011" y="0"/>
                  </a:cubicBezTo>
                  <a:cubicBezTo>
                    <a:pt x="3827138" y="23354"/>
                    <a:pt x="3898245" y="-5722"/>
                    <a:pt x="4036856" y="0"/>
                  </a:cubicBezTo>
                  <a:cubicBezTo>
                    <a:pt x="4222522" y="24295"/>
                    <a:pt x="4579900" y="-61927"/>
                    <a:pt x="4808876" y="0"/>
                  </a:cubicBezTo>
                  <a:cubicBezTo>
                    <a:pt x="5043490" y="-40238"/>
                    <a:pt x="5208104" y="12761"/>
                    <a:pt x="5356548" y="0"/>
                  </a:cubicBezTo>
                  <a:cubicBezTo>
                    <a:pt x="5419687" y="-37853"/>
                    <a:pt x="5881266" y="7489"/>
                    <a:pt x="6128567" y="0"/>
                  </a:cubicBezTo>
                  <a:cubicBezTo>
                    <a:pt x="6367623" y="-16571"/>
                    <a:pt x="6312142" y="-1197"/>
                    <a:pt x="6451891" y="0"/>
                  </a:cubicBezTo>
                  <a:cubicBezTo>
                    <a:pt x="6571959" y="10110"/>
                    <a:pt x="6701538" y="-18954"/>
                    <a:pt x="6775216" y="0"/>
                  </a:cubicBezTo>
                  <a:cubicBezTo>
                    <a:pt x="6857456" y="-3187"/>
                    <a:pt x="7376396" y="13824"/>
                    <a:pt x="7547235" y="0"/>
                  </a:cubicBezTo>
                  <a:cubicBezTo>
                    <a:pt x="7746423" y="-28140"/>
                    <a:pt x="7921801" y="21100"/>
                    <a:pt x="8207081" y="0"/>
                  </a:cubicBezTo>
                  <a:cubicBezTo>
                    <a:pt x="8483728" y="-20657"/>
                    <a:pt x="8359690" y="6972"/>
                    <a:pt x="8530405" y="0"/>
                  </a:cubicBezTo>
                  <a:cubicBezTo>
                    <a:pt x="8682454" y="7882"/>
                    <a:pt x="9114947" y="1759"/>
                    <a:pt x="9302425" y="0"/>
                  </a:cubicBezTo>
                  <a:cubicBezTo>
                    <a:pt x="9495831" y="-6963"/>
                    <a:pt x="9572411" y="898"/>
                    <a:pt x="9737923" y="0"/>
                  </a:cubicBezTo>
                  <a:cubicBezTo>
                    <a:pt x="9844268" y="17000"/>
                    <a:pt x="9990226" y="-23150"/>
                    <a:pt x="10197703" y="0"/>
                  </a:cubicBezTo>
                  <a:cubicBezTo>
                    <a:pt x="10393090" y="20426"/>
                    <a:pt x="10483611" y="9110"/>
                    <a:pt x="10622116" y="0"/>
                  </a:cubicBezTo>
                  <a:cubicBezTo>
                    <a:pt x="10887431" y="3025"/>
                    <a:pt x="10852894" y="9294"/>
                    <a:pt x="10945440" y="0"/>
                  </a:cubicBezTo>
                  <a:cubicBezTo>
                    <a:pt x="11043885" y="-8188"/>
                    <a:pt x="11330016" y="58401"/>
                    <a:pt x="11519506" y="0"/>
                  </a:cubicBezTo>
                  <a:cubicBezTo>
                    <a:pt x="11652060" y="-31548"/>
                    <a:pt x="11797939" y="53031"/>
                    <a:pt x="11821636" y="146459"/>
                  </a:cubicBezTo>
                  <a:cubicBezTo>
                    <a:pt x="11863611" y="263469"/>
                    <a:pt x="11805318" y="330428"/>
                    <a:pt x="11821636" y="439369"/>
                  </a:cubicBezTo>
                  <a:cubicBezTo>
                    <a:pt x="11809034" y="530322"/>
                    <a:pt x="11835474" y="595468"/>
                    <a:pt x="11821636" y="732278"/>
                  </a:cubicBezTo>
                  <a:cubicBezTo>
                    <a:pt x="11835500" y="795053"/>
                    <a:pt x="11682077" y="843046"/>
                    <a:pt x="11519506" y="878738"/>
                  </a:cubicBezTo>
                  <a:cubicBezTo>
                    <a:pt x="11267319" y="845111"/>
                    <a:pt x="11033377" y="899000"/>
                    <a:pt x="10859660" y="878738"/>
                  </a:cubicBezTo>
                  <a:cubicBezTo>
                    <a:pt x="10691899" y="865968"/>
                    <a:pt x="10475268" y="872750"/>
                    <a:pt x="10311988" y="878738"/>
                  </a:cubicBezTo>
                  <a:cubicBezTo>
                    <a:pt x="10160055" y="816617"/>
                    <a:pt x="9671631" y="866066"/>
                    <a:pt x="9427795" y="878738"/>
                  </a:cubicBezTo>
                  <a:cubicBezTo>
                    <a:pt x="9194553" y="859229"/>
                    <a:pt x="8962343" y="836031"/>
                    <a:pt x="8767950" y="878738"/>
                  </a:cubicBezTo>
                  <a:cubicBezTo>
                    <a:pt x="8509297" y="866036"/>
                    <a:pt x="8150969" y="908640"/>
                    <a:pt x="7995930" y="878738"/>
                  </a:cubicBezTo>
                  <a:cubicBezTo>
                    <a:pt x="7822832" y="878299"/>
                    <a:pt x="7680255" y="881586"/>
                    <a:pt x="7560432" y="878738"/>
                  </a:cubicBezTo>
                  <a:cubicBezTo>
                    <a:pt x="7429161" y="916270"/>
                    <a:pt x="6945297" y="890951"/>
                    <a:pt x="6788413" y="878738"/>
                  </a:cubicBezTo>
                  <a:cubicBezTo>
                    <a:pt x="6614357" y="859718"/>
                    <a:pt x="6310072" y="824843"/>
                    <a:pt x="5904220" y="878738"/>
                  </a:cubicBezTo>
                  <a:cubicBezTo>
                    <a:pt x="5513721" y="853447"/>
                    <a:pt x="5694609" y="900243"/>
                    <a:pt x="5468721" y="878738"/>
                  </a:cubicBezTo>
                  <a:cubicBezTo>
                    <a:pt x="5296748" y="893593"/>
                    <a:pt x="5153874" y="889591"/>
                    <a:pt x="4921050" y="878738"/>
                  </a:cubicBezTo>
                  <a:cubicBezTo>
                    <a:pt x="4667014" y="862866"/>
                    <a:pt x="4699980" y="889165"/>
                    <a:pt x="4485551" y="878738"/>
                  </a:cubicBezTo>
                  <a:cubicBezTo>
                    <a:pt x="4225477" y="872110"/>
                    <a:pt x="4127004" y="900338"/>
                    <a:pt x="3825706" y="878738"/>
                  </a:cubicBezTo>
                  <a:cubicBezTo>
                    <a:pt x="3480482" y="882030"/>
                    <a:pt x="3382538" y="846110"/>
                    <a:pt x="2941513" y="878738"/>
                  </a:cubicBezTo>
                  <a:cubicBezTo>
                    <a:pt x="2531655" y="872021"/>
                    <a:pt x="2631757" y="863819"/>
                    <a:pt x="2506014" y="878738"/>
                  </a:cubicBezTo>
                  <a:cubicBezTo>
                    <a:pt x="2362603" y="870359"/>
                    <a:pt x="2146667" y="874786"/>
                    <a:pt x="1958343" y="878738"/>
                  </a:cubicBezTo>
                  <a:cubicBezTo>
                    <a:pt x="1790217" y="893046"/>
                    <a:pt x="1516926" y="814363"/>
                    <a:pt x="1298497" y="878738"/>
                  </a:cubicBezTo>
                  <a:cubicBezTo>
                    <a:pt x="1088955" y="981902"/>
                    <a:pt x="596324" y="804909"/>
                    <a:pt x="302130" y="878738"/>
                  </a:cubicBezTo>
                  <a:cubicBezTo>
                    <a:pt x="131560" y="867528"/>
                    <a:pt x="24162" y="816187"/>
                    <a:pt x="0" y="732278"/>
                  </a:cubicBezTo>
                  <a:cubicBezTo>
                    <a:pt x="-9232" y="670772"/>
                    <a:pt x="-14160" y="586327"/>
                    <a:pt x="0" y="445227"/>
                  </a:cubicBezTo>
                  <a:cubicBezTo>
                    <a:pt x="14083" y="302955"/>
                    <a:pt x="-13687" y="286020"/>
                    <a:pt x="0" y="146459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11821636"/>
                        <a:gd name="connsiteY0" fmla="*/ 146459 h 878738"/>
                        <a:gd name="connsiteX1" fmla="*/ 302130 w 11821636"/>
                        <a:gd name="connsiteY1" fmla="*/ 0 h 878738"/>
                        <a:gd name="connsiteX2" fmla="*/ 849802 w 11821636"/>
                        <a:gd name="connsiteY2" fmla="*/ 0 h 878738"/>
                        <a:gd name="connsiteX3" fmla="*/ 1509648 w 11821636"/>
                        <a:gd name="connsiteY3" fmla="*/ 0 h 878738"/>
                        <a:gd name="connsiteX4" fmla="*/ 1832972 w 11821636"/>
                        <a:gd name="connsiteY4" fmla="*/ 0 h 878738"/>
                        <a:gd name="connsiteX5" fmla="*/ 2492818 w 11821636"/>
                        <a:gd name="connsiteY5" fmla="*/ 0 h 878738"/>
                        <a:gd name="connsiteX6" fmla="*/ 3377011 w 11821636"/>
                        <a:gd name="connsiteY6" fmla="*/ 0 h 878738"/>
                        <a:gd name="connsiteX7" fmla="*/ 4036856 w 11821636"/>
                        <a:gd name="connsiteY7" fmla="*/ 0 h 878738"/>
                        <a:gd name="connsiteX8" fmla="*/ 4808876 w 11821636"/>
                        <a:gd name="connsiteY8" fmla="*/ 0 h 878738"/>
                        <a:gd name="connsiteX9" fmla="*/ 5356548 w 11821636"/>
                        <a:gd name="connsiteY9" fmla="*/ 0 h 878738"/>
                        <a:gd name="connsiteX10" fmla="*/ 6128567 w 11821636"/>
                        <a:gd name="connsiteY10" fmla="*/ 0 h 878738"/>
                        <a:gd name="connsiteX11" fmla="*/ 6451891 w 11821636"/>
                        <a:gd name="connsiteY11" fmla="*/ 0 h 878738"/>
                        <a:gd name="connsiteX12" fmla="*/ 6775216 w 11821636"/>
                        <a:gd name="connsiteY12" fmla="*/ 0 h 878738"/>
                        <a:gd name="connsiteX13" fmla="*/ 7547235 w 11821636"/>
                        <a:gd name="connsiteY13" fmla="*/ 0 h 878738"/>
                        <a:gd name="connsiteX14" fmla="*/ 8207081 w 11821636"/>
                        <a:gd name="connsiteY14" fmla="*/ 0 h 878738"/>
                        <a:gd name="connsiteX15" fmla="*/ 8530405 w 11821636"/>
                        <a:gd name="connsiteY15" fmla="*/ 0 h 878738"/>
                        <a:gd name="connsiteX16" fmla="*/ 9302425 w 11821636"/>
                        <a:gd name="connsiteY16" fmla="*/ 0 h 878738"/>
                        <a:gd name="connsiteX17" fmla="*/ 9737923 w 11821636"/>
                        <a:gd name="connsiteY17" fmla="*/ 0 h 878738"/>
                        <a:gd name="connsiteX18" fmla="*/ 10197703 w 11821636"/>
                        <a:gd name="connsiteY18" fmla="*/ 0 h 878738"/>
                        <a:gd name="connsiteX19" fmla="*/ 10622116 w 11821636"/>
                        <a:gd name="connsiteY19" fmla="*/ 0 h 878738"/>
                        <a:gd name="connsiteX20" fmla="*/ 10945440 w 11821636"/>
                        <a:gd name="connsiteY20" fmla="*/ 0 h 878738"/>
                        <a:gd name="connsiteX21" fmla="*/ 11519506 w 11821636"/>
                        <a:gd name="connsiteY21" fmla="*/ 0 h 878738"/>
                        <a:gd name="connsiteX22" fmla="*/ 11821636 w 11821636"/>
                        <a:gd name="connsiteY22" fmla="*/ 146459 h 878738"/>
                        <a:gd name="connsiteX23" fmla="*/ 11821636 w 11821636"/>
                        <a:gd name="connsiteY23" fmla="*/ 439369 h 878738"/>
                        <a:gd name="connsiteX24" fmla="*/ 11821636 w 11821636"/>
                        <a:gd name="connsiteY24" fmla="*/ 732278 h 878738"/>
                        <a:gd name="connsiteX25" fmla="*/ 11519506 w 11821636"/>
                        <a:gd name="connsiteY25" fmla="*/ 878738 h 878738"/>
                        <a:gd name="connsiteX26" fmla="*/ 10859660 w 11821636"/>
                        <a:gd name="connsiteY26" fmla="*/ 878738 h 878738"/>
                        <a:gd name="connsiteX27" fmla="*/ 10311988 w 11821636"/>
                        <a:gd name="connsiteY27" fmla="*/ 878738 h 878738"/>
                        <a:gd name="connsiteX28" fmla="*/ 9427795 w 11821636"/>
                        <a:gd name="connsiteY28" fmla="*/ 878738 h 878738"/>
                        <a:gd name="connsiteX29" fmla="*/ 8767950 w 11821636"/>
                        <a:gd name="connsiteY29" fmla="*/ 878738 h 878738"/>
                        <a:gd name="connsiteX30" fmla="*/ 7995930 w 11821636"/>
                        <a:gd name="connsiteY30" fmla="*/ 878738 h 878738"/>
                        <a:gd name="connsiteX31" fmla="*/ 7560432 w 11821636"/>
                        <a:gd name="connsiteY31" fmla="*/ 878738 h 878738"/>
                        <a:gd name="connsiteX32" fmla="*/ 6788413 w 11821636"/>
                        <a:gd name="connsiteY32" fmla="*/ 878738 h 878738"/>
                        <a:gd name="connsiteX33" fmla="*/ 5904220 w 11821636"/>
                        <a:gd name="connsiteY33" fmla="*/ 878738 h 878738"/>
                        <a:gd name="connsiteX34" fmla="*/ 5468721 w 11821636"/>
                        <a:gd name="connsiteY34" fmla="*/ 878738 h 878738"/>
                        <a:gd name="connsiteX35" fmla="*/ 4921050 w 11821636"/>
                        <a:gd name="connsiteY35" fmla="*/ 878738 h 878738"/>
                        <a:gd name="connsiteX36" fmla="*/ 4485551 w 11821636"/>
                        <a:gd name="connsiteY36" fmla="*/ 878738 h 878738"/>
                        <a:gd name="connsiteX37" fmla="*/ 3825706 w 11821636"/>
                        <a:gd name="connsiteY37" fmla="*/ 878738 h 878738"/>
                        <a:gd name="connsiteX38" fmla="*/ 2941513 w 11821636"/>
                        <a:gd name="connsiteY38" fmla="*/ 878738 h 878738"/>
                        <a:gd name="connsiteX39" fmla="*/ 2506014 w 11821636"/>
                        <a:gd name="connsiteY39" fmla="*/ 878738 h 878738"/>
                        <a:gd name="connsiteX40" fmla="*/ 1958343 w 11821636"/>
                        <a:gd name="connsiteY40" fmla="*/ 878738 h 878738"/>
                        <a:gd name="connsiteX41" fmla="*/ 1298497 w 11821636"/>
                        <a:gd name="connsiteY41" fmla="*/ 878738 h 878738"/>
                        <a:gd name="connsiteX42" fmla="*/ 302130 w 11821636"/>
                        <a:gd name="connsiteY42" fmla="*/ 878738 h 878738"/>
                        <a:gd name="connsiteX43" fmla="*/ 0 w 11821636"/>
                        <a:gd name="connsiteY43" fmla="*/ 732278 h 878738"/>
                        <a:gd name="connsiteX44" fmla="*/ 0 w 11821636"/>
                        <a:gd name="connsiteY44" fmla="*/ 445227 h 878738"/>
                        <a:gd name="connsiteX45" fmla="*/ 0 w 11821636"/>
                        <a:gd name="connsiteY45" fmla="*/ 146459 h 878738"/>
                        <a:gd name="connsiteX0" fmla="*/ 0 w 11821636"/>
                        <a:gd name="connsiteY0" fmla="*/ 146459 h 878738"/>
                        <a:gd name="connsiteX1" fmla="*/ 302130 w 11821636"/>
                        <a:gd name="connsiteY1" fmla="*/ 0 h 878738"/>
                        <a:gd name="connsiteX2" fmla="*/ 737628 w 11821636"/>
                        <a:gd name="connsiteY2" fmla="*/ 0 h 878738"/>
                        <a:gd name="connsiteX3" fmla="*/ 1173126 w 11821636"/>
                        <a:gd name="connsiteY3" fmla="*/ 0 h 878738"/>
                        <a:gd name="connsiteX4" fmla="*/ 1945146 w 11821636"/>
                        <a:gd name="connsiteY4" fmla="*/ 0 h 878738"/>
                        <a:gd name="connsiteX5" fmla="*/ 2829339 w 11821636"/>
                        <a:gd name="connsiteY5" fmla="*/ 0 h 878738"/>
                        <a:gd name="connsiteX6" fmla="*/ 3489184 w 11821636"/>
                        <a:gd name="connsiteY6" fmla="*/ 0 h 878738"/>
                        <a:gd name="connsiteX7" fmla="*/ 4036856 w 11821636"/>
                        <a:gd name="connsiteY7" fmla="*/ 0 h 878738"/>
                        <a:gd name="connsiteX8" fmla="*/ 4360181 w 11821636"/>
                        <a:gd name="connsiteY8" fmla="*/ 0 h 878738"/>
                        <a:gd name="connsiteX9" fmla="*/ 5020026 w 11821636"/>
                        <a:gd name="connsiteY9" fmla="*/ 0 h 878738"/>
                        <a:gd name="connsiteX10" fmla="*/ 5679872 w 11821636"/>
                        <a:gd name="connsiteY10" fmla="*/ 0 h 878738"/>
                        <a:gd name="connsiteX11" fmla="*/ 6115370 w 11821636"/>
                        <a:gd name="connsiteY11" fmla="*/ 0 h 878738"/>
                        <a:gd name="connsiteX12" fmla="*/ 6438695 w 11821636"/>
                        <a:gd name="connsiteY12" fmla="*/ 0 h 878738"/>
                        <a:gd name="connsiteX13" fmla="*/ 6762019 w 11821636"/>
                        <a:gd name="connsiteY13" fmla="*/ 0 h 878738"/>
                        <a:gd name="connsiteX14" fmla="*/ 7646212 w 11821636"/>
                        <a:gd name="connsiteY14" fmla="*/ 0 h 878738"/>
                        <a:gd name="connsiteX15" fmla="*/ 8193884 w 11821636"/>
                        <a:gd name="connsiteY15" fmla="*/ 0 h 878738"/>
                        <a:gd name="connsiteX16" fmla="*/ 8629382 w 11821636"/>
                        <a:gd name="connsiteY16" fmla="*/ 0 h 878738"/>
                        <a:gd name="connsiteX17" fmla="*/ 9289228 w 11821636"/>
                        <a:gd name="connsiteY17" fmla="*/ 0 h 878738"/>
                        <a:gd name="connsiteX18" fmla="*/ 9836900 w 11821636"/>
                        <a:gd name="connsiteY18" fmla="*/ 0 h 878738"/>
                        <a:gd name="connsiteX19" fmla="*/ 10160224 w 11821636"/>
                        <a:gd name="connsiteY19" fmla="*/ 0 h 878738"/>
                        <a:gd name="connsiteX20" fmla="*/ 10932243 w 11821636"/>
                        <a:gd name="connsiteY20" fmla="*/ 0 h 878738"/>
                        <a:gd name="connsiteX21" fmla="*/ 11519506 w 11821636"/>
                        <a:gd name="connsiteY21" fmla="*/ 0 h 878738"/>
                        <a:gd name="connsiteX22" fmla="*/ 11821636 w 11821636"/>
                        <a:gd name="connsiteY22" fmla="*/ 146459 h 878738"/>
                        <a:gd name="connsiteX23" fmla="*/ 11821636 w 11821636"/>
                        <a:gd name="connsiteY23" fmla="*/ 433510 h 878738"/>
                        <a:gd name="connsiteX24" fmla="*/ 11821636 w 11821636"/>
                        <a:gd name="connsiteY24" fmla="*/ 732278 h 878738"/>
                        <a:gd name="connsiteX25" fmla="*/ 11519506 w 11821636"/>
                        <a:gd name="connsiteY25" fmla="*/ 878738 h 878738"/>
                        <a:gd name="connsiteX26" fmla="*/ 10971834 w 11821636"/>
                        <a:gd name="connsiteY26" fmla="*/ 878738 h 878738"/>
                        <a:gd name="connsiteX27" fmla="*/ 10199815 w 11821636"/>
                        <a:gd name="connsiteY27" fmla="*/ 878738 h 878738"/>
                        <a:gd name="connsiteX28" fmla="*/ 9652143 w 11821636"/>
                        <a:gd name="connsiteY28" fmla="*/ 878738 h 878738"/>
                        <a:gd name="connsiteX29" fmla="*/ 8767950 w 11821636"/>
                        <a:gd name="connsiteY29" fmla="*/ 878738 h 878738"/>
                        <a:gd name="connsiteX30" fmla="*/ 8444625 w 11821636"/>
                        <a:gd name="connsiteY30" fmla="*/ 878738 h 878738"/>
                        <a:gd name="connsiteX31" fmla="*/ 8009127 w 11821636"/>
                        <a:gd name="connsiteY31" fmla="*/ 878738 h 878738"/>
                        <a:gd name="connsiteX32" fmla="*/ 7349282 w 11821636"/>
                        <a:gd name="connsiteY32" fmla="*/ 878738 h 878738"/>
                        <a:gd name="connsiteX33" fmla="*/ 6801610 w 11821636"/>
                        <a:gd name="connsiteY33" fmla="*/ 878738 h 878738"/>
                        <a:gd name="connsiteX34" fmla="*/ 6366111 w 11821636"/>
                        <a:gd name="connsiteY34" fmla="*/ 878738 h 878738"/>
                        <a:gd name="connsiteX35" fmla="*/ 5481918 w 11821636"/>
                        <a:gd name="connsiteY35" fmla="*/ 878738 h 878738"/>
                        <a:gd name="connsiteX36" fmla="*/ 5158594 w 11821636"/>
                        <a:gd name="connsiteY36" fmla="*/ 878738 h 878738"/>
                        <a:gd name="connsiteX37" fmla="*/ 4723096 w 11821636"/>
                        <a:gd name="connsiteY37" fmla="*/ 878738 h 878738"/>
                        <a:gd name="connsiteX38" fmla="*/ 4399771 w 11821636"/>
                        <a:gd name="connsiteY38" fmla="*/ 878738 h 878738"/>
                        <a:gd name="connsiteX39" fmla="*/ 3627752 w 11821636"/>
                        <a:gd name="connsiteY39" fmla="*/ 878738 h 878738"/>
                        <a:gd name="connsiteX40" fmla="*/ 2743559 w 11821636"/>
                        <a:gd name="connsiteY40" fmla="*/ 878738 h 878738"/>
                        <a:gd name="connsiteX41" fmla="*/ 2420235 w 11821636"/>
                        <a:gd name="connsiteY41" fmla="*/ 878738 h 878738"/>
                        <a:gd name="connsiteX42" fmla="*/ 1984736 w 11821636"/>
                        <a:gd name="connsiteY42" fmla="*/ 878738 h 878738"/>
                        <a:gd name="connsiteX43" fmla="*/ 1212717 w 11821636"/>
                        <a:gd name="connsiteY43" fmla="*/ 878738 h 878738"/>
                        <a:gd name="connsiteX44" fmla="*/ 302130 w 11821636"/>
                        <a:gd name="connsiteY44" fmla="*/ 878738 h 878738"/>
                        <a:gd name="connsiteX45" fmla="*/ 0 w 11821636"/>
                        <a:gd name="connsiteY45" fmla="*/ 732278 h 878738"/>
                        <a:gd name="connsiteX46" fmla="*/ 0 w 11821636"/>
                        <a:gd name="connsiteY46" fmla="*/ 427652 h 878738"/>
                        <a:gd name="connsiteX47" fmla="*/ 0 w 11821636"/>
                        <a:gd name="connsiteY47" fmla="*/ 146459 h 878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11821636" h="878738" fill="none" extrusionOk="0">
                          <a:moveTo>
                            <a:pt x="0" y="146459"/>
                          </a:moveTo>
                          <a:cubicBezTo>
                            <a:pt x="39365" y="66663"/>
                            <a:pt x="143658" y="-24340"/>
                            <a:pt x="302130" y="0"/>
                          </a:cubicBezTo>
                          <a:cubicBezTo>
                            <a:pt x="535314" y="21435"/>
                            <a:pt x="711303" y="32715"/>
                            <a:pt x="849802" y="0"/>
                          </a:cubicBezTo>
                          <a:cubicBezTo>
                            <a:pt x="972639" y="-12550"/>
                            <a:pt x="1336243" y="-12159"/>
                            <a:pt x="1509648" y="0"/>
                          </a:cubicBezTo>
                          <a:cubicBezTo>
                            <a:pt x="1693059" y="-14692"/>
                            <a:pt x="1731464" y="-8095"/>
                            <a:pt x="1832972" y="0"/>
                          </a:cubicBezTo>
                          <a:cubicBezTo>
                            <a:pt x="1922245" y="19823"/>
                            <a:pt x="2282051" y="39314"/>
                            <a:pt x="2492818" y="0"/>
                          </a:cubicBezTo>
                          <a:cubicBezTo>
                            <a:pt x="2671769" y="-15314"/>
                            <a:pt x="2910039" y="-49362"/>
                            <a:pt x="3377011" y="0"/>
                          </a:cubicBezTo>
                          <a:cubicBezTo>
                            <a:pt x="3825039" y="7925"/>
                            <a:pt x="3898289" y="-3321"/>
                            <a:pt x="4036856" y="0"/>
                          </a:cubicBezTo>
                          <a:cubicBezTo>
                            <a:pt x="4210492" y="-3485"/>
                            <a:pt x="4572881" y="-4182"/>
                            <a:pt x="4808876" y="0"/>
                          </a:cubicBezTo>
                          <a:cubicBezTo>
                            <a:pt x="5039209" y="-12097"/>
                            <a:pt x="5223311" y="8772"/>
                            <a:pt x="5356548" y="0"/>
                          </a:cubicBezTo>
                          <a:cubicBezTo>
                            <a:pt x="5438421" y="17855"/>
                            <a:pt x="5897395" y="-43493"/>
                            <a:pt x="6128567" y="0"/>
                          </a:cubicBezTo>
                          <a:cubicBezTo>
                            <a:pt x="6369167" y="-16617"/>
                            <a:pt x="6321725" y="-3424"/>
                            <a:pt x="6451891" y="0"/>
                          </a:cubicBezTo>
                          <a:cubicBezTo>
                            <a:pt x="6578425" y="6973"/>
                            <a:pt x="6702123" y="-7687"/>
                            <a:pt x="6775216" y="0"/>
                          </a:cubicBezTo>
                          <a:cubicBezTo>
                            <a:pt x="6875345" y="-10955"/>
                            <a:pt x="7387438" y="25401"/>
                            <a:pt x="7547235" y="0"/>
                          </a:cubicBezTo>
                          <a:cubicBezTo>
                            <a:pt x="7740395" y="4886"/>
                            <a:pt x="7906780" y="16380"/>
                            <a:pt x="8207081" y="0"/>
                          </a:cubicBezTo>
                          <a:cubicBezTo>
                            <a:pt x="8505894" y="-16117"/>
                            <a:pt x="8380346" y="-2699"/>
                            <a:pt x="8530405" y="0"/>
                          </a:cubicBezTo>
                          <a:cubicBezTo>
                            <a:pt x="8671779" y="14421"/>
                            <a:pt x="9103532" y="-2700"/>
                            <a:pt x="9302425" y="0"/>
                          </a:cubicBezTo>
                          <a:cubicBezTo>
                            <a:pt x="9493593" y="2627"/>
                            <a:pt x="9575567" y="5668"/>
                            <a:pt x="9737923" y="0"/>
                          </a:cubicBezTo>
                          <a:cubicBezTo>
                            <a:pt x="9867259" y="-2372"/>
                            <a:pt x="10005768" y="-16787"/>
                            <a:pt x="10197703" y="0"/>
                          </a:cubicBezTo>
                          <a:cubicBezTo>
                            <a:pt x="10389638" y="16787"/>
                            <a:pt x="10466964" y="7784"/>
                            <a:pt x="10622116" y="0"/>
                          </a:cubicBezTo>
                          <a:cubicBezTo>
                            <a:pt x="10890458" y="-5476"/>
                            <a:pt x="10850049" y="10460"/>
                            <a:pt x="10945440" y="0"/>
                          </a:cubicBezTo>
                          <a:cubicBezTo>
                            <a:pt x="11049693" y="-5980"/>
                            <a:pt x="11315973" y="13031"/>
                            <a:pt x="11519506" y="0"/>
                          </a:cubicBezTo>
                          <a:cubicBezTo>
                            <a:pt x="11656375" y="-8722"/>
                            <a:pt x="11821515" y="46370"/>
                            <a:pt x="11821636" y="146459"/>
                          </a:cubicBezTo>
                          <a:cubicBezTo>
                            <a:pt x="11853229" y="252258"/>
                            <a:pt x="11807534" y="334483"/>
                            <a:pt x="11821636" y="439369"/>
                          </a:cubicBezTo>
                          <a:cubicBezTo>
                            <a:pt x="11824040" y="523901"/>
                            <a:pt x="11826969" y="594321"/>
                            <a:pt x="11821636" y="732278"/>
                          </a:cubicBezTo>
                          <a:cubicBezTo>
                            <a:pt x="11831925" y="816518"/>
                            <a:pt x="11685003" y="872663"/>
                            <a:pt x="11519506" y="878738"/>
                          </a:cubicBezTo>
                          <a:cubicBezTo>
                            <a:pt x="11261679" y="855755"/>
                            <a:pt x="11006146" y="904603"/>
                            <a:pt x="10859660" y="878738"/>
                          </a:cubicBezTo>
                          <a:cubicBezTo>
                            <a:pt x="10701682" y="867181"/>
                            <a:pt x="10477334" y="859752"/>
                            <a:pt x="10311988" y="878738"/>
                          </a:cubicBezTo>
                          <a:cubicBezTo>
                            <a:pt x="10158514" y="847395"/>
                            <a:pt x="9649343" y="894077"/>
                            <a:pt x="9427795" y="878738"/>
                          </a:cubicBezTo>
                          <a:cubicBezTo>
                            <a:pt x="9165456" y="858868"/>
                            <a:pt x="8979829" y="860890"/>
                            <a:pt x="8767950" y="878738"/>
                          </a:cubicBezTo>
                          <a:cubicBezTo>
                            <a:pt x="8511714" y="878617"/>
                            <a:pt x="8138045" y="902894"/>
                            <a:pt x="7995930" y="878738"/>
                          </a:cubicBezTo>
                          <a:cubicBezTo>
                            <a:pt x="7818786" y="885883"/>
                            <a:pt x="7686156" y="886050"/>
                            <a:pt x="7560432" y="878738"/>
                          </a:cubicBezTo>
                          <a:cubicBezTo>
                            <a:pt x="7418900" y="905848"/>
                            <a:pt x="6973972" y="903067"/>
                            <a:pt x="6788413" y="878738"/>
                          </a:cubicBezTo>
                          <a:cubicBezTo>
                            <a:pt x="6589684" y="859206"/>
                            <a:pt x="6280168" y="895581"/>
                            <a:pt x="5904220" y="878738"/>
                          </a:cubicBezTo>
                          <a:cubicBezTo>
                            <a:pt x="5526397" y="863805"/>
                            <a:pt x="5676297" y="887837"/>
                            <a:pt x="5468721" y="878738"/>
                          </a:cubicBezTo>
                          <a:cubicBezTo>
                            <a:pt x="5295403" y="875239"/>
                            <a:pt x="5162106" y="876243"/>
                            <a:pt x="4921050" y="878738"/>
                          </a:cubicBezTo>
                          <a:cubicBezTo>
                            <a:pt x="4675063" y="865750"/>
                            <a:pt x="4704147" y="884226"/>
                            <a:pt x="4485551" y="878738"/>
                          </a:cubicBezTo>
                          <a:cubicBezTo>
                            <a:pt x="4244189" y="866027"/>
                            <a:pt x="4126476" y="906270"/>
                            <a:pt x="3825706" y="878738"/>
                          </a:cubicBezTo>
                          <a:cubicBezTo>
                            <a:pt x="3492918" y="870782"/>
                            <a:pt x="3356606" y="851492"/>
                            <a:pt x="2941513" y="878738"/>
                          </a:cubicBezTo>
                          <a:cubicBezTo>
                            <a:pt x="2538947" y="882408"/>
                            <a:pt x="2616564" y="857042"/>
                            <a:pt x="2506014" y="878738"/>
                          </a:cubicBezTo>
                          <a:cubicBezTo>
                            <a:pt x="2364996" y="886159"/>
                            <a:pt x="2160853" y="865834"/>
                            <a:pt x="1958343" y="878738"/>
                          </a:cubicBezTo>
                          <a:cubicBezTo>
                            <a:pt x="1783285" y="892659"/>
                            <a:pt x="1494363" y="822713"/>
                            <a:pt x="1298497" y="878738"/>
                          </a:cubicBezTo>
                          <a:cubicBezTo>
                            <a:pt x="1112939" y="945120"/>
                            <a:pt x="560131" y="826850"/>
                            <a:pt x="302130" y="878738"/>
                          </a:cubicBezTo>
                          <a:cubicBezTo>
                            <a:pt x="128784" y="869638"/>
                            <a:pt x="27306" y="805724"/>
                            <a:pt x="0" y="732278"/>
                          </a:cubicBezTo>
                          <a:cubicBezTo>
                            <a:pt x="-15831" y="667456"/>
                            <a:pt x="-24775" y="573417"/>
                            <a:pt x="0" y="445227"/>
                          </a:cubicBezTo>
                          <a:cubicBezTo>
                            <a:pt x="12243" y="304157"/>
                            <a:pt x="-13403" y="286847"/>
                            <a:pt x="0" y="146459"/>
                          </a:cubicBezTo>
                          <a:close/>
                        </a:path>
                        <a:path w="11821636" h="878738" stroke="0" extrusionOk="0">
                          <a:moveTo>
                            <a:pt x="0" y="146459"/>
                          </a:moveTo>
                          <a:cubicBezTo>
                            <a:pt x="22136" y="76315"/>
                            <a:pt x="135371" y="-11842"/>
                            <a:pt x="302130" y="0"/>
                          </a:cubicBezTo>
                          <a:cubicBezTo>
                            <a:pt x="427867" y="-14708"/>
                            <a:pt x="613359" y="-12704"/>
                            <a:pt x="737628" y="0"/>
                          </a:cubicBezTo>
                          <a:cubicBezTo>
                            <a:pt x="856811" y="20320"/>
                            <a:pt x="1066164" y="18643"/>
                            <a:pt x="1173126" y="0"/>
                          </a:cubicBezTo>
                          <a:cubicBezTo>
                            <a:pt x="1288999" y="-6597"/>
                            <a:pt x="1671045" y="-27879"/>
                            <a:pt x="1945146" y="0"/>
                          </a:cubicBezTo>
                          <a:cubicBezTo>
                            <a:pt x="2176372" y="-50244"/>
                            <a:pt x="2652365" y="-17356"/>
                            <a:pt x="2829339" y="0"/>
                          </a:cubicBezTo>
                          <a:cubicBezTo>
                            <a:pt x="3046725" y="-25129"/>
                            <a:pt x="3289585" y="25915"/>
                            <a:pt x="3489184" y="0"/>
                          </a:cubicBezTo>
                          <a:cubicBezTo>
                            <a:pt x="3728554" y="20592"/>
                            <a:pt x="3880144" y="10664"/>
                            <a:pt x="4036856" y="0"/>
                          </a:cubicBezTo>
                          <a:cubicBezTo>
                            <a:pt x="4201152" y="-5264"/>
                            <a:pt x="4247799" y="8387"/>
                            <a:pt x="4360181" y="0"/>
                          </a:cubicBezTo>
                          <a:cubicBezTo>
                            <a:pt x="4500791" y="11817"/>
                            <a:pt x="4786991" y="16972"/>
                            <a:pt x="5020026" y="0"/>
                          </a:cubicBezTo>
                          <a:cubicBezTo>
                            <a:pt x="5293437" y="-4023"/>
                            <a:pt x="5350438" y="16453"/>
                            <a:pt x="5679872" y="0"/>
                          </a:cubicBezTo>
                          <a:cubicBezTo>
                            <a:pt x="5990112" y="-14185"/>
                            <a:pt x="5898147" y="-3450"/>
                            <a:pt x="6115370" y="0"/>
                          </a:cubicBezTo>
                          <a:cubicBezTo>
                            <a:pt x="6321523" y="2683"/>
                            <a:pt x="6282918" y="2340"/>
                            <a:pt x="6438695" y="0"/>
                          </a:cubicBezTo>
                          <a:cubicBezTo>
                            <a:pt x="6592472" y="-8031"/>
                            <a:pt x="6627780" y="-9943"/>
                            <a:pt x="6762019" y="0"/>
                          </a:cubicBezTo>
                          <a:cubicBezTo>
                            <a:pt x="6896416" y="-29888"/>
                            <a:pt x="7348938" y="48910"/>
                            <a:pt x="7646212" y="0"/>
                          </a:cubicBezTo>
                          <a:cubicBezTo>
                            <a:pt x="7927875" y="17385"/>
                            <a:pt x="7959024" y="12154"/>
                            <a:pt x="8193884" y="0"/>
                          </a:cubicBezTo>
                          <a:cubicBezTo>
                            <a:pt x="8432959" y="1874"/>
                            <a:pt x="8508927" y="5018"/>
                            <a:pt x="8629382" y="0"/>
                          </a:cubicBezTo>
                          <a:cubicBezTo>
                            <a:pt x="8713921" y="44944"/>
                            <a:pt x="9043070" y="-36157"/>
                            <a:pt x="9289228" y="0"/>
                          </a:cubicBezTo>
                          <a:cubicBezTo>
                            <a:pt x="9541119" y="6028"/>
                            <a:pt x="9598757" y="-6"/>
                            <a:pt x="9836900" y="0"/>
                          </a:cubicBezTo>
                          <a:cubicBezTo>
                            <a:pt x="10065510" y="-8874"/>
                            <a:pt x="9991057" y="4587"/>
                            <a:pt x="10160224" y="0"/>
                          </a:cubicBezTo>
                          <a:cubicBezTo>
                            <a:pt x="10315700" y="12524"/>
                            <a:pt x="10706274" y="47920"/>
                            <a:pt x="10932243" y="0"/>
                          </a:cubicBezTo>
                          <a:cubicBezTo>
                            <a:pt x="11203669" y="5204"/>
                            <a:pt x="11292116" y="-13999"/>
                            <a:pt x="11519506" y="0"/>
                          </a:cubicBezTo>
                          <a:cubicBezTo>
                            <a:pt x="11671216" y="-15499"/>
                            <a:pt x="11812745" y="70239"/>
                            <a:pt x="11821636" y="146459"/>
                          </a:cubicBezTo>
                          <a:cubicBezTo>
                            <a:pt x="11839073" y="193668"/>
                            <a:pt x="11812135" y="360687"/>
                            <a:pt x="11821636" y="433510"/>
                          </a:cubicBezTo>
                          <a:cubicBezTo>
                            <a:pt x="11813172" y="524678"/>
                            <a:pt x="11839907" y="633782"/>
                            <a:pt x="11821636" y="732278"/>
                          </a:cubicBezTo>
                          <a:cubicBezTo>
                            <a:pt x="11868219" y="806483"/>
                            <a:pt x="11645329" y="902038"/>
                            <a:pt x="11519506" y="878738"/>
                          </a:cubicBezTo>
                          <a:cubicBezTo>
                            <a:pt x="11385663" y="860757"/>
                            <a:pt x="11111310" y="875424"/>
                            <a:pt x="10971834" y="878738"/>
                          </a:cubicBezTo>
                          <a:cubicBezTo>
                            <a:pt x="10894694" y="898538"/>
                            <a:pt x="10565455" y="925802"/>
                            <a:pt x="10199815" y="878738"/>
                          </a:cubicBezTo>
                          <a:cubicBezTo>
                            <a:pt x="9854554" y="888229"/>
                            <a:pt x="9928813" y="895253"/>
                            <a:pt x="9652143" y="878738"/>
                          </a:cubicBezTo>
                          <a:cubicBezTo>
                            <a:pt x="9357976" y="838850"/>
                            <a:pt x="9024762" y="885300"/>
                            <a:pt x="8767950" y="878738"/>
                          </a:cubicBezTo>
                          <a:cubicBezTo>
                            <a:pt x="8477474" y="881256"/>
                            <a:pt x="8535761" y="875783"/>
                            <a:pt x="8444625" y="878738"/>
                          </a:cubicBezTo>
                          <a:cubicBezTo>
                            <a:pt x="8355242" y="881644"/>
                            <a:pt x="8137597" y="865539"/>
                            <a:pt x="8009127" y="878738"/>
                          </a:cubicBezTo>
                          <a:cubicBezTo>
                            <a:pt x="7821059" y="878549"/>
                            <a:pt x="7581027" y="873832"/>
                            <a:pt x="7349282" y="878738"/>
                          </a:cubicBezTo>
                          <a:cubicBezTo>
                            <a:pt x="7141699" y="903813"/>
                            <a:pt x="6923854" y="893223"/>
                            <a:pt x="6801610" y="878738"/>
                          </a:cubicBezTo>
                          <a:cubicBezTo>
                            <a:pt x="6653319" y="880921"/>
                            <a:pt x="6543724" y="863388"/>
                            <a:pt x="6366111" y="878738"/>
                          </a:cubicBezTo>
                          <a:cubicBezTo>
                            <a:pt x="6184618" y="926640"/>
                            <a:pt x="5889277" y="881535"/>
                            <a:pt x="5481918" y="878738"/>
                          </a:cubicBezTo>
                          <a:cubicBezTo>
                            <a:pt x="5093588" y="858870"/>
                            <a:pt x="5218355" y="872609"/>
                            <a:pt x="5158594" y="878738"/>
                          </a:cubicBezTo>
                          <a:cubicBezTo>
                            <a:pt x="5096476" y="904791"/>
                            <a:pt x="4859426" y="879598"/>
                            <a:pt x="4723096" y="878738"/>
                          </a:cubicBezTo>
                          <a:cubicBezTo>
                            <a:pt x="4576281" y="877254"/>
                            <a:pt x="4491989" y="878352"/>
                            <a:pt x="4399771" y="878738"/>
                          </a:cubicBezTo>
                          <a:cubicBezTo>
                            <a:pt x="4316739" y="921947"/>
                            <a:pt x="3859653" y="910905"/>
                            <a:pt x="3627752" y="878738"/>
                          </a:cubicBezTo>
                          <a:cubicBezTo>
                            <a:pt x="3395818" y="874210"/>
                            <a:pt x="3135717" y="868688"/>
                            <a:pt x="2743559" y="878738"/>
                          </a:cubicBezTo>
                          <a:cubicBezTo>
                            <a:pt x="2328395" y="864828"/>
                            <a:pt x="2531010" y="853172"/>
                            <a:pt x="2420235" y="878738"/>
                          </a:cubicBezTo>
                          <a:cubicBezTo>
                            <a:pt x="2269341" y="902811"/>
                            <a:pt x="2167717" y="886413"/>
                            <a:pt x="1984736" y="878738"/>
                          </a:cubicBezTo>
                          <a:cubicBezTo>
                            <a:pt x="1804945" y="864896"/>
                            <a:pt x="1576399" y="858506"/>
                            <a:pt x="1212717" y="878738"/>
                          </a:cubicBezTo>
                          <a:cubicBezTo>
                            <a:pt x="865147" y="886362"/>
                            <a:pt x="497580" y="875277"/>
                            <a:pt x="302130" y="878738"/>
                          </a:cubicBezTo>
                          <a:cubicBezTo>
                            <a:pt x="136377" y="885052"/>
                            <a:pt x="12248" y="809273"/>
                            <a:pt x="0" y="732278"/>
                          </a:cubicBezTo>
                          <a:cubicBezTo>
                            <a:pt x="1106" y="642855"/>
                            <a:pt x="24564" y="576221"/>
                            <a:pt x="0" y="427652"/>
                          </a:cubicBezTo>
                          <a:cubicBezTo>
                            <a:pt x="-21009" y="282766"/>
                            <a:pt x="2472" y="261555"/>
                            <a:pt x="0" y="146459"/>
                          </a:cubicBezTo>
                          <a:close/>
                        </a:path>
                        <a:path w="11821636" h="878738" fill="none" stroke="0" extrusionOk="0">
                          <a:moveTo>
                            <a:pt x="0" y="146459"/>
                          </a:moveTo>
                          <a:cubicBezTo>
                            <a:pt x="27172" y="84507"/>
                            <a:pt x="130531" y="-33535"/>
                            <a:pt x="302130" y="0"/>
                          </a:cubicBezTo>
                          <a:cubicBezTo>
                            <a:pt x="535621" y="8762"/>
                            <a:pt x="721497" y="28038"/>
                            <a:pt x="849802" y="0"/>
                          </a:cubicBezTo>
                          <a:cubicBezTo>
                            <a:pt x="954733" y="-22583"/>
                            <a:pt x="1343792" y="-12345"/>
                            <a:pt x="1509648" y="0"/>
                          </a:cubicBezTo>
                          <a:cubicBezTo>
                            <a:pt x="1695994" y="-4316"/>
                            <a:pt x="1734684" y="3784"/>
                            <a:pt x="1832972" y="0"/>
                          </a:cubicBezTo>
                          <a:cubicBezTo>
                            <a:pt x="1935306" y="-13217"/>
                            <a:pt x="2257337" y="17292"/>
                            <a:pt x="2492818" y="0"/>
                          </a:cubicBezTo>
                          <a:cubicBezTo>
                            <a:pt x="2712676" y="12408"/>
                            <a:pt x="2930629" y="-47849"/>
                            <a:pt x="3377011" y="0"/>
                          </a:cubicBezTo>
                          <a:cubicBezTo>
                            <a:pt x="3820116" y="24377"/>
                            <a:pt x="3890533" y="-22178"/>
                            <a:pt x="4036856" y="0"/>
                          </a:cubicBezTo>
                          <a:cubicBezTo>
                            <a:pt x="4203788" y="52912"/>
                            <a:pt x="4570777" y="-6567"/>
                            <a:pt x="4808876" y="0"/>
                          </a:cubicBezTo>
                          <a:cubicBezTo>
                            <a:pt x="5050875" y="-23029"/>
                            <a:pt x="5219522" y="14734"/>
                            <a:pt x="5356548" y="0"/>
                          </a:cubicBezTo>
                          <a:cubicBezTo>
                            <a:pt x="5479092" y="-20477"/>
                            <a:pt x="5875212" y="42567"/>
                            <a:pt x="6128567" y="0"/>
                          </a:cubicBezTo>
                          <a:cubicBezTo>
                            <a:pt x="6365882" y="-10278"/>
                            <a:pt x="6312909" y="-1752"/>
                            <a:pt x="6451891" y="0"/>
                          </a:cubicBezTo>
                          <a:cubicBezTo>
                            <a:pt x="6576023" y="6281"/>
                            <a:pt x="6683199" y="-8317"/>
                            <a:pt x="6775216" y="0"/>
                          </a:cubicBezTo>
                          <a:cubicBezTo>
                            <a:pt x="6856260" y="7904"/>
                            <a:pt x="7335750" y="-43137"/>
                            <a:pt x="7547235" y="0"/>
                          </a:cubicBezTo>
                          <a:cubicBezTo>
                            <a:pt x="7730378" y="6909"/>
                            <a:pt x="7915717" y="17699"/>
                            <a:pt x="8207081" y="0"/>
                          </a:cubicBezTo>
                          <a:cubicBezTo>
                            <a:pt x="8494592" y="-17164"/>
                            <a:pt x="8376723" y="209"/>
                            <a:pt x="8530405" y="0"/>
                          </a:cubicBezTo>
                          <a:cubicBezTo>
                            <a:pt x="8689189" y="-4913"/>
                            <a:pt x="9136743" y="6553"/>
                            <a:pt x="9302425" y="0"/>
                          </a:cubicBezTo>
                          <a:cubicBezTo>
                            <a:pt x="9501757" y="-13549"/>
                            <a:pt x="9584461" y="-2643"/>
                            <a:pt x="9737923" y="0"/>
                          </a:cubicBezTo>
                          <a:cubicBezTo>
                            <a:pt x="9875985" y="12515"/>
                            <a:pt x="9977357" y="-10071"/>
                            <a:pt x="10197703" y="0"/>
                          </a:cubicBezTo>
                          <a:cubicBezTo>
                            <a:pt x="10418049" y="10071"/>
                            <a:pt x="10465168" y="9110"/>
                            <a:pt x="10622116" y="0"/>
                          </a:cubicBezTo>
                          <a:cubicBezTo>
                            <a:pt x="10884071" y="180"/>
                            <a:pt x="10858207" y="2810"/>
                            <a:pt x="10945440" y="0"/>
                          </a:cubicBezTo>
                          <a:cubicBezTo>
                            <a:pt x="11016669" y="-13616"/>
                            <a:pt x="11335162" y="34900"/>
                            <a:pt x="11519506" y="0"/>
                          </a:cubicBezTo>
                          <a:cubicBezTo>
                            <a:pt x="11665146" y="1800"/>
                            <a:pt x="11818487" y="59594"/>
                            <a:pt x="11821636" y="146459"/>
                          </a:cubicBezTo>
                          <a:cubicBezTo>
                            <a:pt x="11847894" y="250021"/>
                            <a:pt x="11818190" y="340794"/>
                            <a:pt x="11821636" y="439369"/>
                          </a:cubicBezTo>
                          <a:cubicBezTo>
                            <a:pt x="11813135" y="537508"/>
                            <a:pt x="11831750" y="594779"/>
                            <a:pt x="11821636" y="732278"/>
                          </a:cubicBezTo>
                          <a:cubicBezTo>
                            <a:pt x="11830602" y="783765"/>
                            <a:pt x="11691257" y="868558"/>
                            <a:pt x="11519506" y="878738"/>
                          </a:cubicBezTo>
                          <a:cubicBezTo>
                            <a:pt x="11264253" y="850280"/>
                            <a:pt x="11024375" y="886995"/>
                            <a:pt x="10859660" y="878738"/>
                          </a:cubicBezTo>
                          <a:cubicBezTo>
                            <a:pt x="10698466" y="865830"/>
                            <a:pt x="10464592" y="911794"/>
                            <a:pt x="10311988" y="878738"/>
                          </a:cubicBezTo>
                          <a:cubicBezTo>
                            <a:pt x="10156846" y="829952"/>
                            <a:pt x="9697262" y="846360"/>
                            <a:pt x="9427795" y="878738"/>
                          </a:cubicBezTo>
                          <a:cubicBezTo>
                            <a:pt x="9231139" y="869015"/>
                            <a:pt x="8973793" y="855893"/>
                            <a:pt x="8767950" y="878738"/>
                          </a:cubicBezTo>
                          <a:cubicBezTo>
                            <a:pt x="8538098" y="864634"/>
                            <a:pt x="8162357" y="871267"/>
                            <a:pt x="7995930" y="878738"/>
                          </a:cubicBezTo>
                          <a:cubicBezTo>
                            <a:pt x="7849112" y="859128"/>
                            <a:pt x="7678469" y="868774"/>
                            <a:pt x="7560432" y="878738"/>
                          </a:cubicBezTo>
                          <a:cubicBezTo>
                            <a:pt x="7433889" y="884432"/>
                            <a:pt x="6952997" y="858255"/>
                            <a:pt x="6788413" y="878738"/>
                          </a:cubicBezTo>
                          <a:cubicBezTo>
                            <a:pt x="6619385" y="890438"/>
                            <a:pt x="6287809" y="879028"/>
                            <a:pt x="5904220" y="878738"/>
                          </a:cubicBezTo>
                          <a:cubicBezTo>
                            <a:pt x="5514335" y="861920"/>
                            <a:pt x="5684703" y="902340"/>
                            <a:pt x="5468721" y="878738"/>
                          </a:cubicBezTo>
                          <a:cubicBezTo>
                            <a:pt x="5275483" y="885268"/>
                            <a:pt x="5156942" y="905030"/>
                            <a:pt x="4921050" y="878738"/>
                          </a:cubicBezTo>
                          <a:cubicBezTo>
                            <a:pt x="4669407" y="865069"/>
                            <a:pt x="4699288" y="882632"/>
                            <a:pt x="4485551" y="878738"/>
                          </a:cubicBezTo>
                          <a:cubicBezTo>
                            <a:pt x="4249236" y="885305"/>
                            <a:pt x="4135285" y="866348"/>
                            <a:pt x="3825706" y="878738"/>
                          </a:cubicBezTo>
                          <a:cubicBezTo>
                            <a:pt x="3492202" y="888204"/>
                            <a:pt x="3382222" y="856872"/>
                            <a:pt x="2941513" y="878738"/>
                          </a:cubicBezTo>
                          <a:cubicBezTo>
                            <a:pt x="2525097" y="881085"/>
                            <a:pt x="2624836" y="880339"/>
                            <a:pt x="2506014" y="878738"/>
                          </a:cubicBezTo>
                          <a:cubicBezTo>
                            <a:pt x="2394309" y="847700"/>
                            <a:pt x="2117053" y="881522"/>
                            <a:pt x="1958343" y="878738"/>
                          </a:cubicBezTo>
                          <a:cubicBezTo>
                            <a:pt x="1806568" y="883047"/>
                            <a:pt x="1511424" y="855774"/>
                            <a:pt x="1298497" y="878738"/>
                          </a:cubicBezTo>
                          <a:cubicBezTo>
                            <a:pt x="1088601" y="926188"/>
                            <a:pt x="578273" y="828401"/>
                            <a:pt x="302130" y="878738"/>
                          </a:cubicBezTo>
                          <a:cubicBezTo>
                            <a:pt x="154105" y="866832"/>
                            <a:pt x="23328" y="812404"/>
                            <a:pt x="0" y="732278"/>
                          </a:cubicBezTo>
                          <a:cubicBezTo>
                            <a:pt x="3586" y="676926"/>
                            <a:pt x="855" y="601132"/>
                            <a:pt x="0" y="445227"/>
                          </a:cubicBezTo>
                          <a:cubicBezTo>
                            <a:pt x="13298" y="303904"/>
                            <a:pt x="-16483" y="280165"/>
                            <a:pt x="0" y="14645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194A0CC3-2A99-15C5-958E-1BAC2D628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F686DCE-1628-5A37-28F1-9CA28291A0F6}"/>
                </a:ext>
              </a:extLst>
            </p:cNvPr>
            <p:cNvSpPr txBox="1"/>
            <p:nvPr/>
          </p:nvSpPr>
          <p:spPr>
            <a:xfrm>
              <a:off x="1914021" y="225370"/>
              <a:ext cx="90163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 giao tiếp với bạn không quen.</a:t>
              </a:r>
              <a:endParaRPr lang="en-US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47903A8-A4B4-0DE4-E122-97F299DB35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6667" l="44740" r="88854">
                        <a14:foregroundMark x1="65521" y1="7963" x2="66198" y2="9352"/>
                        <a14:foregroundMark x1="66094" y1="4167" x2="66458" y2="5833"/>
                        <a14:foregroundMark x1="45990" y1="44352" x2="44740" y2="43796"/>
                        <a14:foregroundMark x1="64115" y1="32685" x2="74167" y2="57130"/>
                        <a14:foregroundMark x1="67240" y1="67130" x2="73542" y2="77130"/>
                        <a14:foregroundMark x1="73542" y1="77130" x2="73542" y2="77315"/>
                        <a14:foregroundMark x1="79740" y1="61667" x2="83125" y2="75463"/>
                        <a14:foregroundMark x1="57917" y1="66667" x2="64219" y2="77963"/>
                        <a14:foregroundMark x1="55208" y1="65000" x2="57240" y2="82130"/>
                        <a14:foregroundMark x1="57240" y1="82130" x2="57240" y2="82130"/>
                        <a14:foregroundMark x1="52083" y1="59167" x2="62240" y2="61759"/>
                        <a14:foregroundMark x1="62240" y1="61759" x2="63073" y2="61667"/>
                        <a14:foregroundMark x1="59792" y1="57130" x2="55937" y2="58333"/>
                        <a14:foregroundMark x1="53854" y1="58333" x2="53854" y2="57963"/>
                        <a14:foregroundMark x1="51719" y1="58333" x2="52760" y2="63333"/>
                        <a14:foregroundMark x1="59427" y1="76852" x2="60365" y2="81296"/>
                        <a14:foregroundMark x1="62344" y1="79630" x2="63646" y2="82685"/>
                        <a14:foregroundMark x1="66563" y1="66296" x2="67708" y2="74352"/>
                        <a14:foregroundMark x1="67708" y1="74352" x2="72344" y2="79630"/>
                        <a14:foregroundMark x1="72344" y1="79630" x2="76146" y2="77500"/>
                        <a14:foregroundMark x1="54635" y1="61019" x2="53125" y2="55833"/>
                        <a14:foregroundMark x1="56615" y1="94167" x2="61250" y2="96667"/>
                        <a14:foregroundMark x1="61250" y1="96667" x2="61667" y2="94630"/>
                        <a14:foregroundMark x1="58594" y1="72963" x2="53021" y2="81852"/>
                        <a14:foregroundMark x1="54167" y1="65185" x2="51823" y2="70833"/>
                        <a14:foregroundMark x1="51823" y1="70833" x2="50573" y2="78148"/>
                        <a14:foregroundMark x1="57240" y1="65463" x2="56615" y2="90648"/>
                        <a14:foregroundMark x1="56615" y1="90648" x2="56875" y2="91019"/>
                        <a14:foregroundMark x1="52656" y1="74167" x2="59323" y2="90000"/>
                        <a14:foregroundMark x1="60365" y1="84630" x2="61302" y2="93796"/>
                        <a14:foregroundMark x1="61302" y1="93796" x2="61406" y2="93981"/>
                        <a14:foregroundMark x1="61302" y1="76667" x2="62708" y2="89167"/>
                        <a14:foregroundMark x1="62708" y1="89167" x2="62708" y2="89167"/>
                        <a14:foregroundMark x1="64115" y1="75833" x2="64948" y2="87315"/>
                        <a14:foregroundMark x1="64219" y1="80000" x2="65052" y2="87315"/>
                        <a14:foregroundMark x1="64583" y1="86019" x2="64115" y2="90463"/>
                        <a14:foregroundMark x1="64010" y1="77685" x2="65260" y2="85463"/>
                        <a14:foregroundMark x1="65260" y1="85463" x2="65365" y2="85648"/>
                        <a14:foregroundMark x1="65260" y1="88796" x2="64115" y2="89630"/>
                        <a14:foregroundMark x1="56510" y1="68333" x2="60885" y2="64722"/>
                        <a14:foregroundMark x1="60885" y1="64722" x2="61094" y2="64167"/>
                        <a14:foregroundMark x1="52552" y1="85648" x2="57083" y2="93796"/>
                        <a14:foregroundMark x1="50677" y1="72500" x2="51302" y2="83611"/>
                        <a14:foregroundMark x1="51302" y1="83611" x2="51042" y2="84352"/>
                        <a14:foregroundMark x1="50208" y1="88148" x2="52083" y2="91019"/>
                        <a14:foregroundMark x1="49844" y1="90185" x2="51615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35" r="5535"/>
          <a:stretch/>
        </p:blipFill>
        <p:spPr>
          <a:xfrm flipH="1">
            <a:off x="6173537" y="1457324"/>
            <a:ext cx="4530154" cy="465625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DAE47ABF-F106-7A4A-71E0-3A8B7505182B}"/>
              </a:ext>
            </a:extLst>
          </p:cNvPr>
          <p:cNvGrpSpPr/>
          <p:nvPr/>
        </p:nvGrpSpPr>
        <p:grpSpPr>
          <a:xfrm>
            <a:off x="382537" y="2060660"/>
            <a:ext cx="4291528" cy="2011277"/>
            <a:chOff x="-67251" y="2060660"/>
            <a:chExt cx="5415529" cy="3732931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CEA08884-9EF7-BC4C-5862-552954B2665B}"/>
                </a:ext>
              </a:extLst>
            </p:cNvPr>
            <p:cNvSpPr/>
            <p:nvPr/>
          </p:nvSpPr>
          <p:spPr>
            <a:xfrm>
              <a:off x="137000" y="2060660"/>
              <a:ext cx="5057775" cy="3732931"/>
            </a:xfrm>
            <a:custGeom>
              <a:avLst/>
              <a:gdLst>
                <a:gd name="connsiteX0" fmla="*/ 0 w 5057775"/>
                <a:gd name="connsiteY0" fmla="*/ 622168 h 3732931"/>
                <a:gd name="connsiteX1" fmla="*/ 423018 w 5057775"/>
                <a:gd name="connsiteY1" fmla="*/ 0 h 3732931"/>
                <a:gd name="connsiteX2" fmla="*/ 4634756 w 5057775"/>
                <a:gd name="connsiteY2" fmla="*/ 0 h 3732931"/>
                <a:gd name="connsiteX3" fmla="*/ 5057775 w 5057775"/>
                <a:gd name="connsiteY3" fmla="*/ 622168 h 3732931"/>
                <a:gd name="connsiteX4" fmla="*/ 5057775 w 5057775"/>
                <a:gd name="connsiteY4" fmla="*/ 3110762 h 3732931"/>
                <a:gd name="connsiteX5" fmla="*/ 4634756 w 5057775"/>
                <a:gd name="connsiteY5" fmla="*/ 3732931 h 3732931"/>
                <a:gd name="connsiteX6" fmla="*/ 423018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8 h 3732931"/>
                <a:gd name="connsiteX0" fmla="*/ 0 w 5057775"/>
                <a:gd name="connsiteY0" fmla="*/ 622168 h 3732931"/>
                <a:gd name="connsiteX1" fmla="*/ 423018 w 5057775"/>
                <a:gd name="connsiteY1" fmla="*/ 0 h 3732931"/>
                <a:gd name="connsiteX2" fmla="*/ 4634756 w 5057775"/>
                <a:gd name="connsiteY2" fmla="*/ 0 h 3732931"/>
                <a:gd name="connsiteX3" fmla="*/ 5057775 w 5057775"/>
                <a:gd name="connsiteY3" fmla="*/ 622168 h 3732931"/>
                <a:gd name="connsiteX4" fmla="*/ 5057775 w 5057775"/>
                <a:gd name="connsiteY4" fmla="*/ 3110762 h 3732931"/>
                <a:gd name="connsiteX5" fmla="*/ 4634756 w 5057775"/>
                <a:gd name="connsiteY5" fmla="*/ 3732931 h 3732931"/>
                <a:gd name="connsiteX6" fmla="*/ 423018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8 h 373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7775" h="3732931" fill="none" extrusionOk="0">
                  <a:moveTo>
                    <a:pt x="0" y="622168"/>
                  </a:moveTo>
                  <a:cubicBezTo>
                    <a:pt x="-17756" y="316579"/>
                    <a:pt x="226078" y="11803"/>
                    <a:pt x="423018" y="0"/>
                  </a:cubicBezTo>
                  <a:cubicBezTo>
                    <a:pt x="1319822" y="-101972"/>
                    <a:pt x="2685443" y="124853"/>
                    <a:pt x="4634756" y="0"/>
                  </a:cubicBezTo>
                  <a:cubicBezTo>
                    <a:pt x="4937092" y="-30301"/>
                    <a:pt x="5078068" y="236514"/>
                    <a:pt x="5057775" y="622168"/>
                  </a:cubicBezTo>
                  <a:cubicBezTo>
                    <a:pt x="5134264" y="1451712"/>
                    <a:pt x="5096328" y="1908723"/>
                    <a:pt x="5057775" y="3110762"/>
                  </a:cubicBezTo>
                  <a:cubicBezTo>
                    <a:pt x="5101542" y="3467995"/>
                    <a:pt x="4930935" y="3760247"/>
                    <a:pt x="4634756" y="3732931"/>
                  </a:cubicBezTo>
                  <a:cubicBezTo>
                    <a:pt x="2529213" y="3983007"/>
                    <a:pt x="2030930" y="3660567"/>
                    <a:pt x="423018" y="3732931"/>
                  </a:cubicBezTo>
                  <a:cubicBezTo>
                    <a:pt x="137600" y="3688516"/>
                    <a:pt x="63663" y="3446491"/>
                    <a:pt x="0" y="3110762"/>
                  </a:cubicBezTo>
                  <a:cubicBezTo>
                    <a:pt x="-9233" y="2040853"/>
                    <a:pt x="-46415" y="1679652"/>
                    <a:pt x="0" y="622168"/>
                  </a:cubicBezTo>
                  <a:close/>
                </a:path>
                <a:path w="5057775" h="3732931" stroke="0" extrusionOk="0">
                  <a:moveTo>
                    <a:pt x="0" y="622168"/>
                  </a:moveTo>
                  <a:cubicBezTo>
                    <a:pt x="-18177" y="244593"/>
                    <a:pt x="158185" y="-7127"/>
                    <a:pt x="423018" y="0"/>
                  </a:cubicBezTo>
                  <a:cubicBezTo>
                    <a:pt x="1515387" y="-158948"/>
                    <a:pt x="2944691" y="195276"/>
                    <a:pt x="4634756" y="0"/>
                  </a:cubicBezTo>
                  <a:cubicBezTo>
                    <a:pt x="4899417" y="-11101"/>
                    <a:pt x="5057334" y="288518"/>
                    <a:pt x="5057775" y="622168"/>
                  </a:cubicBezTo>
                  <a:cubicBezTo>
                    <a:pt x="5065818" y="1557963"/>
                    <a:pt x="5033995" y="2036286"/>
                    <a:pt x="5057775" y="3110762"/>
                  </a:cubicBezTo>
                  <a:cubicBezTo>
                    <a:pt x="5065598" y="3529963"/>
                    <a:pt x="4901597" y="3733097"/>
                    <a:pt x="4634756" y="3732931"/>
                  </a:cubicBezTo>
                  <a:cubicBezTo>
                    <a:pt x="3458265" y="3869880"/>
                    <a:pt x="1693610" y="3434461"/>
                    <a:pt x="423018" y="3732931"/>
                  </a:cubicBezTo>
                  <a:cubicBezTo>
                    <a:pt x="252520" y="3795243"/>
                    <a:pt x="71092" y="3498531"/>
                    <a:pt x="0" y="3110762"/>
                  </a:cubicBezTo>
                  <a:cubicBezTo>
                    <a:pt x="17488" y="2035600"/>
                    <a:pt x="-48051" y="1559960"/>
                    <a:pt x="0" y="622168"/>
                  </a:cubicBezTo>
                  <a:close/>
                </a:path>
                <a:path w="5057775" h="3732931" fill="none" stroke="0" extrusionOk="0">
                  <a:moveTo>
                    <a:pt x="0" y="622168"/>
                  </a:moveTo>
                  <a:cubicBezTo>
                    <a:pt x="-3197" y="286864"/>
                    <a:pt x="220946" y="42593"/>
                    <a:pt x="423018" y="0"/>
                  </a:cubicBezTo>
                  <a:cubicBezTo>
                    <a:pt x="1358430" y="-38762"/>
                    <a:pt x="2631338" y="227055"/>
                    <a:pt x="4634756" y="0"/>
                  </a:cubicBezTo>
                  <a:cubicBezTo>
                    <a:pt x="4891093" y="-57504"/>
                    <a:pt x="5046284" y="303841"/>
                    <a:pt x="5057775" y="622168"/>
                  </a:cubicBezTo>
                  <a:cubicBezTo>
                    <a:pt x="5038634" y="1425980"/>
                    <a:pt x="5088413" y="1860496"/>
                    <a:pt x="5057775" y="3110762"/>
                  </a:cubicBezTo>
                  <a:cubicBezTo>
                    <a:pt x="5086827" y="3496096"/>
                    <a:pt x="4931527" y="3737121"/>
                    <a:pt x="4634756" y="3732931"/>
                  </a:cubicBezTo>
                  <a:cubicBezTo>
                    <a:pt x="2635556" y="3867325"/>
                    <a:pt x="2035415" y="3640202"/>
                    <a:pt x="423018" y="3732931"/>
                  </a:cubicBezTo>
                  <a:cubicBezTo>
                    <a:pt x="154237" y="3709718"/>
                    <a:pt x="76033" y="3472005"/>
                    <a:pt x="0" y="3110762"/>
                  </a:cubicBezTo>
                  <a:cubicBezTo>
                    <a:pt x="17067" y="2057600"/>
                    <a:pt x="9354" y="1726284"/>
                    <a:pt x="0" y="62216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xmlns="" sd="1527846543">
                    <a:custGeom>
                      <a:avLst/>
                      <a:gdLst>
                        <a:gd name="connsiteX0" fmla="*/ 0 w 4008026"/>
                        <a:gd name="connsiteY0" fmla="*/ 335220 h 2011277"/>
                        <a:gd name="connsiteX1" fmla="*/ 335220 w 4008026"/>
                        <a:gd name="connsiteY1" fmla="*/ 0 h 2011277"/>
                        <a:gd name="connsiteX2" fmla="*/ 3672806 w 4008026"/>
                        <a:gd name="connsiteY2" fmla="*/ 0 h 2011277"/>
                        <a:gd name="connsiteX3" fmla="*/ 4008026 w 4008026"/>
                        <a:gd name="connsiteY3" fmla="*/ 335220 h 2011277"/>
                        <a:gd name="connsiteX4" fmla="*/ 4008026 w 4008026"/>
                        <a:gd name="connsiteY4" fmla="*/ 1676057 h 2011277"/>
                        <a:gd name="connsiteX5" fmla="*/ 3672806 w 4008026"/>
                        <a:gd name="connsiteY5" fmla="*/ 2011277 h 2011277"/>
                        <a:gd name="connsiteX6" fmla="*/ 335220 w 4008026"/>
                        <a:gd name="connsiteY6" fmla="*/ 2011277 h 2011277"/>
                        <a:gd name="connsiteX7" fmla="*/ 0 w 4008026"/>
                        <a:gd name="connsiteY7" fmla="*/ 1676057 h 2011277"/>
                        <a:gd name="connsiteX8" fmla="*/ 0 w 4008026"/>
                        <a:gd name="connsiteY8" fmla="*/ 335220 h 20112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08026" h="2011277" fill="none" extrusionOk="0">
                          <a:moveTo>
                            <a:pt x="0" y="335220"/>
                          </a:moveTo>
                          <a:cubicBezTo>
                            <a:pt x="-3376" y="156579"/>
                            <a:pt x="171363" y="5092"/>
                            <a:pt x="335220" y="0"/>
                          </a:cubicBezTo>
                          <a:cubicBezTo>
                            <a:pt x="1175807" y="-80614"/>
                            <a:pt x="2116132" y="110273"/>
                            <a:pt x="3672806" y="0"/>
                          </a:cubicBezTo>
                          <a:cubicBezTo>
                            <a:pt x="3882636" y="-8974"/>
                            <a:pt x="4014605" y="138655"/>
                            <a:pt x="4008026" y="335220"/>
                          </a:cubicBezTo>
                          <a:cubicBezTo>
                            <a:pt x="4054276" y="783035"/>
                            <a:pt x="4051435" y="1021223"/>
                            <a:pt x="4008026" y="1676057"/>
                          </a:cubicBezTo>
                          <a:cubicBezTo>
                            <a:pt x="4023988" y="1865276"/>
                            <a:pt x="3890146" y="2022046"/>
                            <a:pt x="3672806" y="2011277"/>
                          </a:cubicBezTo>
                          <a:cubicBezTo>
                            <a:pt x="2073082" y="2115052"/>
                            <a:pt x="1522066" y="1996152"/>
                            <a:pt x="335220" y="2011277"/>
                          </a:cubicBezTo>
                          <a:cubicBezTo>
                            <a:pt x="120564" y="1992366"/>
                            <a:pt x="20831" y="1859034"/>
                            <a:pt x="0" y="1676057"/>
                          </a:cubicBezTo>
                          <a:cubicBezTo>
                            <a:pt x="841" y="1113757"/>
                            <a:pt x="-31946" y="898007"/>
                            <a:pt x="0" y="335220"/>
                          </a:cubicBezTo>
                          <a:close/>
                        </a:path>
                        <a:path w="4008026" h="2011277" stroke="0" extrusionOk="0">
                          <a:moveTo>
                            <a:pt x="0" y="335220"/>
                          </a:moveTo>
                          <a:cubicBezTo>
                            <a:pt x="2686" y="140622"/>
                            <a:pt x="151391" y="9219"/>
                            <a:pt x="335220" y="0"/>
                          </a:cubicBezTo>
                          <a:cubicBezTo>
                            <a:pt x="1211136" y="-62017"/>
                            <a:pt x="2415275" y="121337"/>
                            <a:pt x="3672806" y="0"/>
                          </a:cubicBezTo>
                          <a:cubicBezTo>
                            <a:pt x="3852537" y="-26131"/>
                            <a:pt x="4001240" y="166026"/>
                            <a:pt x="4008026" y="335220"/>
                          </a:cubicBezTo>
                          <a:cubicBezTo>
                            <a:pt x="4069705" y="863873"/>
                            <a:pt x="3987615" y="1100904"/>
                            <a:pt x="4008026" y="1676057"/>
                          </a:cubicBezTo>
                          <a:cubicBezTo>
                            <a:pt x="4015209" y="1888717"/>
                            <a:pt x="3883958" y="1993018"/>
                            <a:pt x="3672806" y="2011277"/>
                          </a:cubicBezTo>
                          <a:cubicBezTo>
                            <a:pt x="2935443" y="2130358"/>
                            <a:pt x="1524899" y="1912583"/>
                            <a:pt x="335220" y="2011277"/>
                          </a:cubicBezTo>
                          <a:cubicBezTo>
                            <a:pt x="153408" y="2030140"/>
                            <a:pt x="9812" y="1865462"/>
                            <a:pt x="0" y="1676057"/>
                          </a:cubicBezTo>
                          <a:cubicBezTo>
                            <a:pt x="72523" y="1095291"/>
                            <a:pt x="29432" y="852933"/>
                            <a:pt x="0" y="3352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7F3B3A3-CBF6-92D9-2501-A0B9C8D50CFF}"/>
                </a:ext>
              </a:extLst>
            </p:cNvPr>
            <p:cNvSpPr txBox="1"/>
            <p:nvPr/>
          </p:nvSpPr>
          <p:spPr>
            <a:xfrm>
              <a:off x="-67251" y="2738191"/>
              <a:ext cx="5415529" cy="13280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A0AD6321-D269-C517-E5DD-D4E157548A42}"/>
              </a:ext>
            </a:extLst>
          </p:cNvPr>
          <p:cNvGrpSpPr/>
          <p:nvPr/>
        </p:nvGrpSpPr>
        <p:grpSpPr>
          <a:xfrm>
            <a:off x="4472161" y="2844028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F0CF5C3-2B6F-A96B-1569-16D9CD2EF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D9918338-F3B3-C1D6-F55C-6185C6E2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108D13C-88BE-7292-E1A8-8DCE46F87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6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829 L 0.08399 -0.05209 C 0.10131 -0.05949 0.128 -0.06343 0.15547 -0.06343 C 0.18685 -0.06343 0.2125 -0.05949 0.22995 -0.05209 L 0.31459 -0.0182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1 -0.04607 0.03619 -0.04607 C 0.05768 -0.04607 0.06458 -0.02801 0.07187 -0.00903 C 0.08151 0.01203 0.08867 0.03287 0.11237 0.03287 C 0.13385 0.03287 0.14075 0.01203 0.15039 -0.00903 C 0.15507 -0.02801 0.16458 -0.04607 0.18593 -0.04607 C 0.20481 -0.04607 0.21445 -0.02801 0.22148 -0.00903 C 0.22877 0.01203 0.23841 0.03287 0.2595 0.03287 C 0.28086 0.03287 0.29778 -0.00903 0.29778 -0.0088 C 0.30481 -0.02801 0.31185 -0.04607 0.33333 -0.04607 C 0.35468 -0.04607 0.36172 -0.02801 0.36888 -0.00903 C 0.37864 0.01203 0.38554 0.03287 0.4095 0.03287 C 0.43086 0.03287 0.43789 0.01203 0.44518 -0.00903 C 0.45468 -0.02801 0.46185 -0.04607 0.4832 -0.04607 C 0.50208 -0.04607 0.51172 -0.02801 0.51875 -0.00903 C 0.52591 0.01203 0.53567 0.03287 0.5569 0.03287 C 0.57825 0.03287 0.58554 0.01203 0.59518 -0.00903 " pathEditMode="relative" rAng="0" ptsTypes="AAAAAAAAAAAAAAA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1256CA2-3552-3032-A0CF-4C9CA979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/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F83C8034-8BA0-6027-9192-376B492D4208}"/>
              </a:ext>
            </a:extLst>
          </p:cNvPr>
          <p:cNvGrpSpPr/>
          <p:nvPr/>
        </p:nvGrpSpPr>
        <p:grpSpPr>
          <a:xfrm>
            <a:off x="-70641" y="-340250"/>
            <a:ext cx="12129291" cy="2624532"/>
            <a:chOff x="-70641" y="-340250"/>
            <a:chExt cx="12129291" cy="2624532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11943AE1-753E-8E22-96BD-2970075468A6}"/>
                </a:ext>
              </a:extLst>
            </p:cNvPr>
            <p:cNvSpPr/>
            <p:nvPr/>
          </p:nvSpPr>
          <p:spPr>
            <a:xfrm>
              <a:off x="237014" y="158930"/>
              <a:ext cx="11821636" cy="1812746"/>
            </a:xfrm>
            <a:custGeom>
              <a:avLst/>
              <a:gdLst>
                <a:gd name="connsiteX0" fmla="*/ 0 w 11821636"/>
                <a:gd name="connsiteY0" fmla="*/ 302130 h 1812746"/>
                <a:gd name="connsiteX1" fmla="*/ 302130 w 11821636"/>
                <a:gd name="connsiteY1" fmla="*/ 0 h 1812746"/>
                <a:gd name="connsiteX2" fmla="*/ 849802 w 11821636"/>
                <a:gd name="connsiteY2" fmla="*/ 0 h 1812746"/>
                <a:gd name="connsiteX3" fmla="*/ 1509648 w 11821636"/>
                <a:gd name="connsiteY3" fmla="*/ 0 h 1812746"/>
                <a:gd name="connsiteX4" fmla="*/ 1832972 w 11821636"/>
                <a:gd name="connsiteY4" fmla="*/ 0 h 1812746"/>
                <a:gd name="connsiteX5" fmla="*/ 2492818 w 11821636"/>
                <a:gd name="connsiteY5" fmla="*/ 0 h 1812746"/>
                <a:gd name="connsiteX6" fmla="*/ 3377011 w 11821636"/>
                <a:gd name="connsiteY6" fmla="*/ 0 h 1812746"/>
                <a:gd name="connsiteX7" fmla="*/ 4036856 w 11821636"/>
                <a:gd name="connsiteY7" fmla="*/ 0 h 1812746"/>
                <a:gd name="connsiteX8" fmla="*/ 4808876 w 11821636"/>
                <a:gd name="connsiteY8" fmla="*/ 0 h 1812746"/>
                <a:gd name="connsiteX9" fmla="*/ 5356548 w 11821636"/>
                <a:gd name="connsiteY9" fmla="*/ 0 h 1812746"/>
                <a:gd name="connsiteX10" fmla="*/ 6128567 w 11821636"/>
                <a:gd name="connsiteY10" fmla="*/ 0 h 1812746"/>
                <a:gd name="connsiteX11" fmla="*/ 6451891 w 11821636"/>
                <a:gd name="connsiteY11" fmla="*/ 0 h 1812746"/>
                <a:gd name="connsiteX12" fmla="*/ 6775216 w 11821636"/>
                <a:gd name="connsiteY12" fmla="*/ 0 h 1812746"/>
                <a:gd name="connsiteX13" fmla="*/ 7547235 w 11821636"/>
                <a:gd name="connsiteY13" fmla="*/ 0 h 1812746"/>
                <a:gd name="connsiteX14" fmla="*/ 8207081 w 11821636"/>
                <a:gd name="connsiteY14" fmla="*/ 0 h 1812746"/>
                <a:gd name="connsiteX15" fmla="*/ 8530405 w 11821636"/>
                <a:gd name="connsiteY15" fmla="*/ 0 h 1812746"/>
                <a:gd name="connsiteX16" fmla="*/ 9302425 w 11821636"/>
                <a:gd name="connsiteY16" fmla="*/ 0 h 1812746"/>
                <a:gd name="connsiteX17" fmla="*/ 9737923 w 11821636"/>
                <a:gd name="connsiteY17" fmla="*/ 0 h 1812746"/>
                <a:gd name="connsiteX18" fmla="*/ 10622116 w 11821636"/>
                <a:gd name="connsiteY18" fmla="*/ 0 h 1812746"/>
                <a:gd name="connsiteX19" fmla="*/ 10945440 w 11821636"/>
                <a:gd name="connsiteY19" fmla="*/ 0 h 1812746"/>
                <a:gd name="connsiteX20" fmla="*/ 11519506 w 11821636"/>
                <a:gd name="connsiteY20" fmla="*/ 0 h 1812746"/>
                <a:gd name="connsiteX21" fmla="*/ 11821636 w 11821636"/>
                <a:gd name="connsiteY21" fmla="*/ 302130 h 1812746"/>
                <a:gd name="connsiteX22" fmla="*/ 11821636 w 11821636"/>
                <a:gd name="connsiteY22" fmla="*/ 906373 h 1812746"/>
                <a:gd name="connsiteX23" fmla="*/ 11821636 w 11821636"/>
                <a:gd name="connsiteY23" fmla="*/ 1510616 h 1812746"/>
                <a:gd name="connsiteX24" fmla="*/ 11519506 w 11821636"/>
                <a:gd name="connsiteY24" fmla="*/ 1812746 h 1812746"/>
                <a:gd name="connsiteX25" fmla="*/ 10859660 w 11821636"/>
                <a:gd name="connsiteY25" fmla="*/ 1812746 h 1812746"/>
                <a:gd name="connsiteX26" fmla="*/ 10311988 w 11821636"/>
                <a:gd name="connsiteY26" fmla="*/ 1812746 h 1812746"/>
                <a:gd name="connsiteX27" fmla="*/ 9427795 w 11821636"/>
                <a:gd name="connsiteY27" fmla="*/ 1812746 h 1812746"/>
                <a:gd name="connsiteX28" fmla="*/ 8767950 w 11821636"/>
                <a:gd name="connsiteY28" fmla="*/ 1812746 h 1812746"/>
                <a:gd name="connsiteX29" fmla="*/ 7995930 w 11821636"/>
                <a:gd name="connsiteY29" fmla="*/ 1812746 h 1812746"/>
                <a:gd name="connsiteX30" fmla="*/ 7560432 w 11821636"/>
                <a:gd name="connsiteY30" fmla="*/ 1812746 h 1812746"/>
                <a:gd name="connsiteX31" fmla="*/ 6788413 w 11821636"/>
                <a:gd name="connsiteY31" fmla="*/ 1812746 h 1812746"/>
                <a:gd name="connsiteX32" fmla="*/ 5904220 w 11821636"/>
                <a:gd name="connsiteY32" fmla="*/ 1812746 h 1812746"/>
                <a:gd name="connsiteX33" fmla="*/ 5468721 w 11821636"/>
                <a:gd name="connsiteY33" fmla="*/ 1812746 h 1812746"/>
                <a:gd name="connsiteX34" fmla="*/ 4921050 w 11821636"/>
                <a:gd name="connsiteY34" fmla="*/ 1812746 h 1812746"/>
                <a:gd name="connsiteX35" fmla="*/ 4485551 w 11821636"/>
                <a:gd name="connsiteY35" fmla="*/ 1812746 h 1812746"/>
                <a:gd name="connsiteX36" fmla="*/ 3825706 w 11821636"/>
                <a:gd name="connsiteY36" fmla="*/ 1812746 h 1812746"/>
                <a:gd name="connsiteX37" fmla="*/ 2941513 w 11821636"/>
                <a:gd name="connsiteY37" fmla="*/ 1812746 h 1812746"/>
                <a:gd name="connsiteX38" fmla="*/ 2506014 w 11821636"/>
                <a:gd name="connsiteY38" fmla="*/ 1812746 h 1812746"/>
                <a:gd name="connsiteX39" fmla="*/ 1958343 w 11821636"/>
                <a:gd name="connsiteY39" fmla="*/ 1812746 h 1812746"/>
                <a:gd name="connsiteX40" fmla="*/ 1298497 w 11821636"/>
                <a:gd name="connsiteY40" fmla="*/ 1812746 h 1812746"/>
                <a:gd name="connsiteX41" fmla="*/ 302130 w 11821636"/>
                <a:gd name="connsiteY41" fmla="*/ 1812746 h 1812746"/>
                <a:gd name="connsiteX42" fmla="*/ 0 w 11821636"/>
                <a:gd name="connsiteY42" fmla="*/ 1510616 h 1812746"/>
                <a:gd name="connsiteX43" fmla="*/ 0 w 11821636"/>
                <a:gd name="connsiteY43" fmla="*/ 918458 h 1812746"/>
                <a:gd name="connsiteX44" fmla="*/ 0 w 11821636"/>
                <a:gd name="connsiteY44" fmla="*/ 302130 h 181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821636" h="1812746" fill="none" extrusionOk="0">
                  <a:moveTo>
                    <a:pt x="0" y="302130"/>
                  </a:moveTo>
                  <a:cubicBezTo>
                    <a:pt x="10308" y="161802"/>
                    <a:pt x="135656" y="-8286"/>
                    <a:pt x="302130" y="0"/>
                  </a:cubicBezTo>
                  <a:cubicBezTo>
                    <a:pt x="535936" y="-14947"/>
                    <a:pt x="725088" y="10130"/>
                    <a:pt x="849802" y="0"/>
                  </a:cubicBezTo>
                  <a:cubicBezTo>
                    <a:pt x="974516" y="-10130"/>
                    <a:pt x="1326028" y="27804"/>
                    <a:pt x="1509648" y="0"/>
                  </a:cubicBezTo>
                  <a:cubicBezTo>
                    <a:pt x="1693268" y="-27804"/>
                    <a:pt x="1738411" y="-2946"/>
                    <a:pt x="1832972" y="0"/>
                  </a:cubicBezTo>
                  <a:cubicBezTo>
                    <a:pt x="1927533" y="2946"/>
                    <a:pt x="2273017" y="7191"/>
                    <a:pt x="2492818" y="0"/>
                  </a:cubicBezTo>
                  <a:cubicBezTo>
                    <a:pt x="2712619" y="-7191"/>
                    <a:pt x="2934967" y="-34198"/>
                    <a:pt x="3377011" y="0"/>
                  </a:cubicBezTo>
                  <a:cubicBezTo>
                    <a:pt x="3819055" y="34198"/>
                    <a:pt x="3890858" y="-9429"/>
                    <a:pt x="4036856" y="0"/>
                  </a:cubicBezTo>
                  <a:cubicBezTo>
                    <a:pt x="4182854" y="9429"/>
                    <a:pt x="4568381" y="27117"/>
                    <a:pt x="4808876" y="0"/>
                  </a:cubicBezTo>
                  <a:cubicBezTo>
                    <a:pt x="5049371" y="-27117"/>
                    <a:pt x="5231056" y="24155"/>
                    <a:pt x="5356548" y="0"/>
                  </a:cubicBezTo>
                  <a:cubicBezTo>
                    <a:pt x="5482040" y="-24155"/>
                    <a:pt x="5885372" y="21561"/>
                    <a:pt x="6128567" y="0"/>
                  </a:cubicBezTo>
                  <a:cubicBezTo>
                    <a:pt x="6371762" y="-21561"/>
                    <a:pt x="6323487" y="-8683"/>
                    <a:pt x="6451891" y="0"/>
                  </a:cubicBezTo>
                  <a:cubicBezTo>
                    <a:pt x="6580295" y="8683"/>
                    <a:pt x="6683462" y="-6712"/>
                    <a:pt x="6775216" y="0"/>
                  </a:cubicBezTo>
                  <a:cubicBezTo>
                    <a:pt x="6866971" y="6712"/>
                    <a:pt x="7365090" y="-25532"/>
                    <a:pt x="7547235" y="0"/>
                  </a:cubicBezTo>
                  <a:cubicBezTo>
                    <a:pt x="7729380" y="25532"/>
                    <a:pt x="7903605" y="28661"/>
                    <a:pt x="8207081" y="0"/>
                  </a:cubicBezTo>
                  <a:cubicBezTo>
                    <a:pt x="8510557" y="-28661"/>
                    <a:pt x="8387648" y="-10120"/>
                    <a:pt x="8530405" y="0"/>
                  </a:cubicBezTo>
                  <a:cubicBezTo>
                    <a:pt x="8673162" y="10120"/>
                    <a:pt x="9107400" y="-10124"/>
                    <a:pt x="9302425" y="0"/>
                  </a:cubicBezTo>
                  <a:cubicBezTo>
                    <a:pt x="9497450" y="10124"/>
                    <a:pt x="9585771" y="-1364"/>
                    <a:pt x="9737923" y="0"/>
                  </a:cubicBezTo>
                  <a:cubicBezTo>
                    <a:pt x="9890075" y="1364"/>
                    <a:pt x="10358212" y="10918"/>
                    <a:pt x="10622116" y="0"/>
                  </a:cubicBezTo>
                  <a:cubicBezTo>
                    <a:pt x="10886020" y="-10918"/>
                    <a:pt x="10852233" y="10848"/>
                    <a:pt x="10945440" y="0"/>
                  </a:cubicBezTo>
                  <a:cubicBezTo>
                    <a:pt x="11038647" y="-10848"/>
                    <a:pt x="11323329" y="-6868"/>
                    <a:pt x="11519506" y="0"/>
                  </a:cubicBezTo>
                  <a:cubicBezTo>
                    <a:pt x="11666067" y="13760"/>
                    <a:pt x="11825265" y="118986"/>
                    <a:pt x="11821636" y="302130"/>
                  </a:cubicBezTo>
                  <a:cubicBezTo>
                    <a:pt x="11845037" y="509404"/>
                    <a:pt x="11820647" y="712299"/>
                    <a:pt x="11821636" y="906373"/>
                  </a:cubicBezTo>
                  <a:cubicBezTo>
                    <a:pt x="11822625" y="1100447"/>
                    <a:pt x="11818740" y="1223351"/>
                    <a:pt x="11821636" y="1510616"/>
                  </a:cubicBezTo>
                  <a:cubicBezTo>
                    <a:pt x="11826351" y="1669478"/>
                    <a:pt x="11692782" y="1823588"/>
                    <a:pt x="11519506" y="1812746"/>
                  </a:cubicBezTo>
                  <a:cubicBezTo>
                    <a:pt x="11257045" y="1782101"/>
                    <a:pt x="11008951" y="1836329"/>
                    <a:pt x="10859660" y="1812746"/>
                  </a:cubicBezTo>
                  <a:cubicBezTo>
                    <a:pt x="10710369" y="1789163"/>
                    <a:pt x="10469446" y="1817961"/>
                    <a:pt x="10311988" y="1812746"/>
                  </a:cubicBezTo>
                  <a:cubicBezTo>
                    <a:pt x="10154530" y="1807531"/>
                    <a:pt x="9663378" y="1833799"/>
                    <a:pt x="9427795" y="1812746"/>
                  </a:cubicBezTo>
                  <a:cubicBezTo>
                    <a:pt x="9192212" y="1791693"/>
                    <a:pt x="8997059" y="1833852"/>
                    <a:pt x="8767950" y="1812746"/>
                  </a:cubicBezTo>
                  <a:cubicBezTo>
                    <a:pt x="8538842" y="1791640"/>
                    <a:pt x="8158186" y="1793508"/>
                    <a:pt x="7995930" y="1812746"/>
                  </a:cubicBezTo>
                  <a:cubicBezTo>
                    <a:pt x="7833674" y="1831984"/>
                    <a:pt x="7695328" y="1818501"/>
                    <a:pt x="7560432" y="1812746"/>
                  </a:cubicBezTo>
                  <a:cubicBezTo>
                    <a:pt x="7425536" y="1806991"/>
                    <a:pt x="6974625" y="1789346"/>
                    <a:pt x="6788413" y="1812746"/>
                  </a:cubicBezTo>
                  <a:cubicBezTo>
                    <a:pt x="6602201" y="1836146"/>
                    <a:pt x="6284233" y="1830798"/>
                    <a:pt x="5904220" y="1812746"/>
                  </a:cubicBezTo>
                  <a:cubicBezTo>
                    <a:pt x="5524207" y="1794694"/>
                    <a:pt x="5663095" y="1831234"/>
                    <a:pt x="5468721" y="1812746"/>
                  </a:cubicBezTo>
                  <a:cubicBezTo>
                    <a:pt x="5274347" y="1794258"/>
                    <a:pt x="5166169" y="1836121"/>
                    <a:pt x="4921050" y="1812746"/>
                  </a:cubicBezTo>
                  <a:cubicBezTo>
                    <a:pt x="4675931" y="1789371"/>
                    <a:pt x="4702918" y="1811903"/>
                    <a:pt x="4485551" y="1812746"/>
                  </a:cubicBezTo>
                  <a:cubicBezTo>
                    <a:pt x="4268184" y="1813589"/>
                    <a:pt x="4132907" y="1842294"/>
                    <a:pt x="3825706" y="1812746"/>
                  </a:cubicBezTo>
                  <a:cubicBezTo>
                    <a:pt x="3518505" y="1783198"/>
                    <a:pt x="3349059" y="1781838"/>
                    <a:pt x="2941513" y="1812746"/>
                  </a:cubicBezTo>
                  <a:cubicBezTo>
                    <a:pt x="2533967" y="1843654"/>
                    <a:pt x="2612423" y="1804627"/>
                    <a:pt x="2506014" y="1812746"/>
                  </a:cubicBezTo>
                  <a:cubicBezTo>
                    <a:pt x="2399605" y="1820865"/>
                    <a:pt x="2126816" y="1805781"/>
                    <a:pt x="1958343" y="1812746"/>
                  </a:cubicBezTo>
                  <a:cubicBezTo>
                    <a:pt x="1789870" y="1819711"/>
                    <a:pt x="1486384" y="1784491"/>
                    <a:pt x="1298497" y="1812746"/>
                  </a:cubicBezTo>
                  <a:cubicBezTo>
                    <a:pt x="1110610" y="1841001"/>
                    <a:pt x="534354" y="1763831"/>
                    <a:pt x="302130" y="1812746"/>
                  </a:cubicBezTo>
                  <a:cubicBezTo>
                    <a:pt x="144147" y="1803801"/>
                    <a:pt x="24324" y="1669072"/>
                    <a:pt x="0" y="1510616"/>
                  </a:cubicBezTo>
                  <a:cubicBezTo>
                    <a:pt x="-11729" y="1380553"/>
                    <a:pt x="-11891" y="1208096"/>
                    <a:pt x="0" y="918458"/>
                  </a:cubicBezTo>
                  <a:cubicBezTo>
                    <a:pt x="11891" y="628820"/>
                    <a:pt x="-14340" y="590843"/>
                    <a:pt x="0" y="302130"/>
                  </a:cubicBezTo>
                  <a:close/>
                </a:path>
                <a:path w="11821636" h="1812746" stroke="0" extrusionOk="0">
                  <a:moveTo>
                    <a:pt x="0" y="302130"/>
                  </a:moveTo>
                  <a:cubicBezTo>
                    <a:pt x="31620" y="146654"/>
                    <a:pt x="130976" y="-24719"/>
                    <a:pt x="302130" y="0"/>
                  </a:cubicBezTo>
                  <a:cubicBezTo>
                    <a:pt x="421315" y="-3678"/>
                    <a:pt x="633236" y="-9596"/>
                    <a:pt x="737628" y="0"/>
                  </a:cubicBezTo>
                  <a:cubicBezTo>
                    <a:pt x="842020" y="9596"/>
                    <a:pt x="1072949" y="20518"/>
                    <a:pt x="1173126" y="0"/>
                  </a:cubicBezTo>
                  <a:cubicBezTo>
                    <a:pt x="1273303" y="-20518"/>
                    <a:pt x="1697602" y="-3108"/>
                    <a:pt x="1945146" y="0"/>
                  </a:cubicBezTo>
                  <a:cubicBezTo>
                    <a:pt x="2192690" y="3108"/>
                    <a:pt x="2609996" y="-19093"/>
                    <a:pt x="2829339" y="0"/>
                  </a:cubicBezTo>
                  <a:cubicBezTo>
                    <a:pt x="3048682" y="19093"/>
                    <a:pt x="3260647" y="27350"/>
                    <a:pt x="3489184" y="0"/>
                  </a:cubicBezTo>
                  <a:cubicBezTo>
                    <a:pt x="3717722" y="-27350"/>
                    <a:pt x="3871345" y="8325"/>
                    <a:pt x="4036856" y="0"/>
                  </a:cubicBezTo>
                  <a:cubicBezTo>
                    <a:pt x="4202367" y="-8325"/>
                    <a:pt x="4249587" y="10361"/>
                    <a:pt x="4360181" y="0"/>
                  </a:cubicBezTo>
                  <a:cubicBezTo>
                    <a:pt x="4470775" y="-10361"/>
                    <a:pt x="4770274" y="21213"/>
                    <a:pt x="5020026" y="0"/>
                  </a:cubicBezTo>
                  <a:cubicBezTo>
                    <a:pt x="5269779" y="-21213"/>
                    <a:pt x="5373738" y="30396"/>
                    <a:pt x="5679872" y="0"/>
                  </a:cubicBezTo>
                  <a:cubicBezTo>
                    <a:pt x="5986006" y="-30396"/>
                    <a:pt x="5904621" y="-1849"/>
                    <a:pt x="6115370" y="0"/>
                  </a:cubicBezTo>
                  <a:cubicBezTo>
                    <a:pt x="6326119" y="1849"/>
                    <a:pt x="6284861" y="5756"/>
                    <a:pt x="6438695" y="0"/>
                  </a:cubicBezTo>
                  <a:cubicBezTo>
                    <a:pt x="6592529" y="-5756"/>
                    <a:pt x="6626885" y="-14626"/>
                    <a:pt x="6762019" y="0"/>
                  </a:cubicBezTo>
                  <a:cubicBezTo>
                    <a:pt x="6897153" y="14626"/>
                    <a:pt x="7365399" y="-36027"/>
                    <a:pt x="7646212" y="0"/>
                  </a:cubicBezTo>
                  <a:cubicBezTo>
                    <a:pt x="7927025" y="36027"/>
                    <a:pt x="7958399" y="26317"/>
                    <a:pt x="8193884" y="0"/>
                  </a:cubicBezTo>
                  <a:cubicBezTo>
                    <a:pt x="8429369" y="-26317"/>
                    <a:pt x="8521943" y="-15759"/>
                    <a:pt x="8629382" y="0"/>
                  </a:cubicBezTo>
                  <a:cubicBezTo>
                    <a:pt x="8736821" y="15759"/>
                    <a:pt x="9042202" y="18340"/>
                    <a:pt x="9289228" y="0"/>
                  </a:cubicBezTo>
                  <a:cubicBezTo>
                    <a:pt x="9536254" y="-18340"/>
                    <a:pt x="9606443" y="-12257"/>
                    <a:pt x="9836900" y="0"/>
                  </a:cubicBezTo>
                  <a:cubicBezTo>
                    <a:pt x="10067357" y="12257"/>
                    <a:pt x="10002044" y="5564"/>
                    <a:pt x="10160224" y="0"/>
                  </a:cubicBezTo>
                  <a:cubicBezTo>
                    <a:pt x="10318404" y="-5564"/>
                    <a:pt x="10684526" y="-19309"/>
                    <a:pt x="10932243" y="0"/>
                  </a:cubicBezTo>
                  <a:cubicBezTo>
                    <a:pt x="11179960" y="19309"/>
                    <a:pt x="11315652" y="-5070"/>
                    <a:pt x="11519506" y="0"/>
                  </a:cubicBezTo>
                  <a:cubicBezTo>
                    <a:pt x="11670916" y="-23357"/>
                    <a:pt x="11817353" y="138877"/>
                    <a:pt x="11821636" y="302130"/>
                  </a:cubicBezTo>
                  <a:cubicBezTo>
                    <a:pt x="11848157" y="428786"/>
                    <a:pt x="11808799" y="737046"/>
                    <a:pt x="11821636" y="894288"/>
                  </a:cubicBezTo>
                  <a:cubicBezTo>
                    <a:pt x="11834473" y="1051530"/>
                    <a:pt x="11845942" y="1290498"/>
                    <a:pt x="11821636" y="1510616"/>
                  </a:cubicBezTo>
                  <a:cubicBezTo>
                    <a:pt x="11859651" y="1661902"/>
                    <a:pt x="11651740" y="1799578"/>
                    <a:pt x="11519506" y="1812746"/>
                  </a:cubicBezTo>
                  <a:cubicBezTo>
                    <a:pt x="11385082" y="1813090"/>
                    <a:pt x="11101132" y="1797011"/>
                    <a:pt x="10971834" y="1812746"/>
                  </a:cubicBezTo>
                  <a:cubicBezTo>
                    <a:pt x="10842536" y="1828481"/>
                    <a:pt x="10539613" y="1787947"/>
                    <a:pt x="10199815" y="1812746"/>
                  </a:cubicBezTo>
                  <a:cubicBezTo>
                    <a:pt x="9860017" y="1837545"/>
                    <a:pt x="9922287" y="1830037"/>
                    <a:pt x="9652143" y="1812746"/>
                  </a:cubicBezTo>
                  <a:cubicBezTo>
                    <a:pt x="9381999" y="1795455"/>
                    <a:pt x="9059249" y="1798996"/>
                    <a:pt x="8767950" y="1812746"/>
                  </a:cubicBezTo>
                  <a:cubicBezTo>
                    <a:pt x="8476651" y="1826496"/>
                    <a:pt x="8538064" y="1807163"/>
                    <a:pt x="8444625" y="1812746"/>
                  </a:cubicBezTo>
                  <a:cubicBezTo>
                    <a:pt x="8351187" y="1818329"/>
                    <a:pt x="8177108" y="1801647"/>
                    <a:pt x="8009127" y="1812746"/>
                  </a:cubicBezTo>
                  <a:cubicBezTo>
                    <a:pt x="7841146" y="1823845"/>
                    <a:pt x="7587101" y="1783506"/>
                    <a:pt x="7349282" y="1812746"/>
                  </a:cubicBezTo>
                  <a:cubicBezTo>
                    <a:pt x="7111463" y="1841986"/>
                    <a:pt x="6937619" y="1833810"/>
                    <a:pt x="6801610" y="1812746"/>
                  </a:cubicBezTo>
                  <a:cubicBezTo>
                    <a:pt x="6665601" y="1791682"/>
                    <a:pt x="6534172" y="1811772"/>
                    <a:pt x="6366111" y="1812746"/>
                  </a:cubicBezTo>
                  <a:cubicBezTo>
                    <a:pt x="6198050" y="1813720"/>
                    <a:pt x="5871023" y="1843453"/>
                    <a:pt x="5481918" y="1812746"/>
                  </a:cubicBezTo>
                  <a:cubicBezTo>
                    <a:pt x="5092813" y="1782039"/>
                    <a:pt x="5237122" y="1803508"/>
                    <a:pt x="5158594" y="1812746"/>
                  </a:cubicBezTo>
                  <a:cubicBezTo>
                    <a:pt x="5080066" y="1821984"/>
                    <a:pt x="4874651" y="1802927"/>
                    <a:pt x="4723096" y="1812746"/>
                  </a:cubicBezTo>
                  <a:cubicBezTo>
                    <a:pt x="4571541" y="1822565"/>
                    <a:pt x="4490898" y="1808903"/>
                    <a:pt x="4399771" y="1812746"/>
                  </a:cubicBezTo>
                  <a:cubicBezTo>
                    <a:pt x="4308644" y="1816589"/>
                    <a:pt x="3854037" y="1844231"/>
                    <a:pt x="3627752" y="1812746"/>
                  </a:cubicBezTo>
                  <a:cubicBezTo>
                    <a:pt x="3401467" y="1781261"/>
                    <a:pt x="3158461" y="1827540"/>
                    <a:pt x="2743559" y="1812746"/>
                  </a:cubicBezTo>
                  <a:cubicBezTo>
                    <a:pt x="2328657" y="1797952"/>
                    <a:pt x="2547469" y="1796887"/>
                    <a:pt x="2420235" y="1812746"/>
                  </a:cubicBezTo>
                  <a:cubicBezTo>
                    <a:pt x="2293001" y="1828605"/>
                    <a:pt x="2164442" y="1817696"/>
                    <a:pt x="1984736" y="1812746"/>
                  </a:cubicBezTo>
                  <a:cubicBezTo>
                    <a:pt x="1805030" y="1807796"/>
                    <a:pt x="1561280" y="1774717"/>
                    <a:pt x="1212717" y="1812746"/>
                  </a:cubicBezTo>
                  <a:cubicBezTo>
                    <a:pt x="864154" y="1850775"/>
                    <a:pt x="498298" y="1814891"/>
                    <a:pt x="302130" y="1812746"/>
                  </a:cubicBezTo>
                  <a:cubicBezTo>
                    <a:pt x="142423" y="1805202"/>
                    <a:pt x="3437" y="1665867"/>
                    <a:pt x="0" y="1510616"/>
                  </a:cubicBezTo>
                  <a:cubicBezTo>
                    <a:pt x="7753" y="1355650"/>
                    <a:pt x="27163" y="1185226"/>
                    <a:pt x="0" y="882203"/>
                  </a:cubicBezTo>
                  <a:cubicBezTo>
                    <a:pt x="-27163" y="579180"/>
                    <a:pt x="2463" y="544337"/>
                    <a:pt x="0" y="302130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194A0CC3-2A99-15C5-958E-1BAC2D628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F686DCE-1628-5A37-28F1-9CA28291A0F6}"/>
                </a:ext>
              </a:extLst>
            </p:cNvPr>
            <p:cNvSpPr txBox="1"/>
            <p:nvPr/>
          </p:nvSpPr>
          <p:spPr>
            <a:xfrm>
              <a:off x="2471764" y="345290"/>
              <a:ext cx="79618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 giúp đỡ bạn mới</a:t>
              </a:r>
              <a:endParaRPr lang="vi-VN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vi-VN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40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AE47ABF-F106-7A4A-71E0-3A8B7505182B}"/>
              </a:ext>
            </a:extLst>
          </p:cNvPr>
          <p:cNvGrpSpPr/>
          <p:nvPr/>
        </p:nvGrpSpPr>
        <p:grpSpPr>
          <a:xfrm>
            <a:off x="463171" y="2324773"/>
            <a:ext cx="3983454" cy="2374521"/>
            <a:chOff x="-71861" y="2060660"/>
            <a:chExt cx="5415529" cy="3235079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CEA08884-9EF7-BC4C-5862-552954B2665B}"/>
                </a:ext>
              </a:extLst>
            </p:cNvPr>
            <p:cNvSpPr/>
            <p:nvPr/>
          </p:nvSpPr>
          <p:spPr>
            <a:xfrm>
              <a:off x="137000" y="2060660"/>
              <a:ext cx="4859705" cy="3235079"/>
            </a:xfrm>
            <a:custGeom>
              <a:avLst/>
              <a:gdLst>
                <a:gd name="connsiteX0" fmla="*/ 0 w 4859705"/>
                <a:gd name="connsiteY0" fmla="*/ 539190 h 3235079"/>
                <a:gd name="connsiteX1" fmla="*/ 597801 w 4859705"/>
                <a:gd name="connsiteY1" fmla="*/ 0 h 3235079"/>
                <a:gd name="connsiteX2" fmla="*/ 4261901 w 4859705"/>
                <a:gd name="connsiteY2" fmla="*/ 0 h 3235079"/>
                <a:gd name="connsiteX3" fmla="*/ 4859705 w 4859705"/>
                <a:gd name="connsiteY3" fmla="*/ 539190 h 3235079"/>
                <a:gd name="connsiteX4" fmla="*/ 4859705 w 4859705"/>
                <a:gd name="connsiteY4" fmla="*/ 2695887 h 3235079"/>
                <a:gd name="connsiteX5" fmla="*/ 4261901 w 4859705"/>
                <a:gd name="connsiteY5" fmla="*/ 3235079 h 3235079"/>
                <a:gd name="connsiteX6" fmla="*/ 597801 w 4859705"/>
                <a:gd name="connsiteY6" fmla="*/ 3235079 h 3235079"/>
                <a:gd name="connsiteX7" fmla="*/ 0 w 4859705"/>
                <a:gd name="connsiteY7" fmla="*/ 2695887 h 3235079"/>
                <a:gd name="connsiteX8" fmla="*/ 0 w 4859705"/>
                <a:gd name="connsiteY8" fmla="*/ 539190 h 3235079"/>
                <a:gd name="connsiteX0" fmla="*/ 0 w 4859705"/>
                <a:gd name="connsiteY0" fmla="*/ 539190 h 3235079"/>
                <a:gd name="connsiteX1" fmla="*/ 597801 w 4859705"/>
                <a:gd name="connsiteY1" fmla="*/ 0 h 3235079"/>
                <a:gd name="connsiteX2" fmla="*/ 4261901 w 4859705"/>
                <a:gd name="connsiteY2" fmla="*/ 0 h 3235079"/>
                <a:gd name="connsiteX3" fmla="*/ 4859705 w 4859705"/>
                <a:gd name="connsiteY3" fmla="*/ 539190 h 3235079"/>
                <a:gd name="connsiteX4" fmla="*/ 4859705 w 4859705"/>
                <a:gd name="connsiteY4" fmla="*/ 2695887 h 3235079"/>
                <a:gd name="connsiteX5" fmla="*/ 4261901 w 4859705"/>
                <a:gd name="connsiteY5" fmla="*/ 3235079 h 3235079"/>
                <a:gd name="connsiteX6" fmla="*/ 597801 w 4859705"/>
                <a:gd name="connsiteY6" fmla="*/ 3235079 h 3235079"/>
                <a:gd name="connsiteX7" fmla="*/ 0 w 4859705"/>
                <a:gd name="connsiteY7" fmla="*/ 2695887 h 3235079"/>
                <a:gd name="connsiteX8" fmla="*/ 0 w 4859705"/>
                <a:gd name="connsiteY8" fmla="*/ 539190 h 3235079"/>
                <a:gd name="connsiteX0" fmla="*/ 0 w 4859705"/>
                <a:gd name="connsiteY0" fmla="*/ 539190 h 3235079"/>
                <a:gd name="connsiteX1" fmla="*/ 597801 w 4859705"/>
                <a:gd name="connsiteY1" fmla="*/ 0 h 3235079"/>
                <a:gd name="connsiteX2" fmla="*/ 4261901 w 4859705"/>
                <a:gd name="connsiteY2" fmla="*/ 0 h 3235079"/>
                <a:gd name="connsiteX3" fmla="*/ 4859705 w 4859705"/>
                <a:gd name="connsiteY3" fmla="*/ 539190 h 3235079"/>
                <a:gd name="connsiteX4" fmla="*/ 4859705 w 4859705"/>
                <a:gd name="connsiteY4" fmla="*/ 2695887 h 3235079"/>
                <a:gd name="connsiteX5" fmla="*/ 4261901 w 4859705"/>
                <a:gd name="connsiteY5" fmla="*/ 3235079 h 3235079"/>
                <a:gd name="connsiteX6" fmla="*/ 597801 w 4859705"/>
                <a:gd name="connsiteY6" fmla="*/ 3235079 h 3235079"/>
                <a:gd name="connsiteX7" fmla="*/ 0 w 4859705"/>
                <a:gd name="connsiteY7" fmla="*/ 2695887 h 3235079"/>
                <a:gd name="connsiteX8" fmla="*/ 0 w 4859705"/>
                <a:gd name="connsiteY8" fmla="*/ 539190 h 323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9705" h="3235079" fill="none" extrusionOk="0">
                  <a:moveTo>
                    <a:pt x="0" y="539190"/>
                  </a:moveTo>
                  <a:cubicBezTo>
                    <a:pt x="-38503" y="313082"/>
                    <a:pt x="377042" y="24747"/>
                    <a:pt x="597801" y="0"/>
                  </a:cubicBezTo>
                  <a:cubicBezTo>
                    <a:pt x="1100464" y="10981"/>
                    <a:pt x="3389189" y="-82326"/>
                    <a:pt x="4261901" y="0"/>
                  </a:cubicBezTo>
                  <a:cubicBezTo>
                    <a:pt x="4703657" y="-38852"/>
                    <a:pt x="4887439" y="194896"/>
                    <a:pt x="4859705" y="539190"/>
                  </a:cubicBezTo>
                  <a:cubicBezTo>
                    <a:pt x="5161650" y="756112"/>
                    <a:pt x="4589772" y="1851338"/>
                    <a:pt x="4859705" y="2695887"/>
                  </a:cubicBezTo>
                  <a:cubicBezTo>
                    <a:pt x="4991893" y="3027217"/>
                    <a:pt x="4652399" y="3254681"/>
                    <a:pt x="4261901" y="3235079"/>
                  </a:cubicBezTo>
                  <a:cubicBezTo>
                    <a:pt x="3226029" y="3362595"/>
                    <a:pt x="1366974" y="3163546"/>
                    <a:pt x="597801" y="3235079"/>
                  </a:cubicBezTo>
                  <a:cubicBezTo>
                    <a:pt x="203737" y="3194779"/>
                    <a:pt x="73870" y="2986099"/>
                    <a:pt x="0" y="2695887"/>
                  </a:cubicBezTo>
                  <a:cubicBezTo>
                    <a:pt x="-101008" y="1911913"/>
                    <a:pt x="33945" y="1509279"/>
                    <a:pt x="0" y="539190"/>
                  </a:cubicBezTo>
                  <a:close/>
                </a:path>
                <a:path w="4859705" h="3235079" stroke="0" extrusionOk="0">
                  <a:moveTo>
                    <a:pt x="0" y="539190"/>
                  </a:moveTo>
                  <a:cubicBezTo>
                    <a:pt x="-31491" y="158756"/>
                    <a:pt x="194625" y="-8847"/>
                    <a:pt x="597801" y="0"/>
                  </a:cubicBezTo>
                  <a:cubicBezTo>
                    <a:pt x="1566699" y="-217534"/>
                    <a:pt x="3356979" y="76343"/>
                    <a:pt x="4261901" y="0"/>
                  </a:cubicBezTo>
                  <a:cubicBezTo>
                    <a:pt x="4627987" y="-5703"/>
                    <a:pt x="4888981" y="167675"/>
                    <a:pt x="4859705" y="539190"/>
                  </a:cubicBezTo>
                  <a:cubicBezTo>
                    <a:pt x="4746837" y="1320235"/>
                    <a:pt x="5017214" y="1798479"/>
                    <a:pt x="4859705" y="2695887"/>
                  </a:cubicBezTo>
                  <a:cubicBezTo>
                    <a:pt x="4869444" y="3079377"/>
                    <a:pt x="4612839" y="3253900"/>
                    <a:pt x="4261901" y="3235079"/>
                  </a:cubicBezTo>
                  <a:cubicBezTo>
                    <a:pt x="3807308" y="3324509"/>
                    <a:pt x="922658" y="3115367"/>
                    <a:pt x="597801" y="3235079"/>
                  </a:cubicBezTo>
                  <a:cubicBezTo>
                    <a:pt x="301914" y="3263554"/>
                    <a:pt x="118069" y="3053136"/>
                    <a:pt x="0" y="2695887"/>
                  </a:cubicBezTo>
                  <a:cubicBezTo>
                    <a:pt x="-279652" y="2386618"/>
                    <a:pt x="-93343" y="1209223"/>
                    <a:pt x="0" y="539190"/>
                  </a:cubicBezTo>
                  <a:close/>
                </a:path>
                <a:path w="4859705" h="3235079" fill="none" stroke="0" extrusionOk="0">
                  <a:moveTo>
                    <a:pt x="0" y="539190"/>
                  </a:moveTo>
                  <a:cubicBezTo>
                    <a:pt x="-40224" y="222176"/>
                    <a:pt x="302823" y="48600"/>
                    <a:pt x="597801" y="0"/>
                  </a:cubicBezTo>
                  <a:cubicBezTo>
                    <a:pt x="1366889" y="-103866"/>
                    <a:pt x="3263966" y="159914"/>
                    <a:pt x="4261901" y="0"/>
                  </a:cubicBezTo>
                  <a:cubicBezTo>
                    <a:pt x="4648079" y="-27346"/>
                    <a:pt x="4878738" y="248279"/>
                    <a:pt x="4859705" y="539190"/>
                  </a:cubicBezTo>
                  <a:cubicBezTo>
                    <a:pt x="4769051" y="775235"/>
                    <a:pt x="4686595" y="1592489"/>
                    <a:pt x="4859705" y="2695887"/>
                  </a:cubicBezTo>
                  <a:cubicBezTo>
                    <a:pt x="4893283" y="3098460"/>
                    <a:pt x="4632640" y="3262850"/>
                    <a:pt x="4261901" y="3235079"/>
                  </a:cubicBezTo>
                  <a:cubicBezTo>
                    <a:pt x="3290987" y="3183787"/>
                    <a:pt x="1220552" y="3188798"/>
                    <a:pt x="597801" y="3235079"/>
                  </a:cubicBezTo>
                  <a:cubicBezTo>
                    <a:pt x="234055" y="3261236"/>
                    <a:pt x="20653" y="2996847"/>
                    <a:pt x="0" y="2695887"/>
                  </a:cubicBezTo>
                  <a:cubicBezTo>
                    <a:pt x="42456" y="1980031"/>
                    <a:pt x="79035" y="1407803"/>
                    <a:pt x="0" y="539190"/>
                  </a:cubicBezTo>
                  <a:close/>
                </a:path>
                <a:path w="4859705" h="3235079" fill="none" stroke="0" extrusionOk="0">
                  <a:moveTo>
                    <a:pt x="0" y="539190"/>
                  </a:moveTo>
                  <a:cubicBezTo>
                    <a:pt x="-20273" y="270512"/>
                    <a:pt x="370686" y="47113"/>
                    <a:pt x="597801" y="0"/>
                  </a:cubicBezTo>
                  <a:cubicBezTo>
                    <a:pt x="1200929" y="15954"/>
                    <a:pt x="3331024" y="97495"/>
                    <a:pt x="4261901" y="0"/>
                  </a:cubicBezTo>
                  <a:cubicBezTo>
                    <a:pt x="4639918" y="-52814"/>
                    <a:pt x="4867247" y="236960"/>
                    <a:pt x="4859705" y="539190"/>
                  </a:cubicBezTo>
                  <a:cubicBezTo>
                    <a:pt x="5018496" y="726105"/>
                    <a:pt x="4678381" y="1700254"/>
                    <a:pt x="4859705" y="2695887"/>
                  </a:cubicBezTo>
                  <a:cubicBezTo>
                    <a:pt x="4948646" y="3077188"/>
                    <a:pt x="4655350" y="3244600"/>
                    <a:pt x="4261901" y="3235079"/>
                  </a:cubicBezTo>
                  <a:cubicBezTo>
                    <a:pt x="3277063" y="3310575"/>
                    <a:pt x="1361555" y="3160101"/>
                    <a:pt x="597801" y="3235079"/>
                  </a:cubicBezTo>
                  <a:cubicBezTo>
                    <a:pt x="242082" y="3246414"/>
                    <a:pt x="87334" y="2996786"/>
                    <a:pt x="0" y="2695887"/>
                  </a:cubicBezTo>
                  <a:cubicBezTo>
                    <a:pt x="-60981" y="1958799"/>
                    <a:pt x="76539" y="1474828"/>
                    <a:pt x="0" y="53919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xmlns="" sd="1527846543">
                    <a:custGeom>
                      <a:avLst/>
                      <a:gdLst>
                        <a:gd name="connsiteX0" fmla="*/ 0 w 3574611"/>
                        <a:gd name="connsiteY0" fmla="*/ 395761 h 2374521"/>
                        <a:gd name="connsiteX1" fmla="*/ 439720 w 3574611"/>
                        <a:gd name="connsiteY1" fmla="*/ 0 h 2374521"/>
                        <a:gd name="connsiteX2" fmla="*/ 3134890 w 3574611"/>
                        <a:gd name="connsiteY2" fmla="*/ 0 h 2374521"/>
                        <a:gd name="connsiteX3" fmla="*/ 3574611 w 3574611"/>
                        <a:gd name="connsiteY3" fmla="*/ 395761 h 2374521"/>
                        <a:gd name="connsiteX4" fmla="*/ 3574611 w 3574611"/>
                        <a:gd name="connsiteY4" fmla="*/ 1978759 h 2374521"/>
                        <a:gd name="connsiteX5" fmla="*/ 3134890 w 3574611"/>
                        <a:gd name="connsiteY5" fmla="*/ 2374521 h 2374521"/>
                        <a:gd name="connsiteX6" fmla="*/ 439720 w 3574611"/>
                        <a:gd name="connsiteY6" fmla="*/ 2374521 h 2374521"/>
                        <a:gd name="connsiteX7" fmla="*/ 0 w 3574611"/>
                        <a:gd name="connsiteY7" fmla="*/ 1978759 h 2374521"/>
                        <a:gd name="connsiteX8" fmla="*/ 0 w 3574611"/>
                        <a:gd name="connsiteY8" fmla="*/ 395761 h 2374521"/>
                        <a:gd name="connsiteX0" fmla="*/ 0 w 3574611"/>
                        <a:gd name="connsiteY0" fmla="*/ 395761 h 2374521"/>
                        <a:gd name="connsiteX1" fmla="*/ 439720 w 3574611"/>
                        <a:gd name="connsiteY1" fmla="*/ 0 h 2374521"/>
                        <a:gd name="connsiteX2" fmla="*/ 3134890 w 3574611"/>
                        <a:gd name="connsiteY2" fmla="*/ 0 h 2374521"/>
                        <a:gd name="connsiteX3" fmla="*/ 3574611 w 3574611"/>
                        <a:gd name="connsiteY3" fmla="*/ 395761 h 2374521"/>
                        <a:gd name="connsiteX4" fmla="*/ 3574611 w 3574611"/>
                        <a:gd name="connsiteY4" fmla="*/ 1978759 h 2374521"/>
                        <a:gd name="connsiteX5" fmla="*/ 3134890 w 3574611"/>
                        <a:gd name="connsiteY5" fmla="*/ 2374521 h 2374521"/>
                        <a:gd name="connsiteX6" fmla="*/ 439720 w 3574611"/>
                        <a:gd name="connsiteY6" fmla="*/ 2374521 h 2374521"/>
                        <a:gd name="connsiteX7" fmla="*/ 0 w 3574611"/>
                        <a:gd name="connsiteY7" fmla="*/ 1978759 h 2374521"/>
                        <a:gd name="connsiteX8" fmla="*/ 0 w 3574611"/>
                        <a:gd name="connsiteY8" fmla="*/ 395761 h 2374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4611" h="2374521" fill="none" extrusionOk="0">
                          <a:moveTo>
                            <a:pt x="0" y="395761"/>
                          </a:moveTo>
                          <a:cubicBezTo>
                            <a:pt x="-18359" y="210672"/>
                            <a:pt x="270082" y="16432"/>
                            <a:pt x="439720" y="0"/>
                          </a:cubicBezTo>
                          <a:cubicBezTo>
                            <a:pt x="925683" y="-25647"/>
                            <a:pt x="2470142" y="60131"/>
                            <a:pt x="3134890" y="0"/>
                          </a:cubicBezTo>
                          <a:cubicBezTo>
                            <a:pt x="3418199" y="-13421"/>
                            <a:pt x="3588558" y="154237"/>
                            <a:pt x="3574611" y="395761"/>
                          </a:cubicBezTo>
                          <a:cubicBezTo>
                            <a:pt x="3762553" y="557991"/>
                            <a:pt x="3466629" y="1284598"/>
                            <a:pt x="3574611" y="1978759"/>
                          </a:cubicBezTo>
                          <a:cubicBezTo>
                            <a:pt x="3627480" y="2210631"/>
                            <a:pt x="3416440" y="2387012"/>
                            <a:pt x="3134890" y="2374521"/>
                          </a:cubicBezTo>
                          <a:cubicBezTo>
                            <a:pt x="2404701" y="2447143"/>
                            <a:pt x="975949" y="2333864"/>
                            <a:pt x="439720" y="2374521"/>
                          </a:cubicBezTo>
                          <a:cubicBezTo>
                            <a:pt x="174109" y="2360443"/>
                            <a:pt x="47740" y="2192455"/>
                            <a:pt x="0" y="1978759"/>
                          </a:cubicBezTo>
                          <a:cubicBezTo>
                            <a:pt x="-57774" y="1445421"/>
                            <a:pt x="43909" y="1067680"/>
                            <a:pt x="0" y="395761"/>
                          </a:cubicBezTo>
                          <a:close/>
                        </a:path>
                        <a:path w="3574611" h="2374521" stroke="0" extrusionOk="0">
                          <a:moveTo>
                            <a:pt x="0" y="395761"/>
                          </a:moveTo>
                          <a:cubicBezTo>
                            <a:pt x="-7292" y="128570"/>
                            <a:pt x="174019" y="16222"/>
                            <a:pt x="439720" y="0"/>
                          </a:cubicBezTo>
                          <a:cubicBezTo>
                            <a:pt x="1178312" y="-72197"/>
                            <a:pt x="2513586" y="68864"/>
                            <a:pt x="3134890" y="0"/>
                          </a:cubicBezTo>
                          <a:cubicBezTo>
                            <a:pt x="3382046" y="-25995"/>
                            <a:pt x="3579876" y="162298"/>
                            <a:pt x="3574611" y="395761"/>
                          </a:cubicBezTo>
                          <a:cubicBezTo>
                            <a:pt x="3512733" y="982762"/>
                            <a:pt x="3685303" y="1338302"/>
                            <a:pt x="3574611" y="1978759"/>
                          </a:cubicBezTo>
                          <a:cubicBezTo>
                            <a:pt x="3581971" y="2256379"/>
                            <a:pt x="3392915" y="2378543"/>
                            <a:pt x="3134890" y="2374521"/>
                          </a:cubicBezTo>
                          <a:cubicBezTo>
                            <a:pt x="2819517" y="2446644"/>
                            <a:pt x="718972" y="2306753"/>
                            <a:pt x="439720" y="2374521"/>
                          </a:cubicBezTo>
                          <a:cubicBezTo>
                            <a:pt x="215345" y="2392310"/>
                            <a:pt x="68430" y="2229635"/>
                            <a:pt x="0" y="1978759"/>
                          </a:cubicBezTo>
                          <a:cubicBezTo>
                            <a:pt x="-148714" y="1749653"/>
                            <a:pt x="-20842" y="900489"/>
                            <a:pt x="0" y="395761"/>
                          </a:cubicBezTo>
                          <a:close/>
                        </a:path>
                        <a:path w="3574611" h="2374521" fill="none" stroke="0" extrusionOk="0">
                          <a:moveTo>
                            <a:pt x="0" y="395761"/>
                          </a:moveTo>
                          <a:cubicBezTo>
                            <a:pt x="-6030" y="181261"/>
                            <a:pt x="244775" y="27549"/>
                            <a:pt x="439720" y="0"/>
                          </a:cubicBezTo>
                          <a:cubicBezTo>
                            <a:pt x="993267" y="-33051"/>
                            <a:pt x="2408977" y="104144"/>
                            <a:pt x="3134890" y="0"/>
                          </a:cubicBezTo>
                          <a:cubicBezTo>
                            <a:pt x="3404356" y="-53374"/>
                            <a:pt x="3567120" y="200555"/>
                            <a:pt x="3574611" y="395761"/>
                          </a:cubicBezTo>
                          <a:cubicBezTo>
                            <a:pt x="3535482" y="529520"/>
                            <a:pt x="3454856" y="1178274"/>
                            <a:pt x="3574611" y="1978759"/>
                          </a:cubicBezTo>
                          <a:cubicBezTo>
                            <a:pt x="3594814" y="2243547"/>
                            <a:pt x="3409708" y="2365599"/>
                            <a:pt x="3134890" y="2374521"/>
                          </a:cubicBezTo>
                          <a:cubicBezTo>
                            <a:pt x="2435009" y="2379908"/>
                            <a:pt x="933211" y="2345456"/>
                            <a:pt x="439720" y="2374521"/>
                          </a:cubicBezTo>
                          <a:cubicBezTo>
                            <a:pt x="190744" y="2379905"/>
                            <a:pt x="38366" y="2210343"/>
                            <a:pt x="0" y="1978759"/>
                          </a:cubicBezTo>
                          <a:cubicBezTo>
                            <a:pt x="37842" y="1447433"/>
                            <a:pt x="68586" y="1035440"/>
                            <a:pt x="0" y="39576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7F3B3A3-CBF6-92D9-2501-A0B9C8D50CFF}"/>
                </a:ext>
              </a:extLst>
            </p:cNvPr>
            <p:cNvSpPr txBox="1"/>
            <p:nvPr/>
          </p:nvSpPr>
          <p:spPr>
            <a:xfrm>
              <a:off x="-71861" y="2830733"/>
              <a:ext cx="5415529" cy="180931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A0AD6321-D269-C517-E5DD-D4E157548A42}"/>
              </a:ext>
            </a:extLst>
          </p:cNvPr>
          <p:cNvGrpSpPr/>
          <p:nvPr/>
        </p:nvGrpSpPr>
        <p:grpSpPr>
          <a:xfrm>
            <a:off x="4472161" y="2844028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F0CF5C3-2B6F-A96B-1569-16D9CD2EF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D9918338-F3B3-C1D6-F55C-6185C6E2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108D13C-88BE-7292-E1A8-8DCE46F87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484626" y="4989665"/>
            <a:ext cx="799961" cy="85317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506A1AA-F3BE-1DE9-B7A9-4C89B19AF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277227" y="4488009"/>
            <a:ext cx="957846" cy="102156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37F8325C-F178-2E46-3465-B93468943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817100" y="4435182"/>
            <a:ext cx="957846" cy="102156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1E6A00A4-5D4B-2927-FC28-8156A1F2C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772946" y="4932765"/>
            <a:ext cx="957846" cy="102156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243C921-6FC2-D0BB-0DC2-BF6A0EFFC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7313234" y="4516693"/>
            <a:ext cx="957846" cy="102156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BEF9B35F-90D9-2915-92B5-49AA3D0C2E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7216600" y="4969008"/>
            <a:ext cx="957846" cy="102156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B43B9059-D4E4-2AEF-D3BB-9B357F60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654138" y="3926479"/>
            <a:ext cx="957846" cy="10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3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28269 0.119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59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41888 0.1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93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2877 0.201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100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25729 -0.124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62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3438 -0.23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11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08151 -0.074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37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36653 0.061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2 C 0.00755 -0.02801 0.01731 -0.04606 0.03619 -0.04606 C 0.05768 -0.04606 0.06458 -0.02801 0.07187 -0.00902 C 0.08151 0.01204 0.08867 0.03287 0.11237 0.03287 C 0.13385 0.03287 0.14075 0.01204 0.15039 -0.00902 C 0.15507 -0.02801 0.16458 -0.04606 0.18593 -0.04606 C 0.20481 -0.04606 0.21445 -0.02801 0.22148 -0.00902 C 0.22877 0.01204 0.23841 0.03287 0.2595 0.03287 C 0.28086 0.03287 0.29778 -0.00902 0.29778 -0.00879 C 0.30481 -0.02801 0.31184 -0.04606 0.33333 -0.04606 C 0.35468 -0.04606 0.36171 -0.02801 0.36888 -0.00902 C 0.37864 0.01204 0.38554 0.03287 0.4095 0.03287 C 0.43086 0.03287 0.43789 0.01204 0.44518 -0.00902 C 0.45468 -0.02801 0.46184 -0.04606 0.4832 -0.04606 C 0.50208 -0.04606 0.51171 -0.02801 0.51875 -0.00902 C 0.52591 0.01204 0.53567 0.03287 0.5569 0.03287 C 0.57825 0.03287 0.58554 0.01204 0.59518 -0.00902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1256CA2-3552-3032-A0CF-4C9CA979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25304" b="10848"/>
          <a:stretch/>
        </p:blipFill>
        <p:spPr>
          <a:xfrm>
            <a:off x="-1504" y="0"/>
            <a:ext cx="12261117" cy="6858000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F83C8034-8BA0-6027-9192-376B492D4208}"/>
              </a:ext>
            </a:extLst>
          </p:cNvPr>
          <p:cNvGrpSpPr/>
          <p:nvPr/>
        </p:nvGrpSpPr>
        <p:grpSpPr>
          <a:xfrm>
            <a:off x="-70641" y="-340250"/>
            <a:ext cx="12129291" cy="1922810"/>
            <a:chOff x="-70641" y="-340250"/>
            <a:chExt cx="12129291" cy="1922810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11943AE1-753E-8E22-96BD-2970075468A6}"/>
                </a:ext>
              </a:extLst>
            </p:cNvPr>
            <p:cNvSpPr/>
            <p:nvPr/>
          </p:nvSpPr>
          <p:spPr>
            <a:xfrm>
              <a:off x="237014" y="158930"/>
              <a:ext cx="11821636" cy="1423630"/>
            </a:xfrm>
            <a:custGeom>
              <a:avLst/>
              <a:gdLst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737628 w 11821636"/>
                <a:gd name="connsiteY2" fmla="*/ 0 h 1423630"/>
                <a:gd name="connsiteX3" fmla="*/ 1173126 w 11821636"/>
                <a:gd name="connsiteY3" fmla="*/ 0 h 1423630"/>
                <a:gd name="connsiteX4" fmla="*/ 1945146 w 11821636"/>
                <a:gd name="connsiteY4" fmla="*/ 0 h 1423630"/>
                <a:gd name="connsiteX5" fmla="*/ 2829339 w 11821636"/>
                <a:gd name="connsiteY5" fmla="*/ 0 h 1423630"/>
                <a:gd name="connsiteX6" fmla="*/ 3489184 w 11821636"/>
                <a:gd name="connsiteY6" fmla="*/ 0 h 1423630"/>
                <a:gd name="connsiteX7" fmla="*/ 4036856 w 11821636"/>
                <a:gd name="connsiteY7" fmla="*/ 0 h 1423630"/>
                <a:gd name="connsiteX8" fmla="*/ 4360181 w 11821636"/>
                <a:gd name="connsiteY8" fmla="*/ 0 h 1423630"/>
                <a:gd name="connsiteX9" fmla="*/ 5020026 w 11821636"/>
                <a:gd name="connsiteY9" fmla="*/ 0 h 1423630"/>
                <a:gd name="connsiteX10" fmla="*/ 5679872 w 11821636"/>
                <a:gd name="connsiteY10" fmla="*/ 0 h 1423630"/>
                <a:gd name="connsiteX11" fmla="*/ 6115370 w 11821636"/>
                <a:gd name="connsiteY11" fmla="*/ 0 h 1423630"/>
                <a:gd name="connsiteX12" fmla="*/ 6438695 w 11821636"/>
                <a:gd name="connsiteY12" fmla="*/ 0 h 1423630"/>
                <a:gd name="connsiteX13" fmla="*/ 6762019 w 11821636"/>
                <a:gd name="connsiteY13" fmla="*/ 0 h 1423630"/>
                <a:gd name="connsiteX14" fmla="*/ 7646212 w 11821636"/>
                <a:gd name="connsiteY14" fmla="*/ 0 h 1423630"/>
                <a:gd name="connsiteX15" fmla="*/ 8193884 w 11821636"/>
                <a:gd name="connsiteY15" fmla="*/ 0 h 1423630"/>
                <a:gd name="connsiteX16" fmla="*/ 8629382 w 11821636"/>
                <a:gd name="connsiteY16" fmla="*/ 0 h 1423630"/>
                <a:gd name="connsiteX17" fmla="*/ 9289228 w 11821636"/>
                <a:gd name="connsiteY17" fmla="*/ 0 h 1423630"/>
                <a:gd name="connsiteX18" fmla="*/ 9836900 w 11821636"/>
                <a:gd name="connsiteY18" fmla="*/ 0 h 1423630"/>
                <a:gd name="connsiteX19" fmla="*/ 10160224 w 11821636"/>
                <a:gd name="connsiteY19" fmla="*/ 0 h 1423630"/>
                <a:gd name="connsiteX20" fmla="*/ 10932243 w 11821636"/>
                <a:gd name="connsiteY20" fmla="*/ 0 h 1423630"/>
                <a:gd name="connsiteX21" fmla="*/ 11519506 w 11821636"/>
                <a:gd name="connsiteY21" fmla="*/ 0 h 1423630"/>
                <a:gd name="connsiteX22" fmla="*/ 11821636 w 11821636"/>
                <a:gd name="connsiteY22" fmla="*/ 237276 h 1423630"/>
                <a:gd name="connsiteX23" fmla="*/ 11821636 w 11821636"/>
                <a:gd name="connsiteY23" fmla="*/ 702324 h 1423630"/>
                <a:gd name="connsiteX24" fmla="*/ 11821636 w 11821636"/>
                <a:gd name="connsiteY24" fmla="*/ 1186353 h 1423630"/>
                <a:gd name="connsiteX25" fmla="*/ 11519506 w 11821636"/>
                <a:gd name="connsiteY25" fmla="*/ 1423630 h 1423630"/>
                <a:gd name="connsiteX26" fmla="*/ 10971834 w 11821636"/>
                <a:gd name="connsiteY26" fmla="*/ 1423630 h 1423630"/>
                <a:gd name="connsiteX27" fmla="*/ 10199815 w 11821636"/>
                <a:gd name="connsiteY27" fmla="*/ 1423630 h 1423630"/>
                <a:gd name="connsiteX28" fmla="*/ 9652143 w 11821636"/>
                <a:gd name="connsiteY28" fmla="*/ 1423630 h 1423630"/>
                <a:gd name="connsiteX29" fmla="*/ 8767950 w 11821636"/>
                <a:gd name="connsiteY29" fmla="*/ 1423630 h 1423630"/>
                <a:gd name="connsiteX30" fmla="*/ 8444625 w 11821636"/>
                <a:gd name="connsiteY30" fmla="*/ 1423630 h 1423630"/>
                <a:gd name="connsiteX31" fmla="*/ 8009127 w 11821636"/>
                <a:gd name="connsiteY31" fmla="*/ 1423630 h 1423630"/>
                <a:gd name="connsiteX32" fmla="*/ 7349282 w 11821636"/>
                <a:gd name="connsiteY32" fmla="*/ 1423630 h 1423630"/>
                <a:gd name="connsiteX33" fmla="*/ 6801610 w 11821636"/>
                <a:gd name="connsiteY33" fmla="*/ 1423630 h 1423630"/>
                <a:gd name="connsiteX34" fmla="*/ 6366111 w 11821636"/>
                <a:gd name="connsiteY34" fmla="*/ 1423630 h 1423630"/>
                <a:gd name="connsiteX35" fmla="*/ 5481918 w 11821636"/>
                <a:gd name="connsiteY35" fmla="*/ 1423630 h 1423630"/>
                <a:gd name="connsiteX36" fmla="*/ 5158594 w 11821636"/>
                <a:gd name="connsiteY36" fmla="*/ 1423630 h 1423630"/>
                <a:gd name="connsiteX37" fmla="*/ 4723096 w 11821636"/>
                <a:gd name="connsiteY37" fmla="*/ 1423630 h 1423630"/>
                <a:gd name="connsiteX38" fmla="*/ 4399771 w 11821636"/>
                <a:gd name="connsiteY38" fmla="*/ 1423630 h 1423630"/>
                <a:gd name="connsiteX39" fmla="*/ 3627752 w 11821636"/>
                <a:gd name="connsiteY39" fmla="*/ 1423630 h 1423630"/>
                <a:gd name="connsiteX40" fmla="*/ 2743559 w 11821636"/>
                <a:gd name="connsiteY40" fmla="*/ 1423630 h 1423630"/>
                <a:gd name="connsiteX41" fmla="*/ 2420235 w 11821636"/>
                <a:gd name="connsiteY41" fmla="*/ 1423630 h 1423630"/>
                <a:gd name="connsiteX42" fmla="*/ 1984736 w 11821636"/>
                <a:gd name="connsiteY42" fmla="*/ 1423630 h 1423630"/>
                <a:gd name="connsiteX43" fmla="*/ 1212717 w 11821636"/>
                <a:gd name="connsiteY43" fmla="*/ 1423630 h 1423630"/>
                <a:gd name="connsiteX44" fmla="*/ 302130 w 11821636"/>
                <a:gd name="connsiteY44" fmla="*/ 1423630 h 1423630"/>
                <a:gd name="connsiteX45" fmla="*/ 0 w 11821636"/>
                <a:gd name="connsiteY45" fmla="*/ 1186353 h 1423630"/>
                <a:gd name="connsiteX46" fmla="*/ 0 w 11821636"/>
                <a:gd name="connsiteY46" fmla="*/ 692833 h 1423630"/>
                <a:gd name="connsiteX47" fmla="*/ 0 w 11821636"/>
                <a:gd name="connsiteY47" fmla="*/ 237276 h 1423630"/>
                <a:gd name="connsiteX0" fmla="*/ 0 w 11821636"/>
                <a:gd name="connsiteY0" fmla="*/ 237276 h 1423630"/>
                <a:gd name="connsiteX1" fmla="*/ 302130 w 11821636"/>
                <a:gd name="connsiteY1" fmla="*/ 0 h 1423630"/>
                <a:gd name="connsiteX2" fmla="*/ 849802 w 11821636"/>
                <a:gd name="connsiteY2" fmla="*/ 0 h 1423630"/>
                <a:gd name="connsiteX3" fmla="*/ 1509648 w 11821636"/>
                <a:gd name="connsiteY3" fmla="*/ 0 h 1423630"/>
                <a:gd name="connsiteX4" fmla="*/ 1832972 w 11821636"/>
                <a:gd name="connsiteY4" fmla="*/ 0 h 1423630"/>
                <a:gd name="connsiteX5" fmla="*/ 2492818 w 11821636"/>
                <a:gd name="connsiteY5" fmla="*/ 0 h 1423630"/>
                <a:gd name="connsiteX6" fmla="*/ 3377011 w 11821636"/>
                <a:gd name="connsiteY6" fmla="*/ 0 h 1423630"/>
                <a:gd name="connsiteX7" fmla="*/ 4036856 w 11821636"/>
                <a:gd name="connsiteY7" fmla="*/ 0 h 1423630"/>
                <a:gd name="connsiteX8" fmla="*/ 4808876 w 11821636"/>
                <a:gd name="connsiteY8" fmla="*/ 0 h 1423630"/>
                <a:gd name="connsiteX9" fmla="*/ 5356548 w 11821636"/>
                <a:gd name="connsiteY9" fmla="*/ 0 h 1423630"/>
                <a:gd name="connsiteX10" fmla="*/ 6128567 w 11821636"/>
                <a:gd name="connsiteY10" fmla="*/ 0 h 1423630"/>
                <a:gd name="connsiteX11" fmla="*/ 6451891 w 11821636"/>
                <a:gd name="connsiteY11" fmla="*/ 0 h 1423630"/>
                <a:gd name="connsiteX12" fmla="*/ 6775216 w 11821636"/>
                <a:gd name="connsiteY12" fmla="*/ 0 h 1423630"/>
                <a:gd name="connsiteX13" fmla="*/ 7547235 w 11821636"/>
                <a:gd name="connsiteY13" fmla="*/ 0 h 1423630"/>
                <a:gd name="connsiteX14" fmla="*/ 8207081 w 11821636"/>
                <a:gd name="connsiteY14" fmla="*/ 0 h 1423630"/>
                <a:gd name="connsiteX15" fmla="*/ 8530405 w 11821636"/>
                <a:gd name="connsiteY15" fmla="*/ 0 h 1423630"/>
                <a:gd name="connsiteX16" fmla="*/ 9302425 w 11821636"/>
                <a:gd name="connsiteY16" fmla="*/ 0 h 1423630"/>
                <a:gd name="connsiteX17" fmla="*/ 9737923 w 11821636"/>
                <a:gd name="connsiteY17" fmla="*/ 0 h 1423630"/>
                <a:gd name="connsiteX18" fmla="*/ 10622116 w 11821636"/>
                <a:gd name="connsiteY18" fmla="*/ 0 h 1423630"/>
                <a:gd name="connsiteX19" fmla="*/ 10945440 w 11821636"/>
                <a:gd name="connsiteY19" fmla="*/ 0 h 1423630"/>
                <a:gd name="connsiteX20" fmla="*/ 11519506 w 11821636"/>
                <a:gd name="connsiteY20" fmla="*/ 0 h 1423630"/>
                <a:gd name="connsiteX21" fmla="*/ 11821636 w 11821636"/>
                <a:gd name="connsiteY21" fmla="*/ 237276 h 1423630"/>
                <a:gd name="connsiteX22" fmla="*/ 11821636 w 11821636"/>
                <a:gd name="connsiteY22" fmla="*/ 711815 h 1423630"/>
                <a:gd name="connsiteX23" fmla="*/ 11821636 w 11821636"/>
                <a:gd name="connsiteY23" fmla="*/ 1186353 h 1423630"/>
                <a:gd name="connsiteX24" fmla="*/ 11519506 w 11821636"/>
                <a:gd name="connsiteY24" fmla="*/ 1423630 h 1423630"/>
                <a:gd name="connsiteX25" fmla="*/ 10859660 w 11821636"/>
                <a:gd name="connsiteY25" fmla="*/ 1423630 h 1423630"/>
                <a:gd name="connsiteX26" fmla="*/ 10311988 w 11821636"/>
                <a:gd name="connsiteY26" fmla="*/ 1423630 h 1423630"/>
                <a:gd name="connsiteX27" fmla="*/ 9427795 w 11821636"/>
                <a:gd name="connsiteY27" fmla="*/ 1423630 h 1423630"/>
                <a:gd name="connsiteX28" fmla="*/ 8767950 w 11821636"/>
                <a:gd name="connsiteY28" fmla="*/ 1423630 h 1423630"/>
                <a:gd name="connsiteX29" fmla="*/ 7995930 w 11821636"/>
                <a:gd name="connsiteY29" fmla="*/ 1423630 h 1423630"/>
                <a:gd name="connsiteX30" fmla="*/ 7560432 w 11821636"/>
                <a:gd name="connsiteY30" fmla="*/ 1423630 h 1423630"/>
                <a:gd name="connsiteX31" fmla="*/ 6788413 w 11821636"/>
                <a:gd name="connsiteY31" fmla="*/ 1423630 h 1423630"/>
                <a:gd name="connsiteX32" fmla="*/ 5904220 w 11821636"/>
                <a:gd name="connsiteY32" fmla="*/ 1423630 h 1423630"/>
                <a:gd name="connsiteX33" fmla="*/ 5468721 w 11821636"/>
                <a:gd name="connsiteY33" fmla="*/ 1423630 h 1423630"/>
                <a:gd name="connsiteX34" fmla="*/ 4921050 w 11821636"/>
                <a:gd name="connsiteY34" fmla="*/ 1423630 h 1423630"/>
                <a:gd name="connsiteX35" fmla="*/ 4485551 w 11821636"/>
                <a:gd name="connsiteY35" fmla="*/ 1423630 h 1423630"/>
                <a:gd name="connsiteX36" fmla="*/ 3825706 w 11821636"/>
                <a:gd name="connsiteY36" fmla="*/ 1423630 h 1423630"/>
                <a:gd name="connsiteX37" fmla="*/ 2941513 w 11821636"/>
                <a:gd name="connsiteY37" fmla="*/ 1423630 h 1423630"/>
                <a:gd name="connsiteX38" fmla="*/ 2506014 w 11821636"/>
                <a:gd name="connsiteY38" fmla="*/ 1423630 h 1423630"/>
                <a:gd name="connsiteX39" fmla="*/ 1958343 w 11821636"/>
                <a:gd name="connsiteY39" fmla="*/ 1423630 h 1423630"/>
                <a:gd name="connsiteX40" fmla="*/ 1298497 w 11821636"/>
                <a:gd name="connsiteY40" fmla="*/ 1423630 h 1423630"/>
                <a:gd name="connsiteX41" fmla="*/ 302130 w 11821636"/>
                <a:gd name="connsiteY41" fmla="*/ 1423630 h 1423630"/>
                <a:gd name="connsiteX42" fmla="*/ 0 w 11821636"/>
                <a:gd name="connsiteY42" fmla="*/ 1186353 h 1423630"/>
                <a:gd name="connsiteX43" fmla="*/ 0 w 11821636"/>
                <a:gd name="connsiteY43" fmla="*/ 721305 h 1423630"/>
                <a:gd name="connsiteX44" fmla="*/ 0 w 11821636"/>
                <a:gd name="connsiteY44" fmla="*/ 237276 h 142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821636" h="1423630" fill="none" extrusionOk="0">
                  <a:moveTo>
                    <a:pt x="0" y="237276"/>
                  </a:moveTo>
                  <a:cubicBezTo>
                    <a:pt x="24269" y="117955"/>
                    <a:pt x="121484" y="-47837"/>
                    <a:pt x="302130" y="0"/>
                  </a:cubicBezTo>
                  <a:cubicBezTo>
                    <a:pt x="568136" y="-24783"/>
                    <a:pt x="740980" y="-32408"/>
                    <a:pt x="849802" y="0"/>
                  </a:cubicBezTo>
                  <a:cubicBezTo>
                    <a:pt x="973595" y="34478"/>
                    <a:pt x="1314545" y="44996"/>
                    <a:pt x="1509648" y="0"/>
                  </a:cubicBezTo>
                  <a:cubicBezTo>
                    <a:pt x="1691366" y="-29578"/>
                    <a:pt x="1742619" y="-12875"/>
                    <a:pt x="1832972" y="0"/>
                  </a:cubicBezTo>
                  <a:cubicBezTo>
                    <a:pt x="1920490" y="-38650"/>
                    <a:pt x="2227870" y="-37670"/>
                    <a:pt x="2492818" y="0"/>
                  </a:cubicBezTo>
                  <a:cubicBezTo>
                    <a:pt x="2694623" y="56951"/>
                    <a:pt x="2959936" y="72171"/>
                    <a:pt x="3377011" y="0"/>
                  </a:cubicBezTo>
                  <a:cubicBezTo>
                    <a:pt x="3790658" y="18634"/>
                    <a:pt x="3875803" y="-27206"/>
                    <a:pt x="4036856" y="0"/>
                  </a:cubicBezTo>
                  <a:cubicBezTo>
                    <a:pt x="4226641" y="-55906"/>
                    <a:pt x="4625994" y="30987"/>
                    <a:pt x="4808876" y="0"/>
                  </a:cubicBezTo>
                  <a:cubicBezTo>
                    <a:pt x="5064494" y="-25705"/>
                    <a:pt x="5239175" y="-12291"/>
                    <a:pt x="5356548" y="0"/>
                  </a:cubicBezTo>
                  <a:cubicBezTo>
                    <a:pt x="5446208" y="-15271"/>
                    <a:pt x="5859476" y="7111"/>
                    <a:pt x="6128567" y="0"/>
                  </a:cubicBezTo>
                  <a:cubicBezTo>
                    <a:pt x="6362698" y="-10790"/>
                    <a:pt x="6326965" y="-22421"/>
                    <a:pt x="6451891" y="0"/>
                  </a:cubicBezTo>
                  <a:cubicBezTo>
                    <a:pt x="6572153" y="-12526"/>
                    <a:pt x="6670354" y="578"/>
                    <a:pt x="6775216" y="0"/>
                  </a:cubicBezTo>
                  <a:cubicBezTo>
                    <a:pt x="6846701" y="35238"/>
                    <a:pt x="7414538" y="-31797"/>
                    <a:pt x="7547235" y="0"/>
                  </a:cubicBezTo>
                  <a:cubicBezTo>
                    <a:pt x="7747693" y="-11020"/>
                    <a:pt x="7920117" y="50423"/>
                    <a:pt x="8207081" y="0"/>
                  </a:cubicBezTo>
                  <a:cubicBezTo>
                    <a:pt x="8543901" y="-45180"/>
                    <a:pt x="8422277" y="19182"/>
                    <a:pt x="8530405" y="0"/>
                  </a:cubicBezTo>
                  <a:cubicBezTo>
                    <a:pt x="8597734" y="-28012"/>
                    <a:pt x="9052301" y="8705"/>
                    <a:pt x="9302425" y="0"/>
                  </a:cubicBezTo>
                  <a:cubicBezTo>
                    <a:pt x="9495296" y="22767"/>
                    <a:pt x="9564143" y="11276"/>
                    <a:pt x="9737923" y="0"/>
                  </a:cubicBezTo>
                  <a:cubicBezTo>
                    <a:pt x="9816235" y="-42579"/>
                    <a:pt x="10269419" y="63655"/>
                    <a:pt x="10622116" y="0"/>
                  </a:cubicBezTo>
                  <a:cubicBezTo>
                    <a:pt x="10887523" y="-22433"/>
                    <a:pt x="10844350" y="17408"/>
                    <a:pt x="10945440" y="0"/>
                  </a:cubicBezTo>
                  <a:cubicBezTo>
                    <a:pt x="11011199" y="8009"/>
                    <a:pt x="11377110" y="-1719"/>
                    <a:pt x="11519506" y="0"/>
                  </a:cubicBezTo>
                  <a:cubicBezTo>
                    <a:pt x="11718043" y="8664"/>
                    <a:pt x="11811981" y="125080"/>
                    <a:pt x="11821636" y="237276"/>
                  </a:cubicBezTo>
                  <a:cubicBezTo>
                    <a:pt x="11897115" y="396659"/>
                    <a:pt x="11806081" y="591798"/>
                    <a:pt x="11821636" y="711815"/>
                  </a:cubicBezTo>
                  <a:cubicBezTo>
                    <a:pt x="11816083" y="853840"/>
                    <a:pt x="11808332" y="929367"/>
                    <a:pt x="11821636" y="1186353"/>
                  </a:cubicBezTo>
                  <a:cubicBezTo>
                    <a:pt x="11859184" y="1332448"/>
                    <a:pt x="11672327" y="1415285"/>
                    <a:pt x="11519506" y="1423630"/>
                  </a:cubicBezTo>
                  <a:cubicBezTo>
                    <a:pt x="11262816" y="1360616"/>
                    <a:pt x="11065759" y="1451097"/>
                    <a:pt x="10859660" y="1423630"/>
                  </a:cubicBezTo>
                  <a:cubicBezTo>
                    <a:pt x="10732410" y="1433693"/>
                    <a:pt x="10445047" y="1392188"/>
                    <a:pt x="10311988" y="1423630"/>
                  </a:cubicBezTo>
                  <a:cubicBezTo>
                    <a:pt x="10185324" y="1365525"/>
                    <a:pt x="9649600" y="1511062"/>
                    <a:pt x="9427795" y="1423630"/>
                  </a:cubicBezTo>
                  <a:cubicBezTo>
                    <a:pt x="9163315" y="1406680"/>
                    <a:pt x="9021214" y="1374327"/>
                    <a:pt x="8767950" y="1423630"/>
                  </a:cubicBezTo>
                  <a:cubicBezTo>
                    <a:pt x="8544529" y="1365923"/>
                    <a:pt x="8113748" y="1424777"/>
                    <a:pt x="7995930" y="1423630"/>
                  </a:cubicBezTo>
                  <a:cubicBezTo>
                    <a:pt x="7803808" y="1427950"/>
                    <a:pt x="7675536" y="1395896"/>
                    <a:pt x="7560432" y="1423630"/>
                  </a:cubicBezTo>
                  <a:cubicBezTo>
                    <a:pt x="7378346" y="1436698"/>
                    <a:pt x="6959222" y="1430858"/>
                    <a:pt x="6788413" y="1423630"/>
                  </a:cubicBezTo>
                  <a:cubicBezTo>
                    <a:pt x="6513134" y="1428964"/>
                    <a:pt x="6211380" y="1473731"/>
                    <a:pt x="5904220" y="1423630"/>
                  </a:cubicBezTo>
                  <a:cubicBezTo>
                    <a:pt x="5515972" y="1446557"/>
                    <a:pt x="5662701" y="1459667"/>
                    <a:pt x="5468721" y="1423630"/>
                  </a:cubicBezTo>
                  <a:cubicBezTo>
                    <a:pt x="5262944" y="1380983"/>
                    <a:pt x="5150793" y="1472595"/>
                    <a:pt x="4921050" y="1423630"/>
                  </a:cubicBezTo>
                  <a:cubicBezTo>
                    <a:pt x="4679687" y="1394665"/>
                    <a:pt x="4708779" y="1423028"/>
                    <a:pt x="4485551" y="1423630"/>
                  </a:cubicBezTo>
                  <a:cubicBezTo>
                    <a:pt x="4303686" y="1433503"/>
                    <a:pt x="4111784" y="1374947"/>
                    <a:pt x="3825706" y="1423630"/>
                  </a:cubicBezTo>
                  <a:cubicBezTo>
                    <a:pt x="3510425" y="1385020"/>
                    <a:pt x="3356702" y="1436024"/>
                    <a:pt x="2941513" y="1423630"/>
                  </a:cubicBezTo>
                  <a:cubicBezTo>
                    <a:pt x="2508019" y="1433716"/>
                    <a:pt x="2603990" y="1434573"/>
                    <a:pt x="2506014" y="1423630"/>
                  </a:cubicBezTo>
                  <a:cubicBezTo>
                    <a:pt x="2347983" y="1442854"/>
                    <a:pt x="2137928" y="1400103"/>
                    <a:pt x="1958343" y="1423630"/>
                  </a:cubicBezTo>
                  <a:cubicBezTo>
                    <a:pt x="1819446" y="1361912"/>
                    <a:pt x="1493577" y="1370587"/>
                    <a:pt x="1298497" y="1423630"/>
                  </a:cubicBezTo>
                  <a:cubicBezTo>
                    <a:pt x="1055562" y="1451363"/>
                    <a:pt x="565830" y="1376404"/>
                    <a:pt x="302130" y="1423630"/>
                  </a:cubicBezTo>
                  <a:cubicBezTo>
                    <a:pt x="123080" y="1450344"/>
                    <a:pt x="31939" y="1270395"/>
                    <a:pt x="0" y="1186353"/>
                  </a:cubicBezTo>
                  <a:cubicBezTo>
                    <a:pt x="-10591" y="1109950"/>
                    <a:pt x="11146" y="923590"/>
                    <a:pt x="0" y="721305"/>
                  </a:cubicBezTo>
                  <a:cubicBezTo>
                    <a:pt x="5144" y="491748"/>
                    <a:pt x="-7726" y="456547"/>
                    <a:pt x="0" y="237276"/>
                  </a:cubicBezTo>
                  <a:close/>
                </a:path>
                <a:path w="11821636" h="1423630" stroke="0" extrusionOk="0">
                  <a:moveTo>
                    <a:pt x="0" y="237276"/>
                  </a:moveTo>
                  <a:cubicBezTo>
                    <a:pt x="-3648" y="99921"/>
                    <a:pt x="124128" y="-25904"/>
                    <a:pt x="302130" y="0"/>
                  </a:cubicBezTo>
                  <a:cubicBezTo>
                    <a:pt x="433153" y="-25271"/>
                    <a:pt x="647045" y="-1152"/>
                    <a:pt x="737628" y="0"/>
                  </a:cubicBezTo>
                  <a:cubicBezTo>
                    <a:pt x="812045" y="24045"/>
                    <a:pt x="1088301" y="16606"/>
                    <a:pt x="1173126" y="0"/>
                  </a:cubicBezTo>
                  <a:cubicBezTo>
                    <a:pt x="1299841" y="-68468"/>
                    <a:pt x="1630491" y="-29628"/>
                    <a:pt x="1945146" y="0"/>
                  </a:cubicBezTo>
                  <a:cubicBezTo>
                    <a:pt x="2237316" y="49715"/>
                    <a:pt x="2598882" y="-749"/>
                    <a:pt x="2829339" y="0"/>
                  </a:cubicBezTo>
                  <a:cubicBezTo>
                    <a:pt x="3092295" y="24301"/>
                    <a:pt x="3220150" y="-18736"/>
                    <a:pt x="3489184" y="0"/>
                  </a:cubicBezTo>
                  <a:cubicBezTo>
                    <a:pt x="3703715" y="-65900"/>
                    <a:pt x="3903305" y="427"/>
                    <a:pt x="4036856" y="0"/>
                  </a:cubicBezTo>
                  <a:cubicBezTo>
                    <a:pt x="4201343" y="-24534"/>
                    <a:pt x="4260806" y="13042"/>
                    <a:pt x="4360181" y="0"/>
                  </a:cubicBezTo>
                  <a:cubicBezTo>
                    <a:pt x="4490541" y="53636"/>
                    <a:pt x="4789520" y="31157"/>
                    <a:pt x="5020026" y="0"/>
                  </a:cubicBezTo>
                  <a:cubicBezTo>
                    <a:pt x="5238707" y="-48083"/>
                    <a:pt x="5357898" y="53684"/>
                    <a:pt x="5679872" y="0"/>
                  </a:cubicBezTo>
                  <a:cubicBezTo>
                    <a:pt x="6003735" y="-13926"/>
                    <a:pt x="5927771" y="7810"/>
                    <a:pt x="6115370" y="0"/>
                  </a:cubicBezTo>
                  <a:cubicBezTo>
                    <a:pt x="6333281" y="3348"/>
                    <a:pt x="6277561" y="5058"/>
                    <a:pt x="6438695" y="0"/>
                  </a:cubicBezTo>
                  <a:cubicBezTo>
                    <a:pt x="6604117" y="-2969"/>
                    <a:pt x="6618433" y="-14820"/>
                    <a:pt x="6762019" y="0"/>
                  </a:cubicBezTo>
                  <a:cubicBezTo>
                    <a:pt x="6810775" y="45065"/>
                    <a:pt x="7241080" y="-57100"/>
                    <a:pt x="7646212" y="0"/>
                  </a:cubicBezTo>
                  <a:cubicBezTo>
                    <a:pt x="7926893" y="16106"/>
                    <a:pt x="7961000" y="12381"/>
                    <a:pt x="8193884" y="0"/>
                  </a:cubicBezTo>
                  <a:cubicBezTo>
                    <a:pt x="8429073" y="-35524"/>
                    <a:pt x="8514626" y="17128"/>
                    <a:pt x="8629382" y="0"/>
                  </a:cubicBezTo>
                  <a:cubicBezTo>
                    <a:pt x="8774567" y="8873"/>
                    <a:pt x="9094584" y="-36166"/>
                    <a:pt x="9289228" y="0"/>
                  </a:cubicBezTo>
                  <a:cubicBezTo>
                    <a:pt x="9451076" y="-22704"/>
                    <a:pt x="9596955" y="10443"/>
                    <a:pt x="9836900" y="0"/>
                  </a:cubicBezTo>
                  <a:cubicBezTo>
                    <a:pt x="10065793" y="23195"/>
                    <a:pt x="9999415" y="3712"/>
                    <a:pt x="10160224" y="0"/>
                  </a:cubicBezTo>
                  <a:cubicBezTo>
                    <a:pt x="10372321" y="32171"/>
                    <a:pt x="10695867" y="2078"/>
                    <a:pt x="10932243" y="0"/>
                  </a:cubicBezTo>
                  <a:cubicBezTo>
                    <a:pt x="11179107" y="24300"/>
                    <a:pt x="11322333" y="12388"/>
                    <a:pt x="11519506" y="0"/>
                  </a:cubicBezTo>
                  <a:cubicBezTo>
                    <a:pt x="11675108" y="12728"/>
                    <a:pt x="11821554" y="114038"/>
                    <a:pt x="11821636" y="237276"/>
                  </a:cubicBezTo>
                  <a:cubicBezTo>
                    <a:pt x="11861582" y="327963"/>
                    <a:pt x="11831600" y="587301"/>
                    <a:pt x="11821636" y="702324"/>
                  </a:cubicBezTo>
                  <a:cubicBezTo>
                    <a:pt x="11831041" y="824164"/>
                    <a:pt x="11783181" y="1043188"/>
                    <a:pt x="11821636" y="1186353"/>
                  </a:cubicBezTo>
                  <a:cubicBezTo>
                    <a:pt x="11861697" y="1285577"/>
                    <a:pt x="11641147" y="1431092"/>
                    <a:pt x="11519506" y="1423630"/>
                  </a:cubicBezTo>
                  <a:cubicBezTo>
                    <a:pt x="11366570" y="1465543"/>
                    <a:pt x="11117015" y="1413288"/>
                    <a:pt x="10971834" y="1423630"/>
                  </a:cubicBezTo>
                  <a:cubicBezTo>
                    <a:pt x="10883163" y="1445314"/>
                    <a:pt x="10560693" y="1406424"/>
                    <a:pt x="10199815" y="1423630"/>
                  </a:cubicBezTo>
                  <a:cubicBezTo>
                    <a:pt x="9858842" y="1439838"/>
                    <a:pt x="9933586" y="1438538"/>
                    <a:pt x="9652143" y="1423630"/>
                  </a:cubicBezTo>
                  <a:cubicBezTo>
                    <a:pt x="9456887" y="1415754"/>
                    <a:pt x="9071650" y="1423844"/>
                    <a:pt x="8767950" y="1423630"/>
                  </a:cubicBezTo>
                  <a:cubicBezTo>
                    <a:pt x="8459971" y="1442548"/>
                    <a:pt x="8558130" y="1434580"/>
                    <a:pt x="8444625" y="1423630"/>
                  </a:cubicBezTo>
                  <a:cubicBezTo>
                    <a:pt x="8358143" y="1427822"/>
                    <a:pt x="8196910" y="1434761"/>
                    <a:pt x="8009127" y="1423630"/>
                  </a:cubicBezTo>
                  <a:cubicBezTo>
                    <a:pt x="7889389" y="1389809"/>
                    <a:pt x="7515175" y="1422173"/>
                    <a:pt x="7349282" y="1423630"/>
                  </a:cubicBezTo>
                  <a:cubicBezTo>
                    <a:pt x="7124877" y="1428393"/>
                    <a:pt x="6890503" y="1433384"/>
                    <a:pt x="6801610" y="1423630"/>
                  </a:cubicBezTo>
                  <a:cubicBezTo>
                    <a:pt x="6681870" y="1410097"/>
                    <a:pt x="6534666" y="1448671"/>
                    <a:pt x="6366111" y="1423630"/>
                  </a:cubicBezTo>
                  <a:cubicBezTo>
                    <a:pt x="6199174" y="1376419"/>
                    <a:pt x="5796078" y="1414084"/>
                    <a:pt x="5481918" y="1423630"/>
                  </a:cubicBezTo>
                  <a:cubicBezTo>
                    <a:pt x="5062227" y="1400939"/>
                    <a:pt x="5239621" y="1416579"/>
                    <a:pt x="5158594" y="1423630"/>
                  </a:cubicBezTo>
                  <a:cubicBezTo>
                    <a:pt x="5104185" y="1442495"/>
                    <a:pt x="4884364" y="1404951"/>
                    <a:pt x="4723096" y="1423630"/>
                  </a:cubicBezTo>
                  <a:cubicBezTo>
                    <a:pt x="4585714" y="1425004"/>
                    <a:pt x="4487565" y="1421140"/>
                    <a:pt x="4399771" y="1423630"/>
                  </a:cubicBezTo>
                  <a:cubicBezTo>
                    <a:pt x="4341626" y="1448313"/>
                    <a:pt x="3785641" y="1485118"/>
                    <a:pt x="3627752" y="1423630"/>
                  </a:cubicBezTo>
                  <a:cubicBezTo>
                    <a:pt x="3412114" y="1391998"/>
                    <a:pt x="3130445" y="1459833"/>
                    <a:pt x="2743559" y="1423630"/>
                  </a:cubicBezTo>
                  <a:cubicBezTo>
                    <a:pt x="2341183" y="1410497"/>
                    <a:pt x="2546818" y="1447749"/>
                    <a:pt x="2420235" y="1423630"/>
                  </a:cubicBezTo>
                  <a:cubicBezTo>
                    <a:pt x="2274732" y="1452388"/>
                    <a:pt x="2116845" y="1427803"/>
                    <a:pt x="1984736" y="1423630"/>
                  </a:cubicBezTo>
                  <a:cubicBezTo>
                    <a:pt x="1743618" y="1406930"/>
                    <a:pt x="1531643" y="1351534"/>
                    <a:pt x="1212717" y="1423630"/>
                  </a:cubicBezTo>
                  <a:cubicBezTo>
                    <a:pt x="850770" y="1467747"/>
                    <a:pt x="523481" y="1451748"/>
                    <a:pt x="302130" y="1423630"/>
                  </a:cubicBezTo>
                  <a:cubicBezTo>
                    <a:pt x="125355" y="1404915"/>
                    <a:pt x="22031" y="1308658"/>
                    <a:pt x="0" y="1186353"/>
                  </a:cubicBezTo>
                  <a:cubicBezTo>
                    <a:pt x="14719" y="1032717"/>
                    <a:pt x="36444" y="883266"/>
                    <a:pt x="0" y="692833"/>
                  </a:cubicBezTo>
                  <a:cubicBezTo>
                    <a:pt x="-24942" y="466174"/>
                    <a:pt x="-876" y="428768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23160" y="124468"/>
                    <a:pt x="157896" y="-17228"/>
                    <a:pt x="302130" y="0"/>
                  </a:cubicBezTo>
                  <a:cubicBezTo>
                    <a:pt x="520996" y="20445"/>
                    <a:pt x="713607" y="40802"/>
                    <a:pt x="849802" y="0"/>
                  </a:cubicBezTo>
                  <a:cubicBezTo>
                    <a:pt x="940581" y="-68695"/>
                    <a:pt x="1355361" y="11874"/>
                    <a:pt x="1509648" y="0"/>
                  </a:cubicBezTo>
                  <a:cubicBezTo>
                    <a:pt x="1705095" y="-16238"/>
                    <a:pt x="1729676" y="13297"/>
                    <a:pt x="1832972" y="0"/>
                  </a:cubicBezTo>
                  <a:cubicBezTo>
                    <a:pt x="1908493" y="-19268"/>
                    <a:pt x="2258212" y="37130"/>
                    <a:pt x="2492818" y="0"/>
                  </a:cubicBezTo>
                  <a:cubicBezTo>
                    <a:pt x="2727656" y="76659"/>
                    <a:pt x="2936310" y="-79310"/>
                    <a:pt x="3377011" y="0"/>
                  </a:cubicBezTo>
                  <a:cubicBezTo>
                    <a:pt x="3820888" y="47627"/>
                    <a:pt x="3876864" y="-33944"/>
                    <a:pt x="4036856" y="0"/>
                  </a:cubicBezTo>
                  <a:cubicBezTo>
                    <a:pt x="4186106" y="41739"/>
                    <a:pt x="4557131" y="-8162"/>
                    <a:pt x="4808876" y="0"/>
                  </a:cubicBezTo>
                  <a:cubicBezTo>
                    <a:pt x="5050138" y="-19424"/>
                    <a:pt x="5224997" y="10811"/>
                    <a:pt x="5356548" y="0"/>
                  </a:cubicBezTo>
                  <a:cubicBezTo>
                    <a:pt x="5479418" y="-56139"/>
                    <a:pt x="5872795" y="82891"/>
                    <a:pt x="6128567" y="0"/>
                  </a:cubicBezTo>
                  <a:cubicBezTo>
                    <a:pt x="6367196" y="-21660"/>
                    <a:pt x="6309964" y="-6611"/>
                    <a:pt x="6451891" y="0"/>
                  </a:cubicBezTo>
                  <a:cubicBezTo>
                    <a:pt x="6563789" y="4191"/>
                    <a:pt x="6689913" y="-14313"/>
                    <a:pt x="6775216" y="0"/>
                  </a:cubicBezTo>
                  <a:cubicBezTo>
                    <a:pt x="6830770" y="5750"/>
                    <a:pt x="7353256" y="-40382"/>
                    <a:pt x="7547235" y="0"/>
                  </a:cubicBezTo>
                  <a:cubicBezTo>
                    <a:pt x="7732474" y="17694"/>
                    <a:pt x="7927821" y="7025"/>
                    <a:pt x="8207081" y="0"/>
                  </a:cubicBezTo>
                  <a:cubicBezTo>
                    <a:pt x="8493060" y="952"/>
                    <a:pt x="8361201" y="2310"/>
                    <a:pt x="8530405" y="0"/>
                  </a:cubicBezTo>
                  <a:cubicBezTo>
                    <a:pt x="8661947" y="-27571"/>
                    <a:pt x="9136829" y="-4531"/>
                    <a:pt x="9302425" y="0"/>
                  </a:cubicBezTo>
                  <a:cubicBezTo>
                    <a:pt x="9494562" y="-5256"/>
                    <a:pt x="9594958" y="-800"/>
                    <a:pt x="9737923" y="0"/>
                  </a:cubicBezTo>
                  <a:cubicBezTo>
                    <a:pt x="9875266" y="-1445"/>
                    <a:pt x="10333409" y="-11078"/>
                    <a:pt x="10622116" y="0"/>
                  </a:cubicBezTo>
                  <a:cubicBezTo>
                    <a:pt x="10890013" y="-6834"/>
                    <a:pt x="10863767" y="7690"/>
                    <a:pt x="10945440" y="0"/>
                  </a:cubicBezTo>
                  <a:cubicBezTo>
                    <a:pt x="11034101" y="16829"/>
                    <a:pt x="11347468" y="-22307"/>
                    <a:pt x="11519506" y="0"/>
                  </a:cubicBezTo>
                  <a:cubicBezTo>
                    <a:pt x="11657336" y="-10587"/>
                    <a:pt x="11835325" y="89519"/>
                    <a:pt x="11821636" y="237276"/>
                  </a:cubicBezTo>
                  <a:cubicBezTo>
                    <a:pt x="11824714" y="379784"/>
                    <a:pt x="11797656" y="554929"/>
                    <a:pt x="11821636" y="711815"/>
                  </a:cubicBezTo>
                  <a:cubicBezTo>
                    <a:pt x="11826930" y="877899"/>
                    <a:pt x="11811097" y="934163"/>
                    <a:pt x="11821636" y="1186353"/>
                  </a:cubicBezTo>
                  <a:cubicBezTo>
                    <a:pt x="11808426" y="1346829"/>
                    <a:pt x="11696094" y="1420398"/>
                    <a:pt x="11519506" y="1423630"/>
                  </a:cubicBezTo>
                  <a:cubicBezTo>
                    <a:pt x="11253150" y="1372667"/>
                    <a:pt x="11011798" y="1415230"/>
                    <a:pt x="10859660" y="1423630"/>
                  </a:cubicBezTo>
                  <a:cubicBezTo>
                    <a:pt x="10740029" y="1376526"/>
                    <a:pt x="10476410" y="1428259"/>
                    <a:pt x="10311988" y="1423630"/>
                  </a:cubicBezTo>
                  <a:cubicBezTo>
                    <a:pt x="10161650" y="1457042"/>
                    <a:pt x="9624565" y="1489674"/>
                    <a:pt x="9427795" y="1423630"/>
                  </a:cubicBezTo>
                  <a:cubicBezTo>
                    <a:pt x="9220144" y="1363235"/>
                    <a:pt x="9030377" y="1447392"/>
                    <a:pt x="8767950" y="1423630"/>
                  </a:cubicBezTo>
                  <a:cubicBezTo>
                    <a:pt x="8542995" y="1418718"/>
                    <a:pt x="8162791" y="1415399"/>
                    <a:pt x="7995930" y="1423630"/>
                  </a:cubicBezTo>
                  <a:cubicBezTo>
                    <a:pt x="7823987" y="1414321"/>
                    <a:pt x="7706215" y="1406364"/>
                    <a:pt x="7560432" y="1423630"/>
                  </a:cubicBezTo>
                  <a:cubicBezTo>
                    <a:pt x="7423603" y="1406080"/>
                    <a:pt x="6980619" y="1371152"/>
                    <a:pt x="6788413" y="1423630"/>
                  </a:cubicBezTo>
                  <a:cubicBezTo>
                    <a:pt x="6686941" y="1495348"/>
                    <a:pt x="6265433" y="1407970"/>
                    <a:pt x="5904220" y="1423630"/>
                  </a:cubicBezTo>
                  <a:cubicBezTo>
                    <a:pt x="5532802" y="1404349"/>
                    <a:pt x="5669119" y="1411366"/>
                    <a:pt x="5468721" y="1423630"/>
                  </a:cubicBezTo>
                  <a:cubicBezTo>
                    <a:pt x="5255205" y="1398474"/>
                    <a:pt x="5187079" y="1465141"/>
                    <a:pt x="4921050" y="1423630"/>
                  </a:cubicBezTo>
                  <a:cubicBezTo>
                    <a:pt x="4678392" y="1409565"/>
                    <a:pt x="4700741" y="1426946"/>
                    <a:pt x="4485551" y="1423630"/>
                  </a:cubicBezTo>
                  <a:cubicBezTo>
                    <a:pt x="4271208" y="1424165"/>
                    <a:pt x="4106467" y="1455582"/>
                    <a:pt x="3825706" y="1423630"/>
                  </a:cubicBezTo>
                  <a:cubicBezTo>
                    <a:pt x="3472450" y="1389382"/>
                    <a:pt x="3343080" y="1408465"/>
                    <a:pt x="2941513" y="1423630"/>
                  </a:cubicBezTo>
                  <a:cubicBezTo>
                    <a:pt x="2515805" y="1460424"/>
                    <a:pt x="2603283" y="1431833"/>
                    <a:pt x="2506014" y="1423630"/>
                  </a:cubicBezTo>
                  <a:cubicBezTo>
                    <a:pt x="2267481" y="1447169"/>
                    <a:pt x="2136281" y="1433707"/>
                    <a:pt x="1958343" y="1423630"/>
                  </a:cubicBezTo>
                  <a:cubicBezTo>
                    <a:pt x="1781370" y="1395412"/>
                    <a:pt x="1434993" y="1421359"/>
                    <a:pt x="1298497" y="1423630"/>
                  </a:cubicBezTo>
                  <a:cubicBezTo>
                    <a:pt x="1090089" y="1426196"/>
                    <a:pt x="594680" y="1360866"/>
                    <a:pt x="302130" y="1423630"/>
                  </a:cubicBezTo>
                  <a:cubicBezTo>
                    <a:pt x="150986" y="1432453"/>
                    <a:pt x="29564" y="1312648"/>
                    <a:pt x="0" y="1186353"/>
                  </a:cubicBezTo>
                  <a:cubicBezTo>
                    <a:pt x="-23035" y="1083130"/>
                    <a:pt x="-23736" y="969840"/>
                    <a:pt x="0" y="721305"/>
                  </a:cubicBezTo>
                  <a:cubicBezTo>
                    <a:pt x="20731" y="497641"/>
                    <a:pt x="-12697" y="469120"/>
                    <a:pt x="0" y="237276"/>
                  </a:cubicBezTo>
                  <a:close/>
                </a:path>
                <a:path w="11821636" h="1423630" fill="none" stroke="0" extrusionOk="0">
                  <a:moveTo>
                    <a:pt x="0" y="237276"/>
                  </a:moveTo>
                  <a:cubicBezTo>
                    <a:pt x="30908" y="126379"/>
                    <a:pt x="126194" y="-38115"/>
                    <a:pt x="302130" y="0"/>
                  </a:cubicBezTo>
                  <a:cubicBezTo>
                    <a:pt x="561972" y="-19525"/>
                    <a:pt x="733759" y="-8753"/>
                    <a:pt x="849802" y="0"/>
                  </a:cubicBezTo>
                  <a:cubicBezTo>
                    <a:pt x="943511" y="-4597"/>
                    <a:pt x="1327377" y="21121"/>
                    <a:pt x="1509648" y="0"/>
                  </a:cubicBezTo>
                  <a:cubicBezTo>
                    <a:pt x="1693028" y="-23633"/>
                    <a:pt x="1741138" y="-10283"/>
                    <a:pt x="1832972" y="0"/>
                  </a:cubicBezTo>
                  <a:cubicBezTo>
                    <a:pt x="1939543" y="-62060"/>
                    <a:pt x="2194184" y="14276"/>
                    <a:pt x="2492818" y="0"/>
                  </a:cubicBezTo>
                  <a:cubicBezTo>
                    <a:pt x="2697409" y="96314"/>
                    <a:pt x="2942869" y="-4113"/>
                    <a:pt x="3377011" y="0"/>
                  </a:cubicBezTo>
                  <a:cubicBezTo>
                    <a:pt x="3804259" y="31256"/>
                    <a:pt x="3888654" y="-13879"/>
                    <a:pt x="4036856" y="0"/>
                  </a:cubicBezTo>
                  <a:cubicBezTo>
                    <a:pt x="4221089" y="-22640"/>
                    <a:pt x="4585010" y="-13839"/>
                    <a:pt x="4808876" y="0"/>
                  </a:cubicBezTo>
                  <a:cubicBezTo>
                    <a:pt x="5055774" y="-35889"/>
                    <a:pt x="5232031" y="-889"/>
                    <a:pt x="5356548" y="0"/>
                  </a:cubicBezTo>
                  <a:cubicBezTo>
                    <a:pt x="5453991" y="-24509"/>
                    <a:pt x="5847358" y="67684"/>
                    <a:pt x="6128567" y="0"/>
                  </a:cubicBezTo>
                  <a:cubicBezTo>
                    <a:pt x="6363463" y="-12275"/>
                    <a:pt x="6321082" y="-13258"/>
                    <a:pt x="6451891" y="0"/>
                  </a:cubicBezTo>
                  <a:cubicBezTo>
                    <a:pt x="6558850" y="-3557"/>
                    <a:pt x="6671638" y="-17455"/>
                    <a:pt x="6775216" y="0"/>
                  </a:cubicBezTo>
                  <a:cubicBezTo>
                    <a:pt x="6821300" y="41848"/>
                    <a:pt x="7363414" y="-52662"/>
                    <a:pt x="7547235" y="0"/>
                  </a:cubicBezTo>
                  <a:cubicBezTo>
                    <a:pt x="7739646" y="-20706"/>
                    <a:pt x="7918750" y="37738"/>
                    <a:pt x="8207081" y="0"/>
                  </a:cubicBezTo>
                  <a:cubicBezTo>
                    <a:pt x="8518218" y="-36918"/>
                    <a:pt x="8388972" y="19512"/>
                    <a:pt x="8530405" y="0"/>
                  </a:cubicBezTo>
                  <a:cubicBezTo>
                    <a:pt x="8640586" y="-19638"/>
                    <a:pt x="9119774" y="11987"/>
                    <a:pt x="9302425" y="0"/>
                  </a:cubicBezTo>
                  <a:cubicBezTo>
                    <a:pt x="9497166" y="11962"/>
                    <a:pt x="9573454" y="2320"/>
                    <a:pt x="9737923" y="0"/>
                  </a:cubicBezTo>
                  <a:cubicBezTo>
                    <a:pt x="9822632" y="-136"/>
                    <a:pt x="10295446" y="25819"/>
                    <a:pt x="10622116" y="0"/>
                  </a:cubicBezTo>
                  <a:cubicBezTo>
                    <a:pt x="10894180" y="-9887"/>
                    <a:pt x="10857355" y="11576"/>
                    <a:pt x="10945440" y="0"/>
                  </a:cubicBezTo>
                  <a:cubicBezTo>
                    <a:pt x="11016646" y="27128"/>
                    <a:pt x="11391368" y="-14719"/>
                    <a:pt x="11519506" y="0"/>
                  </a:cubicBezTo>
                  <a:cubicBezTo>
                    <a:pt x="11676535" y="857"/>
                    <a:pt x="11824392" y="130342"/>
                    <a:pt x="11821636" y="237276"/>
                  </a:cubicBezTo>
                  <a:cubicBezTo>
                    <a:pt x="11865903" y="376764"/>
                    <a:pt x="11801821" y="573384"/>
                    <a:pt x="11821636" y="711815"/>
                  </a:cubicBezTo>
                  <a:cubicBezTo>
                    <a:pt x="11823748" y="862794"/>
                    <a:pt x="11811849" y="943823"/>
                    <a:pt x="11821636" y="1186353"/>
                  </a:cubicBezTo>
                  <a:cubicBezTo>
                    <a:pt x="11807047" y="1323920"/>
                    <a:pt x="11713444" y="1427042"/>
                    <a:pt x="11519506" y="1423630"/>
                  </a:cubicBezTo>
                  <a:cubicBezTo>
                    <a:pt x="11263398" y="1360154"/>
                    <a:pt x="11038863" y="1401703"/>
                    <a:pt x="10859660" y="1423630"/>
                  </a:cubicBezTo>
                  <a:cubicBezTo>
                    <a:pt x="10729208" y="1408416"/>
                    <a:pt x="10472777" y="1398918"/>
                    <a:pt x="10311988" y="1423630"/>
                  </a:cubicBezTo>
                  <a:cubicBezTo>
                    <a:pt x="10161460" y="1368180"/>
                    <a:pt x="9653077" y="1501715"/>
                    <a:pt x="9427795" y="1423630"/>
                  </a:cubicBezTo>
                  <a:cubicBezTo>
                    <a:pt x="9183241" y="1365537"/>
                    <a:pt x="9032576" y="1374836"/>
                    <a:pt x="8767950" y="1423630"/>
                  </a:cubicBezTo>
                  <a:cubicBezTo>
                    <a:pt x="8560491" y="1394739"/>
                    <a:pt x="8123873" y="1397314"/>
                    <a:pt x="7995930" y="1423630"/>
                  </a:cubicBezTo>
                  <a:cubicBezTo>
                    <a:pt x="7807063" y="1410509"/>
                    <a:pt x="7699227" y="1418108"/>
                    <a:pt x="7560432" y="1423630"/>
                  </a:cubicBezTo>
                  <a:cubicBezTo>
                    <a:pt x="7400623" y="1409511"/>
                    <a:pt x="6942599" y="1411939"/>
                    <a:pt x="6788413" y="1423630"/>
                  </a:cubicBezTo>
                  <a:cubicBezTo>
                    <a:pt x="6630513" y="1485140"/>
                    <a:pt x="6230677" y="1424461"/>
                    <a:pt x="5904220" y="1423630"/>
                  </a:cubicBezTo>
                  <a:cubicBezTo>
                    <a:pt x="5555017" y="1420169"/>
                    <a:pt x="5664153" y="1447453"/>
                    <a:pt x="5468721" y="1423630"/>
                  </a:cubicBezTo>
                  <a:cubicBezTo>
                    <a:pt x="5261571" y="1382252"/>
                    <a:pt x="5175433" y="1476980"/>
                    <a:pt x="4921050" y="1423630"/>
                  </a:cubicBezTo>
                  <a:cubicBezTo>
                    <a:pt x="4677740" y="1402864"/>
                    <a:pt x="4702414" y="1429255"/>
                    <a:pt x="4485551" y="1423630"/>
                  </a:cubicBezTo>
                  <a:cubicBezTo>
                    <a:pt x="4258386" y="1418823"/>
                    <a:pt x="4102697" y="1438615"/>
                    <a:pt x="3825706" y="1423630"/>
                  </a:cubicBezTo>
                  <a:cubicBezTo>
                    <a:pt x="3489123" y="1396180"/>
                    <a:pt x="3355672" y="1390959"/>
                    <a:pt x="2941513" y="1423630"/>
                  </a:cubicBezTo>
                  <a:cubicBezTo>
                    <a:pt x="2513772" y="1443626"/>
                    <a:pt x="2617342" y="1425087"/>
                    <a:pt x="2506014" y="1423630"/>
                  </a:cubicBezTo>
                  <a:cubicBezTo>
                    <a:pt x="2381924" y="1420613"/>
                    <a:pt x="2147320" y="1411016"/>
                    <a:pt x="1958343" y="1423630"/>
                  </a:cubicBezTo>
                  <a:cubicBezTo>
                    <a:pt x="1804801" y="1384036"/>
                    <a:pt x="1462025" y="1411082"/>
                    <a:pt x="1298497" y="1423630"/>
                  </a:cubicBezTo>
                  <a:cubicBezTo>
                    <a:pt x="1093399" y="1451590"/>
                    <a:pt x="568622" y="1373280"/>
                    <a:pt x="302130" y="1423630"/>
                  </a:cubicBezTo>
                  <a:cubicBezTo>
                    <a:pt x="121357" y="1452693"/>
                    <a:pt x="35118" y="1279963"/>
                    <a:pt x="0" y="1186353"/>
                  </a:cubicBezTo>
                  <a:cubicBezTo>
                    <a:pt x="2623" y="1081981"/>
                    <a:pt x="-2887" y="951439"/>
                    <a:pt x="0" y="721305"/>
                  </a:cubicBezTo>
                  <a:cubicBezTo>
                    <a:pt x="13931" y="495204"/>
                    <a:pt x="-7111" y="467110"/>
                    <a:pt x="0" y="237276"/>
                  </a:cubicBezTo>
                  <a:close/>
                </a:path>
              </a:pathLst>
            </a:custGeom>
            <a:ln w="38100">
              <a:solidFill>
                <a:srgbClr val="92574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4309558">
                    <a:custGeom>
                      <a:avLst/>
                      <a:gdLst>
                        <a:gd name="connsiteX0" fmla="*/ 0 w 11821636"/>
                        <a:gd name="connsiteY0" fmla="*/ 237276 h 1423630"/>
                        <a:gd name="connsiteX1" fmla="*/ 302130 w 11821636"/>
                        <a:gd name="connsiteY1" fmla="*/ 0 h 1423630"/>
                        <a:gd name="connsiteX2" fmla="*/ 849802 w 11821636"/>
                        <a:gd name="connsiteY2" fmla="*/ 0 h 1423630"/>
                        <a:gd name="connsiteX3" fmla="*/ 1509648 w 11821636"/>
                        <a:gd name="connsiteY3" fmla="*/ 0 h 1423630"/>
                        <a:gd name="connsiteX4" fmla="*/ 1832972 w 11821636"/>
                        <a:gd name="connsiteY4" fmla="*/ 0 h 1423630"/>
                        <a:gd name="connsiteX5" fmla="*/ 2492818 w 11821636"/>
                        <a:gd name="connsiteY5" fmla="*/ 0 h 1423630"/>
                        <a:gd name="connsiteX6" fmla="*/ 3377011 w 11821636"/>
                        <a:gd name="connsiteY6" fmla="*/ 0 h 1423630"/>
                        <a:gd name="connsiteX7" fmla="*/ 4036856 w 11821636"/>
                        <a:gd name="connsiteY7" fmla="*/ 0 h 1423630"/>
                        <a:gd name="connsiteX8" fmla="*/ 4808876 w 11821636"/>
                        <a:gd name="connsiteY8" fmla="*/ 0 h 1423630"/>
                        <a:gd name="connsiteX9" fmla="*/ 5356548 w 11821636"/>
                        <a:gd name="connsiteY9" fmla="*/ 0 h 1423630"/>
                        <a:gd name="connsiteX10" fmla="*/ 6128567 w 11821636"/>
                        <a:gd name="connsiteY10" fmla="*/ 0 h 1423630"/>
                        <a:gd name="connsiteX11" fmla="*/ 6451891 w 11821636"/>
                        <a:gd name="connsiteY11" fmla="*/ 0 h 1423630"/>
                        <a:gd name="connsiteX12" fmla="*/ 6775216 w 11821636"/>
                        <a:gd name="connsiteY12" fmla="*/ 0 h 1423630"/>
                        <a:gd name="connsiteX13" fmla="*/ 7547235 w 11821636"/>
                        <a:gd name="connsiteY13" fmla="*/ 0 h 1423630"/>
                        <a:gd name="connsiteX14" fmla="*/ 8207081 w 11821636"/>
                        <a:gd name="connsiteY14" fmla="*/ 0 h 1423630"/>
                        <a:gd name="connsiteX15" fmla="*/ 8530405 w 11821636"/>
                        <a:gd name="connsiteY15" fmla="*/ 0 h 1423630"/>
                        <a:gd name="connsiteX16" fmla="*/ 9302425 w 11821636"/>
                        <a:gd name="connsiteY16" fmla="*/ 0 h 1423630"/>
                        <a:gd name="connsiteX17" fmla="*/ 9737923 w 11821636"/>
                        <a:gd name="connsiteY17" fmla="*/ 0 h 1423630"/>
                        <a:gd name="connsiteX18" fmla="*/ 10622116 w 11821636"/>
                        <a:gd name="connsiteY18" fmla="*/ 0 h 1423630"/>
                        <a:gd name="connsiteX19" fmla="*/ 10945440 w 11821636"/>
                        <a:gd name="connsiteY19" fmla="*/ 0 h 1423630"/>
                        <a:gd name="connsiteX20" fmla="*/ 11519506 w 11821636"/>
                        <a:gd name="connsiteY20" fmla="*/ 0 h 1423630"/>
                        <a:gd name="connsiteX21" fmla="*/ 11821636 w 11821636"/>
                        <a:gd name="connsiteY21" fmla="*/ 237276 h 1423630"/>
                        <a:gd name="connsiteX22" fmla="*/ 11821636 w 11821636"/>
                        <a:gd name="connsiteY22" fmla="*/ 711815 h 1423630"/>
                        <a:gd name="connsiteX23" fmla="*/ 11821636 w 11821636"/>
                        <a:gd name="connsiteY23" fmla="*/ 1186353 h 1423630"/>
                        <a:gd name="connsiteX24" fmla="*/ 11519506 w 11821636"/>
                        <a:gd name="connsiteY24" fmla="*/ 1423630 h 1423630"/>
                        <a:gd name="connsiteX25" fmla="*/ 10859660 w 11821636"/>
                        <a:gd name="connsiteY25" fmla="*/ 1423630 h 1423630"/>
                        <a:gd name="connsiteX26" fmla="*/ 10311988 w 11821636"/>
                        <a:gd name="connsiteY26" fmla="*/ 1423630 h 1423630"/>
                        <a:gd name="connsiteX27" fmla="*/ 9427795 w 11821636"/>
                        <a:gd name="connsiteY27" fmla="*/ 1423630 h 1423630"/>
                        <a:gd name="connsiteX28" fmla="*/ 8767950 w 11821636"/>
                        <a:gd name="connsiteY28" fmla="*/ 1423630 h 1423630"/>
                        <a:gd name="connsiteX29" fmla="*/ 7995930 w 11821636"/>
                        <a:gd name="connsiteY29" fmla="*/ 1423630 h 1423630"/>
                        <a:gd name="connsiteX30" fmla="*/ 7560432 w 11821636"/>
                        <a:gd name="connsiteY30" fmla="*/ 1423630 h 1423630"/>
                        <a:gd name="connsiteX31" fmla="*/ 6788413 w 11821636"/>
                        <a:gd name="connsiteY31" fmla="*/ 1423630 h 1423630"/>
                        <a:gd name="connsiteX32" fmla="*/ 5904220 w 11821636"/>
                        <a:gd name="connsiteY32" fmla="*/ 1423630 h 1423630"/>
                        <a:gd name="connsiteX33" fmla="*/ 5468721 w 11821636"/>
                        <a:gd name="connsiteY33" fmla="*/ 1423630 h 1423630"/>
                        <a:gd name="connsiteX34" fmla="*/ 4921050 w 11821636"/>
                        <a:gd name="connsiteY34" fmla="*/ 1423630 h 1423630"/>
                        <a:gd name="connsiteX35" fmla="*/ 4485551 w 11821636"/>
                        <a:gd name="connsiteY35" fmla="*/ 1423630 h 1423630"/>
                        <a:gd name="connsiteX36" fmla="*/ 3825706 w 11821636"/>
                        <a:gd name="connsiteY36" fmla="*/ 1423630 h 1423630"/>
                        <a:gd name="connsiteX37" fmla="*/ 2941513 w 11821636"/>
                        <a:gd name="connsiteY37" fmla="*/ 1423630 h 1423630"/>
                        <a:gd name="connsiteX38" fmla="*/ 2506014 w 11821636"/>
                        <a:gd name="connsiteY38" fmla="*/ 1423630 h 1423630"/>
                        <a:gd name="connsiteX39" fmla="*/ 1958343 w 11821636"/>
                        <a:gd name="connsiteY39" fmla="*/ 1423630 h 1423630"/>
                        <a:gd name="connsiteX40" fmla="*/ 1298497 w 11821636"/>
                        <a:gd name="connsiteY40" fmla="*/ 1423630 h 1423630"/>
                        <a:gd name="connsiteX41" fmla="*/ 302130 w 11821636"/>
                        <a:gd name="connsiteY41" fmla="*/ 1423630 h 1423630"/>
                        <a:gd name="connsiteX42" fmla="*/ 0 w 11821636"/>
                        <a:gd name="connsiteY42" fmla="*/ 1186353 h 1423630"/>
                        <a:gd name="connsiteX43" fmla="*/ 0 w 11821636"/>
                        <a:gd name="connsiteY43" fmla="*/ 721305 h 1423630"/>
                        <a:gd name="connsiteX44" fmla="*/ 0 w 11821636"/>
                        <a:gd name="connsiteY44" fmla="*/ 237276 h 1423630"/>
                        <a:gd name="connsiteX0" fmla="*/ 0 w 11821636"/>
                        <a:gd name="connsiteY0" fmla="*/ 237276 h 1423630"/>
                        <a:gd name="connsiteX1" fmla="*/ 302130 w 11821636"/>
                        <a:gd name="connsiteY1" fmla="*/ 0 h 1423630"/>
                        <a:gd name="connsiteX2" fmla="*/ 737628 w 11821636"/>
                        <a:gd name="connsiteY2" fmla="*/ 0 h 1423630"/>
                        <a:gd name="connsiteX3" fmla="*/ 1173126 w 11821636"/>
                        <a:gd name="connsiteY3" fmla="*/ 0 h 1423630"/>
                        <a:gd name="connsiteX4" fmla="*/ 1945146 w 11821636"/>
                        <a:gd name="connsiteY4" fmla="*/ 0 h 1423630"/>
                        <a:gd name="connsiteX5" fmla="*/ 2829339 w 11821636"/>
                        <a:gd name="connsiteY5" fmla="*/ 0 h 1423630"/>
                        <a:gd name="connsiteX6" fmla="*/ 3489184 w 11821636"/>
                        <a:gd name="connsiteY6" fmla="*/ 0 h 1423630"/>
                        <a:gd name="connsiteX7" fmla="*/ 4036856 w 11821636"/>
                        <a:gd name="connsiteY7" fmla="*/ 0 h 1423630"/>
                        <a:gd name="connsiteX8" fmla="*/ 4360181 w 11821636"/>
                        <a:gd name="connsiteY8" fmla="*/ 0 h 1423630"/>
                        <a:gd name="connsiteX9" fmla="*/ 5020026 w 11821636"/>
                        <a:gd name="connsiteY9" fmla="*/ 0 h 1423630"/>
                        <a:gd name="connsiteX10" fmla="*/ 5679872 w 11821636"/>
                        <a:gd name="connsiteY10" fmla="*/ 0 h 1423630"/>
                        <a:gd name="connsiteX11" fmla="*/ 6115370 w 11821636"/>
                        <a:gd name="connsiteY11" fmla="*/ 0 h 1423630"/>
                        <a:gd name="connsiteX12" fmla="*/ 6438695 w 11821636"/>
                        <a:gd name="connsiteY12" fmla="*/ 0 h 1423630"/>
                        <a:gd name="connsiteX13" fmla="*/ 6762019 w 11821636"/>
                        <a:gd name="connsiteY13" fmla="*/ 0 h 1423630"/>
                        <a:gd name="connsiteX14" fmla="*/ 7646212 w 11821636"/>
                        <a:gd name="connsiteY14" fmla="*/ 0 h 1423630"/>
                        <a:gd name="connsiteX15" fmla="*/ 8193884 w 11821636"/>
                        <a:gd name="connsiteY15" fmla="*/ 0 h 1423630"/>
                        <a:gd name="connsiteX16" fmla="*/ 8629382 w 11821636"/>
                        <a:gd name="connsiteY16" fmla="*/ 0 h 1423630"/>
                        <a:gd name="connsiteX17" fmla="*/ 9289228 w 11821636"/>
                        <a:gd name="connsiteY17" fmla="*/ 0 h 1423630"/>
                        <a:gd name="connsiteX18" fmla="*/ 9836900 w 11821636"/>
                        <a:gd name="connsiteY18" fmla="*/ 0 h 1423630"/>
                        <a:gd name="connsiteX19" fmla="*/ 10160224 w 11821636"/>
                        <a:gd name="connsiteY19" fmla="*/ 0 h 1423630"/>
                        <a:gd name="connsiteX20" fmla="*/ 10932243 w 11821636"/>
                        <a:gd name="connsiteY20" fmla="*/ 0 h 1423630"/>
                        <a:gd name="connsiteX21" fmla="*/ 11519506 w 11821636"/>
                        <a:gd name="connsiteY21" fmla="*/ 0 h 1423630"/>
                        <a:gd name="connsiteX22" fmla="*/ 11821636 w 11821636"/>
                        <a:gd name="connsiteY22" fmla="*/ 237276 h 1423630"/>
                        <a:gd name="connsiteX23" fmla="*/ 11821636 w 11821636"/>
                        <a:gd name="connsiteY23" fmla="*/ 702324 h 1423630"/>
                        <a:gd name="connsiteX24" fmla="*/ 11821636 w 11821636"/>
                        <a:gd name="connsiteY24" fmla="*/ 1186353 h 1423630"/>
                        <a:gd name="connsiteX25" fmla="*/ 11519506 w 11821636"/>
                        <a:gd name="connsiteY25" fmla="*/ 1423630 h 1423630"/>
                        <a:gd name="connsiteX26" fmla="*/ 10971834 w 11821636"/>
                        <a:gd name="connsiteY26" fmla="*/ 1423630 h 1423630"/>
                        <a:gd name="connsiteX27" fmla="*/ 10199815 w 11821636"/>
                        <a:gd name="connsiteY27" fmla="*/ 1423630 h 1423630"/>
                        <a:gd name="connsiteX28" fmla="*/ 9652143 w 11821636"/>
                        <a:gd name="connsiteY28" fmla="*/ 1423630 h 1423630"/>
                        <a:gd name="connsiteX29" fmla="*/ 8767950 w 11821636"/>
                        <a:gd name="connsiteY29" fmla="*/ 1423630 h 1423630"/>
                        <a:gd name="connsiteX30" fmla="*/ 8444625 w 11821636"/>
                        <a:gd name="connsiteY30" fmla="*/ 1423630 h 1423630"/>
                        <a:gd name="connsiteX31" fmla="*/ 8009127 w 11821636"/>
                        <a:gd name="connsiteY31" fmla="*/ 1423630 h 1423630"/>
                        <a:gd name="connsiteX32" fmla="*/ 7349282 w 11821636"/>
                        <a:gd name="connsiteY32" fmla="*/ 1423630 h 1423630"/>
                        <a:gd name="connsiteX33" fmla="*/ 6801610 w 11821636"/>
                        <a:gd name="connsiteY33" fmla="*/ 1423630 h 1423630"/>
                        <a:gd name="connsiteX34" fmla="*/ 6366111 w 11821636"/>
                        <a:gd name="connsiteY34" fmla="*/ 1423630 h 1423630"/>
                        <a:gd name="connsiteX35" fmla="*/ 5481918 w 11821636"/>
                        <a:gd name="connsiteY35" fmla="*/ 1423630 h 1423630"/>
                        <a:gd name="connsiteX36" fmla="*/ 5158594 w 11821636"/>
                        <a:gd name="connsiteY36" fmla="*/ 1423630 h 1423630"/>
                        <a:gd name="connsiteX37" fmla="*/ 4723096 w 11821636"/>
                        <a:gd name="connsiteY37" fmla="*/ 1423630 h 1423630"/>
                        <a:gd name="connsiteX38" fmla="*/ 4399771 w 11821636"/>
                        <a:gd name="connsiteY38" fmla="*/ 1423630 h 1423630"/>
                        <a:gd name="connsiteX39" fmla="*/ 3627752 w 11821636"/>
                        <a:gd name="connsiteY39" fmla="*/ 1423630 h 1423630"/>
                        <a:gd name="connsiteX40" fmla="*/ 2743559 w 11821636"/>
                        <a:gd name="connsiteY40" fmla="*/ 1423630 h 1423630"/>
                        <a:gd name="connsiteX41" fmla="*/ 2420235 w 11821636"/>
                        <a:gd name="connsiteY41" fmla="*/ 1423630 h 1423630"/>
                        <a:gd name="connsiteX42" fmla="*/ 1984736 w 11821636"/>
                        <a:gd name="connsiteY42" fmla="*/ 1423630 h 1423630"/>
                        <a:gd name="connsiteX43" fmla="*/ 1212717 w 11821636"/>
                        <a:gd name="connsiteY43" fmla="*/ 1423630 h 1423630"/>
                        <a:gd name="connsiteX44" fmla="*/ 302130 w 11821636"/>
                        <a:gd name="connsiteY44" fmla="*/ 1423630 h 1423630"/>
                        <a:gd name="connsiteX45" fmla="*/ 0 w 11821636"/>
                        <a:gd name="connsiteY45" fmla="*/ 1186353 h 1423630"/>
                        <a:gd name="connsiteX46" fmla="*/ 0 w 11821636"/>
                        <a:gd name="connsiteY46" fmla="*/ 692833 h 1423630"/>
                        <a:gd name="connsiteX47" fmla="*/ 0 w 11821636"/>
                        <a:gd name="connsiteY47" fmla="*/ 237276 h 1423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11821636" h="1423630" fill="none" extrusionOk="0">
                          <a:moveTo>
                            <a:pt x="0" y="237276"/>
                          </a:moveTo>
                          <a:cubicBezTo>
                            <a:pt x="18312" y="121844"/>
                            <a:pt x="127605" y="-29987"/>
                            <a:pt x="302130" y="0"/>
                          </a:cubicBezTo>
                          <a:cubicBezTo>
                            <a:pt x="562027" y="-22308"/>
                            <a:pt x="735121" y="-17528"/>
                            <a:pt x="849802" y="0"/>
                          </a:cubicBezTo>
                          <a:cubicBezTo>
                            <a:pt x="973855" y="22509"/>
                            <a:pt x="1323813" y="26302"/>
                            <a:pt x="1509648" y="0"/>
                          </a:cubicBezTo>
                          <a:cubicBezTo>
                            <a:pt x="1691869" y="-27529"/>
                            <a:pt x="1742150" y="-11698"/>
                            <a:pt x="1832972" y="0"/>
                          </a:cubicBezTo>
                          <a:cubicBezTo>
                            <a:pt x="1922112" y="-29217"/>
                            <a:pt x="2239981" y="-26050"/>
                            <a:pt x="2492818" y="0"/>
                          </a:cubicBezTo>
                          <a:cubicBezTo>
                            <a:pt x="2697236" y="47862"/>
                            <a:pt x="2945518" y="14987"/>
                            <a:pt x="3377011" y="0"/>
                          </a:cubicBezTo>
                          <a:cubicBezTo>
                            <a:pt x="3803029" y="22216"/>
                            <a:pt x="3888722" y="-10216"/>
                            <a:pt x="4036856" y="0"/>
                          </a:cubicBezTo>
                          <a:cubicBezTo>
                            <a:pt x="4214368" y="-38160"/>
                            <a:pt x="4580492" y="23333"/>
                            <a:pt x="4808876" y="0"/>
                          </a:cubicBezTo>
                          <a:cubicBezTo>
                            <a:pt x="5053748" y="-22573"/>
                            <a:pt x="5236520" y="-2067"/>
                            <a:pt x="5356548" y="0"/>
                          </a:cubicBezTo>
                          <a:cubicBezTo>
                            <a:pt x="5456732" y="-16357"/>
                            <a:pt x="5865766" y="9496"/>
                            <a:pt x="6128567" y="0"/>
                          </a:cubicBezTo>
                          <a:cubicBezTo>
                            <a:pt x="6364954" y="-12319"/>
                            <a:pt x="6325132" y="-14199"/>
                            <a:pt x="6451891" y="0"/>
                          </a:cubicBezTo>
                          <a:cubicBezTo>
                            <a:pt x="6573032" y="-10437"/>
                            <a:pt x="6672524" y="-390"/>
                            <a:pt x="6775216" y="0"/>
                          </a:cubicBezTo>
                          <a:cubicBezTo>
                            <a:pt x="6850934" y="28980"/>
                            <a:pt x="7389082" y="-25751"/>
                            <a:pt x="7547235" y="0"/>
                          </a:cubicBezTo>
                          <a:cubicBezTo>
                            <a:pt x="7733475" y="13104"/>
                            <a:pt x="7911213" y="35370"/>
                            <a:pt x="8207081" y="0"/>
                          </a:cubicBezTo>
                          <a:cubicBezTo>
                            <a:pt x="8528616" y="-34788"/>
                            <a:pt x="8410082" y="9628"/>
                            <a:pt x="8530405" y="0"/>
                          </a:cubicBezTo>
                          <a:cubicBezTo>
                            <a:pt x="8629520" y="-12859"/>
                            <a:pt x="9085601" y="-1361"/>
                            <a:pt x="9302425" y="0"/>
                          </a:cubicBezTo>
                          <a:cubicBezTo>
                            <a:pt x="9496372" y="15363"/>
                            <a:pt x="9575202" y="4962"/>
                            <a:pt x="9737923" y="0"/>
                          </a:cubicBezTo>
                          <a:cubicBezTo>
                            <a:pt x="9849598" y="-22857"/>
                            <a:pt x="10316510" y="34443"/>
                            <a:pt x="10622116" y="0"/>
                          </a:cubicBezTo>
                          <a:cubicBezTo>
                            <a:pt x="10886985" y="-17471"/>
                            <a:pt x="10850039" y="10993"/>
                            <a:pt x="10945440" y="0"/>
                          </a:cubicBezTo>
                          <a:cubicBezTo>
                            <a:pt x="11026798" y="-1385"/>
                            <a:pt x="11362137" y="-2742"/>
                            <a:pt x="11519506" y="0"/>
                          </a:cubicBezTo>
                          <a:cubicBezTo>
                            <a:pt x="11699116" y="9444"/>
                            <a:pt x="11818188" y="110298"/>
                            <a:pt x="11821636" y="237276"/>
                          </a:cubicBezTo>
                          <a:cubicBezTo>
                            <a:pt x="11869999" y="398428"/>
                            <a:pt x="11816184" y="569326"/>
                            <a:pt x="11821636" y="711815"/>
                          </a:cubicBezTo>
                          <a:cubicBezTo>
                            <a:pt x="11817417" y="855958"/>
                            <a:pt x="11815097" y="949766"/>
                            <a:pt x="11821636" y="1186353"/>
                          </a:cubicBezTo>
                          <a:cubicBezTo>
                            <a:pt x="11830568" y="1313855"/>
                            <a:pt x="11681341" y="1422714"/>
                            <a:pt x="11519506" y="1423630"/>
                          </a:cubicBezTo>
                          <a:cubicBezTo>
                            <a:pt x="11258746" y="1388085"/>
                            <a:pt x="11043394" y="1447575"/>
                            <a:pt x="10859660" y="1423630"/>
                          </a:cubicBezTo>
                          <a:cubicBezTo>
                            <a:pt x="10722573" y="1420936"/>
                            <a:pt x="10452528" y="1403084"/>
                            <a:pt x="10311988" y="1423630"/>
                          </a:cubicBezTo>
                          <a:cubicBezTo>
                            <a:pt x="10182334" y="1370769"/>
                            <a:pt x="9660545" y="1454742"/>
                            <a:pt x="9427795" y="1423630"/>
                          </a:cubicBezTo>
                          <a:cubicBezTo>
                            <a:pt x="9181168" y="1406937"/>
                            <a:pt x="9011158" y="1401753"/>
                            <a:pt x="8767950" y="1423630"/>
                          </a:cubicBezTo>
                          <a:cubicBezTo>
                            <a:pt x="8540579" y="1394492"/>
                            <a:pt x="8137165" y="1416211"/>
                            <a:pt x="7995930" y="1423630"/>
                          </a:cubicBezTo>
                          <a:cubicBezTo>
                            <a:pt x="7810906" y="1430514"/>
                            <a:pt x="7685392" y="1411957"/>
                            <a:pt x="7560432" y="1423630"/>
                          </a:cubicBezTo>
                          <a:cubicBezTo>
                            <a:pt x="7388046" y="1433083"/>
                            <a:pt x="6961845" y="1426497"/>
                            <a:pt x="6788413" y="1423630"/>
                          </a:cubicBezTo>
                          <a:cubicBezTo>
                            <a:pt x="6585662" y="1439585"/>
                            <a:pt x="6274095" y="1442806"/>
                            <a:pt x="5904220" y="1423630"/>
                          </a:cubicBezTo>
                          <a:cubicBezTo>
                            <a:pt x="5521981" y="1419483"/>
                            <a:pt x="5662869" y="1450489"/>
                            <a:pt x="5468721" y="1423630"/>
                          </a:cubicBezTo>
                          <a:cubicBezTo>
                            <a:pt x="5264394" y="1384559"/>
                            <a:pt x="5155406" y="1463412"/>
                            <a:pt x="4921050" y="1423630"/>
                          </a:cubicBezTo>
                          <a:cubicBezTo>
                            <a:pt x="4677576" y="1400626"/>
                            <a:pt x="4706270" y="1423002"/>
                            <a:pt x="4485551" y="1423630"/>
                          </a:cubicBezTo>
                          <a:cubicBezTo>
                            <a:pt x="4288002" y="1429434"/>
                            <a:pt x="4123312" y="1414179"/>
                            <a:pt x="3825706" y="1423630"/>
                          </a:cubicBezTo>
                          <a:cubicBezTo>
                            <a:pt x="3512323" y="1388638"/>
                            <a:pt x="3353169" y="1419074"/>
                            <a:pt x="2941513" y="1423630"/>
                          </a:cubicBezTo>
                          <a:cubicBezTo>
                            <a:pt x="2518433" y="1439410"/>
                            <a:pt x="2607627" y="1427103"/>
                            <a:pt x="2506014" y="1423630"/>
                          </a:cubicBezTo>
                          <a:cubicBezTo>
                            <a:pt x="2390167" y="1432355"/>
                            <a:pt x="2134682" y="1405378"/>
                            <a:pt x="1958343" y="1423630"/>
                          </a:cubicBezTo>
                          <a:cubicBezTo>
                            <a:pt x="1806057" y="1392328"/>
                            <a:pt x="1487950" y="1394722"/>
                            <a:pt x="1298497" y="1423630"/>
                          </a:cubicBezTo>
                          <a:cubicBezTo>
                            <a:pt x="1067617" y="1450149"/>
                            <a:pt x="542656" y="1382890"/>
                            <a:pt x="302130" y="1423630"/>
                          </a:cubicBezTo>
                          <a:cubicBezTo>
                            <a:pt x="127398" y="1443428"/>
                            <a:pt x="29493" y="1283373"/>
                            <a:pt x="0" y="1186353"/>
                          </a:cubicBezTo>
                          <a:cubicBezTo>
                            <a:pt x="-11358" y="1092608"/>
                            <a:pt x="2711" y="932810"/>
                            <a:pt x="0" y="721305"/>
                          </a:cubicBezTo>
                          <a:cubicBezTo>
                            <a:pt x="10130" y="493294"/>
                            <a:pt x="-11911" y="461272"/>
                            <a:pt x="0" y="237276"/>
                          </a:cubicBezTo>
                          <a:close/>
                        </a:path>
                        <a:path w="11821636" h="1423630" stroke="0" extrusionOk="0">
                          <a:moveTo>
                            <a:pt x="0" y="237276"/>
                          </a:moveTo>
                          <a:cubicBezTo>
                            <a:pt x="24101" y="111921"/>
                            <a:pt x="127354" y="-22846"/>
                            <a:pt x="302130" y="0"/>
                          </a:cubicBezTo>
                          <a:cubicBezTo>
                            <a:pt x="428462" y="-16402"/>
                            <a:pt x="635900" y="-6305"/>
                            <a:pt x="737628" y="0"/>
                          </a:cubicBezTo>
                          <a:cubicBezTo>
                            <a:pt x="827424" y="15575"/>
                            <a:pt x="1075248" y="16187"/>
                            <a:pt x="1173126" y="0"/>
                          </a:cubicBezTo>
                          <a:cubicBezTo>
                            <a:pt x="1287105" y="-43343"/>
                            <a:pt x="1682819" y="-8430"/>
                            <a:pt x="1945146" y="0"/>
                          </a:cubicBezTo>
                          <a:cubicBezTo>
                            <a:pt x="2219608" y="30956"/>
                            <a:pt x="2602710" y="-5656"/>
                            <a:pt x="2829339" y="0"/>
                          </a:cubicBezTo>
                          <a:cubicBezTo>
                            <a:pt x="3065134" y="18505"/>
                            <a:pt x="3233718" y="-5263"/>
                            <a:pt x="3489184" y="0"/>
                          </a:cubicBezTo>
                          <a:cubicBezTo>
                            <a:pt x="3706467" y="-57173"/>
                            <a:pt x="3899995" y="1060"/>
                            <a:pt x="4036856" y="0"/>
                          </a:cubicBezTo>
                          <a:cubicBezTo>
                            <a:pt x="4201904" y="-14668"/>
                            <a:pt x="4255400" y="10678"/>
                            <a:pt x="4360181" y="0"/>
                          </a:cubicBezTo>
                          <a:cubicBezTo>
                            <a:pt x="4487062" y="42763"/>
                            <a:pt x="4782204" y="25646"/>
                            <a:pt x="5020026" y="0"/>
                          </a:cubicBezTo>
                          <a:cubicBezTo>
                            <a:pt x="5251415" y="-35231"/>
                            <a:pt x="5369462" y="31919"/>
                            <a:pt x="5679872" y="0"/>
                          </a:cubicBezTo>
                          <a:cubicBezTo>
                            <a:pt x="5989179" y="-22092"/>
                            <a:pt x="5913772" y="2209"/>
                            <a:pt x="6115370" y="0"/>
                          </a:cubicBezTo>
                          <a:cubicBezTo>
                            <a:pt x="6330067" y="2497"/>
                            <a:pt x="6281549" y="4764"/>
                            <a:pt x="6438695" y="0"/>
                          </a:cubicBezTo>
                          <a:cubicBezTo>
                            <a:pt x="6599151" y="-3634"/>
                            <a:pt x="6620845" y="-13869"/>
                            <a:pt x="6762019" y="0"/>
                          </a:cubicBezTo>
                          <a:cubicBezTo>
                            <a:pt x="6877864" y="18985"/>
                            <a:pt x="7316934" y="-39524"/>
                            <a:pt x="7646212" y="0"/>
                          </a:cubicBezTo>
                          <a:cubicBezTo>
                            <a:pt x="7926966" y="22870"/>
                            <a:pt x="7959449" y="17321"/>
                            <a:pt x="8193884" y="0"/>
                          </a:cubicBezTo>
                          <a:cubicBezTo>
                            <a:pt x="8429230" y="-27629"/>
                            <a:pt x="8517338" y="6192"/>
                            <a:pt x="8629382" y="0"/>
                          </a:cubicBezTo>
                          <a:cubicBezTo>
                            <a:pt x="8753118" y="10864"/>
                            <a:pt x="9070443" y="-12860"/>
                            <a:pt x="9289228" y="0"/>
                          </a:cubicBezTo>
                          <a:cubicBezTo>
                            <a:pt x="9539182" y="-2472"/>
                            <a:pt x="9596059" y="473"/>
                            <a:pt x="9836900" y="0"/>
                          </a:cubicBezTo>
                          <a:cubicBezTo>
                            <a:pt x="10063583" y="15773"/>
                            <a:pt x="10002137" y="-439"/>
                            <a:pt x="10160224" y="0"/>
                          </a:cubicBezTo>
                          <a:cubicBezTo>
                            <a:pt x="10325999" y="18922"/>
                            <a:pt x="10662938" y="1508"/>
                            <a:pt x="10932243" y="0"/>
                          </a:cubicBezTo>
                          <a:cubicBezTo>
                            <a:pt x="11178937" y="6955"/>
                            <a:pt x="11308337" y="-2724"/>
                            <a:pt x="11519506" y="0"/>
                          </a:cubicBezTo>
                          <a:cubicBezTo>
                            <a:pt x="11666034" y="9140"/>
                            <a:pt x="11820957" y="118559"/>
                            <a:pt x="11821636" y="237276"/>
                          </a:cubicBezTo>
                          <a:cubicBezTo>
                            <a:pt x="11870582" y="332813"/>
                            <a:pt x="11804034" y="576497"/>
                            <a:pt x="11821636" y="702324"/>
                          </a:cubicBezTo>
                          <a:cubicBezTo>
                            <a:pt x="11836431" y="798603"/>
                            <a:pt x="11810291" y="1036058"/>
                            <a:pt x="11821636" y="1186353"/>
                          </a:cubicBezTo>
                          <a:cubicBezTo>
                            <a:pt x="11848420" y="1287623"/>
                            <a:pt x="11653899" y="1415489"/>
                            <a:pt x="11519506" y="1423630"/>
                          </a:cubicBezTo>
                          <a:cubicBezTo>
                            <a:pt x="11361686" y="1440314"/>
                            <a:pt x="11091648" y="1424168"/>
                            <a:pt x="10971834" y="1423630"/>
                          </a:cubicBezTo>
                          <a:cubicBezTo>
                            <a:pt x="10895391" y="1441342"/>
                            <a:pt x="10535303" y="1424112"/>
                            <a:pt x="10199815" y="1423630"/>
                          </a:cubicBezTo>
                          <a:cubicBezTo>
                            <a:pt x="9860329" y="1433344"/>
                            <a:pt x="9933634" y="1442018"/>
                            <a:pt x="9652143" y="1423630"/>
                          </a:cubicBezTo>
                          <a:cubicBezTo>
                            <a:pt x="9414360" y="1417603"/>
                            <a:pt x="9071297" y="1440377"/>
                            <a:pt x="8767950" y="1423630"/>
                          </a:cubicBezTo>
                          <a:cubicBezTo>
                            <a:pt x="8464006" y="1428573"/>
                            <a:pt x="8544766" y="1427599"/>
                            <a:pt x="8444625" y="1423630"/>
                          </a:cubicBezTo>
                          <a:cubicBezTo>
                            <a:pt x="8332482" y="1403482"/>
                            <a:pt x="8167595" y="1418562"/>
                            <a:pt x="8009127" y="1423630"/>
                          </a:cubicBezTo>
                          <a:cubicBezTo>
                            <a:pt x="7848756" y="1394012"/>
                            <a:pt x="7545419" y="1396179"/>
                            <a:pt x="7349282" y="1423630"/>
                          </a:cubicBezTo>
                          <a:cubicBezTo>
                            <a:pt x="7141954" y="1448097"/>
                            <a:pt x="6905672" y="1433850"/>
                            <a:pt x="6801610" y="1423630"/>
                          </a:cubicBezTo>
                          <a:cubicBezTo>
                            <a:pt x="6658997" y="1405256"/>
                            <a:pt x="6522072" y="1441329"/>
                            <a:pt x="6366111" y="1423630"/>
                          </a:cubicBezTo>
                          <a:cubicBezTo>
                            <a:pt x="6230752" y="1436184"/>
                            <a:pt x="5805561" y="1468076"/>
                            <a:pt x="5481918" y="1423630"/>
                          </a:cubicBezTo>
                          <a:cubicBezTo>
                            <a:pt x="5082590" y="1409831"/>
                            <a:pt x="5247052" y="1400908"/>
                            <a:pt x="5158594" y="1423630"/>
                          </a:cubicBezTo>
                          <a:cubicBezTo>
                            <a:pt x="5071809" y="1460042"/>
                            <a:pt x="4887401" y="1407475"/>
                            <a:pt x="4723096" y="1423630"/>
                          </a:cubicBezTo>
                          <a:cubicBezTo>
                            <a:pt x="4572315" y="1426363"/>
                            <a:pt x="4473274" y="1419062"/>
                            <a:pt x="4399771" y="1423630"/>
                          </a:cubicBezTo>
                          <a:cubicBezTo>
                            <a:pt x="4336082" y="1462723"/>
                            <a:pt x="3820555" y="1460715"/>
                            <a:pt x="3627752" y="1423630"/>
                          </a:cubicBezTo>
                          <a:cubicBezTo>
                            <a:pt x="3418266" y="1376778"/>
                            <a:pt x="3167437" y="1447399"/>
                            <a:pt x="2743559" y="1423630"/>
                          </a:cubicBezTo>
                          <a:cubicBezTo>
                            <a:pt x="2334529" y="1442000"/>
                            <a:pt x="2555336" y="1434856"/>
                            <a:pt x="2420235" y="1423630"/>
                          </a:cubicBezTo>
                          <a:cubicBezTo>
                            <a:pt x="2286657" y="1448140"/>
                            <a:pt x="2142245" y="1410710"/>
                            <a:pt x="1984736" y="1423630"/>
                          </a:cubicBezTo>
                          <a:cubicBezTo>
                            <a:pt x="1803536" y="1381260"/>
                            <a:pt x="1525478" y="1354874"/>
                            <a:pt x="1212717" y="1423630"/>
                          </a:cubicBezTo>
                          <a:cubicBezTo>
                            <a:pt x="833330" y="1474843"/>
                            <a:pt x="515541" y="1453095"/>
                            <a:pt x="302130" y="1423630"/>
                          </a:cubicBezTo>
                          <a:cubicBezTo>
                            <a:pt x="142284" y="1398929"/>
                            <a:pt x="20423" y="1306260"/>
                            <a:pt x="0" y="1186353"/>
                          </a:cubicBezTo>
                          <a:cubicBezTo>
                            <a:pt x="9547" y="1045113"/>
                            <a:pt x="22045" y="898744"/>
                            <a:pt x="0" y="692833"/>
                          </a:cubicBezTo>
                          <a:cubicBezTo>
                            <a:pt x="-27965" y="456177"/>
                            <a:pt x="7220" y="428429"/>
                            <a:pt x="0" y="237276"/>
                          </a:cubicBezTo>
                          <a:close/>
                        </a:path>
                        <a:path w="11821636" h="1423630" fill="none" stroke="0" extrusionOk="0">
                          <a:moveTo>
                            <a:pt x="0" y="237276"/>
                          </a:moveTo>
                          <a:cubicBezTo>
                            <a:pt x="30564" y="134364"/>
                            <a:pt x="133395" y="-19534"/>
                            <a:pt x="302130" y="0"/>
                          </a:cubicBezTo>
                          <a:cubicBezTo>
                            <a:pt x="535713" y="-382"/>
                            <a:pt x="720615" y="36763"/>
                            <a:pt x="849802" y="0"/>
                          </a:cubicBezTo>
                          <a:cubicBezTo>
                            <a:pt x="946747" y="-32762"/>
                            <a:pt x="1339402" y="2393"/>
                            <a:pt x="1509648" y="0"/>
                          </a:cubicBezTo>
                          <a:cubicBezTo>
                            <a:pt x="1694744" y="-16873"/>
                            <a:pt x="1732258" y="6291"/>
                            <a:pt x="1832972" y="0"/>
                          </a:cubicBezTo>
                          <a:cubicBezTo>
                            <a:pt x="1938634" y="-18603"/>
                            <a:pt x="2246449" y="29042"/>
                            <a:pt x="2492818" y="0"/>
                          </a:cubicBezTo>
                          <a:cubicBezTo>
                            <a:pt x="2712771" y="36739"/>
                            <a:pt x="2928733" y="-71801"/>
                            <a:pt x="3377011" y="0"/>
                          </a:cubicBezTo>
                          <a:cubicBezTo>
                            <a:pt x="3820421" y="36898"/>
                            <a:pt x="3890509" y="-26306"/>
                            <a:pt x="4036856" y="0"/>
                          </a:cubicBezTo>
                          <a:cubicBezTo>
                            <a:pt x="4196190" y="38200"/>
                            <a:pt x="4571289" y="-2630"/>
                            <a:pt x="4808876" y="0"/>
                          </a:cubicBezTo>
                          <a:cubicBezTo>
                            <a:pt x="5049967" y="-25214"/>
                            <a:pt x="5215024" y="23174"/>
                            <a:pt x="5356548" y="0"/>
                          </a:cubicBezTo>
                          <a:cubicBezTo>
                            <a:pt x="5469472" y="-56342"/>
                            <a:pt x="5868927" y="68913"/>
                            <a:pt x="6128567" y="0"/>
                          </a:cubicBezTo>
                          <a:cubicBezTo>
                            <a:pt x="6363680" y="-16694"/>
                            <a:pt x="6316399" y="-5173"/>
                            <a:pt x="6451891" y="0"/>
                          </a:cubicBezTo>
                          <a:cubicBezTo>
                            <a:pt x="6567793" y="12885"/>
                            <a:pt x="6682359" y="-26507"/>
                            <a:pt x="6775216" y="0"/>
                          </a:cubicBezTo>
                          <a:cubicBezTo>
                            <a:pt x="6843412" y="15501"/>
                            <a:pt x="7349161" y="-36753"/>
                            <a:pt x="7547235" y="0"/>
                          </a:cubicBezTo>
                          <a:cubicBezTo>
                            <a:pt x="7730649" y="13100"/>
                            <a:pt x="7926770" y="29786"/>
                            <a:pt x="8207081" y="0"/>
                          </a:cubicBezTo>
                          <a:cubicBezTo>
                            <a:pt x="8489409" y="-26840"/>
                            <a:pt x="8365708" y="2324"/>
                            <a:pt x="8530405" y="0"/>
                          </a:cubicBezTo>
                          <a:cubicBezTo>
                            <a:pt x="8694721" y="-5259"/>
                            <a:pt x="9133347" y="2184"/>
                            <a:pt x="9302425" y="0"/>
                          </a:cubicBezTo>
                          <a:cubicBezTo>
                            <a:pt x="9499805" y="-2144"/>
                            <a:pt x="9581287" y="-7851"/>
                            <a:pt x="9737923" y="0"/>
                          </a:cubicBezTo>
                          <a:cubicBezTo>
                            <a:pt x="9876795" y="12261"/>
                            <a:pt x="10322980" y="-5851"/>
                            <a:pt x="10622116" y="0"/>
                          </a:cubicBezTo>
                          <a:cubicBezTo>
                            <a:pt x="10888220" y="-6256"/>
                            <a:pt x="10855397" y="8771"/>
                            <a:pt x="10945440" y="0"/>
                          </a:cubicBezTo>
                          <a:cubicBezTo>
                            <a:pt x="11030909" y="13213"/>
                            <a:pt x="11343114" y="-13501"/>
                            <a:pt x="11519506" y="0"/>
                          </a:cubicBezTo>
                          <a:cubicBezTo>
                            <a:pt x="11653220" y="5921"/>
                            <a:pt x="11829312" y="106518"/>
                            <a:pt x="11821636" y="237276"/>
                          </a:cubicBezTo>
                          <a:cubicBezTo>
                            <a:pt x="11843935" y="394228"/>
                            <a:pt x="11792037" y="567483"/>
                            <a:pt x="11821636" y="711815"/>
                          </a:cubicBezTo>
                          <a:cubicBezTo>
                            <a:pt x="11827215" y="869185"/>
                            <a:pt x="11811859" y="948160"/>
                            <a:pt x="11821636" y="1186353"/>
                          </a:cubicBezTo>
                          <a:cubicBezTo>
                            <a:pt x="11788734" y="1327212"/>
                            <a:pt x="11703460" y="1433584"/>
                            <a:pt x="11519506" y="1423630"/>
                          </a:cubicBezTo>
                          <a:cubicBezTo>
                            <a:pt x="11261395" y="1373444"/>
                            <a:pt x="11006311" y="1415426"/>
                            <a:pt x="10859660" y="1423630"/>
                          </a:cubicBezTo>
                          <a:cubicBezTo>
                            <a:pt x="10725121" y="1377272"/>
                            <a:pt x="10482100" y="1425121"/>
                            <a:pt x="10311988" y="1423630"/>
                          </a:cubicBezTo>
                          <a:cubicBezTo>
                            <a:pt x="10133431" y="1416918"/>
                            <a:pt x="9659183" y="1466547"/>
                            <a:pt x="9427795" y="1423630"/>
                          </a:cubicBezTo>
                          <a:cubicBezTo>
                            <a:pt x="9194210" y="1367181"/>
                            <a:pt x="9004148" y="1431296"/>
                            <a:pt x="8767950" y="1423630"/>
                          </a:cubicBezTo>
                          <a:cubicBezTo>
                            <a:pt x="8572453" y="1407471"/>
                            <a:pt x="8155816" y="1405152"/>
                            <a:pt x="7995930" y="1423630"/>
                          </a:cubicBezTo>
                          <a:cubicBezTo>
                            <a:pt x="7831818" y="1429075"/>
                            <a:pt x="7708596" y="1434048"/>
                            <a:pt x="7560432" y="1423630"/>
                          </a:cubicBezTo>
                          <a:cubicBezTo>
                            <a:pt x="7439322" y="1393272"/>
                            <a:pt x="6952894" y="1388813"/>
                            <a:pt x="6788413" y="1423630"/>
                          </a:cubicBezTo>
                          <a:cubicBezTo>
                            <a:pt x="6657975" y="1498656"/>
                            <a:pt x="6224765" y="1412680"/>
                            <a:pt x="5904220" y="1423630"/>
                          </a:cubicBezTo>
                          <a:cubicBezTo>
                            <a:pt x="5545961" y="1409903"/>
                            <a:pt x="5669280" y="1423519"/>
                            <a:pt x="5468721" y="1423630"/>
                          </a:cubicBezTo>
                          <a:cubicBezTo>
                            <a:pt x="5257937" y="1395700"/>
                            <a:pt x="5173106" y="1446687"/>
                            <a:pt x="4921050" y="1423630"/>
                          </a:cubicBezTo>
                          <a:cubicBezTo>
                            <a:pt x="4676194" y="1408861"/>
                            <a:pt x="4699038" y="1429258"/>
                            <a:pt x="4485551" y="1423630"/>
                          </a:cubicBezTo>
                          <a:cubicBezTo>
                            <a:pt x="4262553" y="1422274"/>
                            <a:pt x="4127957" y="1452703"/>
                            <a:pt x="3825706" y="1423630"/>
                          </a:cubicBezTo>
                          <a:cubicBezTo>
                            <a:pt x="3498742" y="1406848"/>
                            <a:pt x="3350202" y="1386518"/>
                            <a:pt x="2941513" y="1423630"/>
                          </a:cubicBezTo>
                          <a:cubicBezTo>
                            <a:pt x="2526815" y="1454372"/>
                            <a:pt x="2615453" y="1416624"/>
                            <a:pt x="2506014" y="1423630"/>
                          </a:cubicBezTo>
                          <a:cubicBezTo>
                            <a:pt x="2395062" y="1423534"/>
                            <a:pt x="2135687" y="1422117"/>
                            <a:pt x="1958343" y="1423630"/>
                          </a:cubicBezTo>
                          <a:cubicBezTo>
                            <a:pt x="1786278" y="1405379"/>
                            <a:pt x="1454873" y="1421325"/>
                            <a:pt x="1298497" y="1423630"/>
                          </a:cubicBezTo>
                          <a:cubicBezTo>
                            <a:pt x="1124247" y="1446581"/>
                            <a:pt x="576586" y="1369584"/>
                            <a:pt x="302130" y="1423630"/>
                          </a:cubicBezTo>
                          <a:cubicBezTo>
                            <a:pt x="133200" y="1433394"/>
                            <a:pt x="37936" y="1302544"/>
                            <a:pt x="0" y="1186353"/>
                          </a:cubicBezTo>
                          <a:cubicBezTo>
                            <a:pt x="-8592" y="1081824"/>
                            <a:pt x="-21493" y="980725"/>
                            <a:pt x="0" y="721305"/>
                          </a:cubicBezTo>
                          <a:cubicBezTo>
                            <a:pt x="18565" y="497194"/>
                            <a:pt x="-8806" y="470746"/>
                            <a:pt x="0" y="237276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4000" b="1" dirty="0">
                <a:solidFill>
                  <a:srgbClr val="C71A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194A0CC3-2A99-15C5-958E-1BAC2D628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81" b="42963" l="56250" r="76302">
                          <a14:foregroundMark x1="56302" y1="25648" x2="56302" y2="25648"/>
                          <a14:foregroundMark x1="69531" y1="2778" x2="66302" y2="8519"/>
                          <a14:foregroundMark x1="69948" y1="1574" x2="69948" y2="1574"/>
                          <a14:foregroundMark x1="63281" y1="42963" x2="63281" y2="4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1" r="21051" b="52719"/>
            <a:stretch/>
          </p:blipFill>
          <p:spPr>
            <a:xfrm>
              <a:off x="-70641" y="-340250"/>
              <a:ext cx="1390092" cy="1482558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F686DCE-1628-5A37-28F1-9CA28291A0F6}"/>
                </a:ext>
              </a:extLst>
            </p:cNvPr>
            <p:cNvSpPr txBox="1"/>
            <p:nvPr/>
          </p:nvSpPr>
          <p:spPr>
            <a:xfrm>
              <a:off x="1449198" y="497277"/>
              <a:ext cx="995909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Mời bạn đến nhà chơi, cùng nhau học bài</a:t>
              </a:r>
              <a:endParaRPr lang="en-US" sz="37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AE47ABF-F106-7A4A-71E0-3A8B7505182B}"/>
              </a:ext>
            </a:extLst>
          </p:cNvPr>
          <p:cNvGrpSpPr/>
          <p:nvPr/>
        </p:nvGrpSpPr>
        <p:grpSpPr>
          <a:xfrm>
            <a:off x="355140" y="2087351"/>
            <a:ext cx="3382019" cy="2337604"/>
            <a:chOff x="533682" y="2103283"/>
            <a:chExt cx="5057775" cy="3732931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CEA08884-9EF7-BC4C-5862-552954B2665B}"/>
                </a:ext>
              </a:extLst>
            </p:cNvPr>
            <p:cNvSpPr/>
            <p:nvPr/>
          </p:nvSpPr>
          <p:spPr>
            <a:xfrm>
              <a:off x="533682" y="2103283"/>
              <a:ext cx="5057775" cy="3732931"/>
            </a:xfrm>
            <a:custGeom>
              <a:avLst/>
              <a:gdLst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  <a:gd name="connsiteX0" fmla="*/ 0 w 5057775"/>
                <a:gd name="connsiteY0" fmla="*/ 622166 h 3732931"/>
                <a:gd name="connsiteX1" fmla="*/ 622167 w 5057775"/>
                <a:gd name="connsiteY1" fmla="*/ 0 h 3732931"/>
                <a:gd name="connsiteX2" fmla="*/ 4435606 w 5057775"/>
                <a:gd name="connsiteY2" fmla="*/ 0 h 3732931"/>
                <a:gd name="connsiteX3" fmla="*/ 5057775 w 5057775"/>
                <a:gd name="connsiteY3" fmla="*/ 622166 h 3732931"/>
                <a:gd name="connsiteX4" fmla="*/ 5057775 w 5057775"/>
                <a:gd name="connsiteY4" fmla="*/ 3110762 h 3732931"/>
                <a:gd name="connsiteX5" fmla="*/ 4435606 w 5057775"/>
                <a:gd name="connsiteY5" fmla="*/ 3732931 h 3732931"/>
                <a:gd name="connsiteX6" fmla="*/ 622167 w 5057775"/>
                <a:gd name="connsiteY6" fmla="*/ 3732931 h 3732931"/>
                <a:gd name="connsiteX7" fmla="*/ 0 w 5057775"/>
                <a:gd name="connsiteY7" fmla="*/ 3110762 h 3732931"/>
                <a:gd name="connsiteX8" fmla="*/ 0 w 5057775"/>
                <a:gd name="connsiteY8" fmla="*/ 622166 h 373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7775" h="3732931" fill="none" extrusionOk="0">
                  <a:moveTo>
                    <a:pt x="0" y="622166"/>
                  </a:moveTo>
                  <a:cubicBezTo>
                    <a:pt x="-34949" y="347846"/>
                    <a:pt x="389101" y="26736"/>
                    <a:pt x="622167" y="0"/>
                  </a:cubicBezTo>
                  <a:cubicBezTo>
                    <a:pt x="1129253" y="10882"/>
                    <a:pt x="3533912" y="-115061"/>
                    <a:pt x="4435606" y="0"/>
                  </a:cubicBezTo>
                  <a:cubicBezTo>
                    <a:pt x="4861555" y="-30323"/>
                    <a:pt x="5101084" y="200445"/>
                    <a:pt x="5057775" y="622166"/>
                  </a:cubicBezTo>
                  <a:cubicBezTo>
                    <a:pt x="5465397" y="865444"/>
                    <a:pt x="4817440" y="2087107"/>
                    <a:pt x="5057775" y="3110762"/>
                  </a:cubicBezTo>
                  <a:cubicBezTo>
                    <a:pt x="5175480" y="3485353"/>
                    <a:pt x="4887868" y="3770293"/>
                    <a:pt x="4435606" y="3732931"/>
                  </a:cubicBezTo>
                  <a:cubicBezTo>
                    <a:pt x="3292143" y="3923102"/>
                    <a:pt x="1315821" y="3699542"/>
                    <a:pt x="622167" y="3732931"/>
                  </a:cubicBezTo>
                  <a:cubicBezTo>
                    <a:pt x="212784" y="3690108"/>
                    <a:pt x="61179" y="3448004"/>
                    <a:pt x="0" y="3110762"/>
                  </a:cubicBezTo>
                  <a:cubicBezTo>
                    <a:pt x="-70503" y="2307878"/>
                    <a:pt x="-13127" y="1840353"/>
                    <a:pt x="0" y="622166"/>
                  </a:cubicBezTo>
                  <a:close/>
                </a:path>
                <a:path w="5057775" h="3732931" stroke="0" extrusionOk="0">
                  <a:moveTo>
                    <a:pt x="0" y="622166"/>
                  </a:moveTo>
                  <a:cubicBezTo>
                    <a:pt x="-15150" y="200315"/>
                    <a:pt x="261535" y="39101"/>
                    <a:pt x="622167" y="0"/>
                  </a:cubicBezTo>
                  <a:cubicBezTo>
                    <a:pt x="1608822" y="-312816"/>
                    <a:pt x="3485642" y="88008"/>
                    <a:pt x="4435606" y="0"/>
                  </a:cubicBezTo>
                  <a:cubicBezTo>
                    <a:pt x="4776002" y="-51946"/>
                    <a:pt x="5067295" y="253705"/>
                    <a:pt x="5057775" y="622166"/>
                  </a:cubicBezTo>
                  <a:cubicBezTo>
                    <a:pt x="4860323" y="1472187"/>
                    <a:pt x="5246417" y="1993990"/>
                    <a:pt x="5057775" y="3110762"/>
                  </a:cubicBezTo>
                  <a:cubicBezTo>
                    <a:pt x="5067915" y="3550187"/>
                    <a:pt x="4801067" y="3772859"/>
                    <a:pt x="4435606" y="3732931"/>
                  </a:cubicBezTo>
                  <a:cubicBezTo>
                    <a:pt x="3891728" y="3812173"/>
                    <a:pt x="929195" y="3581455"/>
                    <a:pt x="622167" y="3732931"/>
                  </a:cubicBezTo>
                  <a:cubicBezTo>
                    <a:pt x="339304" y="3776724"/>
                    <a:pt x="87408" y="3497238"/>
                    <a:pt x="0" y="3110762"/>
                  </a:cubicBezTo>
                  <a:cubicBezTo>
                    <a:pt x="-330153" y="2754848"/>
                    <a:pt x="-189564" y="1371249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42072" y="248068"/>
                    <a:pt x="337557" y="64902"/>
                    <a:pt x="622167" y="0"/>
                  </a:cubicBezTo>
                  <a:cubicBezTo>
                    <a:pt x="1353830" y="-33900"/>
                    <a:pt x="3320730" y="251636"/>
                    <a:pt x="4435606" y="0"/>
                  </a:cubicBezTo>
                  <a:cubicBezTo>
                    <a:pt x="4833247" y="-13500"/>
                    <a:pt x="5079192" y="276530"/>
                    <a:pt x="5057775" y="622166"/>
                  </a:cubicBezTo>
                  <a:cubicBezTo>
                    <a:pt x="4945418" y="864680"/>
                    <a:pt x="4848852" y="1800123"/>
                    <a:pt x="5057775" y="3110762"/>
                  </a:cubicBezTo>
                  <a:cubicBezTo>
                    <a:pt x="5084241" y="3526993"/>
                    <a:pt x="4815383" y="3745059"/>
                    <a:pt x="4435606" y="3732931"/>
                  </a:cubicBezTo>
                  <a:cubicBezTo>
                    <a:pt x="3396412" y="3696502"/>
                    <a:pt x="1234082" y="3665647"/>
                    <a:pt x="622167" y="3732931"/>
                  </a:cubicBezTo>
                  <a:cubicBezTo>
                    <a:pt x="239147" y="3759086"/>
                    <a:pt x="-35832" y="3432298"/>
                    <a:pt x="0" y="3110762"/>
                  </a:cubicBezTo>
                  <a:cubicBezTo>
                    <a:pt x="-14006" y="2326932"/>
                    <a:pt x="152997" y="1708648"/>
                    <a:pt x="0" y="622166"/>
                  </a:cubicBezTo>
                  <a:close/>
                </a:path>
                <a:path w="5057775" h="3732931" fill="none" stroke="0" extrusionOk="0">
                  <a:moveTo>
                    <a:pt x="0" y="622166"/>
                  </a:moveTo>
                  <a:cubicBezTo>
                    <a:pt x="-25639" y="324244"/>
                    <a:pt x="366320" y="61167"/>
                    <a:pt x="622167" y="0"/>
                  </a:cubicBezTo>
                  <a:cubicBezTo>
                    <a:pt x="1236399" y="14010"/>
                    <a:pt x="3439476" y="65127"/>
                    <a:pt x="4435606" y="0"/>
                  </a:cubicBezTo>
                  <a:cubicBezTo>
                    <a:pt x="4832776" y="-85388"/>
                    <a:pt x="5068588" y="271576"/>
                    <a:pt x="5057775" y="622166"/>
                  </a:cubicBezTo>
                  <a:cubicBezTo>
                    <a:pt x="5204051" y="844929"/>
                    <a:pt x="4819076" y="1795652"/>
                    <a:pt x="5057775" y="3110762"/>
                  </a:cubicBezTo>
                  <a:cubicBezTo>
                    <a:pt x="5127948" y="3499703"/>
                    <a:pt x="4855186" y="3747409"/>
                    <a:pt x="4435606" y="3732931"/>
                  </a:cubicBezTo>
                  <a:cubicBezTo>
                    <a:pt x="3367964" y="3776936"/>
                    <a:pt x="1381072" y="3658551"/>
                    <a:pt x="622167" y="3732931"/>
                  </a:cubicBezTo>
                  <a:cubicBezTo>
                    <a:pt x="258473" y="3753964"/>
                    <a:pt x="44107" y="3466157"/>
                    <a:pt x="0" y="3110762"/>
                  </a:cubicBezTo>
                  <a:cubicBezTo>
                    <a:pt x="25115" y="2287112"/>
                    <a:pt x="56039" y="1778475"/>
                    <a:pt x="0" y="6221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xmlns="" sd="1527846543">
                    <a:custGeom>
                      <a:avLst/>
                      <a:gdLst>
                        <a:gd name="connsiteX0" fmla="*/ 0 w 3382019"/>
                        <a:gd name="connsiteY0" fmla="*/ 389608 h 2337604"/>
                        <a:gd name="connsiteX1" fmla="*/ 416029 w 3382019"/>
                        <a:gd name="connsiteY1" fmla="*/ 0 h 2337604"/>
                        <a:gd name="connsiteX2" fmla="*/ 2965989 w 3382019"/>
                        <a:gd name="connsiteY2" fmla="*/ 0 h 2337604"/>
                        <a:gd name="connsiteX3" fmla="*/ 3382019 w 3382019"/>
                        <a:gd name="connsiteY3" fmla="*/ 389608 h 2337604"/>
                        <a:gd name="connsiteX4" fmla="*/ 3382019 w 3382019"/>
                        <a:gd name="connsiteY4" fmla="*/ 1947995 h 2337604"/>
                        <a:gd name="connsiteX5" fmla="*/ 2965989 w 3382019"/>
                        <a:gd name="connsiteY5" fmla="*/ 2337604 h 2337604"/>
                        <a:gd name="connsiteX6" fmla="*/ 416029 w 3382019"/>
                        <a:gd name="connsiteY6" fmla="*/ 2337604 h 2337604"/>
                        <a:gd name="connsiteX7" fmla="*/ 0 w 3382019"/>
                        <a:gd name="connsiteY7" fmla="*/ 1947995 h 2337604"/>
                        <a:gd name="connsiteX8" fmla="*/ 0 w 3382019"/>
                        <a:gd name="connsiteY8" fmla="*/ 389608 h 2337604"/>
                        <a:gd name="connsiteX0" fmla="*/ 0 w 3382019"/>
                        <a:gd name="connsiteY0" fmla="*/ 389608 h 2337604"/>
                        <a:gd name="connsiteX1" fmla="*/ 416029 w 3382019"/>
                        <a:gd name="connsiteY1" fmla="*/ 0 h 2337604"/>
                        <a:gd name="connsiteX2" fmla="*/ 2965989 w 3382019"/>
                        <a:gd name="connsiteY2" fmla="*/ 0 h 2337604"/>
                        <a:gd name="connsiteX3" fmla="*/ 3382019 w 3382019"/>
                        <a:gd name="connsiteY3" fmla="*/ 389608 h 2337604"/>
                        <a:gd name="connsiteX4" fmla="*/ 3382019 w 3382019"/>
                        <a:gd name="connsiteY4" fmla="*/ 1947995 h 2337604"/>
                        <a:gd name="connsiteX5" fmla="*/ 2965989 w 3382019"/>
                        <a:gd name="connsiteY5" fmla="*/ 2337604 h 2337604"/>
                        <a:gd name="connsiteX6" fmla="*/ 416029 w 3382019"/>
                        <a:gd name="connsiteY6" fmla="*/ 2337604 h 2337604"/>
                        <a:gd name="connsiteX7" fmla="*/ 0 w 3382019"/>
                        <a:gd name="connsiteY7" fmla="*/ 1947995 h 2337604"/>
                        <a:gd name="connsiteX8" fmla="*/ 0 w 3382019"/>
                        <a:gd name="connsiteY8" fmla="*/ 389608 h 2337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382019" h="2337604" fill="none" extrusionOk="0">
                          <a:moveTo>
                            <a:pt x="0" y="389608"/>
                          </a:moveTo>
                          <a:cubicBezTo>
                            <a:pt x="-19524" y="210895"/>
                            <a:pt x="241034" y="12452"/>
                            <a:pt x="416029" y="0"/>
                          </a:cubicBezTo>
                          <a:cubicBezTo>
                            <a:pt x="865339" y="-23188"/>
                            <a:pt x="2345201" y="16449"/>
                            <a:pt x="2965989" y="0"/>
                          </a:cubicBezTo>
                          <a:cubicBezTo>
                            <a:pt x="3239998" y="-15308"/>
                            <a:pt x="3405288" y="134779"/>
                            <a:pt x="3382019" y="389608"/>
                          </a:cubicBezTo>
                          <a:cubicBezTo>
                            <a:pt x="3545943" y="550939"/>
                            <a:pt x="3307969" y="1240282"/>
                            <a:pt x="3382019" y="1947995"/>
                          </a:cubicBezTo>
                          <a:cubicBezTo>
                            <a:pt x="3423986" y="2173769"/>
                            <a:pt x="3238839" y="2351741"/>
                            <a:pt x="2965989" y="2337604"/>
                          </a:cubicBezTo>
                          <a:cubicBezTo>
                            <a:pt x="2224438" y="2442401"/>
                            <a:pt x="862462" y="2323243"/>
                            <a:pt x="416029" y="2337604"/>
                          </a:cubicBezTo>
                          <a:cubicBezTo>
                            <a:pt x="168239" y="2326360"/>
                            <a:pt x="9156" y="2162263"/>
                            <a:pt x="0" y="1947995"/>
                          </a:cubicBezTo>
                          <a:cubicBezTo>
                            <a:pt x="-39459" y="1463593"/>
                            <a:pt x="20376" y="1094496"/>
                            <a:pt x="0" y="389608"/>
                          </a:cubicBezTo>
                          <a:close/>
                        </a:path>
                        <a:path w="3382019" h="2337604" stroke="0" extrusionOk="0">
                          <a:moveTo>
                            <a:pt x="0" y="389608"/>
                          </a:moveTo>
                          <a:cubicBezTo>
                            <a:pt x="6293" y="137136"/>
                            <a:pt x="178077" y="26692"/>
                            <a:pt x="416029" y="0"/>
                          </a:cubicBezTo>
                          <a:cubicBezTo>
                            <a:pt x="1103852" y="-106953"/>
                            <a:pt x="2371236" y="66104"/>
                            <a:pt x="2965989" y="0"/>
                          </a:cubicBezTo>
                          <a:cubicBezTo>
                            <a:pt x="3189084" y="-36711"/>
                            <a:pt x="3379977" y="177898"/>
                            <a:pt x="3382019" y="389608"/>
                          </a:cubicBezTo>
                          <a:cubicBezTo>
                            <a:pt x="3293191" y="948212"/>
                            <a:pt x="3484896" y="1325716"/>
                            <a:pt x="3382019" y="1947995"/>
                          </a:cubicBezTo>
                          <a:cubicBezTo>
                            <a:pt x="3389332" y="2213318"/>
                            <a:pt x="3210235" y="2351847"/>
                            <a:pt x="2965989" y="2337604"/>
                          </a:cubicBezTo>
                          <a:cubicBezTo>
                            <a:pt x="2639000" y="2398968"/>
                            <a:pt x="656227" y="2259081"/>
                            <a:pt x="416029" y="2337604"/>
                          </a:cubicBezTo>
                          <a:cubicBezTo>
                            <a:pt x="209331" y="2357412"/>
                            <a:pt x="45778" y="2182688"/>
                            <a:pt x="0" y="1947995"/>
                          </a:cubicBezTo>
                          <a:cubicBezTo>
                            <a:pt x="-150960" y="1722698"/>
                            <a:pt x="-65294" y="874289"/>
                            <a:pt x="0" y="389608"/>
                          </a:cubicBezTo>
                          <a:close/>
                        </a:path>
                        <a:path w="3382019" h="2337604" fill="none" stroke="0" extrusionOk="0">
                          <a:moveTo>
                            <a:pt x="0" y="389608"/>
                          </a:moveTo>
                          <a:cubicBezTo>
                            <a:pt x="-3978" y="172843"/>
                            <a:pt x="233233" y="38042"/>
                            <a:pt x="416029" y="0"/>
                          </a:cubicBezTo>
                          <a:cubicBezTo>
                            <a:pt x="897722" y="3939"/>
                            <a:pt x="2244285" y="121241"/>
                            <a:pt x="2965989" y="0"/>
                          </a:cubicBezTo>
                          <a:cubicBezTo>
                            <a:pt x="3228009" y="-16751"/>
                            <a:pt x="3378679" y="187295"/>
                            <a:pt x="3382019" y="389608"/>
                          </a:cubicBezTo>
                          <a:cubicBezTo>
                            <a:pt x="3325816" y="516010"/>
                            <a:pt x="3251651" y="1138124"/>
                            <a:pt x="3382019" y="1947995"/>
                          </a:cubicBezTo>
                          <a:cubicBezTo>
                            <a:pt x="3396961" y="2190984"/>
                            <a:pt x="3220883" y="2332910"/>
                            <a:pt x="2965989" y="2337604"/>
                          </a:cubicBezTo>
                          <a:cubicBezTo>
                            <a:pt x="2293139" y="2377088"/>
                            <a:pt x="892685" y="2304239"/>
                            <a:pt x="416029" y="2337604"/>
                          </a:cubicBezTo>
                          <a:cubicBezTo>
                            <a:pt x="180014" y="2339957"/>
                            <a:pt x="18142" y="2167557"/>
                            <a:pt x="0" y="1947995"/>
                          </a:cubicBezTo>
                          <a:cubicBezTo>
                            <a:pt x="5434" y="1444772"/>
                            <a:pt x="108281" y="1071115"/>
                            <a:pt x="0" y="38960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7F3B3A3-CBF6-92D9-2501-A0B9C8D50CFF}"/>
                </a:ext>
              </a:extLst>
            </p:cNvPr>
            <p:cNvSpPr txBox="1"/>
            <p:nvPr/>
          </p:nvSpPr>
          <p:spPr>
            <a:xfrm>
              <a:off x="1108315" y="2909385"/>
              <a:ext cx="4311031" cy="2120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b="1" dirty="0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C71A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endParaRPr lang="en-US" sz="3600" b="1" dirty="0">
                <a:solidFill>
                  <a:srgbClr val="C71A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D2E76A9-C614-99BC-076C-E7C1FE2E8A8B}"/>
              </a:ext>
            </a:extLst>
          </p:cNvPr>
          <p:cNvGrpSpPr/>
          <p:nvPr/>
        </p:nvGrpSpPr>
        <p:grpSpPr>
          <a:xfrm>
            <a:off x="-4208533" y="2783474"/>
            <a:ext cx="3652378" cy="3903729"/>
            <a:chOff x="-4423903" y="2165146"/>
            <a:chExt cx="4353262" cy="4692854"/>
          </a:xfrm>
        </p:grpSpPr>
        <p:pic>
          <p:nvPicPr>
            <p:cNvPr id="7" name="Hình ảnh 6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7E7C996-FD0C-CEE2-F7D2-1568F730C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F0D9539D-DEDB-D0E2-2C73-19AA531BD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A0AD6321-D269-C517-E5DD-D4E157548A42}"/>
              </a:ext>
            </a:extLst>
          </p:cNvPr>
          <p:cNvGrpSpPr/>
          <p:nvPr/>
        </p:nvGrpSpPr>
        <p:grpSpPr>
          <a:xfrm>
            <a:off x="3511568" y="2910763"/>
            <a:ext cx="3652378" cy="3903729"/>
            <a:chOff x="-4423903" y="2165146"/>
            <a:chExt cx="4353262" cy="4692854"/>
          </a:xfrm>
        </p:grpSpPr>
        <p:pic>
          <p:nvPicPr>
            <p:cNvPr id="26" name="Hình ảnh 2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BF0CF5C3-2B6F-A96B-1569-16D9CD2EF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4661" r="71031">
                          <a14:backgroundMark x1="57448" y1="63056" x2="57448" y2="63056"/>
                          <a14:backgroundMark x1="57760" y1="63056" x2="57760" y2="6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1" t="5174" r="29366" b="7263"/>
            <a:stretch/>
          </p:blipFill>
          <p:spPr>
            <a:xfrm flipH="1">
              <a:off x="-4423903" y="2165146"/>
              <a:ext cx="3476979" cy="4692854"/>
            </a:xfrm>
            <a:prstGeom prst="rect">
              <a:avLst/>
            </a:prstGeom>
          </p:spPr>
        </p:pic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D9918338-F3B3-C1D6-F55C-6185C6E2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44" b="94352" l="55521" r="84375">
                          <a14:foregroundMark x1="55781" y1="70370" x2="55781" y2="70370"/>
                          <a14:foregroundMark x1="55521" y1="79815" x2="55521" y2="7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5" t="43958" r="15977"/>
            <a:stretch/>
          </p:blipFill>
          <p:spPr>
            <a:xfrm>
              <a:off x="-2447110" y="3641273"/>
              <a:ext cx="2376469" cy="2358929"/>
            </a:xfrm>
            <a:prstGeom prst="rect">
              <a:avLst/>
            </a:prstGeom>
          </p:spPr>
        </p:pic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108D13C-88BE-7292-E1A8-8DCE46F87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655125" y="4312632"/>
            <a:ext cx="1390092" cy="1482558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6C95BB8-CBAA-9152-F4E1-E7ECC9872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42963" l="56250" r="76302">
                        <a14:foregroundMark x1="56302" y1="25648" x2="56302" y2="25648"/>
                        <a14:foregroundMark x1="69531" y1="2778" x2="66302" y2="8519"/>
                        <a14:foregroundMark x1="69948" y1="1574" x2="69948" y2="1574"/>
                        <a14:foregroundMark x1="63281" y1="42963" x2="63281" y2="4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1" r="21051" b="52719"/>
          <a:stretch/>
        </p:blipFill>
        <p:spPr>
          <a:xfrm>
            <a:off x="6298350" y="4491089"/>
            <a:ext cx="1390092" cy="14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872 -0.01898 0.02031 -0.03704 0.04297 -0.03704 C 0.06862 -0.03704 0.07695 -0.01898 0.08567 2.22222E-6 C 0.09726 0.02106 0.10573 0.0419 0.13424 0.0419 C 0.15989 0.0419 0.16823 0.02106 0.17968 2.22222E-6 C 0.18528 -0.01898 0.19661 -0.03704 0.22226 -0.03704 C 0.24492 -0.03704 0.25638 -0.01898 0.26484 2.22222E-6 C 0.27357 0.02106 0.28502 0.0419 0.31041 0.0419 C 0.33594 0.0419 0.35612 2.22222E-6 0.35612 0.00023 C 0.36458 -0.01898 0.37304 -0.03704 0.39883 -0.03704 C 0.42435 -0.03704 0.43281 -0.01898 0.4414 2.22222E-6 C 0.45299 0.02106 0.46133 0.0419 0.48997 0.0419 C 0.51562 0.0419 0.52396 0.02106 0.53268 2.22222E-6 C 0.54414 -0.01898 0.5526 -0.03704 0.57825 -0.03704 C 0.60091 -0.03704 0.61237 -0.01898 0.62083 2.22222E-6 C 0.62942 0.02106 0.64101 0.0419 0.66653 0.0419 C 0.69205 0.0419 0.70078 0.02106 0.71224 2.22222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2266 -0.04723 C 0.02735 -0.05787 0.03451 -0.06343 0.04193 -0.06343 C 0.0504 -0.06343 0.0573 -0.05787 0.06198 -0.04723 L 0.08477 2.96296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7338 L 0.08633 -0.06389 C 0.10429 -0.06157 0.13138 -0.06041 0.16002 -0.06041 C 0.19219 -0.06041 0.2181 -0.06157 0.23607 -0.06389 L 0.32291 -0.07338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3 C 0.00755 -0.02801 0.01732 -0.04607 0.0362 -0.04607 C 0.05768 -0.04607 0.06458 -0.02801 0.07188 -0.00903 C 0.08151 0.01203 0.08867 0.03287 0.11237 0.03287 C 0.13385 0.03287 0.14076 0.01203 0.15039 -0.00903 C 0.15508 -0.02801 0.16458 -0.04607 0.18594 -0.04607 C 0.20482 -0.04607 0.21445 -0.02801 0.22148 -0.00903 C 0.22878 0.01203 0.23841 0.03287 0.25951 0.03287 C 0.28086 0.03287 0.29779 -0.00903 0.29779 -0.0088 C 0.30482 -0.02801 0.31185 -0.04607 0.33333 -0.04607 C 0.35469 -0.04607 0.36172 -0.02801 0.36888 -0.00903 C 0.37865 0.01203 0.38555 0.03287 0.40951 0.03287 C 0.43086 0.03287 0.43789 0.01203 0.44518 -0.00903 C 0.45469 -0.02801 0.46185 -0.04607 0.4832 -0.04607 C 0.50208 -0.04607 0.51172 -0.02801 0.51875 -0.00903 C 0.52591 0.01203 0.53568 0.03287 0.5569 0.03287 C 0.57826 0.03287 0.58555 0.01203 0.59518 -0.00903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1438</TotalTime>
  <Words>631</Words>
  <Application>Microsoft Office PowerPoint</Application>
  <PresentationFormat>Widescreen</PresentationFormat>
  <Paragraphs>68</Paragraphs>
  <Slides>31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iCiel Pequena</vt:lpstr>
      <vt:lpstr>iCiel Pony</vt:lpstr>
      <vt:lpstr>LNTH-LuoLuoNotangYuanTi 1</vt:lpstr>
      <vt:lpstr>SVN-Hole Hearted</vt:lpstr>
      <vt:lpstr>Times New Roman</vt:lpstr>
      <vt:lpstr>UTM Edwardian</vt:lpstr>
      <vt:lpstr>UTM Mother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52</cp:revision>
  <dcterms:created xsi:type="dcterms:W3CDTF">2022-05-25T09:53:07Z</dcterms:created>
  <dcterms:modified xsi:type="dcterms:W3CDTF">2024-03-12T02:38:04Z</dcterms:modified>
  <cp:category>9Slide.vn</cp:category>
</cp:coreProperties>
</file>