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7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8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9.xml" ContentType="application/vnd.openxmlformats-officedocument.presentationml.notesSlide+xml"/>
  <Override PartName="/ppt/ink/ink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508" r:id="rId2"/>
    <p:sldId id="257" r:id="rId3"/>
    <p:sldId id="397" r:id="rId4"/>
    <p:sldId id="478" r:id="rId5"/>
    <p:sldId id="431" r:id="rId6"/>
    <p:sldId id="480" r:id="rId7"/>
    <p:sldId id="500" r:id="rId8"/>
    <p:sldId id="489" r:id="rId9"/>
    <p:sldId id="501" r:id="rId10"/>
    <p:sldId id="502" r:id="rId11"/>
    <p:sldId id="503" r:id="rId12"/>
    <p:sldId id="455" r:id="rId13"/>
    <p:sldId id="506" r:id="rId14"/>
    <p:sldId id="453" r:id="rId15"/>
    <p:sldId id="486" r:id="rId16"/>
    <p:sldId id="507" r:id="rId17"/>
    <p:sldId id="487" r:id="rId18"/>
    <p:sldId id="386" r:id="rId19"/>
    <p:sldId id="374" r:id="rId20"/>
    <p:sldId id="272" r:id="rId21"/>
  </p:sldIdLst>
  <p:sldSz cx="18288000" cy="10287000"/>
  <p:notesSz cx="6858000" cy="9144000"/>
  <p:embeddedFontLst>
    <p:embeddedFont>
      <p:font typeface="Abadi Extra Light" panose="020B0204020104020204" pitchFamily="34" charset="0"/>
      <p:regular r:id="rId23"/>
    </p:embeddedFont>
    <p:embeddedFont>
      <p:font typeface="Berlin Sans FB Demi" panose="020E0802020502020306" pitchFamily="34" charset="0"/>
      <p:bold r:id="rId24"/>
    </p:embeddedFont>
    <p:embeddedFont>
      <p:font typeface="Jumble" panose="02000503000000020004" pitchFamily="2" charset="0"/>
      <p:regular r:id="rId25"/>
    </p:embeddedFont>
    <p:embeddedFont>
      <p:font typeface="Modern Love Grunge" panose="04070805081005020601" pitchFamily="82" charset="0"/>
      <p:regular r:id="rId26"/>
    </p:embeddedFont>
    <p:embeddedFont>
      <p:font typeface="Montserrat" panose="00000500000000000000" pitchFamily="2" charset="0"/>
      <p:regular r:id="rId27"/>
      <p:bold r:id="rId28"/>
      <p:italic r:id="rId29"/>
      <p:boldItalic r:id="rId30"/>
    </p:embeddedFont>
    <p:embeddedFont>
      <p:font typeface="Nunito Sans Regular" panose="020B0604020202020204" charset="0"/>
      <p:regular r:id="rId31"/>
    </p:embeddedFont>
    <p:embeddedFont>
      <p:font typeface="Tenor Sans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FFCC"/>
    <a:srgbClr val="FF00FF"/>
    <a:srgbClr val="66FF33"/>
    <a:srgbClr val="CC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9" autoAdjust="0"/>
    <p:restoredTop sz="79099" autoAdjust="0"/>
  </p:normalViewPr>
  <p:slideViewPr>
    <p:cSldViewPr>
      <p:cViewPr varScale="1">
        <p:scale>
          <a:sx n="37" d="100"/>
          <a:sy n="37" d="100"/>
        </p:scale>
        <p:origin x="127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27:00.01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1 352,'33'-10,"48"-6,-47 9,87-14,49-8,37-4,-124 19,595-90,1 25,-506 66,-60 3,111-6,-4 17,65 33,1 15,42 6,-57-33,2-21,828-3,-596 3,-85 21,87 8,-2-27,-299 11,-90-3,-29-4,405 18,374-25,-378-1,-450 0,48 2,-64 3,-22-4,0 0,0 0,0 0,0 0,1 0,-1 1,0-1,0 0,0 0,0 0,0 0,1 0,-1 0,0 0,0 0,0 0,0 0,0 0,0 1,0-1,0 0,1 0,-1 0,0 0,0 0,0 0,0 1,0-1,0 0,0 0,0 0,0 0,0 0,0 0,0 1,0-1,0 0,0 0,0 0,0 0,0 0,0 1,0-1,0 0,0 0,0 0,0 0,0 0,0 1,-1-1,1 0,0 0,0 0,0 0,0 0,0 0,0 0,0 0,-1 1,1-1,0 0,0 0,0 0,0 0,0 0,0 0,-1 0,1 0,-12 5,11-5,-259 79,173-54,15-4,-138 23,92-36,-129-7,157-2,-769-1,643 2,-387 45,40-8,425-37,-124 2,-1 16,-356 39,476-49,-465 16,124-23,266-2,-90 13,88-1,-37 2,43-1,-83 3,-141 4,367-17,-1 3,-72 14,72-7,-128 5,-8-5,-9 1,-212-12,244-2,696-9,39-7,2 17,-250 1,1643-1,-1072 0,-611 12,-96-3,345 17,-231-10,198-1,-248-10,-124 0,147 25,-94-13,5-12,-38-1,554 16,-382-6,10 1,86-16,-348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27:02.72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0 388,'183'-10,"-75"3,267-3,66-4,-412 12,317-13,-144 6,48-17,16 6,-116 8,-22 0,-118 12,8 0,0-1,-1-1,30-7,-8-1,-22 7,-1-2,0 1,-1-2,20-9,-35 15,1 0,0-1,-1 1,1 0,-1-1,1 1,0 0,-1-1,1 1,-1-1,1 1,-1-1,0 0,1 1,-1-1,0 1,1-1,-1 0,0 1,1-1,-1 0,0 1,0-1,0 0,0 0,0 0,0 0,-1 0,1 0,0 1,-1-1,1 0,-1 0,1 1,-1-1,1 0,-1 1,0-1,1 0,-1 1,-1-1,-2-2,-1 0,0 0,1 1,-1 0,-7-2,-3-1,-1 2,0 0,-25-1,-51 3,59 2,-1568 2,936-4,631 1,127-3,124-19,201-9,-140 16,154-31,-151 24,-245 22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27:00.01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0 104,'17'-3,"23"-2,-23 3,44-4,24-3,18 0,-61 5,297-27,1 8,-254 19,-29 1,54-2,-1 5,33 10,0 5,21 1,-29-9,2-7,414-1,-299 1,-42 7,43 2,0-8,-150 3,-45-1,-14-1,201 6,189-8,-191-1,-224 1,24 0,-32 2,-11-2,1 0,-1 0,0 0,0 0,0 0,0 0,0 0,0 0,0 0,0 0,0 0,0 0,0 0,0 0,0 0,1 0,-1 0,0 0,0 0,0 0,0 0,0 0,0 0,0 0,0 0,0 0,0 0,0 0,0 0,0 0,0 0,0 0,0 0,0 1,0-1,0 0,0 0,0 0,0 0,0 0,0 0,0 0,0 0,0 0,0 0,0 0,0 0,0 0,0 0,0 0,0 0,0 0,0 0,0 0,0 0,-1 0,1 0,0 0,0 0,0 0,0 0,0 0,0 0,0 0,0 0,0 1,0-1,0 0,-6 1,5-1,-129 23,87-15,6-2,-67 7,45-11,-65-1,79-2,-385 1,322 0,-193 13,19-2,213-11,-61 0,-2 6,-178 11,239-15,-233 5,62-7,133 0,-45 4,44-1,-18 1,20-1,-40 2,-71 0,183-4,0 0,-35 5,35-2,-65 0,-3 0,-4 0,-107-4,123 0,348-3,18-2,2 5,-125 0,822 0,-536 0,-306 4,-49-2,174 6,-116-3,99-1,-124-2,-62-1,74 8,-48-4,3-3,-19-1,277 5,-191-2,5 0,43-4,-174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27:02.72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0 389,'183'-9,"-75"1,267-2,66-4,-412 12,317-13,-144 6,48-17,16 7,-116 6,-22 2,-118 10,8 1,0-1,-1-1,30-7,-8-1,-22 7,-1-1,0-1,-1-1,20-8,-35 13,1 1,0 0,-1-1,1 1,-1 0,1-1,0 1,-1-1,1 1,-1-1,1 1,-1-1,0 1,1-1,-1 1,0-1,1 0,-1 1,0-1,1 0,-1 1,0-1,0 0,0 0,0 0,0 0,0 0,-1 0,1 1,0-1,-1 0,1 0,-1 1,1-1,-1 0,1 0,-1 1,0-1,1 1,-1-1,-1 0,-2-2,-1 0,0 0,1 1,-1 0,-7-2,-3 0,-1 0,0 1,-25-1,-51 4,59 0,-1568 3,936-4,631 1,127-2,124-21,201-8,-140 16,154-30,-151 22,-245 23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27:00.01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1 199,'32'-5,"45"-4,-44 5,84-8,45-4,37-3,-119 11,571-51,0 14,-485 38,-57 1,106-3,-4 10,63 18,0 8,41 5,-55-20,3-11,793-2,-571 1,-81 12,81 6,0-16,-287 5,-86 0,-28-4,387 12,361-15,-364-1,-432 1,47 0,-62 3,-21-3,1 0,-1 0,0 0,0 0,0 0,0 0,0 0,0 0,1 0,-1 0,0 0,0 0,0 0,0 0,0 0,0 0,0 0,1 0,-1 0,0 0,0 0,0 0,0 1,0-1,0 0,0 0,0 0,0 0,0 0,0 0,0 0,0 0,0 0,0 0,0 0,0 1,0-1,0 0,0 0,0 0,0 0,0 0,0 0,0 0,0 0,0 0,0 0,0 0,0 1,0-1,0 0,0 0,0 0,-1 0,1 0,0 0,0 0,0 0,0 0,0 0,0 0,0 0,-1 0,1 0,0 0,0 0,0 0,0 0,-12 3,11-3,-249 45,167-31,13-2,-131 13,88-20,-124-5,151 0,-739-2,617 2,-371 26,39-5,407-21,-118 1,-1 9,-343 23,459-29,-449 10,121-14,254 0,-85 6,84 1,-36 0,42 0,-80 2,-136 1,353-9,-1 2,-69 8,69-4,-124 2,-6-2,-9 0,-204-6,234-1,669-6,37-4,1 10,-239 1,1578-1,-1030 0,-587 6,-92-1,332 10,-223-6,191 0,-238-6,-118-1,139 15,-89-7,5-7,-38-1,533 9,-367-2,10-1,82-9,-334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38:19.12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1 378,'62'-11,"84"-6,-85 10,161-16,86-8,68-5,-225 22,1083-99,0 29,-919 70,-109 4,200-8,-6 19,120 35,-2 17,79 6,-104-35,4-23,1505-4,-1084 5,-154 21,157 9,-2-28,-545 11,-162-3,-54-5,736 20,681-27,-688-1,-818 0,87 3,-115 2,-41-4,0 0,0 0,1 0,-1 0,0 0,0 0,1 0,-1 0,0 0,0 0,1 0,-1 0,0 0,0 0,0 1,1-1,-1 0,0 0,0 0,0 0,0 0,1 0,-1 0,0 1,0-1,0 0,0 0,0 0,0 0,0 0,0 1,1-1,-1 0,0 0,0 0,0 0,0 1,0-1,-1 0,1 0,0 0,0 0,0 0,0 1,0-1,0 0,0 0,0 0,0 0,-1 0,1 1,0-1,0 0,0 0,-1 0,1 0,0 0,0 0,0 0,-1 0,1 0,0 1,0-1,-1 0,1 0,0 0,0 0,-1 0,-21 5,21-5,-473 85,316-58,27-4,-250 23,166-36,-234-9,286-3,-1400 0,1170 2,-704 48,74-8,771-40,-223 2,-3 18,-649 41,868-53,-847 19,227-27,481-1,-162 14,161-1,-69 2,79-1,-151 3,-256 5,666-20,-1 5,-130 14,130-7,-233 5,-15-5,-14 1,-388-13,444-2,1267-10,70-6,3 16,-453 3,2987-2,-1950 0,-1110 12,-176-3,629 20,-422-12,361-1,-450-11,-225 0,265 28,-169-15,8-12,-70-3,1009 19,-694-7,17 1,156-17,-632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38:24.1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0 119,'11'2,"15"1,-15-2,27 3,16 2,13 0,-41-4,191 18,0-5,-162-12,-19-2,35 2,0-3,20-6,0-3,14-2,-19 7,2 4,263 0,-189 0,-28-4,28-2,-1 6,-95-3,-29 1,-9 1,129-4,120 5,-122 0,-143 0,16 0,-21-1,-7 1,0 0,0 0,0 0,0 0,0 0,0 0,0 0,0 0,0 0,0 0,0 0,0 0,0 0,1 0,-1 0,0 0,0 0,0 0,0 0,0 0,0 0,0 0,0 0,0 0,0 0,0 0,0 0,0 0,0 0,0 0,0 0,0 0,0 0,0 0,0 0,0 0,0 0,0 0,0 0,0 0,0-1,0 1,0 0,0 0,0 0,0 0,0 0,0 0,0 0,0 0,0 0,0 0,0 0,0 0,0 0,0 0,0 0,-1 0,1 0,0 0,0 0,0 0,0 0,0 0,0 0,0 0,0 0,0 0,-4-1,4 1,-83-15,55 10,5 1,-44-4,29 7,-41 0,51 2,-247-1,206 0,-123-8,12 1,136 7,-40-1,0-2,-114-8,153 10,-150-4,41 5,84 0,-28-2,28 0,-13-1,15 1,-27-1,-45 0,117 2,1 0,-24-2,23 0,-41 0,-3 1,-2-1,-68 3,78 0,222 2,13 2,0-4,-79-1,524 1,-342 0,-196-2,-30 1,111-4,-75 2,64 0,-80 2,-39 0,47-5,-30 3,1 2,-12 0,177-2,-121 0,2 0,28 3,-111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12T08:38:24.1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1191,'15'18,"20"13,-20-19,38 29,21 13,16 9,-53-38,258 173,2-50,-222-123,-25-7,47 13,-1-33,29-61,-1-30,19-12,-24 64,0 40,361 5,-259-6,-38-40,38-15,-1 51,-130-21,-39 7,-13 8,176-36,164 48,-165 2,-196-1,20-3,-27-6,-10 8,0 0,0 0,0 0,0 0,0 0,0 0,0 0,0 0,1 0,-1 0,0 0,0-1,0 1,0 0,0 0,0 0,0 0,0-1,0 1,0 0,0 0,0 0,0-1,0 1,0 0,0 0,0-1,0 1,0 0,0 0,0-1,0 1,0 0,0-1,0 1,0 0,0 0,0-1,0 1,0 0,0 0,0-1,0 1,0 0,0 0,0-1,0 1,0 0,0 0,0-1,0 1,0 0,0 0,0 0,0-1,0 1,0 0,0 0,0 0,0 0,0 0,0-1,-1 1,1 0,0 0,0 0,0 0,0 0,-5-9,5 8,-114-148,76 102,6 7,-59-42,39 66,-55 14,68 4,-337 3,282-5,-169-85,17 14,186 72,-54-4,-1-32,-155-73,208 93,-204-31,55 46,116 1,-39-24,38 3,-16-6,18 3,-35-5,-62-8,159 33,1-6,-32-27,32 13,-56-9,-4 9,-4-1,-92 22,106 4,304 17,17 12,1-31,-109-2,717 2,-469 0,-265-21,-43 4,151-32,-101 18,87 4,-109 17,-53 1,63-48,-41 25,3 22,-17 3,242-31,-167 11,4 0,38 29,-152-2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https://www.youtube.com/watch?v=pqDEwPi7vxg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2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volunteers to answer the questions in the front.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92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Read again and put the sentences in the correct order.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exercise in their books. Explain that the sentences are in the wrong order.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What’s the first thing you do?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Elicit the correct answer and show the example answer.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26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u="sng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Answers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114300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a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b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1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c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5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d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 </a:t>
            </a:r>
            <a:r>
              <a:rPr lang="en-US" sz="1800" b="1" dirty="0">
                <a:solidFill>
                  <a:srgbClr val="16C0F2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 </a:t>
            </a:r>
            <a:r>
              <a:rPr lang="en-US" sz="1800" dirty="0">
                <a:solidFill>
                  <a:srgbClr val="00ADEE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3</a:t>
            </a: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93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2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you like cards and presents? Why?</a:t>
            </a:r>
            <a:endParaRPr lang="en-US" sz="10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742950" marR="121285" lvl="1" indent="-28575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 questions around the class.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121285" lvl="1" indent="-28575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2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Encourage individuals to ask other children the question.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46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- Play again with another question. 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291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- Play again with another question. 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10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0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- Play again with another question. 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99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gb03e91b5f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0" name="Google Shape;1630;gb03e91b5f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82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at the pictures. What is the card for?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children to look at the pictures.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is the boy making?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07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* Listen and read.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MyriadPro-Light"/>
                <a:ea typeface="SimSun" panose="02010600030101010101" pitchFamily="2" charset="-122"/>
              </a:rPr>
              <a:t>Track 103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recording. Children listen and follow along.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27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comprehension questions,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does the boy draw in the card? What does he write? Does his friend like the card?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marR="12128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recording a second time.</a:t>
            </a:r>
          </a:p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Students work in pairs to ask and answer the questions. </a:t>
            </a:r>
          </a:p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volunteers to answer the questions in the front.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26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volunteers to answer the questions in the front.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69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volunteers to answer the questions in the front.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2105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volunteers to answer the questions in the front.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35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285" lvl="0" indent="-3429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Char char="-"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volunteers to answer the questions in the front.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30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130122" y="-162075"/>
            <a:ext cx="18714748" cy="10538753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302" name="Google Shape;302;p9"/>
          <p:cNvSpPr/>
          <p:nvPr/>
        </p:nvSpPr>
        <p:spPr>
          <a:xfrm>
            <a:off x="7889496" y="1828903"/>
            <a:ext cx="10767024" cy="861955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4690800" y="3146900"/>
            <a:ext cx="8906400" cy="22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5331000" y="5309750"/>
            <a:ext cx="7626000" cy="19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1195850" y="-1014747"/>
            <a:ext cx="9188768" cy="9113531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8444842" y="-46359"/>
            <a:ext cx="313712" cy="3187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307" name="Google Shape;307;p9"/>
          <p:cNvSpPr/>
          <p:nvPr/>
        </p:nvSpPr>
        <p:spPr>
          <a:xfrm>
            <a:off x="-312553" y="4985953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308" name="Google Shape;308;p9"/>
          <p:cNvSpPr/>
          <p:nvPr/>
        </p:nvSpPr>
        <p:spPr>
          <a:xfrm>
            <a:off x="4121832" y="9739416"/>
            <a:ext cx="318760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309" name="Google Shape;309;p9"/>
          <p:cNvSpPr/>
          <p:nvPr/>
        </p:nvSpPr>
        <p:spPr>
          <a:xfrm>
            <a:off x="16073307" y="9516802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310" name="Google Shape;310;p9"/>
          <p:cNvSpPr/>
          <p:nvPr/>
        </p:nvSpPr>
        <p:spPr>
          <a:xfrm>
            <a:off x="15852382" y="6460793"/>
            <a:ext cx="318760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311" name="Google Shape;311;p9"/>
          <p:cNvSpPr/>
          <p:nvPr/>
        </p:nvSpPr>
        <p:spPr>
          <a:xfrm>
            <a:off x="675275" y="10056452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312" name="Google Shape;312;p9"/>
          <p:cNvSpPr/>
          <p:nvPr/>
        </p:nvSpPr>
        <p:spPr>
          <a:xfrm>
            <a:off x="13682507" y="892052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313" name="Google Shape;313;p9"/>
          <p:cNvSpPr/>
          <p:nvPr/>
        </p:nvSpPr>
        <p:spPr>
          <a:xfrm>
            <a:off x="17536517" y="3266968"/>
            <a:ext cx="553110" cy="550154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314" name="Google Shape;314;p9"/>
          <p:cNvSpPr/>
          <p:nvPr/>
        </p:nvSpPr>
        <p:spPr>
          <a:xfrm>
            <a:off x="2870832" y="1970516"/>
            <a:ext cx="318760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315" name="Google Shape;315;p9"/>
          <p:cNvGrpSpPr/>
          <p:nvPr/>
        </p:nvGrpSpPr>
        <p:grpSpPr>
          <a:xfrm>
            <a:off x="510001" y="241409"/>
            <a:ext cx="1514578" cy="1729100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17124650" y="8474501"/>
            <a:ext cx="1054800" cy="1470150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15291235" y="244319"/>
            <a:ext cx="1869910" cy="1723296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146237" y="8060770"/>
            <a:ext cx="2062534" cy="1826510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1031776" y="7089725"/>
            <a:ext cx="2222960" cy="2488964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</p:spTree>
    <p:extLst>
      <p:ext uri="{BB962C8B-B14F-4D97-AF65-F5344CB8AC3E}">
        <p14:creationId xmlns:p14="http://schemas.microsoft.com/office/powerpoint/2010/main" val="25299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customXml" Target="../ink/ink8.xml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7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7.jp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7.jp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image" Target="../media/image3.png"/><Relationship Id="rId10" Type="http://schemas.openxmlformats.org/officeDocument/2006/relationships/image" Target="../media/image17.jp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22.png"/><Relationship Id="rId21" Type="http://schemas.openxmlformats.org/officeDocument/2006/relationships/image" Target="../media/image4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5.sv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24" Type="http://schemas.openxmlformats.org/officeDocument/2006/relationships/image" Target="../media/image7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7.png"/><Relationship Id="rId10" Type="http://schemas.openxmlformats.org/officeDocument/2006/relationships/image" Target="../media/image29.svg"/><Relationship Id="rId19" Type="http://schemas.openxmlformats.org/officeDocument/2006/relationships/image" Target="../media/image46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svg"/><Relationship Id="rId2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2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customXml" Target="../ink/ink1.xml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sv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4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customXml" Target="../ink/ink3.xml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sv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6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customXml" Target="../ink/ink5.xml"/><Relationship Id="rId5" Type="http://schemas.openxmlformats.org/officeDocument/2006/relationships/image" Target="../media/image5.png"/><Relationship Id="rId15" Type="http://schemas.openxmlformats.org/officeDocument/2006/relationships/customXml" Target="../ink/ink7.xml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sv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F3DD4B-5C90-CA95-E64E-AC64C8B9F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500" y="342901"/>
            <a:ext cx="11658600" cy="2205038"/>
          </a:xfrm>
        </p:spPr>
        <p:txBody>
          <a:bodyPr/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GDĐT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Hóc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Môn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TH Tam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Đông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23606" y="4360068"/>
            <a:ext cx="13487400" cy="2205038"/>
          </a:xfrm>
        </p:spPr>
        <p:txBody>
          <a:bodyPr>
            <a:normAutofit fontScale="25000" lnSpcReduction="20000"/>
          </a:bodyPr>
          <a:lstStyle/>
          <a:p>
            <a:r>
              <a:rPr lang="en-US" sz="2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Uint</a:t>
            </a:r>
            <a:r>
              <a:rPr lang="en-US" sz="2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8 Let’s buy presents!</a:t>
            </a:r>
          </a:p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19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Lesson : 4 Phonics</a:t>
            </a:r>
            <a:endParaRPr lang="en-US" sz="22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Teacher: </a:t>
            </a:r>
            <a:r>
              <a:rPr lang="en-US" sz="2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2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25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2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			</a:t>
            </a:r>
          </a:p>
          <a:p>
            <a:pPr algn="l"/>
            <a:r>
              <a:rPr lang="en-US" sz="202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endParaRPr lang="en-US" sz="20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Flower-(Pagalworld.network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16100" y="9029700"/>
            <a:ext cx="914400" cy="9144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E097BC56-9C6B-99B3-4C35-FA459BBBE462}"/>
              </a:ext>
            </a:extLst>
          </p:cNvPr>
          <p:cNvSpPr txBox="1">
            <a:spLocks/>
          </p:cNvSpPr>
          <p:nvPr/>
        </p:nvSpPr>
        <p:spPr>
          <a:xfrm>
            <a:off x="609600" y="2880815"/>
            <a:ext cx="5638800" cy="81488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Grade: 4E</a:t>
            </a:r>
          </a:p>
          <a:p>
            <a:endParaRPr lang="en-US" sz="2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25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202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			</a:t>
            </a:r>
          </a:p>
          <a:p>
            <a:pPr algn="l"/>
            <a:r>
              <a:rPr lang="en-US" sz="202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endParaRPr lang="en-US" sz="2025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E55D257-3D4D-9428-07E6-1920FB35C1E7}"/>
              </a:ext>
            </a:extLst>
          </p:cNvPr>
          <p:cNvSpPr txBox="1">
            <a:spLocks/>
          </p:cNvSpPr>
          <p:nvPr/>
        </p:nvSpPr>
        <p:spPr>
          <a:xfrm>
            <a:off x="11201400" y="2793399"/>
            <a:ext cx="5638800" cy="81488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Week: 22</a:t>
            </a:r>
          </a:p>
          <a:p>
            <a:endParaRPr lang="en-US" sz="22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25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3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2"/>
    </mc:Choice>
    <mc:Fallback xmlns="">
      <p:transition spd="slow" advTm="926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2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5434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3F6FD7-DB29-A15E-E71C-BD5320915889}"/>
              </a:ext>
            </a:extLst>
          </p:cNvPr>
          <p:cNvGrpSpPr/>
          <p:nvPr/>
        </p:nvGrpSpPr>
        <p:grpSpPr>
          <a:xfrm>
            <a:off x="6929726" y="1106150"/>
            <a:ext cx="3178218" cy="1457653"/>
            <a:chOff x="12496801" y="1039345"/>
            <a:chExt cx="3657600" cy="1769876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3B5DB118-04B1-9D09-F91C-9F6389BBE30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E00AFDB1-DBBB-790D-A6D3-7F002AE9AD94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334900F2-FCDD-8220-EB01-A84D8F69388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7F0555D-DB63-7925-742E-FBABE623FDB1}"/>
              </a:ext>
            </a:extLst>
          </p:cNvPr>
          <p:cNvSpPr/>
          <p:nvPr/>
        </p:nvSpPr>
        <p:spPr>
          <a:xfrm>
            <a:off x="766792" y="6756641"/>
            <a:ext cx="910279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720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He gives to his </a:t>
            </a:r>
            <a:r>
              <a:rPr lang="en-US" sz="7200" b="1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friend</a:t>
            </a:r>
            <a:r>
              <a:rPr lang="en-US" sz="7200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. </a:t>
            </a:r>
            <a:endParaRPr lang="en-US" sz="7200" b="1" cap="none" spc="0" dirty="0">
              <a:ln w="0"/>
              <a:solidFill>
                <a:srgbClr val="0070C0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58C0E32-83D1-6A55-26C9-292A3EC76CAF}"/>
              </a:ext>
            </a:extLst>
          </p:cNvPr>
          <p:cNvGrpSpPr/>
          <p:nvPr/>
        </p:nvGrpSpPr>
        <p:grpSpPr>
          <a:xfrm>
            <a:off x="766792" y="3763290"/>
            <a:ext cx="8987619" cy="2011704"/>
            <a:chOff x="408000" y="1916893"/>
            <a:chExt cx="6042693" cy="4689087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4D1AF4E-29F8-E04A-F77C-E150FF0D3E25}"/>
                </a:ext>
              </a:extLst>
            </p:cNvPr>
            <p:cNvSpPr/>
            <p:nvPr/>
          </p:nvSpPr>
          <p:spPr>
            <a:xfrm>
              <a:off x="628601" y="1916893"/>
              <a:ext cx="5822092" cy="4689087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E2EFFF6-45C0-04E8-1FC6-5BF1F8310CB0}"/>
                </a:ext>
              </a:extLst>
            </p:cNvPr>
            <p:cNvSpPr/>
            <p:nvPr/>
          </p:nvSpPr>
          <p:spPr>
            <a:xfrm>
              <a:off x="408000" y="2216855"/>
              <a:ext cx="5990258" cy="40891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4.</a:t>
              </a:r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Who does the boy give </a:t>
              </a:r>
            </a:p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the card to? 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04EC518-BA16-3941-56B6-96F1F41A5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4138" t="55273" r="1724" b="2137"/>
          <a:stretch/>
        </p:blipFill>
        <p:spPr>
          <a:xfrm>
            <a:off x="11488219" y="2474647"/>
            <a:ext cx="5138309" cy="73404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A8E5F4-80D3-B16C-5819-0AC03E21D922}"/>
                  </a:ext>
                </a:extLst>
              </p14:cNvPr>
              <p14:cNvContentPartPr/>
              <p14:nvPr/>
            </p14:nvContentPartPr>
            <p14:xfrm flipV="1">
              <a:off x="13792200" y="3619787"/>
              <a:ext cx="1524000" cy="667752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A8E5F4-80D3-B16C-5819-0AC03E21D92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 flipV="1">
                <a:off x="13702214" y="3440160"/>
                <a:ext cx="1703612" cy="102736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33592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5434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3F6FD7-DB29-A15E-E71C-BD5320915889}"/>
              </a:ext>
            </a:extLst>
          </p:cNvPr>
          <p:cNvGrpSpPr/>
          <p:nvPr/>
        </p:nvGrpSpPr>
        <p:grpSpPr>
          <a:xfrm>
            <a:off x="6946319" y="1198115"/>
            <a:ext cx="3178218" cy="1457653"/>
            <a:chOff x="12496801" y="1039345"/>
            <a:chExt cx="3657600" cy="1769876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3B5DB118-04B1-9D09-F91C-9F6389BBE30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E00AFDB1-DBBB-790D-A6D3-7F002AE9AD94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334900F2-FCDD-8220-EB01-A84D8F69388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7F0555D-DB63-7925-742E-FBABE623FDB1}"/>
              </a:ext>
            </a:extLst>
          </p:cNvPr>
          <p:cNvSpPr/>
          <p:nvPr/>
        </p:nvSpPr>
        <p:spPr>
          <a:xfrm>
            <a:off x="1323248" y="6576650"/>
            <a:ext cx="910279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7200" b="1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Yes</a:t>
            </a:r>
            <a:r>
              <a:rPr lang="en-US" sz="720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, he does.</a:t>
            </a:r>
            <a:r>
              <a:rPr lang="en-US" sz="7200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 </a:t>
            </a:r>
            <a:endParaRPr lang="en-US" sz="7200" b="1" cap="none" spc="0" dirty="0">
              <a:ln w="0"/>
              <a:solidFill>
                <a:srgbClr val="0070C0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04EC518-BA16-3941-56B6-96F1F41A5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4138" t="55273" r="1724" b="2137"/>
          <a:stretch/>
        </p:blipFill>
        <p:spPr>
          <a:xfrm>
            <a:off x="11540357" y="1562100"/>
            <a:ext cx="5680844" cy="8115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9ED21A5-6259-0581-CD04-17E24AA6E7AE}"/>
              </a:ext>
            </a:extLst>
          </p:cNvPr>
          <p:cNvGrpSpPr/>
          <p:nvPr/>
        </p:nvGrpSpPr>
        <p:grpSpPr>
          <a:xfrm>
            <a:off x="766792" y="3741626"/>
            <a:ext cx="9292050" cy="2225810"/>
            <a:chOff x="500015" y="2132159"/>
            <a:chExt cx="6152281" cy="518814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14F70B3-44F0-BF4F-E317-020C9F4C6B9C}"/>
                </a:ext>
              </a:extLst>
            </p:cNvPr>
            <p:cNvSpPr/>
            <p:nvPr/>
          </p:nvSpPr>
          <p:spPr>
            <a:xfrm>
              <a:off x="500015" y="2132159"/>
              <a:ext cx="6152281" cy="5188147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EA5494-885A-68BE-5B06-68C4492E8E48}"/>
                </a:ext>
              </a:extLst>
            </p:cNvPr>
            <p:cNvSpPr/>
            <p:nvPr/>
          </p:nvSpPr>
          <p:spPr>
            <a:xfrm>
              <a:off x="900752" y="2196546"/>
              <a:ext cx="5182229" cy="49500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5. Does his friend like the card?</a:t>
              </a:r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6E4255D9-E546-073B-A524-1BE006A87342}"/>
              </a:ext>
            </a:extLst>
          </p:cNvPr>
          <p:cNvSpPr/>
          <p:nvPr/>
        </p:nvSpPr>
        <p:spPr>
          <a:xfrm>
            <a:off x="13487401" y="4152900"/>
            <a:ext cx="2895600" cy="2875589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285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08888" y="327393"/>
            <a:ext cx="17126228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C00000"/>
                </a:solidFill>
                <a:latin typeface="KG Primary Penmanship Bold"/>
              </a:rPr>
              <a:t>Read and Put the sentences in the correct order.</a:t>
            </a:r>
            <a:endParaRPr lang="en-US" sz="88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1EE371-9E8F-F718-0D3F-A670C2D66926}"/>
              </a:ext>
            </a:extLst>
          </p:cNvPr>
          <p:cNvSpPr/>
          <p:nvPr/>
        </p:nvSpPr>
        <p:spPr>
          <a:xfrm>
            <a:off x="1447800" y="2806464"/>
            <a:ext cx="15826512" cy="687419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dirty="0">
                <a:ln w="0"/>
              </a:rPr>
              <a:t>Open the card. 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b="0" cap="none" spc="0" dirty="0">
                <a:ln w="0"/>
                <a:solidFill>
                  <a:schemeClr val="tx1"/>
                </a:solidFill>
              </a:rPr>
              <a:t>Draw a picture on the front of the card. ______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dirty="0">
                <a:ln w="0"/>
              </a:rPr>
              <a:t>Give the card to your friend. _______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b="0" cap="none" spc="0" dirty="0">
                <a:ln w="0"/>
                <a:solidFill>
                  <a:schemeClr val="tx1"/>
                </a:solidFill>
              </a:rPr>
              <a:t>Write in the card. _______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dirty="0">
                <a:ln w="0"/>
              </a:rPr>
              <a:t>Draw a picture of you. ______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8802D2-E993-2CB0-4F66-EC1B723F9A83}"/>
              </a:ext>
            </a:extLst>
          </p:cNvPr>
          <p:cNvSpPr/>
          <p:nvPr/>
        </p:nvSpPr>
        <p:spPr>
          <a:xfrm>
            <a:off x="15392400" y="4247250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C0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340804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066800" y="541204"/>
            <a:ext cx="5520512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  <a:endParaRPr lang="en-US" sz="11500" b="1" dirty="0">
              <a:solidFill>
                <a:srgbClr val="C00000"/>
              </a:solidFill>
              <a:latin typeface="KG Primary Penmanship Bold"/>
            </a:endParaRP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1EE371-9E8F-F718-0D3F-A670C2D66926}"/>
              </a:ext>
            </a:extLst>
          </p:cNvPr>
          <p:cNvSpPr/>
          <p:nvPr/>
        </p:nvSpPr>
        <p:spPr>
          <a:xfrm>
            <a:off x="1447800" y="2806464"/>
            <a:ext cx="15826512" cy="687419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dirty="0">
                <a:ln w="0"/>
              </a:rPr>
              <a:t>Open the card. 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b="0" cap="none" spc="0" dirty="0">
                <a:ln w="0"/>
                <a:solidFill>
                  <a:schemeClr val="tx1"/>
                </a:solidFill>
              </a:rPr>
              <a:t>Draw a picture on the front of the card. ______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dirty="0">
                <a:ln w="0"/>
              </a:rPr>
              <a:t>Give the card to your friend. _______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b="0" cap="none" spc="0" dirty="0">
                <a:ln w="0"/>
                <a:solidFill>
                  <a:schemeClr val="tx1"/>
                </a:solidFill>
              </a:rPr>
              <a:t>Write in the card. _______</a:t>
            </a:r>
          </a:p>
          <a:p>
            <a:pPr marL="914400" indent="-914400">
              <a:lnSpc>
                <a:spcPct val="150000"/>
              </a:lnSpc>
              <a:buAutoNum type="alphaLcPeriod"/>
            </a:pPr>
            <a:r>
              <a:rPr lang="en-US" sz="6000" dirty="0">
                <a:ln w="0"/>
              </a:rPr>
              <a:t>Draw a picture of you. ______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8802D2-E993-2CB0-4F66-EC1B723F9A83}"/>
              </a:ext>
            </a:extLst>
          </p:cNvPr>
          <p:cNvSpPr/>
          <p:nvPr/>
        </p:nvSpPr>
        <p:spPr>
          <a:xfrm>
            <a:off x="15392400" y="4247250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C4A81E-CE35-FC11-22AA-E7480D2B5094}"/>
              </a:ext>
            </a:extLst>
          </p:cNvPr>
          <p:cNvSpPr/>
          <p:nvPr/>
        </p:nvSpPr>
        <p:spPr>
          <a:xfrm>
            <a:off x="7696200" y="2842106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EF7D5D-E978-E67B-3024-3463240BF4B1}"/>
              </a:ext>
            </a:extLst>
          </p:cNvPr>
          <p:cNvSpPr/>
          <p:nvPr/>
        </p:nvSpPr>
        <p:spPr>
          <a:xfrm>
            <a:off x="10210800" y="8357215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B0F949-FA74-5071-A6D4-B892820EB431}"/>
              </a:ext>
            </a:extLst>
          </p:cNvPr>
          <p:cNvSpPr/>
          <p:nvPr/>
        </p:nvSpPr>
        <p:spPr>
          <a:xfrm>
            <a:off x="8839200" y="7022715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6B5371-D2C0-9200-A8FD-3C156D60EFA6}"/>
              </a:ext>
            </a:extLst>
          </p:cNvPr>
          <p:cNvSpPr/>
          <p:nvPr/>
        </p:nvSpPr>
        <p:spPr>
          <a:xfrm>
            <a:off x="12192000" y="5688215"/>
            <a:ext cx="70403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C0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628762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38311"/>
            <a:ext cx="18320657" cy="94486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7" y="-56804"/>
            <a:ext cx="18379997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94BA3DEA-6072-4F64-E4BE-DFF55BF36A40}"/>
              </a:ext>
            </a:extLst>
          </p:cNvPr>
          <p:cNvSpPr txBox="1"/>
          <p:nvPr/>
        </p:nvSpPr>
        <p:spPr>
          <a:xfrm>
            <a:off x="2514600" y="658096"/>
            <a:ext cx="12894129" cy="200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latin typeface="+mj-lt"/>
              </a:rPr>
              <a:t>Game: </a:t>
            </a:r>
            <a:r>
              <a:rPr lang="en-US" sz="8000" dirty="0">
                <a:solidFill>
                  <a:srgbClr val="C00000"/>
                </a:solidFill>
                <a:latin typeface="Berlin Sans FB Demi" panose="020E0802020502020306" pitchFamily="34" charset="0"/>
              </a:rPr>
              <a:t>MUSICAL CHAIRS!</a:t>
            </a:r>
            <a:endParaRPr lang="en-US" sz="8000" b="1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4" name="Picture 23" descr="A group of kids dancing&#10;&#10;Description automatically generated">
            <a:extLst>
              <a:ext uri="{FF2B5EF4-FFF2-40B4-BE49-F238E27FC236}">
                <a16:creationId xmlns:a16="http://schemas.microsoft.com/office/drawing/2014/main" id="{E198B9AC-C34C-D57F-5FC7-21D5EC1CDE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982245" y="3269431"/>
            <a:ext cx="6336369" cy="60295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7B64C42-BAAD-E7C6-14BD-8910B6A2394F}"/>
              </a:ext>
            </a:extLst>
          </p:cNvPr>
          <p:cNvGrpSpPr/>
          <p:nvPr/>
        </p:nvGrpSpPr>
        <p:grpSpPr>
          <a:xfrm>
            <a:off x="7916438" y="3374891"/>
            <a:ext cx="9982200" cy="3200400"/>
            <a:chOff x="7931187" y="4426610"/>
            <a:chExt cx="9982200" cy="3200400"/>
          </a:xfrm>
        </p:grpSpPr>
        <p:grpSp>
          <p:nvGrpSpPr>
            <p:cNvPr id="25" name="Group 7">
              <a:extLst>
                <a:ext uri="{FF2B5EF4-FFF2-40B4-BE49-F238E27FC236}">
                  <a16:creationId xmlns:a16="http://schemas.microsoft.com/office/drawing/2014/main" id="{CDC109A2-8C26-6176-933F-33AA66A54BF6}"/>
                </a:ext>
              </a:extLst>
            </p:cNvPr>
            <p:cNvGrpSpPr/>
            <p:nvPr/>
          </p:nvGrpSpPr>
          <p:grpSpPr>
            <a:xfrm>
              <a:off x="7931187" y="4426610"/>
              <a:ext cx="9982200" cy="3200400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F2C62DFD-E144-C735-47B6-6D7A18D283D7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E2A7083D-69AE-59EA-E44F-D1DD2891FA84}"/>
                </a:ext>
              </a:extLst>
            </p:cNvPr>
            <p:cNvSpPr txBox="1"/>
            <p:nvPr/>
          </p:nvSpPr>
          <p:spPr>
            <a:xfrm>
              <a:off x="8312927" y="4812375"/>
              <a:ext cx="9248220" cy="24750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66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Do you like cards?</a:t>
              </a:r>
            </a:p>
            <a:p>
              <a:pPr algn="ctr">
                <a:lnSpc>
                  <a:spcPts val="9999"/>
                </a:lnSpc>
              </a:pPr>
              <a:r>
                <a:rPr lang="en-US" sz="66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Why?</a:t>
              </a:r>
            </a:p>
          </p:txBody>
        </p:sp>
      </p:grpSp>
      <p:pic>
        <p:nvPicPr>
          <p:cNvPr id="29" name="childish-prank-21177">
            <a:hlinkClick r:id="" action="ppaction://media"/>
            <a:extLst>
              <a:ext uri="{FF2B5EF4-FFF2-40B4-BE49-F238E27FC236}">
                <a16:creationId xmlns:a16="http://schemas.microsoft.com/office/drawing/2014/main" id="{E513D58E-F0FC-1F04-3E5A-027321AE6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115800" y="7284046"/>
            <a:ext cx="1948320" cy="194832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0657072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38311"/>
            <a:ext cx="18320657" cy="94486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7" y="-56804"/>
            <a:ext cx="18379997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94BA3DEA-6072-4F64-E4BE-DFF55BF36A40}"/>
              </a:ext>
            </a:extLst>
          </p:cNvPr>
          <p:cNvSpPr txBox="1"/>
          <p:nvPr/>
        </p:nvSpPr>
        <p:spPr>
          <a:xfrm>
            <a:off x="2514600" y="658096"/>
            <a:ext cx="12894129" cy="200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latin typeface="+mj-lt"/>
              </a:rPr>
              <a:t>Game: </a:t>
            </a:r>
            <a:r>
              <a:rPr lang="en-US" sz="8000" dirty="0">
                <a:solidFill>
                  <a:srgbClr val="C00000"/>
                </a:solidFill>
                <a:latin typeface="Berlin Sans FB Demi" panose="020E0802020502020306" pitchFamily="34" charset="0"/>
              </a:rPr>
              <a:t>MUSICAL CHAIRS!</a:t>
            </a:r>
            <a:endParaRPr lang="en-US" sz="8000" b="1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4" name="Picture 23" descr="A group of kids dancing&#10;&#10;Description automatically generated">
            <a:extLst>
              <a:ext uri="{FF2B5EF4-FFF2-40B4-BE49-F238E27FC236}">
                <a16:creationId xmlns:a16="http://schemas.microsoft.com/office/drawing/2014/main" id="{E198B9AC-C34C-D57F-5FC7-21D5EC1CDE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807250" y="3243621"/>
            <a:ext cx="6336369" cy="60295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childish-prank-21177">
            <a:hlinkClick r:id="" action="ppaction://media"/>
            <a:extLst>
              <a:ext uri="{FF2B5EF4-FFF2-40B4-BE49-F238E27FC236}">
                <a16:creationId xmlns:a16="http://schemas.microsoft.com/office/drawing/2014/main" id="{E513D58E-F0FC-1F04-3E5A-027321AE6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41649" y="7027060"/>
            <a:ext cx="1948320" cy="194832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5B00D4-A920-783F-723E-A45111894ECC}"/>
              </a:ext>
            </a:extLst>
          </p:cNvPr>
          <p:cNvGrpSpPr/>
          <p:nvPr/>
        </p:nvGrpSpPr>
        <p:grpSpPr>
          <a:xfrm>
            <a:off x="7916438" y="3374891"/>
            <a:ext cx="9982200" cy="3200400"/>
            <a:chOff x="7931187" y="4426610"/>
            <a:chExt cx="9982200" cy="3200400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C0D8BA20-CCA7-EDDF-A284-ACDE7662B0DF}"/>
                </a:ext>
              </a:extLst>
            </p:cNvPr>
            <p:cNvGrpSpPr/>
            <p:nvPr/>
          </p:nvGrpSpPr>
          <p:grpSpPr>
            <a:xfrm>
              <a:off x="7931187" y="4426610"/>
              <a:ext cx="9982200" cy="3200400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CB6BABB9-01CF-26BE-C14D-699B29F202C5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9A19B3AE-182E-893B-71F7-9E36199B74E8}"/>
                </a:ext>
              </a:extLst>
            </p:cNvPr>
            <p:cNvSpPr txBox="1"/>
            <p:nvPr/>
          </p:nvSpPr>
          <p:spPr>
            <a:xfrm>
              <a:off x="8312927" y="4812375"/>
              <a:ext cx="9248220" cy="24750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66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Do you like presents?</a:t>
              </a:r>
            </a:p>
            <a:p>
              <a:pPr algn="ctr">
                <a:lnSpc>
                  <a:spcPts val="9999"/>
                </a:lnSpc>
              </a:pPr>
              <a:r>
                <a:rPr lang="en-US" sz="66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Why?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019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38311"/>
            <a:ext cx="18320657" cy="94486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7" y="-56804"/>
            <a:ext cx="18379997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94BA3DEA-6072-4F64-E4BE-DFF55BF36A40}"/>
              </a:ext>
            </a:extLst>
          </p:cNvPr>
          <p:cNvSpPr txBox="1"/>
          <p:nvPr/>
        </p:nvSpPr>
        <p:spPr>
          <a:xfrm>
            <a:off x="2514600" y="658096"/>
            <a:ext cx="12894129" cy="200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latin typeface="+mj-lt"/>
              </a:rPr>
              <a:t>Game: </a:t>
            </a:r>
            <a:r>
              <a:rPr lang="en-US" sz="8000" dirty="0">
                <a:solidFill>
                  <a:srgbClr val="C00000"/>
                </a:solidFill>
                <a:latin typeface="Berlin Sans FB Demi" panose="020E0802020502020306" pitchFamily="34" charset="0"/>
              </a:rPr>
              <a:t>MUSICAL CHAIRS!</a:t>
            </a:r>
            <a:endParaRPr lang="en-US" sz="8000" b="1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4" name="Picture 23" descr="A group of kids dancing&#10;&#10;Description automatically generated">
            <a:extLst>
              <a:ext uri="{FF2B5EF4-FFF2-40B4-BE49-F238E27FC236}">
                <a16:creationId xmlns:a16="http://schemas.microsoft.com/office/drawing/2014/main" id="{E198B9AC-C34C-D57F-5FC7-21D5EC1CDE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807250" y="3243621"/>
            <a:ext cx="6336369" cy="60295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9" name="childish-prank-21177">
            <a:hlinkClick r:id="" action="ppaction://media"/>
            <a:extLst>
              <a:ext uri="{FF2B5EF4-FFF2-40B4-BE49-F238E27FC236}">
                <a16:creationId xmlns:a16="http://schemas.microsoft.com/office/drawing/2014/main" id="{E513D58E-F0FC-1F04-3E5A-027321AE6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41649" y="7027060"/>
            <a:ext cx="1948320" cy="194832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95B00D4-A920-783F-723E-A45111894ECC}"/>
              </a:ext>
            </a:extLst>
          </p:cNvPr>
          <p:cNvGrpSpPr/>
          <p:nvPr/>
        </p:nvGrpSpPr>
        <p:grpSpPr>
          <a:xfrm>
            <a:off x="7916438" y="3374891"/>
            <a:ext cx="9982200" cy="3200400"/>
            <a:chOff x="7931187" y="4426610"/>
            <a:chExt cx="9982200" cy="3200400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C0D8BA20-CCA7-EDDF-A284-ACDE7662B0DF}"/>
                </a:ext>
              </a:extLst>
            </p:cNvPr>
            <p:cNvGrpSpPr/>
            <p:nvPr/>
          </p:nvGrpSpPr>
          <p:grpSpPr>
            <a:xfrm>
              <a:off x="7931187" y="4426610"/>
              <a:ext cx="9982200" cy="3200400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CB6BABB9-01CF-26BE-C14D-699B29F202C5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9A19B3AE-182E-893B-71F7-9E36199B74E8}"/>
                </a:ext>
              </a:extLst>
            </p:cNvPr>
            <p:cNvSpPr txBox="1"/>
            <p:nvPr/>
          </p:nvSpPr>
          <p:spPr>
            <a:xfrm>
              <a:off x="8312927" y="4812375"/>
              <a:ext cx="9248220" cy="247503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54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Do you like birthday cake?</a:t>
              </a:r>
            </a:p>
            <a:p>
              <a:pPr algn="ctr">
                <a:lnSpc>
                  <a:spcPts val="9999"/>
                </a:lnSpc>
              </a:pPr>
              <a:r>
                <a:rPr lang="en-US" sz="54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Why?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75659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2657" y="838311"/>
            <a:ext cx="18320657" cy="94486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7" y="-56804"/>
            <a:ext cx="18379997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94BA3DEA-6072-4F64-E4BE-DFF55BF36A40}"/>
              </a:ext>
            </a:extLst>
          </p:cNvPr>
          <p:cNvSpPr txBox="1"/>
          <p:nvPr/>
        </p:nvSpPr>
        <p:spPr>
          <a:xfrm>
            <a:off x="2514600" y="658096"/>
            <a:ext cx="12894129" cy="200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u="sng" dirty="0">
                <a:latin typeface="+mj-lt"/>
              </a:rPr>
              <a:t>Game: </a:t>
            </a:r>
            <a:r>
              <a:rPr lang="en-US" sz="8000" dirty="0">
                <a:solidFill>
                  <a:srgbClr val="C00000"/>
                </a:solidFill>
                <a:latin typeface="Berlin Sans FB Demi" panose="020E0802020502020306" pitchFamily="34" charset="0"/>
              </a:rPr>
              <a:t>MUSICAL CHAIRS!</a:t>
            </a:r>
            <a:endParaRPr lang="en-US" sz="8000" b="1" dirty="0">
              <a:solidFill>
                <a:srgbClr val="C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4" name="Picture 23" descr="A group of kids dancing&#10;&#10;Description automatically generated">
            <a:extLst>
              <a:ext uri="{FF2B5EF4-FFF2-40B4-BE49-F238E27FC236}">
                <a16:creationId xmlns:a16="http://schemas.microsoft.com/office/drawing/2014/main" id="{E198B9AC-C34C-D57F-5FC7-21D5EC1CDEA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9"/>
          <a:stretch/>
        </p:blipFill>
        <p:spPr>
          <a:xfrm>
            <a:off x="793551" y="3253454"/>
            <a:ext cx="6336369" cy="602952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7B64C42-BAAD-E7C6-14BD-8910B6A2394F}"/>
              </a:ext>
            </a:extLst>
          </p:cNvPr>
          <p:cNvGrpSpPr/>
          <p:nvPr/>
        </p:nvGrpSpPr>
        <p:grpSpPr>
          <a:xfrm>
            <a:off x="7848600" y="3577438"/>
            <a:ext cx="9982200" cy="2170117"/>
            <a:chOff x="7931187" y="4125687"/>
            <a:chExt cx="9982200" cy="3200400"/>
          </a:xfrm>
        </p:grpSpPr>
        <p:grpSp>
          <p:nvGrpSpPr>
            <p:cNvPr id="25" name="Group 7">
              <a:extLst>
                <a:ext uri="{FF2B5EF4-FFF2-40B4-BE49-F238E27FC236}">
                  <a16:creationId xmlns:a16="http://schemas.microsoft.com/office/drawing/2014/main" id="{CDC109A2-8C26-6176-933F-33AA66A54BF6}"/>
                </a:ext>
              </a:extLst>
            </p:cNvPr>
            <p:cNvGrpSpPr/>
            <p:nvPr/>
          </p:nvGrpSpPr>
          <p:grpSpPr>
            <a:xfrm>
              <a:off x="7931187" y="4125687"/>
              <a:ext cx="9982200" cy="3200400"/>
              <a:chOff x="0" y="-179957"/>
              <a:chExt cx="6503752" cy="1913890"/>
            </a:xfrm>
            <a:solidFill>
              <a:srgbClr val="0070C0"/>
            </a:solidFill>
          </p:grpSpPr>
          <p:sp>
            <p:nvSpPr>
              <p:cNvPr id="26" name="Freeform 8">
                <a:extLst>
                  <a:ext uri="{FF2B5EF4-FFF2-40B4-BE49-F238E27FC236}">
                    <a16:creationId xmlns:a16="http://schemas.microsoft.com/office/drawing/2014/main" id="{F2C62DFD-E144-C735-47B6-6D7A18D283D7}"/>
                  </a:ext>
                </a:extLst>
              </p:cNvPr>
              <p:cNvSpPr/>
              <p:nvPr/>
            </p:nvSpPr>
            <p:spPr>
              <a:xfrm>
                <a:off x="0" y="-179957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E2A7083D-69AE-59EA-E44F-D1DD2891FA84}"/>
                </a:ext>
              </a:extLst>
            </p:cNvPr>
            <p:cNvSpPr txBox="1"/>
            <p:nvPr/>
          </p:nvSpPr>
          <p:spPr>
            <a:xfrm>
              <a:off x="8477252" y="4625158"/>
              <a:ext cx="9051860" cy="23616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6000" dirty="0">
                  <a:solidFill>
                    <a:schemeClr val="bg1"/>
                  </a:solidFill>
                  <a:latin typeface="Modern Love Grunge" panose="04070805081005020601" pitchFamily="82" charset="0"/>
                </a:rPr>
                <a:t>What do you like best?</a:t>
              </a:r>
            </a:p>
          </p:txBody>
        </p:sp>
      </p:grpSp>
      <p:pic>
        <p:nvPicPr>
          <p:cNvPr id="29" name="childish-prank-21177">
            <a:hlinkClick r:id="" action="ppaction://media"/>
            <a:extLst>
              <a:ext uri="{FF2B5EF4-FFF2-40B4-BE49-F238E27FC236}">
                <a16:creationId xmlns:a16="http://schemas.microsoft.com/office/drawing/2014/main" id="{E513D58E-F0FC-1F04-3E5A-027321AE6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582400" y="6505513"/>
            <a:ext cx="1948320" cy="194832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145397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2D39EC-F381-320A-26EF-95EA76D70468}"/>
              </a:ext>
            </a:extLst>
          </p:cNvPr>
          <p:cNvSpPr txBox="1"/>
          <p:nvPr/>
        </p:nvSpPr>
        <p:spPr>
          <a:xfrm>
            <a:off x="5591777" y="2697821"/>
            <a:ext cx="9049074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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will estimate yourself on                      this lesson.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3972786-F207-D251-3AB8-F668182B8E66}"/>
              </a:ext>
            </a:extLst>
          </p:cNvPr>
          <p:cNvGraphicFramePr>
            <a:graphicFrameLocks noGrp="1"/>
          </p:cNvGraphicFramePr>
          <p:nvPr/>
        </p:nvGraphicFramePr>
        <p:xfrm>
          <a:off x="5480644" y="5006774"/>
          <a:ext cx="9016691" cy="2813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0292">
                  <a:extLst>
                    <a:ext uri="{9D8B030D-6E8A-4147-A177-3AD203B41FA5}">
                      <a16:colId xmlns:a16="http://schemas.microsoft.com/office/drawing/2014/main" val="2683633206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3398472627"/>
                    </a:ext>
                  </a:extLst>
                </a:gridCol>
                <a:gridCol w="2628899">
                  <a:extLst>
                    <a:ext uri="{9D8B030D-6E8A-4147-A177-3AD203B41FA5}">
                      <a16:colId xmlns:a16="http://schemas.microsoft.com/office/drawing/2014/main" val="2549075755"/>
                    </a:ext>
                  </a:extLst>
                </a:gridCol>
              </a:tblGrid>
              <a:tr h="937811">
                <a:tc>
                  <a:txBody>
                    <a:bodyPr/>
                    <a:lstStyle/>
                    <a:p>
                      <a:r>
                        <a:rPr lang="en-US" sz="2100" dirty="0"/>
                        <a:t>Ẽ</a:t>
                      </a:r>
                    </a:p>
                  </a:txBody>
                  <a:tcPr marL="102870" marR="102870" marT="51435" marB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2870" marR="102870" marT="51435" marB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/>
                    </a:p>
                  </a:txBody>
                  <a:tcPr marL="102870" marR="102870" marT="51435" marB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317579"/>
                  </a:ext>
                </a:extLst>
              </a:tr>
              <a:tr h="937811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2870" marR="102870" marT="51435" marB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2870" marR="102870" marT="51435" marB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2870" marR="102870" marT="51435" marB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121265"/>
                  </a:ext>
                </a:extLst>
              </a:tr>
              <a:tr h="937811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2870" marR="102870" marT="51435" marB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2870" marR="102870" marT="51435" marB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2870" marR="102870" marT="51435" marB="51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221697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BE569DF-7A85-0675-8180-E817AE0DE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336" y="6019216"/>
            <a:ext cx="823907" cy="78854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1E3080-79D4-5C43-3531-D2402A566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314" y="6019216"/>
            <a:ext cx="813918" cy="788546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BA579E-EC29-B844-1700-BBCABF353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6238" y="6019216"/>
            <a:ext cx="893787" cy="772487"/>
          </a:xfrm>
          <a:prstGeom prst="rect">
            <a:avLst/>
          </a:prstGeom>
          <a:solidFill>
            <a:srgbClr val="FFFF00"/>
          </a:solidFill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970375B-C3FD-9343-60F7-C0A737BAD1A6}"/>
              </a:ext>
            </a:extLst>
          </p:cNvPr>
          <p:cNvGraphicFramePr>
            <a:graphicFrameLocks noGrp="1"/>
          </p:cNvGraphicFramePr>
          <p:nvPr/>
        </p:nvGraphicFramePr>
        <p:xfrm>
          <a:off x="5733949" y="5143500"/>
          <a:ext cx="9016691" cy="1924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9952">
                  <a:extLst>
                    <a:ext uri="{9D8B030D-6E8A-4147-A177-3AD203B41FA5}">
                      <a16:colId xmlns:a16="http://schemas.microsoft.com/office/drawing/2014/main" val="3457126542"/>
                    </a:ext>
                  </a:extLst>
                </a:gridCol>
                <a:gridCol w="3401175">
                  <a:extLst>
                    <a:ext uri="{9D8B030D-6E8A-4147-A177-3AD203B41FA5}">
                      <a16:colId xmlns:a16="http://schemas.microsoft.com/office/drawing/2014/main" val="1954926119"/>
                    </a:ext>
                  </a:extLst>
                </a:gridCol>
                <a:gridCol w="3005564">
                  <a:extLst>
                    <a:ext uri="{9D8B030D-6E8A-4147-A177-3AD203B41FA5}">
                      <a16:colId xmlns:a16="http://schemas.microsoft.com/office/drawing/2014/main" val="777083429"/>
                    </a:ext>
                  </a:extLst>
                </a:gridCol>
              </a:tblGrid>
              <a:tr h="742950">
                <a:tc>
                  <a:txBody>
                    <a:bodyPr/>
                    <a:lstStyle/>
                    <a:p>
                      <a:pPr algn="ctr"/>
                      <a:r>
                        <a:rPr lang="en-US" sz="4200" dirty="0">
                          <a:ln w="9525" cmpd="sng">
                            <a:solidFill>
                              <a:srgbClr val="FF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Excellent</a:t>
                      </a:r>
                    </a:p>
                  </a:txBody>
                  <a:tcPr marL="102870" marR="102870" marT="51435" marB="514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dirty="0">
                          <a:ln w="9525" cmpd="sng">
                            <a:solidFill>
                              <a:srgbClr val="FF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Good</a:t>
                      </a:r>
                      <a:r>
                        <a:rPr lang="en-US" sz="4200" baseline="0" dirty="0">
                          <a:ln w="9525" cmpd="sng">
                            <a:solidFill>
                              <a:srgbClr val="FF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200" dirty="0">
                        <a:ln w="9525" cmpd="sng">
                          <a:solidFill>
                            <a:srgbClr val="FF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51435" marB="514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200" dirty="0">
                          <a:ln w="9525" cmpd="sng">
                            <a:solidFill>
                              <a:srgbClr val="FF0000"/>
                            </a:solidFill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good</a:t>
                      </a:r>
                    </a:p>
                  </a:txBody>
                  <a:tcPr marL="102870" marR="102870" marT="51435" marB="514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476332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endParaRPr lang="en-US" sz="3200" dirty="0">
                        <a:ln w="9525" cmpd="sng">
                          <a:solidFill>
                            <a:srgbClr val="FF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51435" marB="514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n w="9525" cmpd="sng">
                          <a:solidFill>
                            <a:srgbClr val="FF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51435" marB="514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n w="9525" cmpd="sng">
                          <a:solidFill>
                            <a:srgbClr val="FF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51435" marB="514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178979"/>
                  </a:ext>
                </a:extLst>
              </a:tr>
              <a:tr h="582930">
                <a:tc>
                  <a:txBody>
                    <a:bodyPr/>
                    <a:lstStyle/>
                    <a:p>
                      <a:endParaRPr lang="en-US" sz="3200" dirty="0">
                        <a:ln w="9525" cmpd="sng">
                          <a:solidFill>
                            <a:srgbClr val="FF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51435" marB="514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n w="9525" cmpd="sng">
                          <a:solidFill>
                            <a:srgbClr val="FF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51435" marB="514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n w="9525" cmpd="sng">
                          <a:solidFill>
                            <a:srgbClr val="FF0000"/>
                          </a:solidFill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2870" marR="102870" marT="51435" marB="5143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6710597"/>
                  </a:ext>
                </a:extLst>
              </a:tr>
            </a:tbl>
          </a:graphicData>
        </a:graphic>
      </p:graphicFrame>
      <p:sp>
        <p:nvSpPr>
          <p:cNvPr id="11" name="5-Point Star 7">
            <a:extLst>
              <a:ext uri="{FF2B5EF4-FFF2-40B4-BE49-F238E27FC236}">
                <a16:creationId xmlns:a16="http://schemas.microsoft.com/office/drawing/2014/main" id="{9C566C0A-5710-0064-F61D-2D49D584916D}"/>
              </a:ext>
            </a:extLst>
          </p:cNvPr>
          <p:cNvSpPr/>
          <p:nvPr/>
        </p:nvSpPr>
        <p:spPr>
          <a:xfrm>
            <a:off x="6855077" y="7190350"/>
            <a:ext cx="455984" cy="433982"/>
          </a:xfrm>
          <a:prstGeom prst="star5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12" name="5-Point Star 7">
            <a:extLst>
              <a:ext uri="{FF2B5EF4-FFF2-40B4-BE49-F238E27FC236}">
                <a16:creationId xmlns:a16="http://schemas.microsoft.com/office/drawing/2014/main" id="{A09EDF54-142E-7EAE-36E3-36E64D9E503F}"/>
              </a:ext>
            </a:extLst>
          </p:cNvPr>
          <p:cNvSpPr/>
          <p:nvPr/>
        </p:nvSpPr>
        <p:spPr>
          <a:xfrm>
            <a:off x="6268343" y="7144931"/>
            <a:ext cx="455984" cy="433982"/>
          </a:xfrm>
          <a:prstGeom prst="star5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13" name="5-Point Star 7">
            <a:extLst>
              <a:ext uri="{FF2B5EF4-FFF2-40B4-BE49-F238E27FC236}">
                <a16:creationId xmlns:a16="http://schemas.microsoft.com/office/drawing/2014/main" id="{5272BAE5-FC15-7E27-48F7-9CBA3C9DE444}"/>
              </a:ext>
            </a:extLst>
          </p:cNvPr>
          <p:cNvSpPr/>
          <p:nvPr/>
        </p:nvSpPr>
        <p:spPr>
          <a:xfrm>
            <a:off x="7441811" y="7190348"/>
            <a:ext cx="455984" cy="433982"/>
          </a:xfrm>
          <a:prstGeom prst="star5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14" name="5-Point Star 7">
            <a:extLst>
              <a:ext uri="{FF2B5EF4-FFF2-40B4-BE49-F238E27FC236}">
                <a16:creationId xmlns:a16="http://schemas.microsoft.com/office/drawing/2014/main" id="{56869096-1D50-62CB-C1A4-741D6BD693E4}"/>
              </a:ext>
            </a:extLst>
          </p:cNvPr>
          <p:cNvSpPr/>
          <p:nvPr/>
        </p:nvSpPr>
        <p:spPr>
          <a:xfrm>
            <a:off x="12760738" y="7096189"/>
            <a:ext cx="455984" cy="433982"/>
          </a:xfrm>
          <a:prstGeom prst="star5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15" name="5-Point Star 7">
            <a:extLst>
              <a:ext uri="{FF2B5EF4-FFF2-40B4-BE49-F238E27FC236}">
                <a16:creationId xmlns:a16="http://schemas.microsoft.com/office/drawing/2014/main" id="{197FFB6A-4D12-F796-E085-156A6AB75BB0}"/>
              </a:ext>
            </a:extLst>
          </p:cNvPr>
          <p:cNvSpPr/>
          <p:nvPr/>
        </p:nvSpPr>
        <p:spPr>
          <a:xfrm>
            <a:off x="9796105" y="7132589"/>
            <a:ext cx="455984" cy="433982"/>
          </a:xfrm>
          <a:prstGeom prst="star5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  <p:sp>
        <p:nvSpPr>
          <p:cNvPr id="16" name="5-Point Star 7">
            <a:extLst>
              <a:ext uri="{FF2B5EF4-FFF2-40B4-BE49-F238E27FC236}">
                <a16:creationId xmlns:a16="http://schemas.microsoft.com/office/drawing/2014/main" id="{C1A5DB16-B080-ED97-761E-AEEB772138BA}"/>
              </a:ext>
            </a:extLst>
          </p:cNvPr>
          <p:cNvSpPr/>
          <p:nvPr/>
        </p:nvSpPr>
        <p:spPr>
          <a:xfrm>
            <a:off x="10523273" y="7178005"/>
            <a:ext cx="455984" cy="433982"/>
          </a:xfrm>
          <a:prstGeom prst="star5">
            <a:avLst/>
          </a:prstGeom>
          <a:solidFill>
            <a:srgbClr val="FFFF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25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dbye To YOU! - Super FUN and FAST Goodbye Song by ELF Learn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0"/>
            <a:ext cx="17297400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440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372" y="1626356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5AC7AB-151F-A1F5-2DD1-7BF537358D3A}"/>
              </a:ext>
            </a:extLst>
          </p:cNvPr>
          <p:cNvGrpSpPr/>
          <p:nvPr/>
        </p:nvGrpSpPr>
        <p:grpSpPr>
          <a:xfrm>
            <a:off x="-76200" y="123958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95C272F-12D1-C252-424F-BEA78D66D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325B9FF-558F-0145-E670-D8D7D7073AD7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E16FBCD-4681-B963-D6A1-D49DBE3BE61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E57851F2-4D0F-2A6C-6747-20568DED54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89D5F1B-77BA-0616-8978-C2660680409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BE4273F1-7FEB-BEEC-6BBE-6899287006D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Seven Days a Week - Days of the Week Song - The Singing Walrus">
            <a:hlinkClick r:id="" action="ppaction://media"/>
            <a:extLst>
              <a:ext uri="{FF2B5EF4-FFF2-40B4-BE49-F238E27FC236}">
                <a16:creationId xmlns:a16="http://schemas.microsoft.com/office/drawing/2014/main" id="{18969648-3B78-D242-F196-896E3CBADC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81000" y="1580738"/>
            <a:ext cx="16878300" cy="7527174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solidFill>
              <a:srgbClr val="FFC07A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000000"/>
                </a:solidFill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66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AA974A21-A737-6287-0D11-F19E4668808F}"/>
              </a:ext>
            </a:extLst>
          </p:cNvPr>
          <p:cNvSpPr/>
          <p:nvPr/>
        </p:nvSpPr>
        <p:spPr>
          <a:xfrm rot="967897">
            <a:off x="-1416545" y="7589398"/>
            <a:ext cx="5521968" cy="3750059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0731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066800" y="426930"/>
            <a:ext cx="84060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38985D-4A4C-FC84-5061-D3D2E04778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2358339"/>
            <a:ext cx="17754600" cy="7445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15250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6" y="520542"/>
            <a:ext cx="1366386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Listen, Point and Read.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6F76EF-7039-B408-815D-19CBA0CE3C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600" y="2684036"/>
            <a:ext cx="17635564" cy="7156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Track 103">
            <a:hlinkClick r:id="" action="ppaction://media"/>
            <a:extLst>
              <a:ext uri="{FF2B5EF4-FFF2-40B4-BE49-F238E27FC236}">
                <a16:creationId xmlns:a16="http://schemas.microsoft.com/office/drawing/2014/main" id="{3FAD1A07-A074-807F-87D4-C8937AF097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16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12438" y="200210"/>
            <a:ext cx="2332037" cy="23320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Freeform 12">
            <a:extLst>
              <a:ext uri="{FF2B5EF4-FFF2-40B4-BE49-F238E27FC236}">
                <a16:creationId xmlns:a16="http://schemas.microsoft.com/office/drawing/2014/main" id="{B1E9E83D-E05B-4726-D363-C85B7A225A98}"/>
              </a:ext>
            </a:extLst>
          </p:cNvPr>
          <p:cNvSpPr/>
          <p:nvPr/>
        </p:nvSpPr>
        <p:spPr>
          <a:xfrm>
            <a:off x="14804923" y="922878"/>
            <a:ext cx="1786998" cy="1503198"/>
          </a:xfrm>
          <a:custGeom>
            <a:avLst/>
            <a:gdLst/>
            <a:ahLst/>
            <a:cxnLst/>
            <a:rect l="l" t="t" r="r" b="b"/>
            <a:pathLst>
              <a:path w="3395046" h="3527321">
                <a:moveTo>
                  <a:pt x="0" y="0"/>
                </a:moveTo>
                <a:lnTo>
                  <a:pt x="3395046" y="0"/>
                </a:lnTo>
                <a:lnTo>
                  <a:pt x="3395046" y="3527320"/>
                </a:lnTo>
                <a:lnTo>
                  <a:pt x="0" y="35273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402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8482264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Answer.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3F6FD7-DB29-A15E-E71C-BD5320915889}"/>
              </a:ext>
            </a:extLst>
          </p:cNvPr>
          <p:cNvGrpSpPr/>
          <p:nvPr/>
        </p:nvGrpSpPr>
        <p:grpSpPr>
          <a:xfrm>
            <a:off x="9601201" y="1106150"/>
            <a:ext cx="3178218" cy="1457653"/>
            <a:chOff x="12496801" y="1039345"/>
            <a:chExt cx="3657600" cy="1769876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3B5DB118-04B1-9D09-F91C-9F6389BBE30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E00AFDB1-DBBB-790D-A6D3-7F002AE9AD94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334900F2-FCDD-8220-EB01-A84D8F69388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423003-CE32-619F-1445-C2C178B81D8E}"/>
              </a:ext>
            </a:extLst>
          </p:cNvPr>
          <p:cNvGrpSpPr/>
          <p:nvPr/>
        </p:nvGrpSpPr>
        <p:grpSpPr>
          <a:xfrm>
            <a:off x="359850" y="2799273"/>
            <a:ext cx="13325756" cy="1115034"/>
            <a:chOff x="500015" y="2051344"/>
            <a:chExt cx="5887485" cy="259903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7037B39-A358-0F11-4D78-08A996DDA7BE}"/>
                </a:ext>
              </a:extLst>
            </p:cNvPr>
            <p:cNvSpPr/>
            <p:nvPr/>
          </p:nvSpPr>
          <p:spPr>
            <a:xfrm>
              <a:off x="500015" y="2051344"/>
              <a:ext cx="5887485" cy="259903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29F4BA0-4C4C-024C-B46C-D725FA5D437B}"/>
                </a:ext>
              </a:extLst>
            </p:cNvPr>
            <p:cNvSpPr/>
            <p:nvPr/>
          </p:nvSpPr>
          <p:spPr>
            <a:xfrm>
              <a:off x="694267" y="2257620"/>
              <a:ext cx="5551240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1. </a:t>
              </a:r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What’s the first thing the boy does? </a:t>
              </a:r>
              <a:endPara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B29E61-2BBE-6FF2-553E-AC6BF715FD97}"/>
              </a:ext>
            </a:extLst>
          </p:cNvPr>
          <p:cNvGrpSpPr/>
          <p:nvPr/>
        </p:nvGrpSpPr>
        <p:grpSpPr>
          <a:xfrm>
            <a:off x="387037" y="4161343"/>
            <a:ext cx="13493722" cy="1115034"/>
            <a:chOff x="500015" y="2051344"/>
            <a:chExt cx="5866005" cy="259903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7F6819C-0439-892E-5F69-EA3AAA853409}"/>
                </a:ext>
              </a:extLst>
            </p:cNvPr>
            <p:cNvSpPr/>
            <p:nvPr/>
          </p:nvSpPr>
          <p:spPr>
            <a:xfrm>
              <a:off x="500015" y="2051344"/>
              <a:ext cx="5792986" cy="259903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D4ED8F-7482-8DCD-DBF8-668BD918A84D}"/>
                </a:ext>
              </a:extLst>
            </p:cNvPr>
            <p:cNvSpPr/>
            <p:nvPr/>
          </p:nvSpPr>
          <p:spPr>
            <a:xfrm>
              <a:off x="701517" y="2280891"/>
              <a:ext cx="5664503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2. What does the boy draw in the card</a:t>
              </a:r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? </a:t>
              </a:r>
              <a:endPara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8736DC-4ACA-C74C-D1A1-33B8733783F7}"/>
              </a:ext>
            </a:extLst>
          </p:cNvPr>
          <p:cNvGrpSpPr/>
          <p:nvPr/>
        </p:nvGrpSpPr>
        <p:grpSpPr>
          <a:xfrm>
            <a:off x="-2362201" y="5531031"/>
            <a:ext cx="16173901" cy="1115034"/>
            <a:chOff x="-709028" y="2051344"/>
            <a:chExt cx="7031135" cy="259903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D1E569A-0A99-1E1B-55EA-D8C8742851EF}"/>
                </a:ext>
              </a:extLst>
            </p:cNvPr>
            <p:cNvSpPr/>
            <p:nvPr/>
          </p:nvSpPr>
          <p:spPr>
            <a:xfrm>
              <a:off x="500015" y="2051344"/>
              <a:ext cx="5822092" cy="2599036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15C472A-0C01-0920-E4FE-773C90CDC340}"/>
                </a:ext>
              </a:extLst>
            </p:cNvPr>
            <p:cNvSpPr/>
            <p:nvPr/>
          </p:nvSpPr>
          <p:spPr>
            <a:xfrm>
              <a:off x="-709028" y="2231425"/>
              <a:ext cx="5726734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3. What does he write?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E324D68-30BE-B2EC-9353-05E49D9C2355}"/>
              </a:ext>
            </a:extLst>
          </p:cNvPr>
          <p:cNvGrpSpPr/>
          <p:nvPr/>
        </p:nvGrpSpPr>
        <p:grpSpPr>
          <a:xfrm>
            <a:off x="-566021" y="6970031"/>
            <a:ext cx="14377721" cy="1115034"/>
            <a:chOff x="71809" y="2051344"/>
            <a:chExt cx="6250298" cy="259903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85DCB86-BF2F-AB1D-0635-CD8F37251E4B}"/>
                </a:ext>
              </a:extLst>
            </p:cNvPr>
            <p:cNvSpPr/>
            <p:nvPr/>
          </p:nvSpPr>
          <p:spPr>
            <a:xfrm>
              <a:off x="500015" y="2051344"/>
              <a:ext cx="5822092" cy="2599036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2B5FB88-C1A0-0F0B-D79F-BAFF37DF8F30}"/>
                </a:ext>
              </a:extLst>
            </p:cNvPr>
            <p:cNvSpPr/>
            <p:nvPr/>
          </p:nvSpPr>
          <p:spPr>
            <a:xfrm>
              <a:off x="71809" y="2237695"/>
              <a:ext cx="5990258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4.</a:t>
              </a:r>
              <a:r>
                <a:rPr lang="en-US" sz="54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</a:t>
              </a:r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Who does the boy give the card to? 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DBE4FE-299D-D17D-E08E-B690199B1970}"/>
              </a:ext>
            </a:extLst>
          </p:cNvPr>
          <p:cNvGrpSpPr/>
          <p:nvPr/>
        </p:nvGrpSpPr>
        <p:grpSpPr>
          <a:xfrm>
            <a:off x="-200762" y="8419667"/>
            <a:ext cx="14012462" cy="1115034"/>
            <a:chOff x="224158" y="2132159"/>
            <a:chExt cx="6428138" cy="259903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1D619505-D312-80A1-2985-09CC830680B4}"/>
                </a:ext>
              </a:extLst>
            </p:cNvPr>
            <p:cNvSpPr/>
            <p:nvPr/>
          </p:nvSpPr>
          <p:spPr>
            <a:xfrm>
              <a:off x="500015" y="2132159"/>
              <a:ext cx="6152281" cy="2599036"/>
            </a:xfrm>
            <a:prstGeom prst="round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19B0C0-B169-00CC-A618-974221807EA1}"/>
                </a:ext>
              </a:extLst>
            </p:cNvPr>
            <p:cNvSpPr/>
            <p:nvPr/>
          </p:nvSpPr>
          <p:spPr>
            <a:xfrm>
              <a:off x="224158" y="2411695"/>
              <a:ext cx="5182229" cy="21521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5. Does his friend like the card?</a:t>
              </a:r>
            </a:p>
          </p:txBody>
        </p:sp>
      </p:grpSp>
      <p:pic>
        <p:nvPicPr>
          <p:cNvPr id="38" name="Picture 37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6BE6DBD4-8AA6-0C34-0AF7-4BA0F89608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48727" y="4329912"/>
            <a:ext cx="4074291" cy="2892539"/>
          </a:xfrm>
          <a:prstGeom prst="rect">
            <a:avLst/>
          </a:prstGeom>
        </p:spPr>
      </p:pic>
      <p:pic>
        <p:nvPicPr>
          <p:cNvPr id="19" name="Track 103">
            <a:hlinkClick r:id="" action="ppaction://media"/>
            <a:extLst>
              <a:ext uri="{FF2B5EF4-FFF2-40B4-BE49-F238E27FC236}">
                <a16:creationId xmlns:a16="http://schemas.microsoft.com/office/drawing/2014/main" id="{64A66283-50E0-E910-5B98-61FAB6C57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16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205935" y="979006"/>
            <a:ext cx="1685584" cy="168558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520425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26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5434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3F6FD7-DB29-A15E-E71C-BD5320915889}"/>
              </a:ext>
            </a:extLst>
          </p:cNvPr>
          <p:cNvGrpSpPr/>
          <p:nvPr/>
        </p:nvGrpSpPr>
        <p:grpSpPr>
          <a:xfrm>
            <a:off x="6929726" y="1106150"/>
            <a:ext cx="3178218" cy="1457653"/>
            <a:chOff x="12496801" y="1039345"/>
            <a:chExt cx="3657600" cy="1769876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3B5DB118-04B1-9D09-F91C-9F6389BBE30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E00AFDB1-DBBB-790D-A6D3-7F002AE9AD94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334900F2-FCDD-8220-EB01-A84D8F69388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7F0555D-DB63-7925-742E-FBABE623FDB1}"/>
              </a:ext>
            </a:extLst>
          </p:cNvPr>
          <p:cNvSpPr/>
          <p:nvPr/>
        </p:nvSpPr>
        <p:spPr>
          <a:xfrm>
            <a:off x="762000" y="6973753"/>
            <a:ext cx="102348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43000" indent="-1143000" algn="ctr">
              <a:buFont typeface="Wingdings" panose="05000000000000000000" pitchFamily="2" charset="2"/>
              <a:buChar char="Ø"/>
            </a:pPr>
            <a:r>
              <a:rPr lang="en-US" sz="800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Cut a square of card.</a:t>
            </a:r>
            <a:endParaRPr lang="en-US" sz="8000" cap="none" spc="0" dirty="0">
              <a:ln w="0"/>
              <a:solidFill>
                <a:srgbClr val="C00000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BA99DA4-56E3-E212-FB39-6A7B70962D3B}"/>
              </a:ext>
            </a:extLst>
          </p:cNvPr>
          <p:cNvGrpSpPr/>
          <p:nvPr/>
        </p:nvGrpSpPr>
        <p:grpSpPr>
          <a:xfrm>
            <a:off x="1055796" y="3352037"/>
            <a:ext cx="10039730" cy="2772914"/>
            <a:chOff x="219112" y="2051344"/>
            <a:chExt cx="6168388" cy="328957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400989B5-E69A-C69C-CAF7-9350087511D9}"/>
                </a:ext>
              </a:extLst>
            </p:cNvPr>
            <p:cNvSpPr/>
            <p:nvPr/>
          </p:nvSpPr>
          <p:spPr>
            <a:xfrm>
              <a:off x="219112" y="2051344"/>
              <a:ext cx="6168388" cy="3289576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E57D7-4B02-5F3D-34C7-C9898DCF05E3}"/>
                </a:ext>
              </a:extLst>
            </p:cNvPr>
            <p:cNvSpPr/>
            <p:nvPr/>
          </p:nvSpPr>
          <p:spPr>
            <a:xfrm>
              <a:off x="312747" y="2257620"/>
              <a:ext cx="5932761" cy="27384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1. </a:t>
              </a:r>
              <a:r>
                <a:rPr lang="en-US" sz="7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What’s the first thing the boy does? </a:t>
              </a:r>
              <a:endPara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6FC56F8-D27C-1F55-B4D7-E4DF7743394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906" t="10392" r="73094" b="44888"/>
          <a:stretch/>
        </p:blipFill>
        <p:spPr>
          <a:xfrm>
            <a:off x="12083108" y="1296544"/>
            <a:ext cx="5661298" cy="8199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57A7FB2-7B9A-2C20-91E3-818C7BBB4B81}"/>
                  </a:ext>
                </a:extLst>
              </p14:cNvPr>
              <p14:cNvContentPartPr/>
              <p14:nvPr/>
            </p14:nvContentPartPr>
            <p14:xfrm>
              <a:off x="13185221" y="1800163"/>
              <a:ext cx="3492720" cy="353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57A7FB2-7B9A-2C20-91E3-818C7BBB4B8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095581" y="1620163"/>
                <a:ext cx="3672360" cy="71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2195E8B-807C-2D5D-7AD4-60287A1D4A42}"/>
                  </a:ext>
                </a:extLst>
              </p14:cNvPr>
              <p14:cNvContentPartPr/>
              <p14:nvPr/>
            </p14:nvContentPartPr>
            <p14:xfrm>
              <a:off x="12634421" y="2702323"/>
              <a:ext cx="985320" cy="139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2195E8B-807C-2D5D-7AD4-60287A1D4A4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544421" y="2522683"/>
                <a:ext cx="1164960" cy="49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0861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5434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3F6FD7-DB29-A15E-E71C-BD5320915889}"/>
              </a:ext>
            </a:extLst>
          </p:cNvPr>
          <p:cNvGrpSpPr/>
          <p:nvPr/>
        </p:nvGrpSpPr>
        <p:grpSpPr>
          <a:xfrm>
            <a:off x="6929726" y="1106150"/>
            <a:ext cx="3178218" cy="1457653"/>
            <a:chOff x="12496801" y="1039345"/>
            <a:chExt cx="3657600" cy="1769876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3B5DB118-04B1-9D09-F91C-9F6389BBE30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E00AFDB1-DBBB-790D-A6D3-7F002AE9AD94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334900F2-FCDD-8220-EB01-A84D8F69388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7F0555D-DB63-7925-742E-FBABE623FDB1}"/>
              </a:ext>
            </a:extLst>
          </p:cNvPr>
          <p:cNvSpPr/>
          <p:nvPr/>
        </p:nvSpPr>
        <p:spPr>
          <a:xfrm>
            <a:off x="525414" y="6711608"/>
            <a:ext cx="958253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43000" indent="-1143000" algn="ctr">
              <a:buFont typeface="Wingdings" panose="05000000000000000000" pitchFamily="2" charset="2"/>
              <a:buChar char="Ø"/>
            </a:pPr>
            <a:r>
              <a:rPr lang="en-US" sz="8000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He draws </a:t>
            </a:r>
            <a:r>
              <a:rPr lang="en-US" sz="8000" b="1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a picture</a:t>
            </a:r>
            <a:r>
              <a:rPr lang="en-US" sz="8000" b="1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.</a:t>
            </a:r>
            <a:endParaRPr lang="en-US" sz="8000" b="1" cap="none" spc="0" dirty="0">
              <a:ln w="0"/>
              <a:solidFill>
                <a:srgbClr val="0070C0"/>
              </a:solidFill>
              <a:latin typeface="Abadi Extra Light" panose="020B0204020104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71E431-1D66-AED1-CDF2-66688B78390D}"/>
              </a:ext>
            </a:extLst>
          </p:cNvPr>
          <p:cNvGrpSpPr/>
          <p:nvPr/>
        </p:nvGrpSpPr>
        <p:grpSpPr>
          <a:xfrm>
            <a:off x="685800" y="3282378"/>
            <a:ext cx="9582531" cy="2500718"/>
            <a:chOff x="627125" y="977862"/>
            <a:chExt cx="5792986" cy="329468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F4C3057-AD56-EC84-0C6B-0E23929636C8}"/>
                </a:ext>
              </a:extLst>
            </p:cNvPr>
            <p:cNvSpPr/>
            <p:nvPr/>
          </p:nvSpPr>
          <p:spPr>
            <a:xfrm>
              <a:off x="627125" y="977862"/>
              <a:ext cx="5792986" cy="3294683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DB504C7-88F5-ECE0-811A-6DE83D2CF139}"/>
                </a:ext>
              </a:extLst>
            </p:cNvPr>
            <p:cNvSpPr/>
            <p:nvPr/>
          </p:nvSpPr>
          <p:spPr>
            <a:xfrm>
              <a:off x="680848" y="1167642"/>
              <a:ext cx="5664503" cy="263414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2. What does the boy </a:t>
              </a:r>
            </a:p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draw in the card</a:t>
              </a:r>
              <a:r>
                <a:rPr lang="en-US" sz="720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? </a:t>
              </a:r>
              <a:endPara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4FA1A0C-5B10-D62B-38BE-928761724F6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7423" t="10392" r="1542" b="44888"/>
          <a:stretch/>
        </p:blipFill>
        <p:spPr>
          <a:xfrm>
            <a:off x="11073077" y="1626250"/>
            <a:ext cx="6902729" cy="8053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57A7FB2-7B9A-2C20-91E3-818C7BBB4B81}"/>
                  </a:ext>
                </a:extLst>
              </p14:cNvPr>
              <p14:cNvContentPartPr/>
              <p14:nvPr/>
            </p14:nvContentPartPr>
            <p14:xfrm>
              <a:off x="11506200" y="2933701"/>
              <a:ext cx="1746370" cy="104468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57A7FB2-7B9A-2C20-91E3-818C7BBB4B8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416218" y="2754203"/>
                <a:ext cx="1925974" cy="4631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32195E8B-807C-2D5D-7AD4-60287A1D4A42}"/>
                  </a:ext>
                </a:extLst>
              </p14:cNvPr>
              <p14:cNvContentPartPr/>
              <p14:nvPr/>
            </p14:nvContentPartPr>
            <p14:xfrm>
              <a:off x="15772196" y="2224048"/>
              <a:ext cx="985320" cy="139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32195E8B-807C-2D5D-7AD4-60287A1D4A4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682196" y="2044048"/>
                <a:ext cx="1164960" cy="49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83963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BC7FA3A2-54EC-ABD6-D2ED-DE2ABEE0E350}"/>
              </a:ext>
            </a:extLst>
          </p:cNvPr>
          <p:cNvSpPr txBox="1"/>
          <p:nvPr/>
        </p:nvSpPr>
        <p:spPr>
          <a:xfrm>
            <a:off x="1118937" y="520542"/>
            <a:ext cx="5434263" cy="2011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check!</a:t>
            </a:r>
          </a:p>
        </p:txBody>
      </p:sp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24E3326D-A2BD-1839-1524-EA82C9E58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73128" y="1258684"/>
            <a:ext cx="1397084" cy="1397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3F6FD7-DB29-A15E-E71C-BD5320915889}"/>
              </a:ext>
            </a:extLst>
          </p:cNvPr>
          <p:cNvGrpSpPr/>
          <p:nvPr/>
        </p:nvGrpSpPr>
        <p:grpSpPr>
          <a:xfrm>
            <a:off x="6929726" y="1106150"/>
            <a:ext cx="3178218" cy="1457653"/>
            <a:chOff x="12496801" y="1039345"/>
            <a:chExt cx="3657600" cy="1769876"/>
          </a:xfrm>
        </p:grpSpPr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3B5DB118-04B1-9D09-F91C-9F6389BBE307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7" name="Freeform 8">
                <a:extLst>
                  <a:ext uri="{FF2B5EF4-FFF2-40B4-BE49-F238E27FC236}">
                    <a16:creationId xmlns:a16="http://schemas.microsoft.com/office/drawing/2014/main" id="{E00AFDB1-DBBB-790D-A6D3-7F002AE9AD94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334900F2-FCDD-8220-EB01-A84D8F693889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97F0555D-DB63-7925-742E-FBABE623FDB1}"/>
              </a:ext>
            </a:extLst>
          </p:cNvPr>
          <p:cNvSpPr/>
          <p:nvPr/>
        </p:nvSpPr>
        <p:spPr>
          <a:xfrm>
            <a:off x="761300" y="5395198"/>
            <a:ext cx="910279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143000" indent="-1143000">
              <a:buFont typeface="Wingdings" panose="05000000000000000000" pitchFamily="2" charset="2"/>
              <a:buChar char="Ø"/>
            </a:pPr>
            <a:r>
              <a:rPr lang="en-US" sz="600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Dear Nam, </a:t>
            </a:r>
          </a:p>
          <a:p>
            <a:r>
              <a:rPr lang="en-US" sz="600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     Thank you for the party</a:t>
            </a:r>
          </a:p>
          <a:p>
            <a:r>
              <a:rPr lang="en-US" sz="600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      and the cake</a:t>
            </a:r>
            <a:r>
              <a:rPr lang="en-US" sz="600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.</a:t>
            </a:r>
          </a:p>
          <a:p>
            <a:pPr marL="857250" indent="-857250">
              <a:buFont typeface="Wingdings" panose="05000000000000000000" pitchFamily="2" charset="2"/>
              <a:buChar char="Ø"/>
            </a:pPr>
            <a:r>
              <a:rPr lang="en-US" sz="600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 </a:t>
            </a:r>
            <a:r>
              <a:rPr lang="en-US" sz="6000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His </a:t>
            </a:r>
            <a:r>
              <a:rPr lang="en-US" sz="6000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name</a:t>
            </a:r>
            <a:r>
              <a:rPr lang="en-US" sz="6000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, Quang.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FA47E7-71E9-C034-13FB-943ABABC02B3}"/>
              </a:ext>
            </a:extLst>
          </p:cNvPr>
          <p:cNvGrpSpPr/>
          <p:nvPr/>
        </p:nvGrpSpPr>
        <p:grpSpPr>
          <a:xfrm>
            <a:off x="761300" y="3422859"/>
            <a:ext cx="7757534" cy="1423787"/>
            <a:chOff x="-40259" y="-2507060"/>
            <a:chExt cx="5087343" cy="331870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2003D92-186B-A095-2E8E-58DDBD89CECE}"/>
                </a:ext>
              </a:extLst>
            </p:cNvPr>
            <p:cNvSpPr/>
            <p:nvPr/>
          </p:nvSpPr>
          <p:spPr>
            <a:xfrm>
              <a:off x="-24223" y="-2507060"/>
              <a:ext cx="5055272" cy="3318709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5A4DB6C-B421-23DD-C329-91C16BF2DF2E}"/>
                </a:ext>
              </a:extLst>
            </p:cNvPr>
            <p:cNvSpPr/>
            <p:nvPr/>
          </p:nvSpPr>
          <p:spPr>
            <a:xfrm>
              <a:off x="-40259" y="-2204336"/>
              <a:ext cx="5087343" cy="236741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3. What does he write? 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FE0D769-F8B7-8EA3-7C77-33D3D58EC44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585" t="55273" r="25863" b="2137"/>
          <a:stretch/>
        </p:blipFill>
        <p:spPr>
          <a:xfrm>
            <a:off x="9748625" y="3072441"/>
            <a:ext cx="7873239" cy="6374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57A7FB2-7B9A-2C20-91E3-818C7BBB4B81}"/>
                  </a:ext>
                </a:extLst>
              </p14:cNvPr>
              <p14:cNvContentPartPr/>
              <p14:nvPr/>
            </p14:nvContentPartPr>
            <p14:xfrm>
              <a:off x="13792200" y="3552732"/>
              <a:ext cx="3352800" cy="200565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57A7FB2-7B9A-2C20-91E3-818C7BBB4B8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702566" y="3373014"/>
                <a:ext cx="3532427" cy="5596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C9C4A44-C64F-68FF-3245-7F09544516A6}"/>
                  </a:ext>
                </a:extLst>
              </p14:cNvPr>
              <p14:cNvContentPartPr/>
              <p14:nvPr/>
            </p14:nvContentPartPr>
            <p14:xfrm>
              <a:off x="10107944" y="4095971"/>
              <a:ext cx="6351256" cy="379933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C9C4A44-C64F-68FF-3245-7F09544516A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17942" y="3916078"/>
                <a:ext cx="6530900" cy="739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6A8E5F4-80D3-B16C-5819-0AC03E21D922}"/>
                  </a:ext>
                </a:extLst>
              </p14:cNvPr>
              <p14:cNvContentPartPr/>
              <p14:nvPr/>
            </p14:nvContentPartPr>
            <p14:xfrm flipV="1">
              <a:off x="13106400" y="4846647"/>
              <a:ext cx="1115612" cy="66736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6A8E5F4-80D3-B16C-5819-0AC03E21D92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 flipV="1">
                <a:off x="13016431" y="4667249"/>
                <a:ext cx="1295190" cy="4251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00865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3308</TotalTime>
  <Words>692</Words>
  <Application>Microsoft Office PowerPoint</Application>
  <PresentationFormat>Custom</PresentationFormat>
  <Paragraphs>128</Paragraphs>
  <Slides>20</Slides>
  <Notes>18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Calibri</vt:lpstr>
      <vt:lpstr>Montserrat</vt:lpstr>
      <vt:lpstr>Arial</vt:lpstr>
      <vt:lpstr>Abadi Extra Light</vt:lpstr>
      <vt:lpstr>Times New Roman</vt:lpstr>
      <vt:lpstr>MyriadPro-Light</vt:lpstr>
      <vt:lpstr>Wingdings</vt:lpstr>
      <vt:lpstr>Modern Love Grunge</vt:lpstr>
      <vt:lpstr>Jumble</vt:lpstr>
      <vt:lpstr>Nunito Sans Regular</vt:lpstr>
      <vt:lpstr>Tenor Sans</vt:lpstr>
      <vt:lpstr>KG Primary Penmanship Bold</vt:lpstr>
      <vt:lpstr>Berlin Sans FB Demi</vt:lpstr>
      <vt:lpstr>Office Theme</vt:lpstr>
      <vt:lpstr>Phòng GDĐT huyện Hóc Môn Trường TH Tam Đông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Thu Huong</cp:lastModifiedBy>
  <cp:revision>48</cp:revision>
  <dcterms:created xsi:type="dcterms:W3CDTF">2006-08-16T00:00:00Z</dcterms:created>
  <dcterms:modified xsi:type="dcterms:W3CDTF">2024-03-13T02:09:58Z</dcterms:modified>
  <dc:identifier>DAFV1pFi9-g</dc:identifier>
</cp:coreProperties>
</file>