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 id="2147483855" r:id="rId2"/>
    <p:sldMasterId id="2147483867" r:id="rId3"/>
    <p:sldMasterId id="2147483943" r:id="rId4"/>
    <p:sldMasterId id="2147483958" r:id="rId5"/>
  </p:sldMasterIdLst>
  <p:notesMasterIdLst>
    <p:notesMasterId r:id="rId34"/>
  </p:notesMasterIdLst>
  <p:sldIdLst>
    <p:sldId id="648" r:id="rId6"/>
    <p:sldId id="259" r:id="rId7"/>
    <p:sldId id="331" r:id="rId8"/>
    <p:sldId id="402" r:id="rId9"/>
    <p:sldId id="403" r:id="rId10"/>
    <p:sldId id="333" r:id="rId11"/>
    <p:sldId id="281" r:id="rId12"/>
    <p:sldId id="334" r:id="rId13"/>
    <p:sldId id="629" r:id="rId14"/>
    <p:sldId id="631" r:id="rId15"/>
    <p:sldId id="633" r:id="rId16"/>
    <p:sldId id="647" r:id="rId17"/>
    <p:sldId id="335" r:id="rId18"/>
    <p:sldId id="336" r:id="rId19"/>
    <p:sldId id="337" r:id="rId20"/>
    <p:sldId id="649" r:id="rId21"/>
    <p:sldId id="290" r:id="rId22"/>
    <p:sldId id="650" r:id="rId23"/>
    <p:sldId id="339" r:id="rId24"/>
    <p:sldId id="340" r:id="rId25"/>
    <p:sldId id="341" r:id="rId26"/>
    <p:sldId id="342" r:id="rId27"/>
    <p:sldId id="343" r:id="rId28"/>
    <p:sldId id="357" r:id="rId29"/>
    <p:sldId id="394" r:id="rId30"/>
    <p:sldId id="651" r:id="rId31"/>
    <p:sldId id="358"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8235"/>
    <a:srgbClr val="FFE28F"/>
    <a:srgbClr val="FFF2CC"/>
    <a:srgbClr val="ED7A2B"/>
    <a:srgbClr val="649B3F"/>
    <a:srgbClr val="60943C"/>
    <a:srgbClr val="FFFFFF"/>
    <a:srgbClr val="327EC4"/>
    <a:srgbClr val="2A6BA6"/>
    <a:srgbClr val="F08D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4" autoAdjust="0"/>
    <p:restoredTop sz="92811" autoAdjust="0"/>
  </p:normalViewPr>
  <p:slideViewPr>
    <p:cSldViewPr snapToGrid="0">
      <p:cViewPr varScale="1">
        <p:scale>
          <a:sx n="79" d="100"/>
          <a:sy n="79" d="100"/>
        </p:scale>
        <p:origin x="84" y="558"/>
      </p:cViewPr>
      <p:guideLst/>
    </p:cSldViewPr>
  </p:slideViewPr>
  <p:outlineViewPr>
    <p:cViewPr>
      <p:scale>
        <a:sx n="33" d="100"/>
        <a:sy n="33" d="100"/>
      </p:scale>
      <p:origin x="0" y="-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267BD6-7AB8-4E54-B0B8-C735FC5F0D71}" type="doc">
      <dgm:prSet loTypeId="urn:microsoft.com/office/officeart/2005/8/layout/arrow2" loCatId="process" qsTypeId="urn:microsoft.com/office/officeart/2005/8/quickstyle/simple1" qsCatId="simple" csTypeId="urn:microsoft.com/office/officeart/2005/8/colors/accent1_2" csCatId="accent1" phldr="1"/>
      <dgm:spPr/>
    </dgm:pt>
    <dgm:pt modelId="{AAB42512-550A-4DA9-89D6-E4FD40C734D0}">
      <dgm:prSet phldrT="[Text]" custT="1"/>
      <dgm:spPr/>
      <dgm:t>
        <a:bodyPr/>
        <a:lstStyle/>
        <a:p>
          <a:r>
            <a:rPr lang="en-US" sz="2000" dirty="0" err="1">
              <a:effectLst/>
              <a:latin typeface="Times New Roman" panose="02020603050405020304" pitchFamily="18" charset="0"/>
              <a:ea typeface="Times New Roman" panose="02020603050405020304" pitchFamily="18" charset="0"/>
            </a:rPr>
            <a:t>Đảm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bảo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cơ</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bản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cầu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về</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vệ</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môi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trường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kiểm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soát</a:t>
          </a:r>
          <a:r>
            <a:rPr lang="en-US" sz="2000" dirty="0">
              <a:effectLst/>
              <a:latin typeface="Times New Roman" panose="02020603050405020304" pitchFamily="18" charset="0"/>
              <a:ea typeface="Times New Roman" panose="02020603050405020304" pitchFamily="18" charset="0"/>
            </a:rPr>
            <a:t> ô </a:t>
          </a:r>
          <a:r>
            <a:rPr lang="en-US" sz="2000" dirty="0" err="1">
              <a:effectLst/>
              <a:latin typeface="Times New Roman" panose="02020603050405020304" pitchFamily="18" charset="0"/>
              <a:ea typeface="Times New Roman" panose="02020603050405020304" pitchFamily="18" charset="0"/>
            </a:rPr>
            <a:t>nhiễm</a:t>
          </a:r>
          <a:endParaRPr lang="en-US" sz="2000" dirty="0"/>
        </a:p>
      </dgm:t>
    </dgm:pt>
    <dgm:pt modelId="{D4A03504-DCDA-4C16-B2FF-2FBC8B52BD6A}" type="parTrans" cxnId="{CCE5943E-4395-464B-9E05-49197FB608AC}">
      <dgm:prSet/>
      <dgm:spPr/>
      <dgm:t>
        <a:bodyPr/>
        <a:lstStyle/>
        <a:p>
          <a:endParaRPr lang="en-US"/>
        </a:p>
      </dgm:t>
    </dgm:pt>
    <dgm:pt modelId="{7121CBD3-A792-43E7-8CC3-363F53166F1D}" type="sibTrans" cxnId="{CCE5943E-4395-464B-9E05-49197FB608AC}">
      <dgm:prSet/>
      <dgm:spPr/>
      <dgm:t>
        <a:bodyPr/>
        <a:lstStyle/>
        <a:p>
          <a:endParaRPr lang="en-US"/>
        </a:p>
      </dgm:t>
    </dgm:pt>
    <dgm:pt modelId="{E22789BE-5E5A-45D9-9534-6EBB7FFB0B59}">
      <dgm:prSet phldrT="[Text]" custT="1"/>
      <dgm:spPr/>
      <dgm:t>
        <a:bodyPr/>
        <a:lstStyle/>
        <a:p>
          <a:pPr>
            <a:spcBef>
              <a:spcPct val="0"/>
            </a:spcBef>
          </a:pPr>
          <a:r>
            <a:rPr lang="en-US" sz="2000" dirty="0">
              <a:effectLst/>
              <a:latin typeface="Times New Roman" panose="02020603050405020304" pitchFamily="18" charset="0"/>
              <a:ea typeface="Times New Roman" panose="02020603050405020304" pitchFamily="18" charset="0"/>
            </a:rPr>
            <a:t>Duy </a:t>
          </a:r>
          <a:r>
            <a:rPr lang="en-US" sz="2000" dirty="0" err="1">
              <a:effectLst/>
              <a:latin typeface="Times New Roman" panose="02020603050405020304" pitchFamily="18" charset="0"/>
              <a:ea typeface="Times New Roman" panose="02020603050405020304" pitchFamily="18" charset="0"/>
            </a:rPr>
            <a:t>trì</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tiếp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tục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tăng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cường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pháp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kiểm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soát</a:t>
          </a:r>
          <a:r>
            <a:rPr lang="en-US" sz="2000" dirty="0">
              <a:effectLst/>
              <a:latin typeface="Times New Roman" panose="02020603050405020304" pitchFamily="18" charset="0"/>
              <a:ea typeface="Times New Roman" panose="02020603050405020304" pitchFamily="18" charset="0"/>
            </a:rPr>
            <a:t> ô </a:t>
          </a:r>
          <a:r>
            <a:rPr lang="en-US" sz="2000" dirty="0" err="1">
              <a:effectLst/>
              <a:latin typeface="Times New Roman" panose="02020603050405020304" pitchFamily="18" charset="0"/>
              <a:ea typeface="Times New Roman" panose="02020603050405020304" pitchFamily="18" charset="0"/>
            </a:rPr>
            <a:t>nhiễm</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môi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trường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đồng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thời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trung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khai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các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pháp</a:t>
          </a:r>
          <a:r>
            <a:rPr lang="en-US" sz="2000" dirty="0">
              <a:effectLst/>
              <a:latin typeface="Times New Roman" panose="02020603050405020304" pitchFamily="18" charset="0"/>
              <a:ea typeface="Times New Roman" panose="02020603050405020304" pitchFamily="18" charset="0"/>
            </a:rPr>
            <a:t> </a:t>
          </a:r>
        </a:p>
        <a:p>
          <a:pPr>
            <a:spcBef>
              <a:spcPct val="0"/>
            </a:spcBef>
          </a:pPr>
          <a:r>
            <a:rPr lang="en-US" sz="2000" dirty="0">
              <a:effectLst/>
              <a:latin typeface="Times New Roman" panose="02020603050405020304" pitchFamily="18" charset="0"/>
              <a:ea typeface="Times New Roman" panose="02020603050405020304" pitchFamily="18" charset="0"/>
            </a:rPr>
            <a:t>- </a:t>
          </a:r>
          <a:r>
            <a:rPr lang="en-US" sz="2000" b="0" dirty="0" err="1">
              <a:effectLst/>
              <a:latin typeface="Times New Roman" panose="02020603050405020304" pitchFamily="18" charset="0"/>
              <a:ea typeface="Times New Roman" panose="02020603050405020304" pitchFamily="18" charset="0"/>
            </a:rPr>
            <a:t>Tăng</a:t>
          </a:r>
          <a:r>
            <a:rPr lang="en-US" sz="2000" b="0" dirty="0">
              <a:effectLst/>
              <a:latin typeface="Times New Roman" panose="02020603050405020304" pitchFamily="18" charset="0"/>
              <a:ea typeface="Times New Roman" panose="02020603050405020304" pitchFamily="18" charset="0"/>
            </a:rPr>
            <a:t> </a:t>
          </a:r>
          <a:r>
            <a:rPr lang="en-US" sz="2000" b="0" dirty="0" err="1">
              <a:effectLst/>
              <a:latin typeface="Times New Roman" panose="02020603050405020304" pitchFamily="18" charset="0"/>
              <a:ea typeface="Times New Roman" panose="02020603050405020304" pitchFamily="18" charset="0"/>
            </a:rPr>
            <a:t>cường</a:t>
          </a:r>
          <a:r>
            <a:rPr lang="en-US" sz="2000" b="0" dirty="0">
              <a:effectLst/>
              <a:latin typeface="Times New Roman" panose="02020603050405020304" pitchFamily="18" charset="0"/>
              <a:ea typeface="Times New Roman" panose="02020603050405020304" pitchFamily="18" charset="0"/>
            </a:rPr>
            <a:t> </a:t>
          </a:r>
          <a:r>
            <a:rPr lang="en-US" sz="2000" b="0" dirty="0" err="1">
              <a:effectLst/>
              <a:latin typeface="Times New Roman" panose="02020603050405020304" pitchFamily="18" charset="0"/>
              <a:ea typeface="Times New Roman" panose="02020603050405020304" pitchFamily="18" charset="0"/>
            </a:rPr>
            <a:t>cây</a:t>
          </a:r>
          <a:r>
            <a:rPr lang="en-US" sz="2000" b="0" dirty="0">
              <a:effectLst/>
              <a:latin typeface="Times New Roman" panose="02020603050405020304" pitchFamily="18" charset="0"/>
              <a:ea typeface="Times New Roman" panose="02020603050405020304" pitchFamily="18" charset="0"/>
            </a:rPr>
            <a:t> </a:t>
          </a:r>
          <a:r>
            <a:rPr lang="en-US" sz="2000" b="0" dirty="0" err="1">
              <a:effectLst/>
              <a:latin typeface="Times New Roman" panose="02020603050405020304" pitchFamily="18" charset="0"/>
              <a:ea typeface="Times New Roman" panose="02020603050405020304" pitchFamily="18" charset="0"/>
            </a:rPr>
            <a:t>xanh</a:t>
          </a:r>
          <a:r>
            <a:rPr lang="en-US" sz="2000" b="0" dirty="0">
              <a:effectLst/>
              <a:latin typeface="Times New Roman" panose="02020603050405020304" pitchFamily="18" charset="0"/>
              <a:ea typeface="Times New Roman" panose="02020603050405020304" pitchFamily="18" charset="0"/>
            </a:rPr>
            <a:t>, </a:t>
          </a:r>
          <a:r>
            <a:rPr lang="en-US" sz="2000" b="0" dirty="0" err="1">
              <a:effectLst/>
              <a:latin typeface="Times New Roman" panose="02020603050405020304" pitchFamily="18" charset="0"/>
              <a:ea typeface="Times New Roman" panose="02020603050405020304" pitchFamily="18" charset="0"/>
            </a:rPr>
            <a:t>mảng</a:t>
          </a:r>
          <a:r>
            <a:rPr lang="en-US" sz="2000" b="0" dirty="0">
              <a:effectLst/>
              <a:latin typeface="Times New Roman" panose="02020603050405020304" pitchFamily="18" charset="0"/>
              <a:ea typeface="Times New Roman" panose="02020603050405020304" pitchFamily="18" charset="0"/>
            </a:rPr>
            <a:t> </a:t>
          </a:r>
          <a:r>
            <a:rPr lang="en-US" sz="2000" b="0" dirty="0" err="1">
              <a:effectLst/>
              <a:latin typeface="Times New Roman" panose="02020603050405020304" pitchFamily="18" charset="0"/>
              <a:ea typeface="Times New Roman" panose="02020603050405020304" pitchFamily="18" charset="0"/>
            </a:rPr>
            <a:t>xanh</a:t>
          </a:r>
          <a:endParaRPr lang="en-US" sz="2000" b="0" dirty="0"/>
        </a:p>
        <a:p>
          <a:pPr>
            <a:spcBef>
              <a:spcPct val="0"/>
            </a:spcBef>
          </a:pP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Thúc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đẩy</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hóa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sản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xuất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hóa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dùng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triển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giao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thông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xanh</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năng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lượng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xanh</a:t>
          </a:r>
          <a:r>
            <a:rPr lang="en-US" sz="2000" dirty="0">
              <a:effectLst/>
              <a:latin typeface="Times New Roman" panose="02020603050405020304" pitchFamily="18" charset="0"/>
              <a:ea typeface="Times New Roman" panose="02020603050405020304" pitchFamily="18" charset="0"/>
            </a:rPr>
            <a:t>… </a:t>
          </a:r>
          <a:endParaRPr lang="en-US" sz="2000" dirty="0"/>
        </a:p>
        <a:p>
          <a:pPr>
            <a:spcBef>
              <a:spcPct val="0"/>
            </a:spcBef>
          </a:pPr>
          <a:endParaRPr lang="en-US" sz="2000" dirty="0"/>
        </a:p>
      </dgm:t>
    </dgm:pt>
    <dgm:pt modelId="{C7E1266F-E94C-44B8-BDCF-4891DAF68946}" type="parTrans" cxnId="{73ECD95F-6847-4384-B5EF-BA761866F24F}">
      <dgm:prSet/>
      <dgm:spPr/>
      <dgm:t>
        <a:bodyPr/>
        <a:lstStyle/>
        <a:p>
          <a:endParaRPr lang="en-US"/>
        </a:p>
      </dgm:t>
    </dgm:pt>
    <dgm:pt modelId="{3EB98B2E-9EBA-4CD6-B2B0-958BA7886C0D}" type="sibTrans" cxnId="{73ECD95F-6847-4384-B5EF-BA761866F24F}">
      <dgm:prSet/>
      <dgm:spPr/>
      <dgm:t>
        <a:bodyPr/>
        <a:lstStyle/>
        <a:p>
          <a:endParaRPr lang="en-US"/>
        </a:p>
      </dgm:t>
    </dgm:pt>
    <dgm:pt modelId="{BEA78A84-0919-4551-9B00-2FBE8CF0B654}" type="pres">
      <dgm:prSet presAssocID="{38267BD6-7AB8-4E54-B0B8-C735FC5F0D71}" presName="arrowDiagram" presStyleCnt="0">
        <dgm:presLayoutVars>
          <dgm:chMax val="5"/>
          <dgm:dir/>
          <dgm:resizeHandles val="exact"/>
        </dgm:presLayoutVars>
      </dgm:prSet>
      <dgm:spPr/>
    </dgm:pt>
    <dgm:pt modelId="{FE1DBD08-D7B1-4E20-ABC6-511FFC8D53BB}" type="pres">
      <dgm:prSet presAssocID="{38267BD6-7AB8-4E54-B0B8-C735FC5F0D71}" presName="arrow" presStyleLbl="bgShp" presStyleIdx="0" presStyleCnt="1" custScaleX="108875" custLinFactNeighborX="-8207" custLinFactNeighborY="637"/>
      <dgm:spPr>
        <a:solidFill>
          <a:srgbClr val="D7EDC9"/>
        </a:solidFill>
      </dgm:spPr>
    </dgm:pt>
    <dgm:pt modelId="{723C08E0-F3E0-4C75-A89F-E2E015DD380F}" type="pres">
      <dgm:prSet presAssocID="{38267BD6-7AB8-4E54-B0B8-C735FC5F0D71}" presName="arrowDiagram2" presStyleCnt="0"/>
      <dgm:spPr/>
    </dgm:pt>
    <dgm:pt modelId="{8A5D3162-99EF-47AE-8966-75A719C9EC8D}" type="pres">
      <dgm:prSet presAssocID="{AAB42512-550A-4DA9-89D6-E4FD40C734D0}" presName="bullet2a" presStyleLbl="node1" presStyleIdx="0" presStyleCnt="2" custLinFactX="-100000" custLinFactNeighborX="-192392" custLinFactNeighborY="86602"/>
      <dgm:spPr/>
    </dgm:pt>
    <dgm:pt modelId="{22759157-C0EF-4288-933B-D94C2CA5645F}" type="pres">
      <dgm:prSet presAssocID="{AAB42512-550A-4DA9-89D6-E4FD40C734D0}" presName="textBox2a" presStyleLbl="revTx" presStyleIdx="0" presStyleCnt="2" custScaleY="65389" custLinFactNeighborX="-50972" custLinFactNeighborY="48083">
        <dgm:presLayoutVars>
          <dgm:bulletEnabled val="1"/>
        </dgm:presLayoutVars>
      </dgm:prSet>
      <dgm:spPr/>
      <dgm:t>
        <a:bodyPr/>
        <a:lstStyle/>
        <a:p>
          <a:endParaRPr lang="en-GB"/>
        </a:p>
      </dgm:t>
    </dgm:pt>
    <dgm:pt modelId="{3BFB8A86-17B7-4B26-915F-C4D2D04EBCD1}" type="pres">
      <dgm:prSet presAssocID="{E22789BE-5E5A-45D9-9534-6EBB7FFB0B59}" presName="bullet2b" presStyleLbl="node1" presStyleIdx="1" presStyleCnt="2" custLinFactX="-26313" custLinFactNeighborX="-100000" custLinFactNeighborY="-22645"/>
      <dgm:spPr/>
    </dgm:pt>
    <dgm:pt modelId="{D8EE77D4-87E6-44AE-85E9-4B5076818D2B}" type="pres">
      <dgm:prSet presAssocID="{E22789BE-5E5A-45D9-9534-6EBB7FFB0B59}" presName="textBox2b" presStyleLbl="revTx" presStyleIdx="1" presStyleCnt="2" custScaleX="123886" custLinFactNeighborX="-1652" custLinFactNeighborY="1622">
        <dgm:presLayoutVars>
          <dgm:bulletEnabled val="1"/>
        </dgm:presLayoutVars>
      </dgm:prSet>
      <dgm:spPr/>
      <dgm:t>
        <a:bodyPr/>
        <a:lstStyle/>
        <a:p>
          <a:endParaRPr lang="en-GB"/>
        </a:p>
      </dgm:t>
    </dgm:pt>
  </dgm:ptLst>
  <dgm:cxnLst>
    <dgm:cxn modelId="{CCE5943E-4395-464B-9E05-49197FB608AC}" srcId="{38267BD6-7AB8-4E54-B0B8-C735FC5F0D71}" destId="{AAB42512-550A-4DA9-89D6-E4FD40C734D0}" srcOrd="0" destOrd="0" parTransId="{D4A03504-DCDA-4C16-B2FF-2FBC8B52BD6A}" sibTransId="{7121CBD3-A792-43E7-8CC3-363F53166F1D}"/>
    <dgm:cxn modelId="{3074CD17-3674-452E-AB64-168175D823A3}" type="presOf" srcId="{E22789BE-5E5A-45D9-9534-6EBB7FFB0B59}" destId="{D8EE77D4-87E6-44AE-85E9-4B5076818D2B}" srcOrd="0" destOrd="0" presId="urn:microsoft.com/office/officeart/2005/8/layout/arrow2"/>
    <dgm:cxn modelId="{3042F193-5FB6-430F-9631-2197DF621DDA}" type="presOf" srcId="{AAB42512-550A-4DA9-89D6-E4FD40C734D0}" destId="{22759157-C0EF-4288-933B-D94C2CA5645F}" srcOrd="0" destOrd="0" presId="urn:microsoft.com/office/officeart/2005/8/layout/arrow2"/>
    <dgm:cxn modelId="{73ECD95F-6847-4384-B5EF-BA761866F24F}" srcId="{38267BD6-7AB8-4E54-B0B8-C735FC5F0D71}" destId="{E22789BE-5E5A-45D9-9534-6EBB7FFB0B59}" srcOrd="1" destOrd="0" parTransId="{C7E1266F-E94C-44B8-BDCF-4891DAF68946}" sibTransId="{3EB98B2E-9EBA-4CD6-B2B0-958BA7886C0D}"/>
    <dgm:cxn modelId="{FB36718B-89D2-4D9F-8505-77025DBD1032}" type="presOf" srcId="{38267BD6-7AB8-4E54-B0B8-C735FC5F0D71}" destId="{BEA78A84-0919-4551-9B00-2FBE8CF0B654}" srcOrd="0" destOrd="0" presId="urn:microsoft.com/office/officeart/2005/8/layout/arrow2"/>
    <dgm:cxn modelId="{338C8A63-B0B5-464B-9108-93CB9FCC06E3}" type="presParOf" srcId="{BEA78A84-0919-4551-9B00-2FBE8CF0B654}" destId="{FE1DBD08-D7B1-4E20-ABC6-511FFC8D53BB}" srcOrd="0" destOrd="0" presId="urn:microsoft.com/office/officeart/2005/8/layout/arrow2"/>
    <dgm:cxn modelId="{C531C8C2-1B0C-4A05-B66E-257BABD49224}" type="presParOf" srcId="{BEA78A84-0919-4551-9B00-2FBE8CF0B654}" destId="{723C08E0-F3E0-4C75-A89F-E2E015DD380F}" srcOrd="1" destOrd="0" presId="urn:microsoft.com/office/officeart/2005/8/layout/arrow2"/>
    <dgm:cxn modelId="{A6BF0033-B38A-4F7E-897D-1C68BCBBFEDA}" type="presParOf" srcId="{723C08E0-F3E0-4C75-A89F-E2E015DD380F}" destId="{8A5D3162-99EF-47AE-8966-75A719C9EC8D}" srcOrd="0" destOrd="0" presId="urn:microsoft.com/office/officeart/2005/8/layout/arrow2"/>
    <dgm:cxn modelId="{FA765085-1EF2-4DAE-A486-49439B2CBBA8}" type="presParOf" srcId="{723C08E0-F3E0-4C75-A89F-E2E015DD380F}" destId="{22759157-C0EF-4288-933B-D94C2CA5645F}" srcOrd="1" destOrd="0" presId="urn:microsoft.com/office/officeart/2005/8/layout/arrow2"/>
    <dgm:cxn modelId="{02F87B9D-D1C0-4F08-BBD1-6735DFA48270}" type="presParOf" srcId="{723C08E0-F3E0-4C75-A89F-E2E015DD380F}" destId="{3BFB8A86-17B7-4B26-915F-C4D2D04EBCD1}" srcOrd="2" destOrd="0" presId="urn:microsoft.com/office/officeart/2005/8/layout/arrow2"/>
    <dgm:cxn modelId="{838C0A72-C04A-4FD9-BD31-F8A56C6FDDDD}" type="presParOf" srcId="{723C08E0-F3E0-4C75-A89F-E2E015DD380F}" destId="{D8EE77D4-87E6-44AE-85E9-4B5076818D2B}"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6AF70-9849-4AD3-B32C-C17400095FAF}" type="datetimeFigureOut">
              <a:rPr lang="en-US" smtClean="0"/>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37DF5-66CA-451E-8899-F5481EBF4E2D}" type="slidenum">
              <a:rPr lang="en-US" smtClean="0"/>
              <a:t>‹#›</a:t>
            </a:fld>
            <a:endParaRPr lang="en-US"/>
          </a:p>
        </p:txBody>
      </p:sp>
    </p:spTree>
    <p:extLst>
      <p:ext uri="{BB962C8B-B14F-4D97-AF65-F5344CB8AC3E}">
        <p14:creationId xmlns:p14="http://schemas.microsoft.com/office/powerpoint/2010/main" val="269395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37DF5-66CA-451E-8899-F5481EBF4E2D}" type="slidenum">
              <a:rPr lang="en-US" smtClean="0"/>
              <a:t>3</a:t>
            </a:fld>
            <a:endParaRPr lang="en-US"/>
          </a:p>
        </p:txBody>
      </p:sp>
    </p:spTree>
    <p:extLst>
      <p:ext uri="{BB962C8B-B14F-4D97-AF65-F5344CB8AC3E}">
        <p14:creationId xmlns:p14="http://schemas.microsoft.com/office/powerpoint/2010/main" val="3846717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xmlns="" id="{51C72AEF-AEDE-B9B0-8D83-5D68A4A48E87}"/>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xmlns="" id="{36652E6D-72F9-8F92-1E6D-01613E32BC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a:extLst>
              <a:ext uri="{FF2B5EF4-FFF2-40B4-BE49-F238E27FC236}">
                <a16:creationId xmlns:a16="http://schemas.microsoft.com/office/drawing/2014/main" xmlns="" id="{D82C3607-4116-A648-D8E0-FBE02B01BF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A81192-509F-424F-BAAB-D5F012671205}" type="slidenum">
              <a:rPr lang="en-US" altLang="en-US" smtClean="0">
                <a:solidFill>
                  <a:srgbClr val="000000"/>
                </a:solidFill>
              </a:rPr>
              <a:pPr/>
              <a:t>10</a:t>
            </a:fld>
            <a:endParaRPr lang="en-US" altLang="en-US">
              <a:solidFill>
                <a:srgbClr val="000000"/>
              </a:solidFill>
            </a:endParaRPr>
          </a:p>
        </p:txBody>
      </p:sp>
    </p:spTree>
    <p:extLst>
      <p:ext uri="{BB962C8B-B14F-4D97-AF65-F5344CB8AC3E}">
        <p14:creationId xmlns:p14="http://schemas.microsoft.com/office/powerpoint/2010/main" val="1291534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xmlns="" id="{92528D2B-86D5-F9A3-082C-C3B9E449C052}"/>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xmlns="" id="{47CC29F0-3F69-5CFF-ADE9-257E1F9B22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t>
            </a:r>
          </a:p>
        </p:txBody>
      </p:sp>
      <p:sp>
        <p:nvSpPr>
          <p:cNvPr id="23556" name="Slide Number Placeholder 3">
            <a:extLst>
              <a:ext uri="{FF2B5EF4-FFF2-40B4-BE49-F238E27FC236}">
                <a16:creationId xmlns:a16="http://schemas.microsoft.com/office/drawing/2014/main" xmlns="" id="{4C23094A-22FB-378E-B7D9-F71882A15C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AC27B0-1870-4CB9-9032-838D8BD00D60}" type="slidenum">
              <a:rPr lang="en-US" altLang="en-US" smtClean="0"/>
              <a:pPr/>
              <a:t>11</a:t>
            </a:fld>
            <a:endParaRPr lang="en-US" altLang="en-US"/>
          </a:p>
        </p:txBody>
      </p:sp>
    </p:spTree>
    <p:extLst>
      <p:ext uri="{BB962C8B-B14F-4D97-AF65-F5344CB8AC3E}">
        <p14:creationId xmlns:p14="http://schemas.microsoft.com/office/powerpoint/2010/main" val="161095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8AB781-1684-4873-844E-F20A10807A26}" type="slidenum">
              <a:rPr lang="en-US" altLang="en-US" smtClean="0"/>
              <a:pPr/>
              <a:t>19</a:t>
            </a:fld>
            <a:endParaRPr lang="en-US" altLang="en-US"/>
          </a:p>
        </p:txBody>
      </p:sp>
    </p:spTree>
    <p:extLst>
      <p:ext uri="{BB962C8B-B14F-4D97-AF65-F5344CB8AC3E}">
        <p14:creationId xmlns:p14="http://schemas.microsoft.com/office/powerpoint/2010/main" val="411522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31E109-B88B-489A-B786-46652BAE79CE}" type="slidenum">
              <a:rPr lang="en-US" altLang="en-US" smtClean="0"/>
              <a:pPr/>
              <a:t>20</a:t>
            </a:fld>
            <a:endParaRPr lang="en-US" altLang="en-US"/>
          </a:p>
        </p:txBody>
      </p:sp>
    </p:spTree>
    <p:extLst>
      <p:ext uri="{BB962C8B-B14F-4D97-AF65-F5344CB8AC3E}">
        <p14:creationId xmlns:p14="http://schemas.microsoft.com/office/powerpoint/2010/main" val="51268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CCC565-FFC3-464F-AB7C-64FC4AF72C12}" type="slidenum">
              <a:rPr lang="en-US" altLang="en-US" smtClean="0"/>
              <a:pPr/>
              <a:t>21</a:t>
            </a:fld>
            <a:endParaRPr lang="en-US" altLang="en-US"/>
          </a:p>
        </p:txBody>
      </p:sp>
    </p:spTree>
    <p:extLst>
      <p:ext uri="{BB962C8B-B14F-4D97-AF65-F5344CB8AC3E}">
        <p14:creationId xmlns:p14="http://schemas.microsoft.com/office/powerpoint/2010/main" val="262101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5366C51-CDBA-4519-92FC-B2D71F122A10}" type="slidenum">
              <a:rPr lang="en-US" altLang="en-US" smtClean="0"/>
              <a:pPr/>
              <a:t>22</a:t>
            </a:fld>
            <a:endParaRPr lang="en-US" altLang="en-US"/>
          </a:p>
        </p:txBody>
      </p:sp>
    </p:spTree>
    <p:extLst>
      <p:ext uri="{BB962C8B-B14F-4D97-AF65-F5344CB8AC3E}">
        <p14:creationId xmlns:p14="http://schemas.microsoft.com/office/powerpoint/2010/main" val="1016812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2FB20B-C0FE-4030-8436-C1E7B2E139B2}" type="slidenum">
              <a:rPr lang="en-US" altLang="en-US" smtClean="0"/>
              <a:pPr/>
              <a:t>23</a:t>
            </a:fld>
            <a:endParaRPr lang="en-US" altLang="en-US"/>
          </a:p>
        </p:txBody>
      </p:sp>
    </p:spTree>
    <p:extLst>
      <p:ext uri="{BB962C8B-B14F-4D97-AF65-F5344CB8AC3E}">
        <p14:creationId xmlns:p14="http://schemas.microsoft.com/office/powerpoint/2010/main" val="1633506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F676CA1E-1F9E-4402-B01F-68189AB6CD3C}" type="datetimeFigureOut">
              <a:rPr lang="en-US">
                <a:solidFill>
                  <a:srgbClr val="000000"/>
                </a:solidFill>
              </a:rPr>
              <a:pPr>
                <a:defRPr/>
              </a:pPr>
              <a:t>7/25/2023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38D5F-25A9-4310-87B2-99389BC206F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97021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25A9D39-263A-4E1A-B73C-EFD4DEE6FF98}" type="datetimeFigureOut">
              <a:rPr lang="en-US">
                <a:solidFill>
                  <a:srgbClr val="000000"/>
                </a:solidFill>
              </a:rPr>
              <a:pPr>
                <a:defRPr/>
              </a:pPr>
              <a:t>7/25/2023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0D5F6D-4BEB-49F5-A2D2-56EB4C6082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5501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D1BB0F5-BA11-4BCF-A8CB-64289EE19E9F}" type="datetimeFigureOut">
              <a:rPr lang="en-US">
                <a:solidFill>
                  <a:srgbClr val="000000"/>
                </a:solidFill>
              </a:rPr>
              <a:pPr>
                <a:defRPr/>
              </a:pPr>
              <a:t>7/25/2023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16A143-603A-4F7E-BB21-DE5E00B73FD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1869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A8B76A6C-764F-44A8-84C7-B3EAC582C15B}" type="datetimeFigureOut">
              <a:rPr lang="en-US">
                <a:solidFill>
                  <a:srgbClr val="000000"/>
                </a:solidFill>
              </a:rPr>
              <a:pPr>
                <a:defRPr/>
              </a:pPr>
              <a:t>7/25/2023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094A42-87BC-4979-888D-652EE322698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80306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F8CCF3F-D636-4DE5-94FA-7D274843AC91}" type="datetimeFigureOut">
              <a:rPr lang="en-US">
                <a:solidFill>
                  <a:srgbClr val="000000"/>
                </a:solidFill>
              </a:rPr>
              <a:pPr>
                <a:defRPr/>
              </a:pPr>
              <a:t>7/25/2023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D72AA5-362B-4586-AB8E-BEFE4A34A5E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1107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EA01649-32A4-4258-907B-C43279780C44}" type="datetimeFigureOut">
              <a:rPr lang="en-US">
                <a:solidFill>
                  <a:srgbClr val="000000"/>
                </a:solidFill>
              </a:rPr>
              <a:pPr>
                <a:defRPr/>
              </a:pPr>
              <a:t>7/25/2023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A22D9A-F8F2-4EFD-8E60-2CD501825E4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77942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2D38191-CE00-4A64-A8A0-CF3D5A5089C1}" type="datetimeFigureOut">
              <a:rPr lang="en-US">
                <a:solidFill>
                  <a:srgbClr val="000000"/>
                </a:solidFill>
              </a:rPr>
              <a:pPr>
                <a:defRPr/>
              </a:pPr>
              <a:t>7/25/2023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74A0FF-992B-44AE-B27A-32E6598D96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8251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965F236-5469-490D-B431-780D0B733EB4}" type="datetimeFigureOut">
              <a:rPr lang="en-US">
                <a:solidFill>
                  <a:srgbClr val="000000"/>
                </a:solidFill>
              </a:rPr>
              <a:pPr>
                <a:defRPr/>
              </a:pPr>
              <a:t>7/25/2023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4C6086-E932-42BE-B2A9-4FA63DFF66F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4524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0958673-1D10-45EC-B722-6DC046629F01}" type="datetimeFigureOut">
              <a:rPr lang="en-US">
                <a:solidFill>
                  <a:srgbClr val="000000"/>
                </a:solidFill>
              </a:rPr>
              <a:pPr>
                <a:defRPr/>
              </a:pPr>
              <a:t>7/25/2023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0086A9-45E5-43AB-8F44-064D486A890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908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1DE56B0-C19A-48F7-897B-BA3AD560E057}" type="datetimeFigureOut">
              <a:rPr lang="en-US">
                <a:solidFill>
                  <a:srgbClr val="000000"/>
                </a:solidFill>
              </a:rPr>
              <a:pPr>
                <a:defRPr/>
              </a:pPr>
              <a:t>7/25/2023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80B230-D428-4244-BFBB-D0897350B97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50417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A207577-DFAF-47B2-8CF4-72F2AE8C7E97}" type="datetimeFigureOut">
              <a:rPr lang="en-US">
                <a:solidFill>
                  <a:srgbClr val="000000"/>
                </a:solidFill>
              </a:rPr>
              <a:pPr>
                <a:defRPr/>
              </a:pPr>
              <a:t>7/25/2023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D8AC8-31AC-432C-A55A-EF09B9069ED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691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3ADF270-507A-477A-AE34-3A90B20628D3}" type="datetimeFigureOut">
              <a:rPr lang="en-US">
                <a:solidFill>
                  <a:srgbClr val="000000"/>
                </a:solidFill>
              </a:rPr>
              <a:pPr>
                <a:defRPr/>
              </a:pPr>
              <a:t>7/25/2023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C89CF9-6812-44B0-B2F1-9F3EAB4CC11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7250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A1E6C5E-4151-4683-8BF0-D9DFC08AC3F5}" type="datetimeFigureOut">
              <a:rPr lang="en-US">
                <a:solidFill>
                  <a:srgbClr val="000000"/>
                </a:solidFill>
              </a:rPr>
              <a:pPr>
                <a:defRPr/>
              </a:pPr>
              <a:t>7/25/2023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2752DA-3B18-4C70-9E6E-98A3D5BBA71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09318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6449191-3BAE-47D1-B043-31DA99F8C60D}" type="datetimeFigureOut">
              <a:rPr lang="en-US">
                <a:solidFill>
                  <a:srgbClr val="000000"/>
                </a:solidFill>
              </a:rPr>
              <a:pPr>
                <a:defRPr/>
              </a:pPr>
              <a:t>7/25/2023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EB26F-85BA-41D6-ACB6-146EC1C04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40751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61E6E60-B4EE-4C9A-A6B6-1CBBEBE36064}" type="datetimeFigureOut">
              <a:rPr lang="en-US">
                <a:solidFill>
                  <a:srgbClr val="000000"/>
                </a:solidFill>
              </a:rPr>
              <a:pPr>
                <a:defRPr/>
              </a:pPr>
              <a:t>7/25/2023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B64172-E891-48FC-89AA-2220D2A6425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47435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5F648F-A533-469C-A632-FF000CEB243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C5ABE-0249-4DEE-B4D9-1074DDA2B2E3}" type="slidenum">
              <a:rPr lang="en-US" smtClean="0"/>
              <a:t>‹#›</a:t>
            </a:fld>
            <a:endParaRPr lang="en-US"/>
          </a:p>
        </p:txBody>
      </p:sp>
    </p:spTree>
    <p:extLst>
      <p:ext uri="{BB962C8B-B14F-4D97-AF65-F5344CB8AC3E}">
        <p14:creationId xmlns:p14="http://schemas.microsoft.com/office/powerpoint/2010/main" val="3916405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F648F-A533-469C-A632-FF000CEB243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C5ABE-0249-4DEE-B4D9-1074DDA2B2E3}" type="slidenum">
              <a:rPr lang="en-US" smtClean="0"/>
              <a:t>‹#›</a:t>
            </a:fld>
            <a:endParaRPr lang="en-US"/>
          </a:p>
        </p:txBody>
      </p:sp>
    </p:spTree>
    <p:extLst>
      <p:ext uri="{BB962C8B-B14F-4D97-AF65-F5344CB8AC3E}">
        <p14:creationId xmlns:p14="http://schemas.microsoft.com/office/powerpoint/2010/main" val="4054609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5F648F-A533-469C-A632-FF000CEB243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C5ABE-0249-4DEE-B4D9-1074DDA2B2E3}" type="slidenum">
              <a:rPr lang="en-US" smtClean="0"/>
              <a:t>‹#›</a:t>
            </a:fld>
            <a:endParaRPr lang="en-US"/>
          </a:p>
        </p:txBody>
      </p:sp>
    </p:spTree>
    <p:extLst>
      <p:ext uri="{BB962C8B-B14F-4D97-AF65-F5344CB8AC3E}">
        <p14:creationId xmlns:p14="http://schemas.microsoft.com/office/powerpoint/2010/main" val="2533406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5F648F-A533-469C-A632-FF000CEB243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C5ABE-0249-4DEE-B4D9-1074DDA2B2E3}" type="slidenum">
              <a:rPr lang="en-US" smtClean="0"/>
              <a:t>‹#›</a:t>
            </a:fld>
            <a:endParaRPr lang="en-US"/>
          </a:p>
        </p:txBody>
      </p:sp>
    </p:spTree>
    <p:extLst>
      <p:ext uri="{BB962C8B-B14F-4D97-AF65-F5344CB8AC3E}">
        <p14:creationId xmlns:p14="http://schemas.microsoft.com/office/powerpoint/2010/main" val="496436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5F648F-A533-469C-A632-FF000CEB2432}" type="datetimeFigureOut">
              <a:rPr lang="en-US" smtClean="0"/>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5C5ABE-0249-4DEE-B4D9-1074DDA2B2E3}" type="slidenum">
              <a:rPr lang="en-US" smtClean="0"/>
              <a:t>‹#›</a:t>
            </a:fld>
            <a:endParaRPr lang="en-US"/>
          </a:p>
        </p:txBody>
      </p:sp>
    </p:spTree>
    <p:extLst>
      <p:ext uri="{BB962C8B-B14F-4D97-AF65-F5344CB8AC3E}">
        <p14:creationId xmlns:p14="http://schemas.microsoft.com/office/powerpoint/2010/main" val="154230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5F648F-A533-469C-A632-FF000CEB2432}" type="datetimeFigureOut">
              <a:rPr lang="en-US" smtClean="0"/>
              <a:t>7/25/2023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5C5ABE-0249-4DEE-B4D9-1074DDA2B2E3}" type="slidenum">
              <a:rPr lang="en-US" smtClean="0"/>
              <a:t>‹#›</a:t>
            </a:fld>
            <a:endParaRPr lang="en-US"/>
          </a:p>
        </p:txBody>
      </p:sp>
    </p:spTree>
    <p:extLst>
      <p:ext uri="{BB962C8B-B14F-4D97-AF65-F5344CB8AC3E}">
        <p14:creationId xmlns:p14="http://schemas.microsoft.com/office/powerpoint/2010/main" val="1933191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5F648F-A533-469C-A632-FF000CEB2432}" type="datetimeFigureOut">
              <a:rPr lang="en-US" smtClean="0"/>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5C5ABE-0249-4DEE-B4D9-1074DDA2B2E3}" type="slidenum">
              <a:rPr lang="en-US" smtClean="0"/>
              <a:t>‹#›</a:t>
            </a:fld>
            <a:endParaRPr lang="en-US"/>
          </a:p>
        </p:txBody>
      </p:sp>
    </p:spTree>
    <p:extLst>
      <p:ext uri="{BB962C8B-B14F-4D97-AF65-F5344CB8AC3E}">
        <p14:creationId xmlns:p14="http://schemas.microsoft.com/office/powerpoint/2010/main" val="345478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00026E5-B59A-422A-BAF1-4A2BCCD62F60}" type="datetimeFigureOut">
              <a:rPr lang="en-US">
                <a:solidFill>
                  <a:srgbClr val="000000"/>
                </a:solidFill>
              </a:rPr>
              <a:pPr>
                <a:defRPr/>
              </a:pPr>
              <a:t>7/25/2023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C61EC4-A937-415D-A2BD-02ACC405432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11037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F648F-A533-469C-A632-FF000CEB243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C5ABE-0249-4DEE-B4D9-1074DDA2B2E3}" type="slidenum">
              <a:rPr lang="en-US" smtClean="0"/>
              <a:t>‹#›</a:t>
            </a:fld>
            <a:endParaRPr lang="en-US"/>
          </a:p>
        </p:txBody>
      </p:sp>
    </p:spTree>
    <p:extLst>
      <p:ext uri="{BB962C8B-B14F-4D97-AF65-F5344CB8AC3E}">
        <p14:creationId xmlns:p14="http://schemas.microsoft.com/office/powerpoint/2010/main" val="3473584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5F648F-A533-469C-A632-FF000CEB243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C5ABE-0249-4DEE-B4D9-1074DDA2B2E3}" type="slidenum">
              <a:rPr lang="en-US" smtClean="0"/>
              <a:t>‹#›</a:t>
            </a:fld>
            <a:endParaRPr lang="en-US"/>
          </a:p>
        </p:txBody>
      </p:sp>
    </p:spTree>
    <p:extLst>
      <p:ext uri="{BB962C8B-B14F-4D97-AF65-F5344CB8AC3E}">
        <p14:creationId xmlns:p14="http://schemas.microsoft.com/office/powerpoint/2010/main" val="317223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F648F-A533-469C-A632-FF000CEB243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C5ABE-0249-4DEE-B4D9-1074DDA2B2E3}" type="slidenum">
              <a:rPr lang="en-US" smtClean="0"/>
              <a:t>‹#›</a:t>
            </a:fld>
            <a:endParaRPr lang="en-US"/>
          </a:p>
        </p:txBody>
      </p:sp>
    </p:spTree>
    <p:extLst>
      <p:ext uri="{BB962C8B-B14F-4D97-AF65-F5344CB8AC3E}">
        <p14:creationId xmlns:p14="http://schemas.microsoft.com/office/powerpoint/2010/main" val="847160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F648F-A533-469C-A632-FF000CEB243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C5ABE-0249-4DEE-B4D9-1074DDA2B2E3}" type="slidenum">
              <a:rPr lang="en-US" smtClean="0"/>
              <a:t>‹#›</a:t>
            </a:fld>
            <a:endParaRPr lang="en-US"/>
          </a:p>
        </p:txBody>
      </p:sp>
    </p:spTree>
    <p:extLst>
      <p:ext uri="{BB962C8B-B14F-4D97-AF65-F5344CB8AC3E}">
        <p14:creationId xmlns:p14="http://schemas.microsoft.com/office/powerpoint/2010/main" val="17945736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dirty="0"/>
              <a:t>Click to edit Master subtitle style</a:t>
            </a:r>
          </a:p>
        </p:txBody>
      </p:sp>
      <p:sp>
        <p:nvSpPr>
          <p:cNvPr id="2" name="Rectangle 4">
            <a:extLst>
              <a:ext uri="{FF2B5EF4-FFF2-40B4-BE49-F238E27FC236}">
                <a16:creationId xmlns:a16="http://schemas.microsoft.com/office/drawing/2014/main" xmlns="" id="{1159811B-9BB9-FE79-62DA-F08563B21778}"/>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870F1C49-FFCD-FC9F-08FC-721BFB14E53C}"/>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6F00064A-4936-DF43-3DF9-CC5EEA1B69F6}"/>
              </a:ext>
            </a:extLst>
          </p:cNvPr>
          <p:cNvSpPr>
            <a:spLocks noGrp="1" noChangeArrowheads="1"/>
          </p:cNvSpPr>
          <p:nvPr>
            <p:ph type="sldNum" sz="quarter" idx="12"/>
          </p:nvPr>
        </p:nvSpPr>
        <p:spPr/>
        <p:txBody>
          <a:bodyPr/>
          <a:lstStyle>
            <a:lvl1pPr>
              <a:defRPr/>
            </a:lvl1pPr>
          </a:lstStyle>
          <a:p>
            <a:pPr>
              <a:defRPr/>
            </a:pPr>
            <a:fld id="{0A7D7285-C7A5-4A41-8741-F0062C54E4C1}" type="slidenum">
              <a:rPr lang="en-US" altLang="en-US"/>
              <a:pPr>
                <a:defRPr/>
              </a:pPr>
              <a:t>‹#›</a:t>
            </a:fld>
            <a:endParaRPr lang="en-US" altLang="en-US"/>
          </a:p>
        </p:txBody>
      </p:sp>
    </p:spTree>
    <p:extLst>
      <p:ext uri="{BB962C8B-B14F-4D97-AF65-F5344CB8AC3E}">
        <p14:creationId xmlns:p14="http://schemas.microsoft.com/office/powerpoint/2010/main" val="2296288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solidFill>
                  <a:srgbClr val="000099"/>
                </a:solidFill>
              </a:defRPr>
            </a:lvl1pPr>
            <a:lvl2pPr>
              <a:defRPr baseline="0">
                <a:solidFill>
                  <a:srgbClr val="000099"/>
                </a:solidFill>
              </a:defRPr>
            </a:lvl2pPr>
            <a:lvl3pPr>
              <a:defRPr baseline="0">
                <a:solidFill>
                  <a:srgbClr val="000099"/>
                </a:solidFill>
              </a:defRPr>
            </a:lvl3pPr>
            <a:lvl4pPr>
              <a:defRPr baseline="0">
                <a:solidFill>
                  <a:srgbClr val="000099"/>
                </a:solidFill>
              </a:defRPr>
            </a:lvl4pPr>
            <a:lvl5pPr>
              <a:defRPr baseline="0">
                <a:solidFill>
                  <a:srgbClr val="00009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xmlns="" id="{A77C323F-CD5F-8384-EEA3-A88F0F6D6D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80AC16A9-0321-DFA0-0EE4-5064E03197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26B16D4D-12A0-007F-26D6-323DA50EA2F9}"/>
              </a:ext>
            </a:extLst>
          </p:cNvPr>
          <p:cNvSpPr>
            <a:spLocks noGrp="1" noChangeArrowheads="1"/>
          </p:cNvSpPr>
          <p:nvPr>
            <p:ph type="sldNum" sz="quarter" idx="12"/>
          </p:nvPr>
        </p:nvSpPr>
        <p:spPr>
          <a:ln/>
        </p:spPr>
        <p:txBody>
          <a:bodyPr/>
          <a:lstStyle>
            <a:lvl1pPr>
              <a:defRPr/>
            </a:lvl1pPr>
          </a:lstStyle>
          <a:p>
            <a:pPr>
              <a:defRPr/>
            </a:pPr>
            <a:fld id="{4B919055-C601-473B-8B09-393B59903032}" type="slidenum">
              <a:rPr lang="en-US" altLang="en-US"/>
              <a:pPr>
                <a:defRPr/>
              </a:pPr>
              <a:t>‹#›</a:t>
            </a:fld>
            <a:endParaRPr lang="en-US" altLang="en-US"/>
          </a:p>
        </p:txBody>
      </p:sp>
    </p:spTree>
    <p:extLst>
      <p:ext uri="{BB962C8B-B14F-4D97-AF65-F5344CB8AC3E}">
        <p14:creationId xmlns:p14="http://schemas.microsoft.com/office/powerpoint/2010/main" val="3636463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3EC98E33-A518-0263-9E5F-7ED77BD3E9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53559D0-29BA-2AD3-29EF-631482927C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DF0C2C2C-9C27-BB6D-89A3-D8D0C83B15AE}"/>
              </a:ext>
            </a:extLst>
          </p:cNvPr>
          <p:cNvSpPr>
            <a:spLocks noGrp="1" noChangeArrowheads="1"/>
          </p:cNvSpPr>
          <p:nvPr>
            <p:ph type="sldNum" sz="quarter" idx="12"/>
          </p:nvPr>
        </p:nvSpPr>
        <p:spPr>
          <a:ln/>
        </p:spPr>
        <p:txBody>
          <a:bodyPr/>
          <a:lstStyle>
            <a:lvl1pPr>
              <a:defRPr/>
            </a:lvl1pPr>
          </a:lstStyle>
          <a:p>
            <a:pPr>
              <a:defRPr/>
            </a:pPr>
            <a:fld id="{D276726E-DE0C-4905-832E-C5911DC088EC}" type="slidenum">
              <a:rPr lang="en-US" altLang="en-US"/>
              <a:pPr>
                <a:defRPr/>
              </a:pPr>
              <a:t>‹#›</a:t>
            </a:fld>
            <a:endParaRPr lang="en-US" altLang="en-US"/>
          </a:p>
        </p:txBody>
      </p:sp>
    </p:spTree>
    <p:extLst>
      <p:ext uri="{BB962C8B-B14F-4D97-AF65-F5344CB8AC3E}">
        <p14:creationId xmlns:p14="http://schemas.microsoft.com/office/powerpoint/2010/main" val="3658961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A02C60E2-6ACD-0F60-CA79-F20F13F261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6F9AD2ED-EABA-D279-4678-9710680894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038CF44D-AEEF-A336-12AB-58EBD1BF7BAA}"/>
              </a:ext>
            </a:extLst>
          </p:cNvPr>
          <p:cNvSpPr>
            <a:spLocks noGrp="1" noChangeArrowheads="1"/>
          </p:cNvSpPr>
          <p:nvPr>
            <p:ph type="sldNum" sz="quarter" idx="12"/>
          </p:nvPr>
        </p:nvSpPr>
        <p:spPr>
          <a:ln/>
        </p:spPr>
        <p:txBody>
          <a:bodyPr/>
          <a:lstStyle>
            <a:lvl1pPr>
              <a:defRPr/>
            </a:lvl1pPr>
          </a:lstStyle>
          <a:p>
            <a:pPr>
              <a:defRPr/>
            </a:pPr>
            <a:fld id="{0EE973EE-74DD-4D3F-AA83-A68B9F92A768}" type="slidenum">
              <a:rPr lang="en-US" altLang="en-US"/>
              <a:pPr>
                <a:defRPr/>
              </a:pPr>
              <a:t>‹#›</a:t>
            </a:fld>
            <a:endParaRPr lang="en-US" altLang="en-US"/>
          </a:p>
        </p:txBody>
      </p:sp>
    </p:spTree>
    <p:extLst>
      <p:ext uri="{BB962C8B-B14F-4D97-AF65-F5344CB8AC3E}">
        <p14:creationId xmlns:p14="http://schemas.microsoft.com/office/powerpoint/2010/main" val="78435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D10475BB-0B42-B66B-90CC-144D0490A5D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32095D6A-3133-DB73-3679-6BCDF73C5E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6BCEA43E-C5B2-65D9-4492-1303C5E0141B}"/>
              </a:ext>
            </a:extLst>
          </p:cNvPr>
          <p:cNvSpPr>
            <a:spLocks noGrp="1" noChangeArrowheads="1"/>
          </p:cNvSpPr>
          <p:nvPr>
            <p:ph type="sldNum" sz="quarter" idx="12"/>
          </p:nvPr>
        </p:nvSpPr>
        <p:spPr>
          <a:ln/>
        </p:spPr>
        <p:txBody>
          <a:bodyPr/>
          <a:lstStyle>
            <a:lvl1pPr>
              <a:defRPr/>
            </a:lvl1pPr>
          </a:lstStyle>
          <a:p>
            <a:pPr>
              <a:defRPr/>
            </a:pPr>
            <a:fld id="{5F4BE259-125B-4D45-8EF6-70155846C7D5}" type="slidenum">
              <a:rPr lang="en-US" altLang="en-US"/>
              <a:pPr>
                <a:defRPr/>
              </a:pPr>
              <a:t>‹#›</a:t>
            </a:fld>
            <a:endParaRPr lang="en-US" altLang="en-US"/>
          </a:p>
        </p:txBody>
      </p:sp>
    </p:spTree>
    <p:extLst>
      <p:ext uri="{BB962C8B-B14F-4D97-AF65-F5344CB8AC3E}">
        <p14:creationId xmlns:p14="http://schemas.microsoft.com/office/powerpoint/2010/main" val="1587230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2407AC51-F2BD-DAC4-E3E5-C94EA8E22D4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E10235E1-A2FA-E569-3B99-5FB2377A3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E4711551-50CC-B525-B8B4-1B2E036FC8A3}"/>
              </a:ext>
            </a:extLst>
          </p:cNvPr>
          <p:cNvSpPr>
            <a:spLocks noGrp="1" noChangeArrowheads="1"/>
          </p:cNvSpPr>
          <p:nvPr>
            <p:ph type="sldNum" sz="quarter" idx="12"/>
          </p:nvPr>
        </p:nvSpPr>
        <p:spPr>
          <a:ln/>
        </p:spPr>
        <p:txBody>
          <a:bodyPr/>
          <a:lstStyle>
            <a:lvl1pPr>
              <a:defRPr/>
            </a:lvl1pPr>
          </a:lstStyle>
          <a:p>
            <a:pPr>
              <a:defRPr/>
            </a:pPr>
            <a:fld id="{CFF8052E-4FA3-463D-BCC9-BCEEC895624D}" type="slidenum">
              <a:rPr lang="en-US" altLang="en-US"/>
              <a:pPr>
                <a:defRPr/>
              </a:pPr>
              <a:t>‹#›</a:t>
            </a:fld>
            <a:endParaRPr lang="en-US" altLang="en-US"/>
          </a:p>
        </p:txBody>
      </p:sp>
    </p:spTree>
    <p:extLst>
      <p:ext uri="{BB962C8B-B14F-4D97-AF65-F5344CB8AC3E}">
        <p14:creationId xmlns:p14="http://schemas.microsoft.com/office/powerpoint/2010/main" val="405921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3A5BE431-7A16-4778-ADA6-8C4F920A1732}" type="datetimeFigureOut">
              <a:rPr lang="en-US">
                <a:solidFill>
                  <a:srgbClr val="000000"/>
                </a:solidFill>
              </a:rPr>
              <a:pPr>
                <a:defRPr/>
              </a:pPr>
              <a:t>7/25/2023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40709B-E45E-404F-9526-F07F54CAD4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365340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29B7B5CC-42E2-1E11-273F-CC80B95146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A788F5CB-6EA5-2B58-AE83-C23E1D70A6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7733B2E8-FA4A-2978-35DE-7FDAB24584E0}"/>
              </a:ext>
            </a:extLst>
          </p:cNvPr>
          <p:cNvSpPr>
            <a:spLocks noGrp="1" noChangeArrowheads="1"/>
          </p:cNvSpPr>
          <p:nvPr>
            <p:ph type="sldNum" sz="quarter" idx="12"/>
          </p:nvPr>
        </p:nvSpPr>
        <p:spPr>
          <a:ln/>
        </p:spPr>
        <p:txBody>
          <a:bodyPr/>
          <a:lstStyle>
            <a:lvl1pPr>
              <a:defRPr/>
            </a:lvl1pPr>
          </a:lstStyle>
          <a:p>
            <a:pPr>
              <a:defRPr/>
            </a:pPr>
            <a:fld id="{7DBB9333-1410-4BAE-B185-692ABB643883}" type="slidenum">
              <a:rPr lang="en-US" altLang="en-US"/>
              <a:pPr>
                <a:defRPr/>
              </a:pPr>
              <a:t>‹#›</a:t>
            </a:fld>
            <a:endParaRPr lang="en-US" altLang="en-US"/>
          </a:p>
        </p:txBody>
      </p:sp>
    </p:spTree>
    <p:extLst>
      <p:ext uri="{BB962C8B-B14F-4D97-AF65-F5344CB8AC3E}">
        <p14:creationId xmlns:p14="http://schemas.microsoft.com/office/powerpoint/2010/main" val="71642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1E571C59-9107-0200-62B8-8922F4E687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328A6E11-0F0D-A112-6993-CA5AFEED32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55601016-D497-A6CE-8687-ABBE986D91FB}"/>
              </a:ext>
            </a:extLst>
          </p:cNvPr>
          <p:cNvSpPr>
            <a:spLocks noGrp="1" noChangeArrowheads="1"/>
          </p:cNvSpPr>
          <p:nvPr>
            <p:ph type="sldNum" sz="quarter" idx="12"/>
          </p:nvPr>
        </p:nvSpPr>
        <p:spPr>
          <a:ln/>
        </p:spPr>
        <p:txBody>
          <a:bodyPr/>
          <a:lstStyle>
            <a:lvl1pPr>
              <a:defRPr/>
            </a:lvl1pPr>
          </a:lstStyle>
          <a:p>
            <a:pPr>
              <a:defRPr/>
            </a:pPr>
            <a:fld id="{D812BC6A-900C-4620-B714-80FC9A590C93}" type="slidenum">
              <a:rPr lang="en-US" altLang="en-US"/>
              <a:pPr>
                <a:defRPr/>
              </a:pPr>
              <a:t>‹#›</a:t>
            </a:fld>
            <a:endParaRPr lang="en-US" altLang="en-US"/>
          </a:p>
        </p:txBody>
      </p:sp>
    </p:spTree>
    <p:extLst>
      <p:ext uri="{BB962C8B-B14F-4D97-AF65-F5344CB8AC3E}">
        <p14:creationId xmlns:p14="http://schemas.microsoft.com/office/powerpoint/2010/main" val="3142140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083312BC-4BF0-60DE-76C0-ECC6E048B6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91EC3438-77A1-5687-3451-170FF43EE4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4BFC502B-3479-9E76-14EA-30C0539900C9}"/>
              </a:ext>
            </a:extLst>
          </p:cNvPr>
          <p:cNvSpPr>
            <a:spLocks noGrp="1" noChangeArrowheads="1"/>
          </p:cNvSpPr>
          <p:nvPr>
            <p:ph type="sldNum" sz="quarter" idx="12"/>
          </p:nvPr>
        </p:nvSpPr>
        <p:spPr>
          <a:ln/>
        </p:spPr>
        <p:txBody>
          <a:bodyPr/>
          <a:lstStyle>
            <a:lvl1pPr>
              <a:defRPr/>
            </a:lvl1pPr>
          </a:lstStyle>
          <a:p>
            <a:pPr>
              <a:defRPr/>
            </a:pPr>
            <a:fld id="{E9164154-EDBB-4780-885A-95ABACCC7B29}" type="slidenum">
              <a:rPr lang="en-US" altLang="en-US"/>
              <a:pPr>
                <a:defRPr/>
              </a:pPr>
              <a:t>‹#›</a:t>
            </a:fld>
            <a:endParaRPr lang="en-US" altLang="en-US"/>
          </a:p>
        </p:txBody>
      </p:sp>
    </p:spTree>
    <p:extLst>
      <p:ext uri="{BB962C8B-B14F-4D97-AF65-F5344CB8AC3E}">
        <p14:creationId xmlns:p14="http://schemas.microsoft.com/office/powerpoint/2010/main" val="1456654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4ECD9B10-7F30-6D63-75EE-408653739E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DE3B053-DAD4-0235-153A-3B5E9A7F08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2736883-8005-4EEA-A8FA-1750AC4C5DB7}"/>
              </a:ext>
            </a:extLst>
          </p:cNvPr>
          <p:cNvSpPr>
            <a:spLocks noGrp="1" noChangeArrowheads="1"/>
          </p:cNvSpPr>
          <p:nvPr>
            <p:ph type="sldNum" sz="quarter" idx="12"/>
          </p:nvPr>
        </p:nvSpPr>
        <p:spPr>
          <a:ln/>
        </p:spPr>
        <p:txBody>
          <a:bodyPr/>
          <a:lstStyle>
            <a:lvl1pPr>
              <a:defRPr/>
            </a:lvl1pPr>
          </a:lstStyle>
          <a:p>
            <a:pPr>
              <a:defRPr/>
            </a:pPr>
            <a:fld id="{88280521-9E5C-4F37-B459-23266E0AFECF}" type="slidenum">
              <a:rPr lang="en-US" altLang="en-US"/>
              <a:pPr>
                <a:defRPr/>
              </a:pPr>
              <a:t>‹#›</a:t>
            </a:fld>
            <a:endParaRPr lang="en-US" altLang="en-US"/>
          </a:p>
        </p:txBody>
      </p:sp>
    </p:spTree>
    <p:extLst>
      <p:ext uri="{BB962C8B-B14F-4D97-AF65-F5344CB8AC3E}">
        <p14:creationId xmlns:p14="http://schemas.microsoft.com/office/powerpoint/2010/main" val="3382092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0BDD746-862A-A6CC-B4BD-AC7158BD83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FA6C166-5D19-ACB8-F3B1-C419C7DBAE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8F97BAB1-099D-97A5-ED37-AF664EEF5236}"/>
              </a:ext>
            </a:extLst>
          </p:cNvPr>
          <p:cNvSpPr>
            <a:spLocks noGrp="1" noChangeArrowheads="1"/>
          </p:cNvSpPr>
          <p:nvPr>
            <p:ph type="sldNum" sz="quarter" idx="12"/>
          </p:nvPr>
        </p:nvSpPr>
        <p:spPr>
          <a:ln/>
        </p:spPr>
        <p:txBody>
          <a:bodyPr/>
          <a:lstStyle>
            <a:lvl1pPr>
              <a:defRPr/>
            </a:lvl1pPr>
          </a:lstStyle>
          <a:p>
            <a:pPr>
              <a:defRPr/>
            </a:pPr>
            <a:fld id="{299BC058-62A7-480F-8C53-B3D7C99C3A93}" type="slidenum">
              <a:rPr lang="en-US" altLang="en-US"/>
              <a:pPr>
                <a:defRPr/>
              </a:pPr>
              <a:t>‹#›</a:t>
            </a:fld>
            <a:endParaRPr lang="en-US" altLang="en-US"/>
          </a:p>
        </p:txBody>
      </p:sp>
    </p:spTree>
    <p:extLst>
      <p:ext uri="{BB962C8B-B14F-4D97-AF65-F5344CB8AC3E}">
        <p14:creationId xmlns:p14="http://schemas.microsoft.com/office/powerpoint/2010/main" val="12185023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02C2A0F1-C0E8-D452-305F-7FF5E18475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D6CE83C8-2992-6751-8DFA-D8289958E8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60A16AEA-83AB-C863-5AFD-CBEAB9EF88CB}"/>
              </a:ext>
            </a:extLst>
          </p:cNvPr>
          <p:cNvSpPr>
            <a:spLocks noGrp="1" noChangeArrowheads="1"/>
          </p:cNvSpPr>
          <p:nvPr>
            <p:ph type="sldNum" sz="quarter" idx="12"/>
          </p:nvPr>
        </p:nvSpPr>
        <p:spPr>
          <a:ln/>
        </p:spPr>
        <p:txBody>
          <a:bodyPr/>
          <a:lstStyle>
            <a:lvl1pPr>
              <a:defRPr/>
            </a:lvl1pPr>
          </a:lstStyle>
          <a:p>
            <a:pPr>
              <a:defRPr/>
            </a:pPr>
            <a:fld id="{C5E48C8C-61A4-49D7-8E88-B5B80678C007}" type="slidenum">
              <a:rPr lang="en-US" altLang="en-US"/>
              <a:pPr>
                <a:defRPr/>
              </a:pPr>
              <a:t>‹#›</a:t>
            </a:fld>
            <a:endParaRPr lang="en-US" altLang="en-US"/>
          </a:p>
        </p:txBody>
      </p:sp>
    </p:spTree>
    <p:extLst>
      <p:ext uri="{BB962C8B-B14F-4D97-AF65-F5344CB8AC3E}">
        <p14:creationId xmlns:p14="http://schemas.microsoft.com/office/powerpoint/2010/main" val="1492234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7620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95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384800" cy="1995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129089"/>
            <a:ext cx="5384800" cy="199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29089"/>
            <a:ext cx="5384800" cy="199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D3BC9EDF-FA04-707F-99BD-33E91F98F9D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114469BC-F059-3FD1-C9FD-403C031881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B8B1A0E1-45FD-0A7D-074E-2FDF281015C1}"/>
              </a:ext>
            </a:extLst>
          </p:cNvPr>
          <p:cNvSpPr>
            <a:spLocks noGrp="1" noChangeArrowheads="1"/>
          </p:cNvSpPr>
          <p:nvPr>
            <p:ph type="sldNum" sz="quarter" idx="12"/>
          </p:nvPr>
        </p:nvSpPr>
        <p:spPr>
          <a:ln/>
        </p:spPr>
        <p:txBody>
          <a:bodyPr/>
          <a:lstStyle>
            <a:lvl1pPr>
              <a:defRPr/>
            </a:lvl1pPr>
          </a:lstStyle>
          <a:p>
            <a:pPr>
              <a:defRPr/>
            </a:pPr>
            <a:fld id="{5207AE67-5533-4DBC-9926-C18E29833410}" type="slidenum">
              <a:rPr lang="en-US" altLang="en-US"/>
              <a:pPr>
                <a:defRPr/>
              </a:pPr>
              <a:t>‹#›</a:t>
            </a:fld>
            <a:endParaRPr lang="en-US" altLang="en-US"/>
          </a:p>
        </p:txBody>
      </p:sp>
    </p:spTree>
    <p:extLst>
      <p:ext uri="{BB962C8B-B14F-4D97-AF65-F5344CB8AC3E}">
        <p14:creationId xmlns:p14="http://schemas.microsoft.com/office/powerpoint/2010/main" val="2530339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xmlns="" id="{F943742C-2A3F-CF45-FDEC-6BAD29ED1A84}"/>
              </a:ext>
            </a:extLst>
          </p:cNvPr>
          <p:cNvSpPr>
            <a:spLocks noGrp="1"/>
          </p:cNvSpPr>
          <p:nvPr>
            <p:ph type="sldNum" sz="quarter" idx="10"/>
          </p:nvPr>
        </p:nvSpPr>
        <p:spPr>
          <a:xfrm>
            <a:off x="8940800" y="6418263"/>
            <a:ext cx="2844800" cy="211137"/>
          </a:xfrm>
        </p:spPr>
        <p:txBody>
          <a:bodyPr/>
          <a:lstStyle>
            <a:lvl1pPr>
              <a:defRPr sz="1200"/>
            </a:lvl1pPr>
          </a:lstStyle>
          <a:p>
            <a:pPr>
              <a:defRPr/>
            </a:pPr>
            <a:fld id="{7F707652-4F17-4C33-9191-836BBA974C31}" type="slidenum">
              <a:rPr lang="en-US" altLang="en-US"/>
              <a:pPr>
                <a:defRPr/>
              </a:pPr>
              <a:t>‹#›</a:t>
            </a:fld>
            <a:endParaRPr lang="en-US" altLang="en-US"/>
          </a:p>
        </p:txBody>
      </p:sp>
    </p:spTree>
    <p:extLst>
      <p:ext uri="{BB962C8B-B14F-4D97-AF65-F5344CB8AC3E}">
        <p14:creationId xmlns:p14="http://schemas.microsoft.com/office/powerpoint/2010/main" val="270367240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6972300"/>
          </a:xfrm>
          <a:prstGeom prst="rect">
            <a:avLst/>
          </a:prstGeom>
          <a:gradFill flip="none" rotWithShape="1">
            <a:gsLst>
              <a:gs pos="0">
                <a:schemeClr val="accent1">
                  <a:lumMod val="0"/>
                  <a:lumOff val="100000"/>
                </a:schemeClr>
              </a:gs>
              <a:gs pos="98000">
                <a:schemeClr val="accent1">
                  <a:lumMod val="0"/>
                  <a:lumOff val="100000"/>
                </a:schemeClr>
              </a:gs>
              <a:gs pos="6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B358AB-F3A3-4735-B92A-018A9375212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D8722-8C2D-4862-8B3F-B186ECAC7871}" type="slidenum">
              <a:rPr lang="en-US" smtClean="0"/>
              <a:t>‹#›</a:t>
            </a:fld>
            <a:endParaRPr lang="en-US"/>
          </a:p>
        </p:txBody>
      </p:sp>
      <p:pic>
        <p:nvPicPr>
          <p:cNvPr id="8" name="Picture 7" descr="Nen co"/>
          <p:cNvPicPr/>
          <p:nvPr userDrawn="1"/>
        </p:nvPicPr>
        <p:blipFill rotWithShape="1">
          <a:blip r:embed="rId2">
            <a:extLst>
              <a:ext uri="{28A0092B-C50C-407E-A947-70E740481C1C}">
                <a14:useLocalDpi xmlns:a14="http://schemas.microsoft.com/office/drawing/2010/main" val="0"/>
              </a:ext>
            </a:extLst>
          </a:blip>
          <a:srcRect t="80278"/>
          <a:stretch/>
        </p:blipFill>
        <p:spPr bwMode="auto">
          <a:xfrm>
            <a:off x="0" y="5724525"/>
            <a:ext cx="12192000" cy="1266825"/>
          </a:xfrm>
          <a:prstGeom prst="rect">
            <a:avLst/>
          </a:prstGeom>
          <a:noFill/>
        </p:spPr>
      </p:pic>
      <p:pic>
        <p:nvPicPr>
          <p:cNvPr id="9" name="Picture 8" descr="2 em be"/>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910001" y="2019301"/>
            <a:ext cx="3234373" cy="4224972"/>
          </a:xfrm>
          <a:prstGeom prst="rect">
            <a:avLst/>
          </a:prstGeom>
          <a:noFill/>
          <a:ln>
            <a:noFill/>
          </a:ln>
        </p:spPr>
      </p:pic>
    </p:spTree>
    <p:extLst>
      <p:ext uri="{BB962C8B-B14F-4D97-AF65-F5344CB8AC3E}">
        <p14:creationId xmlns:p14="http://schemas.microsoft.com/office/powerpoint/2010/main" val="1655986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B358AB-F3A3-4735-B92A-018A9375212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D8722-8C2D-4862-8B3F-B186ECAC7871}" type="slidenum">
              <a:rPr lang="en-US" smtClean="0"/>
              <a:t>‹#›</a:t>
            </a:fld>
            <a:endParaRPr lang="en-US"/>
          </a:p>
        </p:txBody>
      </p:sp>
    </p:spTree>
    <p:extLst>
      <p:ext uri="{BB962C8B-B14F-4D97-AF65-F5344CB8AC3E}">
        <p14:creationId xmlns:p14="http://schemas.microsoft.com/office/powerpoint/2010/main" val="2357874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A66373C7-16B7-4589-A181-900585AD0ABA}" type="datetimeFigureOut">
              <a:rPr lang="en-US">
                <a:solidFill>
                  <a:srgbClr val="000000"/>
                </a:solidFill>
              </a:rPr>
              <a:pPr>
                <a:defRPr/>
              </a:pPr>
              <a:t>7/25/2023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3EF30D7-B1D5-4B6C-ADFB-9B563298E93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8104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B358AB-F3A3-4735-B92A-018A9375212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D8722-8C2D-4862-8B3F-B186ECAC7871}" type="slidenum">
              <a:rPr lang="en-US" smtClean="0"/>
              <a:t>‹#›</a:t>
            </a:fld>
            <a:endParaRPr lang="en-US"/>
          </a:p>
        </p:txBody>
      </p:sp>
    </p:spTree>
    <p:extLst>
      <p:ext uri="{BB962C8B-B14F-4D97-AF65-F5344CB8AC3E}">
        <p14:creationId xmlns:p14="http://schemas.microsoft.com/office/powerpoint/2010/main" val="18809209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B358AB-F3A3-4735-B92A-018A9375212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D8722-8C2D-4862-8B3F-B186ECAC7871}" type="slidenum">
              <a:rPr lang="en-US" smtClean="0"/>
              <a:t>‹#›</a:t>
            </a:fld>
            <a:endParaRPr lang="en-US"/>
          </a:p>
        </p:txBody>
      </p:sp>
    </p:spTree>
    <p:extLst>
      <p:ext uri="{BB962C8B-B14F-4D97-AF65-F5344CB8AC3E}">
        <p14:creationId xmlns:p14="http://schemas.microsoft.com/office/powerpoint/2010/main" val="4266327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B358AB-F3A3-4735-B92A-018A93752122}" type="datetimeFigureOut">
              <a:rPr lang="en-US" smtClean="0"/>
              <a:t>7/25/2023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9D8722-8C2D-4862-8B3F-B186ECAC7871}" type="slidenum">
              <a:rPr lang="en-US" smtClean="0"/>
              <a:t>‹#›</a:t>
            </a:fld>
            <a:endParaRPr lang="en-US"/>
          </a:p>
        </p:txBody>
      </p:sp>
    </p:spTree>
    <p:extLst>
      <p:ext uri="{BB962C8B-B14F-4D97-AF65-F5344CB8AC3E}">
        <p14:creationId xmlns:p14="http://schemas.microsoft.com/office/powerpoint/2010/main" val="3901742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descr="Nen co"/>
          <p:cNvPicPr/>
          <p:nvPr userDrawn="1"/>
        </p:nvPicPr>
        <p:blipFill rotWithShape="1">
          <a:blip r:embed="rId2">
            <a:extLst>
              <a:ext uri="{28A0092B-C50C-407E-A947-70E740481C1C}">
                <a14:useLocalDpi xmlns:a14="http://schemas.microsoft.com/office/drawing/2010/main" val="0"/>
              </a:ext>
            </a:extLst>
          </a:blip>
          <a:srcRect t="80278"/>
          <a:stretch/>
        </p:blipFill>
        <p:spPr bwMode="auto">
          <a:xfrm>
            <a:off x="19050" y="5543550"/>
            <a:ext cx="12172950" cy="1447800"/>
          </a:xfrm>
          <a:prstGeom prst="rect">
            <a:avLst/>
          </a:prstGeom>
          <a:noFill/>
        </p:spPr>
      </p:pic>
      <p:pic>
        <p:nvPicPr>
          <p:cNvPr id="7" name="Picture 6" descr="2 em be"/>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86480" y="1927611"/>
            <a:ext cx="3229319" cy="4116636"/>
          </a:xfrm>
          <a:prstGeom prst="rect">
            <a:avLst/>
          </a:prstGeom>
          <a:noFill/>
          <a:ln>
            <a:noFill/>
          </a:ln>
        </p:spPr>
      </p:pic>
    </p:spTree>
    <p:extLst>
      <p:ext uri="{BB962C8B-B14F-4D97-AF65-F5344CB8AC3E}">
        <p14:creationId xmlns:p14="http://schemas.microsoft.com/office/powerpoint/2010/main" val="235249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B358AB-F3A3-4735-B92A-018A93752122}" type="datetimeFigureOut">
              <a:rPr lang="en-US" smtClean="0"/>
              <a:t>7/25/2023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9D8722-8C2D-4862-8B3F-B186ECAC7871}" type="slidenum">
              <a:rPr lang="en-US" smtClean="0"/>
              <a:t>‹#›</a:t>
            </a:fld>
            <a:endParaRPr lang="en-US"/>
          </a:p>
        </p:txBody>
      </p:sp>
    </p:spTree>
    <p:extLst>
      <p:ext uri="{BB962C8B-B14F-4D97-AF65-F5344CB8AC3E}">
        <p14:creationId xmlns:p14="http://schemas.microsoft.com/office/powerpoint/2010/main" val="2910003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B358AB-F3A3-4735-B92A-018A9375212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D8722-8C2D-4862-8B3F-B186ECAC7871}" type="slidenum">
              <a:rPr lang="en-US" smtClean="0"/>
              <a:t>‹#›</a:t>
            </a:fld>
            <a:endParaRPr lang="en-US"/>
          </a:p>
        </p:txBody>
      </p:sp>
    </p:spTree>
    <p:extLst>
      <p:ext uri="{BB962C8B-B14F-4D97-AF65-F5344CB8AC3E}">
        <p14:creationId xmlns:p14="http://schemas.microsoft.com/office/powerpoint/2010/main" val="671834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B358AB-F3A3-4735-B92A-018A93752122}" type="datetimeFigureOut">
              <a:rPr lang="en-US" smtClean="0"/>
              <a:t>7/25/2023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9D8722-8C2D-4862-8B3F-B186ECAC7871}" type="slidenum">
              <a:rPr lang="en-US" smtClean="0"/>
              <a:t>‹#›</a:t>
            </a:fld>
            <a:endParaRPr lang="en-US"/>
          </a:p>
        </p:txBody>
      </p:sp>
    </p:spTree>
    <p:extLst>
      <p:ext uri="{BB962C8B-B14F-4D97-AF65-F5344CB8AC3E}">
        <p14:creationId xmlns:p14="http://schemas.microsoft.com/office/powerpoint/2010/main" val="803730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B358AB-F3A3-4735-B92A-018A9375212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D8722-8C2D-4862-8B3F-B186ECAC7871}" type="slidenum">
              <a:rPr lang="en-US" smtClean="0"/>
              <a:t>‹#›</a:t>
            </a:fld>
            <a:endParaRPr lang="en-US"/>
          </a:p>
        </p:txBody>
      </p:sp>
    </p:spTree>
    <p:extLst>
      <p:ext uri="{BB962C8B-B14F-4D97-AF65-F5344CB8AC3E}">
        <p14:creationId xmlns:p14="http://schemas.microsoft.com/office/powerpoint/2010/main" val="40701784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B358AB-F3A3-4735-B92A-018A93752122}" type="datetimeFigureOut">
              <a:rPr lang="en-US" smtClean="0"/>
              <a:t>7/25/2023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9D8722-8C2D-4862-8B3F-B186ECAC7871}" type="slidenum">
              <a:rPr lang="en-US" smtClean="0"/>
              <a:t>‹#›</a:t>
            </a:fld>
            <a:endParaRPr lang="en-US"/>
          </a:p>
        </p:txBody>
      </p:sp>
    </p:spTree>
    <p:extLst>
      <p:ext uri="{BB962C8B-B14F-4D97-AF65-F5344CB8AC3E}">
        <p14:creationId xmlns:p14="http://schemas.microsoft.com/office/powerpoint/2010/main" val="1991310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4FB559C5-35A1-4703-91B5-28E6571A1A9E}" type="datetimeFigureOut">
              <a:rPr lang="en-US">
                <a:solidFill>
                  <a:srgbClr val="000000"/>
                </a:solidFill>
              </a:rPr>
              <a:pPr>
                <a:defRPr/>
              </a:pPr>
              <a:t>7/25/2023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A75995-DCBD-4B78-90F1-90E01A90B7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19317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C46E75E-6B97-4E0D-867C-34EEA7331481}" type="datetimeFigureOut">
              <a:rPr lang="en-US">
                <a:solidFill>
                  <a:srgbClr val="000000"/>
                </a:solidFill>
              </a:rPr>
              <a:pPr>
                <a:defRPr/>
              </a:pPr>
              <a:t>7/25/2023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249F1E-6855-4F39-977F-8BDB56166F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3183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FB40137-D9CA-47B2-B145-C16A8CF4329A}" type="datetimeFigureOut">
              <a:rPr lang="en-US">
                <a:solidFill>
                  <a:srgbClr val="000000"/>
                </a:solidFill>
              </a:rPr>
              <a:pPr>
                <a:defRPr/>
              </a:pPr>
              <a:t>7/25/2023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819409-AFE4-453C-94F6-A55515ADE54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74401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84D1BBB-9164-4660-ADB0-1018D8E16A98}" type="datetimeFigureOut">
              <a:rPr lang="en-US">
                <a:solidFill>
                  <a:srgbClr val="000000"/>
                </a:solidFill>
              </a:rPr>
              <a:pPr>
                <a:defRPr/>
              </a:pPr>
              <a:t>7/25/2023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162E1-0F21-4617-AC26-E5B3A4B3D85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606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Arial" charset="0"/>
              </a:defRPr>
            </a:lvl1pPr>
          </a:lstStyle>
          <a:p>
            <a:pPr fontAlgn="base">
              <a:spcBef>
                <a:spcPct val="0"/>
              </a:spcBef>
              <a:spcAft>
                <a:spcPct val="0"/>
              </a:spcAft>
              <a:defRPr/>
            </a:pPr>
            <a:fld id="{D7ACE562-C41A-4B4F-AFC7-1E744A78E3EF}" type="datetimeFigureOut">
              <a:rPr lang="en-US">
                <a:solidFill>
                  <a:srgbClr val="000000"/>
                </a:solidFill>
              </a:rPr>
              <a:pPr fontAlgn="base">
                <a:spcBef>
                  <a:spcPct val="0"/>
                </a:spcBef>
                <a:spcAft>
                  <a:spcPct val="0"/>
                </a:spcAft>
                <a:defRPr/>
              </a:pPr>
              <a:t>7/25/2023</a:t>
            </a:fld>
            <a:endParaRPr lang="en-US">
              <a:solidFill>
                <a:srgbClr val="000000"/>
              </a:solidFill>
            </a:endParaRPr>
          </a:p>
        </p:txBody>
      </p:sp>
      <p:sp>
        <p:nvSpPr>
          <p:cNvPr id="5632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5632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DA762552-84F2-4B61-9B79-A038630D2909}" type="slidenum">
              <a:rPr lang="en-US" altLang="en-US">
                <a:solidFill>
                  <a:srgbClr val="000000"/>
                </a:solidFill>
                <a:cs typeface="Arial" panose="020B0604020202020204" pitchFamily="34" charset="0"/>
              </a:rPr>
              <a:pPr eaLnBrk="0" fontAlgn="base" hangingPunct="0">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58590350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Arial" charset="0"/>
              </a:defRPr>
            </a:lvl1pPr>
          </a:lstStyle>
          <a:p>
            <a:pPr fontAlgn="base">
              <a:spcBef>
                <a:spcPct val="0"/>
              </a:spcBef>
              <a:spcAft>
                <a:spcPct val="0"/>
              </a:spcAft>
              <a:defRPr/>
            </a:pPr>
            <a:fld id="{A77C2D6F-2805-43A3-AAED-0DF188735A82}" type="datetimeFigureOut">
              <a:rPr lang="en-US">
                <a:solidFill>
                  <a:srgbClr val="000000"/>
                </a:solidFill>
              </a:rPr>
              <a:pPr fontAlgn="base">
                <a:spcBef>
                  <a:spcPct val="0"/>
                </a:spcBef>
                <a:spcAft>
                  <a:spcPct val="0"/>
                </a:spcAft>
                <a:defRPr/>
              </a:pPr>
              <a:t>7/25/2023</a:t>
            </a:fld>
            <a:endParaRPr lang="en-US">
              <a:solidFill>
                <a:srgbClr val="000000"/>
              </a:solidFill>
            </a:endParaRPr>
          </a:p>
        </p:txBody>
      </p:sp>
      <p:sp>
        <p:nvSpPr>
          <p:cNvPr id="5632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Arial" charset="0"/>
              </a:defRPr>
            </a:lvl1pPr>
          </a:lstStyle>
          <a:p>
            <a:pPr fontAlgn="base">
              <a:spcBef>
                <a:spcPct val="0"/>
              </a:spcBef>
              <a:spcAft>
                <a:spcPct val="0"/>
              </a:spcAft>
              <a:defRPr/>
            </a:pPr>
            <a:endParaRPr lang="en-US">
              <a:solidFill>
                <a:srgbClr val="000000"/>
              </a:solidFill>
            </a:endParaRPr>
          </a:p>
        </p:txBody>
      </p:sp>
      <p:sp>
        <p:nvSpPr>
          <p:cNvPr id="5632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1995D7B2-4E8C-4BDB-981E-EB71EB2150A1}" type="slidenum">
              <a:rPr lang="en-US" altLang="en-US">
                <a:solidFill>
                  <a:srgbClr val="000000"/>
                </a:solidFill>
                <a:cs typeface="Arial" panose="020B0604020202020204" pitchFamily="34" charset="0"/>
              </a:rPr>
              <a:pPr eaLnBrk="0" fontAlgn="base" hangingPunct="0">
                <a:spcBef>
                  <a:spcPct val="0"/>
                </a:spcBef>
                <a:spcAft>
                  <a:spcPct val="0"/>
                </a:spcAft>
                <a:defRPr/>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710926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F648F-A533-469C-A632-FF000CEB2432}" type="datetimeFigureOut">
              <a:rPr lang="en-US" smtClean="0"/>
              <a:t>7/25/2023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5C5ABE-0249-4DEE-B4D9-1074DDA2B2E3}" type="slidenum">
              <a:rPr lang="en-US" smtClean="0"/>
              <a:t>‹#›</a:t>
            </a:fld>
            <a:endParaRPr lang="en-US"/>
          </a:p>
        </p:txBody>
      </p:sp>
    </p:spTree>
    <p:extLst>
      <p:ext uri="{BB962C8B-B14F-4D97-AF65-F5344CB8AC3E}">
        <p14:creationId xmlns:p14="http://schemas.microsoft.com/office/powerpoint/2010/main" val="1905896702"/>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7576EB9D-6B80-6BCB-875E-2127440139FF}"/>
              </a:ext>
            </a:extLst>
          </p:cNvPr>
          <p:cNvSpPr>
            <a:spLocks noGrp="1" noChangeArrowheads="1"/>
          </p:cNvSpPr>
          <p:nvPr>
            <p:ph type="title"/>
          </p:nvPr>
        </p:nvSpPr>
        <p:spPr bwMode="auto">
          <a:xfrm>
            <a:off x="609600" y="762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890691F5-BFF2-40B8-07C0-1EEF262B3ACD}"/>
              </a:ext>
            </a:extLst>
          </p:cNvPr>
          <p:cNvSpPr>
            <a:spLocks noGrp="1" noChangeArrowheads="1"/>
          </p:cNvSpPr>
          <p:nvPr>
            <p:ph type="body" idx="1"/>
          </p:nvPr>
        </p:nvSpPr>
        <p:spPr bwMode="auto">
          <a:xfrm>
            <a:off x="609600" y="1981200"/>
            <a:ext cx="109728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90A8844C-DEE8-8F29-96A8-5FC391F3F5E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xmlns="" id="{68AE6BCE-5003-004B-8EF7-6B1081D3420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xmlns="" id="{F43F6683-DD95-CCD9-AA5B-D95DA4F06A8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3E18895-1CA3-4C60-830C-2E6F3C13E1ED}" type="slidenum">
              <a:rPr lang="en-US" altLang="en-US"/>
              <a:pPr>
                <a:defRPr/>
              </a:pPr>
              <a:t>‹#›</a:t>
            </a:fld>
            <a:endParaRPr lang="en-US" altLang="en-US"/>
          </a:p>
        </p:txBody>
      </p:sp>
    </p:spTree>
    <p:extLst>
      <p:ext uri="{BB962C8B-B14F-4D97-AF65-F5344CB8AC3E}">
        <p14:creationId xmlns:p14="http://schemas.microsoft.com/office/powerpoint/2010/main" val="353527954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Lst>
  <p:txStyles>
    <p:titleStyle>
      <a:lvl1pPr algn="ctr" rtl="0" eaLnBrk="0" fontAlgn="base" hangingPunct="0">
        <a:spcBef>
          <a:spcPct val="0"/>
        </a:spcBef>
        <a:spcAft>
          <a:spcPct val="0"/>
        </a:spcAft>
        <a:defRPr sz="4400" b="1">
          <a:solidFill>
            <a:srgbClr val="1574FF"/>
          </a:solidFill>
          <a:latin typeface="+mj-lt"/>
          <a:ea typeface="+mj-ea"/>
          <a:cs typeface="+mj-cs"/>
        </a:defRPr>
      </a:lvl1pPr>
      <a:lvl2pPr algn="ctr" rtl="0" eaLnBrk="0" fontAlgn="base" hangingPunct="0">
        <a:spcBef>
          <a:spcPct val="0"/>
        </a:spcBef>
        <a:spcAft>
          <a:spcPct val="0"/>
        </a:spcAft>
        <a:defRPr sz="4400" b="1">
          <a:solidFill>
            <a:srgbClr val="1574FF"/>
          </a:solidFill>
          <a:latin typeface="Arial" charset="0"/>
          <a:cs typeface="Arial" charset="0"/>
        </a:defRPr>
      </a:lvl2pPr>
      <a:lvl3pPr algn="ctr" rtl="0" eaLnBrk="0" fontAlgn="base" hangingPunct="0">
        <a:spcBef>
          <a:spcPct val="0"/>
        </a:spcBef>
        <a:spcAft>
          <a:spcPct val="0"/>
        </a:spcAft>
        <a:defRPr sz="4400" b="1">
          <a:solidFill>
            <a:srgbClr val="1574FF"/>
          </a:solidFill>
          <a:latin typeface="Arial" charset="0"/>
          <a:cs typeface="Arial" charset="0"/>
        </a:defRPr>
      </a:lvl3pPr>
      <a:lvl4pPr algn="ctr" rtl="0" eaLnBrk="0" fontAlgn="base" hangingPunct="0">
        <a:spcBef>
          <a:spcPct val="0"/>
        </a:spcBef>
        <a:spcAft>
          <a:spcPct val="0"/>
        </a:spcAft>
        <a:defRPr sz="4400" b="1">
          <a:solidFill>
            <a:srgbClr val="1574FF"/>
          </a:solidFill>
          <a:latin typeface="Arial" charset="0"/>
          <a:cs typeface="Arial" charset="0"/>
        </a:defRPr>
      </a:lvl4pPr>
      <a:lvl5pPr algn="ctr" rtl="0" eaLnBrk="0" fontAlgn="base" hangingPunct="0">
        <a:spcBef>
          <a:spcPct val="0"/>
        </a:spcBef>
        <a:spcAft>
          <a:spcPct val="0"/>
        </a:spcAft>
        <a:defRPr sz="4400" b="1">
          <a:solidFill>
            <a:srgbClr val="1574FF"/>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1574FF"/>
          </a:solidFill>
          <a:latin typeface="+mn-lt"/>
          <a:ea typeface="+mn-ea"/>
          <a:cs typeface="+mn-cs"/>
        </a:defRPr>
      </a:lvl1pPr>
      <a:lvl2pPr marL="742950" indent="-285750" algn="l" rtl="0" eaLnBrk="0" fontAlgn="base" hangingPunct="0">
        <a:spcBef>
          <a:spcPct val="20000"/>
        </a:spcBef>
        <a:spcAft>
          <a:spcPct val="0"/>
        </a:spcAft>
        <a:buChar char="–"/>
        <a:defRPr sz="2800">
          <a:solidFill>
            <a:srgbClr val="1574FF"/>
          </a:solidFill>
          <a:latin typeface="+mn-lt"/>
          <a:cs typeface="+mn-cs"/>
        </a:defRPr>
      </a:lvl2pPr>
      <a:lvl3pPr marL="1143000" indent="-228600" algn="l" rtl="0" eaLnBrk="0" fontAlgn="base" hangingPunct="0">
        <a:spcBef>
          <a:spcPct val="20000"/>
        </a:spcBef>
        <a:spcAft>
          <a:spcPct val="0"/>
        </a:spcAft>
        <a:buChar char="•"/>
        <a:defRPr sz="2400">
          <a:solidFill>
            <a:srgbClr val="1574FF"/>
          </a:solidFill>
          <a:latin typeface="+mn-lt"/>
          <a:cs typeface="+mn-cs"/>
        </a:defRPr>
      </a:lvl3pPr>
      <a:lvl4pPr marL="1600200" indent="-228600" algn="l" rtl="0" eaLnBrk="0" fontAlgn="base" hangingPunct="0">
        <a:spcBef>
          <a:spcPct val="20000"/>
        </a:spcBef>
        <a:spcAft>
          <a:spcPct val="0"/>
        </a:spcAft>
        <a:buChar char="–"/>
        <a:defRPr sz="2000">
          <a:solidFill>
            <a:srgbClr val="1574FF"/>
          </a:solidFill>
          <a:latin typeface="+mn-lt"/>
          <a:cs typeface="+mn-cs"/>
        </a:defRPr>
      </a:lvl4pPr>
      <a:lvl5pPr marL="2057400" indent="-228600" algn="l" rtl="0" eaLnBrk="0" fontAlgn="base" hangingPunct="0">
        <a:spcBef>
          <a:spcPct val="20000"/>
        </a:spcBef>
        <a:spcAft>
          <a:spcPct val="0"/>
        </a:spcAft>
        <a:buChar char="»"/>
        <a:defRPr sz="2000">
          <a:solidFill>
            <a:srgbClr val="1574FF"/>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358AB-F3A3-4735-B92A-018A93752122}" type="datetimeFigureOut">
              <a:rPr lang="en-US" smtClean="0"/>
              <a:t>7/25/2023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D8722-8C2D-4862-8B3F-B186ECAC7871}" type="slidenum">
              <a:rPr lang="en-US" smtClean="0"/>
              <a:t>‹#›</a:t>
            </a:fld>
            <a:endParaRPr lang="en-US"/>
          </a:p>
        </p:txBody>
      </p:sp>
      <p:pic>
        <p:nvPicPr>
          <p:cNvPr id="7" name="Picture 6" descr="Nen co"/>
          <p:cNvPicPr/>
          <p:nvPr userDrawn="1"/>
        </p:nvPicPr>
        <p:blipFill rotWithShape="1">
          <a:blip r:embed="rId13">
            <a:extLst>
              <a:ext uri="{28A0092B-C50C-407E-A947-70E740481C1C}">
                <a14:useLocalDpi xmlns:a14="http://schemas.microsoft.com/office/drawing/2010/main" val="0"/>
              </a:ext>
            </a:extLst>
          </a:blip>
          <a:srcRect t="80278"/>
          <a:stretch/>
        </p:blipFill>
        <p:spPr bwMode="auto">
          <a:xfrm>
            <a:off x="0" y="5724525"/>
            <a:ext cx="12192000" cy="1266825"/>
          </a:xfrm>
          <a:prstGeom prst="rect">
            <a:avLst/>
          </a:prstGeom>
          <a:noFill/>
        </p:spPr>
      </p:pic>
      <p:pic>
        <p:nvPicPr>
          <p:cNvPr id="8" name="Picture 7" descr="2 em be"/>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910001" y="2019301"/>
            <a:ext cx="3234373" cy="4224972"/>
          </a:xfrm>
          <a:prstGeom prst="rect">
            <a:avLst/>
          </a:prstGeom>
          <a:noFill/>
          <a:ln>
            <a:noFill/>
          </a:ln>
        </p:spPr>
      </p:pic>
    </p:spTree>
    <p:extLst>
      <p:ext uri="{BB962C8B-B14F-4D97-AF65-F5344CB8AC3E}">
        <p14:creationId xmlns:p14="http://schemas.microsoft.com/office/powerpoint/2010/main" val="270992253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6.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4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524000" y="1554480"/>
            <a:ext cx="9144000" cy="1870030"/>
          </a:xfrm>
        </p:spPr>
        <p:txBody>
          <a:bodyPr>
            <a:normAutofit fontScale="90000"/>
          </a:bodyPr>
          <a:lstStyle/>
          <a:p>
            <a:pPr>
              <a:lnSpc>
                <a:spcPct val="100000"/>
              </a:lnSpc>
              <a:spcBef>
                <a:spcPts val="600"/>
              </a:spcBef>
            </a:pPr>
            <a:r>
              <a:rPr lang="en-US" sz="4800" b="1" dirty="0">
                <a:solidFill>
                  <a:schemeClr val="accent1">
                    <a:lumMod val="50000"/>
                  </a:schemeClr>
                </a:solidFill>
                <a:latin typeface="+mn-lt"/>
              </a:rPr>
              <a:t>XÂY DỰNG TRƯỜNG </a:t>
            </a:r>
            <a:r>
              <a:rPr lang="en-US" sz="4800" b="1" dirty="0" err="1">
                <a:solidFill>
                  <a:schemeClr val="accent1">
                    <a:lumMod val="50000"/>
                  </a:schemeClr>
                </a:solidFill>
                <a:latin typeface="+mn-lt"/>
              </a:rPr>
              <a:t>HỌC</a:t>
            </a:r>
            <a:r>
              <a:rPr lang="en-US" sz="4800" b="1" dirty="0">
                <a:solidFill>
                  <a:schemeClr val="accent1">
                    <a:lumMod val="50000"/>
                  </a:schemeClr>
                </a:solidFill>
                <a:latin typeface="+mn-lt"/>
              </a:rPr>
              <a:t> </a:t>
            </a:r>
            <a:r>
              <a:rPr lang="en-US" sz="4800" b="1" dirty="0" err="1">
                <a:solidFill>
                  <a:schemeClr val="accent1">
                    <a:lumMod val="50000"/>
                  </a:schemeClr>
                </a:solidFill>
                <a:latin typeface="+mn-lt"/>
              </a:rPr>
              <a:t>XANH</a:t>
            </a:r>
            <a:r>
              <a:rPr lang="en-US" sz="4800" b="1" dirty="0">
                <a:solidFill>
                  <a:schemeClr val="accent1">
                    <a:lumMod val="50000"/>
                  </a:schemeClr>
                </a:solidFill>
                <a:latin typeface="+mn-lt"/>
              </a:rPr>
              <a:t/>
            </a:r>
            <a:br>
              <a:rPr lang="en-US" sz="4800" b="1" dirty="0">
                <a:solidFill>
                  <a:schemeClr val="accent1">
                    <a:lumMod val="50000"/>
                  </a:schemeClr>
                </a:solidFill>
                <a:latin typeface="+mn-lt"/>
              </a:rPr>
            </a:br>
            <a:r>
              <a:rPr lang="en-US" sz="4000" dirty="0" err="1">
                <a:solidFill>
                  <a:schemeClr val="accent1">
                    <a:lumMod val="50000"/>
                  </a:schemeClr>
                </a:solidFill>
                <a:latin typeface="+mn-lt"/>
              </a:rPr>
              <a:t>MỘT</a:t>
            </a:r>
            <a:r>
              <a:rPr lang="en-US" sz="4000" dirty="0">
                <a:solidFill>
                  <a:schemeClr val="accent1">
                    <a:lumMod val="50000"/>
                  </a:schemeClr>
                </a:solidFill>
                <a:latin typeface="+mn-lt"/>
              </a:rPr>
              <a:t> </a:t>
            </a:r>
            <a:r>
              <a:rPr lang="en-US" sz="4000" dirty="0" err="1">
                <a:solidFill>
                  <a:schemeClr val="accent1">
                    <a:lumMod val="50000"/>
                  </a:schemeClr>
                </a:solidFill>
                <a:latin typeface="+mn-lt"/>
              </a:rPr>
              <a:t>SỐ</a:t>
            </a:r>
            <a:r>
              <a:rPr lang="en-US" sz="4000" dirty="0">
                <a:solidFill>
                  <a:schemeClr val="accent1">
                    <a:lumMod val="50000"/>
                  </a:schemeClr>
                </a:solidFill>
                <a:latin typeface="+mn-lt"/>
              </a:rPr>
              <a:t> </a:t>
            </a:r>
            <a:r>
              <a:rPr lang="en-US" sz="4000" dirty="0" err="1">
                <a:solidFill>
                  <a:schemeClr val="accent1">
                    <a:lumMod val="50000"/>
                  </a:schemeClr>
                </a:solidFill>
                <a:latin typeface="+mn-lt"/>
              </a:rPr>
              <a:t>NỘI</a:t>
            </a:r>
            <a:r>
              <a:rPr lang="en-US" sz="4000" dirty="0">
                <a:solidFill>
                  <a:schemeClr val="accent1">
                    <a:lumMod val="50000"/>
                  </a:schemeClr>
                </a:solidFill>
                <a:latin typeface="+mn-lt"/>
              </a:rPr>
              <a:t> DUNG </a:t>
            </a:r>
            <a:r>
              <a:rPr lang="en-US" sz="4000" dirty="0" err="1">
                <a:solidFill>
                  <a:schemeClr val="accent1">
                    <a:lumMod val="50000"/>
                  </a:schemeClr>
                </a:solidFill>
                <a:latin typeface="+mn-lt"/>
              </a:rPr>
              <a:t>TRỌNG</a:t>
            </a:r>
            <a:r>
              <a:rPr lang="en-US" sz="4000" dirty="0">
                <a:solidFill>
                  <a:schemeClr val="accent1">
                    <a:lumMod val="50000"/>
                  </a:schemeClr>
                </a:solidFill>
                <a:latin typeface="+mn-lt"/>
              </a:rPr>
              <a:t> </a:t>
            </a:r>
            <a:r>
              <a:rPr lang="en-US" sz="4000" dirty="0" err="1">
                <a:solidFill>
                  <a:schemeClr val="accent1">
                    <a:lumMod val="50000"/>
                  </a:schemeClr>
                </a:solidFill>
                <a:latin typeface="+mn-lt"/>
              </a:rPr>
              <a:t>TÂM</a:t>
            </a:r>
            <a:r>
              <a:rPr lang="en-US" sz="4000" dirty="0">
                <a:solidFill>
                  <a:schemeClr val="accent1">
                    <a:lumMod val="50000"/>
                  </a:schemeClr>
                </a:solidFill>
                <a:latin typeface="+mn-lt"/>
              </a:rPr>
              <a:t> </a:t>
            </a:r>
            <a:br>
              <a:rPr lang="en-US" sz="4000" dirty="0">
                <a:solidFill>
                  <a:schemeClr val="accent1">
                    <a:lumMod val="50000"/>
                  </a:schemeClr>
                </a:solidFill>
                <a:latin typeface="+mn-lt"/>
              </a:rPr>
            </a:br>
            <a:r>
              <a:rPr lang="en-US" sz="4000" dirty="0" err="1">
                <a:solidFill>
                  <a:schemeClr val="accent1">
                    <a:lumMod val="50000"/>
                  </a:schemeClr>
                </a:solidFill>
                <a:latin typeface="+mn-lt"/>
              </a:rPr>
              <a:t>VỀ</a:t>
            </a:r>
            <a:r>
              <a:rPr lang="en-US" sz="4000" dirty="0">
                <a:solidFill>
                  <a:schemeClr val="accent1">
                    <a:lumMod val="50000"/>
                  </a:schemeClr>
                </a:solidFill>
                <a:latin typeface="+mn-lt"/>
              </a:rPr>
              <a:t> </a:t>
            </a:r>
            <a:r>
              <a:rPr lang="en-US" sz="4000" dirty="0" err="1">
                <a:solidFill>
                  <a:schemeClr val="accent1">
                    <a:lumMod val="50000"/>
                  </a:schemeClr>
                </a:solidFill>
                <a:latin typeface="+mn-lt"/>
              </a:rPr>
              <a:t>BẢO</a:t>
            </a:r>
            <a:r>
              <a:rPr lang="en-US" sz="4000" dirty="0">
                <a:solidFill>
                  <a:schemeClr val="accent1">
                    <a:lumMod val="50000"/>
                  </a:schemeClr>
                </a:solidFill>
                <a:latin typeface="+mn-lt"/>
              </a:rPr>
              <a:t> </a:t>
            </a:r>
            <a:r>
              <a:rPr lang="en-US" sz="4000" dirty="0" err="1">
                <a:solidFill>
                  <a:schemeClr val="accent1">
                    <a:lumMod val="50000"/>
                  </a:schemeClr>
                </a:solidFill>
                <a:latin typeface="+mn-lt"/>
              </a:rPr>
              <a:t>VỆ</a:t>
            </a:r>
            <a:r>
              <a:rPr lang="en-US" sz="4000" dirty="0">
                <a:solidFill>
                  <a:schemeClr val="accent1">
                    <a:lumMod val="50000"/>
                  </a:schemeClr>
                </a:solidFill>
                <a:latin typeface="+mn-lt"/>
              </a:rPr>
              <a:t> </a:t>
            </a:r>
            <a:r>
              <a:rPr lang="en-US" sz="4000" dirty="0" err="1">
                <a:solidFill>
                  <a:schemeClr val="accent1">
                    <a:lumMod val="50000"/>
                  </a:schemeClr>
                </a:solidFill>
                <a:latin typeface="+mn-lt"/>
              </a:rPr>
              <a:t>MÔI</a:t>
            </a:r>
            <a:r>
              <a:rPr lang="en-US" sz="4000" dirty="0">
                <a:solidFill>
                  <a:schemeClr val="accent1">
                    <a:lumMod val="50000"/>
                  </a:schemeClr>
                </a:solidFill>
                <a:latin typeface="+mn-lt"/>
              </a:rPr>
              <a:t> </a:t>
            </a:r>
            <a:r>
              <a:rPr lang="en-US" sz="4000" dirty="0" err="1">
                <a:solidFill>
                  <a:schemeClr val="accent1">
                    <a:lumMod val="50000"/>
                  </a:schemeClr>
                </a:solidFill>
                <a:latin typeface="+mn-lt"/>
              </a:rPr>
              <a:t>TRƯỜNG</a:t>
            </a:r>
            <a:r>
              <a:rPr lang="en-US" sz="4000" dirty="0">
                <a:solidFill>
                  <a:schemeClr val="accent1">
                    <a:lumMod val="50000"/>
                  </a:schemeClr>
                </a:solidFill>
                <a:latin typeface="+mn-lt"/>
              </a:rPr>
              <a:t> TRONG </a:t>
            </a:r>
            <a:r>
              <a:rPr lang="en-US" sz="4000" dirty="0" err="1">
                <a:solidFill>
                  <a:schemeClr val="accent1">
                    <a:lumMod val="50000"/>
                  </a:schemeClr>
                </a:solidFill>
                <a:latin typeface="+mn-lt"/>
              </a:rPr>
              <a:t>TRƯỜNG</a:t>
            </a:r>
            <a:r>
              <a:rPr lang="en-US" sz="4000" dirty="0">
                <a:solidFill>
                  <a:schemeClr val="accent1">
                    <a:lumMod val="50000"/>
                  </a:schemeClr>
                </a:solidFill>
                <a:latin typeface="+mn-lt"/>
              </a:rPr>
              <a:t> </a:t>
            </a:r>
            <a:r>
              <a:rPr lang="en-US" sz="4000" dirty="0" err="1">
                <a:solidFill>
                  <a:schemeClr val="accent1">
                    <a:lumMod val="50000"/>
                  </a:schemeClr>
                </a:solidFill>
                <a:latin typeface="+mn-lt"/>
              </a:rPr>
              <a:t>HỌC</a:t>
            </a:r>
            <a:r>
              <a:rPr lang="en-US" sz="4000" dirty="0">
                <a:solidFill>
                  <a:schemeClr val="accent1">
                    <a:lumMod val="50000"/>
                  </a:schemeClr>
                </a:solidFill>
                <a:latin typeface="+mn-lt"/>
              </a:rPr>
              <a:t> </a:t>
            </a:r>
            <a:endParaRPr lang="en-US" sz="4800" b="1" dirty="0">
              <a:solidFill>
                <a:schemeClr val="accent1">
                  <a:lumMod val="50000"/>
                </a:schemeClr>
              </a:solidFill>
              <a:latin typeface="+mn-lt"/>
            </a:endParaRPr>
          </a:p>
        </p:txBody>
      </p:sp>
      <p:sp>
        <p:nvSpPr>
          <p:cNvPr id="7" name="Subtitle 6"/>
          <p:cNvSpPr>
            <a:spLocks noGrp="1"/>
          </p:cNvSpPr>
          <p:nvPr>
            <p:ph type="subTitle" idx="1"/>
          </p:nvPr>
        </p:nvSpPr>
        <p:spPr>
          <a:xfrm>
            <a:off x="1524000" y="3939495"/>
            <a:ext cx="9144000" cy="1655762"/>
          </a:xfrm>
        </p:spPr>
        <p:txBody>
          <a:bodyPr/>
          <a:lstStyle/>
          <a:p>
            <a:r>
              <a:rPr lang="en-US" b="1" dirty="0"/>
              <a:t>NGÔ </a:t>
            </a:r>
            <a:r>
              <a:rPr lang="en-US" b="1" dirty="0" err="1"/>
              <a:t>NGUYỄN</a:t>
            </a:r>
            <a:r>
              <a:rPr lang="en-US" b="1" dirty="0"/>
              <a:t> </a:t>
            </a:r>
            <a:r>
              <a:rPr lang="en-US" b="1" dirty="0" err="1"/>
              <a:t>NGỌC</a:t>
            </a:r>
            <a:r>
              <a:rPr lang="en-US" b="1" dirty="0"/>
              <a:t> THANH</a:t>
            </a:r>
          </a:p>
          <a:p>
            <a:r>
              <a:rPr lang="en-US" dirty="0"/>
              <a:t>- Chi </a:t>
            </a:r>
            <a:r>
              <a:rPr lang="en-US" dirty="0" err="1"/>
              <a:t>cục</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 </a:t>
            </a:r>
            <a:r>
              <a:rPr lang="en-US" dirty="0" err="1"/>
              <a:t>TPHCM</a:t>
            </a:r>
            <a:endParaRPr lang="en-US" dirty="0"/>
          </a:p>
          <a:p>
            <a:endParaRPr lang="en-US" dirty="0"/>
          </a:p>
        </p:txBody>
      </p:sp>
      <p:sp>
        <p:nvSpPr>
          <p:cNvPr id="8" name="Rectangle 6"/>
          <p:cNvSpPr>
            <a:spLocks noChangeArrowheads="1"/>
          </p:cNvSpPr>
          <p:nvPr/>
        </p:nvSpPr>
        <p:spPr bwMode="auto">
          <a:xfrm>
            <a:off x="1543050" y="257175"/>
            <a:ext cx="891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1574FF"/>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1574FF"/>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1574FF"/>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1574FF"/>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ỦY BAN NHÂN DÂN THÀNH PHỐ HỒ CHÍ MINH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SỞ TÀI NGUYÊN VÀ MÔI TRƯỜNG</a:t>
            </a:r>
          </a:p>
        </p:txBody>
      </p:sp>
      <p:sp>
        <p:nvSpPr>
          <p:cNvPr id="10" name="TextBox 8"/>
          <p:cNvSpPr txBox="1">
            <a:spLocks noChangeArrowheads="1"/>
          </p:cNvSpPr>
          <p:nvPr/>
        </p:nvSpPr>
        <p:spPr bwMode="auto">
          <a:xfrm>
            <a:off x="3504897" y="5607861"/>
            <a:ext cx="5506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1574FF"/>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1574FF"/>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1574FF"/>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1574FF"/>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err="1" smtClean="0">
                <a:ln>
                  <a:noFill/>
                </a:ln>
                <a:solidFill>
                  <a:srgbClr val="336699"/>
                </a:solidFill>
                <a:effectLst/>
                <a:uLnTx/>
                <a:uFillTx/>
                <a:latin typeface="Arial" panose="020B0604020202020204" pitchFamily="34" charset="0"/>
                <a:ea typeface="+mn-ea"/>
                <a:cs typeface="Arial" panose="020B0604020202020204" pitchFamily="34" charset="0"/>
              </a:rPr>
              <a:t>Thành</a:t>
            </a:r>
            <a:r>
              <a:rPr kumimoji="0" lang="en-US" altLang="en-US" sz="1800" b="0" i="0" u="none" strike="noStrike" kern="1200" cap="none" spc="0" normalizeH="0" noProof="0" dirty="0" smtClean="0">
                <a:ln>
                  <a:noFill/>
                </a:ln>
                <a:solidFill>
                  <a:srgbClr val="336699"/>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noProof="0" dirty="0" err="1" smtClean="0">
                <a:ln>
                  <a:noFill/>
                </a:ln>
                <a:solidFill>
                  <a:srgbClr val="336699"/>
                </a:solidFill>
                <a:effectLst/>
                <a:uLnTx/>
                <a:uFillTx/>
                <a:latin typeface="Arial" panose="020B0604020202020204" pitchFamily="34" charset="0"/>
                <a:ea typeface="+mn-ea"/>
                <a:cs typeface="Arial" panose="020B0604020202020204" pitchFamily="34" charset="0"/>
              </a:rPr>
              <a:t>phố</a:t>
            </a:r>
            <a:r>
              <a:rPr kumimoji="0" lang="en-US" altLang="en-US" sz="1800" b="0" i="0" u="none" strike="noStrike" kern="1200" cap="none" spc="0" normalizeH="0" noProof="0" dirty="0" smtClean="0">
                <a:ln>
                  <a:noFill/>
                </a:ln>
                <a:solidFill>
                  <a:srgbClr val="336699"/>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noProof="0" dirty="0" err="1" smtClean="0">
                <a:ln>
                  <a:noFill/>
                </a:ln>
                <a:solidFill>
                  <a:srgbClr val="336699"/>
                </a:solidFill>
                <a:effectLst/>
                <a:uLnTx/>
                <a:uFillTx/>
                <a:latin typeface="Arial" panose="020B0604020202020204" pitchFamily="34" charset="0"/>
                <a:ea typeface="+mn-ea"/>
                <a:cs typeface="Arial" panose="020B0604020202020204" pitchFamily="34" charset="0"/>
              </a:rPr>
              <a:t>Hồ</a:t>
            </a:r>
            <a:r>
              <a:rPr kumimoji="0" lang="en-US" altLang="en-US" sz="1800" b="0" i="0" u="none" strike="noStrike" kern="1200" cap="none" spc="0" normalizeH="0" noProof="0" dirty="0" smtClean="0">
                <a:ln>
                  <a:noFill/>
                </a:ln>
                <a:solidFill>
                  <a:srgbClr val="336699"/>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noProof="0" dirty="0" err="1" smtClean="0">
                <a:ln>
                  <a:noFill/>
                </a:ln>
                <a:solidFill>
                  <a:srgbClr val="336699"/>
                </a:solidFill>
                <a:effectLst/>
                <a:uLnTx/>
                <a:uFillTx/>
                <a:latin typeface="Arial" panose="020B0604020202020204" pitchFamily="34" charset="0"/>
                <a:ea typeface="+mn-ea"/>
                <a:cs typeface="Arial" panose="020B0604020202020204" pitchFamily="34" charset="0"/>
              </a:rPr>
              <a:t>Chí</a:t>
            </a:r>
            <a:r>
              <a:rPr kumimoji="0" lang="en-US" altLang="en-US" sz="1800" b="0" i="0" u="none" strike="noStrike" kern="1200" cap="none" spc="0" normalizeH="0" noProof="0" dirty="0" smtClean="0">
                <a:ln>
                  <a:noFill/>
                </a:ln>
                <a:solidFill>
                  <a:srgbClr val="336699"/>
                </a:solidFill>
                <a:effectLst/>
                <a:uLnTx/>
                <a:uFillTx/>
                <a:latin typeface="Arial" panose="020B0604020202020204" pitchFamily="34" charset="0"/>
                <a:ea typeface="+mn-ea"/>
                <a:cs typeface="Arial" panose="020B0604020202020204" pitchFamily="34" charset="0"/>
              </a:rPr>
              <a:t> Minh, </a:t>
            </a:r>
            <a:r>
              <a:rPr kumimoji="0" lang="en-US" altLang="en-US" sz="1800" b="0" i="0" u="none" strike="noStrike" kern="1200" cap="none" spc="0" normalizeH="0" noProof="0" dirty="0" err="1" smtClean="0">
                <a:ln>
                  <a:noFill/>
                </a:ln>
                <a:solidFill>
                  <a:srgbClr val="336699"/>
                </a:solidFill>
                <a:effectLst/>
                <a:uLnTx/>
                <a:uFillTx/>
                <a:latin typeface="Arial" panose="020B0604020202020204" pitchFamily="34" charset="0"/>
                <a:ea typeface="+mn-ea"/>
                <a:cs typeface="Arial" panose="020B0604020202020204" pitchFamily="34" charset="0"/>
              </a:rPr>
              <a:t>ngày</a:t>
            </a:r>
            <a:r>
              <a:rPr kumimoji="0" lang="en-US" altLang="en-US" sz="1800" b="0" i="0" u="none" strike="noStrike" kern="1200" cap="none" spc="0" normalizeH="0" noProof="0" dirty="0" smtClean="0">
                <a:ln>
                  <a:noFill/>
                </a:ln>
                <a:solidFill>
                  <a:srgbClr val="336699"/>
                </a:solidFill>
                <a:effectLst/>
                <a:uLnTx/>
                <a:uFillTx/>
                <a:latin typeface="Arial" panose="020B0604020202020204" pitchFamily="34" charset="0"/>
                <a:ea typeface="+mn-ea"/>
                <a:cs typeface="Arial" panose="020B0604020202020204" pitchFamily="34" charset="0"/>
              </a:rPr>
              <a:t> 26 </a:t>
            </a:r>
            <a:r>
              <a:rPr kumimoji="0" lang="en-US" altLang="en-US" sz="1800" b="0" i="0" u="none" strike="noStrike" kern="1200" cap="none" spc="0" normalizeH="0" noProof="0" dirty="0" err="1" smtClean="0">
                <a:ln>
                  <a:noFill/>
                </a:ln>
                <a:solidFill>
                  <a:srgbClr val="336699"/>
                </a:solidFill>
                <a:effectLst/>
                <a:uLnTx/>
                <a:uFillTx/>
                <a:latin typeface="Arial" panose="020B0604020202020204" pitchFamily="34" charset="0"/>
                <a:ea typeface="+mn-ea"/>
                <a:cs typeface="Arial" panose="020B0604020202020204" pitchFamily="34" charset="0"/>
              </a:rPr>
              <a:t>tháng</a:t>
            </a:r>
            <a:r>
              <a:rPr kumimoji="0" lang="en-US" altLang="en-US" sz="1800" b="0" i="0" u="none" strike="noStrike" kern="1200" cap="none" spc="0" normalizeH="0" noProof="0" dirty="0" smtClean="0">
                <a:ln>
                  <a:noFill/>
                </a:ln>
                <a:solidFill>
                  <a:srgbClr val="336699"/>
                </a:solidFill>
                <a:effectLst/>
                <a:uLnTx/>
                <a:uFillTx/>
                <a:latin typeface="Arial" panose="020B0604020202020204" pitchFamily="34" charset="0"/>
                <a:ea typeface="+mn-ea"/>
                <a:cs typeface="Arial" panose="020B0604020202020204" pitchFamily="34" charset="0"/>
              </a:rPr>
              <a:t> 7 </a:t>
            </a:r>
            <a:r>
              <a:rPr kumimoji="0" lang="en-US" altLang="en-US" sz="1800" b="0" i="0" u="none" strike="noStrike" kern="1200" cap="none" spc="0" normalizeH="0" baseline="0" noProof="0" dirty="0" err="1" smtClean="0">
                <a:ln>
                  <a:noFill/>
                </a:ln>
                <a:solidFill>
                  <a:srgbClr val="336699"/>
                </a:solidFill>
                <a:effectLst/>
                <a:uLnTx/>
                <a:uFillTx/>
                <a:latin typeface="Arial" panose="020B0604020202020204" pitchFamily="34" charset="0"/>
                <a:ea typeface="+mn-ea"/>
                <a:cs typeface="Arial" panose="020B0604020202020204" pitchFamily="34" charset="0"/>
              </a:rPr>
              <a:t>năm</a:t>
            </a:r>
            <a:r>
              <a:rPr kumimoji="0" lang="en-US" altLang="en-US" sz="1800" b="0" i="0" u="none" strike="noStrike" kern="1200" cap="none" spc="0" normalizeH="0" baseline="0" noProof="0" dirty="0" smtClean="0">
                <a:ln>
                  <a:noFill/>
                </a:ln>
                <a:solidFill>
                  <a:srgbClr val="336699"/>
                </a:solidFill>
                <a:effectLst/>
                <a:uLnTx/>
                <a:uFillTx/>
                <a:latin typeface="Arial" panose="020B0604020202020204" pitchFamily="34" charset="0"/>
                <a:ea typeface="+mn-ea"/>
                <a:cs typeface="Arial" panose="020B0604020202020204" pitchFamily="34" charset="0"/>
              </a:rPr>
              <a:t> </a:t>
            </a:r>
            <a:r>
              <a:rPr kumimoji="0" lang="en-US" altLang="en-US" sz="1800" b="0" i="0" u="none" strike="noStrike" kern="1200" cap="none" spc="0" normalizeH="0" baseline="0" noProof="0" dirty="0">
                <a:ln>
                  <a:noFill/>
                </a:ln>
                <a:solidFill>
                  <a:srgbClr val="336699"/>
                </a:solidFill>
                <a:effectLst/>
                <a:uLnTx/>
                <a:uFillTx/>
                <a:latin typeface="Arial" panose="020B0604020202020204" pitchFamily="34" charset="0"/>
                <a:ea typeface="+mn-ea"/>
                <a:cs typeface="Arial" panose="020B0604020202020204" pitchFamily="34" charset="0"/>
              </a:rPr>
              <a:t>2023</a:t>
            </a:r>
          </a:p>
        </p:txBody>
      </p:sp>
    </p:spTree>
    <p:extLst>
      <p:ext uri="{BB962C8B-B14F-4D97-AF65-F5344CB8AC3E}">
        <p14:creationId xmlns:p14="http://schemas.microsoft.com/office/powerpoint/2010/main" val="3919699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xmlns="" id="{6161CAA8-0FC3-42DE-F69C-ED44441235F0}"/>
              </a:ext>
            </a:extLst>
          </p:cNvPr>
          <p:cNvGraphicFramePr/>
          <p:nvPr/>
        </p:nvGraphicFramePr>
        <p:xfrm>
          <a:off x="767024" y="1619448"/>
          <a:ext cx="10053376" cy="46289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483" name="Rectangle 3">
            <a:extLst>
              <a:ext uri="{FF2B5EF4-FFF2-40B4-BE49-F238E27FC236}">
                <a16:creationId xmlns:a16="http://schemas.microsoft.com/office/drawing/2014/main" xmlns="" id="{57B57505-A124-C00F-9EBE-9E000E29CC4B}"/>
              </a:ext>
            </a:extLst>
          </p:cNvPr>
          <p:cNvSpPr>
            <a:spLocks noChangeArrowheads="1"/>
          </p:cNvSpPr>
          <p:nvPr/>
        </p:nvSpPr>
        <p:spPr bwMode="auto">
          <a:xfrm>
            <a:off x="9529763" y="1828800"/>
            <a:ext cx="22812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1574FF"/>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1574FF"/>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1574FF"/>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1574FF"/>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9pPr>
          </a:lstStyle>
          <a:p>
            <a:pPr>
              <a:spcBef>
                <a:spcPct val="0"/>
              </a:spcBef>
              <a:buFontTx/>
              <a:buNone/>
            </a:pPr>
            <a:r>
              <a:rPr lang="en-US" altLang="en-US" sz="2000" b="1">
                <a:solidFill>
                  <a:srgbClr val="000000"/>
                </a:solidFill>
                <a:latin typeface="Times New Roman" panose="02020603050405020304" pitchFamily="18" charset="0"/>
                <a:cs typeface="Times New Roman" panose="02020603050405020304" pitchFamily="18" charset="0"/>
              </a:rPr>
              <a:t>… hướng tới xây dựng Thành phố Sạch – Xanh – Thân thiện môi trường và thích ứng với biến đổi khí hậu</a:t>
            </a:r>
            <a:endParaRPr lang="en-US" altLang="en-US" sz="2000" b="1">
              <a:solidFill>
                <a:srgbClr val="000000"/>
              </a:solidFill>
            </a:endParaRPr>
          </a:p>
        </p:txBody>
      </p:sp>
      <p:sp>
        <p:nvSpPr>
          <p:cNvPr id="20484" name="Rectangle 1">
            <a:extLst>
              <a:ext uri="{FF2B5EF4-FFF2-40B4-BE49-F238E27FC236}">
                <a16:creationId xmlns:a16="http://schemas.microsoft.com/office/drawing/2014/main" xmlns="" id="{AEA1BE27-2E48-FCC0-0464-294C351914A3}"/>
              </a:ext>
            </a:extLst>
          </p:cNvPr>
          <p:cNvSpPr>
            <a:spLocks noChangeArrowheads="1"/>
          </p:cNvSpPr>
          <p:nvPr/>
        </p:nvSpPr>
        <p:spPr bwMode="auto">
          <a:xfrm>
            <a:off x="2286000" y="3233738"/>
            <a:ext cx="1676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1574FF"/>
                </a:solidFill>
                <a:latin typeface="Arial" panose="020B0604020202020204" pitchFamily="34" charset="0"/>
                <a:cs typeface="Arial" panose="020B0604020202020204" pitchFamily="34" charset="0"/>
              </a:defRPr>
            </a:lvl1pPr>
            <a:lvl2pPr>
              <a:spcBef>
                <a:spcPct val="20000"/>
              </a:spcBef>
              <a:buChar char="–"/>
              <a:defRPr sz="2800">
                <a:solidFill>
                  <a:srgbClr val="1574FF"/>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1574FF"/>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1574FF"/>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9pPr>
          </a:lstStyle>
          <a:p>
            <a:pPr>
              <a:spcBef>
                <a:spcPct val="0"/>
              </a:spcBef>
              <a:buFontTx/>
              <a:buNone/>
            </a:pPr>
            <a:r>
              <a:rPr lang="en-US" altLang="en-US" sz="2000">
                <a:solidFill>
                  <a:srgbClr val="000000"/>
                </a:solidFill>
              </a:rPr>
              <a:t>2011-2020</a:t>
            </a:r>
            <a:endParaRPr lang="en-US" altLang="en-US" sz="2300">
              <a:solidFill>
                <a:srgbClr val="000000"/>
              </a:solidFill>
            </a:endParaRPr>
          </a:p>
          <a:p>
            <a:pPr lvl="1">
              <a:spcBef>
                <a:spcPct val="0"/>
              </a:spcBef>
              <a:buFontTx/>
              <a:buNone/>
            </a:pPr>
            <a:endParaRPr lang="en-US" altLang="en-US" sz="1800">
              <a:solidFill>
                <a:srgbClr val="000000"/>
              </a:solidFill>
            </a:endParaRPr>
          </a:p>
        </p:txBody>
      </p:sp>
      <p:sp>
        <p:nvSpPr>
          <p:cNvPr id="20485" name="Rectangle 7">
            <a:extLst>
              <a:ext uri="{FF2B5EF4-FFF2-40B4-BE49-F238E27FC236}">
                <a16:creationId xmlns:a16="http://schemas.microsoft.com/office/drawing/2014/main" xmlns="" id="{AFDE5798-6EB4-88E8-FF67-1E5A3B627E7C}"/>
              </a:ext>
            </a:extLst>
          </p:cNvPr>
          <p:cNvSpPr>
            <a:spLocks noChangeArrowheads="1"/>
          </p:cNvSpPr>
          <p:nvPr/>
        </p:nvSpPr>
        <p:spPr bwMode="auto">
          <a:xfrm>
            <a:off x="4876800" y="2209800"/>
            <a:ext cx="141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1574FF"/>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1574FF"/>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1574FF"/>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1574FF"/>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9pPr>
          </a:lstStyle>
          <a:p>
            <a:pPr>
              <a:spcBef>
                <a:spcPct val="0"/>
              </a:spcBef>
              <a:buFontTx/>
              <a:buNone/>
            </a:pPr>
            <a:r>
              <a:rPr lang="en-US" altLang="en-US" sz="2000">
                <a:solidFill>
                  <a:srgbClr val="000000"/>
                </a:solidFill>
              </a:rPr>
              <a:t>2021-2030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C6DF8F8F-4145-B9F3-DD08-96EB5A893D22}"/>
              </a:ext>
            </a:extLst>
          </p:cNvPr>
          <p:cNvSpPr txBox="1">
            <a:spLocks/>
          </p:cNvSpPr>
          <p:nvPr/>
        </p:nvSpPr>
        <p:spPr bwMode="auto">
          <a:xfrm>
            <a:off x="0" y="0"/>
            <a:ext cx="12192000" cy="990600"/>
          </a:xfrm>
          <a:prstGeom prst="rect">
            <a:avLst/>
          </a:prstGeom>
          <a:solidFill>
            <a:srgbClr val="0070C0"/>
          </a:solidFill>
          <a:ln>
            <a:noFill/>
          </a:ln>
        </p:spPr>
        <p:txBody>
          <a:bodyPr anchor="ctr"/>
          <a:lstStyle>
            <a:lvl1pPr algn="ctr" rtl="0" eaLnBrk="0" fontAlgn="base" hangingPunct="0">
              <a:spcBef>
                <a:spcPct val="0"/>
              </a:spcBef>
              <a:spcAft>
                <a:spcPct val="0"/>
              </a:spcAft>
              <a:defRPr sz="4400" b="1" baseline="0">
                <a:solidFill>
                  <a:schemeClr val="bg1"/>
                </a:solidFill>
                <a:latin typeface="+mj-lt"/>
                <a:ea typeface="+mj-ea"/>
                <a:cs typeface="+mj-cs"/>
              </a:defRPr>
            </a:lvl1pPr>
            <a:lvl2pPr algn="ctr" rtl="0" eaLnBrk="0" fontAlgn="base" hangingPunct="0">
              <a:spcBef>
                <a:spcPct val="0"/>
              </a:spcBef>
              <a:spcAft>
                <a:spcPct val="0"/>
              </a:spcAft>
              <a:defRPr sz="4400" b="1">
                <a:solidFill>
                  <a:srgbClr val="1574FF"/>
                </a:solidFill>
                <a:latin typeface="Arial" charset="0"/>
                <a:cs typeface="Arial" charset="0"/>
              </a:defRPr>
            </a:lvl2pPr>
            <a:lvl3pPr algn="ctr" rtl="0" eaLnBrk="0" fontAlgn="base" hangingPunct="0">
              <a:spcBef>
                <a:spcPct val="0"/>
              </a:spcBef>
              <a:spcAft>
                <a:spcPct val="0"/>
              </a:spcAft>
              <a:defRPr sz="4400" b="1">
                <a:solidFill>
                  <a:srgbClr val="1574FF"/>
                </a:solidFill>
                <a:latin typeface="Arial" charset="0"/>
                <a:cs typeface="Arial" charset="0"/>
              </a:defRPr>
            </a:lvl3pPr>
            <a:lvl4pPr algn="ctr" rtl="0" eaLnBrk="0" fontAlgn="base" hangingPunct="0">
              <a:spcBef>
                <a:spcPct val="0"/>
              </a:spcBef>
              <a:spcAft>
                <a:spcPct val="0"/>
              </a:spcAft>
              <a:defRPr sz="4400" b="1">
                <a:solidFill>
                  <a:srgbClr val="1574FF"/>
                </a:solidFill>
                <a:latin typeface="Arial" charset="0"/>
                <a:cs typeface="Arial" charset="0"/>
              </a:defRPr>
            </a:lvl4pPr>
            <a:lvl5pPr algn="ctr" rtl="0" eaLnBrk="0" fontAlgn="base" hangingPunct="0">
              <a:spcBef>
                <a:spcPct val="0"/>
              </a:spcBef>
              <a:spcAft>
                <a:spcPct val="0"/>
              </a:spcAft>
              <a:defRPr sz="4400" b="1">
                <a:solidFill>
                  <a:srgbClr val="1574FF"/>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400050" algn="l">
              <a:spcBef>
                <a:spcPts val="1800"/>
              </a:spcBef>
              <a:defRPr/>
            </a:pPr>
            <a:endParaRPr lang="en-US" altLang="en-US" sz="3200" kern="0" dirty="0">
              <a:solidFill>
                <a:srgbClr val="FFFFFF"/>
              </a:solidFill>
            </a:endParaRPr>
          </a:p>
        </p:txBody>
      </p:sp>
      <p:sp>
        <p:nvSpPr>
          <p:cNvPr id="22531" name="Title 7">
            <a:extLst>
              <a:ext uri="{FF2B5EF4-FFF2-40B4-BE49-F238E27FC236}">
                <a16:creationId xmlns:a16="http://schemas.microsoft.com/office/drawing/2014/main" xmlns="" id="{1649FDF0-6913-8C03-84F4-D8BD573D4187}"/>
              </a:ext>
            </a:extLst>
          </p:cNvPr>
          <p:cNvSpPr>
            <a:spLocks noGrp="1" noChangeArrowheads="1"/>
          </p:cNvSpPr>
          <p:nvPr>
            <p:ph type="title"/>
          </p:nvPr>
        </p:nvSpPr>
        <p:spPr>
          <a:xfrm>
            <a:off x="1143000" y="76200"/>
            <a:ext cx="9829800" cy="914400"/>
          </a:xfrm>
        </p:spPr>
        <p:txBody>
          <a:bodyPr/>
          <a:lstStyle/>
          <a:p>
            <a:r>
              <a:rPr lang="en-US" altLang="en-US" sz="3000"/>
              <a:t>Các chỉ tiêu Chương trình Giảm ô nhiễm môi trường giai đoạn 2020-2030</a:t>
            </a:r>
          </a:p>
        </p:txBody>
      </p:sp>
      <p:sp>
        <p:nvSpPr>
          <p:cNvPr id="13" name="Rectangle 12">
            <a:extLst>
              <a:ext uri="{FF2B5EF4-FFF2-40B4-BE49-F238E27FC236}">
                <a16:creationId xmlns:a16="http://schemas.microsoft.com/office/drawing/2014/main" xmlns="" id="{6933459B-E90B-915B-E7E3-4BC754BD0FBA}"/>
              </a:ext>
            </a:extLst>
          </p:cNvPr>
          <p:cNvSpPr/>
          <p:nvPr/>
        </p:nvSpPr>
        <p:spPr>
          <a:xfrm>
            <a:off x="1752600" y="1524000"/>
            <a:ext cx="5153025" cy="4419600"/>
          </a:xfrm>
          <a:prstGeom prst="rect">
            <a:avLst/>
          </a:prstGeom>
          <a:no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3" name="TextBox 13">
            <a:extLst>
              <a:ext uri="{FF2B5EF4-FFF2-40B4-BE49-F238E27FC236}">
                <a16:creationId xmlns:a16="http://schemas.microsoft.com/office/drawing/2014/main" xmlns="" id="{7470FAFF-36D6-8412-7078-46A1CC14495F}"/>
              </a:ext>
            </a:extLst>
          </p:cNvPr>
          <p:cNvSpPr txBox="1">
            <a:spLocks noChangeArrowheads="1"/>
          </p:cNvSpPr>
          <p:nvPr/>
        </p:nvSpPr>
        <p:spPr bwMode="auto">
          <a:xfrm>
            <a:off x="2514600" y="5791200"/>
            <a:ext cx="3659188" cy="862013"/>
          </a:xfrm>
          <a:prstGeom prst="rect">
            <a:avLst/>
          </a:prstGeom>
          <a:solidFill>
            <a:srgbClr val="FAE9C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1574FF"/>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1574FF"/>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1574FF"/>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1574FF"/>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i="1">
                <a:solidFill>
                  <a:schemeClr val="tx1"/>
                </a:solidFill>
              </a:rPr>
              <a:t>14/</a:t>
            </a:r>
            <a:r>
              <a:rPr lang="en-US" altLang="en-US" sz="1600" i="1">
                <a:solidFill>
                  <a:schemeClr val="tx1"/>
                </a:solidFill>
              </a:rPr>
              <a:t>22 chỉ tiêu KSON </a:t>
            </a:r>
            <a:br>
              <a:rPr lang="en-US" altLang="en-US" sz="1600" i="1">
                <a:solidFill>
                  <a:schemeClr val="tx1"/>
                </a:solidFill>
              </a:rPr>
            </a:br>
            <a:r>
              <a:rPr lang="en-US" altLang="en-US" sz="1600" i="1">
                <a:solidFill>
                  <a:schemeClr val="tx1"/>
                </a:solidFill>
              </a:rPr>
              <a:t>nước thải, khí thải, CTR, tiếng ồn </a:t>
            </a:r>
            <a:br>
              <a:rPr lang="en-US" altLang="en-US" sz="1600" i="1">
                <a:solidFill>
                  <a:schemeClr val="tx1"/>
                </a:solidFill>
              </a:rPr>
            </a:br>
            <a:r>
              <a:rPr lang="en-US" altLang="en-US" sz="1600" i="1">
                <a:solidFill>
                  <a:schemeClr val="tx1"/>
                </a:solidFill>
              </a:rPr>
              <a:t>từ hoạt động dân sinh, SX, TM, DV</a:t>
            </a:r>
          </a:p>
        </p:txBody>
      </p:sp>
      <p:sp>
        <p:nvSpPr>
          <p:cNvPr id="15" name="Rectangle 14">
            <a:extLst>
              <a:ext uri="{FF2B5EF4-FFF2-40B4-BE49-F238E27FC236}">
                <a16:creationId xmlns:a16="http://schemas.microsoft.com/office/drawing/2014/main" xmlns="" id="{1C4C53A1-2347-B5DB-5776-DC4FC5D5308F}"/>
              </a:ext>
            </a:extLst>
          </p:cNvPr>
          <p:cNvSpPr/>
          <p:nvPr/>
        </p:nvSpPr>
        <p:spPr>
          <a:xfrm>
            <a:off x="9372600" y="1524000"/>
            <a:ext cx="914400" cy="4419600"/>
          </a:xfrm>
          <a:prstGeom prst="rect">
            <a:avLst/>
          </a:prstGeom>
          <a:noFill/>
          <a:ln w="63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2535" name="Chart 9">
            <a:extLst>
              <a:ext uri="{FF2B5EF4-FFF2-40B4-BE49-F238E27FC236}">
                <a16:creationId xmlns:a16="http://schemas.microsoft.com/office/drawing/2014/main" xmlns="" id="{63508658-6C27-58FE-BD26-09E6AAD7FA58}"/>
              </a:ext>
            </a:extLst>
          </p:cNvPr>
          <p:cNvGraphicFramePr>
            <a:graphicFrameLocks/>
          </p:cNvGraphicFramePr>
          <p:nvPr/>
        </p:nvGraphicFramePr>
        <p:xfrm>
          <a:off x="1854200" y="979488"/>
          <a:ext cx="8483600" cy="4899025"/>
        </p:xfrm>
        <a:graphic>
          <a:graphicData uri="http://schemas.openxmlformats.org/presentationml/2006/ole">
            <mc:AlternateContent xmlns:mc="http://schemas.openxmlformats.org/markup-compatibility/2006">
              <mc:Choice xmlns:v="urn:schemas-microsoft-com:vml" Requires="v">
                <p:oleObj spid="_x0000_s1026" name="Chart" r:id="rId4" imgW="8486367" imgH="4907705" progId="Excel.Chart.8">
                  <p:embed/>
                </p:oleObj>
              </mc:Choice>
              <mc:Fallback>
                <p:oleObj name="Chart" r:id="rId4" imgW="8486367" imgH="4907705" progId="Excel.Chart.8">
                  <p:embed/>
                  <p:pic>
                    <p:nvPicPr>
                      <p:cNvPr id="22535" name="Chart 9">
                        <a:extLst>
                          <a:ext uri="{FF2B5EF4-FFF2-40B4-BE49-F238E27FC236}">
                            <a16:creationId xmlns:a16="http://schemas.microsoft.com/office/drawing/2014/main" xmlns="" id="{63508658-6C27-58FE-BD26-09E6AAD7FA5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00" y="979488"/>
                        <a:ext cx="848360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6" name="TextBox 13">
            <a:extLst>
              <a:ext uri="{FF2B5EF4-FFF2-40B4-BE49-F238E27FC236}">
                <a16:creationId xmlns:a16="http://schemas.microsoft.com/office/drawing/2014/main" xmlns="" id="{2A4FFC65-269C-7DA0-74EF-D027572D7039}"/>
              </a:ext>
            </a:extLst>
          </p:cNvPr>
          <p:cNvSpPr txBox="1">
            <a:spLocks noChangeArrowheads="1"/>
          </p:cNvSpPr>
          <p:nvPr/>
        </p:nvSpPr>
        <p:spPr bwMode="auto">
          <a:xfrm>
            <a:off x="8915400" y="6046788"/>
            <a:ext cx="1577975" cy="860425"/>
          </a:xfrm>
          <a:prstGeom prst="rect">
            <a:avLst/>
          </a:prstGeom>
          <a:solidFill>
            <a:srgbClr val="FAE9C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1574FF"/>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1574FF"/>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1574FF"/>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1574FF"/>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9pPr>
          </a:lstStyle>
          <a:p>
            <a:pPr algn="ctr">
              <a:spcBef>
                <a:spcPct val="0"/>
              </a:spcBef>
              <a:buFontTx/>
              <a:buNone/>
            </a:pPr>
            <a:r>
              <a:rPr lang="en-US" altLang="en-US" sz="1800" i="1">
                <a:solidFill>
                  <a:schemeClr val="tx1"/>
                </a:solidFill>
              </a:rPr>
              <a:t>03/</a:t>
            </a:r>
            <a:r>
              <a:rPr lang="en-US" altLang="en-US" sz="1600" i="1">
                <a:solidFill>
                  <a:schemeClr val="tx1"/>
                </a:solidFill>
              </a:rPr>
              <a:t>22 chỉ tiêu về giáo dục và truyền thông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xmlns="" id="{C1161120-F91A-2650-230B-CD0B82FE5996}"/>
              </a:ext>
            </a:extLst>
          </p:cNvPr>
          <p:cNvSpPr>
            <a:spLocks noChangeArrowheads="1"/>
          </p:cNvSpPr>
          <p:nvPr/>
        </p:nvSpPr>
        <p:spPr bwMode="auto">
          <a:xfrm>
            <a:off x="381000" y="1081088"/>
            <a:ext cx="30480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0" anchor="ctr">
            <a:spAutoFit/>
          </a:bodyPr>
          <a:lstStyle>
            <a:lvl1pPr>
              <a:spcBef>
                <a:spcPct val="20000"/>
              </a:spcBef>
              <a:buChar char="•"/>
              <a:defRPr sz="3200">
                <a:solidFill>
                  <a:srgbClr val="1574FF"/>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1574FF"/>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1574FF"/>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1574FF"/>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9pPr>
          </a:lstStyle>
          <a:p>
            <a:pPr algn="r" eaLnBrk="1" hangingPunct="1">
              <a:lnSpc>
                <a:spcPct val="120000"/>
              </a:lnSpc>
              <a:spcBef>
                <a:spcPct val="0"/>
              </a:spcBef>
              <a:buFontTx/>
              <a:buNone/>
            </a:pPr>
            <a:endParaRPr lang="en-US" altLang="en-US" sz="2400" b="1">
              <a:solidFill>
                <a:srgbClr val="0070C0"/>
              </a:solidFill>
            </a:endParaRPr>
          </a:p>
          <a:p>
            <a:pPr algn="r" eaLnBrk="1" hangingPunct="1">
              <a:lnSpc>
                <a:spcPct val="120000"/>
              </a:lnSpc>
              <a:spcBef>
                <a:spcPct val="0"/>
              </a:spcBef>
              <a:buFontTx/>
              <a:buNone/>
            </a:pPr>
            <a:r>
              <a:rPr lang="en-US" altLang="en-US" sz="2400" b="1">
                <a:solidFill>
                  <a:srgbClr val="0070C0"/>
                </a:solidFill>
              </a:rPr>
              <a:t>CÁC CHỈ TIÊU VỀ TRUYỀN THÔNG, PHỔ BIẾN </a:t>
            </a:r>
            <a:br>
              <a:rPr lang="en-US" altLang="en-US" sz="2400" b="1">
                <a:solidFill>
                  <a:srgbClr val="0070C0"/>
                </a:solidFill>
              </a:rPr>
            </a:br>
            <a:r>
              <a:rPr lang="en-US" altLang="en-US" sz="2400" b="1">
                <a:solidFill>
                  <a:srgbClr val="0070C0"/>
                </a:solidFill>
              </a:rPr>
              <a:t>PHÁP LUẬT VỀ BẢO VỆ MÔI TRƯỜNG</a:t>
            </a:r>
          </a:p>
          <a:p>
            <a:pPr algn="r" eaLnBrk="1" hangingPunct="1">
              <a:lnSpc>
                <a:spcPct val="120000"/>
              </a:lnSpc>
              <a:spcBef>
                <a:spcPct val="0"/>
              </a:spcBef>
              <a:buFontTx/>
              <a:buNone/>
            </a:pPr>
            <a:endParaRPr lang="en-US" altLang="en-US" sz="2400" b="1">
              <a:solidFill>
                <a:srgbClr val="0070C0"/>
              </a:solidFill>
            </a:endParaRPr>
          </a:p>
          <a:p>
            <a:pPr algn="r" eaLnBrk="1" hangingPunct="1">
              <a:lnSpc>
                <a:spcPct val="120000"/>
              </a:lnSpc>
              <a:spcBef>
                <a:spcPct val="0"/>
              </a:spcBef>
              <a:buFontTx/>
              <a:buNone/>
            </a:pPr>
            <a:r>
              <a:rPr lang="en-US" altLang="en-US" sz="2400" b="1">
                <a:solidFill>
                  <a:srgbClr val="0070C0"/>
                </a:solidFill>
              </a:rPr>
              <a:t> </a:t>
            </a:r>
            <a:endParaRPr lang="en-US" altLang="en-US" sz="2000">
              <a:solidFill>
                <a:srgbClr val="0070C0"/>
              </a:solidFill>
            </a:endParaRPr>
          </a:p>
        </p:txBody>
      </p:sp>
      <p:sp>
        <p:nvSpPr>
          <p:cNvPr id="34819" name="Content Placeholder 2">
            <a:extLst>
              <a:ext uri="{FF2B5EF4-FFF2-40B4-BE49-F238E27FC236}">
                <a16:creationId xmlns:a16="http://schemas.microsoft.com/office/drawing/2014/main" xmlns="" id="{12C8AB9B-BB58-2DB1-5A95-7D97F6753459}"/>
              </a:ext>
            </a:extLst>
          </p:cNvPr>
          <p:cNvSpPr txBox="1">
            <a:spLocks/>
          </p:cNvSpPr>
          <p:nvPr/>
        </p:nvSpPr>
        <p:spPr bwMode="auto">
          <a:xfrm>
            <a:off x="3733800" y="1635125"/>
            <a:ext cx="7239000" cy="4273550"/>
          </a:xfrm>
          <a:prstGeom prst="rect">
            <a:avLst/>
          </a:prstGeom>
          <a:noFill/>
          <a:ln>
            <a:noFill/>
          </a:ln>
        </p:spPr>
        <p:txBody>
          <a:bodyPr/>
          <a:lstStyle>
            <a:lvl1pPr marL="342900" indent="-342900">
              <a:spcBef>
                <a:spcPct val="20000"/>
              </a:spcBef>
              <a:buChar char="•"/>
              <a:tabLst>
                <a:tab pos="742950" algn="l"/>
              </a:tabLst>
              <a:defRPr sz="3200">
                <a:solidFill>
                  <a:srgbClr val="1574FF"/>
                </a:solidFill>
                <a:latin typeface="Arial" panose="020B0604020202020204" pitchFamily="34" charset="0"/>
                <a:cs typeface="Arial" panose="020B0604020202020204" pitchFamily="34" charset="0"/>
              </a:defRPr>
            </a:lvl1pPr>
            <a:lvl2pPr marL="685800" indent="-228600">
              <a:spcBef>
                <a:spcPct val="20000"/>
              </a:spcBef>
              <a:buChar char="–"/>
              <a:tabLst>
                <a:tab pos="742950" algn="l"/>
              </a:tabLst>
              <a:defRPr sz="2800">
                <a:solidFill>
                  <a:srgbClr val="1574FF"/>
                </a:solidFill>
                <a:latin typeface="Arial" panose="020B0604020202020204" pitchFamily="34" charset="0"/>
                <a:cs typeface="Arial" panose="020B0604020202020204" pitchFamily="34" charset="0"/>
              </a:defRPr>
            </a:lvl2pPr>
            <a:lvl3pPr marL="1143000" indent="-228600">
              <a:spcBef>
                <a:spcPct val="20000"/>
              </a:spcBef>
              <a:buChar char="•"/>
              <a:tabLst>
                <a:tab pos="742950" algn="l"/>
              </a:tabLst>
              <a:defRPr sz="2400">
                <a:solidFill>
                  <a:srgbClr val="1574FF"/>
                </a:solidFill>
                <a:latin typeface="Arial" panose="020B0604020202020204" pitchFamily="34" charset="0"/>
                <a:cs typeface="Arial" panose="020B0604020202020204" pitchFamily="34" charset="0"/>
              </a:defRPr>
            </a:lvl3pPr>
            <a:lvl4pPr marL="1600200" indent="-228600">
              <a:spcBef>
                <a:spcPct val="20000"/>
              </a:spcBef>
              <a:buChar char="–"/>
              <a:tabLst>
                <a:tab pos="742950" algn="l"/>
              </a:tabLst>
              <a:defRPr sz="2000">
                <a:solidFill>
                  <a:srgbClr val="1574FF"/>
                </a:solidFill>
                <a:latin typeface="Arial" panose="020B0604020202020204" pitchFamily="34" charset="0"/>
                <a:cs typeface="Arial" panose="020B0604020202020204" pitchFamily="34" charset="0"/>
              </a:defRPr>
            </a:lvl4pPr>
            <a:lvl5pPr marL="2057400" indent="-228600">
              <a:spcBef>
                <a:spcPct val="20000"/>
              </a:spcBef>
              <a:buChar char="»"/>
              <a:tabLst>
                <a:tab pos="742950" algn="l"/>
              </a:tabLst>
              <a:defRPr sz="2000">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742950" algn="l"/>
              </a:tabLst>
              <a:defRPr sz="2000">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742950" algn="l"/>
              </a:tabLst>
              <a:defRPr sz="2000">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742950" algn="l"/>
              </a:tabLst>
              <a:defRPr sz="2000">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742950" algn="l"/>
              </a:tabLst>
              <a:defRPr sz="2000">
                <a:solidFill>
                  <a:srgbClr val="1574FF"/>
                </a:solidFill>
                <a:latin typeface="Arial" panose="020B0604020202020204" pitchFamily="34" charset="0"/>
                <a:cs typeface="Arial" panose="020B0604020202020204" pitchFamily="34" charset="0"/>
              </a:defRPr>
            </a:lvl9pPr>
          </a:lstStyle>
          <a:p>
            <a:pPr algn="just" eaLnBrk="1" hangingPunct="1">
              <a:lnSpc>
                <a:spcPct val="107000"/>
              </a:lnSpc>
              <a:spcBef>
                <a:spcPts val="600"/>
              </a:spcBef>
              <a:spcAft>
                <a:spcPts val="600"/>
              </a:spcAft>
              <a:buFont typeface="Times New Roman" panose="02020603050405020304" pitchFamily="18" charset="0"/>
              <a:buChar char="-"/>
              <a:defRPr/>
            </a:pPr>
            <a:r>
              <a:rPr lang="vi-VN" altLang="en-US" sz="2200" dirty="0">
                <a:solidFill>
                  <a:schemeClr val="tx1"/>
                </a:solidFill>
                <a:cs typeface="Helvetica" panose="020B0604020202020204" pitchFamily="34" charset="0"/>
              </a:rPr>
              <a:t>100% công chức, viên chức trên địa bàn thành phố được phổ biến kiến thức ứng phó biến đổi khí hậu. </a:t>
            </a:r>
          </a:p>
          <a:p>
            <a:pPr algn="just" eaLnBrk="1" hangingPunct="1">
              <a:lnSpc>
                <a:spcPct val="107000"/>
              </a:lnSpc>
              <a:spcBef>
                <a:spcPts val="600"/>
              </a:spcBef>
              <a:spcAft>
                <a:spcPts val="600"/>
              </a:spcAft>
              <a:buFont typeface="Times New Roman" panose="02020603050405020304" pitchFamily="18" charset="0"/>
              <a:buChar char="-"/>
              <a:defRPr/>
            </a:pPr>
            <a:r>
              <a:rPr lang="vi-VN" altLang="en-US" sz="2200" dirty="0">
                <a:solidFill>
                  <a:schemeClr val="tx1"/>
                </a:solidFill>
                <a:cs typeface="Helvetica" panose="020B0604020202020204" pitchFamily="34" charset="0"/>
              </a:rPr>
              <a:t>100% hộ gia đình trên địa bàn thành phố được tiếp cận thông tin về bảo vệ môi trường và ứng phó biến đổi khí hậu; </a:t>
            </a:r>
          </a:p>
          <a:p>
            <a:pPr algn="just" eaLnBrk="1" hangingPunct="1">
              <a:lnSpc>
                <a:spcPct val="107000"/>
              </a:lnSpc>
              <a:spcBef>
                <a:spcPts val="600"/>
              </a:spcBef>
              <a:spcAft>
                <a:spcPts val="600"/>
              </a:spcAft>
              <a:buFont typeface="Times New Roman" panose="02020603050405020304" pitchFamily="18" charset="0"/>
              <a:buChar char="-"/>
              <a:defRPr/>
            </a:pPr>
            <a:r>
              <a:rPr lang="vi-VN" altLang="en-US" sz="2200" dirty="0">
                <a:solidFill>
                  <a:schemeClr val="tx1"/>
                </a:solidFill>
                <a:cs typeface="Helvetica" panose="020B0604020202020204" pitchFamily="34" charset="0"/>
              </a:rPr>
              <a:t>90% học sinh, sinh viên, công chức, viên chức, người dân thành phố áp dụng những hành vi bảo vệ môi trường đơn giản trong sinh hoạt hàng ngày.</a:t>
            </a:r>
            <a:endParaRPr lang="en-US" altLang="en-US" sz="2200" dirty="0">
              <a:solidFill>
                <a:schemeClr val="tx1"/>
              </a:solidFill>
              <a:cs typeface="Helvetica" panose="020B0604020202020204" pitchFamily="34" charset="0"/>
            </a:endParaRPr>
          </a:p>
          <a:p>
            <a:pPr marL="0" indent="0" algn="just" eaLnBrk="1" hangingPunct="1">
              <a:lnSpc>
                <a:spcPct val="107000"/>
              </a:lnSpc>
              <a:spcBef>
                <a:spcPts val="600"/>
              </a:spcBef>
              <a:spcAft>
                <a:spcPts val="600"/>
              </a:spcAft>
              <a:buFontTx/>
              <a:buNone/>
              <a:defRPr/>
            </a:pPr>
            <a:endParaRPr lang="en-US" altLang="en-US" sz="2000" dirty="0">
              <a:solidFill>
                <a:schemeClr val="tx1"/>
              </a:solidFill>
              <a:cs typeface="Helvetica" panose="020B0604020202020204" pitchFamily="34" charset="0"/>
            </a:endParaRPr>
          </a:p>
          <a:p>
            <a:pPr marL="401638" indent="0" algn="just" eaLnBrk="1" hangingPunct="1">
              <a:lnSpc>
                <a:spcPct val="107000"/>
              </a:lnSpc>
              <a:spcBef>
                <a:spcPts val="600"/>
              </a:spcBef>
              <a:spcAft>
                <a:spcPts val="600"/>
              </a:spcAft>
              <a:buFontTx/>
              <a:buNone/>
              <a:tabLst>
                <a:tab pos="111125" algn="l"/>
                <a:tab pos="742950" algn="l"/>
              </a:tabLst>
              <a:defRPr/>
            </a:pPr>
            <a:r>
              <a:rPr lang="vi-VN" altLang="en-US" sz="1800" i="1" dirty="0">
                <a:solidFill>
                  <a:schemeClr val="tx1"/>
                </a:solidFill>
                <a:cs typeface="Helvetica" panose="020B0604020202020204" pitchFamily="34" charset="0"/>
              </a:rPr>
              <a:t>(Theo Quyết định số 1055/QĐ-UBND ngày 29 tháng 3 năm 2021 về Chương trình Giảm ô nhiễm 2020 - 2030)</a:t>
            </a:r>
          </a:p>
          <a:p>
            <a:pPr marL="0" indent="0" algn="just" eaLnBrk="1" hangingPunct="1">
              <a:lnSpc>
                <a:spcPct val="107000"/>
              </a:lnSpc>
              <a:spcBef>
                <a:spcPts val="600"/>
              </a:spcBef>
              <a:spcAft>
                <a:spcPts val="600"/>
              </a:spcAft>
              <a:buFontTx/>
              <a:buNone/>
              <a:defRPr/>
            </a:pPr>
            <a:endParaRPr lang="en-US" altLang="en-US" sz="2200" dirty="0">
              <a:solidFill>
                <a:schemeClr val="tx1"/>
              </a:solidFill>
              <a:cs typeface="Helvetica" panose="020B0604020202020204" pitchFamily="34" charset="0"/>
            </a:endParaRPr>
          </a:p>
          <a:p>
            <a:pPr algn="just" eaLnBrk="1" hangingPunct="1">
              <a:lnSpc>
                <a:spcPct val="107000"/>
              </a:lnSpc>
              <a:spcBef>
                <a:spcPts val="600"/>
              </a:spcBef>
              <a:spcAft>
                <a:spcPts val="600"/>
              </a:spcAft>
              <a:buFont typeface="Times New Roman" panose="02020603050405020304" pitchFamily="18" charset="0"/>
              <a:buChar char="-"/>
              <a:defRPr/>
            </a:pPr>
            <a:endParaRPr lang="vi-VN" altLang="en-US" sz="2200" dirty="0">
              <a:solidFill>
                <a:schemeClr val="tx1"/>
              </a:solidFill>
              <a:cs typeface="Helvetica" panose="020B0604020202020204" pitchFamily="34" charset="0"/>
            </a:endParaRPr>
          </a:p>
          <a:p>
            <a:pPr algn="just" eaLnBrk="1" hangingPunct="1">
              <a:lnSpc>
                <a:spcPct val="107000"/>
              </a:lnSpc>
              <a:spcBef>
                <a:spcPts val="600"/>
              </a:spcBef>
              <a:spcAft>
                <a:spcPts val="600"/>
              </a:spcAft>
              <a:buFont typeface="Times New Roman" panose="02020603050405020304" pitchFamily="18" charset="0"/>
              <a:buChar char="-"/>
              <a:defRPr/>
            </a:pPr>
            <a:endParaRPr lang="en-US" altLang="en-US" sz="2200" dirty="0">
              <a:solidFill>
                <a:schemeClr val="tx1"/>
              </a:solidFill>
              <a:cs typeface="Helvetica" panose="020B0604020202020204" pitchFamily="34"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04037" y="539087"/>
            <a:ext cx="3125972" cy="5936145"/>
          </a:xfrm>
          <a:solidFill>
            <a:schemeClr val="tx2">
              <a:lumMod val="40000"/>
              <a:lumOff val="60000"/>
            </a:schemeClr>
          </a:solidFill>
        </p:spPr>
        <p:txBody>
          <a:bodyPr>
            <a:normAutofit/>
          </a:bodyPr>
          <a:lstStyle/>
          <a:p>
            <a:pPr>
              <a:lnSpc>
                <a:spcPct val="110000"/>
              </a:lnSpc>
            </a:pPr>
            <a:r>
              <a:rPr lang="en-US" sz="2400" b="1" dirty="0" err="1"/>
              <a:t>Chương</a:t>
            </a:r>
            <a:r>
              <a:rPr lang="en-US" sz="2400" b="1" dirty="0"/>
              <a:t> </a:t>
            </a:r>
            <a:r>
              <a:rPr lang="en-US" sz="2400" b="1" dirty="0" err="1"/>
              <a:t>trình</a:t>
            </a:r>
            <a:r>
              <a:rPr lang="en-US" sz="2400" b="1" dirty="0"/>
              <a:t> </a:t>
            </a:r>
            <a:r>
              <a:rPr lang="en-US" sz="2400" b="1" dirty="0" err="1"/>
              <a:t>phối</a:t>
            </a:r>
            <a:r>
              <a:rPr lang="en-US" sz="2400" b="1" dirty="0"/>
              <a:t> </a:t>
            </a:r>
            <a:r>
              <a:rPr lang="en-US" sz="2400" b="1" dirty="0" err="1"/>
              <a:t>hợp</a:t>
            </a:r>
            <a:r>
              <a:rPr lang="en-US" sz="2400" b="1" dirty="0"/>
              <a:t> </a:t>
            </a:r>
            <a:r>
              <a:rPr lang="en-US" sz="2400" b="1" dirty="0" err="1"/>
              <a:t>số</a:t>
            </a:r>
            <a:r>
              <a:rPr lang="en-US" sz="2400" b="1" dirty="0"/>
              <a:t> 01/</a:t>
            </a:r>
            <a:r>
              <a:rPr lang="en-US" sz="2400" b="1" dirty="0" err="1"/>
              <a:t>CTrPH</a:t>
            </a:r>
            <a:r>
              <a:rPr lang="en-US" sz="2400" b="1" dirty="0"/>
              <a:t>-BTNMT-BGDĐT</a:t>
            </a:r>
            <a:r>
              <a:rPr lang="en-US" sz="2400" dirty="0"/>
              <a:t> </a:t>
            </a:r>
            <a:r>
              <a:rPr lang="en-US" sz="2400" dirty="0" err="1"/>
              <a:t>ngày</a:t>
            </a:r>
            <a:r>
              <a:rPr lang="en-US" sz="2400" dirty="0"/>
              <a:t> 08 </a:t>
            </a:r>
            <a:r>
              <a:rPr lang="en-US" sz="2400" dirty="0" err="1"/>
              <a:t>tháng</a:t>
            </a:r>
            <a:r>
              <a:rPr lang="en-US" sz="2400" dirty="0"/>
              <a:t> 5 </a:t>
            </a:r>
            <a:r>
              <a:rPr lang="en-US" sz="2400" dirty="0" err="1"/>
              <a:t>năm</a:t>
            </a:r>
            <a:r>
              <a:rPr lang="en-US" sz="2400" dirty="0"/>
              <a:t> 2019 </a:t>
            </a:r>
            <a:r>
              <a:rPr lang="en-US" sz="2400" dirty="0" err="1"/>
              <a:t>của</a:t>
            </a:r>
            <a:r>
              <a:rPr lang="en-US" sz="2400" dirty="0"/>
              <a:t> </a:t>
            </a:r>
            <a:r>
              <a:rPr lang="en-US" sz="2400" b="1" dirty="0" err="1"/>
              <a:t>Bộ</a:t>
            </a:r>
            <a:r>
              <a:rPr lang="en-US" sz="2400" b="1" dirty="0"/>
              <a:t> </a:t>
            </a:r>
            <a:r>
              <a:rPr lang="en-US" sz="2400" b="1" dirty="0" err="1"/>
              <a:t>Tài</a:t>
            </a:r>
            <a:r>
              <a:rPr lang="en-US" sz="2400" b="1" dirty="0"/>
              <a:t> </a:t>
            </a:r>
            <a:r>
              <a:rPr lang="en-US" sz="2400" b="1" dirty="0" err="1"/>
              <a:t>nguyên</a:t>
            </a:r>
            <a:r>
              <a:rPr lang="en-US" sz="2400" b="1" dirty="0"/>
              <a:t> </a:t>
            </a:r>
            <a:r>
              <a:rPr lang="en-US" sz="2400" b="1" dirty="0" err="1"/>
              <a:t>và</a:t>
            </a:r>
            <a:r>
              <a:rPr lang="en-US" sz="2400" b="1" dirty="0"/>
              <a:t> </a:t>
            </a:r>
            <a:r>
              <a:rPr lang="en-US" sz="2400" b="1" dirty="0" err="1"/>
              <a:t>Môi</a:t>
            </a:r>
            <a:r>
              <a:rPr lang="en-US" sz="2400" b="1" dirty="0"/>
              <a:t> </a:t>
            </a:r>
            <a:r>
              <a:rPr lang="en-US" sz="2400" b="1" dirty="0" err="1"/>
              <a:t>trường</a:t>
            </a:r>
            <a:r>
              <a:rPr lang="en-US" sz="2400" dirty="0"/>
              <a:t> </a:t>
            </a:r>
            <a:r>
              <a:rPr lang="en-US" sz="2400" dirty="0" err="1"/>
              <a:t>và</a:t>
            </a:r>
            <a:r>
              <a:rPr lang="en-US" sz="2400" dirty="0"/>
              <a:t> </a:t>
            </a:r>
            <a:r>
              <a:rPr lang="en-US" sz="2400" b="1" dirty="0" err="1"/>
              <a:t>Bộ</a:t>
            </a:r>
            <a:r>
              <a:rPr lang="en-US" sz="2400" b="1" dirty="0"/>
              <a:t> </a:t>
            </a:r>
            <a:r>
              <a:rPr lang="en-US" sz="2400" b="1" dirty="0" err="1"/>
              <a:t>Giáo</a:t>
            </a:r>
            <a:r>
              <a:rPr lang="en-US" sz="2400" b="1" dirty="0"/>
              <a:t> </a:t>
            </a:r>
            <a:r>
              <a:rPr lang="en-US" sz="2400" b="1" dirty="0" err="1"/>
              <a:t>dục</a:t>
            </a:r>
            <a:r>
              <a:rPr lang="en-US" sz="2400" b="1" dirty="0"/>
              <a:t> </a:t>
            </a:r>
            <a:r>
              <a:rPr lang="en-US" sz="2400" b="1" dirty="0" err="1"/>
              <a:t>và</a:t>
            </a:r>
            <a:r>
              <a:rPr lang="en-US" sz="2400" b="1" dirty="0"/>
              <a:t> </a:t>
            </a:r>
            <a:r>
              <a:rPr lang="en-US" sz="2400" b="1" dirty="0" err="1"/>
              <a:t>Đào</a:t>
            </a:r>
            <a:r>
              <a:rPr lang="en-US" sz="2400" dirty="0"/>
              <a:t> </a:t>
            </a:r>
            <a:r>
              <a:rPr lang="en-US" sz="2400" dirty="0" err="1"/>
              <a:t>tạo</a:t>
            </a:r>
            <a:r>
              <a:rPr lang="en-US" sz="2400" dirty="0"/>
              <a:t> </a:t>
            </a:r>
            <a:r>
              <a:rPr lang="en-US" sz="2400" dirty="0" err="1"/>
              <a:t>về</a:t>
            </a:r>
            <a:r>
              <a:rPr lang="en-US" sz="2400" dirty="0"/>
              <a:t> </a:t>
            </a:r>
            <a:r>
              <a:rPr lang="en-US" sz="2400" dirty="0" err="1"/>
              <a:t>Công</a:t>
            </a:r>
            <a:r>
              <a:rPr lang="en-US" sz="2400" dirty="0"/>
              <a:t> </a:t>
            </a:r>
            <a:r>
              <a:rPr lang="en-US" sz="2400" dirty="0" err="1"/>
              <a:t>tác</a:t>
            </a:r>
            <a:r>
              <a:rPr lang="en-US" sz="2400" dirty="0"/>
              <a:t> </a:t>
            </a:r>
            <a:r>
              <a:rPr lang="en-US" sz="2400" dirty="0" err="1"/>
              <a:t>bảo</a:t>
            </a:r>
            <a:r>
              <a:rPr lang="en-US" sz="2400" dirty="0"/>
              <a:t> </a:t>
            </a:r>
            <a:r>
              <a:rPr lang="en-US" sz="2400" dirty="0" err="1"/>
              <a:t>vệ</a:t>
            </a:r>
            <a:r>
              <a:rPr lang="en-US" sz="2400" dirty="0"/>
              <a:t> </a:t>
            </a:r>
            <a:r>
              <a:rPr lang="en-US" sz="2400" dirty="0" err="1"/>
              <a:t>môi</a:t>
            </a:r>
            <a:r>
              <a:rPr lang="en-US" sz="2400" dirty="0"/>
              <a:t> </a:t>
            </a:r>
            <a:r>
              <a:rPr lang="en-US" sz="2400" dirty="0" err="1"/>
              <a:t>trường</a:t>
            </a:r>
            <a:r>
              <a:rPr lang="en-US" sz="2400" dirty="0"/>
              <a:t> </a:t>
            </a:r>
            <a:r>
              <a:rPr lang="en-US" sz="2400" dirty="0" err="1"/>
              <a:t>giữa</a:t>
            </a:r>
            <a:r>
              <a:rPr lang="en-US" sz="2400" dirty="0"/>
              <a:t> </a:t>
            </a:r>
            <a:r>
              <a:rPr lang="en-US" sz="2400" dirty="0" err="1"/>
              <a:t>Bộ</a:t>
            </a:r>
            <a:r>
              <a:rPr lang="en-US" sz="2400" dirty="0"/>
              <a:t> </a:t>
            </a:r>
            <a:r>
              <a:rPr lang="en-US" sz="2400" dirty="0" err="1"/>
              <a:t>Tài</a:t>
            </a:r>
            <a:r>
              <a:rPr lang="en-US" sz="2400" dirty="0"/>
              <a:t> </a:t>
            </a:r>
            <a:r>
              <a:rPr lang="en-US" sz="2400" dirty="0" err="1"/>
              <a:t>nguyên</a:t>
            </a:r>
            <a:r>
              <a:rPr lang="en-US" sz="2400" dirty="0"/>
              <a:t> </a:t>
            </a:r>
            <a:r>
              <a:rPr lang="en-US" sz="2400" dirty="0" err="1"/>
              <a:t>và</a:t>
            </a:r>
            <a:r>
              <a:rPr lang="en-US" sz="2400" dirty="0"/>
              <a:t> </a:t>
            </a:r>
            <a:r>
              <a:rPr lang="en-US" sz="2400" dirty="0" err="1"/>
              <a:t>Môi</a:t>
            </a:r>
            <a:r>
              <a:rPr lang="en-US" sz="2400" dirty="0"/>
              <a:t> </a:t>
            </a:r>
            <a:r>
              <a:rPr lang="en-US" sz="2400" dirty="0" err="1"/>
              <a:t>trường</a:t>
            </a:r>
            <a:r>
              <a:rPr lang="en-US" sz="2400" dirty="0"/>
              <a:t> </a:t>
            </a:r>
            <a:r>
              <a:rPr lang="en-US" sz="2400" dirty="0" err="1"/>
              <a:t>và</a:t>
            </a:r>
            <a:r>
              <a:rPr lang="en-US" sz="2400" dirty="0"/>
              <a:t> </a:t>
            </a:r>
            <a:r>
              <a:rPr lang="en-US" sz="2400" dirty="0" err="1"/>
              <a:t>Bộ</a:t>
            </a:r>
            <a:r>
              <a:rPr lang="en-US" sz="2400" dirty="0"/>
              <a:t> </a:t>
            </a:r>
            <a:r>
              <a:rPr lang="en-US" sz="2400" dirty="0" err="1"/>
              <a:t>Giáo</a:t>
            </a:r>
            <a:r>
              <a:rPr lang="en-US" sz="2400" dirty="0"/>
              <a:t> </a:t>
            </a:r>
            <a:r>
              <a:rPr lang="en-US" sz="2400" dirty="0" err="1"/>
              <a:t>dục</a:t>
            </a:r>
            <a:r>
              <a:rPr lang="en-US" sz="2400" dirty="0"/>
              <a:t> </a:t>
            </a:r>
            <a:r>
              <a:rPr lang="en-US" sz="2400" dirty="0" err="1"/>
              <a:t>và</a:t>
            </a:r>
            <a:r>
              <a:rPr lang="en-US" sz="2400" dirty="0"/>
              <a:t> </a:t>
            </a:r>
            <a:r>
              <a:rPr lang="en-US" sz="2400" dirty="0" err="1"/>
              <a:t>Đào</a:t>
            </a:r>
            <a:r>
              <a:rPr lang="en-US" sz="2400" dirty="0"/>
              <a:t> </a:t>
            </a:r>
            <a:r>
              <a:rPr lang="en-US" sz="2400" dirty="0" err="1"/>
              <a:t>tạo</a:t>
            </a:r>
            <a:r>
              <a:rPr lang="en-US" sz="2400" dirty="0"/>
              <a:t> </a:t>
            </a:r>
            <a:r>
              <a:rPr lang="en-US" sz="2400" dirty="0" err="1"/>
              <a:t>giai</a:t>
            </a:r>
            <a:r>
              <a:rPr lang="en-US" sz="2400" dirty="0"/>
              <a:t> </a:t>
            </a:r>
            <a:r>
              <a:rPr lang="en-US" sz="2400" dirty="0" err="1"/>
              <a:t>đoạn</a:t>
            </a:r>
            <a:r>
              <a:rPr lang="en-US" sz="2400" dirty="0"/>
              <a:t> 2019 - 2025</a:t>
            </a:r>
          </a:p>
        </p:txBody>
      </p:sp>
      <p:sp>
        <p:nvSpPr>
          <p:cNvPr id="6" name="Rectangle 5"/>
          <p:cNvSpPr/>
          <p:nvPr/>
        </p:nvSpPr>
        <p:spPr>
          <a:xfrm>
            <a:off x="3910418" y="359435"/>
            <a:ext cx="4202224" cy="5847755"/>
          </a:xfrm>
          <a:prstGeom prst="rect">
            <a:avLst/>
          </a:prstGeom>
        </p:spPr>
        <p:txBody>
          <a:bodyPr wrap="square">
            <a:spAutoFit/>
          </a:bodyPr>
          <a:lstStyle/>
          <a:p>
            <a:r>
              <a:rPr lang="en-US" altLang="en-US" sz="2200" b="1" dirty="0" err="1"/>
              <a:t>Kế</a:t>
            </a:r>
            <a:r>
              <a:rPr lang="en-US" altLang="en-US" sz="2200" b="1" dirty="0"/>
              <a:t> </a:t>
            </a:r>
            <a:r>
              <a:rPr lang="en-US" altLang="en-US" sz="2200" b="1" dirty="0" err="1"/>
              <a:t>hoạch</a:t>
            </a:r>
            <a:r>
              <a:rPr lang="en-US" altLang="en-US" sz="2200" b="1" dirty="0"/>
              <a:t> </a:t>
            </a:r>
            <a:r>
              <a:rPr lang="en-US" altLang="en-US" sz="2200" b="1" dirty="0" err="1"/>
              <a:t>liên</a:t>
            </a:r>
            <a:r>
              <a:rPr lang="en-US" altLang="en-US" sz="2200" b="1" dirty="0"/>
              <a:t> </a:t>
            </a:r>
            <a:r>
              <a:rPr lang="en-US" altLang="en-US" sz="2200" b="1" dirty="0" err="1"/>
              <a:t>Sở</a:t>
            </a:r>
            <a:r>
              <a:rPr lang="en-US" altLang="en-US" sz="2200" b="1" dirty="0"/>
              <a:t> </a:t>
            </a:r>
            <a:r>
              <a:rPr lang="en-US" altLang="en-US" sz="2200" b="1" dirty="0" err="1"/>
              <a:t>số</a:t>
            </a:r>
            <a:r>
              <a:rPr lang="en-US" altLang="en-US" sz="2200" b="1" dirty="0"/>
              <a:t> 804/KHLS-STNMT-SGDĐT </a:t>
            </a:r>
            <a:r>
              <a:rPr lang="en-US" altLang="en-US" sz="2200" dirty="0" err="1"/>
              <a:t>ngày</a:t>
            </a:r>
            <a:r>
              <a:rPr lang="en-US" altLang="en-US" sz="2200" dirty="0"/>
              <a:t> 28 </a:t>
            </a:r>
            <a:r>
              <a:rPr lang="en-US" altLang="en-US" sz="2200" dirty="0" err="1"/>
              <a:t>tháng</a:t>
            </a:r>
            <a:r>
              <a:rPr lang="en-US" altLang="en-US" sz="2200" dirty="0"/>
              <a:t> 01 </a:t>
            </a:r>
            <a:r>
              <a:rPr lang="en-US" altLang="en-US" sz="2200" dirty="0" err="1"/>
              <a:t>năm</a:t>
            </a:r>
            <a:r>
              <a:rPr lang="en-US" altLang="en-US" sz="2200" dirty="0"/>
              <a:t> 2021 </a:t>
            </a:r>
            <a:r>
              <a:rPr lang="en-US" altLang="en-US" sz="2200" dirty="0" err="1"/>
              <a:t>giữa</a:t>
            </a:r>
            <a:r>
              <a:rPr lang="en-US" altLang="en-US" sz="2200" dirty="0"/>
              <a:t> </a:t>
            </a:r>
            <a:r>
              <a:rPr lang="en-US" altLang="en-US" sz="2200" dirty="0" err="1"/>
              <a:t>Sở</a:t>
            </a:r>
            <a:r>
              <a:rPr lang="en-US" altLang="en-US" sz="2200" dirty="0"/>
              <a:t> </a:t>
            </a:r>
            <a:r>
              <a:rPr lang="en-US" altLang="en-US" sz="2200" dirty="0" err="1"/>
              <a:t>Tài</a:t>
            </a:r>
            <a:r>
              <a:rPr lang="en-US" altLang="en-US" sz="2200" dirty="0"/>
              <a:t> </a:t>
            </a:r>
            <a:r>
              <a:rPr lang="en-US" altLang="en-US" sz="2200" dirty="0" err="1"/>
              <a:t>nguyên</a:t>
            </a:r>
            <a:r>
              <a:rPr lang="en-US" altLang="en-US" sz="2200" dirty="0"/>
              <a:t> </a:t>
            </a:r>
            <a:r>
              <a:rPr lang="en-US" altLang="en-US" sz="2200" dirty="0" err="1"/>
              <a:t>và</a:t>
            </a:r>
            <a:r>
              <a:rPr lang="en-US" altLang="en-US" sz="2200" dirty="0"/>
              <a:t> </a:t>
            </a:r>
            <a:r>
              <a:rPr lang="en-US" altLang="en-US" sz="2200" dirty="0" err="1"/>
              <a:t>Môi</a:t>
            </a:r>
            <a:r>
              <a:rPr lang="en-US" altLang="en-US" sz="2200" dirty="0"/>
              <a:t> </a:t>
            </a:r>
            <a:r>
              <a:rPr lang="en-US" altLang="en-US" sz="2200" dirty="0" err="1"/>
              <a:t>trường</a:t>
            </a:r>
            <a:r>
              <a:rPr lang="en-US" altLang="en-US" sz="2200" dirty="0"/>
              <a:t> - </a:t>
            </a:r>
            <a:r>
              <a:rPr lang="en-US" altLang="en-US" sz="2200" dirty="0" err="1"/>
              <a:t>Sở</a:t>
            </a:r>
            <a:r>
              <a:rPr lang="en-US" altLang="en-US" sz="2200" dirty="0"/>
              <a:t> </a:t>
            </a:r>
            <a:r>
              <a:rPr lang="en-US" altLang="en-US" sz="2200" dirty="0" err="1"/>
              <a:t>Giáo</a:t>
            </a:r>
            <a:r>
              <a:rPr lang="en-US" altLang="en-US" sz="2200" dirty="0"/>
              <a:t> </a:t>
            </a:r>
            <a:r>
              <a:rPr lang="en-US" altLang="en-US" sz="2200" dirty="0" err="1"/>
              <a:t>dục</a:t>
            </a:r>
            <a:r>
              <a:rPr lang="en-US" altLang="en-US" sz="2200" dirty="0"/>
              <a:t> </a:t>
            </a:r>
            <a:r>
              <a:rPr lang="en-US" altLang="en-US" sz="2200" dirty="0" err="1"/>
              <a:t>và</a:t>
            </a:r>
            <a:r>
              <a:rPr lang="en-US" altLang="en-US" sz="2200" dirty="0"/>
              <a:t> </a:t>
            </a:r>
            <a:r>
              <a:rPr lang="en-US" altLang="en-US" sz="2200" dirty="0" err="1"/>
              <a:t>Đào</a:t>
            </a:r>
            <a:r>
              <a:rPr lang="en-US" altLang="en-US" sz="2200" dirty="0"/>
              <a:t> </a:t>
            </a:r>
            <a:r>
              <a:rPr lang="en-US" altLang="en-US" sz="2200" dirty="0" err="1"/>
              <a:t>tạo</a:t>
            </a:r>
            <a:r>
              <a:rPr lang="en-US" altLang="en-US" sz="2200" dirty="0"/>
              <a:t> </a:t>
            </a:r>
            <a:r>
              <a:rPr lang="en-US" altLang="en-US" sz="2200" dirty="0" err="1"/>
              <a:t>về</a:t>
            </a:r>
            <a:r>
              <a:rPr lang="en-US" altLang="en-US" sz="2200" dirty="0"/>
              <a:t> </a:t>
            </a:r>
            <a:r>
              <a:rPr lang="en-US" altLang="en-US" sz="2200" dirty="0" err="1"/>
              <a:t>phối</a:t>
            </a:r>
            <a:r>
              <a:rPr lang="en-US" altLang="en-US" sz="2200" dirty="0"/>
              <a:t> </a:t>
            </a:r>
            <a:r>
              <a:rPr lang="en-US" altLang="en-US" sz="2200" dirty="0" err="1"/>
              <a:t>hợp</a:t>
            </a:r>
            <a:r>
              <a:rPr lang="en-US" altLang="en-US" sz="2200" dirty="0"/>
              <a:t> </a:t>
            </a:r>
            <a:r>
              <a:rPr lang="en-US" altLang="en-US" sz="2200" dirty="0" err="1"/>
              <a:t>trong</a:t>
            </a:r>
            <a:r>
              <a:rPr lang="en-US" altLang="en-US" sz="2200" dirty="0"/>
              <a:t> </a:t>
            </a:r>
            <a:r>
              <a:rPr lang="en-US" altLang="en-US" sz="2200" dirty="0" err="1"/>
              <a:t>đẩy</a:t>
            </a:r>
            <a:r>
              <a:rPr lang="en-US" altLang="en-US" sz="2200" dirty="0"/>
              <a:t> </a:t>
            </a:r>
            <a:r>
              <a:rPr lang="en-US" altLang="en-US" sz="2200" dirty="0" err="1"/>
              <a:t>mạnh</a:t>
            </a:r>
            <a:r>
              <a:rPr lang="en-US" altLang="en-US" sz="2200" dirty="0"/>
              <a:t> </a:t>
            </a:r>
            <a:r>
              <a:rPr lang="en-US" altLang="en-US" sz="2200" dirty="0" err="1"/>
              <a:t>các</a:t>
            </a:r>
            <a:r>
              <a:rPr lang="en-US" altLang="en-US" sz="2200" dirty="0"/>
              <a:t> </a:t>
            </a:r>
            <a:r>
              <a:rPr lang="en-US" altLang="en-US" sz="2200" dirty="0" err="1"/>
              <a:t>hoạt</a:t>
            </a:r>
            <a:r>
              <a:rPr lang="en-US" altLang="en-US" sz="2200" dirty="0"/>
              <a:t> </a:t>
            </a:r>
            <a:r>
              <a:rPr lang="en-US" altLang="en-US" sz="2200" dirty="0" err="1"/>
              <a:t>động</a:t>
            </a:r>
            <a:r>
              <a:rPr lang="en-US" altLang="en-US" sz="2200" dirty="0"/>
              <a:t> </a:t>
            </a:r>
            <a:r>
              <a:rPr lang="en-US" altLang="en-US" sz="2200" dirty="0" err="1"/>
              <a:t>bảo</a:t>
            </a:r>
            <a:r>
              <a:rPr lang="en-US" altLang="en-US" sz="2200" dirty="0"/>
              <a:t> </a:t>
            </a:r>
            <a:r>
              <a:rPr lang="en-US" altLang="en-US" sz="2200" dirty="0" err="1"/>
              <a:t>vệ</a:t>
            </a:r>
            <a:r>
              <a:rPr lang="en-US" altLang="en-US" sz="2200" dirty="0"/>
              <a:t> </a:t>
            </a:r>
            <a:r>
              <a:rPr lang="en-US" altLang="en-US" sz="2200" dirty="0" err="1"/>
              <a:t>môi</a:t>
            </a:r>
            <a:r>
              <a:rPr lang="en-US" altLang="en-US" sz="2200" dirty="0"/>
              <a:t> </a:t>
            </a:r>
            <a:r>
              <a:rPr lang="en-US" altLang="en-US" sz="2200" dirty="0" err="1"/>
              <a:t>trường</a:t>
            </a:r>
            <a:r>
              <a:rPr lang="en-US" altLang="en-US" sz="2200" dirty="0"/>
              <a:t>, </a:t>
            </a:r>
            <a:r>
              <a:rPr lang="en-US" altLang="en-US" sz="2200" dirty="0" err="1"/>
              <a:t>giáo</a:t>
            </a:r>
            <a:r>
              <a:rPr lang="en-US" altLang="en-US" sz="2200" dirty="0"/>
              <a:t> </a:t>
            </a:r>
            <a:r>
              <a:rPr lang="en-US" altLang="en-US" sz="2200" dirty="0" err="1"/>
              <a:t>dục</a:t>
            </a:r>
            <a:r>
              <a:rPr lang="en-US" altLang="en-US" sz="2200" dirty="0"/>
              <a:t> </a:t>
            </a:r>
            <a:r>
              <a:rPr lang="en-US" altLang="en-US" sz="2200" dirty="0" err="1"/>
              <a:t>và</a:t>
            </a:r>
            <a:r>
              <a:rPr lang="en-US" altLang="en-US" sz="2200" dirty="0"/>
              <a:t> </a:t>
            </a:r>
            <a:r>
              <a:rPr lang="en-US" altLang="en-US" sz="2200" dirty="0" err="1"/>
              <a:t>truyền</a:t>
            </a:r>
            <a:r>
              <a:rPr lang="en-US" altLang="en-US" sz="2200" dirty="0"/>
              <a:t> </a:t>
            </a:r>
            <a:r>
              <a:rPr lang="en-US" altLang="en-US" sz="2200" dirty="0" err="1"/>
              <a:t>thông</a:t>
            </a:r>
            <a:r>
              <a:rPr lang="en-US" altLang="en-US" sz="2200" dirty="0"/>
              <a:t> </a:t>
            </a:r>
            <a:r>
              <a:rPr lang="en-US" altLang="en-US" sz="2200" dirty="0" err="1"/>
              <a:t>về</a:t>
            </a:r>
            <a:r>
              <a:rPr lang="en-US" altLang="en-US" sz="2200" dirty="0"/>
              <a:t> </a:t>
            </a:r>
            <a:r>
              <a:rPr lang="en-US" altLang="en-US" sz="2200" dirty="0" err="1"/>
              <a:t>bảo</a:t>
            </a:r>
            <a:r>
              <a:rPr lang="en-US" altLang="en-US" sz="2200" dirty="0"/>
              <a:t> </a:t>
            </a:r>
            <a:r>
              <a:rPr lang="en-US" altLang="en-US" sz="2200" dirty="0" err="1"/>
              <a:t>vệ</a:t>
            </a:r>
            <a:r>
              <a:rPr lang="en-US" altLang="en-US" sz="2200" dirty="0"/>
              <a:t> </a:t>
            </a:r>
            <a:r>
              <a:rPr lang="en-US" altLang="en-US" sz="2200" dirty="0" err="1"/>
              <a:t>môi</a:t>
            </a:r>
            <a:r>
              <a:rPr lang="en-US" altLang="en-US" sz="2200" dirty="0"/>
              <a:t> </a:t>
            </a:r>
            <a:r>
              <a:rPr lang="en-US" altLang="en-US" sz="2200" dirty="0" err="1"/>
              <a:t>trường</a:t>
            </a:r>
            <a:r>
              <a:rPr lang="en-US" altLang="en-US" sz="2200" dirty="0"/>
              <a:t> </a:t>
            </a:r>
            <a:r>
              <a:rPr lang="en-US" altLang="en-US" sz="2200" dirty="0" err="1"/>
              <a:t>trong</a:t>
            </a:r>
            <a:r>
              <a:rPr lang="en-US" altLang="en-US" sz="2200" dirty="0"/>
              <a:t> </a:t>
            </a:r>
            <a:r>
              <a:rPr lang="en-US" altLang="en-US" sz="2200" dirty="0" err="1"/>
              <a:t>trường</a:t>
            </a:r>
            <a:r>
              <a:rPr lang="en-US" altLang="en-US" sz="2200" dirty="0"/>
              <a:t> </a:t>
            </a:r>
            <a:r>
              <a:rPr lang="en-US" altLang="en-US" sz="2200" dirty="0" err="1"/>
              <a:t>học</a:t>
            </a:r>
            <a:r>
              <a:rPr lang="en-US" altLang="en-US" sz="2200" dirty="0"/>
              <a:t> </a:t>
            </a:r>
            <a:r>
              <a:rPr lang="en-US" altLang="en-US" sz="2200" dirty="0" err="1"/>
              <a:t>giai</a:t>
            </a:r>
            <a:r>
              <a:rPr lang="en-US" altLang="en-US" sz="2200" dirty="0"/>
              <a:t> </a:t>
            </a:r>
            <a:r>
              <a:rPr lang="en-US" altLang="en-US" sz="2200" dirty="0" err="1"/>
              <a:t>đoạn</a:t>
            </a:r>
            <a:r>
              <a:rPr lang="en-US" altLang="en-US" sz="2200" dirty="0"/>
              <a:t> 2021 – 2025.</a:t>
            </a:r>
          </a:p>
          <a:p>
            <a:endParaRPr lang="en-US" altLang="en-US" sz="2200" dirty="0"/>
          </a:p>
          <a:p>
            <a:r>
              <a:rPr lang="en-US" altLang="en-US" sz="2200" b="1" dirty="0" err="1"/>
              <a:t>Kế</a:t>
            </a:r>
            <a:r>
              <a:rPr lang="en-US" altLang="en-US" sz="2200" b="1" dirty="0"/>
              <a:t> </a:t>
            </a:r>
            <a:r>
              <a:rPr lang="en-US" altLang="en-US" sz="2200" b="1" dirty="0" err="1"/>
              <a:t>hoạch</a:t>
            </a:r>
            <a:r>
              <a:rPr lang="en-US" altLang="en-US" sz="2200" b="1" dirty="0"/>
              <a:t> </a:t>
            </a:r>
            <a:r>
              <a:rPr lang="en-US" altLang="en-US" sz="2200" b="1" dirty="0" err="1"/>
              <a:t>liên</a:t>
            </a:r>
            <a:r>
              <a:rPr lang="en-US" altLang="en-US" sz="2200" b="1" dirty="0"/>
              <a:t> </a:t>
            </a:r>
            <a:r>
              <a:rPr lang="en-US" altLang="en-US" sz="2200" b="1" dirty="0" err="1"/>
              <a:t>Sở</a:t>
            </a:r>
            <a:r>
              <a:rPr lang="en-US" altLang="en-US" sz="2200" b="1" dirty="0"/>
              <a:t> </a:t>
            </a:r>
            <a:r>
              <a:rPr lang="en-US" altLang="en-US" sz="2200" b="1" dirty="0" err="1"/>
              <a:t>số</a:t>
            </a:r>
            <a:r>
              <a:rPr lang="en-US" altLang="en-US" sz="2200" b="1" dirty="0"/>
              <a:t> 4815</a:t>
            </a:r>
            <a:r>
              <a:rPr lang="vi-VN" altLang="en-US" sz="2200" b="1" dirty="0"/>
              <a:t>/KH</a:t>
            </a:r>
            <a:r>
              <a:rPr lang="en-US" altLang="en-US" sz="2200" b="1" dirty="0"/>
              <a:t>LS</a:t>
            </a:r>
            <a:r>
              <a:rPr lang="vi-VN" altLang="en-US" sz="2200" b="1" dirty="0"/>
              <a:t>-</a:t>
            </a:r>
            <a:r>
              <a:rPr lang="en-US" altLang="en-US" sz="2200" b="1" dirty="0"/>
              <a:t>STNMT-SGDĐT</a:t>
            </a:r>
            <a:r>
              <a:rPr lang="vi-VN" altLang="en-US" sz="2200" dirty="0"/>
              <a:t> ngày 2</a:t>
            </a:r>
            <a:r>
              <a:rPr lang="en-US" altLang="en-US" sz="2200" dirty="0"/>
              <a:t>3 </a:t>
            </a:r>
            <a:r>
              <a:rPr lang="vi-VN" altLang="en-US" sz="2200" dirty="0"/>
              <a:t>tháng 6 năm 2021</a:t>
            </a:r>
            <a:endParaRPr lang="en-US" altLang="en-US" sz="2200" dirty="0"/>
          </a:p>
          <a:p>
            <a:endParaRPr lang="en-US" altLang="en-US" sz="2200" dirty="0"/>
          </a:p>
          <a:p>
            <a:r>
              <a:rPr lang="en-US" altLang="en-US" sz="2200" b="1" dirty="0" err="1"/>
              <a:t>Kế</a:t>
            </a:r>
            <a:r>
              <a:rPr lang="en-US" altLang="en-US" sz="2200" b="1" dirty="0"/>
              <a:t> </a:t>
            </a:r>
            <a:r>
              <a:rPr lang="en-US" altLang="en-US" sz="2200" b="1" dirty="0" err="1"/>
              <a:t>hoạch</a:t>
            </a:r>
            <a:r>
              <a:rPr lang="en-US" altLang="en-US" sz="2200" b="1" dirty="0"/>
              <a:t> </a:t>
            </a:r>
            <a:r>
              <a:rPr lang="en-US" altLang="en-US" sz="2200" b="1" dirty="0" err="1"/>
              <a:t>liên</a:t>
            </a:r>
            <a:r>
              <a:rPr lang="en-US" altLang="en-US" sz="2200" b="1" dirty="0"/>
              <a:t> </a:t>
            </a:r>
            <a:r>
              <a:rPr lang="en-US" altLang="en-US" sz="2200" b="1" dirty="0" err="1"/>
              <a:t>Sở</a:t>
            </a:r>
            <a:r>
              <a:rPr lang="en-US" altLang="en-US" sz="2200" b="1" dirty="0"/>
              <a:t> </a:t>
            </a:r>
            <a:r>
              <a:rPr lang="en-US" altLang="en-US" sz="2200" b="1" dirty="0" err="1"/>
              <a:t>số</a:t>
            </a:r>
            <a:r>
              <a:rPr lang="en-US" altLang="en-US" sz="2200" b="1" dirty="0"/>
              <a:t> 9687</a:t>
            </a:r>
            <a:r>
              <a:rPr lang="vi-VN" altLang="en-US" sz="2200" b="1" dirty="0"/>
              <a:t>/KH</a:t>
            </a:r>
            <a:r>
              <a:rPr lang="en-US" altLang="en-US" sz="2200" b="1" dirty="0"/>
              <a:t>LS</a:t>
            </a:r>
            <a:r>
              <a:rPr lang="vi-VN" altLang="en-US" sz="2200" b="1" dirty="0"/>
              <a:t>-</a:t>
            </a:r>
            <a:r>
              <a:rPr lang="en-US" altLang="en-US" sz="2200" b="1" dirty="0"/>
              <a:t>STNMT-SGDĐT</a:t>
            </a:r>
            <a:r>
              <a:rPr lang="vi-VN" altLang="en-US" sz="2200" dirty="0"/>
              <a:t> ngày </a:t>
            </a:r>
            <a:r>
              <a:rPr lang="en-US" altLang="en-US" sz="2200" dirty="0"/>
              <a:t>14 </a:t>
            </a:r>
            <a:r>
              <a:rPr lang="vi-VN" altLang="en-US" sz="2200" dirty="0"/>
              <a:t>tháng </a:t>
            </a:r>
            <a:r>
              <a:rPr lang="en-US" altLang="en-US" sz="2200" dirty="0"/>
              <a:t>11</a:t>
            </a:r>
            <a:r>
              <a:rPr lang="vi-VN" altLang="en-US" sz="2200" dirty="0"/>
              <a:t> năm 202</a:t>
            </a:r>
            <a:r>
              <a:rPr lang="en-US" altLang="en-US" sz="2200" dirty="0"/>
              <a:t>2</a:t>
            </a:r>
          </a:p>
        </p:txBody>
      </p:sp>
      <p:pic>
        <p:nvPicPr>
          <p:cNvPr id="7" name="Picture 5" descr="https://c7.staticflickr.com/9/8137/29846884262_f5ff41975d_z.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80121" y="268767"/>
            <a:ext cx="3148430" cy="218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70705" y="2503714"/>
            <a:ext cx="3099356" cy="1895736"/>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80121" y="4494943"/>
            <a:ext cx="3099356" cy="2363057"/>
          </a:xfrm>
          <a:prstGeom prst="rect">
            <a:avLst/>
          </a:prstGeom>
        </p:spPr>
      </p:pic>
    </p:spTree>
    <p:extLst>
      <p:ext uri="{BB962C8B-B14F-4D97-AF65-F5344CB8AC3E}">
        <p14:creationId xmlns:p14="http://schemas.microsoft.com/office/powerpoint/2010/main" val="2680083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91517" y="1825625"/>
            <a:ext cx="7462284" cy="4351338"/>
          </a:xfrm>
        </p:spPr>
        <p:txBody>
          <a:bodyPr/>
          <a:lstStyle/>
          <a:p>
            <a:pPr algn="just">
              <a:spcBef>
                <a:spcPts val="1200"/>
              </a:spcBef>
            </a:pPr>
            <a:r>
              <a:rPr lang="en-US" altLang="en-US" sz="2400" b="1" dirty="0">
                <a:solidFill>
                  <a:schemeClr val="accent1">
                    <a:lumMod val="50000"/>
                  </a:schemeClr>
                </a:solidFill>
              </a:rPr>
              <a:t>100% </a:t>
            </a:r>
            <a:r>
              <a:rPr lang="en-US" altLang="en-US" sz="2400" b="1" dirty="0" err="1">
                <a:solidFill>
                  <a:schemeClr val="accent1">
                    <a:lumMod val="50000"/>
                  </a:schemeClr>
                </a:solidFill>
              </a:rPr>
              <a:t>học</a:t>
            </a:r>
            <a:r>
              <a:rPr lang="en-US" altLang="en-US" sz="2400" b="1" dirty="0">
                <a:solidFill>
                  <a:schemeClr val="accent1">
                    <a:lumMod val="50000"/>
                  </a:schemeClr>
                </a:solidFill>
              </a:rPr>
              <a:t> </a:t>
            </a:r>
            <a:r>
              <a:rPr lang="en-US" altLang="en-US" sz="2400" b="1" dirty="0" err="1">
                <a:solidFill>
                  <a:schemeClr val="accent1">
                    <a:lumMod val="50000"/>
                  </a:schemeClr>
                </a:solidFill>
              </a:rPr>
              <a:t>sinh</a:t>
            </a:r>
            <a:r>
              <a:rPr lang="en-US" altLang="en-US" sz="2400" b="1" dirty="0">
                <a:solidFill>
                  <a:schemeClr val="accent1">
                    <a:lumMod val="50000"/>
                  </a:schemeClr>
                </a:solidFill>
              </a:rPr>
              <a:t> </a:t>
            </a:r>
            <a:r>
              <a:rPr lang="en-US" altLang="en-US" sz="2400" b="1" dirty="0" err="1">
                <a:solidFill>
                  <a:schemeClr val="accent1">
                    <a:lumMod val="50000"/>
                  </a:schemeClr>
                </a:solidFill>
              </a:rPr>
              <a:t>các</a:t>
            </a:r>
            <a:r>
              <a:rPr lang="en-US" altLang="en-US" sz="2400" b="1" dirty="0">
                <a:solidFill>
                  <a:schemeClr val="accent1">
                    <a:lumMod val="50000"/>
                  </a:schemeClr>
                </a:solidFill>
              </a:rPr>
              <a:t> </a:t>
            </a:r>
            <a:r>
              <a:rPr lang="en-US" altLang="en-US" sz="2400" b="1" dirty="0" err="1">
                <a:solidFill>
                  <a:schemeClr val="accent1">
                    <a:lumMod val="50000"/>
                  </a:schemeClr>
                </a:solidFill>
              </a:rPr>
              <a:t>cấp</a:t>
            </a:r>
            <a:r>
              <a:rPr lang="en-US" altLang="en-US" sz="2400" b="1" dirty="0">
                <a:solidFill>
                  <a:schemeClr val="accent1">
                    <a:lumMod val="50000"/>
                  </a:schemeClr>
                </a:solidFill>
              </a:rPr>
              <a:t> </a:t>
            </a:r>
            <a:r>
              <a:rPr lang="en-US" altLang="en-US" sz="2400" dirty="0" err="1">
                <a:solidFill>
                  <a:schemeClr val="accent1">
                    <a:lumMod val="50000"/>
                  </a:schemeClr>
                </a:solidFill>
              </a:rPr>
              <a:t>trên</a:t>
            </a:r>
            <a:r>
              <a:rPr lang="en-US" altLang="en-US" sz="2400" dirty="0">
                <a:solidFill>
                  <a:schemeClr val="accent1">
                    <a:lumMod val="50000"/>
                  </a:schemeClr>
                </a:solidFill>
              </a:rPr>
              <a:t> </a:t>
            </a:r>
            <a:r>
              <a:rPr lang="en-US" altLang="en-US" sz="2400" dirty="0" err="1">
                <a:solidFill>
                  <a:schemeClr val="accent1">
                    <a:lumMod val="50000"/>
                  </a:schemeClr>
                </a:solidFill>
              </a:rPr>
              <a:t>địa</a:t>
            </a:r>
            <a:r>
              <a:rPr lang="en-US" altLang="en-US" sz="2400" dirty="0">
                <a:solidFill>
                  <a:schemeClr val="accent1">
                    <a:lumMod val="50000"/>
                  </a:schemeClr>
                </a:solidFill>
              </a:rPr>
              <a:t> </a:t>
            </a:r>
            <a:r>
              <a:rPr lang="en-US" altLang="en-US" sz="2400" dirty="0" err="1">
                <a:solidFill>
                  <a:schemeClr val="accent1">
                    <a:lumMod val="50000"/>
                  </a:schemeClr>
                </a:solidFill>
              </a:rPr>
              <a:t>bàn</a:t>
            </a:r>
            <a:r>
              <a:rPr lang="en-US" altLang="en-US" sz="2400" dirty="0">
                <a:solidFill>
                  <a:schemeClr val="accent1">
                    <a:lumMod val="50000"/>
                  </a:schemeClr>
                </a:solidFill>
              </a:rPr>
              <a:t> </a:t>
            </a:r>
            <a:r>
              <a:rPr lang="en-US" altLang="en-US" sz="2400" dirty="0" err="1">
                <a:solidFill>
                  <a:schemeClr val="accent1">
                    <a:lumMod val="50000"/>
                  </a:schemeClr>
                </a:solidFill>
              </a:rPr>
              <a:t>thành</a:t>
            </a:r>
            <a:r>
              <a:rPr lang="en-US" altLang="en-US" sz="2400" dirty="0">
                <a:solidFill>
                  <a:schemeClr val="accent1">
                    <a:lumMod val="50000"/>
                  </a:schemeClr>
                </a:solidFill>
              </a:rPr>
              <a:t> </a:t>
            </a:r>
            <a:r>
              <a:rPr lang="en-US" altLang="en-US" sz="2400" dirty="0" err="1">
                <a:solidFill>
                  <a:schemeClr val="accent1">
                    <a:lumMod val="50000"/>
                  </a:schemeClr>
                </a:solidFill>
              </a:rPr>
              <a:t>phố</a:t>
            </a:r>
            <a:r>
              <a:rPr lang="en-US" altLang="en-US" sz="2400" dirty="0">
                <a:solidFill>
                  <a:schemeClr val="accent1">
                    <a:lumMod val="50000"/>
                  </a:schemeClr>
                </a:solidFill>
              </a:rPr>
              <a:t> </a:t>
            </a:r>
            <a:r>
              <a:rPr lang="en-US" altLang="en-US" sz="2400" dirty="0" err="1">
                <a:solidFill>
                  <a:schemeClr val="accent1">
                    <a:lumMod val="50000"/>
                  </a:schemeClr>
                </a:solidFill>
              </a:rPr>
              <a:t>được</a:t>
            </a:r>
            <a:r>
              <a:rPr lang="en-US" altLang="en-US" sz="2400" dirty="0">
                <a:solidFill>
                  <a:schemeClr val="accent1">
                    <a:lumMod val="50000"/>
                  </a:schemeClr>
                </a:solidFill>
              </a:rPr>
              <a:t> </a:t>
            </a:r>
            <a:r>
              <a:rPr lang="en-US" altLang="en-US" sz="2400" dirty="0" err="1">
                <a:solidFill>
                  <a:schemeClr val="accent1">
                    <a:lumMod val="50000"/>
                  </a:schemeClr>
                </a:solidFill>
              </a:rPr>
              <a:t>giáo</a:t>
            </a:r>
            <a:r>
              <a:rPr lang="en-US" altLang="en-US" sz="2400" dirty="0">
                <a:solidFill>
                  <a:schemeClr val="accent1">
                    <a:lumMod val="50000"/>
                  </a:schemeClr>
                </a:solidFill>
              </a:rPr>
              <a:t> </a:t>
            </a:r>
            <a:r>
              <a:rPr lang="en-US" altLang="en-US" sz="2400" dirty="0" err="1">
                <a:solidFill>
                  <a:schemeClr val="accent1">
                    <a:lumMod val="50000"/>
                  </a:schemeClr>
                </a:solidFill>
              </a:rPr>
              <a:t>dục</a:t>
            </a:r>
            <a:r>
              <a:rPr lang="en-US" altLang="en-US" sz="2400" dirty="0">
                <a:solidFill>
                  <a:schemeClr val="accent1">
                    <a:lumMod val="50000"/>
                  </a:schemeClr>
                </a:solidFill>
              </a:rPr>
              <a:t> </a:t>
            </a:r>
            <a:r>
              <a:rPr lang="en-US" altLang="en-US" sz="2400" dirty="0" err="1">
                <a:solidFill>
                  <a:schemeClr val="accent1">
                    <a:lumMod val="50000"/>
                  </a:schemeClr>
                </a:solidFill>
              </a:rPr>
              <a:t>và</a:t>
            </a:r>
            <a:r>
              <a:rPr lang="en-US" altLang="en-US" sz="2400" dirty="0">
                <a:solidFill>
                  <a:schemeClr val="accent1">
                    <a:lumMod val="50000"/>
                  </a:schemeClr>
                </a:solidFill>
              </a:rPr>
              <a:t> </a:t>
            </a:r>
            <a:r>
              <a:rPr lang="en-US" altLang="en-US" sz="2400" dirty="0" err="1">
                <a:solidFill>
                  <a:schemeClr val="accent1">
                    <a:lumMod val="50000"/>
                  </a:schemeClr>
                </a:solidFill>
              </a:rPr>
              <a:t>truyền</a:t>
            </a:r>
            <a:r>
              <a:rPr lang="en-US" altLang="en-US" sz="2400" dirty="0">
                <a:solidFill>
                  <a:schemeClr val="accent1">
                    <a:lumMod val="50000"/>
                  </a:schemeClr>
                </a:solidFill>
              </a:rPr>
              <a:t> </a:t>
            </a:r>
            <a:r>
              <a:rPr lang="en-US" altLang="en-US" sz="2400" dirty="0" err="1">
                <a:solidFill>
                  <a:schemeClr val="accent1">
                    <a:lumMod val="50000"/>
                  </a:schemeClr>
                </a:solidFill>
              </a:rPr>
              <a:t>thông</a:t>
            </a:r>
            <a:r>
              <a:rPr lang="en-US" altLang="en-US" sz="2400" dirty="0">
                <a:solidFill>
                  <a:schemeClr val="accent1">
                    <a:lumMod val="50000"/>
                  </a:schemeClr>
                </a:solidFill>
              </a:rPr>
              <a:t> </a:t>
            </a:r>
            <a:r>
              <a:rPr lang="en-US" altLang="en-US" sz="2400" dirty="0" err="1">
                <a:solidFill>
                  <a:schemeClr val="accent1">
                    <a:lumMod val="50000"/>
                  </a:schemeClr>
                </a:solidFill>
              </a:rPr>
              <a:t>các</a:t>
            </a:r>
            <a:r>
              <a:rPr lang="en-US" altLang="en-US" sz="2400" dirty="0">
                <a:solidFill>
                  <a:schemeClr val="accent1">
                    <a:lumMod val="50000"/>
                  </a:schemeClr>
                </a:solidFill>
              </a:rPr>
              <a:t> </a:t>
            </a:r>
            <a:r>
              <a:rPr lang="en-US" altLang="en-US" sz="2400" dirty="0" err="1">
                <a:solidFill>
                  <a:schemeClr val="accent1">
                    <a:lumMod val="50000"/>
                  </a:schemeClr>
                </a:solidFill>
              </a:rPr>
              <a:t>nội</a:t>
            </a:r>
            <a:r>
              <a:rPr lang="en-US" altLang="en-US" sz="2400" dirty="0">
                <a:solidFill>
                  <a:schemeClr val="accent1">
                    <a:lumMod val="50000"/>
                  </a:schemeClr>
                </a:solidFill>
              </a:rPr>
              <a:t> dung </a:t>
            </a:r>
            <a:r>
              <a:rPr lang="en-US" altLang="en-US" sz="2400" dirty="0" err="1">
                <a:solidFill>
                  <a:schemeClr val="accent1">
                    <a:lumMod val="50000"/>
                  </a:schemeClr>
                </a:solidFill>
              </a:rPr>
              <a:t>về</a:t>
            </a:r>
            <a:r>
              <a:rPr lang="en-US" altLang="en-US" sz="2400" dirty="0">
                <a:solidFill>
                  <a:schemeClr val="accent1">
                    <a:lumMod val="50000"/>
                  </a:schemeClr>
                </a:solidFill>
              </a:rPr>
              <a:t> </a:t>
            </a:r>
            <a:r>
              <a:rPr lang="en-US" altLang="en-US" sz="2400" dirty="0" err="1">
                <a:solidFill>
                  <a:schemeClr val="accent1">
                    <a:lumMod val="50000"/>
                  </a:schemeClr>
                </a:solidFill>
              </a:rPr>
              <a:t>bảo</a:t>
            </a:r>
            <a:r>
              <a:rPr lang="en-US" altLang="en-US" sz="2400" dirty="0">
                <a:solidFill>
                  <a:schemeClr val="accent1">
                    <a:lumMod val="50000"/>
                  </a:schemeClr>
                </a:solidFill>
              </a:rPr>
              <a:t> </a:t>
            </a:r>
            <a:r>
              <a:rPr lang="en-US" altLang="en-US" sz="2400" dirty="0" err="1">
                <a:solidFill>
                  <a:schemeClr val="accent1">
                    <a:lumMod val="50000"/>
                  </a:schemeClr>
                </a:solidFill>
              </a:rPr>
              <a:t>vệ</a:t>
            </a:r>
            <a:r>
              <a:rPr lang="en-US" altLang="en-US" sz="2400" dirty="0">
                <a:solidFill>
                  <a:schemeClr val="accent1">
                    <a:lumMod val="50000"/>
                  </a:schemeClr>
                </a:solidFill>
              </a:rPr>
              <a:t> </a:t>
            </a:r>
            <a:r>
              <a:rPr lang="en-US" altLang="en-US" sz="2400" dirty="0" err="1">
                <a:solidFill>
                  <a:schemeClr val="accent1">
                    <a:lumMod val="50000"/>
                  </a:schemeClr>
                </a:solidFill>
              </a:rPr>
              <a:t>môi</a:t>
            </a:r>
            <a:r>
              <a:rPr lang="en-US" altLang="en-US" sz="2400" dirty="0">
                <a:solidFill>
                  <a:schemeClr val="accent1">
                    <a:lumMod val="50000"/>
                  </a:schemeClr>
                </a:solidFill>
              </a:rPr>
              <a:t> </a:t>
            </a:r>
            <a:r>
              <a:rPr lang="en-US" altLang="en-US" sz="2400" dirty="0" err="1">
                <a:solidFill>
                  <a:schemeClr val="accent1">
                    <a:lumMod val="50000"/>
                  </a:schemeClr>
                </a:solidFill>
              </a:rPr>
              <a:t>trường</a:t>
            </a:r>
            <a:r>
              <a:rPr lang="en-US" altLang="en-US" sz="2400" dirty="0">
                <a:solidFill>
                  <a:schemeClr val="accent1">
                    <a:lumMod val="50000"/>
                  </a:schemeClr>
                </a:solidFill>
              </a:rPr>
              <a:t>, </a:t>
            </a:r>
            <a:r>
              <a:rPr lang="en-US" altLang="en-US" sz="2400" dirty="0" err="1">
                <a:solidFill>
                  <a:schemeClr val="accent1">
                    <a:lumMod val="50000"/>
                  </a:schemeClr>
                </a:solidFill>
              </a:rPr>
              <a:t>có</a:t>
            </a:r>
            <a:r>
              <a:rPr lang="en-US" altLang="en-US" sz="2400" dirty="0">
                <a:solidFill>
                  <a:schemeClr val="accent1">
                    <a:lumMod val="50000"/>
                  </a:schemeClr>
                </a:solidFill>
              </a:rPr>
              <a:t> </a:t>
            </a:r>
            <a:r>
              <a:rPr lang="en-US" altLang="en-US" sz="2400" dirty="0" err="1">
                <a:solidFill>
                  <a:schemeClr val="accent1">
                    <a:lumMod val="50000"/>
                  </a:schemeClr>
                </a:solidFill>
              </a:rPr>
              <a:t>hoạt</a:t>
            </a:r>
            <a:r>
              <a:rPr lang="en-US" altLang="en-US" sz="2400" dirty="0">
                <a:solidFill>
                  <a:schemeClr val="accent1">
                    <a:lumMod val="50000"/>
                  </a:schemeClr>
                </a:solidFill>
              </a:rPr>
              <a:t> </a:t>
            </a:r>
            <a:r>
              <a:rPr lang="en-US" altLang="en-US" sz="2400" dirty="0" err="1">
                <a:solidFill>
                  <a:schemeClr val="accent1">
                    <a:lumMod val="50000"/>
                  </a:schemeClr>
                </a:solidFill>
              </a:rPr>
              <a:t>động</a:t>
            </a:r>
            <a:r>
              <a:rPr lang="en-US" altLang="en-US" sz="2400" dirty="0">
                <a:solidFill>
                  <a:schemeClr val="accent1">
                    <a:lumMod val="50000"/>
                  </a:schemeClr>
                </a:solidFill>
              </a:rPr>
              <a:t> </a:t>
            </a:r>
            <a:r>
              <a:rPr lang="en-US" altLang="en-US" sz="2400" dirty="0" err="1">
                <a:solidFill>
                  <a:schemeClr val="accent1">
                    <a:lumMod val="50000"/>
                  </a:schemeClr>
                </a:solidFill>
              </a:rPr>
              <a:t>cụ</a:t>
            </a:r>
            <a:r>
              <a:rPr lang="en-US" altLang="en-US" sz="2400" dirty="0">
                <a:solidFill>
                  <a:schemeClr val="accent1">
                    <a:lumMod val="50000"/>
                  </a:schemeClr>
                </a:solidFill>
              </a:rPr>
              <a:t> </a:t>
            </a:r>
            <a:r>
              <a:rPr lang="en-US" altLang="en-US" sz="2400" dirty="0" err="1">
                <a:solidFill>
                  <a:schemeClr val="accent1">
                    <a:lumMod val="50000"/>
                  </a:schemeClr>
                </a:solidFill>
              </a:rPr>
              <a:t>thể</a:t>
            </a:r>
            <a:r>
              <a:rPr lang="en-US" altLang="en-US" sz="2400" dirty="0">
                <a:solidFill>
                  <a:schemeClr val="accent1">
                    <a:lumMod val="50000"/>
                  </a:schemeClr>
                </a:solidFill>
              </a:rPr>
              <a:t> </a:t>
            </a:r>
            <a:r>
              <a:rPr lang="en-US" altLang="en-US" sz="2400" dirty="0" err="1">
                <a:solidFill>
                  <a:schemeClr val="accent1">
                    <a:lumMod val="50000"/>
                  </a:schemeClr>
                </a:solidFill>
              </a:rPr>
              <a:t>để</a:t>
            </a:r>
            <a:r>
              <a:rPr lang="en-US" altLang="en-US" sz="2400" dirty="0">
                <a:solidFill>
                  <a:schemeClr val="accent1">
                    <a:lumMod val="50000"/>
                  </a:schemeClr>
                </a:solidFill>
              </a:rPr>
              <a:t> </a:t>
            </a:r>
            <a:r>
              <a:rPr lang="en-US" altLang="en-US" sz="2400" dirty="0" err="1">
                <a:solidFill>
                  <a:schemeClr val="accent1">
                    <a:lumMod val="50000"/>
                  </a:schemeClr>
                </a:solidFill>
              </a:rPr>
              <a:t>bảo</a:t>
            </a:r>
            <a:r>
              <a:rPr lang="en-US" altLang="en-US" sz="2400" dirty="0">
                <a:solidFill>
                  <a:schemeClr val="accent1">
                    <a:lumMod val="50000"/>
                  </a:schemeClr>
                </a:solidFill>
              </a:rPr>
              <a:t> </a:t>
            </a:r>
            <a:r>
              <a:rPr lang="en-US" altLang="en-US" sz="2400" dirty="0" err="1">
                <a:solidFill>
                  <a:schemeClr val="accent1">
                    <a:lumMod val="50000"/>
                  </a:schemeClr>
                </a:solidFill>
              </a:rPr>
              <a:t>vệ</a:t>
            </a:r>
            <a:r>
              <a:rPr lang="en-US" altLang="en-US" sz="2400" dirty="0">
                <a:solidFill>
                  <a:schemeClr val="accent1">
                    <a:lumMod val="50000"/>
                  </a:schemeClr>
                </a:solidFill>
              </a:rPr>
              <a:t> </a:t>
            </a:r>
            <a:r>
              <a:rPr lang="en-US" altLang="en-US" sz="2400" dirty="0" err="1">
                <a:solidFill>
                  <a:schemeClr val="accent1">
                    <a:lumMod val="50000"/>
                  </a:schemeClr>
                </a:solidFill>
              </a:rPr>
              <a:t>môi</a:t>
            </a:r>
            <a:r>
              <a:rPr lang="en-US" altLang="en-US" sz="2400" dirty="0">
                <a:solidFill>
                  <a:schemeClr val="accent1">
                    <a:lumMod val="50000"/>
                  </a:schemeClr>
                </a:solidFill>
              </a:rPr>
              <a:t> </a:t>
            </a:r>
            <a:r>
              <a:rPr lang="en-US" altLang="en-US" sz="2400" dirty="0" err="1">
                <a:solidFill>
                  <a:schemeClr val="accent1">
                    <a:lumMod val="50000"/>
                  </a:schemeClr>
                </a:solidFill>
              </a:rPr>
              <a:t>trường</a:t>
            </a:r>
            <a:r>
              <a:rPr lang="en-US" altLang="en-US" sz="2400" dirty="0">
                <a:solidFill>
                  <a:schemeClr val="accent1">
                    <a:lumMod val="50000"/>
                  </a:schemeClr>
                </a:solidFill>
              </a:rPr>
              <a:t>.</a:t>
            </a:r>
          </a:p>
          <a:p>
            <a:pPr algn="just">
              <a:spcBef>
                <a:spcPts val="1200"/>
              </a:spcBef>
            </a:pPr>
            <a:r>
              <a:rPr lang="en-US" altLang="en-US" sz="2400" b="1" dirty="0">
                <a:solidFill>
                  <a:schemeClr val="accent1">
                    <a:lumMod val="50000"/>
                  </a:schemeClr>
                </a:solidFill>
              </a:rPr>
              <a:t>100% </a:t>
            </a:r>
            <a:r>
              <a:rPr lang="en-US" altLang="en-US" sz="2400" b="1" dirty="0" err="1">
                <a:solidFill>
                  <a:schemeClr val="accent1">
                    <a:lumMod val="50000"/>
                  </a:schemeClr>
                </a:solidFill>
              </a:rPr>
              <a:t>trường</a:t>
            </a:r>
            <a:r>
              <a:rPr lang="en-US" altLang="en-US" sz="2400" b="1" dirty="0">
                <a:solidFill>
                  <a:schemeClr val="accent1">
                    <a:lumMod val="50000"/>
                  </a:schemeClr>
                </a:solidFill>
              </a:rPr>
              <a:t> </a:t>
            </a:r>
            <a:r>
              <a:rPr lang="en-US" altLang="en-US" sz="2400" b="1" dirty="0" err="1">
                <a:solidFill>
                  <a:schemeClr val="accent1">
                    <a:lumMod val="50000"/>
                  </a:schemeClr>
                </a:solidFill>
              </a:rPr>
              <a:t>học</a:t>
            </a:r>
            <a:r>
              <a:rPr lang="en-US" altLang="en-US" sz="2400" b="1" dirty="0">
                <a:solidFill>
                  <a:schemeClr val="accent1">
                    <a:lumMod val="50000"/>
                  </a:schemeClr>
                </a:solidFill>
              </a:rPr>
              <a:t> </a:t>
            </a:r>
            <a:r>
              <a:rPr lang="en-US" altLang="en-US" sz="2400" dirty="0">
                <a:solidFill>
                  <a:schemeClr val="accent1">
                    <a:lumMod val="50000"/>
                  </a:schemeClr>
                </a:solidFill>
              </a:rPr>
              <a:t>(</a:t>
            </a:r>
            <a:r>
              <a:rPr lang="en-US" altLang="en-US" sz="2400" dirty="0" err="1">
                <a:solidFill>
                  <a:schemeClr val="accent1">
                    <a:lumMod val="50000"/>
                  </a:schemeClr>
                </a:solidFill>
              </a:rPr>
              <a:t>thuộc</a:t>
            </a:r>
            <a:r>
              <a:rPr lang="en-US" altLang="en-US" sz="2400" dirty="0">
                <a:solidFill>
                  <a:schemeClr val="accent1">
                    <a:lumMod val="50000"/>
                  </a:schemeClr>
                </a:solidFill>
              </a:rPr>
              <a:t> </a:t>
            </a:r>
            <a:r>
              <a:rPr lang="en-US" altLang="en-US" sz="2400" dirty="0" err="1">
                <a:solidFill>
                  <a:schemeClr val="accent1">
                    <a:lumMod val="50000"/>
                  </a:schemeClr>
                </a:solidFill>
              </a:rPr>
              <a:t>phạm</a:t>
            </a:r>
            <a:r>
              <a:rPr lang="en-US" altLang="en-US" sz="2400" dirty="0">
                <a:solidFill>
                  <a:schemeClr val="accent1">
                    <a:lumMod val="50000"/>
                  </a:schemeClr>
                </a:solidFill>
              </a:rPr>
              <a:t> vi </a:t>
            </a:r>
            <a:r>
              <a:rPr lang="en-US" altLang="en-US" sz="2400" dirty="0" err="1">
                <a:solidFill>
                  <a:schemeClr val="accent1">
                    <a:lumMod val="50000"/>
                  </a:schemeClr>
                </a:solidFill>
              </a:rPr>
              <a:t>quản</a:t>
            </a:r>
            <a:r>
              <a:rPr lang="en-US" altLang="en-US" sz="2400" dirty="0">
                <a:solidFill>
                  <a:schemeClr val="accent1">
                    <a:lumMod val="50000"/>
                  </a:schemeClr>
                </a:solidFill>
              </a:rPr>
              <a:t> </a:t>
            </a:r>
            <a:r>
              <a:rPr lang="en-US" altLang="en-US" sz="2400" dirty="0" err="1">
                <a:solidFill>
                  <a:schemeClr val="accent1">
                    <a:lumMod val="50000"/>
                  </a:schemeClr>
                </a:solidFill>
              </a:rPr>
              <a:t>lý</a:t>
            </a:r>
            <a:r>
              <a:rPr lang="en-US" altLang="en-US" sz="2400" dirty="0">
                <a:solidFill>
                  <a:schemeClr val="accent1">
                    <a:lumMod val="50000"/>
                  </a:schemeClr>
                </a:solidFill>
              </a:rPr>
              <a:t> </a:t>
            </a:r>
            <a:r>
              <a:rPr lang="en-US" altLang="en-US" sz="2400" dirty="0" err="1">
                <a:solidFill>
                  <a:schemeClr val="accent1">
                    <a:lumMod val="50000"/>
                  </a:schemeClr>
                </a:solidFill>
              </a:rPr>
              <a:t>của</a:t>
            </a:r>
            <a:r>
              <a:rPr lang="en-US" altLang="en-US" sz="2400" dirty="0">
                <a:solidFill>
                  <a:schemeClr val="accent1">
                    <a:lumMod val="50000"/>
                  </a:schemeClr>
                </a:solidFill>
              </a:rPr>
              <a:t> </a:t>
            </a:r>
            <a:r>
              <a:rPr lang="en-US" altLang="en-US" sz="2400" dirty="0" err="1">
                <a:solidFill>
                  <a:schemeClr val="accent1">
                    <a:lumMod val="50000"/>
                  </a:schemeClr>
                </a:solidFill>
              </a:rPr>
              <a:t>Sở</a:t>
            </a:r>
            <a:r>
              <a:rPr lang="en-US" altLang="en-US" sz="2400" dirty="0">
                <a:solidFill>
                  <a:schemeClr val="accent1">
                    <a:lumMod val="50000"/>
                  </a:schemeClr>
                </a:solidFill>
              </a:rPr>
              <a:t> </a:t>
            </a:r>
            <a:r>
              <a:rPr lang="en-US" altLang="en-US" sz="2400" dirty="0" err="1">
                <a:solidFill>
                  <a:schemeClr val="accent1">
                    <a:lumMod val="50000"/>
                  </a:schemeClr>
                </a:solidFill>
              </a:rPr>
              <a:t>Giáo</a:t>
            </a:r>
            <a:r>
              <a:rPr lang="en-US" altLang="en-US" sz="2400" dirty="0">
                <a:solidFill>
                  <a:schemeClr val="accent1">
                    <a:lumMod val="50000"/>
                  </a:schemeClr>
                </a:solidFill>
              </a:rPr>
              <a:t> </a:t>
            </a:r>
            <a:r>
              <a:rPr lang="en-US" altLang="en-US" sz="2400" dirty="0" err="1">
                <a:solidFill>
                  <a:schemeClr val="accent1">
                    <a:lumMod val="50000"/>
                  </a:schemeClr>
                </a:solidFill>
              </a:rPr>
              <a:t>dục</a:t>
            </a:r>
            <a:r>
              <a:rPr lang="en-US" altLang="en-US" sz="2400" dirty="0">
                <a:solidFill>
                  <a:schemeClr val="accent1">
                    <a:lumMod val="50000"/>
                  </a:schemeClr>
                </a:solidFill>
              </a:rPr>
              <a:t> </a:t>
            </a:r>
            <a:r>
              <a:rPr lang="en-US" altLang="en-US" sz="2400" dirty="0" err="1">
                <a:solidFill>
                  <a:schemeClr val="accent1">
                    <a:lumMod val="50000"/>
                  </a:schemeClr>
                </a:solidFill>
              </a:rPr>
              <a:t>và</a:t>
            </a:r>
            <a:r>
              <a:rPr lang="en-US" altLang="en-US" sz="2400" dirty="0">
                <a:solidFill>
                  <a:schemeClr val="accent1">
                    <a:lumMod val="50000"/>
                  </a:schemeClr>
                </a:solidFill>
              </a:rPr>
              <a:t> </a:t>
            </a:r>
            <a:r>
              <a:rPr lang="en-US" altLang="en-US" sz="2400" dirty="0" err="1">
                <a:solidFill>
                  <a:schemeClr val="accent1">
                    <a:lumMod val="50000"/>
                  </a:schemeClr>
                </a:solidFill>
              </a:rPr>
              <a:t>Đào</a:t>
            </a:r>
            <a:r>
              <a:rPr lang="en-US" altLang="en-US" sz="2400" dirty="0">
                <a:solidFill>
                  <a:schemeClr val="accent1">
                    <a:lumMod val="50000"/>
                  </a:schemeClr>
                </a:solidFill>
              </a:rPr>
              <a:t> </a:t>
            </a:r>
            <a:r>
              <a:rPr lang="en-US" altLang="en-US" sz="2400" dirty="0" err="1">
                <a:solidFill>
                  <a:schemeClr val="accent1">
                    <a:lumMod val="50000"/>
                  </a:schemeClr>
                </a:solidFill>
              </a:rPr>
              <a:t>tạo</a:t>
            </a:r>
            <a:r>
              <a:rPr lang="en-US" altLang="en-US" sz="2400" dirty="0">
                <a:solidFill>
                  <a:schemeClr val="accent1">
                    <a:lumMod val="50000"/>
                  </a:schemeClr>
                </a:solidFill>
              </a:rPr>
              <a:t>) </a:t>
            </a:r>
            <a:r>
              <a:rPr lang="en-US" altLang="en-US" sz="2400" dirty="0" err="1">
                <a:solidFill>
                  <a:schemeClr val="accent1">
                    <a:lumMod val="50000"/>
                  </a:schemeClr>
                </a:solidFill>
              </a:rPr>
              <a:t>triển</a:t>
            </a:r>
            <a:r>
              <a:rPr lang="en-US" altLang="en-US" sz="2400" dirty="0">
                <a:solidFill>
                  <a:schemeClr val="accent1">
                    <a:lumMod val="50000"/>
                  </a:schemeClr>
                </a:solidFill>
              </a:rPr>
              <a:t> </a:t>
            </a:r>
            <a:r>
              <a:rPr lang="en-US" altLang="en-US" sz="2400" dirty="0" err="1">
                <a:solidFill>
                  <a:schemeClr val="accent1">
                    <a:lumMod val="50000"/>
                  </a:schemeClr>
                </a:solidFill>
              </a:rPr>
              <a:t>khai</a:t>
            </a:r>
            <a:r>
              <a:rPr lang="en-US" altLang="en-US" sz="2400" dirty="0">
                <a:solidFill>
                  <a:schemeClr val="accent1">
                    <a:lumMod val="50000"/>
                  </a:schemeClr>
                </a:solidFill>
              </a:rPr>
              <a:t> </a:t>
            </a:r>
            <a:r>
              <a:rPr lang="en-US" altLang="en-US" sz="2400" dirty="0" err="1">
                <a:solidFill>
                  <a:schemeClr val="accent1">
                    <a:lumMod val="50000"/>
                  </a:schemeClr>
                </a:solidFill>
              </a:rPr>
              <a:t>thực</a:t>
            </a:r>
            <a:r>
              <a:rPr lang="en-US" altLang="en-US" sz="2400" dirty="0">
                <a:solidFill>
                  <a:schemeClr val="accent1">
                    <a:lumMod val="50000"/>
                  </a:schemeClr>
                </a:solidFill>
              </a:rPr>
              <a:t> </a:t>
            </a:r>
            <a:r>
              <a:rPr lang="en-US" altLang="en-US" sz="2400" dirty="0" err="1">
                <a:solidFill>
                  <a:schemeClr val="accent1">
                    <a:lumMod val="50000"/>
                  </a:schemeClr>
                </a:solidFill>
              </a:rPr>
              <a:t>hiện</a:t>
            </a:r>
            <a:r>
              <a:rPr lang="en-US" altLang="en-US" sz="2400" dirty="0">
                <a:solidFill>
                  <a:schemeClr val="accent1">
                    <a:lumMod val="50000"/>
                  </a:schemeClr>
                </a:solidFill>
              </a:rPr>
              <a:t> </a:t>
            </a:r>
            <a:r>
              <a:rPr lang="en-US" altLang="en-US" sz="2400" dirty="0" err="1">
                <a:solidFill>
                  <a:schemeClr val="accent1">
                    <a:lumMod val="50000"/>
                  </a:schemeClr>
                </a:solidFill>
              </a:rPr>
              <a:t>chương</a:t>
            </a:r>
            <a:r>
              <a:rPr lang="en-US" altLang="en-US" sz="2400" dirty="0">
                <a:solidFill>
                  <a:schemeClr val="accent1">
                    <a:lumMod val="50000"/>
                  </a:schemeClr>
                </a:solidFill>
              </a:rPr>
              <a:t> </a:t>
            </a:r>
            <a:r>
              <a:rPr lang="en-US" altLang="en-US" sz="2400" dirty="0" err="1">
                <a:solidFill>
                  <a:schemeClr val="accent1">
                    <a:lumMod val="50000"/>
                  </a:schemeClr>
                </a:solidFill>
              </a:rPr>
              <a:t>trình</a:t>
            </a:r>
            <a:r>
              <a:rPr lang="en-US" altLang="en-US" sz="2400" dirty="0">
                <a:solidFill>
                  <a:schemeClr val="accent1">
                    <a:lumMod val="50000"/>
                  </a:schemeClr>
                </a:solidFill>
              </a:rPr>
              <a:t> “</a:t>
            </a:r>
            <a:r>
              <a:rPr lang="en-US" altLang="en-US" sz="2400" dirty="0" err="1">
                <a:solidFill>
                  <a:schemeClr val="accent1">
                    <a:lumMod val="50000"/>
                  </a:schemeClr>
                </a:solidFill>
              </a:rPr>
              <a:t>Trường</a:t>
            </a:r>
            <a:r>
              <a:rPr lang="en-US" altLang="en-US" sz="2400" dirty="0">
                <a:solidFill>
                  <a:schemeClr val="accent1">
                    <a:lumMod val="50000"/>
                  </a:schemeClr>
                </a:solidFill>
              </a:rPr>
              <a:t> </a:t>
            </a:r>
            <a:r>
              <a:rPr lang="en-US" altLang="en-US" sz="2400" dirty="0" err="1">
                <a:solidFill>
                  <a:schemeClr val="accent1">
                    <a:lumMod val="50000"/>
                  </a:schemeClr>
                </a:solidFill>
              </a:rPr>
              <a:t>học</a:t>
            </a:r>
            <a:r>
              <a:rPr lang="en-US" altLang="en-US" sz="2400" dirty="0">
                <a:solidFill>
                  <a:schemeClr val="accent1">
                    <a:lumMod val="50000"/>
                  </a:schemeClr>
                </a:solidFill>
              </a:rPr>
              <a:t> </a:t>
            </a:r>
            <a:r>
              <a:rPr lang="en-US" altLang="en-US" sz="2400" dirty="0" err="1">
                <a:solidFill>
                  <a:schemeClr val="accent1">
                    <a:lumMod val="50000"/>
                  </a:schemeClr>
                </a:solidFill>
              </a:rPr>
              <a:t>Xanh</a:t>
            </a:r>
            <a:r>
              <a:rPr lang="en-US" altLang="en-US" sz="2400" dirty="0">
                <a:solidFill>
                  <a:schemeClr val="accent1">
                    <a:lumMod val="50000"/>
                  </a:schemeClr>
                </a:solidFill>
              </a:rPr>
              <a:t>”. </a:t>
            </a:r>
          </a:p>
          <a:p>
            <a:pPr algn="just">
              <a:spcBef>
                <a:spcPts val="1200"/>
              </a:spcBef>
            </a:pPr>
            <a:r>
              <a:rPr lang="en-US" altLang="en-US" sz="2400" b="1" dirty="0">
                <a:solidFill>
                  <a:schemeClr val="accent1">
                    <a:lumMod val="50000"/>
                  </a:schemeClr>
                </a:solidFill>
              </a:rPr>
              <a:t>100% </a:t>
            </a:r>
            <a:r>
              <a:rPr lang="en-US" altLang="en-US" sz="2400" b="1" dirty="0" err="1">
                <a:solidFill>
                  <a:schemeClr val="accent1">
                    <a:lumMod val="50000"/>
                  </a:schemeClr>
                </a:solidFill>
              </a:rPr>
              <a:t>trường</a:t>
            </a:r>
            <a:r>
              <a:rPr lang="en-US" altLang="en-US" sz="2400" b="1" dirty="0">
                <a:solidFill>
                  <a:schemeClr val="accent1">
                    <a:lumMod val="50000"/>
                  </a:schemeClr>
                </a:solidFill>
              </a:rPr>
              <a:t> </a:t>
            </a:r>
            <a:r>
              <a:rPr lang="en-US" altLang="en-US" sz="2400" b="1" dirty="0" err="1">
                <a:solidFill>
                  <a:schemeClr val="accent1">
                    <a:lumMod val="50000"/>
                  </a:schemeClr>
                </a:solidFill>
              </a:rPr>
              <a:t>học</a:t>
            </a:r>
            <a:r>
              <a:rPr lang="en-US" altLang="en-US" sz="2400" b="1" dirty="0">
                <a:solidFill>
                  <a:schemeClr val="accent1">
                    <a:lumMod val="50000"/>
                  </a:schemeClr>
                </a:solidFill>
              </a:rPr>
              <a:t> </a:t>
            </a:r>
            <a:r>
              <a:rPr lang="en-US" altLang="en-US" sz="2400" b="1" dirty="0" err="1">
                <a:solidFill>
                  <a:schemeClr val="accent1">
                    <a:lumMod val="50000"/>
                  </a:schemeClr>
                </a:solidFill>
              </a:rPr>
              <a:t>các</a:t>
            </a:r>
            <a:r>
              <a:rPr lang="en-US" altLang="en-US" sz="2400" b="1" dirty="0">
                <a:solidFill>
                  <a:schemeClr val="accent1">
                    <a:lumMod val="50000"/>
                  </a:schemeClr>
                </a:solidFill>
              </a:rPr>
              <a:t> </a:t>
            </a:r>
            <a:r>
              <a:rPr lang="en-US" altLang="en-US" sz="2400" b="1" dirty="0" err="1">
                <a:solidFill>
                  <a:schemeClr val="accent1">
                    <a:lumMod val="50000"/>
                  </a:schemeClr>
                </a:solidFill>
              </a:rPr>
              <a:t>cấp</a:t>
            </a:r>
            <a:r>
              <a:rPr lang="en-US" altLang="en-US" sz="2400" b="1" dirty="0">
                <a:solidFill>
                  <a:schemeClr val="accent1">
                    <a:lumMod val="50000"/>
                  </a:schemeClr>
                </a:solidFill>
              </a:rPr>
              <a:t> </a:t>
            </a:r>
            <a:r>
              <a:rPr lang="en-US" altLang="en-US" sz="2400" dirty="0" err="1">
                <a:solidFill>
                  <a:schemeClr val="accent1">
                    <a:lumMod val="50000"/>
                  </a:schemeClr>
                </a:solidFill>
              </a:rPr>
              <a:t>trên</a:t>
            </a:r>
            <a:r>
              <a:rPr lang="en-US" altLang="en-US" sz="2400" dirty="0">
                <a:solidFill>
                  <a:schemeClr val="accent1">
                    <a:lumMod val="50000"/>
                  </a:schemeClr>
                </a:solidFill>
              </a:rPr>
              <a:t> </a:t>
            </a:r>
            <a:r>
              <a:rPr lang="en-US" altLang="en-US" sz="2400" dirty="0" err="1">
                <a:solidFill>
                  <a:schemeClr val="accent1">
                    <a:lumMod val="50000"/>
                  </a:schemeClr>
                </a:solidFill>
              </a:rPr>
              <a:t>địa</a:t>
            </a:r>
            <a:r>
              <a:rPr lang="en-US" altLang="en-US" sz="2400" dirty="0">
                <a:solidFill>
                  <a:schemeClr val="accent1">
                    <a:lumMod val="50000"/>
                  </a:schemeClr>
                </a:solidFill>
              </a:rPr>
              <a:t> </a:t>
            </a:r>
            <a:r>
              <a:rPr lang="en-US" altLang="en-US" sz="2400" dirty="0" err="1">
                <a:solidFill>
                  <a:schemeClr val="accent1">
                    <a:lumMod val="50000"/>
                  </a:schemeClr>
                </a:solidFill>
              </a:rPr>
              <a:t>bàn</a:t>
            </a:r>
            <a:r>
              <a:rPr lang="en-US" altLang="en-US" sz="2400" dirty="0">
                <a:solidFill>
                  <a:schemeClr val="accent1">
                    <a:lumMod val="50000"/>
                  </a:schemeClr>
                </a:solidFill>
              </a:rPr>
              <a:t> </a:t>
            </a:r>
            <a:r>
              <a:rPr lang="en-US" altLang="en-US" sz="2400" dirty="0" err="1">
                <a:solidFill>
                  <a:schemeClr val="accent1">
                    <a:lumMod val="50000"/>
                  </a:schemeClr>
                </a:solidFill>
              </a:rPr>
              <a:t>thành</a:t>
            </a:r>
            <a:r>
              <a:rPr lang="en-US" altLang="en-US" sz="2400" dirty="0">
                <a:solidFill>
                  <a:schemeClr val="accent1">
                    <a:lumMod val="50000"/>
                  </a:schemeClr>
                </a:solidFill>
              </a:rPr>
              <a:t> </a:t>
            </a:r>
            <a:r>
              <a:rPr lang="en-US" altLang="en-US" sz="2400" dirty="0" err="1">
                <a:solidFill>
                  <a:schemeClr val="accent1">
                    <a:lumMod val="50000"/>
                  </a:schemeClr>
                </a:solidFill>
              </a:rPr>
              <a:t>phố</a:t>
            </a:r>
            <a:r>
              <a:rPr lang="en-US" altLang="en-US" sz="2400" dirty="0">
                <a:solidFill>
                  <a:schemeClr val="accent1">
                    <a:lumMod val="50000"/>
                  </a:schemeClr>
                </a:solidFill>
              </a:rPr>
              <a:t> </a:t>
            </a:r>
            <a:r>
              <a:rPr lang="en-US" altLang="en-US" sz="2400" dirty="0" err="1">
                <a:solidFill>
                  <a:schemeClr val="accent1">
                    <a:lumMod val="50000"/>
                  </a:schemeClr>
                </a:solidFill>
              </a:rPr>
              <a:t>không</a:t>
            </a:r>
            <a:r>
              <a:rPr lang="en-US" altLang="en-US" sz="2400" dirty="0">
                <a:solidFill>
                  <a:schemeClr val="accent1">
                    <a:lumMod val="50000"/>
                  </a:schemeClr>
                </a:solidFill>
              </a:rPr>
              <a:t> </a:t>
            </a:r>
            <a:r>
              <a:rPr lang="en-US" altLang="en-US" sz="2400" dirty="0" err="1">
                <a:solidFill>
                  <a:schemeClr val="accent1">
                    <a:lumMod val="50000"/>
                  </a:schemeClr>
                </a:solidFill>
              </a:rPr>
              <a:t>sử</a:t>
            </a:r>
            <a:r>
              <a:rPr lang="en-US" altLang="en-US" sz="2400" dirty="0">
                <a:solidFill>
                  <a:schemeClr val="accent1">
                    <a:lumMod val="50000"/>
                  </a:schemeClr>
                </a:solidFill>
              </a:rPr>
              <a:t> </a:t>
            </a:r>
            <a:r>
              <a:rPr lang="en-US" altLang="en-US" sz="2400" dirty="0" err="1">
                <a:solidFill>
                  <a:schemeClr val="accent1">
                    <a:lumMod val="50000"/>
                  </a:schemeClr>
                </a:solidFill>
              </a:rPr>
              <a:t>dụng</a:t>
            </a:r>
            <a:r>
              <a:rPr lang="en-US" altLang="en-US" sz="2400" dirty="0">
                <a:solidFill>
                  <a:schemeClr val="accent1">
                    <a:lumMod val="50000"/>
                  </a:schemeClr>
                </a:solidFill>
              </a:rPr>
              <a:t> </a:t>
            </a:r>
            <a:r>
              <a:rPr lang="en-US" altLang="en-US" sz="2400" dirty="0" err="1">
                <a:solidFill>
                  <a:schemeClr val="accent1">
                    <a:lumMod val="50000"/>
                  </a:schemeClr>
                </a:solidFill>
              </a:rPr>
              <a:t>nước</a:t>
            </a:r>
            <a:r>
              <a:rPr lang="en-US" altLang="en-US" sz="2400" dirty="0">
                <a:solidFill>
                  <a:schemeClr val="accent1">
                    <a:lumMod val="50000"/>
                  </a:schemeClr>
                </a:solidFill>
              </a:rPr>
              <a:t> </a:t>
            </a:r>
            <a:r>
              <a:rPr lang="en-US" altLang="en-US" sz="2400" dirty="0" err="1">
                <a:solidFill>
                  <a:schemeClr val="accent1">
                    <a:lumMod val="50000"/>
                  </a:schemeClr>
                </a:solidFill>
              </a:rPr>
              <a:t>uống</a:t>
            </a:r>
            <a:r>
              <a:rPr lang="en-US" altLang="en-US" sz="2400" dirty="0">
                <a:solidFill>
                  <a:schemeClr val="accent1">
                    <a:lumMod val="50000"/>
                  </a:schemeClr>
                </a:solidFill>
              </a:rPr>
              <a:t> </a:t>
            </a:r>
            <a:r>
              <a:rPr lang="en-US" altLang="en-US" sz="2400" dirty="0" err="1">
                <a:solidFill>
                  <a:schemeClr val="accent1">
                    <a:lumMod val="50000"/>
                  </a:schemeClr>
                </a:solidFill>
              </a:rPr>
              <a:t>đóng</a:t>
            </a:r>
            <a:r>
              <a:rPr lang="en-US" altLang="en-US" sz="2400" dirty="0">
                <a:solidFill>
                  <a:schemeClr val="accent1">
                    <a:lumMod val="50000"/>
                  </a:schemeClr>
                </a:solidFill>
              </a:rPr>
              <a:t> chai </a:t>
            </a:r>
            <a:r>
              <a:rPr lang="en-US" altLang="en-US" sz="2400" dirty="0" err="1">
                <a:solidFill>
                  <a:schemeClr val="accent1">
                    <a:lumMod val="50000"/>
                  </a:schemeClr>
                </a:solidFill>
              </a:rPr>
              <a:t>trong</a:t>
            </a:r>
            <a:r>
              <a:rPr lang="en-US" altLang="en-US" sz="2400" dirty="0">
                <a:solidFill>
                  <a:schemeClr val="accent1">
                    <a:lumMod val="50000"/>
                  </a:schemeClr>
                </a:solidFill>
              </a:rPr>
              <a:t> </a:t>
            </a:r>
            <a:r>
              <a:rPr lang="en-US" altLang="en-US" sz="2400" dirty="0" err="1">
                <a:solidFill>
                  <a:schemeClr val="accent1">
                    <a:lumMod val="50000"/>
                  </a:schemeClr>
                </a:solidFill>
              </a:rPr>
              <a:t>các</a:t>
            </a:r>
            <a:r>
              <a:rPr lang="en-US" altLang="en-US" sz="2400" dirty="0">
                <a:solidFill>
                  <a:schemeClr val="accent1">
                    <a:lumMod val="50000"/>
                  </a:schemeClr>
                </a:solidFill>
              </a:rPr>
              <a:t> </a:t>
            </a:r>
            <a:r>
              <a:rPr lang="en-US" altLang="en-US" sz="2400" dirty="0" err="1">
                <a:solidFill>
                  <a:schemeClr val="accent1">
                    <a:lumMod val="50000"/>
                  </a:schemeClr>
                </a:solidFill>
              </a:rPr>
              <a:t>cuộc</a:t>
            </a:r>
            <a:r>
              <a:rPr lang="en-US" altLang="en-US" sz="2400" dirty="0">
                <a:solidFill>
                  <a:schemeClr val="accent1">
                    <a:lumMod val="50000"/>
                  </a:schemeClr>
                </a:solidFill>
              </a:rPr>
              <a:t> </a:t>
            </a:r>
            <a:r>
              <a:rPr lang="en-US" altLang="en-US" sz="2400" dirty="0" err="1">
                <a:solidFill>
                  <a:schemeClr val="accent1">
                    <a:lumMod val="50000"/>
                  </a:schemeClr>
                </a:solidFill>
              </a:rPr>
              <a:t>họp</a:t>
            </a:r>
            <a:r>
              <a:rPr lang="en-US" altLang="en-US" sz="2400" dirty="0">
                <a:solidFill>
                  <a:schemeClr val="accent1">
                    <a:lumMod val="50000"/>
                  </a:schemeClr>
                </a:solidFill>
              </a:rPr>
              <a:t>, </a:t>
            </a:r>
            <a:r>
              <a:rPr lang="en-US" altLang="en-US" sz="2400" dirty="0" err="1">
                <a:solidFill>
                  <a:schemeClr val="accent1">
                    <a:lumMod val="50000"/>
                  </a:schemeClr>
                </a:solidFill>
              </a:rPr>
              <a:t>có</a:t>
            </a:r>
            <a:r>
              <a:rPr lang="en-US" altLang="en-US" sz="2400" dirty="0">
                <a:solidFill>
                  <a:schemeClr val="accent1">
                    <a:lumMod val="50000"/>
                  </a:schemeClr>
                </a:solidFill>
              </a:rPr>
              <a:t> </a:t>
            </a:r>
            <a:r>
              <a:rPr lang="en-US" altLang="en-US" sz="2400" dirty="0" err="1">
                <a:solidFill>
                  <a:schemeClr val="accent1">
                    <a:lumMod val="50000"/>
                  </a:schemeClr>
                </a:solidFill>
              </a:rPr>
              <a:t>kế</a:t>
            </a:r>
            <a:r>
              <a:rPr lang="en-US" altLang="en-US" sz="2400" dirty="0">
                <a:solidFill>
                  <a:schemeClr val="accent1">
                    <a:lumMod val="50000"/>
                  </a:schemeClr>
                </a:solidFill>
              </a:rPr>
              <a:t> </a:t>
            </a:r>
            <a:r>
              <a:rPr lang="en-US" altLang="en-US" sz="2400" dirty="0" err="1">
                <a:solidFill>
                  <a:schemeClr val="accent1">
                    <a:lumMod val="50000"/>
                  </a:schemeClr>
                </a:solidFill>
              </a:rPr>
              <a:t>hoạch</a:t>
            </a:r>
            <a:r>
              <a:rPr lang="en-US" altLang="en-US" sz="2400" dirty="0">
                <a:solidFill>
                  <a:schemeClr val="accent1">
                    <a:lumMod val="50000"/>
                  </a:schemeClr>
                </a:solidFill>
              </a:rPr>
              <a:t> </a:t>
            </a:r>
            <a:r>
              <a:rPr lang="en-US" altLang="en-US" sz="2400" dirty="0" err="1">
                <a:solidFill>
                  <a:schemeClr val="accent1">
                    <a:lumMod val="50000"/>
                  </a:schemeClr>
                </a:solidFill>
              </a:rPr>
              <a:t>hạn</a:t>
            </a:r>
            <a:r>
              <a:rPr lang="en-US" altLang="en-US" sz="2400" dirty="0">
                <a:solidFill>
                  <a:schemeClr val="accent1">
                    <a:lumMod val="50000"/>
                  </a:schemeClr>
                </a:solidFill>
              </a:rPr>
              <a:t> </a:t>
            </a:r>
            <a:r>
              <a:rPr lang="en-US" altLang="en-US" sz="2400" dirty="0" err="1">
                <a:solidFill>
                  <a:schemeClr val="accent1">
                    <a:lumMod val="50000"/>
                  </a:schemeClr>
                </a:solidFill>
              </a:rPr>
              <a:t>chế</a:t>
            </a:r>
            <a:r>
              <a:rPr lang="en-US" altLang="en-US" sz="2400" dirty="0">
                <a:solidFill>
                  <a:schemeClr val="accent1">
                    <a:lumMod val="50000"/>
                  </a:schemeClr>
                </a:solidFill>
              </a:rPr>
              <a:t> </a:t>
            </a:r>
            <a:r>
              <a:rPr lang="en-US" altLang="en-US" sz="2400" dirty="0" err="1">
                <a:solidFill>
                  <a:schemeClr val="accent1">
                    <a:lumMod val="50000"/>
                  </a:schemeClr>
                </a:solidFill>
              </a:rPr>
              <a:t>túi</a:t>
            </a:r>
            <a:r>
              <a:rPr lang="en-US" altLang="en-US" sz="2400" dirty="0">
                <a:solidFill>
                  <a:schemeClr val="accent1">
                    <a:lumMod val="50000"/>
                  </a:schemeClr>
                </a:solidFill>
              </a:rPr>
              <a:t> </a:t>
            </a:r>
            <a:r>
              <a:rPr lang="en-US" altLang="en-US" sz="2400" dirty="0" err="1">
                <a:solidFill>
                  <a:schemeClr val="accent1">
                    <a:lumMod val="50000"/>
                  </a:schemeClr>
                </a:solidFill>
              </a:rPr>
              <a:t>ni</a:t>
            </a:r>
            <a:r>
              <a:rPr lang="en-US" altLang="en-US" sz="2400" dirty="0">
                <a:solidFill>
                  <a:schemeClr val="accent1">
                    <a:lumMod val="50000"/>
                  </a:schemeClr>
                </a:solidFill>
              </a:rPr>
              <a:t> </a:t>
            </a:r>
            <a:r>
              <a:rPr lang="en-US" altLang="en-US" sz="2400" dirty="0" err="1">
                <a:solidFill>
                  <a:schemeClr val="accent1">
                    <a:lumMod val="50000"/>
                  </a:schemeClr>
                </a:solidFill>
              </a:rPr>
              <a:t>lông</a:t>
            </a:r>
            <a:r>
              <a:rPr lang="en-US" altLang="en-US" sz="2400" dirty="0">
                <a:solidFill>
                  <a:schemeClr val="accent1">
                    <a:lumMod val="50000"/>
                  </a:schemeClr>
                </a:solidFill>
              </a:rPr>
              <a:t> </a:t>
            </a:r>
            <a:r>
              <a:rPr lang="en-US" altLang="en-US" sz="2400" dirty="0" err="1">
                <a:solidFill>
                  <a:schemeClr val="accent1">
                    <a:lumMod val="50000"/>
                  </a:schemeClr>
                </a:solidFill>
              </a:rPr>
              <a:t>và</a:t>
            </a:r>
            <a:r>
              <a:rPr lang="en-US" altLang="en-US" sz="2400" dirty="0">
                <a:solidFill>
                  <a:schemeClr val="accent1">
                    <a:lumMod val="50000"/>
                  </a:schemeClr>
                </a:solidFill>
              </a:rPr>
              <a:t> </a:t>
            </a:r>
            <a:r>
              <a:rPr lang="en-US" altLang="en-US" sz="2400" dirty="0" err="1">
                <a:solidFill>
                  <a:schemeClr val="accent1">
                    <a:lumMod val="50000"/>
                  </a:schemeClr>
                </a:solidFill>
              </a:rPr>
              <a:t>các</a:t>
            </a:r>
            <a:r>
              <a:rPr lang="en-US" altLang="en-US" sz="2400" dirty="0">
                <a:solidFill>
                  <a:schemeClr val="accent1">
                    <a:lumMod val="50000"/>
                  </a:schemeClr>
                </a:solidFill>
              </a:rPr>
              <a:t> </a:t>
            </a:r>
            <a:r>
              <a:rPr lang="en-US" altLang="en-US" sz="2400" dirty="0" err="1">
                <a:solidFill>
                  <a:schemeClr val="accent1">
                    <a:lumMod val="50000"/>
                  </a:schemeClr>
                </a:solidFill>
              </a:rPr>
              <a:t>sản</a:t>
            </a:r>
            <a:r>
              <a:rPr lang="en-US" altLang="en-US" sz="2400" dirty="0">
                <a:solidFill>
                  <a:schemeClr val="accent1">
                    <a:lumMod val="50000"/>
                  </a:schemeClr>
                </a:solidFill>
              </a:rPr>
              <a:t> </a:t>
            </a:r>
            <a:r>
              <a:rPr lang="en-US" altLang="en-US" sz="2400" dirty="0" err="1">
                <a:solidFill>
                  <a:schemeClr val="accent1">
                    <a:lumMod val="50000"/>
                  </a:schemeClr>
                </a:solidFill>
              </a:rPr>
              <a:t>phẩm</a:t>
            </a:r>
            <a:r>
              <a:rPr lang="en-US" altLang="en-US" sz="2400" dirty="0">
                <a:solidFill>
                  <a:schemeClr val="accent1">
                    <a:lumMod val="50000"/>
                  </a:schemeClr>
                </a:solidFill>
              </a:rPr>
              <a:t> </a:t>
            </a:r>
            <a:r>
              <a:rPr lang="en-US" altLang="en-US" sz="2400" dirty="0" err="1">
                <a:solidFill>
                  <a:schemeClr val="accent1">
                    <a:lumMod val="50000"/>
                  </a:schemeClr>
                </a:solidFill>
              </a:rPr>
              <a:t>nhựa</a:t>
            </a:r>
            <a:r>
              <a:rPr lang="en-US" altLang="en-US" sz="2400" dirty="0">
                <a:solidFill>
                  <a:schemeClr val="accent1">
                    <a:lumMod val="50000"/>
                  </a:schemeClr>
                </a:solidFill>
              </a:rPr>
              <a:t> dung </a:t>
            </a:r>
            <a:r>
              <a:rPr lang="en-US" altLang="en-US" sz="2400" dirty="0" err="1">
                <a:solidFill>
                  <a:schemeClr val="accent1">
                    <a:lumMod val="50000"/>
                  </a:schemeClr>
                </a:solidFill>
              </a:rPr>
              <a:t>một</a:t>
            </a:r>
            <a:r>
              <a:rPr lang="en-US" altLang="en-US" sz="2400" dirty="0">
                <a:solidFill>
                  <a:schemeClr val="accent1">
                    <a:lumMod val="50000"/>
                  </a:schemeClr>
                </a:solidFill>
              </a:rPr>
              <a:t> </a:t>
            </a:r>
            <a:r>
              <a:rPr lang="en-US" altLang="en-US" sz="2400" dirty="0" err="1">
                <a:solidFill>
                  <a:schemeClr val="accent1">
                    <a:lumMod val="50000"/>
                  </a:schemeClr>
                </a:solidFill>
              </a:rPr>
              <a:t>lần</a:t>
            </a:r>
            <a:r>
              <a:rPr lang="en-US" altLang="en-US" sz="2400" dirty="0">
                <a:solidFill>
                  <a:schemeClr val="accent1">
                    <a:lumMod val="50000"/>
                  </a:schemeClr>
                </a:solidFill>
              </a:rPr>
              <a:t>.</a:t>
            </a:r>
            <a:endParaRPr lang="en-US" dirty="0">
              <a:solidFill>
                <a:schemeClr val="accent1">
                  <a:lumMod val="50000"/>
                </a:schemeClr>
              </a:solidFill>
            </a:endParaRPr>
          </a:p>
        </p:txBody>
      </p:sp>
      <p:sp>
        <p:nvSpPr>
          <p:cNvPr id="4" name="Rectangle 3"/>
          <p:cNvSpPr/>
          <p:nvPr/>
        </p:nvSpPr>
        <p:spPr>
          <a:xfrm>
            <a:off x="578688" y="1825625"/>
            <a:ext cx="2621712" cy="3570208"/>
          </a:xfrm>
          <a:prstGeom prst="rect">
            <a:avLst/>
          </a:prstGeom>
          <a:solidFill>
            <a:schemeClr val="tx2">
              <a:lumMod val="20000"/>
              <a:lumOff val="80000"/>
            </a:schemeClr>
          </a:solidFill>
        </p:spPr>
        <p:txBody>
          <a:bodyPr wrap="square">
            <a:spAutoFit/>
          </a:bodyPr>
          <a:lstStyle/>
          <a:p>
            <a:pPr>
              <a:spcBef>
                <a:spcPts val="1200"/>
              </a:spcBef>
              <a:buFontTx/>
              <a:buNone/>
            </a:pPr>
            <a:r>
              <a:rPr lang="en-US" altLang="en-US" sz="2800" b="1" dirty="0" err="1">
                <a:solidFill>
                  <a:srgbClr val="003366"/>
                </a:solidFill>
              </a:rPr>
              <a:t>Trong</a:t>
            </a:r>
            <a:r>
              <a:rPr lang="en-US" altLang="en-US" sz="2800" b="1" dirty="0">
                <a:solidFill>
                  <a:srgbClr val="003366"/>
                </a:solidFill>
              </a:rPr>
              <a:t> </a:t>
            </a:r>
            <a:r>
              <a:rPr lang="en-US" altLang="en-US" sz="2800" b="1" dirty="0" err="1">
                <a:solidFill>
                  <a:srgbClr val="003366"/>
                </a:solidFill>
              </a:rPr>
              <a:t>năm</a:t>
            </a:r>
            <a:r>
              <a:rPr lang="en-US" altLang="en-US" sz="2800" b="1" dirty="0">
                <a:solidFill>
                  <a:srgbClr val="003366"/>
                </a:solidFill>
              </a:rPr>
              <a:t> </a:t>
            </a:r>
            <a:r>
              <a:rPr lang="en-US" altLang="en-US" sz="2800" b="1" dirty="0" err="1">
                <a:solidFill>
                  <a:srgbClr val="003366"/>
                </a:solidFill>
              </a:rPr>
              <a:t>học</a:t>
            </a:r>
            <a:r>
              <a:rPr lang="en-US" altLang="en-US" sz="2800" b="1" dirty="0">
                <a:solidFill>
                  <a:srgbClr val="003366"/>
                </a:solidFill>
              </a:rPr>
              <a:t> 2022 - 2023, </a:t>
            </a:r>
            <a:br>
              <a:rPr lang="en-US" altLang="en-US" sz="2800" b="1" dirty="0">
                <a:solidFill>
                  <a:srgbClr val="003366"/>
                </a:solidFill>
              </a:rPr>
            </a:br>
            <a:r>
              <a:rPr lang="en-US" altLang="en-US" sz="2800" dirty="0" err="1">
                <a:solidFill>
                  <a:srgbClr val="003366"/>
                </a:solidFill>
              </a:rPr>
              <a:t>đảm</a:t>
            </a:r>
            <a:r>
              <a:rPr lang="en-US" altLang="en-US" sz="2800" dirty="0">
                <a:solidFill>
                  <a:srgbClr val="003366"/>
                </a:solidFill>
              </a:rPr>
              <a:t> </a:t>
            </a:r>
            <a:r>
              <a:rPr lang="en-US" altLang="en-US" sz="2800" dirty="0" err="1">
                <a:solidFill>
                  <a:srgbClr val="003366"/>
                </a:solidFill>
              </a:rPr>
              <a:t>bảo</a:t>
            </a:r>
            <a:r>
              <a:rPr lang="en-US" altLang="en-US" sz="2800" dirty="0">
                <a:solidFill>
                  <a:srgbClr val="003366"/>
                </a:solidFill>
              </a:rPr>
              <a:t> </a:t>
            </a:r>
            <a:br>
              <a:rPr lang="en-US" altLang="en-US" sz="2800" dirty="0">
                <a:solidFill>
                  <a:srgbClr val="003366"/>
                </a:solidFill>
              </a:rPr>
            </a:br>
            <a:r>
              <a:rPr lang="en-US" altLang="en-US" sz="2800" dirty="0" err="1">
                <a:solidFill>
                  <a:srgbClr val="003366"/>
                </a:solidFill>
              </a:rPr>
              <a:t>các</a:t>
            </a:r>
            <a:r>
              <a:rPr lang="en-US" altLang="en-US" sz="2800" dirty="0">
                <a:solidFill>
                  <a:srgbClr val="003366"/>
                </a:solidFill>
              </a:rPr>
              <a:t> </a:t>
            </a:r>
            <a:r>
              <a:rPr lang="en-US" altLang="en-US" sz="2800" dirty="0" err="1">
                <a:solidFill>
                  <a:srgbClr val="003366"/>
                </a:solidFill>
              </a:rPr>
              <a:t>chỉ</a:t>
            </a:r>
            <a:r>
              <a:rPr lang="en-US" altLang="en-US" sz="2800" dirty="0">
                <a:solidFill>
                  <a:srgbClr val="003366"/>
                </a:solidFill>
              </a:rPr>
              <a:t> </a:t>
            </a:r>
            <a:r>
              <a:rPr lang="en-US" altLang="en-US" sz="2800" dirty="0" err="1">
                <a:solidFill>
                  <a:srgbClr val="003366"/>
                </a:solidFill>
              </a:rPr>
              <a:t>tiêu</a:t>
            </a:r>
            <a:endParaRPr lang="en-US" altLang="en-US" sz="2800" dirty="0">
              <a:solidFill>
                <a:srgbClr val="003366"/>
              </a:solidFill>
            </a:endParaRPr>
          </a:p>
          <a:p>
            <a:pPr>
              <a:spcBef>
                <a:spcPts val="1200"/>
              </a:spcBef>
              <a:buFontTx/>
              <a:buNone/>
            </a:pPr>
            <a:endParaRPr lang="en-US" altLang="en-US" sz="2800" dirty="0">
              <a:solidFill>
                <a:srgbClr val="003366"/>
              </a:solidFill>
            </a:endParaRPr>
          </a:p>
          <a:p>
            <a:pPr>
              <a:spcBef>
                <a:spcPts val="1200"/>
              </a:spcBef>
              <a:buFontTx/>
              <a:buNone/>
            </a:pPr>
            <a:endParaRPr lang="en-US" altLang="en-US" sz="2800" dirty="0">
              <a:solidFill>
                <a:srgbClr val="003366"/>
              </a:solidFill>
            </a:endParaRPr>
          </a:p>
          <a:p>
            <a:pPr>
              <a:spcBef>
                <a:spcPts val="1200"/>
              </a:spcBef>
              <a:buFontTx/>
              <a:buNone/>
            </a:pPr>
            <a:endParaRPr lang="en-US" altLang="en-US" sz="2800" dirty="0">
              <a:solidFill>
                <a:srgbClr val="003366"/>
              </a:solidFill>
            </a:endParaRPr>
          </a:p>
        </p:txBody>
      </p:sp>
    </p:spTree>
    <p:extLst>
      <p:ext uri="{BB962C8B-B14F-4D97-AF65-F5344CB8AC3E}">
        <p14:creationId xmlns:p14="http://schemas.microsoft.com/office/powerpoint/2010/main" val="123916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9269" y="582930"/>
            <a:ext cx="10515600" cy="2129474"/>
          </a:xfrm>
        </p:spPr>
        <p:txBody>
          <a:bodyPr>
            <a:normAutofit/>
          </a:bodyPr>
          <a:lstStyle/>
          <a:p>
            <a:pPr algn="ctr"/>
            <a:r>
              <a:rPr lang="en-US" sz="5400" dirty="0">
                <a:solidFill>
                  <a:srgbClr val="548235"/>
                </a:solidFill>
                <a:latin typeface="+mn-lt"/>
              </a:rPr>
              <a:t>CHƯƠNG TRÌNH</a:t>
            </a:r>
            <a:r>
              <a:rPr lang="en-US" sz="5400" b="1" dirty="0">
                <a:solidFill>
                  <a:srgbClr val="548235"/>
                </a:solidFill>
                <a:latin typeface="+mn-lt"/>
              </a:rPr>
              <a:t/>
            </a:r>
            <a:br>
              <a:rPr lang="en-US" sz="5400" b="1" dirty="0">
                <a:solidFill>
                  <a:srgbClr val="548235"/>
                </a:solidFill>
                <a:latin typeface="+mn-lt"/>
              </a:rPr>
            </a:br>
            <a:r>
              <a:rPr lang="en-US" sz="5400" b="1" dirty="0">
                <a:solidFill>
                  <a:srgbClr val="548235"/>
                </a:solidFill>
                <a:latin typeface="+mn-lt"/>
              </a:rPr>
              <a:t>XÂY DỰNG TRƯỜNG HỌC XANH</a:t>
            </a:r>
          </a:p>
        </p:txBody>
      </p:sp>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8651" r="1909"/>
          <a:stretch/>
        </p:blipFill>
        <p:spPr>
          <a:xfrm>
            <a:off x="7595984" y="3615065"/>
            <a:ext cx="4397544" cy="2550374"/>
          </a:xfrm>
          <a:prstGeom prst="rect">
            <a:avLst/>
          </a:prstGeom>
        </p:spPr>
      </p:pic>
      <p:pic>
        <p:nvPicPr>
          <p:cNvPr id="7" name="Picture 6"/>
          <p:cNvPicPr>
            <a:picLocks noChangeAspect="1"/>
          </p:cNvPicPr>
          <p:nvPr/>
        </p:nvPicPr>
        <p:blipFill>
          <a:blip r:embed="rId3"/>
          <a:stretch>
            <a:fillRect/>
          </a:stretch>
        </p:blipFill>
        <p:spPr>
          <a:xfrm>
            <a:off x="3932788" y="3514853"/>
            <a:ext cx="3534114" cy="2650585"/>
          </a:xfrm>
          <a:prstGeom prst="rect">
            <a:avLst/>
          </a:prstGeom>
        </p:spPr>
      </p:pic>
      <p:pic>
        <p:nvPicPr>
          <p:cNvPr id="8" name="Picture 7"/>
          <p:cNvPicPr>
            <a:picLocks noChangeAspect="1"/>
          </p:cNvPicPr>
          <p:nvPr/>
        </p:nvPicPr>
        <p:blipFill rotWithShape="1">
          <a:blip r:embed="rId4"/>
          <a:srcRect l="24639" t="24536" r="206"/>
          <a:stretch/>
        </p:blipFill>
        <p:spPr>
          <a:xfrm>
            <a:off x="116706" y="3514853"/>
            <a:ext cx="3519630" cy="2650585"/>
          </a:xfrm>
          <a:prstGeom prst="rect">
            <a:avLst/>
          </a:prstGeom>
        </p:spPr>
      </p:pic>
    </p:spTree>
    <p:extLst>
      <p:ext uri="{BB962C8B-B14F-4D97-AF65-F5344CB8AC3E}">
        <p14:creationId xmlns:p14="http://schemas.microsoft.com/office/powerpoint/2010/main" val="3175920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latin typeface="Calibri "/>
              </a:rPr>
              <a:t>MỤC</a:t>
            </a:r>
            <a:r>
              <a:rPr lang="en-US" b="1" dirty="0">
                <a:latin typeface="Calibri "/>
              </a:rPr>
              <a:t> </a:t>
            </a:r>
            <a:r>
              <a:rPr lang="en-US" b="1" dirty="0" err="1">
                <a:latin typeface="Calibri "/>
              </a:rPr>
              <a:t>ĐÍCH</a:t>
            </a:r>
            <a:endParaRPr lang="en-US" b="1" dirty="0">
              <a:latin typeface="Calibri "/>
            </a:endParaRPr>
          </a:p>
        </p:txBody>
      </p:sp>
      <p:sp>
        <p:nvSpPr>
          <p:cNvPr id="6" name="Content Placeholder 2">
            <a:extLst>
              <a:ext uri="{FF2B5EF4-FFF2-40B4-BE49-F238E27FC236}">
                <a16:creationId xmlns:a16="http://schemas.microsoft.com/office/drawing/2014/main" xmlns="" id="{58E8ED46-254F-0B78-213F-2A4DF4F18344}"/>
              </a:ext>
            </a:extLst>
          </p:cNvPr>
          <p:cNvSpPr>
            <a:spLocks noGrp="1"/>
          </p:cNvSpPr>
          <p:nvPr>
            <p:ph idx="1"/>
          </p:nvPr>
        </p:nvSpPr>
        <p:spPr>
          <a:xfrm>
            <a:off x="533400" y="1981200"/>
            <a:ext cx="8679180" cy="4144963"/>
          </a:xfrm>
        </p:spPr>
        <p:txBody>
          <a:bodyPr/>
          <a:lstStyle/>
          <a:p>
            <a:r>
              <a:rPr lang="en-US" altLang="en-US" sz="2400" b="1" dirty="0" err="1"/>
              <a:t>Định</a:t>
            </a:r>
            <a:r>
              <a:rPr lang="en-US" altLang="en-US" sz="2400" b="1" dirty="0"/>
              <a:t> </a:t>
            </a:r>
            <a:r>
              <a:rPr lang="en-US" altLang="en-US" sz="2400" b="1" dirty="0" err="1"/>
              <a:t>hướng</a:t>
            </a:r>
            <a:r>
              <a:rPr lang="en-US" altLang="en-US" sz="2400" b="1" dirty="0"/>
              <a:t> </a:t>
            </a:r>
            <a:r>
              <a:rPr lang="en-US" altLang="en-US" sz="2400" dirty="0" err="1"/>
              <a:t>triển</a:t>
            </a:r>
            <a:r>
              <a:rPr lang="en-US" altLang="en-US" sz="2400" dirty="0"/>
              <a:t> </a:t>
            </a:r>
            <a:r>
              <a:rPr lang="en-US" altLang="en-US" sz="2400" dirty="0" err="1"/>
              <a:t>khai</a:t>
            </a:r>
            <a:r>
              <a:rPr lang="en-US" altLang="en-US" sz="2400" dirty="0"/>
              <a:t> </a:t>
            </a:r>
            <a:r>
              <a:rPr lang="en-US" altLang="en-US" sz="2400" dirty="0" err="1"/>
              <a:t>hiệu</a:t>
            </a:r>
            <a:r>
              <a:rPr lang="en-US" altLang="en-US" sz="2400" dirty="0"/>
              <a:t> </a:t>
            </a:r>
            <a:r>
              <a:rPr lang="en-US" altLang="en-US" sz="2400" dirty="0" err="1"/>
              <a:t>quả</a:t>
            </a:r>
            <a:r>
              <a:rPr lang="en-US" altLang="en-US" sz="2400" dirty="0"/>
              <a:t> </a:t>
            </a:r>
            <a:r>
              <a:rPr lang="en-US" altLang="en-US" sz="2400" dirty="0" err="1"/>
              <a:t>các</a:t>
            </a:r>
            <a:r>
              <a:rPr lang="en-US" altLang="en-US" sz="2400" dirty="0"/>
              <a:t> </a:t>
            </a:r>
            <a:r>
              <a:rPr lang="en-US" altLang="en-US" sz="2400" dirty="0" err="1"/>
              <a:t>hoạt</a:t>
            </a:r>
            <a:r>
              <a:rPr lang="en-US" altLang="en-US" sz="2400" dirty="0"/>
              <a:t> </a:t>
            </a:r>
            <a:r>
              <a:rPr lang="en-US" altLang="en-US" sz="2400" dirty="0" err="1"/>
              <a:t>động</a:t>
            </a:r>
            <a:r>
              <a:rPr lang="en-US" altLang="en-US" sz="2400" dirty="0"/>
              <a:t> </a:t>
            </a:r>
            <a:r>
              <a:rPr lang="en-US" altLang="en-US" sz="2400" dirty="0" err="1"/>
              <a:t>bảo</a:t>
            </a:r>
            <a:r>
              <a:rPr lang="en-US" altLang="en-US" sz="2400" dirty="0"/>
              <a:t> </a:t>
            </a:r>
            <a:r>
              <a:rPr lang="en-US" altLang="en-US" sz="2400" dirty="0" err="1"/>
              <a:t>vệ</a:t>
            </a:r>
            <a:r>
              <a:rPr lang="en-US" altLang="en-US" sz="2400" dirty="0"/>
              <a:t> </a:t>
            </a:r>
            <a:r>
              <a:rPr lang="en-US" altLang="en-US" sz="2400" dirty="0" err="1"/>
              <a:t>môi</a:t>
            </a:r>
            <a:r>
              <a:rPr lang="en-US" altLang="en-US" sz="2400" dirty="0"/>
              <a:t> </a:t>
            </a:r>
            <a:r>
              <a:rPr lang="en-US" altLang="en-US" sz="2400" dirty="0" err="1"/>
              <a:t>trường</a:t>
            </a:r>
            <a:r>
              <a:rPr lang="en-US" altLang="en-US" sz="2400" dirty="0"/>
              <a:t>, </a:t>
            </a:r>
            <a:r>
              <a:rPr lang="en-US" altLang="en-US" sz="2400" dirty="0" err="1"/>
              <a:t>giáo</a:t>
            </a:r>
            <a:r>
              <a:rPr lang="en-US" altLang="en-US" sz="2400" dirty="0"/>
              <a:t> </a:t>
            </a:r>
            <a:r>
              <a:rPr lang="en-US" altLang="en-US" sz="2400" dirty="0" err="1"/>
              <a:t>dục</a:t>
            </a:r>
            <a:r>
              <a:rPr lang="en-US" altLang="en-US" sz="2400" dirty="0"/>
              <a:t> </a:t>
            </a:r>
            <a:r>
              <a:rPr lang="en-US" altLang="en-US" sz="2400" dirty="0" err="1"/>
              <a:t>và</a:t>
            </a:r>
            <a:r>
              <a:rPr lang="en-US" altLang="en-US" sz="2400" dirty="0"/>
              <a:t> </a:t>
            </a:r>
            <a:r>
              <a:rPr lang="en-US" altLang="en-US" sz="2400" dirty="0" err="1"/>
              <a:t>truyền</a:t>
            </a:r>
            <a:r>
              <a:rPr lang="en-US" altLang="en-US" sz="2400" dirty="0"/>
              <a:t> </a:t>
            </a:r>
            <a:r>
              <a:rPr lang="en-US" altLang="en-US" sz="2400" dirty="0" err="1"/>
              <a:t>thông</a:t>
            </a:r>
            <a:r>
              <a:rPr lang="en-US" altLang="en-US" sz="2400" dirty="0"/>
              <a:t> </a:t>
            </a:r>
            <a:r>
              <a:rPr lang="en-US" altLang="en-US" sz="2400" dirty="0" err="1"/>
              <a:t>về</a:t>
            </a:r>
            <a:r>
              <a:rPr lang="en-US" altLang="en-US" sz="2400" dirty="0"/>
              <a:t> </a:t>
            </a:r>
            <a:r>
              <a:rPr lang="en-US" altLang="en-US" sz="2400" dirty="0" err="1"/>
              <a:t>bảo</a:t>
            </a:r>
            <a:r>
              <a:rPr lang="en-US" altLang="en-US" sz="2400" dirty="0"/>
              <a:t> </a:t>
            </a:r>
            <a:r>
              <a:rPr lang="en-US" altLang="en-US" sz="2400" dirty="0" err="1"/>
              <a:t>vệ</a:t>
            </a:r>
            <a:r>
              <a:rPr lang="en-US" altLang="en-US" sz="2400" dirty="0"/>
              <a:t> </a:t>
            </a:r>
            <a:r>
              <a:rPr lang="en-US" altLang="en-US" sz="2400" dirty="0" err="1"/>
              <a:t>môi</a:t>
            </a:r>
            <a:r>
              <a:rPr lang="en-US" altLang="en-US" sz="2400" dirty="0"/>
              <a:t> </a:t>
            </a:r>
            <a:r>
              <a:rPr lang="en-US" altLang="en-US" sz="2400" dirty="0" err="1"/>
              <a:t>trường</a:t>
            </a:r>
            <a:r>
              <a:rPr lang="en-US" altLang="en-US" sz="2400" dirty="0"/>
              <a:t> </a:t>
            </a:r>
            <a:r>
              <a:rPr lang="en-US" altLang="en-US" sz="2400" dirty="0" err="1"/>
              <a:t>trong</a:t>
            </a:r>
            <a:r>
              <a:rPr lang="en-US" altLang="en-US" sz="2400" dirty="0"/>
              <a:t> </a:t>
            </a:r>
            <a:r>
              <a:rPr lang="en-US" altLang="en-US" sz="2400" dirty="0" err="1"/>
              <a:t>trường</a:t>
            </a:r>
            <a:r>
              <a:rPr lang="en-US" altLang="en-US" sz="2400" dirty="0"/>
              <a:t> </a:t>
            </a:r>
            <a:r>
              <a:rPr lang="en-US" altLang="en-US" sz="2400" dirty="0" err="1"/>
              <a:t>học</a:t>
            </a:r>
            <a:r>
              <a:rPr lang="en-US" altLang="en-US" sz="2400" dirty="0"/>
              <a:t> </a:t>
            </a:r>
            <a:r>
              <a:rPr lang="en-US" altLang="en-US" sz="2400" dirty="0" err="1"/>
              <a:t>theo</a:t>
            </a:r>
            <a:r>
              <a:rPr lang="en-US" altLang="en-US" sz="2400" dirty="0"/>
              <a:t> </a:t>
            </a:r>
            <a:r>
              <a:rPr lang="en-US" altLang="en-US" sz="2400" dirty="0" err="1"/>
              <a:t>quy</a:t>
            </a:r>
            <a:r>
              <a:rPr lang="en-US" altLang="en-US" sz="2400" dirty="0"/>
              <a:t> </a:t>
            </a:r>
            <a:r>
              <a:rPr lang="en-US" altLang="en-US" sz="2400" dirty="0" err="1"/>
              <a:t>định</a:t>
            </a:r>
            <a:r>
              <a:rPr lang="en-US" altLang="en-US" sz="2400" dirty="0"/>
              <a:t> </a:t>
            </a:r>
            <a:r>
              <a:rPr lang="en-US" altLang="en-US" sz="2400" dirty="0" err="1"/>
              <a:t>của</a:t>
            </a:r>
            <a:r>
              <a:rPr lang="en-US" altLang="en-US" sz="2400" dirty="0"/>
              <a:t> </a:t>
            </a:r>
            <a:r>
              <a:rPr lang="en-US" altLang="en-US" sz="2400" dirty="0" err="1"/>
              <a:t>Luật</a:t>
            </a:r>
            <a:r>
              <a:rPr lang="en-US" altLang="en-US" sz="2400" dirty="0"/>
              <a:t> </a:t>
            </a:r>
            <a:r>
              <a:rPr lang="en-US" altLang="en-US" sz="2400" dirty="0" err="1"/>
              <a:t>Bảo</a:t>
            </a:r>
            <a:r>
              <a:rPr lang="en-US" altLang="en-US" sz="2400" dirty="0"/>
              <a:t> </a:t>
            </a:r>
            <a:r>
              <a:rPr lang="en-US" altLang="en-US" sz="2400" dirty="0" err="1"/>
              <a:t>vệ</a:t>
            </a:r>
            <a:r>
              <a:rPr lang="en-US" altLang="en-US" sz="2400" dirty="0"/>
              <a:t> </a:t>
            </a:r>
            <a:r>
              <a:rPr lang="en-US" altLang="en-US" sz="2400" dirty="0" err="1"/>
              <a:t>môi</a:t>
            </a:r>
            <a:r>
              <a:rPr lang="en-US" altLang="en-US" sz="2400" dirty="0"/>
              <a:t> </a:t>
            </a:r>
            <a:r>
              <a:rPr lang="en-US" altLang="en-US" sz="2400" dirty="0" err="1"/>
              <a:t>trường</a:t>
            </a:r>
            <a:r>
              <a:rPr lang="en-US" altLang="en-US" sz="2400" dirty="0"/>
              <a:t> </a:t>
            </a:r>
            <a:r>
              <a:rPr lang="en-US" altLang="en-US" sz="2400" dirty="0" err="1"/>
              <a:t>và</a:t>
            </a:r>
            <a:r>
              <a:rPr lang="en-US" altLang="en-US" sz="2400" dirty="0"/>
              <a:t> </a:t>
            </a:r>
            <a:r>
              <a:rPr lang="en-US" altLang="en-US" sz="2400" dirty="0" err="1"/>
              <a:t>định</a:t>
            </a:r>
            <a:r>
              <a:rPr lang="en-US" altLang="en-US" sz="2400" dirty="0"/>
              <a:t> </a:t>
            </a:r>
            <a:r>
              <a:rPr lang="en-US" altLang="en-US" sz="2400" dirty="0" err="1"/>
              <a:t>hướng</a:t>
            </a:r>
            <a:r>
              <a:rPr lang="en-US" altLang="en-US" sz="2400" dirty="0"/>
              <a:t> </a:t>
            </a:r>
            <a:r>
              <a:rPr lang="en-US" altLang="en-US" sz="2400" dirty="0" err="1"/>
              <a:t>bảo</a:t>
            </a:r>
            <a:r>
              <a:rPr lang="en-US" altLang="en-US" sz="2400" dirty="0"/>
              <a:t> </a:t>
            </a:r>
            <a:r>
              <a:rPr lang="en-US" altLang="en-US" sz="2400" dirty="0" err="1"/>
              <a:t>vệ</a:t>
            </a:r>
            <a:r>
              <a:rPr lang="en-US" altLang="en-US" sz="2400" dirty="0"/>
              <a:t> </a:t>
            </a:r>
            <a:r>
              <a:rPr lang="en-US" altLang="en-US" sz="2400" dirty="0" err="1"/>
              <a:t>môi</a:t>
            </a:r>
            <a:r>
              <a:rPr lang="en-US" altLang="en-US" sz="2400" dirty="0"/>
              <a:t> </a:t>
            </a:r>
            <a:r>
              <a:rPr lang="en-US" altLang="en-US" sz="2400" dirty="0" err="1"/>
              <a:t>trường</a:t>
            </a:r>
            <a:r>
              <a:rPr lang="en-US" altLang="en-US" sz="2400" dirty="0"/>
              <a:t> </a:t>
            </a:r>
            <a:r>
              <a:rPr lang="en-US" altLang="en-US" sz="2400" dirty="0" err="1"/>
              <a:t>của</a:t>
            </a:r>
            <a:r>
              <a:rPr lang="en-US" altLang="en-US" sz="2400" dirty="0"/>
              <a:t> Thành </a:t>
            </a:r>
            <a:r>
              <a:rPr lang="en-US" altLang="en-US" sz="2400" dirty="0" err="1"/>
              <a:t>phố</a:t>
            </a:r>
            <a:r>
              <a:rPr lang="en-US" altLang="en-US" sz="2400" dirty="0"/>
              <a:t>;</a:t>
            </a:r>
          </a:p>
          <a:p>
            <a:pPr>
              <a:spcBef>
                <a:spcPts val="1800"/>
              </a:spcBef>
            </a:pPr>
            <a:r>
              <a:rPr lang="en-US" altLang="en-US" sz="2400" b="1" dirty="0" err="1"/>
              <a:t>Đánh</a:t>
            </a:r>
            <a:r>
              <a:rPr lang="en-US" altLang="en-US" sz="2400" b="1" dirty="0"/>
              <a:t> </a:t>
            </a:r>
            <a:r>
              <a:rPr lang="en-US" altLang="en-US" sz="2400" b="1" dirty="0" err="1"/>
              <a:t>giá</a:t>
            </a:r>
            <a:r>
              <a:rPr lang="en-US" altLang="en-US" sz="2400" dirty="0"/>
              <a:t> </a:t>
            </a:r>
            <a:r>
              <a:rPr lang="en-US" altLang="en-US" sz="2400" dirty="0" err="1"/>
              <a:t>kết</a:t>
            </a:r>
            <a:r>
              <a:rPr lang="en-US" altLang="en-US" sz="2400" dirty="0"/>
              <a:t> </a:t>
            </a:r>
            <a:r>
              <a:rPr lang="en-US" altLang="en-US" sz="2400" dirty="0" err="1"/>
              <a:t>quả</a:t>
            </a:r>
            <a:r>
              <a:rPr lang="en-US" altLang="en-US" sz="2400" dirty="0"/>
              <a:t> </a:t>
            </a:r>
            <a:r>
              <a:rPr lang="en-US" altLang="en-US" sz="2400" dirty="0" err="1"/>
              <a:t>thực</a:t>
            </a:r>
            <a:r>
              <a:rPr lang="en-US" altLang="en-US" sz="2400" dirty="0"/>
              <a:t> </a:t>
            </a:r>
            <a:r>
              <a:rPr lang="en-US" altLang="en-US" sz="2400" dirty="0" err="1"/>
              <a:t>hiện</a:t>
            </a:r>
            <a:r>
              <a:rPr lang="en-US" altLang="en-US" sz="2400" dirty="0"/>
              <a:t> </a:t>
            </a:r>
            <a:r>
              <a:rPr lang="en-US" altLang="en-US" sz="2400" dirty="0" err="1"/>
              <a:t>và</a:t>
            </a:r>
            <a:r>
              <a:rPr lang="en-US" altLang="en-US" sz="2400" dirty="0"/>
              <a:t> </a:t>
            </a:r>
            <a:r>
              <a:rPr lang="en-US" altLang="en-US" sz="2400" dirty="0" err="1"/>
              <a:t>kịp</a:t>
            </a:r>
            <a:r>
              <a:rPr lang="en-US" altLang="en-US" sz="2400" dirty="0"/>
              <a:t> </a:t>
            </a:r>
            <a:r>
              <a:rPr lang="en-US" altLang="en-US" sz="2400" dirty="0" err="1"/>
              <a:t>thời</a:t>
            </a:r>
            <a:r>
              <a:rPr lang="en-US" altLang="en-US" sz="2400" dirty="0"/>
              <a:t> </a:t>
            </a:r>
            <a:r>
              <a:rPr lang="en-US" altLang="en-US" sz="2400" b="1" dirty="0" err="1"/>
              <a:t>tuyên</a:t>
            </a:r>
            <a:r>
              <a:rPr lang="en-US" altLang="en-US" sz="2400" b="1" dirty="0"/>
              <a:t> </a:t>
            </a:r>
            <a:r>
              <a:rPr lang="en-US" altLang="en-US" sz="2400" b="1" dirty="0" err="1"/>
              <a:t>dương</a:t>
            </a:r>
            <a:r>
              <a:rPr lang="en-US" altLang="en-US" sz="2400" b="1" dirty="0"/>
              <a:t>, </a:t>
            </a:r>
            <a:r>
              <a:rPr lang="en-US" altLang="en-US" sz="2400" b="1" dirty="0" err="1"/>
              <a:t>khen</a:t>
            </a:r>
            <a:r>
              <a:rPr lang="en-US" altLang="en-US" sz="2400" b="1" dirty="0"/>
              <a:t> </a:t>
            </a:r>
            <a:r>
              <a:rPr lang="en-US" altLang="en-US" sz="2400" b="1" dirty="0" err="1"/>
              <a:t>thưởng</a:t>
            </a:r>
            <a:r>
              <a:rPr lang="en-US" altLang="en-US" sz="2400" dirty="0"/>
              <a:t> </a:t>
            </a:r>
            <a:r>
              <a:rPr lang="en-US" altLang="en-US" sz="2400" dirty="0" err="1"/>
              <a:t>các</a:t>
            </a:r>
            <a:r>
              <a:rPr lang="en-US" altLang="en-US" sz="2400" dirty="0"/>
              <a:t> </a:t>
            </a:r>
            <a:r>
              <a:rPr lang="en-US" altLang="en-US" sz="2400" dirty="0" err="1"/>
              <a:t>trường</a:t>
            </a:r>
            <a:r>
              <a:rPr lang="en-US" altLang="en-US" sz="2400" dirty="0"/>
              <a:t> </a:t>
            </a:r>
            <a:r>
              <a:rPr lang="en-US" altLang="en-US" sz="2400" dirty="0" err="1"/>
              <a:t>thực</a:t>
            </a:r>
            <a:r>
              <a:rPr lang="en-US" altLang="en-US" sz="2400" dirty="0"/>
              <a:t> </a:t>
            </a:r>
            <a:r>
              <a:rPr lang="en-US" altLang="en-US" sz="2400" dirty="0" err="1"/>
              <a:t>hiện</a:t>
            </a:r>
            <a:r>
              <a:rPr lang="en-US" altLang="en-US" sz="2400" dirty="0"/>
              <a:t> </a:t>
            </a:r>
            <a:r>
              <a:rPr lang="en-US" altLang="en-US" sz="2400" dirty="0" err="1"/>
              <a:t>tốt</a:t>
            </a:r>
            <a:r>
              <a:rPr lang="en-US" altLang="en-US" sz="2400" dirty="0"/>
              <a:t> </a:t>
            </a:r>
            <a:r>
              <a:rPr lang="en-US" altLang="en-US" sz="2400" dirty="0" err="1"/>
              <a:t>công</a:t>
            </a:r>
            <a:r>
              <a:rPr lang="en-US" altLang="en-US" sz="2400" dirty="0"/>
              <a:t> </a:t>
            </a:r>
            <a:r>
              <a:rPr lang="en-US" altLang="en-US" sz="2400" dirty="0" err="1"/>
              <a:t>tác</a:t>
            </a:r>
            <a:r>
              <a:rPr lang="en-US" altLang="en-US" sz="2400" dirty="0"/>
              <a:t> </a:t>
            </a:r>
            <a:r>
              <a:rPr lang="en-US" altLang="en-US" sz="2400" dirty="0" err="1"/>
              <a:t>bảo</a:t>
            </a:r>
            <a:r>
              <a:rPr lang="en-US" altLang="en-US" sz="2400" dirty="0"/>
              <a:t> </a:t>
            </a:r>
            <a:r>
              <a:rPr lang="en-US" altLang="en-US" sz="2400" dirty="0" err="1"/>
              <a:t>vệ</a:t>
            </a:r>
            <a:r>
              <a:rPr lang="en-US" altLang="en-US" sz="2400" dirty="0"/>
              <a:t> </a:t>
            </a:r>
            <a:r>
              <a:rPr lang="en-US" altLang="en-US" sz="2400" dirty="0" err="1"/>
              <a:t>môi</a:t>
            </a:r>
            <a:r>
              <a:rPr lang="en-US" altLang="en-US" sz="2400" dirty="0"/>
              <a:t> </a:t>
            </a:r>
            <a:r>
              <a:rPr lang="en-US" altLang="en-US" sz="2400" dirty="0" err="1"/>
              <a:t>trường</a:t>
            </a:r>
            <a:r>
              <a:rPr lang="en-US" altLang="en-US" sz="2400" dirty="0"/>
              <a:t>, </a:t>
            </a:r>
            <a:r>
              <a:rPr lang="en-US" altLang="en-US" sz="2400" dirty="0" err="1"/>
              <a:t>giáo</a:t>
            </a:r>
            <a:r>
              <a:rPr lang="en-US" altLang="en-US" sz="2400" dirty="0"/>
              <a:t> </a:t>
            </a:r>
            <a:r>
              <a:rPr lang="en-US" altLang="en-US" sz="2400" dirty="0" err="1"/>
              <a:t>dục</a:t>
            </a:r>
            <a:r>
              <a:rPr lang="en-US" altLang="en-US" sz="2400" dirty="0"/>
              <a:t> </a:t>
            </a:r>
            <a:r>
              <a:rPr lang="en-US" altLang="en-US" sz="2400" dirty="0" err="1"/>
              <a:t>và</a:t>
            </a:r>
            <a:r>
              <a:rPr lang="en-US" altLang="en-US" sz="2400" dirty="0"/>
              <a:t> </a:t>
            </a:r>
            <a:r>
              <a:rPr lang="en-US" altLang="en-US" sz="2400" dirty="0" err="1"/>
              <a:t>truyền</a:t>
            </a:r>
            <a:r>
              <a:rPr lang="en-US" altLang="en-US" sz="2400" dirty="0"/>
              <a:t> </a:t>
            </a:r>
            <a:r>
              <a:rPr lang="en-US" altLang="en-US" sz="2400" dirty="0" err="1"/>
              <a:t>thông</a:t>
            </a:r>
            <a:r>
              <a:rPr lang="en-US" altLang="en-US" sz="2400" dirty="0"/>
              <a:t> </a:t>
            </a:r>
            <a:r>
              <a:rPr lang="en-US" altLang="en-US" sz="2400" dirty="0" err="1"/>
              <a:t>về</a:t>
            </a:r>
            <a:r>
              <a:rPr lang="en-US" altLang="en-US" sz="2400" dirty="0"/>
              <a:t> </a:t>
            </a:r>
            <a:r>
              <a:rPr lang="en-US" altLang="en-US" sz="2400" dirty="0" err="1"/>
              <a:t>bảo</a:t>
            </a:r>
            <a:r>
              <a:rPr lang="en-US" altLang="en-US" sz="2400" dirty="0"/>
              <a:t> </a:t>
            </a:r>
            <a:r>
              <a:rPr lang="en-US" altLang="en-US" sz="2400" dirty="0" err="1"/>
              <a:t>vệ</a:t>
            </a:r>
            <a:r>
              <a:rPr lang="en-US" altLang="en-US" sz="2400" dirty="0"/>
              <a:t> </a:t>
            </a:r>
            <a:r>
              <a:rPr lang="en-US" altLang="en-US" sz="2400" dirty="0" err="1"/>
              <a:t>môi</a:t>
            </a:r>
            <a:r>
              <a:rPr lang="en-US" altLang="en-US" sz="2400" dirty="0"/>
              <a:t> </a:t>
            </a:r>
            <a:r>
              <a:rPr lang="en-US" altLang="en-US" sz="2400" dirty="0" err="1"/>
              <a:t>trường</a:t>
            </a:r>
            <a:r>
              <a:rPr lang="en-US" altLang="en-US" sz="2400" dirty="0"/>
              <a:t> </a:t>
            </a:r>
            <a:r>
              <a:rPr lang="en-US" altLang="en-US" sz="2400" dirty="0" err="1"/>
              <a:t>trên</a:t>
            </a:r>
            <a:r>
              <a:rPr lang="en-US" altLang="en-US" sz="2400" dirty="0"/>
              <a:t> </a:t>
            </a:r>
            <a:r>
              <a:rPr lang="en-US" altLang="en-US" sz="2400" dirty="0" err="1"/>
              <a:t>địa</a:t>
            </a:r>
            <a:r>
              <a:rPr lang="en-US" altLang="en-US" sz="2400" dirty="0"/>
              <a:t> </a:t>
            </a:r>
            <a:r>
              <a:rPr lang="en-US" altLang="en-US" sz="2400" dirty="0" err="1"/>
              <a:t>bàn</a:t>
            </a:r>
            <a:r>
              <a:rPr lang="en-US" altLang="en-US" sz="2400" dirty="0"/>
              <a:t> </a:t>
            </a:r>
            <a:r>
              <a:rPr lang="en-US" altLang="en-US" sz="2400" dirty="0" err="1"/>
              <a:t>thành</a:t>
            </a:r>
            <a:r>
              <a:rPr lang="en-US" altLang="en-US" sz="2400" dirty="0"/>
              <a:t> </a:t>
            </a:r>
            <a:r>
              <a:rPr lang="en-US" altLang="en-US" sz="2400" dirty="0" err="1"/>
              <a:t>phố</a:t>
            </a:r>
            <a:r>
              <a:rPr lang="en-US" altLang="en-US" sz="2400" dirty="0"/>
              <a:t>.</a:t>
            </a:r>
          </a:p>
        </p:txBody>
      </p:sp>
    </p:spTree>
    <p:extLst>
      <p:ext uri="{BB962C8B-B14F-4D97-AF65-F5344CB8AC3E}">
        <p14:creationId xmlns:p14="http://schemas.microsoft.com/office/powerpoint/2010/main" val="50706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Box 2">
            <a:extLst>
              <a:ext uri="{FF2B5EF4-FFF2-40B4-BE49-F238E27FC236}">
                <a16:creationId xmlns:a16="http://schemas.microsoft.com/office/drawing/2014/main" xmlns="" id="{4FDBA15F-8A7F-C419-8F3E-96A60625B141}"/>
              </a:ext>
            </a:extLst>
          </p:cNvPr>
          <p:cNvSpPr txBox="1">
            <a:spLocks noChangeArrowheads="1"/>
          </p:cNvSpPr>
          <p:nvPr/>
        </p:nvSpPr>
        <p:spPr bwMode="auto">
          <a:xfrm>
            <a:off x="1540828" y="1676400"/>
            <a:ext cx="77327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1574FF"/>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1574FF"/>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1574FF"/>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1574FF"/>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9pPr>
          </a:lstStyle>
          <a:p>
            <a:pPr>
              <a:spcBef>
                <a:spcPts val="1200"/>
              </a:spcBef>
              <a:buNone/>
            </a:pPr>
            <a:endParaRPr lang="en-US" altLang="en-US" sz="2000">
              <a:solidFill>
                <a:schemeClr val="tx1"/>
              </a:solidFill>
            </a:endParaRPr>
          </a:p>
          <a:p>
            <a:pPr>
              <a:spcBef>
                <a:spcPts val="1200"/>
              </a:spcBef>
              <a:buNone/>
            </a:pPr>
            <a:r>
              <a:rPr lang="en-US" altLang="en-US" sz="2400">
                <a:solidFill>
                  <a:srgbClr val="004386"/>
                </a:solidFill>
              </a:rPr>
              <a:t>Các trường cấp Mầm non </a:t>
            </a:r>
          </a:p>
          <a:p>
            <a:pPr>
              <a:spcBef>
                <a:spcPts val="1200"/>
              </a:spcBef>
              <a:buNone/>
            </a:pPr>
            <a:r>
              <a:rPr lang="en-US" altLang="en-US" sz="2400">
                <a:solidFill>
                  <a:srgbClr val="004386"/>
                </a:solidFill>
              </a:rPr>
              <a:t>Các trường cấp Tiểu học</a:t>
            </a:r>
          </a:p>
          <a:p>
            <a:pPr>
              <a:spcBef>
                <a:spcPct val="0"/>
              </a:spcBef>
              <a:buFontTx/>
              <a:buNone/>
            </a:pPr>
            <a:endParaRPr lang="en-US" altLang="en-US" sz="2000">
              <a:solidFill>
                <a:schemeClr val="tx1"/>
              </a:solidFill>
            </a:endParaRPr>
          </a:p>
        </p:txBody>
      </p:sp>
      <p:sp>
        <p:nvSpPr>
          <p:cNvPr id="31748" name="TextBox 13">
            <a:extLst>
              <a:ext uri="{FF2B5EF4-FFF2-40B4-BE49-F238E27FC236}">
                <a16:creationId xmlns:a16="http://schemas.microsoft.com/office/drawing/2014/main" xmlns="" id="{D083C8B4-7557-7340-3975-350392F8790B}"/>
              </a:ext>
            </a:extLst>
          </p:cNvPr>
          <p:cNvSpPr txBox="1">
            <a:spLocks noChangeArrowheads="1"/>
          </p:cNvSpPr>
          <p:nvPr/>
        </p:nvSpPr>
        <p:spPr bwMode="auto">
          <a:xfrm>
            <a:off x="1577340" y="3048000"/>
            <a:ext cx="7543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1574FF"/>
                </a:solidFill>
                <a:latin typeface="Arial" panose="020B0604020202020204" pitchFamily="34" charset="0"/>
                <a:cs typeface="Arial" panose="020B0604020202020204" pitchFamily="34" charset="0"/>
              </a:defRPr>
            </a:lvl1pPr>
            <a:lvl2pPr marL="742950" indent="-285750">
              <a:spcBef>
                <a:spcPct val="20000"/>
              </a:spcBef>
              <a:buChar char="–"/>
              <a:defRPr sz="2800">
                <a:solidFill>
                  <a:srgbClr val="1574FF"/>
                </a:solidFill>
                <a:latin typeface="Arial" panose="020B0604020202020204" pitchFamily="34" charset="0"/>
                <a:cs typeface="Arial" panose="020B0604020202020204" pitchFamily="34" charset="0"/>
              </a:defRPr>
            </a:lvl2pPr>
            <a:lvl3pPr marL="1143000" indent="-228600">
              <a:spcBef>
                <a:spcPct val="20000"/>
              </a:spcBef>
              <a:buChar char="•"/>
              <a:defRPr sz="2400">
                <a:solidFill>
                  <a:srgbClr val="1574FF"/>
                </a:solidFill>
                <a:latin typeface="Arial" panose="020B0604020202020204" pitchFamily="34" charset="0"/>
                <a:cs typeface="Arial" panose="020B0604020202020204" pitchFamily="34" charset="0"/>
              </a:defRPr>
            </a:lvl3pPr>
            <a:lvl4pPr marL="1600200" indent="-228600">
              <a:spcBef>
                <a:spcPct val="20000"/>
              </a:spcBef>
              <a:buChar char="–"/>
              <a:defRPr sz="2000">
                <a:solidFill>
                  <a:srgbClr val="1574FF"/>
                </a:solidFill>
                <a:latin typeface="Arial" panose="020B0604020202020204" pitchFamily="34" charset="0"/>
                <a:cs typeface="Arial" panose="020B0604020202020204" pitchFamily="34" charset="0"/>
              </a:defRPr>
            </a:lvl4pPr>
            <a:lvl5pPr marL="2057400" indent="-228600">
              <a:spcBef>
                <a:spcPct val="20000"/>
              </a:spcBef>
              <a:buChar char="»"/>
              <a:defRPr sz="2000">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rgbClr val="1574FF"/>
                </a:solidFill>
                <a:latin typeface="Arial" panose="020B0604020202020204" pitchFamily="34" charset="0"/>
                <a:cs typeface="Arial" panose="020B0604020202020204" pitchFamily="34" charset="0"/>
              </a:defRPr>
            </a:lvl9pPr>
          </a:lstStyle>
          <a:p>
            <a:pPr>
              <a:spcBef>
                <a:spcPts val="1200"/>
              </a:spcBef>
              <a:buNone/>
            </a:pPr>
            <a:endParaRPr lang="en-US" altLang="en-US" sz="2400">
              <a:solidFill>
                <a:schemeClr val="tx1"/>
              </a:solidFill>
            </a:endParaRPr>
          </a:p>
          <a:p>
            <a:pPr>
              <a:spcBef>
                <a:spcPts val="1200"/>
              </a:spcBef>
              <a:buNone/>
            </a:pPr>
            <a:r>
              <a:rPr lang="en-US" altLang="en-US" sz="2400">
                <a:solidFill>
                  <a:srgbClr val="004386"/>
                </a:solidFill>
              </a:rPr>
              <a:t>Các trường cấp Trung học cơ sở</a:t>
            </a:r>
          </a:p>
          <a:p>
            <a:pPr>
              <a:spcBef>
                <a:spcPts val="1200"/>
              </a:spcBef>
              <a:buNone/>
            </a:pPr>
            <a:r>
              <a:rPr lang="en-US" altLang="en-US" sz="2400">
                <a:solidFill>
                  <a:srgbClr val="004386"/>
                </a:solidFill>
              </a:rPr>
              <a:t>Các trường Trung học phổ thông</a:t>
            </a:r>
          </a:p>
          <a:p>
            <a:pPr>
              <a:spcBef>
                <a:spcPts val="1200"/>
              </a:spcBef>
              <a:buNone/>
            </a:pPr>
            <a:r>
              <a:rPr lang="en-US" altLang="en-US" sz="2400">
                <a:solidFill>
                  <a:srgbClr val="004386"/>
                </a:solidFill>
              </a:rPr>
              <a:t>Các Trung tâm GDTX, GDNN-GDTX</a:t>
            </a:r>
          </a:p>
          <a:p>
            <a:pPr>
              <a:spcBef>
                <a:spcPts val="1200"/>
              </a:spcBef>
              <a:buNone/>
            </a:pPr>
            <a:endParaRPr lang="en-US" altLang="en-US" sz="2400">
              <a:solidFill>
                <a:schemeClr val="tx1"/>
              </a:solidFill>
            </a:endParaRPr>
          </a:p>
        </p:txBody>
      </p:sp>
      <p:sp>
        <p:nvSpPr>
          <p:cNvPr id="2" name="Title 1">
            <a:extLst>
              <a:ext uri="{FF2B5EF4-FFF2-40B4-BE49-F238E27FC236}">
                <a16:creationId xmlns:a16="http://schemas.microsoft.com/office/drawing/2014/main" xmlns="" id="{56903DDE-EC0D-29E1-5D96-32A8859916DE}"/>
              </a:ext>
            </a:extLst>
          </p:cNvPr>
          <p:cNvSpPr>
            <a:spLocks noGrp="1"/>
          </p:cNvSpPr>
          <p:nvPr>
            <p:ph type="title"/>
          </p:nvPr>
        </p:nvSpPr>
        <p:spPr>
          <a:xfrm>
            <a:off x="838200" y="365125"/>
            <a:ext cx="10515600" cy="1325563"/>
          </a:xfrm>
        </p:spPr>
        <p:txBody>
          <a:bodyPr/>
          <a:lstStyle/>
          <a:p>
            <a:r>
              <a:rPr lang="en-US" b="1" dirty="0" err="1">
                <a:latin typeface="Calibri "/>
              </a:rPr>
              <a:t>ĐỐI</a:t>
            </a:r>
            <a:r>
              <a:rPr lang="en-US" b="1" dirty="0">
                <a:latin typeface="Calibri "/>
              </a:rPr>
              <a:t> </a:t>
            </a:r>
            <a:r>
              <a:rPr lang="en-US" b="1" dirty="0" err="1">
                <a:latin typeface="Calibri "/>
              </a:rPr>
              <a:t>TƯỢNG</a:t>
            </a:r>
            <a:r>
              <a:rPr lang="en-US" b="1" dirty="0">
                <a:latin typeface="Calibri "/>
              </a:rPr>
              <a:t> </a:t>
            </a:r>
            <a:r>
              <a:rPr lang="en-US" b="1" dirty="0" err="1">
                <a:latin typeface="Calibri "/>
              </a:rPr>
              <a:t>THAM</a:t>
            </a:r>
            <a:r>
              <a:rPr lang="en-US" b="1" dirty="0">
                <a:latin typeface="Calibri "/>
              </a:rPr>
              <a:t> GIA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745A90-B57B-B04A-BE1C-258CFC8607D7}"/>
              </a:ext>
            </a:extLst>
          </p:cNvPr>
          <p:cNvSpPr>
            <a:spLocks noGrp="1"/>
          </p:cNvSpPr>
          <p:nvPr>
            <p:ph type="title"/>
          </p:nvPr>
        </p:nvSpPr>
        <p:spPr/>
        <p:txBody>
          <a:bodyPr/>
          <a:lstStyle/>
          <a:p>
            <a:r>
              <a:rPr lang="en-US" dirty="0" err="1">
                <a:latin typeface="+mn-lt"/>
              </a:rPr>
              <a:t>HỆ</a:t>
            </a:r>
            <a:r>
              <a:rPr lang="en-US" dirty="0">
                <a:latin typeface="+mn-lt"/>
              </a:rPr>
              <a:t> </a:t>
            </a:r>
            <a:r>
              <a:rPr lang="en-US" dirty="0" err="1">
                <a:latin typeface="+mn-lt"/>
              </a:rPr>
              <a:t>THỐNG</a:t>
            </a:r>
            <a:r>
              <a:rPr lang="en-US" dirty="0">
                <a:latin typeface="+mn-lt"/>
              </a:rPr>
              <a:t> </a:t>
            </a:r>
            <a:r>
              <a:rPr lang="en-US" dirty="0" err="1">
                <a:latin typeface="+mn-lt"/>
              </a:rPr>
              <a:t>TIÊU</a:t>
            </a:r>
            <a:r>
              <a:rPr lang="en-US" dirty="0">
                <a:latin typeface="+mn-lt"/>
              </a:rPr>
              <a:t> CHÍ </a:t>
            </a:r>
            <a:r>
              <a:rPr lang="en-US" dirty="0" err="1">
                <a:latin typeface="+mn-lt"/>
              </a:rPr>
              <a:t>ĐÁNH</a:t>
            </a:r>
            <a:r>
              <a:rPr lang="en-US" dirty="0">
                <a:latin typeface="+mn-lt"/>
              </a:rPr>
              <a:t> </a:t>
            </a:r>
            <a:r>
              <a:rPr lang="en-US" dirty="0" err="1">
                <a:latin typeface="+mn-lt"/>
              </a:rPr>
              <a:t>GIÁ</a:t>
            </a:r>
            <a:endParaRPr lang="en-US" dirty="0">
              <a:latin typeface="+mn-lt"/>
            </a:endParaRPr>
          </a:p>
        </p:txBody>
      </p:sp>
      <p:grpSp>
        <p:nvGrpSpPr>
          <p:cNvPr id="4" name="Group 38">
            <a:extLst>
              <a:ext uri="{FF2B5EF4-FFF2-40B4-BE49-F238E27FC236}">
                <a16:creationId xmlns:a16="http://schemas.microsoft.com/office/drawing/2014/main" xmlns="" id="{539D2D71-A00A-2593-0EB5-D31E2C945214}"/>
              </a:ext>
            </a:extLst>
          </p:cNvPr>
          <p:cNvGrpSpPr>
            <a:grpSpLocks/>
          </p:cNvGrpSpPr>
          <p:nvPr/>
        </p:nvGrpSpPr>
        <p:grpSpPr bwMode="auto">
          <a:xfrm>
            <a:off x="464820" y="2000250"/>
            <a:ext cx="8534400" cy="3505200"/>
            <a:chOff x="381000" y="2133600"/>
            <a:chExt cx="8534400" cy="3124200"/>
          </a:xfrm>
        </p:grpSpPr>
        <p:sp>
          <p:nvSpPr>
            <p:cNvPr id="5" name="Rounded Rectangle 6">
              <a:extLst>
                <a:ext uri="{FF2B5EF4-FFF2-40B4-BE49-F238E27FC236}">
                  <a16:creationId xmlns:a16="http://schemas.microsoft.com/office/drawing/2014/main" xmlns="" id="{B93442F2-8FBD-BA43-4EBF-F1FCB2D8BEAF}"/>
                </a:ext>
              </a:extLst>
            </p:cNvPr>
            <p:cNvSpPr/>
            <p:nvPr/>
          </p:nvSpPr>
          <p:spPr>
            <a:xfrm>
              <a:off x="2692400" y="2133600"/>
              <a:ext cx="3505200" cy="1219683"/>
            </a:xfrm>
            <a:prstGeom prst="roundRect">
              <a:avLst/>
            </a:prstGeom>
            <a:solidFill>
              <a:srgbClr val="4B7040"/>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2800" b="1" dirty="0" err="1"/>
                <a:t>Tiêu</a:t>
              </a:r>
              <a:r>
                <a:rPr lang="en-US" sz="2800" b="1" dirty="0"/>
                <a:t> </a:t>
              </a:r>
              <a:r>
                <a:rPr lang="en-US" sz="2800" b="1" dirty="0" err="1"/>
                <a:t>chí</a:t>
              </a:r>
              <a:r>
                <a:rPr lang="en-US" sz="2800" b="1" dirty="0"/>
                <a:t> </a:t>
              </a:r>
              <a:br>
                <a:rPr lang="en-US" sz="2800" b="1" dirty="0"/>
              </a:br>
              <a:r>
                <a:rPr lang="en-US" sz="2800" b="1" dirty="0" err="1"/>
                <a:t>Trường</a:t>
              </a:r>
              <a:r>
                <a:rPr lang="en-US" sz="2800" b="1" dirty="0"/>
                <a:t> </a:t>
              </a:r>
              <a:r>
                <a:rPr lang="en-US" sz="2800" b="1" dirty="0" err="1"/>
                <a:t>học</a:t>
              </a:r>
              <a:r>
                <a:rPr lang="en-US" sz="2800" b="1" dirty="0"/>
                <a:t> </a:t>
              </a:r>
              <a:r>
                <a:rPr lang="en-US" sz="2800" b="1" dirty="0" err="1"/>
                <a:t>Xanh</a:t>
              </a:r>
              <a:r>
                <a:rPr lang="en-US" sz="2800" b="1" dirty="0"/>
                <a:t> </a:t>
              </a:r>
            </a:p>
          </p:txBody>
        </p:sp>
        <p:sp>
          <p:nvSpPr>
            <p:cNvPr id="6" name="Rounded Rectangle 7">
              <a:extLst>
                <a:ext uri="{FF2B5EF4-FFF2-40B4-BE49-F238E27FC236}">
                  <a16:creationId xmlns:a16="http://schemas.microsoft.com/office/drawing/2014/main" xmlns="" id="{435C3825-B8B3-ED24-062B-B4D4C947B83E}"/>
                </a:ext>
              </a:extLst>
            </p:cNvPr>
            <p:cNvSpPr/>
            <p:nvPr/>
          </p:nvSpPr>
          <p:spPr>
            <a:xfrm>
              <a:off x="381000" y="4038117"/>
              <a:ext cx="2540000" cy="1219683"/>
            </a:xfrm>
            <a:prstGeom prst="roundRect">
              <a:avLst/>
            </a:prstGeom>
            <a:solidFill>
              <a:srgbClr val="619052"/>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2000" dirty="0" err="1"/>
                <a:t>Nhóm</a:t>
              </a:r>
              <a:r>
                <a:rPr lang="en-US" sz="2000" dirty="0"/>
                <a:t> </a:t>
              </a:r>
              <a:r>
                <a:rPr lang="en-US" sz="2000" dirty="0" err="1"/>
                <a:t>các</a:t>
              </a:r>
              <a:r>
                <a:rPr lang="en-US" sz="2000" dirty="0"/>
                <a:t> </a:t>
              </a:r>
              <a:r>
                <a:rPr lang="en-US" sz="2000" dirty="0" err="1"/>
                <a:t>tiêu</a:t>
              </a:r>
              <a:r>
                <a:rPr lang="en-US" sz="2000" dirty="0"/>
                <a:t> </a:t>
              </a:r>
              <a:r>
                <a:rPr lang="en-US" sz="2000" dirty="0" err="1"/>
                <a:t>chí</a:t>
              </a:r>
              <a:r>
                <a:rPr lang="en-US" sz="2000" b="1" dirty="0"/>
                <a:t> </a:t>
              </a:r>
              <a:br>
                <a:rPr lang="en-US" sz="2000" b="1" dirty="0"/>
              </a:br>
              <a:r>
                <a:rPr lang="en-US" sz="2800" b="1" dirty="0" err="1"/>
                <a:t>về</a:t>
              </a:r>
              <a:r>
                <a:rPr lang="en-US" sz="2800" b="1" dirty="0"/>
                <a:t> </a:t>
              </a:r>
              <a:r>
                <a:rPr lang="en-US" sz="2800" b="1" dirty="0" err="1"/>
                <a:t>quản</a:t>
              </a:r>
              <a:r>
                <a:rPr lang="en-US" sz="2800" b="1" dirty="0"/>
                <a:t> </a:t>
              </a:r>
              <a:r>
                <a:rPr lang="en-US" sz="2800" b="1" dirty="0" err="1"/>
                <a:t>trị</a:t>
              </a:r>
              <a:r>
                <a:rPr lang="en-US" b="1" dirty="0"/>
                <a:t> </a:t>
              </a:r>
              <a:r>
                <a:rPr lang="en-US" sz="2000" b="1" dirty="0"/>
                <a:t> </a:t>
              </a:r>
            </a:p>
          </p:txBody>
        </p:sp>
        <p:sp>
          <p:nvSpPr>
            <p:cNvPr id="7" name="Rounded Rectangle 11">
              <a:extLst>
                <a:ext uri="{FF2B5EF4-FFF2-40B4-BE49-F238E27FC236}">
                  <a16:creationId xmlns:a16="http://schemas.microsoft.com/office/drawing/2014/main" xmlns="" id="{439300C0-6BEA-83B1-328B-13BFE66BD3D3}"/>
                </a:ext>
              </a:extLst>
            </p:cNvPr>
            <p:cNvSpPr/>
            <p:nvPr/>
          </p:nvSpPr>
          <p:spPr>
            <a:xfrm>
              <a:off x="3124200" y="4038117"/>
              <a:ext cx="2667000" cy="1219683"/>
            </a:xfrm>
            <a:prstGeom prst="roundRect">
              <a:avLst/>
            </a:prstGeom>
            <a:solidFill>
              <a:srgbClr val="619052"/>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2000" dirty="0" err="1"/>
                <a:t>Nhóm</a:t>
              </a:r>
              <a:r>
                <a:rPr lang="en-US" sz="2000" dirty="0"/>
                <a:t> </a:t>
              </a:r>
              <a:r>
                <a:rPr lang="en-US" sz="2000" dirty="0" err="1"/>
                <a:t>các</a:t>
              </a:r>
              <a:r>
                <a:rPr lang="en-US" sz="2000" dirty="0"/>
                <a:t> </a:t>
              </a:r>
              <a:r>
                <a:rPr lang="en-US" sz="2000" dirty="0" err="1"/>
                <a:t>tiêu</a:t>
              </a:r>
              <a:r>
                <a:rPr lang="en-US" sz="2000" dirty="0"/>
                <a:t> </a:t>
              </a:r>
              <a:r>
                <a:rPr lang="en-US" sz="2000" dirty="0" err="1"/>
                <a:t>chí</a:t>
              </a:r>
              <a:r>
                <a:rPr lang="en-US" sz="2000" b="1" dirty="0"/>
                <a:t> </a:t>
              </a:r>
              <a:br>
                <a:rPr lang="en-US" sz="2000" b="1" dirty="0"/>
              </a:br>
              <a:r>
                <a:rPr lang="en-US" sz="2800" b="1" dirty="0" err="1"/>
                <a:t>bảo</a:t>
              </a:r>
              <a:r>
                <a:rPr lang="en-US" sz="2800" b="1" dirty="0"/>
                <a:t> </a:t>
              </a:r>
              <a:r>
                <a:rPr lang="en-US" sz="2800" b="1" dirty="0" err="1"/>
                <a:t>vệ</a:t>
              </a:r>
              <a:r>
                <a:rPr lang="en-US" sz="2800" b="1" dirty="0"/>
                <a:t> </a:t>
              </a:r>
              <a:br>
                <a:rPr lang="en-US" sz="2800" b="1" dirty="0"/>
              </a:br>
              <a:r>
                <a:rPr lang="en-US" sz="2800" b="1" dirty="0" err="1"/>
                <a:t>môi</a:t>
              </a:r>
              <a:r>
                <a:rPr lang="en-US" sz="2800" b="1" dirty="0"/>
                <a:t> </a:t>
              </a:r>
              <a:r>
                <a:rPr lang="en-US" sz="2800" b="1" dirty="0" err="1"/>
                <a:t>trường</a:t>
              </a:r>
              <a:endParaRPr lang="en-US" sz="2400" b="1" dirty="0"/>
            </a:p>
          </p:txBody>
        </p:sp>
        <p:sp>
          <p:nvSpPr>
            <p:cNvPr id="8" name="Rounded Rectangle 12">
              <a:extLst>
                <a:ext uri="{FF2B5EF4-FFF2-40B4-BE49-F238E27FC236}">
                  <a16:creationId xmlns:a16="http://schemas.microsoft.com/office/drawing/2014/main" xmlns="" id="{27C9F574-F60D-11C2-17B2-48B940DDAFF6}"/>
                </a:ext>
              </a:extLst>
            </p:cNvPr>
            <p:cNvSpPr/>
            <p:nvPr/>
          </p:nvSpPr>
          <p:spPr>
            <a:xfrm>
              <a:off x="5989638" y="4038117"/>
              <a:ext cx="2925762" cy="1219683"/>
            </a:xfrm>
            <a:prstGeom prst="roundRect">
              <a:avLst/>
            </a:prstGeom>
            <a:solidFill>
              <a:srgbClr val="619052"/>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2000" dirty="0" err="1"/>
                <a:t>Nhóm</a:t>
              </a:r>
              <a:r>
                <a:rPr lang="en-US" sz="2000" dirty="0"/>
                <a:t> </a:t>
              </a:r>
              <a:r>
                <a:rPr lang="en-US" sz="2000" dirty="0" err="1"/>
                <a:t>các</a:t>
              </a:r>
              <a:r>
                <a:rPr lang="en-US" sz="2000" dirty="0"/>
                <a:t> </a:t>
              </a:r>
              <a:r>
                <a:rPr lang="en-US" sz="2000" dirty="0" err="1"/>
                <a:t>tiêu</a:t>
              </a:r>
              <a:r>
                <a:rPr lang="en-US" sz="2000" dirty="0"/>
                <a:t> </a:t>
              </a:r>
              <a:r>
                <a:rPr lang="en-US" sz="2000" dirty="0" err="1"/>
                <a:t>chí</a:t>
              </a:r>
              <a:r>
                <a:rPr lang="en-US" sz="2000" b="1" dirty="0"/>
                <a:t> </a:t>
              </a:r>
              <a:br>
                <a:rPr lang="en-US" sz="2000" b="1" dirty="0"/>
              </a:br>
              <a:r>
                <a:rPr lang="en-US" sz="2200" b="1" dirty="0" err="1"/>
                <a:t>giáo</a:t>
              </a:r>
              <a:r>
                <a:rPr lang="en-US" sz="2200" b="1" dirty="0"/>
                <a:t> </a:t>
              </a:r>
              <a:r>
                <a:rPr lang="en-US" sz="2200" b="1" dirty="0" err="1"/>
                <a:t>dục</a:t>
              </a:r>
              <a:r>
                <a:rPr lang="en-US" sz="2200" b="1" dirty="0"/>
                <a:t> </a:t>
              </a:r>
              <a:r>
                <a:rPr lang="en-US" sz="2200" b="1" dirty="0" err="1"/>
                <a:t>và</a:t>
              </a:r>
              <a:r>
                <a:rPr lang="en-US" sz="2200" b="1" dirty="0"/>
                <a:t> </a:t>
              </a:r>
              <a:br>
                <a:rPr lang="en-US" sz="2200" b="1" dirty="0"/>
              </a:br>
              <a:r>
                <a:rPr lang="en-US" sz="2200" b="1" dirty="0" err="1"/>
                <a:t>truyền</a:t>
              </a:r>
              <a:r>
                <a:rPr lang="en-US" sz="2200" b="1" dirty="0"/>
                <a:t> </a:t>
              </a:r>
              <a:r>
                <a:rPr lang="en-US" sz="2200" b="1" dirty="0" err="1"/>
                <a:t>thông</a:t>
              </a:r>
              <a:r>
                <a:rPr lang="en-US" sz="2200" b="1" dirty="0"/>
                <a:t> BVMT</a:t>
              </a:r>
              <a:r>
                <a:rPr lang="en-US" b="1" dirty="0"/>
                <a:t> </a:t>
              </a:r>
              <a:r>
                <a:rPr lang="en-US" sz="2000" b="1" dirty="0"/>
                <a:t> </a:t>
              </a:r>
            </a:p>
          </p:txBody>
        </p:sp>
      </p:grpSp>
    </p:spTree>
    <p:extLst>
      <p:ext uri="{BB962C8B-B14F-4D97-AF65-F5344CB8AC3E}">
        <p14:creationId xmlns:p14="http://schemas.microsoft.com/office/powerpoint/2010/main" val="1282406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81200" y="576264"/>
          <a:ext cx="8305800" cy="5602287"/>
        </p:xfrm>
        <a:graphic>
          <a:graphicData uri="http://schemas.openxmlformats.org/drawingml/2006/table">
            <a:tbl>
              <a:tblPr/>
              <a:tblGrid>
                <a:gridCol w="476250">
                  <a:extLst>
                    <a:ext uri="{9D8B030D-6E8A-4147-A177-3AD203B41FA5}">
                      <a16:colId xmlns:a16="http://schemas.microsoft.com/office/drawing/2014/main" xmlns="" val="20000"/>
                    </a:ext>
                  </a:extLst>
                </a:gridCol>
                <a:gridCol w="6313488">
                  <a:extLst>
                    <a:ext uri="{9D8B030D-6E8A-4147-A177-3AD203B41FA5}">
                      <a16:colId xmlns:a16="http://schemas.microsoft.com/office/drawing/2014/main" xmlns="" val="20001"/>
                    </a:ext>
                  </a:extLst>
                </a:gridCol>
                <a:gridCol w="1516062">
                  <a:extLst>
                    <a:ext uri="{9D8B030D-6E8A-4147-A177-3AD203B41FA5}">
                      <a16:colId xmlns:a16="http://schemas.microsoft.com/office/drawing/2014/main" xmlns="" val="20002"/>
                    </a:ext>
                  </a:extLst>
                </a:gridCol>
              </a:tblGrid>
              <a:tr h="852507">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0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kumimoji="0" lang="en-US" altLang="en-US" sz="2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1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Thang điểm</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72050">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7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1 </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ts val="300"/>
                        </a:spcBef>
                        <a:spcAft>
                          <a:spcPts val="300"/>
                        </a:spcAft>
                        <a:buClrTx/>
                        <a:buSzTx/>
                        <a:buFontTx/>
                        <a:buNone/>
                        <a:tabLst/>
                      </a:pPr>
                      <a:endParaRPr kumimoji="0" lang="en-US" altLang="en-US" sz="9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300"/>
                        </a:spcBef>
                        <a:spcAft>
                          <a:spcPts val="300"/>
                        </a:spcAft>
                        <a:buClrTx/>
                        <a:buSzTx/>
                        <a:buFontTx/>
                        <a:buNone/>
                        <a:tabLst/>
                      </a:pPr>
                      <a:r>
                        <a:rPr kumimoji="0" lang="en-US" altLang="en-US" sz="20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Nhóm các tiêu chí về quản trị</a:t>
                      </a:r>
                    </a:p>
                    <a:p>
                      <a:pPr marL="0" marR="0" lvl="0" indent="0" algn="l" defTabSz="914400" rtl="0" eaLnBrk="1" fontAlgn="base" latinLnBrk="0" hangingPunct="1">
                        <a:lnSpc>
                          <a:spcPct val="107000"/>
                        </a:lnSpc>
                        <a:spcBef>
                          <a:spcPts val="300"/>
                        </a:spcBef>
                        <a:spcAft>
                          <a:spcPts val="300"/>
                        </a:spcAft>
                        <a:buClrTx/>
                        <a:buSzTx/>
                        <a:buFontTx/>
                        <a:buNone/>
                        <a:tabLst/>
                      </a:pPr>
                      <a:endParaRPr kumimoji="0" lang="en-US" altLang="en-US" sz="9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0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10 điểm</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extLst>
                  <a:ext uri="{0D108BD9-81ED-4DB2-BD59-A6C34878D82A}">
                    <a16:rowId xmlns:a16="http://schemas.microsoft.com/office/drawing/2014/main" xmlns="" val="10001"/>
                  </a:ext>
                </a:extLst>
              </a:tr>
              <a:tr h="3977730">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endParaRPr kumimoji="0" lang="en-US" altLang="en-US" sz="18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kế hoạch thực hiện cụ thể (xác định mục tiêu, các giải pháp phù hợp, tiến độ thực hiện, phân công nhiệm vụ cụ thể và cử cán bộ, giáo viên, CNV phụ trách chương trình)</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hình thức theo dõi, đánh giá kết quả thực hiện các giải pháp, hoạt động bảo vệ môi trường của trường</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thành lập các đội/nhóm học sinh nòng cốt tham gia thực hiện Chương trình (đối với các trường THPT)</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hình thức giám sát, khen thưởng GV, CBCNV, học sinh tích cực tham gia các hoạt động bảo vệ môi trường</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endParaRPr kumimoji="0" lang="en-US" altLang="en-US" sz="1800" b="0" i="0"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657359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NỘI DUNG</a:t>
            </a:r>
          </a:p>
        </p:txBody>
      </p:sp>
      <p:sp>
        <p:nvSpPr>
          <p:cNvPr id="3" name="Content Placeholder 2"/>
          <p:cNvSpPr>
            <a:spLocks noGrp="1"/>
          </p:cNvSpPr>
          <p:nvPr>
            <p:ph idx="1"/>
          </p:nvPr>
        </p:nvSpPr>
        <p:spPr>
          <a:xfrm>
            <a:off x="838200" y="1825625"/>
            <a:ext cx="8454390" cy="4351338"/>
          </a:xfrm>
        </p:spPr>
        <p:txBody>
          <a:bodyPr/>
          <a:lstStyle/>
          <a:p>
            <a:pPr marL="0" indent="0">
              <a:lnSpc>
                <a:spcPct val="110000"/>
              </a:lnSpc>
              <a:spcBef>
                <a:spcPts val="1800"/>
              </a:spcBef>
              <a:buNone/>
            </a:pPr>
            <a:r>
              <a:rPr lang="en-US" altLang="en-US" sz="2800" dirty="0" err="1"/>
              <a:t>Một</a:t>
            </a:r>
            <a:r>
              <a:rPr lang="en-US" altLang="en-US" sz="2800" dirty="0"/>
              <a:t> </a:t>
            </a:r>
            <a:r>
              <a:rPr lang="en-US" altLang="en-US" sz="2800" dirty="0" err="1"/>
              <a:t>số</a:t>
            </a:r>
            <a:r>
              <a:rPr lang="en-US" altLang="en-US" sz="2800" dirty="0"/>
              <a:t> </a:t>
            </a:r>
            <a:r>
              <a:rPr lang="en-US" altLang="en-US" sz="2800" dirty="0" err="1"/>
              <a:t>nội</a:t>
            </a:r>
            <a:r>
              <a:rPr lang="en-US" altLang="en-US" sz="2800" dirty="0"/>
              <a:t> dung </a:t>
            </a:r>
            <a:r>
              <a:rPr lang="en-US" altLang="en-US" sz="2800" dirty="0" err="1"/>
              <a:t>trọng</a:t>
            </a:r>
            <a:r>
              <a:rPr lang="en-US" altLang="en-US" sz="2800" dirty="0"/>
              <a:t> </a:t>
            </a:r>
            <a:r>
              <a:rPr lang="en-US" altLang="en-US" sz="2800" dirty="0" err="1"/>
              <a:t>tâm</a:t>
            </a:r>
            <a:r>
              <a:rPr lang="en-US" altLang="en-US" sz="2800" dirty="0"/>
              <a:t> </a:t>
            </a:r>
            <a:r>
              <a:rPr lang="en-US" altLang="en-US" sz="2800" dirty="0" err="1"/>
              <a:t>về</a:t>
            </a:r>
            <a:r>
              <a:rPr lang="en-US" altLang="en-US" sz="2800" dirty="0"/>
              <a:t> </a:t>
            </a:r>
            <a:r>
              <a:rPr lang="en-US" altLang="en-US" sz="2800" dirty="0" err="1"/>
              <a:t>công</a:t>
            </a:r>
            <a:r>
              <a:rPr lang="en-US" altLang="en-US" sz="2800" dirty="0"/>
              <a:t> </a:t>
            </a:r>
            <a:r>
              <a:rPr lang="en-US" altLang="en-US" sz="2800" dirty="0" err="1"/>
              <a:t>tác</a:t>
            </a:r>
            <a:r>
              <a:rPr lang="en-US" altLang="en-US" sz="2800" dirty="0"/>
              <a:t> </a:t>
            </a:r>
            <a:r>
              <a:rPr lang="en-US" altLang="en-US" sz="2800" dirty="0" err="1"/>
              <a:t>bảo</a:t>
            </a:r>
            <a:r>
              <a:rPr lang="en-US" altLang="en-US" sz="2800" dirty="0"/>
              <a:t> </a:t>
            </a:r>
            <a:r>
              <a:rPr lang="en-US" altLang="en-US" sz="2800" dirty="0" err="1"/>
              <a:t>vệ</a:t>
            </a:r>
            <a:r>
              <a:rPr lang="en-US" altLang="en-US" sz="2800" dirty="0"/>
              <a:t> </a:t>
            </a:r>
            <a:r>
              <a:rPr lang="en-US" altLang="en-US" sz="2800" dirty="0" err="1"/>
              <a:t>môi</a:t>
            </a:r>
            <a:r>
              <a:rPr lang="en-US" altLang="en-US" sz="2800" dirty="0"/>
              <a:t> </a:t>
            </a:r>
            <a:r>
              <a:rPr lang="en-US" altLang="en-US" sz="2800" dirty="0" err="1"/>
              <a:t>trường</a:t>
            </a:r>
            <a:r>
              <a:rPr lang="en-US" altLang="en-US" sz="2800" dirty="0"/>
              <a:t> </a:t>
            </a:r>
            <a:r>
              <a:rPr lang="en-US" altLang="en-US" sz="2800" dirty="0" err="1"/>
              <a:t>trong</a:t>
            </a:r>
            <a:r>
              <a:rPr lang="en-US" altLang="en-US" sz="2800" dirty="0"/>
              <a:t> </a:t>
            </a:r>
            <a:r>
              <a:rPr lang="en-US" altLang="en-US" sz="2800" dirty="0" err="1"/>
              <a:t>trường</a:t>
            </a:r>
            <a:r>
              <a:rPr lang="en-US" altLang="en-US" sz="2800" dirty="0"/>
              <a:t> </a:t>
            </a:r>
            <a:r>
              <a:rPr lang="en-US" altLang="en-US" sz="2800" dirty="0" err="1"/>
              <a:t>học</a:t>
            </a:r>
            <a:endParaRPr lang="en-US" altLang="en-US" sz="2800" dirty="0"/>
          </a:p>
          <a:p>
            <a:pPr marL="0" indent="0">
              <a:lnSpc>
                <a:spcPct val="110000"/>
              </a:lnSpc>
              <a:spcBef>
                <a:spcPts val="1800"/>
              </a:spcBef>
              <a:buNone/>
            </a:pPr>
            <a:r>
              <a:rPr lang="en-US" altLang="en-US" sz="2800" dirty="0" err="1"/>
              <a:t>Xây</a:t>
            </a:r>
            <a:r>
              <a:rPr lang="en-US" altLang="en-US" sz="2800" dirty="0"/>
              <a:t> </a:t>
            </a:r>
            <a:r>
              <a:rPr lang="en-US" altLang="en-US" sz="2800" dirty="0" err="1"/>
              <a:t>dựng</a:t>
            </a:r>
            <a:r>
              <a:rPr lang="en-US" altLang="en-US" sz="2800" dirty="0"/>
              <a:t> </a:t>
            </a:r>
            <a:r>
              <a:rPr lang="en-US" altLang="en-US" sz="2800" dirty="0" err="1"/>
              <a:t>Trường</a:t>
            </a:r>
            <a:r>
              <a:rPr lang="en-US" altLang="en-US" sz="2800" dirty="0"/>
              <a:t> </a:t>
            </a:r>
            <a:r>
              <a:rPr lang="en-US" altLang="en-US" sz="2800" dirty="0" err="1"/>
              <a:t>học</a:t>
            </a:r>
            <a:r>
              <a:rPr lang="en-US" altLang="en-US" sz="2800" dirty="0"/>
              <a:t> </a:t>
            </a:r>
            <a:r>
              <a:rPr lang="en-US" altLang="en-US" sz="2800" dirty="0" err="1"/>
              <a:t>Xanh</a:t>
            </a:r>
            <a:r>
              <a:rPr lang="en-US" altLang="en-US" sz="2800" dirty="0"/>
              <a:t> </a:t>
            </a:r>
            <a:r>
              <a:rPr lang="en-US" altLang="en-US" sz="2800" dirty="0" err="1"/>
              <a:t>tại</a:t>
            </a:r>
            <a:r>
              <a:rPr lang="en-US" altLang="en-US" sz="2800" dirty="0"/>
              <a:t> Thành </a:t>
            </a:r>
            <a:r>
              <a:rPr lang="en-US" altLang="en-US" sz="2800" dirty="0" err="1"/>
              <a:t>phố</a:t>
            </a:r>
            <a:r>
              <a:rPr lang="en-US" altLang="en-US" sz="2800" dirty="0"/>
              <a:t> </a:t>
            </a:r>
            <a:r>
              <a:rPr lang="en-US" altLang="en-US" sz="2800" dirty="0" err="1"/>
              <a:t>Hồ</a:t>
            </a:r>
            <a:r>
              <a:rPr lang="en-US" altLang="en-US" sz="2800" dirty="0"/>
              <a:t> Chí Minh</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408318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81200" y="533400"/>
          <a:ext cx="8305800" cy="5767744"/>
        </p:xfrm>
        <a:graphic>
          <a:graphicData uri="http://schemas.openxmlformats.org/drawingml/2006/table">
            <a:tbl>
              <a:tblPr/>
              <a:tblGrid>
                <a:gridCol w="476250">
                  <a:extLst>
                    <a:ext uri="{9D8B030D-6E8A-4147-A177-3AD203B41FA5}">
                      <a16:colId xmlns:a16="http://schemas.microsoft.com/office/drawing/2014/main" xmlns="" val="20000"/>
                    </a:ext>
                  </a:extLst>
                </a:gridCol>
                <a:gridCol w="6313488">
                  <a:extLst>
                    <a:ext uri="{9D8B030D-6E8A-4147-A177-3AD203B41FA5}">
                      <a16:colId xmlns:a16="http://schemas.microsoft.com/office/drawing/2014/main" xmlns="" val="20001"/>
                    </a:ext>
                  </a:extLst>
                </a:gridCol>
                <a:gridCol w="1516062">
                  <a:extLst>
                    <a:ext uri="{9D8B030D-6E8A-4147-A177-3AD203B41FA5}">
                      <a16:colId xmlns:a16="http://schemas.microsoft.com/office/drawing/2014/main" xmlns="" val="20002"/>
                    </a:ext>
                  </a:extLst>
                </a:gridCol>
              </a:tblGrid>
              <a:tr h="623556">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0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kumimoji="0" lang="en-US" altLang="en-US" sz="2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1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Thang điểm</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86132">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7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2 </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ts val="300"/>
                        </a:spcBef>
                        <a:spcAft>
                          <a:spcPts val="300"/>
                        </a:spcAft>
                        <a:buClrTx/>
                        <a:buSzTx/>
                        <a:buFontTx/>
                        <a:buNone/>
                        <a:tabLst/>
                      </a:pPr>
                      <a:endParaRPr kumimoji="0" lang="en-US" altLang="en-US" sz="9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300"/>
                        </a:spcBef>
                        <a:spcAft>
                          <a:spcPts val="300"/>
                        </a:spcAft>
                        <a:buClrTx/>
                        <a:buSzTx/>
                        <a:buFontTx/>
                        <a:buNone/>
                        <a:tabLst/>
                      </a:pPr>
                      <a:r>
                        <a:rPr kumimoji="0" lang="vi-VN" altLang="en-US" sz="20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Nhóm các tiêu chí về bảo vệ môi trường</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300"/>
                        </a:spcBef>
                        <a:spcAft>
                          <a:spcPts val="300"/>
                        </a:spcAft>
                        <a:buClrTx/>
                        <a:buSzTx/>
                        <a:buFontTx/>
                        <a:buNone/>
                        <a:tabLst/>
                      </a:pPr>
                      <a:endParaRPr kumimoji="0" lang="en-US" altLang="en-US" sz="16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0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50 điểm</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extLst>
                  <a:ext uri="{0D108BD9-81ED-4DB2-BD59-A6C34878D82A}">
                    <a16:rowId xmlns:a16="http://schemas.microsoft.com/office/drawing/2014/main" xmlns="" val="10001"/>
                  </a:ext>
                </a:extLst>
              </a:tr>
              <a:tr h="4257700">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2.1</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endParaRPr kumimoji="0" lang="en-US" altLang="en-US" sz="18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7000"/>
                        </a:lnSpc>
                        <a:spcBef>
                          <a:spcPts val="300"/>
                        </a:spcBef>
                        <a:spcAft>
                          <a:spcPts val="300"/>
                        </a:spcAft>
                        <a:buClrTx/>
                        <a:buSzTx/>
                        <a:buFontTx/>
                        <a:buNone/>
                        <a:tabLst/>
                      </a:pPr>
                      <a:r>
                        <a:rPr kumimoji="0" lang="en-US" altLang="en-US" sz="20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Giữ gìn vệ sinh môi trường</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Khu vực sân trường sạch, không rác</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Khu vực lớp học sạch, không rác</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Khu vực căn tin, bếp ăn sạch, không rác</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Khu vực nhà vệ sinh sạch, không rác, không mùi khó chịu</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Khu vực (vỉa hè) trước cổng và xung quanh trường sạch, không rác</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Khu vực lưu chứa rác sạch, không nước rò rỉ, không mùi khó chịu</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endPar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15 điểm</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664174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057400" y="0"/>
          <a:ext cx="8305800" cy="6497736"/>
        </p:xfrm>
        <a:graphic>
          <a:graphicData uri="http://schemas.openxmlformats.org/drawingml/2006/table">
            <a:tbl>
              <a:tblPr/>
              <a:tblGrid>
                <a:gridCol w="476250">
                  <a:extLst>
                    <a:ext uri="{9D8B030D-6E8A-4147-A177-3AD203B41FA5}">
                      <a16:colId xmlns:a16="http://schemas.microsoft.com/office/drawing/2014/main" xmlns="" val="20000"/>
                    </a:ext>
                  </a:extLst>
                </a:gridCol>
                <a:gridCol w="6313488">
                  <a:extLst>
                    <a:ext uri="{9D8B030D-6E8A-4147-A177-3AD203B41FA5}">
                      <a16:colId xmlns:a16="http://schemas.microsoft.com/office/drawing/2014/main" xmlns="" val="20001"/>
                    </a:ext>
                  </a:extLst>
                </a:gridCol>
                <a:gridCol w="1516062">
                  <a:extLst>
                    <a:ext uri="{9D8B030D-6E8A-4147-A177-3AD203B41FA5}">
                      <a16:colId xmlns:a16="http://schemas.microsoft.com/office/drawing/2014/main" xmlns="" val="20002"/>
                    </a:ext>
                  </a:extLst>
                </a:gridCol>
              </a:tblGrid>
              <a:tr h="700005">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0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kumimoji="0" lang="en-US" altLang="en-US" sz="2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1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Thang điểm</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49075">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7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2 </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ts val="300"/>
                        </a:spcBef>
                        <a:spcAft>
                          <a:spcPts val="300"/>
                        </a:spcAft>
                        <a:buClrTx/>
                        <a:buSzTx/>
                        <a:buFontTx/>
                        <a:buNone/>
                        <a:tabLst/>
                      </a:pPr>
                      <a:endParaRPr kumimoji="0" lang="en-US" altLang="en-US" sz="9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300"/>
                        </a:spcBef>
                        <a:spcAft>
                          <a:spcPts val="300"/>
                        </a:spcAft>
                        <a:buClrTx/>
                        <a:buSzTx/>
                        <a:buFontTx/>
                        <a:buNone/>
                        <a:tabLst/>
                      </a:pPr>
                      <a:r>
                        <a:rPr kumimoji="0" lang="vi-VN" altLang="en-US" sz="20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Nhóm các tiêu chí về bảo vệ môi trường</a:t>
                      </a:r>
                      <a:endParaRPr kumimoji="0" lang="en-US" altLang="en-US" sz="10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0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50 điểm</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extLst>
                  <a:ext uri="{0D108BD9-81ED-4DB2-BD59-A6C34878D82A}">
                    <a16:rowId xmlns:a16="http://schemas.microsoft.com/office/drawing/2014/main" xmlns="" val="10001"/>
                  </a:ext>
                </a:extLst>
              </a:tr>
              <a:tr h="5248558">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2.1</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endParaRPr kumimoji="0" lang="en-US" altLang="en-US" sz="18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7000"/>
                        </a:lnSpc>
                        <a:spcBef>
                          <a:spcPts val="300"/>
                        </a:spcBef>
                        <a:spcAft>
                          <a:spcPts val="300"/>
                        </a:spcAft>
                        <a:buClrTx/>
                        <a:buSzTx/>
                        <a:buFontTx/>
                        <a:buNone/>
                        <a:tabLst/>
                      </a:pPr>
                      <a:r>
                        <a:rPr kumimoji="0" lang="en-US" altLang="en-US" sz="20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Quản lý chất thải rắn</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bố trí hệ thống thùng chứa phân loại chất thải rắn sinh hoạt (tại lớp học, văn phòng, sân trường, bếp ăn, căn tin...) với nhãn dán dễ nhận biết, quy cách, số lượng và vị trí bố trí thùng rác phù hợp với tình hình phát sinh chất thải tại trường và theo quy định.</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bố trí khu vực lưu chứa chất thải rắn phù hợp và theo quy định</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Chất thải rắn sinh hoạt được phân loại đúng (kết quả phân loại thực tế)</a:t>
                      </a:r>
                    </a:p>
                    <a:p>
                      <a:pPr marL="342900" marR="0" lvl="0" indent="-34290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20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các sáng kiến, giải pháp giảm chất thải, tăng cường tái sử dụng, tái chế chất thải (vd: giải pháp hạn chế sử dụng nước đóng chai, tiết kiệm giấy, tái sử dụng tái chế chất thải làm đồ dụng vật dụng tại lớp, đồ dùng dạy học...)</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15 điểm</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374081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057400" y="0"/>
          <a:ext cx="8305800" cy="6781800"/>
        </p:xfrm>
        <a:graphic>
          <a:graphicData uri="http://schemas.openxmlformats.org/drawingml/2006/table">
            <a:tbl>
              <a:tblPr/>
              <a:tblGrid>
                <a:gridCol w="476250">
                  <a:extLst>
                    <a:ext uri="{9D8B030D-6E8A-4147-A177-3AD203B41FA5}">
                      <a16:colId xmlns:a16="http://schemas.microsoft.com/office/drawing/2014/main" xmlns="" val="20000"/>
                    </a:ext>
                  </a:extLst>
                </a:gridCol>
                <a:gridCol w="6313488">
                  <a:extLst>
                    <a:ext uri="{9D8B030D-6E8A-4147-A177-3AD203B41FA5}">
                      <a16:colId xmlns:a16="http://schemas.microsoft.com/office/drawing/2014/main" xmlns="" val="20001"/>
                    </a:ext>
                  </a:extLst>
                </a:gridCol>
                <a:gridCol w="1516062">
                  <a:extLst>
                    <a:ext uri="{9D8B030D-6E8A-4147-A177-3AD203B41FA5}">
                      <a16:colId xmlns:a16="http://schemas.microsoft.com/office/drawing/2014/main" xmlns="" val="20002"/>
                    </a:ext>
                  </a:extLst>
                </a:gridCol>
              </a:tblGrid>
              <a:tr h="565415">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0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TIÊU CHÍ</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1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Thang điểm</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49095">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7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2 </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ts val="300"/>
                        </a:spcBef>
                        <a:spcAft>
                          <a:spcPts val="300"/>
                        </a:spcAft>
                        <a:buClrTx/>
                        <a:buSzTx/>
                        <a:buFontTx/>
                        <a:buNone/>
                        <a:tabLst/>
                      </a:pPr>
                      <a:endParaRPr kumimoji="0" lang="en-US" altLang="en-US" sz="9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300"/>
                        </a:spcBef>
                        <a:spcAft>
                          <a:spcPts val="300"/>
                        </a:spcAft>
                        <a:buClrTx/>
                        <a:buSzTx/>
                        <a:buFontTx/>
                        <a:buNone/>
                        <a:tabLst/>
                      </a:pPr>
                      <a:r>
                        <a:rPr kumimoji="0" lang="vi-VN" altLang="en-US" sz="20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Nhóm các tiêu chí về bảo vệ môi trường</a:t>
                      </a:r>
                      <a:endParaRPr kumimoji="0" lang="en-US" altLang="en-US" sz="10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0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50 điểm</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extLst>
                  <a:ext uri="{0D108BD9-81ED-4DB2-BD59-A6C34878D82A}">
                    <a16:rowId xmlns:a16="http://schemas.microsoft.com/office/drawing/2014/main" xmlns="" val="10001"/>
                  </a:ext>
                </a:extLst>
              </a:tr>
              <a:tr h="1850170">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2.3</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ts val="300"/>
                        </a:spcBef>
                        <a:spcAft>
                          <a:spcPts val="300"/>
                        </a:spcAft>
                        <a:buClrTx/>
                        <a:buSzTx/>
                        <a:buFontTx/>
                        <a:buNone/>
                        <a:tabLst/>
                      </a:pPr>
                      <a:r>
                        <a:rPr kumimoji="0" lang="en-US" altLang="en-US" sz="20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 triển mảng xanh</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1800" b="0" i="1"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Có các sáng kiến, giải pháp phát triển mảng xanh trong khuôn viên trường phù hợp nhu cầu hoạt động của trường, hài hòa với không gian chung và điều kiện cơ sở vật chất của trường</a:t>
                      </a:r>
                    </a:p>
                    <a:p>
                      <a:pPr marL="0" marR="0" lvl="0" indent="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1800" b="0" i="1"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Có tổ chức các hoạt động chăm sóc và bảo vệ mảng trong khuôn viên trường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850170">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2.4</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ts val="300"/>
                        </a:spcBef>
                        <a:spcAft>
                          <a:spcPts val="300"/>
                        </a:spcAft>
                        <a:buClrTx/>
                        <a:buSzTx/>
                        <a:buFontTx/>
                        <a:buNone/>
                        <a:tabLst/>
                      </a:pPr>
                      <a:r>
                        <a:rPr kumimoji="0" lang="en-US" altLang="en-US" sz="20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Tiết kiệm năng lượng</a:t>
                      </a:r>
                      <a:endParaRPr kumimoji="0" lang="en-US" altLang="en-US" sz="2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1800" b="0" i="1"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Có theo dõi lượng điện sử dụng và đánh giá hiệu quả trong tiết kiệm điện (dựa trên lượng điện tiêu thụ)</a:t>
                      </a:r>
                    </a:p>
                    <a:p>
                      <a:pPr marL="0" marR="0" lvl="0" indent="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1800" b="0" i="1"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Có các sáng kiến, giải pháp khác về tiết kiệm năng lượng (các giải pháp thông thoáng, lấy gió, lấy sáng tự nhiên, sử dụng các thiết bị tiết kiệm điện, sử dụng năng lượng mặt trời…)</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966950">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2.5</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ts val="300"/>
                        </a:spcBef>
                        <a:spcAft>
                          <a:spcPts val="300"/>
                        </a:spcAft>
                        <a:buClrTx/>
                        <a:buSzTx/>
                        <a:buFontTx/>
                        <a:buNone/>
                        <a:tabLst/>
                      </a:pPr>
                      <a:r>
                        <a:rPr kumimoji="0" lang="en-US" altLang="en-US" sz="20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Tiết kiệm nước</a:t>
                      </a:r>
                      <a:endParaRPr kumimoji="0" lang="en-US" altLang="en-US" sz="2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1800" b="0" i="1"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Có theo dõi lượng nước sử dụng và đánh giá hiệu quả trong tiết kiệm nước (dựa trên lượng nước tiêu thụ)</a:t>
                      </a:r>
                    </a:p>
                    <a:p>
                      <a:pPr marL="0" marR="0" lvl="0" indent="0" algn="l" defTabSz="914400" rtl="0" eaLnBrk="1" fontAlgn="base" latinLnBrk="0" hangingPunct="1">
                        <a:lnSpc>
                          <a:spcPct val="100000"/>
                        </a:lnSpc>
                        <a:spcBef>
                          <a:spcPts val="300"/>
                        </a:spcBef>
                        <a:spcAft>
                          <a:spcPts val="300"/>
                        </a:spcAft>
                        <a:buClrTx/>
                        <a:buSzPts val="1000"/>
                        <a:buFont typeface="Symbol" panose="05050102010706020507" pitchFamily="18" charset="2"/>
                        <a:buChar char=""/>
                        <a:tabLst/>
                      </a:pPr>
                      <a:r>
                        <a:rPr kumimoji="0" lang="en-US" altLang="en-US" sz="1800" b="0" i="1"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Có các sáng kiến, giải pháp khác về tiết kiệm nước (tái sử dụng nước, sử dụng các thiết bị tiết kiệm nước, giải pháp hạn chế rò rỉ, thất thoát nước…)</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377410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981200" y="228601"/>
          <a:ext cx="8305800" cy="6824663"/>
        </p:xfrm>
        <a:graphic>
          <a:graphicData uri="http://schemas.openxmlformats.org/drawingml/2006/table">
            <a:tbl>
              <a:tblPr/>
              <a:tblGrid>
                <a:gridCol w="476250">
                  <a:extLst>
                    <a:ext uri="{9D8B030D-6E8A-4147-A177-3AD203B41FA5}">
                      <a16:colId xmlns:a16="http://schemas.microsoft.com/office/drawing/2014/main" xmlns="" val="20000"/>
                    </a:ext>
                  </a:extLst>
                </a:gridCol>
                <a:gridCol w="6313488">
                  <a:extLst>
                    <a:ext uri="{9D8B030D-6E8A-4147-A177-3AD203B41FA5}">
                      <a16:colId xmlns:a16="http://schemas.microsoft.com/office/drawing/2014/main" xmlns="" val="20001"/>
                    </a:ext>
                  </a:extLst>
                </a:gridCol>
                <a:gridCol w="1516062">
                  <a:extLst>
                    <a:ext uri="{9D8B030D-6E8A-4147-A177-3AD203B41FA5}">
                      <a16:colId xmlns:a16="http://schemas.microsoft.com/office/drawing/2014/main" xmlns="" val="20002"/>
                    </a:ext>
                  </a:extLst>
                </a:gridCol>
              </a:tblGrid>
              <a:tr h="565415">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0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20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TIÊU CHÍ</a:t>
                      </a:r>
                      <a:endParaRPr kumimoji="0" lang="en-US" altLang="en-US" sz="20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1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Thang điểm</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98189">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7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3 </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ts val="300"/>
                        </a:spcBef>
                        <a:spcAft>
                          <a:spcPts val="300"/>
                        </a:spcAft>
                        <a:buClrTx/>
                        <a:buSzTx/>
                        <a:buFontTx/>
                        <a:buNone/>
                        <a:tabLst/>
                      </a:pPr>
                      <a:endParaRPr kumimoji="0" lang="en-US" altLang="en-US" sz="9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7000"/>
                        </a:lnSpc>
                        <a:spcBef>
                          <a:spcPts val="300"/>
                        </a:spcBef>
                        <a:spcAft>
                          <a:spcPts val="300"/>
                        </a:spcAft>
                        <a:buClrTx/>
                        <a:buSzTx/>
                        <a:buFontTx/>
                        <a:buNone/>
                        <a:tabLst/>
                      </a:pPr>
                      <a:r>
                        <a:rPr kumimoji="0" lang="en-US" altLang="en-US" sz="20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Nhóm các tiêu chí về giáo dục và truyền thông về bảo vệ môi trường</a:t>
                      </a:r>
                    </a:p>
                    <a:p>
                      <a:pPr marL="0" marR="0" lvl="0" indent="0" algn="l" defTabSz="914400" rtl="0" eaLnBrk="1" fontAlgn="base" latinLnBrk="0" hangingPunct="1">
                        <a:lnSpc>
                          <a:spcPct val="107000"/>
                        </a:lnSpc>
                        <a:spcBef>
                          <a:spcPts val="300"/>
                        </a:spcBef>
                        <a:spcAft>
                          <a:spcPts val="300"/>
                        </a:spcAft>
                        <a:buClrTx/>
                        <a:buSzTx/>
                        <a:buFontTx/>
                        <a:buNone/>
                        <a:tabLst/>
                      </a:pPr>
                      <a:endParaRPr kumimoji="0" lang="en-US" altLang="en-US" sz="9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endParaRPr kumimoji="0" lang="en-US" altLang="en-US" sz="10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1" i="0" u="none" strike="noStrike" cap="none" normalizeH="0" baseline="0">
                          <a:ln>
                            <a:noFill/>
                          </a:ln>
                          <a:solidFill>
                            <a:srgbClr val="004386"/>
                          </a:solidFill>
                          <a:effectLst/>
                          <a:latin typeface="Times New Roman" panose="02020603050405020304" pitchFamily="18" charset="0"/>
                          <a:ea typeface="Calibri" panose="020F0502020204030204" pitchFamily="34" charset="0"/>
                          <a:cs typeface="Times New Roman" panose="02020603050405020304" pitchFamily="18" charset="0"/>
                        </a:rPr>
                        <a:t>40 điểm</a:t>
                      </a:r>
                      <a:endParaRPr kumimoji="0" lang="en-US" altLang="en-US" sz="1800" b="0" i="0" u="none" strike="noStrike" cap="none" normalizeH="0" baseline="0">
                        <a:ln>
                          <a:noFill/>
                        </a:ln>
                        <a:solidFill>
                          <a:srgbClr val="00438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CEFAB"/>
                    </a:solidFill>
                  </a:tcPr>
                </a:tc>
                <a:extLst>
                  <a:ext uri="{0D108BD9-81ED-4DB2-BD59-A6C34878D82A}">
                    <a16:rowId xmlns:a16="http://schemas.microsoft.com/office/drawing/2014/main" xmlns="" val="10001"/>
                  </a:ext>
                </a:extLst>
              </a:tr>
              <a:tr h="865204">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3.1</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ts val="1200"/>
                        </a:spcBef>
                        <a:spcAft>
                          <a:spcPts val="1200"/>
                        </a:spcAft>
                        <a:buClrTx/>
                        <a:buSzPts val="1000"/>
                        <a:buFont typeface="Symbol" panose="05050102010706020507" pitchFamily="18" charset="2"/>
                        <a:buChar char=""/>
                        <a:tabLst/>
                      </a:pPr>
                      <a:endParaRPr kumimoji="0" lang="en-US" altLang="en-US" sz="1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ts val="1200"/>
                        </a:spcAft>
                        <a:buClrTx/>
                        <a:buSzPts val="1000"/>
                        <a:buFont typeface="Symbol" panose="05050102010706020507" pitchFamily="18" charset="2"/>
                        <a:buChar char=""/>
                        <a:tabLst/>
                      </a:pPr>
                      <a:r>
                        <a:rPr kumimoji="0" lang="en-US" altLang="en-US" sz="18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tích hợp/lồng ghép nội dung bảo vệ môi trường vào các môn học ở các cấp lớp</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1200"/>
                        </a:spcBef>
                        <a:spcAft>
                          <a:spcPts val="12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39846">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1200"/>
                        </a:spcBef>
                        <a:spcAft>
                          <a:spcPts val="300"/>
                        </a:spcAft>
                        <a:buClrTx/>
                        <a:buSzTx/>
                        <a:buFontTx/>
                        <a:buNone/>
                        <a:tabLst/>
                      </a:pPr>
                      <a:r>
                        <a:rPr kumimoji="0" lang="en-US" altLang="en-US" sz="1800" b="0"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3.2</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ts val="1200"/>
                        </a:spcBef>
                        <a:spcAft>
                          <a:spcPts val="1200"/>
                        </a:spcAft>
                        <a:buClrTx/>
                        <a:buSzPts val="1000"/>
                        <a:buFont typeface="Symbol" panose="05050102010706020507" pitchFamily="18" charset="2"/>
                        <a:buChar char=""/>
                        <a:tabLst/>
                      </a:pPr>
                      <a:endParaRPr kumimoji="0" lang="en-US" altLang="en-US" sz="1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ts val="1200"/>
                        </a:spcAft>
                        <a:buClrTx/>
                        <a:buSzPts val="1000"/>
                        <a:buFont typeface="Symbol" panose="05050102010706020507" pitchFamily="18" charset="2"/>
                        <a:buChar char=""/>
                        <a:tabLst/>
                      </a:pPr>
                      <a:r>
                        <a:rPr kumimoji="0" lang="en-US" altLang="en-US" sz="18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tổ chức các hoạt động truyền thông về bảo vệ môi trường (lồng ghép trong sinh hoạt đầu tuần, sinh hoạt lớp, hội thi, câu lạc bộ/đội/nhóm môi trường, bản tin…)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1200"/>
                        </a:spcBef>
                        <a:spcAft>
                          <a:spcPts val="12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39846">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3.3</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ts val="1200"/>
                        </a:spcBef>
                        <a:spcAft>
                          <a:spcPts val="1200"/>
                        </a:spcAft>
                        <a:buClrTx/>
                        <a:buSzPts val="1000"/>
                        <a:buFont typeface="Symbol" panose="05050102010706020507" pitchFamily="18" charset="2"/>
                        <a:buChar char=""/>
                        <a:tabLst/>
                      </a:pPr>
                      <a:endParaRPr kumimoji="0" lang="en-US" altLang="en-US" sz="1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ts val="1200"/>
                        </a:spcAft>
                        <a:buClrTx/>
                        <a:buSzPts val="1000"/>
                        <a:buFont typeface="Symbol" panose="05050102010706020507" pitchFamily="18" charset="2"/>
                        <a:buChar char=""/>
                        <a:tabLst/>
                      </a:pPr>
                      <a:r>
                        <a:rPr kumimoji="0" lang="en-US" altLang="en-US" sz="18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các quy định/chỉ dẫn cụ thể về giữ gìn vệ sinh, phân loại rác, tiết kiệm điện, nước, tài nguyên và được phổ biến tới giáo viên và học sinh</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1200"/>
                        </a:spcBef>
                        <a:spcAft>
                          <a:spcPts val="12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10</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911242">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3.4</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ts val="1200"/>
                        </a:spcBef>
                        <a:spcAft>
                          <a:spcPts val="1200"/>
                        </a:spcAft>
                        <a:buClrTx/>
                        <a:buSzPts val="1000"/>
                        <a:buFont typeface="Symbol" panose="05050102010706020507" pitchFamily="18" charset="2"/>
                        <a:buChar char=""/>
                        <a:tabLst/>
                      </a:pPr>
                      <a:endParaRPr kumimoji="0" lang="en-US" altLang="en-US" sz="1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ts val="1200"/>
                        </a:spcAft>
                        <a:buClrTx/>
                        <a:buSzPts val="1000"/>
                        <a:buFont typeface="Symbol" panose="05050102010706020507" pitchFamily="18" charset="2"/>
                        <a:buChar char=""/>
                        <a:tabLst/>
                      </a:pPr>
                      <a:r>
                        <a:rPr kumimoji="0" lang="en-US" altLang="en-US" sz="18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các hình thức thông tin đến học sinh và phụ huynh về Chương trình xây dựng “Trường học Xanh” của trường</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1200"/>
                        </a:spcBef>
                        <a:spcAft>
                          <a:spcPts val="12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1104921">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300"/>
                        </a:spcBef>
                        <a:spcAft>
                          <a:spcPts val="300"/>
                        </a:spcAft>
                        <a:buClrTx/>
                        <a:buSzTx/>
                        <a:buFontTx/>
                        <a:buNone/>
                        <a:tabLst/>
                      </a:pPr>
                      <a:r>
                        <a:rPr kumimoji="0" lang="en-US" altLang="en-US" sz="1800" b="0"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3.5</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ts val="1200"/>
                        </a:spcBef>
                        <a:spcAft>
                          <a:spcPts val="1200"/>
                        </a:spcAft>
                        <a:buClrTx/>
                        <a:buSzPts val="1000"/>
                        <a:buFont typeface="Symbol" panose="05050102010706020507" pitchFamily="18" charset="2"/>
                        <a:buChar char=""/>
                        <a:tabLst/>
                      </a:pPr>
                      <a:endParaRPr kumimoji="0" lang="en-US" altLang="en-US" sz="1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ts val="1200"/>
                        </a:spcAft>
                        <a:buClrTx/>
                        <a:buSzPts val="1000"/>
                        <a:buFont typeface="Symbol" panose="05050102010706020507" pitchFamily="18" charset="2"/>
                        <a:buChar char=""/>
                        <a:tabLst/>
                      </a:pPr>
                      <a:r>
                        <a:rPr kumimoji="0" lang="en-US" altLang="en-US" sz="1800" b="0" i="1" u="none" strike="noStrike" cap="none" normalizeH="0" baseline="0">
                          <a:ln>
                            <a:noFill/>
                          </a:ln>
                          <a:solidFill>
                            <a:srgbClr val="004386"/>
                          </a:solidFill>
                          <a:effectLst/>
                          <a:latin typeface="Times New Roman" panose="02020603050405020304" pitchFamily="18" charset="0"/>
                          <a:cs typeface="Times New Roman" panose="02020603050405020304" pitchFamily="18" charset="0"/>
                        </a:rPr>
                        <a:t>Có tham gia các hoạt động bảo vệ môi trường của của địa phương, thành phố</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rgbClr val="1574FF"/>
                          </a:solidFill>
                          <a:latin typeface="Arial" panose="020B0604020202020204" pitchFamily="34" charset="0"/>
                          <a:cs typeface="Arial" panose="020B0604020202020204" pitchFamily="34" charset="0"/>
                        </a:defRPr>
                      </a:lvl1pPr>
                      <a:lvl2pPr marL="742950" indent="-285750">
                        <a:spcBef>
                          <a:spcPct val="20000"/>
                        </a:spcBef>
                        <a:defRPr sz="2400">
                          <a:solidFill>
                            <a:srgbClr val="1574FF"/>
                          </a:solidFill>
                          <a:latin typeface="Arial" panose="020B0604020202020204" pitchFamily="34" charset="0"/>
                          <a:cs typeface="Arial" panose="020B0604020202020204" pitchFamily="34" charset="0"/>
                        </a:defRPr>
                      </a:lvl2pPr>
                      <a:lvl3pPr marL="1143000" indent="-228600">
                        <a:spcBef>
                          <a:spcPct val="20000"/>
                        </a:spcBef>
                        <a:defRPr sz="2000">
                          <a:solidFill>
                            <a:srgbClr val="1574FF"/>
                          </a:solidFill>
                          <a:latin typeface="Arial" panose="020B0604020202020204" pitchFamily="34" charset="0"/>
                          <a:cs typeface="Arial" panose="020B0604020202020204" pitchFamily="34" charset="0"/>
                        </a:defRPr>
                      </a:lvl3pPr>
                      <a:lvl4pPr marL="1600200" indent="-228600">
                        <a:spcBef>
                          <a:spcPct val="20000"/>
                        </a:spcBef>
                        <a:defRPr>
                          <a:solidFill>
                            <a:srgbClr val="1574FF"/>
                          </a:solidFill>
                          <a:latin typeface="Arial" panose="020B0604020202020204" pitchFamily="34" charset="0"/>
                          <a:cs typeface="Arial" panose="020B0604020202020204" pitchFamily="34" charset="0"/>
                        </a:defRPr>
                      </a:lvl4pPr>
                      <a:lvl5pPr marL="2057400" indent="-228600">
                        <a:spcBef>
                          <a:spcPct val="20000"/>
                        </a:spcBef>
                        <a:defRPr>
                          <a:solidFill>
                            <a:srgbClr val="1574F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rgbClr val="1574FF"/>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ts val="1200"/>
                        </a:spcBef>
                        <a:spcAft>
                          <a:spcPts val="1200"/>
                        </a:spcAft>
                        <a:buClrTx/>
                        <a:buSzTx/>
                        <a:buFontTx/>
                        <a:buNone/>
                        <a:tabLst/>
                      </a:pPr>
                      <a:r>
                        <a:rPr kumimoji="0" lang="en-US" altLang="en-US" sz="18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4253826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535"/>
            <a:ext cx="10515600" cy="1325563"/>
          </a:xfrm>
        </p:spPr>
        <p:txBody>
          <a:bodyPr>
            <a:normAutofit/>
          </a:bodyPr>
          <a:lstStyle/>
          <a:p>
            <a:r>
              <a:rPr lang="en-US" sz="4000" b="1" dirty="0" err="1">
                <a:solidFill>
                  <a:schemeClr val="accent1">
                    <a:lumMod val="50000"/>
                  </a:schemeClr>
                </a:solidFill>
              </a:rPr>
              <a:t>Một</a:t>
            </a:r>
            <a:r>
              <a:rPr lang="en-US" sz="4000" b="1" dirty="0">
                <a:solidFill>
                  <a:schemeClr val="accent1">
                    <a:lumMod val="50000"/>
                  </a:schemeClr>
                </a:solidFill>
              </a:rPr>
              <a:t> </a:t>
            </a:r>
            <a:r>
              <a:rPr lang="en-US" sz="4000" b="1" dirty="0" err="1">
                <a:solidFill>
                  <a:schemeClr val="accent1">
                    <a:lumMod val="50000"/>
                  </a:schemeClr>
                </a:solidFill>
              </a:rPr>
              <a:t>số</a:t>
            </a:r>
            <a:r>
              <a:rPr lang="en-US" sz="4000" b="1" dirty="0">
                <a:solidFill>
                  <a:schemeClr val="accent1">
                    <a:lumMod val="50000"/>
                  </a:schemeClr>
                </a:solidFill>
              </a:rPr>
              <a:t> </a:t>
            </a:r>
            <a:r>
              <a:rPr lang="en-US" sz="4000" b="1" dirty="0" err="1">
                <a:solidFill>
                  <a:schemeClr val="accent1">
                    <a:lumMod val="50000"/>
                  </a:schemeClr>
                </a:solidFill>
              </a:rPr>
              <a:t>lưu</a:t>
            </a:r>
            <a:r>
              <a:rPr lang="en-US" sz="4000" b="1" dirty="0">
                <a:solidFill>
                  <a:schemeClr val="accent1">
                    <a:lumMod val="50000"/>
                  </a:schemeClr>
                </a:solidFill>
              </a:rPr>
              <a:t> ý</a:t>
            </a:r>
            <a:br>
              <a:rPr lang="en-US" sz="4000" b="1" dirty="0">
                <a:solidFill>
                  <a:schemeClr val="accent1">
                    <a:lumMod val="50000"/>
                  </a:schemeClr>
                </a:solidFill>
              </a:rPr>
            </a:br>
            <a:r>
              <a:rPr lang="en-US" sz="4000" dirty="0">
                <a:solidFill>
                  <a:schemeClr val="accent1">
                    <a:lumMod val="50000"/>
                  </a:schemeClr>
                </a:solidFill>
              </a:rPr>
              <a:t>- </a:t>
            </a:r>
            <a:r>
              <a:rPr lang="en-US" sz="4000" dirty="0" err="1">
                <a:solidFill>
                  <a:schemeClr val="accent1">
                    <a:lumMod val="50000"/>
                  </a:schemeClr>
                </a:solidFill>
              </a:rPr>
              <a:t>Phân</a:t>
            </a:r>
            <a:r>
              <a:rPr lang="en-US" sz="4000" dirty="0">
                <a:solidFill>
                  <a:schemeClr val="accent1">
                    <a:lumMod val="50000"/>
                  </a:schemeClr>
                </a:solidFill>
              </a:rPr>
              <a:t> </a:t>
            </a:r>
            <a:r>
              <a:rPr lang="en-US" sz="4000" dirty="0" err="1">
                <a:solidFill>
                  <a:schemeClr val="accent1">
                    <a:lumMod val="50000"/>
                  </a:schemeClr>
                </a:solidFill>
              </a:rPr>
              <a:t>loại</a:t>
            </a:r>
            <a:r>
              <a:rPr lang="en-US" sz="4000" dirty="0">
                <a:solidFill>
                  <a:schemeClr val="accent1">
                    <a:lumMod val="50000"/>
                  </a:schemeClr>
                </a:solidFill>
              </a:rPr>
              <a:t> </a:t>
            </a:r>
            <a:r>
              <a:rPr lang="en-US" sz="4000" dirty="0" err="1">
                <a:solidFill>
                  <a:schemeClr val="accent1">
                    <a:lumMod val="50000"/>
                  </a:schemeClr>
                </a:solidFill>
              </a:rPr>
              <a:t>rác</a:t>
            </a:r>
            <a:r>
              <a:rPr lang="en-US" sz="4000" dirty="0">
                <a:solidFill>
                  <a:schemeClr val="accent1">
                    <a:lumMod val="50000"/>
                  </a:schemeClr>
                </a:solidFill>
              </a:rPr>
              <a:t> </a:t>
            </a:r>
            <a:r>
              <a:rPr lang="en-US" sz="4000" dirty="0" err="1">
                <a:solidFill>
                  <a:schemeClr val="accent1">
                    <a:lumMod val="50000"/>
                  </a:schemeClr>
                </a:solidFill>
              </a:rPr>
              <a:t>thải</a:t>
            </a:r>
            <a:r>
              <a:rPr lang="en-US" sz="4000" dirty="0">
                <a:solidFill>
                  <a:schemeClr val="accent1">
                    <a:lumMod val="50000"/>
                  </a:schemeClr>
                </a:solidFill>
              </a:rPr>
              <a:t> </a:t>
            </a:r>
            <a:r>
              <a:rPr lang="en-US" sz="4000" dirty="0" err="1">
                <a:solidFill>
                  <a:schemeClr val="accent1">
                    <a:lumMod val="50000"/>
                  </a:schemeClr>
                </a:solidFill>
              </a:rPr>
              <a:t>tại</a:t>
            </a:r>
            <a:r>
              <a:rPr lang="en-US" sz="4000" dirty="0">
                <a:solidFill>
                  <a:schemeClr val="accent1">
                    <a:lumMod val="50000"/>
                  </a:schemeClr>
                </a:solidFill>
              </a:rPr>
              <a:t> </a:t>
            </a:r>
            <a:r>
              <a:rPr lang="en-US" sz="4000" dirty="0" err="1">
                <a:solidFill>
                  <a:schemeClr val="accent1">
                    <a:lumMod val="50000"/>
                  </a:schemeClr>
                </a:solidFill>
              </a:rPr>
              <a:t>nguồn</a:t>
            </a:r>
            <a:endParaRPr lang="en-US" sz="4000" dirty="0"/>
          </a:p>
        </p:txBody>
      </p:sp>
      <p:pic>
        <p:nvPicPr>
          <p:cNvPr id="7" name="Picture 6"/>
          <p:cNvPicPr>
            <a:picLocks noChangeAspect="1"/>
          </p:cNvPicPr>
          <p:nvPr/>
        </p:nvPicPr>
        <p:blipFill rotWithShape="1">
          <a:blip r:embed="rId2"/>
          <a:srcRect l="9491" r="11878"/>
          <a:stretch/>
        </p:blipFill>
        <p:spPr>
          <a:xfrm>
            <a:off x="228569" y="2903220"/>
            <a:ext cx="3745632" cy="3572649"/>
          </a:xfrm>
          <a:prstGeom prst="rect">
            <a:avLst/>
          </a:prstGeom>
        </p:spPr>
      </p:pic>
      <p:pic>
        <p:nvPicPr>
          <p:cNvPr id="4" name="Content Placeholder 6">
            <a:extLst>
              <a:ext uri="{FF2B5EF4-FFF2-40B4-BE49-F238E27FC236}">
                <a16:creationId xmlns:a16="http://schemas.microsoft.com/office/drawing/2014/main" xmlns="" id="{9F878993-648C-D922-19F3-202E62E139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955739" y="3548674"/>
            <a:ext cx="4007692" cy="2983865"/>
          </a:xfrm>
          <a:prstGeom prst="rect">
            <a:avLst/>
          </a:prstGeom>
        </p:spPr>
      </p:pic>
      <p:pic>
        <p:nvPicPr>
          <p:cNvPr id="5" name="Content Placeholder 3">
            <a:extLst>
              <a:ext uri="{FF2B5EF4-FFF2-40B4-BE49-F238E27FC236}">
                <a16:creationId xmlns:a16="http://schemas.microsoft.com/office/drawing/2014/main" xmlns="" id="{83454922-EEBD-0A0D-CAC8-653E3EE7C7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128491" y="3582486"/>
            <a:ext cx="3680460" cy="2916243"/>
          </a:xfrm>
          <a:prstGeom prst="rect">
            <a:avLst/>
          </a:prstGeom>
        </p:spPr>
      </p:pic>
    </p:spTree>
    <p:extLst>
      <p:ext uri="{BB962C8B-B14F-4D97-AF65-F5344CB8AC3E}">
        <p14:creationId xmlns:p14="http://schemas.microsoft.com/office/powerpoint/2010/main" val="3562100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Content Placeholder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0348" y="1633000"/>
            <a:ext cx="7873857" cy="364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60349" y="637226"/>
            <a:ext cx="5727700" cy="474662"/>
          </a:xfrm>
          <a:prstGeom prst="rect">
            <a:avLst/>
          </a:prstGeom>
          <a:noFill/>
        </p:spPr>
        <p:txBody>
          <a:bodyPr>
            <a:spAutoFit/>
          </a:bodyPr>
          <a:lstStyle/>
          <a:p>
            <a:pPr eaLnBrk="1" hangingPunct="1">
              <a:defRPr/>
            </a:pPr>
            <a:r>
              <a:rPr lang="en-US" sz="2489" b="1" dirty="0">
                <a:solidFill>
                  <a:schemeClr val="accent2">
                    <a:lumMod val="50000"/>
                  </a:schemeClr>
                </a:solidFill>
              </a:rPr>
              <a:t>1. </a:t>
            </a:r>
            <a:r>
              <a:rPr lang="en-US" sz="2489" b="1" dirty="0" err="1">
                <a:solidFill>
                  <a:schemeClr val="accent2">
                    <a:lumMod val="50000"/>
                  </a:schemeClr>
                </a:solidFill>
              </a:rPr>
              <a:t>Chất</a:t>
            </a:r>
            <a:r>
              <a:rPr lang="en-US" sz="2489" b="1" dirty="0">
                <a:solidFill>
                  <a:schemeClr val="accent2">
                    <a:lumMod val="50000"/>
                  </a:schemeClr>
                </a:solidFill>
              </a:rPr>
              <a:t> </a:t>
            </a:r>
            <a:r>
              <a:rPr lang="en-US" sz="2489" b="1" dirty="0" err="1">
                <a:solidFill>
                  <a:schemeClr val="accent2">
                    <a:lumMod val="50000"/>
                  </a:schemeClr>
                </a:solidFill>
              </a:rPr>
              <a:t>thải</a:t>
            </a:r>
            <a:r>
              <a:rPr lang="en-US" sz="2489" b="1" dirty="0">
                <a:solidFill>
                  <a:schemeClr val="accent2">
                    <a:lumMod val="50000"/>
                  </a:schemeClr>
                </a:solidFill>
              </a:rPr>
              <a:t> </a:t>
            </a:r>
            <a:r>
              <a:rPr lang="en-US" sz="2489" b="1" dirty="0" err="1">
                <a:solidFill>
                  <a:schemeClr val="accent2">
                    <a:lumMod val="50000"/>
                  </a:schemeClr>
                </a:solidFill>
              </a:rPr>
              <a:t>sinh</a:t>
            </a:r>
            <a:r>
              <a:rPr lang="en-US" sz="2489" b="1" dirty="0">
                <a:solidFill>
                  <a:schemeClr val="accent2">
                    <a:lumMod val="50000"/>
                  </a:schemeClr>
                </a:solidFill>
              </a:rPr>
              <a:t> </a:t>
            </a:r>
            <a:r>
              <a:rPr lang="en-US" sz="2489" b="1" dirty="0" err="1">
                <a:solidFill>
                  <a:schemeClr val="accent2">
                    <a:lumMod val="50000"/>
                  </a:schemeClr>
                </a:solidFill>
              </a:rPr>
              <a:t>hoạt</a:t>
            </a:r>
            <a:r>
              <a:rPr lang="en-US" sz="2489" b="1" dirty="0">
                <a:solidFill>
                  <a:schemeClr val="accent2">
                    <a:lumMod val="50000"/>
                  </a:schemeClr>
                </a:solidFill>
              </a:rPr>
              <a:t> </a:t>
            </a:r>
            <a:r>
              <a:rPr lang="en-US" sz="2489" b="1" dirty="0" err="1">
                <a:solidFill>
                  <a:schemeClr val="accent2">
                    <a:lumMod val="50000"/>
                  </a:schemeClr>
                </a:solidFill>
              </a:rPr>
              <a:t>thông</a:t>
            </a:r>
            <a:r>
              <a:rPr lang="en-US" sz="2489" b="1" dirty="0">
                <a:solidFill>
                  <a:schemeClr val="accent2">
                    <a:lumMod val="50000"/>
                  </a:schemeClr>
                </a:solidFill>
              </a:rPr>
              <a:t> </a:t>
            </a:r>
            <a:r>
              <a:rPr lang="en-US" sz="2489" b="1" dirty="0" err="1">
                <a:solidFill>
                  <a:schemeClr val="accent2">
                    <a:lumMod val="50000"/>
                  </a:schemeClr>
                </a:solidFill>
              </a:rPr>
              <a:t>thường</a:t>
            </a:r>
            <a:endParaRPr lang="vi-VN" sz="2489" b="1" dirty="0">
              <a:solidFill>
                <a:schemeClr val="accent2">
                  <a:lumMod val="50000"/>
                </a:schemeClr>
              </a:solidFill>
            </a:endParaRPr>
          </a:p>
        </p:txBody>
      </p:sp>
      <p:sp>
        <p:nvSpPr>
          <p:cNvPr id="5" name="Oval 4"/>
          <p:cNvSpPr/>
          <p:nvPr/>
        </p:nvSpPr>
        <p:spPr>
          <a:xfrm>
            <a:off x="6029643" y="2497742"/>
            <a:ext cx="1965007" cy="21696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 name="Content Placeholder 2">
            <a:extLst>
              <a:ext uri="{FF2B5EF4-FFF2-40B4-BE49-F238E27FC236}">
                <a16:creationId xmlns:a16="http://schemas.microsoft.com/office/drawing/2014/main" xmlns="" id="{564E01CC-40D7-6BB8-F213-83538A87C056}"/>
              </a:ext>
            </a:extLst>
          </p:cNvPr>
          <p:cNvPicPr>
            <a:picLocks noChangeAspect="1"/>
          </p:cNvPicPr>
          <p:nvPr/>
        </p:nvPicPr>
        <p:blipFill rotWithShape="1">
          <a:blip r:embed="rId3">
            <a:extLst>
              <a:ext uri="{28A0092B-C50C-407E-A947-70E740481C1C}">
                <a14:useLocalDpi xmlns:a14="http://schemas.microsoft.com/office/drawing/2010/main"/>
              </a:ext>
            </a:extLst>
          </a:blip>
          <a:srcRect b="24826"/>
          <a:stretch/>
        </p:blipFill>
        <p:spPr bwMode="auto">
          <a:xfrm>
            <a:off x="8307882" y="2294242"/>
            <a:ext cx="3623769" cy="213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057936E7-733E-B03D-EED1-01B08C9A6E97}"/>
              </a:ext>
            </a:extLst>
          </p:cNvPr>
          <p:cNvSpPr txBox="1"/>
          <p:nvPr/>
        </p:nvSpPr>
        <p:spPr>
          <a:xfrm>
            <a:off x="8423910" y="637226"/>
            <a:ext cx="2869389" cy="858440"/>
          </a:xfrm>
          <a:prstGeom prst="rect">
            <a:avLst/>
          </a:prstGeom>
          <a:noFill/>
        </p:spPr>
        <p:txBody>
          <a:bodyPr wrap="square">
            <a:spAutoFit/>
          </a:bodyPr>
          <a:lstStyle/>
          <a:p>
            <a:pPr algn="r" eaLnBrk="1" hangingPunct="1">
              <a:defRPr/>
            </a:pPr>
            <a:r>
              <a:rPr lang="en-US" sz="2489" b="1" dirty="0">
                <a:solidFill>
                  <a:schemeClr val="accent2">
                    <a:lumMod val="50000"/>
                  </a:schemeClr>
                </a:solidFill>
              </a:rPr>
              <a:t>2. </a:t>
            </a:r>
            <a:r>
              <a:rPr lang="en-US" sz="2489" b="1" dirty="0" err="1">
                <a:solidFill>
                  <a:schemeClr val="accent2">
                    <a:lumMod val="50000"/>
                  </a:schemeClr>
                </a:solidFill>
              </a:rPr>
              <a:t>Chất</a:t>
            </a:r>
            <a:r>
              <a:rPr lang="en-US" sz="2489" b="1" dirty="0">
                <a:solidFill>
                  <a:schemeClr val="accent2">
                    <a:lumMod val="50000"/>
                  </a:schemeClr>
                </a:solidFill>
              </a:rPr>
              <a:t> </a:t>
            </a:r>
            <a:r>
              <a:rPr lang="en-US" sz="2489" b="1" dirty="0" err="1">
                <a:solidFill>
                  <a:schemeClr val="accent2">
                    <a:lumMod val="50000"/>
                  </a:schemeClr>
                </a:solidFill>
              </a:rPr>
              <a:t>thải</a:t>
            </a:r>
            <a:r>
              <a:rPr lang="en-US" sz="2489" b="1" dirty="0">
                <a:solidFill>
                  <a:schemeClr val="accent2">
                    <a:lumMod val="50000"/>
                  </a:schemeClr>
                </a:solidFill>
              </a:rPr>
              <a:t> </a:t>
            </a:r>
            <a:r>
              <a:rPr lang="en-US" sz="2489" b="1" dirty="0" err="1">
                <a:solidFill>
                  <a:schemeClr val="accent2">
                    <a:lumMod val="50000"/>
                  </a:schemeClr>
                </a:solidFill>
              </a:rPr>
              <a:t>sinh</a:t>
            </a:r>
            <a:r>
              <a:rPr lang="en-US" sz="2489" b="1" dirty="0">
                <a:solidFill>
                  <a:schemeClr val="accent2">
                    <a:lumMod val="50000"/>
                  </a:schemeClr>
                </a:solidFill>
              </a:rPr>
              <a:t> </a:t>
            </a:r>
            <a:r>
              <a:rPr lang="en-US" sz="2489" b="1" dirty="0" err="1">
                <a:solidFill>
                  <a:schemeClr val="accent2">
                    <a:lumMod val="50000"/>
                  </a:schemeClr>
                </a:solidFill>
              </a:rPr>
              <a:t>hoạt</a:t>
            </a:r>
            <a:r>
              <a:rPr lang="en-US" sz="2489" b="1" dirty="0">
                <a:solidFill>
                  <a:schemeClr val="accent2">
                    <a:lumMod val="50000"/>
                  </a:schemeClr>
                </a:solidFill>
              </a:rPr>
              <a:t> </a:t>
            </a:r>
            <a:r>
              <a:rPr lang="en-US" sz="2489" b="1" dirty="0" err="1">
                <a:solidFill>
                  <a:schemeClr val="accent2">
                    <a:lumMod val="50000"/>
                  </a:schemeClr>
                </a:solidFill>
              </a:rPr>
              <a:t>nguy</a:t>
            </a:r>
            <a:r>
              <a:rPr lang="en-US" sz="2489" b="1" dirty="0">
                <a:solidFill>
                  <a:schemeClr val="accent2">
                    <a:lumMod val="50000"/>
                  </a:schemeClr>
                </a:solidFill>
              </a:rPr>
              <a:t> </a:t>
            </a:r>
            <a:r>
              <a:rPr lang="en-US" sz="2489" b="1" dirty="0" err="1">
                <a:solidFill>
                  <a:schemeClr val="accent2">
                    <a:lumMod val="50000"/>
                  </a:schemeClr>
                </a:solidFill>
              </a:rPr>
              <a:t>hại</a:t>
            </a:r>
            <a:endParaRPr lang="vi-VN" sz="2489" b="1" dirty="0">
              <a:solidFill>
                <a:schemeClr val="accent2">
                  <a:lumMod val="50000"/>
                </a:schemeClr>
              </a:solidFill>
            </a:endParaRPr>
          </a:p>
        </p:txBody>
      </p:sp>
    </p:spTree>
    <p:extLst>
      <p:ext uri="{BB962C8B-B14F-4D97-AF65-F5344CB8AC3E}">
        <p14:creationId xmlns:p14="http://schemas.microsoft.com/office/powerpoint/2010/main" val="147909473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1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err="1">
                <a:solidFill>
                  <a:schemeClr val="accent1">
                    <a:lumMod val="50000"/>
                  </a:schemeClr>
                </a:solidFill>
              </a:rPr>
              <a:t>Một</a:t>
            </a:r>
            <a:r>
              <a:rPr lang="en-US" sz="4000" b="1" dirty="0">
                <a:solidFill>
                  <a:schemeClr val="accent1">
                    <a:lumMod val="50000"/>
                  </a:schemeClr>
                </a:solidFill>
              </a:rPr>
              <a:t> </a:t>
            </a:r>
            <a:r>
              <a:rPr lang="en-US" sz="4000" b="1" dirty="0" err="1">
                <a:solidFill>
                  <a:schemeClr val="accent1">
                    <a:lumMod val="50000"/>
                  </a:schemeClr>
                </a:solidFill>
              </a:rPr>
              <a:t>số</a:t>
            </a:r>
            <a:r>
              <a:rPr lang="en-US" sz="4000" b="1" dirty="0">
                <a:solidFill>
                  <a:schemeClr val="accent1">
                    <a:lumMod val="50000"/>
                  </a:schemeClr>
                </a:solidFill>
              </a:rPr>
              <a:t> </a:t>
            </a:r>
            <a:r>
              <a:rPr lang="en-US" sz="4000" b="1" dirty="0" err="1">
                <a:solidFill>
                  <a:schemeClr val="accent1">
                    <a:lumMod val="50000"/>
                  </a:schemeClr>
                </a:solidFill>
              </a:rPr>
              <a:t>lưu</a:t>
            </a:r>
            <a:r>
              <a:rPr lang="en-US" sz="4000" b="1" dirty="0">
                <a:solidFill>
                  <a:schemeClr val="accent1">
                    <a:lumMod val="50000"/>
                  </a:schemeClr>
                </a:solidFill>
              </a:rPr>
              <a:t> ý</a:t>
            </a:r>
            <a:br>
              <a:rPr lang="en-US" sz="4000" b="1" dirty="0">
                <a:solidFill>
                  <a:schemeClr val="accent1">
                    <a:lumMod val="50000"/>
                  </a:schemeClr>
                </a:solidFill>
              </a:rPr>
            </a:br>
            <a:r>
              <a:rPr lang="en-US" sz="4000" dirty="0">
                <a:solidFill>
                  <a:schemeClr val="accent1">
                    <a:lumMod val="50000"/>
                  </a:schemeClr>
                </a:solidFill>
              </a:rPr>
              <a:t>- </a:t>
            </a:r>
            <a:r>
              <a:rPr lang="en-US" sz="4000" dirty="0" err="1">
                <a:solidFill>
                  <a:schemeClr val="accent1">
                    <a:lumMod val="50000"/>
                  </a:schemeClr>
                </a:solidFill>
              </a:rPr>
              <a:t>Giảm</a:t>
            </a:r>
            <a:r>
              <a:rPr lang="en-US" sz="4000" dirty="0">
                <a:solidFill>
                  <a:schemeClr val="accent1">
                    <a:lumMod val="50000"/>
                  </a:schemeClr>
                </a:solidFill>
              </a:rPr>
              <a:t> </a:t>
            </a:r>
            <a:r>
              <a:rPr lang="en-US" sz="4000" dirty="0" err="1">
                <a:solidFill>
                  <a:schemeClr val="accent1">
                    <a:lumMod val="50000"/>
                  </a:schemeClr>
                </a:solidFill>
              </a:rPr>
              <a:t>sử</a:t>
            </a:r>
            <a:r>
              <a:rPr lang="en-US" sz="4000" dirty="0">
                <a:solidFill>
                  <a:schemeClr val="accent1">
                    <a:lumMod val="50000"/>
                  </a:schemeClr>
                </a:solidFill>
              </a:rPr>
              <a:t> </a:t>
            </a:r>
            <a:r>
              <a:rPr lang="en-US" sz="4000" dirty="0" err="1">
                <a:solidFill>
                  <a:schemeClr val="accent1">
                    <a:lumMod val="50000"/>
                  </a:schemeClr>
                </a:solidFill>
              </a:rPr>
              <a:t>dụng</a:t>
            </a:r>
            <a:r>
              <a:rPr lang="en-US" sz="4000" dirty="0">
                <a:solidFill>
                  <a:schemeClr val="accent1">
                    <a:lumMod val="50000"/>
                  </a:schemeClr>
                </a:solidFill>
              </a:rPr>
              <a:t> </a:t>
            </a:r>
            <a:r>
              <a:rPr lang="en-US" sz="4000" dirty="0" err="1">
                <a:solidFill>
                  <a:schemeClr val="accent1">
                    <a:lumMod val="50000"/>
                  </a:schemeClr>
                </a:solidFill>
              </a:rPr>
              <a:t>sản</a:t>
            </a:r>
            <a:r>
              <a:rPr lang="en-US" sz="4000" dirty="0">
                <a:solidFill>
                  <a:schemeClr val="accent1">
                    <a:lumMod val="50000"/>
                  </a:schemeClr>
                </a:solidFill>
              </a:rPr>
              <a:t> </a:t>
            </a:r>
            <a:r>
              <a:rPr lang="en-US" sz="4000" dirty="0" err="1">
                <a:solidFill>
                  <a:schemeClr val="accent1">
                    <a:lumMod val="50000"/>
                  </a:schemeClr>
                </a:solidFill>
              </a:rPr>
              <a:t>phẩm</a:t>
            </a:r>
            <a:r>
              <a:rPr lang="en-US" sz="4000" dirty="0">
                <a:solidFill>
                  <a:schemeClr val="accent1">
                    <a:lumMod val="50000"/>
                  </a:schemeClr>
                </a:solidFill>
              </a:rPr>
              <a:t> </a:t>
            </a:r>
            <a:r>
              <a:rPr lang="en-US" sz="4000" dirty="0" err="1">
                <a:solidFill>
                  <a:schemeClr val="accent1">
                    <a:lumMod val="50000"/>
                  </a:schemeClr>
                </a:solidFill>
              </a:rPr>
              <a:t>nhựa</a:t>
            </a:r>
            <a:r>
              <a:rPr lang="en-US" sz="4000" dirty="0">
                <a:solidFill>
                  <a:schemeClr val="accent1">
                    <a:lumMod val="50000"/>
                  </a:schemeClr>
                </a:solidFill>
              </a:rPr>
              <a:t> </a:t>
            </a:r>
            <a:r>
              <a:rPr lang="en-US" sz="4000" dirty="0" err="1">
                <a:solidFill>
                  <a:schemeClr val="accent1">
                    <a:lumMod val="50000"/>
                  </a:schemeClr>
                </a:solidFill>
              </a:rPr>
              <a:t>dùng</a:t>
            </a:r>
            <a:r>
              <a:rPr lang="en-US" sz="4000" dirty="0">
                <a:solidFill>
                  <a:schemeClr val="accent1">
                    <a:lumMod val="50000"/>
                  </a:schemeClr>
                </a:solidFill>
              </a:rPr>
              <a:t> </a:t>
            </a:r>
            <a:r>
              <a:rPr lang="en-US" sz="4000" dirty="0" err="1">
                <a:solidFill>
                  <a:schemeClr val="accent1">
                    <a:lumMod val="50000"/>
                  </a:schemeClr>
                </a:solidFill>
              </a:rPr>
              <a:t>một</a:t>
            </a:r>
            <a:r>
              <a:rPr lang="en-US" sz="4000" dirty="0">
                <a:solidFill>
                  <a:schemeClr val="accent1">
                    <a:lumMod val="50000"/>
                  </a:schemeClr>
                </a:solidFill>
              </a:rPr>
              <a:t> </a:t>
            </a:r>
            <a:r>
              <a:rPr lang="en-US" sz="4000" dirty="0" err="1">
                <a:solidFill>
                  <a:schemeClr val="accent1">
                    <a:lumMod val="50000"/>
                  </a:schemeClr>
                </a:solidFill>
              </a:rPr>
              <a:t>lần</a:t>
            </a:r>
            <a:endParaRPr lang="en-US" sz="4000" dirty="0"/>
          </a:p>
        </p:txBody>
      </p:sp>
      <p:pic>
        <p:nvPicPr>
          <p:cNvPr id="3" name="Picture 2">
            <a:extLst>
              <a:ext uri="{FF2B5EF4-FFF2-40B4-BE49-F238E27FC236}">
                <a16:creationId xmlns:a16="http://schemas.microsoft.com/office/drawing/2014/main" xmlns="" id="{76494FB4-6F5F-4F16-9B48-8898F3159BF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2337638"/>
            <a:ext cx="5297881" cy="369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980C0B3F-1897-8D84-AD58-D0938119A4F4}"/>
              </a:ext>
            </a:extLst>
          </p:cNvPr>
          <p:cNvSpPr txBox="1"/>
          <p:nvPr/>
        </p:nvSpPr>
        <p:spPr>
          <a:xfrm>
            <a:off x="6400799" y="2337638"/>
            <a:ext cx="5534977" cy="3077766"/>
          </a:xfrm>
          <a:prstGeom prst="rect">
            <a:avLst/>
          </a:prstGeom>
          <a:noFill/>
        </p:spPr>
        <p:txBody>
          <a:bodyPr wrap="square">
            <a:spAutoFit/>
          </a:bodyPr>
          <a:lstStyle/>
          <a:p>
            <a:pPr marL="514350" indent="-514350">
              <a:spcBef>
                <a:spcPts val="600"/>
              </a:spcBef>
              <a:spcAft>
                <a:spcPts val="600"/>
              </a:spcAft>
              <a:buFontTx/>
              <a:buAutoNum type="arabicPeriod"/>
            </a:pPr>
            <a:endParaRPr lang="en-US" altLang="en-US" dirty="0">
              <a:solidFill>
                <a:srgbClr val="0070C0"/>
              </a:solidFill>
            </a:endParaRPr>
          </a:p>
          <a:p>
            <a:pPr marL="285750" indent="-285750">
              <a:spcBef>
                <a:spcPts val="600"/>
              </a:spcBef>
              <a:spcAft>
                <a:spcPts val="600"/>
              </a:spcAft>
              <a:buFontTx/>
              <a:buChar char="-"/>
            </a:pPr>
            <a:r>
              <a:rPr lang="en-US" altLang="en-US" dirty="0" err="1">
                <a:solidFill>
                  <a:srgbClr val="0070C0"/>
                </a:solidFill>
              </a:rPr>
              <a:t>Thứ</a:t>
            </a:r>
            <a:r>
              <a:rPr lang="en-US" altLang="en-US" dirty="0">
                <a:solidFill>
                  <a:srgbClr val="0070C0"/>
                </a:solidFill>
              </a:rPr>
              <a:t> </a:t>
            </a:r>
            <a:r>
              <a:rPr lang="en-US" altLang="en-US" dirty="0" err="1">
                <a:solidFill>
                  <a:srgbClr val="0070C0"/>
                </a:solidFill>
              </a:rPr>
              <a:t>tự</a:t>
            </a:r>
            <a:r>
              <a:rPr lang="en-US" altLang="en-US" dirty="0">
                <a:solidFill>
                  <a:srgbClr val="0070C0"/>
                </a:solidFill>
              </a:rPr>
              <a:t> </a:t>
            </a:r>
            <a:r>
              <a:rPr lang="en-US" altLang="en-US" dirty="0" err="1">
                <a:solidFill>
                  <a:srgbClr val="0070C0"/>
                </a:solidFill>
              </a:rPr>
              <a:t>ưu</a:t>
            </a:r>
            <a:r>
              <a:rPr lang="en-US" altLang="en-US" dirty="0">
                <a:solidFill>
                  <a:srgbClr val="0070C0"/>
                </a:solidFill>
              </a:rPr>
              <a:t> </a:t>
            </a:r>
            <a:r>
              <a:rPr lang="en-US" altLang="en-US" dirty="0" err="1">
                <a:solidFill>
                  <a:srgbClr val="0070C0"/>
                </a:solidFill>
              </a:rPr>
              <a:t>tiên</a:t>
            </a:r>
            <a:r>
              <a:rPr lang="en-US" altLang="en-US" dirty="0">
                <a:solidFill>
                  <a:srgbClr val="0070C0"/>
                </a:solidFill>
              </a:rPr>
              <a:t> </a:t>
            </a:r>
            <a:r>
              <a:rPr lang="en-US" altLang="en-US" dirty="0" err="1">
                <a:solidFill>
                  <a:srgbClr val="0070C0"/>
                </a:solidFill>
              </a:rPr>
              <a:t>đối</a:t>
            </a:r>
            <a:r>
              <a:rPr lang="en-US" altLang="en-US" dirty="0">
                <a:solidFill>
                  <a:srgbClr val="0070C0"/>
                </a:solidFill>
              </a:rPr>
              <a:t> </a:t>
            </a:r>
            <a:r>
              <a:rPr lang="en-US" altLang="en-US" dirty="0" err="1">
                <a:solidFill>
                  <a:srgbClr val="0070C0"/>
                </a:solidFill>
              </a:rPr>
              <a:t>với</a:t>
            </a:r>
            <a:r>
              <a:rPr lang="en-US" altLang="en-US" dirty="0">
                <a:solidFill>
                  <a:srgbClr val="0070C0"/>
                </a:solidFill>
              </a:rPr>
              <a:t> </a:t>
            </a:r>
            <a:r>
              <a:rPr lang="en-US" altLang="en-US" dirty="0" err="1">
                <a:solidFill>
                  <a:srgbClr val="0070C0"/>
                </a:solidFill>
              </a:rPr>
              <a:t>chất</a:t>
            </a:r>
            <a:r>
              <a:rPr lang="en-US" altLang="en-US" dirty="0">
                <a:solidFill>
                  <a:srgbClr val="0070C0"/>
                </a:solidFill>
              </a:rPr>
              <a:t> </a:t>
            </a:r>
            <a:r>
              <a:rPr lang="en-US" altLang="en-US" dirty="0" err="1">
                <a:solidFill>
                  <a:srgbClr val="0070C0"/>
                </a:solidFill>
              </a:rPr>
              <a:t>thải</a:t>
            </a:r>
            <a:r>
              <a:rPr lang="en-US" altLang="en-US" dirty="0">
                <a:solidFill>
                  <a:srgbClr val="0070C0"/>
                </a:solidFill>
              </a:rPr>
              <a:t> </a:t>
            </a:r>
            <a:r>
              <a:rPr lang="en-US" altLang="en-US" dirty="0" err="1">
                <a:solidFill>
                  <a:srgbClr val="0070C0"/>
                </a:solidFill>
              </a:rPr>
              <a:t>nhựa</a:t>
            </a:r>
            <a:r>
              <a:rPr lang="en-US" altLang="en-US" dirty="0">
                <a:solidFill>
                  <a:srgbClr val="0070C0"/>
                </a:solidFill>
              </a:rPr>
              <a:t> </a:t>
            </a:r>
          </a:p>
          <a:p>
            <a:pPr marL="285750" indent="-285750">
              <a:spcBef>
                <a:spcPts val="600"/>
              </a:spcBef>
              <a:spcAft>
                <a:spcPts val="600"/>
              </a:spcAft>
              <a:buFontTx/>
              <a:buChar char="-"/>
            </a:pPr>
            <a:r>
              <a:rPr lang="en-US" altLang="en-US" dirty="0" err="1">
                <a:solidFill>
                  <a:srgbClr val="0070C0"/>
                </a:solidFill>
              </a:rPr>
              <a:t>Không</a:t>
            </a:r>
            <a:r>
              <a:rPr lang="en-US" altLang="en-US" dirty="0">
                <a:solidFill>
                  <a:srgbClr val="0070C0"/>
                </a:solidFill>
              </a:rPr>
              <a:t> </a:t>
            </a:r>
            <a:r>
              <a:rPr lang="en-US" altLang="en-US" dirty="0" err="1">
                <a:solidFill>
                  <a:srgbClr val="0070C0"/>
                </a:solidFill>
              </a:rPr>
              <a:t>sử</a:t>
            </a:r>
            <a:r>
              <a:rPr lang="en-US" altLang="en-US" dirty="0">
                <a:solidFill>
                  <a:srgbClr val="0070C0"/>
                </a:solidFill>
              </a:rPr>
              <a:t> </a:t>
            </a:r>
            <a:r>
              <a:rPr lang="en-US" altLang="en-US" dirty="0" err="1">
                <a:solidFill>
                  <a:srgbClr val="0070C0"/>
                </a:solidFill>
              </a:rPr>
              <a:t>dụng</a:t>
            </a:r>
            <a:r>
              <a:rPr lang="en-US" altLang="en-US" dirty="0">
                <a:solidFill>
                  <a:srgbClr val="0070C0"/>
                </a:solidFill>
              </a:rPr>
              <a:t> </a:t>
            </a:r>
            <a:r>
              <a:rPr lang="en-US" altLang="en-US" dirty="0" err="1">
                <a:solidFill>
                  <a:srgbClr val="0070C0"/>
                </a:solidFill>
              </a:rPr>
              <a:t>nước</a:t>
            </a:r>
            <a:r>
              <a:rPr lang="en-US" altLang="en-US" dirty="0">
                <a:solidFill>
                  <a:srgbClr val="0070C0"/>
                </a:solidFill>
              </a:rPr>
              <a:t> </a:t>
            </a:r>
            <a:r>
              <a:rPr lang="en-US" altLang="en-US" dirty="0" err="1">
                <a:solidFill>
                  <a:srgbClr val="0070C0"/>
                </a:solidFill>
              </a:rPr>
              <a:t>đóng</a:t>
            </a:r>
            <a:r>
              <a:rPr lang="en-US" altLang="en-US" dirty="0">
                <a:solidFill>
                  <a:srgbClr val="0070C0"/>
                </a:solidFill>
              </a:rPr>
              <a:t> chai </a:t>
            </a:r>
          </a:p>
          <a:p>
            <a:pPr marL="285750" indent="-285750">
              <a:spcBef>
                <a:spcPts val="600"/>
              </a:spcBef>
              <a:spcAft>
                <a:spcPts val="600"/>
              </a:spcAft>
              <a:buFontTx/>
              <a:buChar char="-"/>
            </a:pPr>
            <a:r>
              <a:rPr lang="en-US" altLang="en-US" dirty="0" err="1">
                <a:solidFill>
                  <a:srgbClr val="0070C0"/>
                </a:solidFill>
              </a:rPr>
              <a:t>Các</a:t>
            </a:r>
            <a:r>
              <a:rPr lang="en-US" altLang="en-US" dirty="0">
                <a:solidFill>
                  <a:srgbClr val="0070C0"/>
                </a:solidFill>
              </a:rPr>
              <a:t> </a:t>
            </a:r>
            <a:r>
              <a:rPr lang="en-US" altLang="en-US" dirty="0" err="1">
                <a:solidFill>
                  <a:srgbClr val="0070C0"/>
                </a:solidFill>
              </a:rPr>
              <a:t>sản</a:t>
            </a:r>
            <a:r>
              <a:rPr lang="en-US" altLang="en-US" dirty="0">
                <a:solidFill>
                  <a:srgbClr val="0070C0"/>
                </a:solidFill>
              </a:rPr>
              <a:t> </a:t>
            </a:r>
            <a:r>
              <a:rPr lang="en-US" altLang="en-US" dirty="0" err="1">
                <a:solidFill>
                  <a:srgbClr val="0070C0"/>
                </a:solidFill>
              </a:rPr>
              <a:t>phẩm</a:t>
            </a:r>
            <a:r>
              <a:rPr lang="en-US" altLang="en-US" dirty="0">
                <a:solidFill>
                  <a:srgbClr val="0070C0"/>
                </a:solidFill>
              </a:rPr>
              <a:t> </a:t>
            </a:r>
            <a:r>
              <a:rPr lang="en-US" altLang="en-US" dirty="0" err="1">
                <a:solidFill>
                  <a:srgbClr val="0070C0"/>
                </a:solidFill>
              </a:rPr>
              <a:t>thân</a:t>
            </a:r>
            <a:r>
              <a:rPr lang="en-US" altLang="en-US" dirty="0">
                <a:solidFill>
                  <a:srgbClr val="0070C0"/>
                </a:solidFill>
              </a:rPr>
              <a:t> </a:t>
            </a:r>
            <a:r>
              <a:rPr lang="en-US" altLang="en-US" dirty="0" err="1">
                <a:solidFill>
                  <a:srgbClr val="0070C0"/>
                </a:solidFill>
              </a:rPr>
              <a:t>thiện</a:t>
            </a:r>
            <a:r>
              <a:rPr lang="en-US" altLang="en-US" dirty="0">
                <a:solidFill>
                  <a:srgbClr val="0070C0"/>
                </a:solidFill>
              </a:rPr>
              <a:t> </a:t>
            </a:r>
            <a:r>
              <a:rPr lang="en-US" altLang="en-US" dirty="0" err="1">
                <a:solidFill>
                  <a:srgbClr val="0070C0"/>
                </a:solidFill>
              </a:rPr>
              <a:t>môi</a:t>
            </a:r>
            <a:r>
              <a:rPr lang="en-US" altLang="en-US" dirty="0">
                <a:solidFill>
                  <a:srgbClr val="0070C0"/>
                </a:solidFill>
              </a:rPr>
              <a:t> </a:t>
            </a:r>
            <a:r>
              <a:rPr lang="en-US" altLang="en-US" dirty="0" err="1">
                <a:solidFill>
                  <a:srgbClr val="0070C0"/>
                </a:solidFill>
              </a:rPr>
              <a:t>trường</a:t>
            </a:r>
            <a:r>
              <a:rPr lang="en-US" altLang="en-US" dirty="0">
                <a:solidFill>
                  <a:srgbClr val="0070C0"/>
                </a:solidFill>
              </a:rPr>
              <a:t> </a:t>
            </a:r>
            <a:r>
              <a:rPr lang="en-US" altLang="en-US" dirty="0" err="1">
                <a:solidFill>
                  <a:srgbClr val="0070C0"/>
                </a:solidFill>
              </a:rPr>
              <a:t>thay</a:t>
            </a:r>
            <a:r>
              <a:rPr lang="en-US" altLang="en-US" dirty="0">
                <a:solidFill>
                  <a:srgbClr val="0070C0"/>
                </a:solidFill>
              </a:rPr>
              <a:t> </a:t>
            </a:r>
            <a:r>
              <a:rPr lang="en-US" altLang="en-US" dirty="0" err="1">
                <a:solidFill>
                  <a:srgbClr val="0070C0"/>
                </a:solidFill>
              </a:rPr>
              <a:t>thế</a:t>
            </a:r>
            <a:r>
              <a:rPr lang="en-US" altLang="en-US" dirty="0">
                <a:solidFill>
                  <a:srgbClr val="0070C0"/>
                </a:solidFill>
              </a:rPr>
              <a:t> </a:t>
            </a:r>
            <a:r>
              <a:rPr lang="en-US" altLang="en-US" dirty="0" err="1">
                <a:solidFill>
                  <a:srgbClr val="0070C0"/>
                </a:solidFill>
              </a:rPr>
              <a:t>túi</a:t>
            </a:r>
            <a:r>
              <a:rPr lang="en-US" altLang="en-US" dirty="0">
                <a:solidFill>
                  <a:srgbClr val="0070C0"/>
                </a:solidFill>
              </a:rPr>
              <a:t> </a:t>
            </a:r>
            <a:r>
              <a:rPr lang="en-US" altLang="en-US" dirty="0" err="1">
                <a:solidFill>
                  <a:srgbClr val="0070C0"/>
                </a:solidFill>
              </a:rPr>
              <a:t>ni-lông</a:t>
            </a:r>
            <a:r>
              <a:rPr lang="en-US" altLang="en-US" dirty="0">
                <a:solidFill>
                  <a:srgbClr val="0070C0"/>
                </a:solidFill>
              </a:rPr>
              <a:t> </a:t>
            </a:r>
            <a:r>
              <a:rPr lang="en-US" altLang="en-US" dirty="0" err="1">
                <a:solidFill>
                  <a:srgbClr val="0070C0"/>
                </a:solidFill>
              </a:rPr>
              <a:t>và</a:t>
            </a:r>
            <a:r>
              <a:rPr lang="en-US" altLang="en-US" dirty="0">
                <a:solidFill>
                  <a:srgbClr val="0070C0"/>
                </a:solidFill>
              </a:rPr>
              <a:t> </a:t>
            </a:r>
            <a:r>
              <a:rPr lang="en-US" altLang="en-US" dirty="0" err="1">
                <a:solidFill>
                  <a:srgbClr val="0070C0"/>
                </a:solidFill>
              </a:rPr>
              <a:t>sản</a:t>
            </a:r>
            <a:r>
              <a:rPr lang="en-US" altLang="en-US" dirty="0">
                <a:solidFill>
                  <a:srgbClr val="0070C0"/>
                </a:solidFill>
              </a:rPr>
              <a:t> </a:t>
            </a:r>
            <a:r>
              <a:rPr lang="en-US" altLang="en-US" dirty="0" err="1">
                <a:solidFill>
                  <a:srgbClr val="0070C0"/>
                </a:solidFill>
              </a:rPr>
              <a:t>phẩm</a:t>
            </a:r>
            <a:r>
              <a:rPr lang="en-US" altLang="en-US" dirty="0">
                <a:solidFill>
                  <a:srgbClr val="0070C0"/>
                </a:solidFill>
              </a:rPr>
              <a:t> </a:t>
            </a:r>
            <a:r>
              <a:rPr lang="en-US" altLang="en-US" dirty="0" err="1">
                <a:solidFill>
                  <a:srgbClr val="0070C0"/>
                </a:solidFill>
              </a:rPr>
              <a:t>nhựa</a:t>
            </a:r>
            <a:r>
              <a:rPr lang="en-US" altLang="en-US" dirty="0">
                <a:solidFill>
                  <a:srgbClr val="0070C0"/>
                </a:solidFill>
              </a:rPr>
              <a:t> </a:t>
            </a:r>
            <a:r>
              <a:rPr lang="en-US" altLang="en-US" dirty="0" err="1">
                <a:solidFill>
                  <a:srgbClr val="0070C0"/>
                </a:solidFill>
              </a:rPr>
              <a:t>dùng</a:t>
            </a:r>
            <a:r>
              <a:rPr lang="en-US" altLang="en-US" dirty="0">
                <a:solidFill>
                  <a:srgbClr val="0070C0"/>
                </a:solidFill>
              </a:rPr>
              <a:t> </a:t>
            </a:r>
            <a:r>
              <a:rPr lang="en-US" altLang="en-US" dirty="0" err="1">
                <a:solidFill>
                  <a:srgbClr val="0070C0"/>
                </a:solidFill>
              </a:rPr>
              <a:t>một</a:t>
            </a:r>
            <a:r>
              <a:rPr lang="en-US" altLang="en-US" dirty="0">
                <a:solidFill>
                  <a:srgbClr val="0070C0"/>
                </a:solidFill>
              </a:rPr>
              <a:t> </a:t>
            </a:r>
            <a:r>
              <a:rPr lang="en-US" altLang="en-US" dirty="0" err="1">
                <a:solidFill>
                  <a:srgbClr val="0070C0"/>
                </a:solidFill>
              </a:rPr>
              <a:t>lần</a:t>
            </a:r>
            <a:r>
              <a:rPr lang="en-US" altLang="en-US" dirty="0">
                <a:solidFill>
                  <a:srgbClr val="0070C0"/>
                </a:solidFill>
              </a:rPr>
              <a:t>?</a:t>
            </a:r>
          </a:p>
          <a:p>
            <a:pPr marL="285750" indent="-285750">
              <a:spcBef>
                <a:spcPts val="600"/>
              </a:spcBef>
              <a:spcAft>
                <a:spcPts val="600"/>
              </a:spcAft>
              <a:buFontTx/>
              <a:buChar char="-"/>
            </a:pPr>
            <a:r>
              <a:rPr lang="en-US" altLang="en-US" dirty="0" err="1">
                <a:solidFill>
                  <a:srgbClr val="0070C0"/>
                </a:solidFill>
              </a:rPr>
              <a:t>Phân</a:t>
            </a:r>
            <a:r>
              <a:rPr lang="en-US" altLang="en-US" dirty="0">
                <a:solidFill>
                  <a:srgbClr val="0070C0"/>
                </a:solidFill>
              </a:rPr>
              <a:t> </a:t>
            </a:r>
            <a:r>
              <a:rPr lang="en-US" altLang="en-US" dirty="0" err="1">
                <a:solidFill>
                  <a:srgbClr val="0070C0"/>
                </a:solidFill>
              </a:rPr>
              <a:t>loại</a:t>
            </a:r>
            <a:r>
              <a:rPr lang="en-US" altLang="en-US" dirty="0">
                <a:solidFill>
                  <a:srgbClr val="0070C0"/>
                </a:solidFill>
              </a:rPr>
              <a:t> </a:t>
            </a:r>
            <a:r>
              <a:rPr lang="en-US" altLang="en-US" dirty="0" err="1">
                <a:solidFill>
                  <a:srgbClr val="0070C0"/>
                </a:solidFill>
              </a:rPr>
              <a:t>chất</a:t>
            </a:r>
            <a:r>
              <a:rPr lang="en-US" altLang="en-US" dirty="0">
                <a:solidFill>
                  <a:srgbClr val="0070C0"/>
                </a:solidFill>
              </a:rPr>
              <a:t> </a:t>
            </a:r>
            <a:r>
              <a:rPr lang="en-US" altLang="en-US" dirty="0" err="1">
                <a:solidFill>
                  <a:srgbClr val="0070C0"/>
                </a:solidFill>
              </a:rPr>
              <a:t>thải</a:t>
            </a:r>
            <a:r>
              <a:rPr lang="en-US" altLang="en-US" dirty="0">
                <a:solidFill>
                  <a:srgbClr val="0070C0"/>
                </a:solidFill>
              </a:rPr>
              <a:t>, bao </a:t>
            </a:r>
            <a:r>
              <a:rPr lang="en-US" altLang="en-US" dirty="0" err="1">
                <a:solidFill>
                  <a:srgbClr val="0070C0"/>
                </a:solidFill>
              </a:rPr>
              <a:t>bì</a:t>
            </a:r>
            <a:r>
              <a:rPr lang="en-US" altLang="en-US" dirty="0">
                <a:solidFill>
                  <a:srgbClr val="0070C0"/>
                </a:solidFill>
              </a:rPr>
              <a:t> </a:t>
            </a:r>
            <a:r>
              <a:rPr lang="en-US" altLang="en-US" dirty="0" err="1">
                <a:solidFill>
                  <a:srgbClr val="0070C0"/>
                </a:solidFill>
              </a:rPr>
              <a:t>nhựa</a:t>
            </a:r>
            <a:r>
              <a:rPr lang="en-US" altLang="en-US" dirty="0">
                <a:solidFill>
                  <a:srgbClr val="0070C0"/>
                </a:solidFill>
              </a:rPr>
              <a:t> </a:t>
            </a:r>
            <a:r>
              <a:rPr lang="en-US" altLang="en-US" dirty="0" err="1">
                <a:solidFill>
                  <a:srgbClr val="0070C0"/>
                </a:solidFill>
              </a:rPr>
              <a:t>để</a:t>
            </a:r>
            <a:r>
              <a:rPr lang="en-US" altLang="en-US" dirty="0">
                <a:solidFill>
                  <a:srgbClr val="0070C0"/>
                </a:solidFill>
              </a:rPr>
              <a:t> </a:t>
            </a:r>
            <a:r>
              <a:rPr lang="en-US" altLang="en-US" dirty="0" err="1">
                <a:solidFill>
                  <a:srgbClr val="0070C0"/>
                </a:solidFill>
              </a:rPr>
              <a:t>được</a:t>
            </a:r>
            <a:r>
              <a:rPr lang="en-US" altLang="en-US" dirty="0">
                <a:solidFill>
                  <a:srgbClr val="0070C0"/>
                </a:solidFill>
              </a:rPr>
              <a:t> </a:t>
            </a:r>
            <a:r>
              <a:rPr lang="en-US" altLang="en-US" dirty="0" err="1">
                <a:solidFill>
                  <a:srgbClr val="0070C0"/>
                </a:solidFill>
              </a:rPr>
              <a:t>thu</a:t>
            </a:r>
            <a:r>
              <a:rPr lang="en-US" altLang="en-US" dirty="0">
                <a:solidFill>
                  <a:srgbClr val="0070C0"/>
                </a:solidFill>
              </a:rPr>
              <a:t> </a:t>
            </a:r>
            <a:r>
              <a:rPr lang="en-US" altLang="en-US" dirty="0" err="1">
                <a:solidFill>
                  <a:srgbClr val="0070C0"/>
                </a:solidFill>
              </a:rPr>
              <a:t>hồi</a:t>
            </a:r>
            <a:r>
              <a:rPr lang="en-US" altLang="en-US" dirty="0">
                <a:solidFill>
                  <a:srgbClr val="0070C0"/>
                </a:solidFill>
              </a:rPr>
              <a:t> </a:t>
            </a:r>
            <a:r>
              <a:rPr lang="en-US" altLang="en-US" dirty="0" err="1">
                <a:solidFill>
                  <a:srgbClr val="0070C0"/>
                </a:solidFill>
              </a:rPr>
              <a:t>tái</a:t>
            </a:r>
            <a:r>
              <a:rPr lang="en-US" altLang="en-US" dirty="0">
                <a:solidFill>
                  <a:srgbClr val="0070C0"/>
                </a:solidFill>
              </a:rPr>
              <a:t> </a:t>
            </a:r>
            <a:r>
              <a:rPr lang="en-US" altLang="en-US" dirty="0" err="1">
                <a:solidFill>
                  <a:srgbClr val="0070C0"/>
                </a:solidFill>
              </a:rPr>
              <a:t>chế</a:t>
            </a:r>
            <a:endParaRPr lang="en-US" altLang="en-US" dirty="0">
              <a:solidFill>
                <a:srgbClr val="0070C0"/>
              </a:solidFill>
            </a:endParaRPr>
          </a:p>
          <a:p>
            <a:pPr marL="285750" indent="-285750">
              <a:spcBef>
                <a:spcPts val="600"/>
              </a:spcBef>
              <a:spcAft>
                <a:spcPts val="600"/>
              </a:spcAft>
              <a:buFontTx/>
              <a:buChar char="-"/>
            </a:pPr>
            <a:endParaRPr lang="en-US" altLang="en-US" dirty="0">
              <a:solidFill>
                <a:srgbClr val="0070C0"/>
              </a:solidFill>
            </a:endParaRPr>
          </a:p>
        </p:txBody>
      </p:sp>
    </p:spTree>
    <p:extLst>
      <p:ext uri="{BB962C8B-B14F-4D97-AF65-F5344CB8AC3E}">
        <p14:creationId xmlns:p14="http://schemas.microsoft.com/office/powerpoint/2010/main" val="755936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0188"/>
            <a:ext cx="10515600" cy="1325563"/>
          </a:xfrm>
        </p:spPr>
        <p:txBody>
          <a:bodyPr>
            <a:normAutofit fontScale="90000"/>
          </a:bodyPr>
          <a:lstStyle/>
          <a:p>
            <a:r>
              <a:rPr lang="en-US" b="1" dirty="0" err="1">
                <a:solidFill>
                  <a:schemeClr val="accent1">
                    <a:lumMod val="50000"/>
                  </a:schemeClr>
                </a:solidFill>
              </a:rPr>
              <a:t>Một</a:t>
            </a:r>
            <a:r>
              <a:rPr lang="en-US" b="1" dirty="0">
                <a:solidFill>
                  <a:schemeClr val="accent1">
                    <a:lumMod val="50000"/>
                  </a:schemeClr>
                </a:solidFill>
              </a:rPr>
              <a:t> </a:t>
            </a:r>
            <a:r>
              <a:rPr lang="en-US" b="1" dirty="0" err="1">
                <a:solidFill>
                  <a:schemeClr val="accent1">
                    <a:lumMod val="50000"/>
                  </a:schemeClr>
                </a:solidFill>
              </a:rPr>
              <a:t>số</a:t>
            </a:r>
            <a:r>
              <a:rPr lang="en-US" b="1" dirty="0">
                <a:solidFill>
                  <a:schemeClr val="accent1">
                    <a:lumMod val="50000"/>
                  </a:schemeClr>
                </a:solidFill>
              </a:rPr>
              <a:t> </a:t>
            </a:r>
            <a:r>
              <a:rPr lang="en-US" b="1" dirty="0" err="1">
                <a:solidFill>
                  <a:schemeClr val="accent1">
                    <a:lumMod val="50000"/>
                  </a:schemeClr>
                </a:solidFill>
              </a:rPr>
              <a:t>lưu</a:t>
            </a:r>
            <a:r>
              <a:rPr lang="en-US" b="1" dirty="0">
                <a:solidFill>
                  <a:schemeClr val="accent1">
                    <a:lumMod val="50000"/>
                  </a:schemeClr>
                </a:solidFill>
              </a:rPr>
              <a:t> ý</a:t>
            </a:r>
            <a:br>
              <a:rPr lang="en-US" b="1" dirty="0">
                <a:solidFill>
                  <a:schemeClr val="accent1">
                    <a:lumMod val="50000"/>
                  </a:schemeClr>
                </a:solidFill>
              </a:rPr>
            </a:br>
            <a:r>
              <a:rPr lang="en-US" dirty="0">
                <a:solidFill>
                  <a:schemeClr val="accent1">
                    <a:lumMod val="50000"/>
                  </a:schemeClr>
                </a:solidFill>
              </a:rPr>
              <a:t>- </a:t>
            </a:r>
            <a:r>
              <a:rPr lang="en-US" dirty="0" err="1">
                <a:solidFill>
                  <a:schemeClr val="accent1">
                    <a:lumMod val="50000"/>
                  </a:schemeClr>
                </a:solidFill>
              </a:rPr>
              <a:t>Nội</a:t>
            </a:r>
            <a:r>
              <a:rPr lang="en-US" dirty="0">
                <a:solidFill>
                  <a:schemeClr val="accent1">
                    <a:lumMod val="50000"/>
                  </a:schemeClr>
                </a:solidFill>
              </a:rPr>
              <a:t> dung </a:t>
            </a:r>
            <a:r>
              <a:rPr lang="en-US" dirty="0" err="1">
                <a:solidFill>
                  <a:schemeClr val="accent1">
                    <a:lumMod val="50000"/>
                  </a:schemeClr>
                </a:solidFill>
              </a:rPr>
              <a:t>trọng</a:t>
            </a:r>
            <a:r>
              <a:rPr lang="en-US" dirty="0">
                <a:solidFill>
                  <a:schemeClr val="accent1">
                    <a:lumMod val="50000"/>
                  </a:schemeClr>
                </a:solidFill>
              </a:rPr>
              <a:t> </a:t>
            </a:r>
            <a:r>
              <a:rPr lang="en-US" dirty="0" err="1">
                <a:solidFill>
                  <a:schemeClr val="accent1">
                    <a:lumMod val="50000"/>
                  </a:schemeClr>
                </a:solidFill>
              </a:rPr>
              <a:t>tâm</a:t>
            </a:r>
            <a:r>
              <a:rPr lang="en-US" dirty="0">
                <a:solidFill>
                  <a:schemeClr val="accent1">
                    <a:lumMod val="50000"/>
                  </a:schemeClr>
                </a:solidFill>
              </a:rPr>
              <a:t> </a:t>
            </a:r>
            <a:r>
              <a:rPr lang="en-US" dirty="0" err="1">
                <a:solidFill>
                  <a:schemeClr val="accent1">
                    <a:lumMod val="50000"/>
                  </a:schemeClr>
                </a:solidFill>
              </a:rPr>
              <a:t>về</a:t>
            </a:r>
            <a:r>
              <a:rPr lang="en-US" dirty="0">
                <a:solidFill>
                  <a:schemeClr val="accent1">
                    <a:lumMod val="50000"/>
                  </a:schemeClr>
                </a:solidFill>
              </a:rPr>
              <a:t> </a:t>
            </a:r>
            <a:r>
              <a:rPr lang="en-US" dirty="0" err="1">
                <a:solidFill>
                  <a:schemeClr val="accent1">
                    <a:lumMod val="50000"/>
                  </a:schemeClr>
                </a:solidFill>
              </a:rPr>
              <a:t>giáo</a:t>
            </a:r>
            <a:r>
              <a:rPr lang="en-US" dirty="0">
                <a:solidFill>
                  <a:schemeClr val="accent1">
                    <a:lumMod val="50000"/>
                  </a:schemeClr>
                </a:solidFill>
              </a:rPr>
              <a:t> </a:t>
            </a:r>
            <a:r>
              <a:rPr lang="en-US" dirty="0" err="1">
                <a:solidFill>
                  <a:schemeClr val="accent1">
                    <a:lumMod val="50000"/>
                  </a:schemeClr>
                </a:solidFill>
              </a:rPr>
              <a:t>dục</a:t>
            </a:r>
            <a:r>
              <a:rPr lang="en-US" dirty="0">
                <a:solidFill>
                  <a:schemeClr val="accent1">
                    <a:lumMod val="50000"/>
                  </a:schemeClr>
                </a:solidFill>
              </a:rPr>
              <a:t> </a:t>
            </a:r>
            <a:r>
              <a:rPr lang="en-US" dirty="0" err="1">
                <a:solidFill>
                  <a:schemeClr val="accent1">
                    <a:lumMod val="50000"/>
                  </a:schemeClr>
                </a:solidFill>
              </a:rPr>
              <a:t>và</a:t>
            </a:r>
            <a:r>
              <a:rPr lang="en-US" dirty="0">
                <a:solidFill>
                  <a:schemeClr val="accent1">
                    <a:lumMod val="50000"/>
                  </a:schemeClr>
                </a:solidFill>
              </a:rPr>
              <a:t> </a:t>
            </a:r>
            <a:r>
              <a:rPr lang="en-US" dirty="0" err="1">
                <a:solidFill>
                  <a:schemeClr val="accent1">
                    <a:lumMod val="50000"/>
                  </a:schemeClr>
                </a:solidFill>
              </a:rPr>
              <a:t>truyền</a:t>
            </a:r>
            <a:r>
              <a:rPr lang="en-US" dirty="0">
                <a:solidFill>
                  <a:schemeClr val="accent1">
                    <a:lumMod val="50000"/>
                  </a:schemeClr>
                </a:solidFill>
              </a:rPr>
              <a:t> </a:t>
            </a:r>
            <a:r>
              <a:rPr lang="en-US" dirty="0" err="1">
                <a:solidFill>
                  <a:schemeClr val="accent1">
                    <a:lumMod val="50000"/>
                  </a:schemeClr>
                </a:solidFill>
              </a:rPr>
              <a:t>thông</a:t>
            </a:r>
            <a:r>
              <a:rPr lang="en-US" dirty="0">
                <a:solidFill>
                  <a:schemeClr val="accent1">
                    <a:lumMod val="50000"/>
                  </a:schemeClr>
                </a:solidFill>
              </a:rPr>
              <a:t> </a:t>
            </a:r>
            <a:r>
              <a:rPr lang="en-US" dirty="0" err="1">
                <a:solidFill>
                  <a:schemeClr val="accent1">
                    <a:lumMod val="50000"/>
                  </a:schemeClr>
                </a:solidFill>
              </a:rPr>
              <a:t>về</a:t>
            </a:r>
            <a:r>
              <a:rPr lang="en-US" dirty="0">
                <a:solidFill>
                  <a:schemeClr val="accent1">
                    <a:lumMod val="50000"/>
                  </a:schemeClr>
                </a:solidFill>
              </a:rPr>
              <a:t> </a:t>
            </a:r>
            <a:r>
              <a:rPr lang="en-US" dirty="0" err="1">
                <a:solidFill>
                  <a:schemeClr val="accent1">
                    <a:lumMod val="50000"/>
                  </a:schemeClr>
                </a:solidFill>
              </a:rPr>
              <a:t>môi</a:t>
            </a:r>
            <a:r>
              <a:rPr lang="en-US" dirty="0">
                <a:solidFill>
                  <a:schemeClr val="accent1">
                    <a:lumMod val="50000"/>
                  </a:schemeClr>
                </a:solidFill>
              </a:rPr>
              <a:t> </a:t>
            </a:r>
            <a:r>
              <a:rPr lang="en-US" dirty="0" err="1">
                <a:solidFill>
                  <a:schemeClr val="accent1">
                    <a:lumMod val="50000"/>
                  </a:schemeClr>
                </a:solidFill>
              </a:rPr>
              <a:t>trường</a:t>
            </a:r>
            <a:r>
              <a:rPr lang="en-US" dirty="0">
                <a:solidFill>
                  <a:schemeClr val="accent1">
                    <a:lumMod val="50000"/>
                  </a:schemeClr>
                </a:solidFill>
              </a:rPr>
              <a:t> </a:t>
            </a:r>
            <a:r>
              <a:rPr lang="en-US" dirty="0" err="1">
                <a:solidFill>
                  <a:schemeClr val="accent1">
                    <a:lumMod val="50000"/>
                  </a:schemeClr>
                </a:solidFill>
              </a:rPr>
              <a:t>trong</a:t>
            </a:r>
            <a:r>
              <a:rPr lang="en-US" dirty="0">
                <a:solidFill>
                  <a:schemeClr val="accent1">
                    <a:lumMod val="50000"/>
                  </a:schemeClr>
                </a:solidFill>
              </a:rPr>
              <a:t> </a:t>
            </a:r>
            <a:r>
              <a:rPr lang="en-US" dirty="0" err="1">
                <a:solidFill>
                  <a:schemeClr val="accent1">
                    <a:lumMod val="50000"/>
                  </a:schemeClr>
                </a:solidFill>
              </a:rPr>
              <a:t>trường</a:t>
            </a:r>
            <a:r>
              <a:rPr lang="en-US" dirty="0">
                <a:solidFill>
                  <a:schemeClr val="accent1">
                    <a:lumMod val="50000"/>
                  </a:schemeClr>
                </a:solidFill>
              </a:rPr>
              <a:t> </a:t>
            </a:r>
            <a:r>
              <a:rPr lang="en-US" dirty="0" err="1">
                <a:solidFill>
                  <a:schemeClr val="accent1">
                    <a:lumMod val="50000"/>
                  </a:schemeClr>
                </a:solidFill>
              </a:rPr>
              <a:t>học</a:t>
            </a:r>
            <a:endParaRPr lang="en-US" dirty="0"/>
          </a:p>
        </p:txBody>
      </p:sp>
      <p:sp>
        <p:nvSpPr>
          <p:cNvPr id="3" name="Rectangle 2"/>
          <p:cNvSpPr/>
          <p:nvPr/>
        </p:nvSpPr>
        <p:spPr>
          <a:xfrm>
            <a:off x="1325526" y="2337902"/>
            <a:ext cx="10028274" cy="3964162"/>
          </a:xfrm>
          <a:prstGeom prst="rect">
            <a:avLst/>
          </a:prstGeom>
          <a:solidFill>
            <a:schemeClr val="tx2">
              <a:lumMod val="20000"/>
              <a:lumOff val="80000"/>
            </a:schemeClr>
          </a:solidFill>
        </p:spPr>
        <p:txBody>
          <a:bodyPr wrap="square">
            <a:spAutoFit/>
          </a:bodyPr>
          <a:lstStyle/>
          <a:p>
            <a:pPr marL="342900" lvl="0" indent="-342900" algn="just">
              <a:lnSpc>
                <a:spcPct val="105000"/>
              </a:lnSpc>
              <a:spcBef>
                <a:spcPts val="600"/>
              </a:spcBef>
              <a:spcAft>
                <a:spcPts val="600"/>
              </a:spcAft>
              <a:buFont typeface="Times New Roman" panose="02020603050405020304" pitchFamily="18" charset="0"/>
              <a:buChar char="-"/>
              <a:tabLst>
                <a:tab pos="685800" algn="l"/>
              </a:tabLst>
            </a:pPr>
            <a:r>
              <a:rPr lang="en-US" sz="2400" i="1" dirty="0" err="1">
                <a:ea typeface="Calibri" panose="020F0502020204030204" pitchFamily="34" charset="0"/>
                <a:cs typeface="Times New Roman" panose="02020603050405020304" pitchFamily="18" charset="0"/>
              </a:rPr>
              <a:t>Giữ</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gìn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vệ</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sinh</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môi</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trường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không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xả</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rác</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ra</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đường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và</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kênh</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rạch</a:t>
            </a:r>
            <a:r>
              <a:rPr lang="en-US" sz="2400" i="1" dirty="0">
                <a:ea typeface="Calibri" panose="020F0502020204030204" pitchFamily="34"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a:p>
            <a:pPr marL="342900" lvl="0" indent="-342900" algn="just">
              <a:lnSpc>
                <a:spcPct val="105000"/>
              </a:lnSpc>
              <a:spcBef>
                <a:spcPts val="600"/>
              </a:spcBef>
              <a:spcAft>
                <a:spcPts val="600"/>
              </a:spcAft>
              <a:buFont typeface="Times New Roman" panose="02020603050405020304" pitchFamily="18" charset="0"/>
              <a:buChar char="-"/>
              <a:tabLst>
                <a:tab pos="685800" algn="l"/>
              </a:tabLst>
            </a:pPr>
            <a:r>
              <a:rPr lang="en-US" sz="2400" i="1" dirty="0" err="1">
                <a:ea typeface="Calibri" panose="020F0502020204030204" pitchFamily="34" charset="0"/>
                <a:cs typeface="Times New Roman" panose="02020603050405020304" pitchFamily="18" charset="0"/>
              </a:rPr>
              <a:t>Tiết</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giảm</a:t>
            </a:r>
            <a:r>
              <a:rPr lang="en-US" sz="2400" i="1" dirty="0">
                <a:ea typeface="Calibri" panose="020F0502020204030204" pitchFamily="34" charset="0"/>
                <a:cs typeface="Times New Roman" panose="02020603050405020304" pitchFamily="18" charset="0"/>
              </a:rPr>
              <a:t> - </a:t>
            </a:r>
            <a:r>
              <a:rPr lang="en-US" sz="2400" i="1" dirty="0" err="1">
                <a:ea typeface="Calibri" panose="020F0502020204030204" pitchFamily="34" charset="0"/>
                <a:cs typeface="Times New Roman" panose="02020603050405020304" pitchFamily="18" charset="0"/>
              </a:rPr>
              <a:t>Tái</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sử</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dụng</a:t>
            </a:r>
            <a:r>
              <a:rPr lang="en-US" sz="2400" i="1" dirty="0">
                <a:ea typeface="Calibri" panose="020F0502020204030204" pitchFamily="34" charset="0"/>
                <a:cs typeface="Times New Roman" panose="02020603050405020304" pitchFamily="18" charset="0"/>
              </a:rPr>
              <a:t> – </a:t>
            </a:r>
            <a:r>
              <a:rPr lang="en-US" sz="2400" i="1" dirty="0" err="1">
                <a:ea typeface="Calibri" panose="020F0502020204030204" pitchFamily="34" charset="0"/>
                <a:cs typeface="Times New Roman" panose="02020603050405020304" pitchFamily="18" charset="0"/>
              </a:rPr>
              <a:t>Tái</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chế</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và</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phân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loại</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rác</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tại</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nguồn</a:t>
            </a:r>
            <a:r>
              <a:rPr lang="en-US" sz="2400" i="1" dirty="0">
                <a:ea typeface="Calibri" panose="020F0502020204030204" pitchFamily="34" charset="0"/>
                <a:cs typeface="Times New Roman" panose="02020603050405020304" pitchFamily="18" charset="0"/>
              </a:rPr>
              <a:t>; </a:t>
            </a:r>
            <a:endParaRPr lang="en-US" dirty="0">
              <a:ea typeface="Calibri" panose="020F0502020204030204" pitchFamily="34" charset="0"/>
              <a:cs typeface="Times New Roman" panose="02020603050405020304" pitchFamily="18" charset="0"/>
            </a:endParaRPr>
          </a:p>
          <a:p>
            <a:pPr marL="342900" lvl="0" indent="-342900" algn="just">
              <a:lnSpc>
                <a:spcPct val="105000"/>
              </a:lnSpc>
              <a:spcBef>
                <a:spcPts val="600"/>
              </a:spcBef>
              <a:spcAft>
                <a:spcPts val="600"/>
              </a:spcAft>
              <a:buFont typeface="Times New Roman" panose="02020603050405020304" pitchFamily="18" charset="0"/>
              <a:buChar char="-"/>
              <a:tabLst>
                <a:tab pos="685800" algn="l"/>
              </a:tabLst>
            </a:pPr>
            <a:r>
              <a:rPr lang="en-US" sz="2400" i="1" dirty="0" err="1">
                <a:ea typeface="Calibri" panose="020F0502020204030204" pitchFamily="34" charset="0"/>
                <a:cs typeface="Times New Roman" panose="02020603050405020304" pitchFamily="18" charset="0"/>
              </a:rPr>
              <a:t>Hạn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chế</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tiến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tới</a:t>
            </a:r>
            <a:r>
              <a:rPr lang="en-US" sz="2400" i="1" dirty="0">
                <a:ea typeface="Calibri" panose="020F0502020204030204" pitchFamily="34" charset="0"/>
                <a:cs typeface="Times New Roman" panose="02020603050405020304" pitchFamily="18" charset="0"/>
              </a:rPr>
              <a:t> KHÔNG </a:t>
            </a:r>
            <a:r>
              <a:rPr lang="en-US" sz="2400" i="1" dirty="0" err="1">
                <a:ea typeface="Calibri" panose="020F0502020204030204" pitchFamily="34" charset="0"/>
                <a:cs typeface="Times New Roman" panose="02020603050405020304" pitchFamily="18" charset="0"/>
              </a:rPr>
              <a:t>sử</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dụng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túi</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ni</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lông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và</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các</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sản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phẩm</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nhựa</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dùng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một</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lần</a:t>
            </a:r>
            <a:r>
              <a:rPr lang="en-US" sz="2400" i="1" dirty="0">
                <a:ea typeface="Calibri" panose="020F0502020204030204" pitchFamily="34"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a:p>
            <a:pPr marL="342900" lvl="0" indent="-342900" algn="just">
              <a:lnSpc>
                <a:spcPct val="105000"/>
              </a:lnSpc>
              <a:spcBef>
                <a:spcPts val="600"/>
              </a:spcBef>
              <a:spcAft>
                <a:spcPts val="600"/>
              </a:spcAft>
              <a:buFont typeface="Times New Roman" panose="02020603050405020304" pitchFamily="18" charset="0"/>
              <a:buChar char="-"/>
              <a:tabLst>
                <a:tab pos="685800" algn="l"/>
              </a:tabLst>
            </a:pPr>
            <a:r>
              <a:rPr lang="en-US" sz="2400" i="1" dirty="0" err="1">
                <a:ea typeface="Calibri" panose="020F0502020204030204" pitchFamily="34" charset="0"/>
                <a:cs typeface="Times New Roman" panose="02020603050405020304" pitchFamily="18" charset="0"/>
              </a:rPr>
              <a:t>Tiêu</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dùng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bền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vững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sống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thân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thiện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với</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môi</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trường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và</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ứng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phó</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với</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biến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đổi</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khí</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hậu</a:t>
            </a:r>
            <a:endParaRPr lang="en-US" dirty="0">
              <a:ea typeface="Calibri" panose="020F0502020204030204" pitchFamily="34" charset="0"/>
              <a:cs typeface="Times New Roman" panose="02020603050405020304" pitchFamily="18" charset="0"/>
            </a:endParaRPr>
          </a:p>
          <a:p>
            <a:pPr marL="342900" lvl="0" indent="-342900" algn="just">
              <a:lnSpc>
                <a:spcPct val="105000"/>
              </a:lnSpc>
              <a:spcBef>
                <a:spcPts val="600"/>
              </a:spcBef>
              <a:spcAft>
                <a:spcPts val="600"/>
              </a:spcAft>
              <a:buFont typeface="Times New Roman" panose="02020603050405020304" pitchFamily="18" charset="0"/>
              <a:buChar char="-"/>
              <a:tabLst>
                <a:tab pos="685800" algn="l"/>
              </a:tabLst>
            </a:pPr>
            <a:r>
              <a:rPr lang="en-US" sz="2400" i="1" dirty="0" err="1">
                <a:ea typeface="Calibri" panose="020F0502020204030204" pitchFamily="34" charset="0"/>
                <a:cs typeface="Times New Roman" panose="02020603050405020304" pitchFamily="18" charset="0"/>
              </a:rPr>
              <a:t>Trồng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và</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bảo</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vệ</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cây</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xanh</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phát</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triển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mảng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xanh</a:t>
            </a:r>
            <a:r>
              <a:rPr lang="en-US" sz="2400" i="1" dirty="0">
                <a:ea typeface="Calibri" panose="020F0502020204030204" pitchFamily="34"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a:p>
            <a:pPr marL="342900" lvl="0" indent="-342900" algn="just">
              <a:lnSpc>
                <a:spcPct val="105000"/>
              </a:lnSpc>
              <a:spcBef>
                <a:spcPts val="600"/>
              </a:spcBef>
              <a:spcAft>
                <a:spcPts val="600"/>
              </a:spcAft>
              <a:buFont typeface="Times New Roman" panose="02020603050405020304" pitchFamily="18" charset="0"/>
              <a:buChar char="-"/>
              <a:tabLst>
                <a:tab pos="685800" algn="l"/>
              </a:tabLst>
            </a:pPr>
            <a:r>
              <a:rPr lang="en-US" sz="2400" i="1" dirty="0" err="1">
                <a:ea typeface="Calibri" panose="020F0502020204030204" pitchFamily="34" charset="0"/>
                <a:cs typeface="Times New Roman" panose="02020603050405020304" pitchFamily="18" charset="0"/>
              </a:rPr>
              <a:t>Hạn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chế</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tiếng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ồn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và</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tuân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thủ</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các</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quy</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định</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về</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tiếng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ồn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trong</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khu</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dân</a:t>
            </a:r>
            <a:r>
              <a:rPr lang="en-US" sz="2400" i="1" dirty="0">
                <a:ea typeface="Calibri" panose="020F0502020204030204" pitchFamily="34" charset="0"/>
                <a:cs typeface="Times New Roman" panose="02020603050405020304" pitchFamily="18" charset="0"/>
              </a:rPr>
              <a:t> </a:t>
            </a:r>
            <a:r>
              <a:rPr lang="en-US" sz="2400" i="1" dirty="0" err="1">
                <a:ea typeface="Calibri" panose="020F0502020204030204" pitchFamily="34" charset="0"/>
                <a:cs typeface="Times New Roman" panose="02020603050405020304" pitchFamily="18" charset="0"/>
              </a:rPr>
              <a:t>cư</a:t>
            </a:r>
            <a:r>
              <a:rPr lang="en-US" sz="2400" i="1" dirty="0">
                <a:ea typeface="Calibri" panose="020F0502020204030204" pitchFamily="34"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0689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841482F6-62C2-46C3-1EC3-E017C1BC96A6}"/>
              </a:ext>
            </a:extLst>
          </p:cNvPr>
          <p:cNvSpPr txBox="1">
            <a:spLocks/>
          </p:cNvSpPr>
          <p:nvPr/>
        </p:nvSpPr>
        <p:spPr>
          <a:xfrm>
            <a:off x="1676400" y="3647866"/>
            <a:ext cx="470154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chemeClr val="accent1">
                    <a:lumMod val="50000"/>
                  </a:schemeClr>
                </a:solidFill>
              </a:rPr>
              <a:t>Trân</a:t>
            </a:r>
            <a:r>
              <a:rPr lang="en-US" b="1" dirty="0">
                <a:solidFill>
                  <a:schemeClr val="accent1">
                    <a:lumMod val="50000"/>
                  </a:schemeClr>
                </a:solidFill>
              </a:rPr>
              <a:t> </a:t>
            </a:r>
            <a:r>
              <a:rPr lang="en-US" b="1" dirty="0" err="1">
                <a:solidFill>
                  <a:schemeClr val="accent1">
                    <a:lumMod val="50000"/>
                  </a:schemeClr>
                </a:solidFill>
              </a:rPr>
              <a:t>trọng</a:t>
            </a:r>
            <a:r>
              <a:rPr lang="en-US" b="1" dirty="0">
                <a:solidFill>
                  <a:schemeClr val="accent1">
                    <a:lumMod val="50000"/>
                  </a:schemeClr>
                </a:solidFill>
              </a:rPr>
              <a:t> </a:t>
            </a:r>
            <a:r>
              <a:rPr lang="en-US" b="1" dirty="0" err="1">
                <a:solidFill>
                  <a:schemeClr val="accent1">
                    <a:lumMod val="50000"/>
                  </a:schemeClr>
                </a:solidFill>
              </a:rPr>
              <a:t>cảm</a:t>
            </a:r>
            <a:r>
              <a:rPr lang="en-US" b="1" dirty="0">
                <a:solidFill>
                  <a:schemeClr val="accent1">
                    <a:lumMod val="50000"/>
                  </a:schemeClr>
                </a:solidFill>
              </a:rPr>
              <a:t> </a:t>
            </a:r>
            <a:r>
              <a:rPr lang="en-US" b="1" dirty="0" err="1">
                <a:solidFill>
                  <a:schemeClr val="accent1">
                    <a:lumMod val="50000"/>
                  </a:schemeClr>
                </a:solidFill>
              </a:rPr>
              <a:t>ơn</a:t>
            </a:r>
            <a:r>
              <a:rPr lang="en-US" b="1" dirty="0">
                <a:solidFill>
                  <a:schemeClr val="accent1">
                    <a:lumMod val="50000"/>
                  </a:schemeClr>
                </a:solidFill>
              </a:rPr>
              <a:t>!</a:t>
            </a:r>
            <a:endParaRPr lang="en-US" dirty="0"/>
          </a:p>
        </p:txBody>
      </p:sp>
    </p:spTree>
    <p:extLst>
      <p:ext uri="{BB962C8B-B14F-4D97-AF65-F5344CB8AC3E}">
        <p14:creationId xmlns:p14="http://schemas.microsoft.com/office/powerpoint/2010/main" val="630059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447723" y="279537"/>
            <a:ext cx="4357272" cy="6160667"/>
          </a:xfrm>
          <a:prstGeom prst="rect">
            <a:avLst/>
          </a:prstGeom>
        </p:spPr>
      </p:pic>
      <p:sp>
        <p:nvSpPr>
          <p:cNvPr id="5" name="Rectangle 4"/>
          <p:cNvSpPr/>
          <p:nvPr/>
        </p:nvSpPr>
        <p:spPr>
          <a:xfrm>
            <a:off x="516834" y="2334763"/>
            <a:ext cx="6096000" cy="2062103"/>
          </a:xfrm>
          <a:prstGeom prst="rect">
            <a:avLst/>
          </a:prstGeom>
        </p:spPr>
        <p:txBody>
          <a:bodyPr>
            <a:spAutoFit/>
          </a:bodyPr>
          <a:lstStyle/>
          <a:p>
            <a:pPr algn="r"/>
            <a:r>
              <a:rPr lang="en-US" sz="3200" i="1" dirty="0">
                <a:solidFill>
                  <a:schemeClr val="accent1">
                    <a:lumMod val="50000"/>
                  </a:schemeClr>
                </a:solidFill>
              </a:rPr>
              <a:t>“</a:t>
            </a:r>
            <a:r>
              <a:rPr lang="en-US" sz="3200" i="1" dirty="0" err="1">
                <a:solidFill>
                  <a:schemeClr val="accent1">
                    <a:lumMod val="50000"/>
                  </a:schemeClr>
                </a:solidFill>
              </a:rPr>
              <a:t>Giáo</a:t>
            </a:r>
            <a:r>
              <a:rPr lang="en-US" sz="3200" i="1" dirty="0">
                <a:solidFill>
                  <a:schemeClr val="accent1">
                    <a:lumMod val="50000"/>
                  </a:schemeClr>
                </a:solidFill>
              </a:rPr>
              <a:t> </a:t>
            </a:r>
            <a:r>
              <a:rPr lang="en-US" sz="3200" i="1" dirty="0" err="1">
                <a:solidFill>
                  <a:schemeClr val="accent1">
                    <a:lumMod val="50000"/>
                  </a:schemeClr>
                </a:solidFill>
              </a:rPr>
              <a:t>dục</a:t>
            </a:r>
            <a:r>
              <a:rPr lang="en-US" sz="3200" i="1" dirty="0">
                <a:solidFill>
                  <a:schemeClr val="accent1">
                    <a:lumMod val="50000"/>
                  </a:schemeClr>
                </a:solidFill>
              </a:rPr>
              <a:t> </a:t>
            </a:r>
            <a:r>
              <a:rPr lang="en-US" sz="3200" i="1" dirty="0" err="1">
                <a:solidFill>
                  <a:schemeClr val="accent1">
                    <a:lumMod val="50000"/>
                  </a:schemeClr>
                </a:solidFill>
              </a:rPr>
              <a:t>môi</a:t>
            </a:r>
            <a:r>
              <a:rPr lang="en-US" sz="3200" i="1" dirty="0">
                <a:solidFill>
                  <a:schemeClr val="accent1">
                    <a:lumMod val="50000"/>
                  </a:schemeClr>
                </a:solidFill>
              </a:rPr>
              <a:t> </a:t>
            </a:r>
            <a:r>
              <a:rPr lang="en-US" sz="3200" i="1" dirty="0" err="1">
                <a:solidFill>
                  <a:schemeClr val="accent1">
                    <a:lumMod val="50000"/>
                  </a:schemeClr>
                </a:solidFill>
              </a:rPr>
              <a:t>trường</a:t>
            </a:r>
            <a:r>
              <a:rPr lang="en-US" sz="3200" i="1" dirty="0">
                <a:solidFill>
                  <a:schemeClr val="accent1">
                    <a:lumMod val="50000"/>
                  </a:schemeClr>
                </a:solidFill>
              </a:rPr>
              <a:t> </a:t>
            </a:r>
            <a:br>
              <a:rPr lang="en-US" sz="3200" i="1" dirty="0">
                <a:solidFill>
                  <a:schemeClr val="accent1">
                    <a:lumMod val="50000"/>
                  </a:schemeClr>
                </a:solidFill>
              </a:rPr>
            </a:br>
            <a:r>
              <a:rPr lang="en-US" sz="3200" i="1" dirty="0" err="1">
                <a:solidFill>
                  <a:schemeClr val="accent1">
                    <a:lumMod val="50000"/>
                  </a:schemeClr>
                </a:solidFill>
              </a:rPr>
              <a:t>là</a:t>
            </a:r>
            <a:r>
              <a:rPr lang="en-US" sz="3200" i="1" dirty="0">
                <a:solidFill>
                  <a:schemeClr val="accent1">
                    <a:lumMod val="50000"/>
                  </a:schemeClr>
                </a:solidFill>
              </a:rPr>
              <a:t> </a:t>
            </a:r>
            <a:r>
              <a:rPr lang="en-US" sz="3200" i="1" dirty="0" err="1">
                <a:solidFill>
                  <a:schemeClr val="accent1">
                    <a:lumMod val="50000"/>
                  </a:schemeClr>
                </a:solidFill>
              </a:rPr>
              <a:t>phương</a:t>
            </a:r>
            <a:r>
              <a:rPr lang="en-US" sz="3200" i="1" dirty="0">
                <a:solidFill>
                  <a:schemeClr val="accent1">
                    <a:lumMod val="50000"/>
                  </a:schemeClr>
                </a:solidFill>
              </a:rPr>
              <a:t> </a:t>
            </a:r>
            <a:r>
              <a:rPr lang="en-US" sz="3200" i="1" dirty="0" err="1">
                <a:solidFill>
                  <a:schemeClr val="accent1">
                    <a:lumMod val="50000"/>
                  </a:schemeClr>
                </a:solidFill>
              </a:rPr>
              <a:t>tiện</a:t>
            </a:r>
            <a:r>
              <a:rPr lang="en-US" sz="3200" i="1" dirty="0">
                <a:solidFill>
                  <a:schemeClr val="accent1">
                    <a:lumMod val="50000"/>
                  </a:schemeClr>
                </a:solidFill>
              </a:rPr>
              <a:t> </a:t>
            </a:r>
            <a:r>
              <a:rPr lang="en-US" sz="3200" i="1" dirty="0" err="1">
                <a:solidFill>
                  <a:schemeClr val="accent1">
                    <a:lumMod val="50000"/>
                  </a:schemeClr>
                </a:solidFill>
              </a:rPr>
              <a:t>không</a:t>
            </a:r>
            <a:r>
              <a:rPr lang="en-US" sz="3200" i="1" dirty="0">
                <a:solidFill>
                  <a:schemeClr val="accent1">
                    <a:lumMod val="50000"/>
                  </a:schemeClr>
                </a:solidFill>
              </a:rPr>
              <a:t> </a:t>
            </a:r>
            <a:r>
              <a:rPr lang="en-US" sz="3200" i="1" dirty="0" err="1">
                <a:solidFill>
                  <a:schemeClr val="accent1">
                    <a:lumMod val="50000"/>
                  </a:schemeClr>
                </a:solidFill>
              </a:rPr>
              <a:t>thể</a:t>
            </a:r>
            <a:r>
              <a:rPr lang="en-US" sz="3200" i="1" dirty="0">
                <a:solidFill>
                  <a:schemeClr val="accent1">
                    <a:lumMod val="50000"/>
                  </a:schemeClr>
                </a:solidFill>
              </a:rPr>
              <a:t> </a:t>
            </a:r>
            <a:r>
              <a:rPr lang="en-US" sz="3200" i="1" dirty="0" err="1">
                <a:solidFill>
                  <a:schemeClr val="accent1">
                    <a:lumMod val="50000"/>
                  </a:schemeClr>
                </a:solidFill>
              </a:rPr>
              <a:t>thiếu</a:t>
            </a:r>
            <a:r>
              <a:rPr lang="en-US" sz="3200" i="1" dirty="0">
                <a:solidFill>
                  <a:schemeClr val="accent1">
                    <a:lumMod val="50000"/>
                  </a:schemeClr>
                </a:solidFill>
              </a:rPr>
              <a:t> </a:t>
            </a:r>
            <a:br>
              <a:rPr lang="en-US" sz="3200" i="1" dirty="0">
                <a:solidFill>
                  <a:schemeClr val="accent1">
                    <a:lumMod val="50000"/>
                  </a:schemeClr>
                </a:solidFill>
              </a:rPr>
            </a:br>
            <a:r>
              <a:rPr lang="en-US" sz="3200" i="1" dirty="0" err="1">
                <a:solidFill>
                  <a:schemeClr val="accent1">
                    <a:lumMod val="50000"/>
                  </a:schemeClr>
                </a:solidFill>
              </a:rPr>
              <a:t>để</a:t>
            </a:r>
            <a:r>
              <a:rPr lang="en-US" sz="3200" i="1" dirty="0">
                <a:solidFill>
                  <a:schemeClr val="accent1">
                    <a:lumMod val="50000"/>
                  </a:schemeClr>
                </a:solidFill>
              </a:rPr>
              <a:t> </a:t>
            </a:r>
            <a:r>
              <a:rPr lang="en-US" sz="3200" i="1" dirty="0" err="1">
                <a:solidFill>
                  <a:schemeClr val="accent1">
                    <a:lumMod val="50000"/>
                  </a:schemeClr>
                </a:solidFill>
              </a:rPr>
              <a:t>giúp</a:t>
            </a:r>
            <a:r>
              <a:rPr lang="en-US" sz="3200" i="1" dirty="0">
                <a:solidFill>
                  <a:schemeClr val="accent1">
                    <a:lumMod val="50000"/>
                  </a:schemeClr>
                </a:solidFill>
              </a:rPr>
              <a:t> </a:t>
            </a:r>
            <a:r>
              <a:rPr lang="en-US" sz="3200" i="1" dirty="0" err="1">
                <a:solidFill>
                  <a:schemeClr val="accent1">
                    <a:lumMod val="50000"/>
                  </a:schemeClr>
                </a:solidFill>
              </a:rPr>
              <a:t>mọi</a:t>
            </a:r>
            <a:r>
              <a:rPr lang="en-US" sz="3200" i="1" dirty="0">
                <a:solidFill>
                  <a:schemeClr val="accent1">
                    <a:lumMod val="50000"/>
                  </a:schemeClr>
                </a:solidFill>
              </a:rPr>
              <a:t> </a:t>
            </a:r>
            <a:r>
              <a:rPr lang="en-US" sz="3200" i="1" dirty="0" err="1">
                <a:solidFill>
                  <a:schemeClr val="accent1">
                    <a:lumMod val="50000"/>
                  </a:schemeClr>
                </a:solidFill>
              </a:rPr>
              <a:t>người</a:t>
            </a:r>
            <a:r>
              <a:rPr lang="en-US" sz="3200" i="1" dirty="0">
                <a:solidFill>
                  <a:schemeClr val="accent1">
                    <a:lumMod val="50000"/>
                  </a:schemeClr>
                </a:solidFill>
              </a:rPr>
              <a:t> </a:t>
            </a:r>
            <a:r>
              <a:rPr lang="en-US" sz="3200" i="1" dirty="0" err="1">
                <a:solidFill>
                  <a:schemeClr val="accent1">
                    <a:lumMod val="50000"/>
                  </a:schemeClr>
                </a:solidFill>
              </a:rPr>
              <a:t>hiểu</a:t>
            </a:r>
            <a:r>
              <a:rPr lang="en-US" sz="3200" i="1" dirty="0">
                <a:solidFill>
                  <a:schemeClr val="accent1">
                    <a:lumMod val="50000"/>
                  </a:schemeClr>
                </a:solidFill>
              </a:rPr>
              <a:t> </a:t>
            </a:r>
            <a:br>
              <a:rPr lang="en-US" sz="3200" i="1" dirty="0">
                <a:solidFill>
                  <a:schemeClr val="accent1">
                    <a:lumMod val="50000"/>
                  </a:schemeClr>
                </a:solidFill>
              </a:rPr>
            </a:br>
            <a:r>
              <a:rPr lang="en-US" sz="3200" i="1" dirty="0" err="1">
                <a:solidFill>
                  <a:schemeClr val="accent1">
                    <a:lumMod val="50000"/>
                  </a:schemeClr>
                </a:solidFill>
              </a:rPr>
              <a:t>về</a:t>
            </a:r>
            <a:r>
              <a:rPr lang="en-US" sz="3200" i="1" dirty="0">
                <a:solidFill>
                  <a:schemeClr val="accent1">
                    <a:lumMod val="50000"/>
                  </a:schemeClr>
                </a:solidFill>
              </a:rPr>
              <a:t> </a:t>
            </a:r>
            <a:r>
              <a:rPr lang="en-US" sz="3200" i="1" dirty="0" err="1">
                <a:solidFill>
                  <a:schemeClr val="accent1">
                    <a:lumMod val="50000"/>
                  </a:schemeClr>
                </a:solidFill>
              </a:rPr>
              <a:t>môi</a:t>
            </a:r>
            <a:r>
              <a:rPr lang="en-US" sz="3200" i="1" dirty="0">
                <a:solidFill>
                  <a:schemeClr val="accent1">
                    <a:lumMod val="50000"/>
                  </a:schemeClr>
                </a:solidFill>
              </a:rPr>
              <a:t> </a:t>
            </a:r>
            <a:r>
              <a:rPr lang="en-US" sz="3200" i="1" dirty="0" err="1">
                <a:solidFill>
                  <a:schemeClr val="accent1">
                    <a:lumMod val="50000"/>
                  </a:schemeClr>
                </a:solidFill>
              </a:rPr>
              <a:t>trường</a:t>
            </a:r>
            <a:r>
              <a:rPr lang="en-US" sz="3200" i="1" dirty="0">
                <a:solidFill>
                  <a:schemeClr val="accent1">
                    <a:lumMod val="50000"/>
                  </a:schemeClr>
                </a:solidFill>
              </a:rPr>
              <a:t>” </a:t>
            </a:r>
          </a:p>
        </p:txBody>
      </p:sp>
      <p:sp>
        <p:nvSpPr>
          <p:cNvPr id="6" name="Rectangle 5"/>
          <p:cNvSpPr/>
          <p:nvPr/>
        </p:nvSpPr>
        <p:spPr>
          <a:xfrm>
            <a:off x="1652053" y="4662680"/>
            <a:ext cx="4960781" cy="646331"/>
          </a:xfrm>
          <a:prstGeom prst="rect">
            <a:avLst/>
          </a:prstGeom>
        </p:spPr>
        <p:txBody>
          <a:bodyPr wrap="square">
            <a:spAutoFit/>
          </a:bodyPr>
          <a:lstStyle/>
          <a:p>
            <a:pPr algn="r"/>
            <a:r>
              <a:rPr lang="en-US" dirty="0">
                <a:solidFill>
                  <a:srgbClr val="212529"/>
                </a:solidFill>
                <a:latin typeface="IBM Plex Serif"/>
              </a:rPr>
              <a:t>(</a:t>
            </a:r>
            <a:r>
              <a:rPr lang="vi-VN" dirty="0">
                <a:solidFill>
                  <a:srgbClr val="212529"/>
                </a:solidFill>
                <a:latin typeface="IBM Plex Serif"/>
              </a:rPr>
              <a:t>Hội nghị về môi trường ở Moscow</a:t>
            </a:r>
            <a:r>
              <a:rPr lang="en-US" dirty="0">
                <a:solidFill>
                  <a:srgbClr val="212529"/>
                </a:solidFill>
                <a:latin typeface="IBM Plex Serif"/>
              </a:rPr>
              <a:t> </a:t>
            </a:r>
            <a:r>
              <a:rPr lang="en-US" dirty="0" err="1">
                <a:solidFill>
                  <a:srgbClr val="212529"/>
                </a:solidFill>
                <a:latin typeface="IBM Plex Serif"/>
              </a:rPr>
              <a:t>năm</a:t>
            </a:r>
            <a:r>
              <a:rPr lang="en-US" dirty="0">
                <a:solidFill>
                  <a:srgbClr val="212529"/>
                </a:solidFill>
                <a:latin typeface="IBM Plex Serif"/>
              </a:rPr>
              <a:t> 1987</a:t>
            </a:r>
            <a:r>
              <a:rPr lang="vi-VN" dirty="0">
                <a:solidFill>
                  <a:srgbClr val="212529"/>
                </a:solidFill>
                <a:latin typeface="IBM Plex Serif"/>
              </a:rPr>
              <a:t> do UNEP và UNESCO đồng tổ chức</a:t>
            </a:r>
            <a:r>
              <a:rPr lang="en-US" dirty="0">
                <a:solidFill>
                  <a:srgbClr val="212529"/>
                </a:solidFill>
                <a:latin typeface="IBM Plex Serif"/>
              </a:rPr>
              <a:t>)</a:t>
            </a:r>
            <a:endParaRPr lang="en-US" dirty="0"/>
          </a:p>
        </p:txBody>
      </p:sp>
    </p:spTree>
    <p:extLst>
      <p:ext uri="{BB962C8B-B14F-4D97-AF65-F5344CB8AC3E}">
        <p14:creationId xmlns:p14="http://schemas.microsoft.com/office/powerpoint/2010/main" val="69646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8360"/>
          <a:stretch/>
        </p:blipFill>
        <p:spPr>
          <a:xfrm>
            <a:off x="742949" y="273050"/>
            <a:ext cx="7324725" cy="6128353"/>
          </a:xfrm>
          <a:prstGeom prst="rect">
            <a:avLst/>
          </a:prstGeom>
        </p:spPr>
      </p:pic>
      <p:sp>
        <p:nvSpPr>
          <p:cNvPr id="3" name="Rectangle 2"/>
          <p:cNvSpPr/>
          <p:nvPr/>
        </p:nvSpPr>
        <p:spPr>
          <a:xfrm>
            <a:off x="8277225" y="1528286"/>
            <a:ext cx="3743325" cy="3053144"/>
          </a:xfrm>
          <a:prstGeom prst="rect">
            <a:avLst/>
          </a:prstGeom>
        </p:spPr>
        <p:txBody>
          <a:bodyPr wrap="square">
            <a:spAutoFit/>
          </a:bodyPr>
          <a:lstStyle/>
          <a:p>
            <a:pPr>
              <a:lnSpc>
                <a:spcPct val="130000"/>
              </a:lnSpc>
            </a:pPr>
            <a:r>
              <a:rPr lang="vi-VN" sz="2000" b="1" dirty="0">
                <a:solidFill>
                  <a:schemeClr val="accent1">
                    <a:lumMod val="50000"/>
                  </a:schemeClr>
                </a:solidFill>
                <a:latin typeface="Arial (Body)"/>
              </a:rPr>
              <a:t>Luật Bảo vệ môi trường </a:t>
            </a:r>
            <a:r>
              <a:rPr lang="en-US" sz="2000" b="1" dirty="0">
                <a:solidFill>
                  <a:schemeClr val="accent1">
                    <a:lumMod val="50000"/>
                  </a:schemeClr>
                </a:solidFill>
                <a:latin typeface="Arial (Body)"/>
              </a:rPr>
              <a:t/>
            </a:r>
            <a:br>
              <a:rPr lang="en-US" sz="2000" b="1" dirty="0">
                <a:solidFill>
                  <a:schemeClr val="accent1">
                    <a:lumMod val="50000"/>
                  </a:schemeClr>
                </a:solidFill>
                <a:latin typeface="Arial (Body)"/>
              </a:rPr>
            </a:br>
            <a:r>
              <a:rPr lang="vi-VN" sz="2000" b="1" dirty="0">
                <a:solidFill>
                  <a:schemeClr val="accent1">
                    <a:lumMod val="50000"/>
                  </a:schemeClr>
                </a:solidFill>
                <a:latin typeface="Arial (Body)"/>
              </a:rPr>
              <a:t>năm 2020</a:t>
            </a:r>
            <a:r>
              <a:rPr lang="vi-VN" sz="2000" dirty="0">
                <a:solidFill>
                  <a:schemeClr val="accent1">
                    <a:lumMod val="50000"/>
                  </a:schemeClr>
                </a:solidFill>
                <a:latin typeface="Arial (Body)"/>
              </a:rPr>
              <a:t> </a:t>
            </a:r>
            <a:r>
              <a:rPr lang="en-US" sz="1600" dirty="0">
                <a:solidFill>
                  <a:prstClr val="black"/>
                </a:solidFill>
                <a:latin typeface="Arial (Body)"/>
              </a:rPr>
              <a:t>(</a:t>
            </a:r>
            <a:r>
              <a:rPr lang="en-US" sz="1600" dirty="0" err="1">
                <a:solidFill>
                  <a:prstClr val="black"/>
                </a:solidFill>
                <a:latin typeface="Arial (Body)"/>
              </a:rPr>
              <a:t>Luật</a:t>
            </a:r>
            <a:r>
              <a:rPr lang="en-US" sz="1600" dirty="0">
                <a:solidFill>
                  <a:prstClr val="black"/>
                </a:solidFill>
                <a:latin typeface="Arial (Body)"/>
              </a:rPr>
              <a:t> </a:t>
            </a:r>
            <a:r>
              <a:rPr lang="en-US" sz="1600" dirty="0" err="1">
                <a:solidFill>
                  <a:prstClr val="black"/>
                </a:solidFill>
                <a:latin typeface="Arial (Body)"/>
              </a:rPr>
              <a:t>số</a:t>
            </a:r>
            <a:r>
              <a:rPr lang="en-US" sz="1600" dirty="0">
                <a:solidFill>
                  <a:prstClr val="black"/>
                </a:solidFill>
                <a:latin typeface="Arial (Body)"/>
              </a:rPr>
              <a:t> 72/2020/QH14)</a:t>
            </a:r>
            <a:r>
              <a:rPr lang="en-US" dirty="0">
                <a:solidFill>
                  <a:prstClr val="black"/>
                </a:solidFill>
                <a:latin typeface="Arial (Body)"/>
              </a:rPr>
              <a:t> </a:t>
            </a:r>
            <a:br>
              <a:rPr lang="en-US" dirty="0">
                <a:solidFill>
                  <a:prstClr val="black"/>
                </a:solidFill>
                <a:latin typeface="Arial (Body)"/>
              </a:rPr>
            </a:br>
            <a:r>
              <a:rPr lang="vi-VN" dirty="0">
                <a:solidFill>
                  <a:prstClr val="black"/>
                </a:solidFill>
                <a:latin typeface="Arial (Body)"/>
              </a:rPr>
              <a:t>được Quốc hội khóa XIV kỳ họp thứ 10 thông qua ngày 17/11/2020, </a:t>
            </a:r>
            <a:r>
              <a:rPr lang="en-US" dirty="0">
                <a:solidFill>
                  <a:prstClr val="black"/>
                </a:solidFill>
                <a:latin typeface="Arial (Body)"/>
              </a:rPr>
              <a:t/>
            </a:r>
            <a:br>
              <a:rPr lang="en-US" dirty="0">
                <a:solidFill>
                  <a:prstClr val="black"/>
                </a:solidFill>
                <a:latin typeface="Arial (Body)"/>
              </a:rPr>
            </a:br>
            <a:r>
              <a:rPr lang="vi-VN" dirty="0">
                <a:solidFill>
                  <a:prstClr val="black"/>
                </a:solidFill>
                <a:latin typeface="Arial (Body)"/>
              </a:rPr>
              <a:t>được công bố theo Lệnh số 17/2020/L-CTN ngày 30/11/2020 của Chủ tịch nước</a:t>
            </a:r>
            <a:r>
              <a:rPr lang="en-US" dirty="0">
                <a:solidFill>
                  <a:prstClr val="black"/>
                </a:solidFill>
                <a:latin typeface="Arial (Body)"/>
              </a:rPr>
              <a:t>, </a:t>
            </a:r>
            <a:br>
              <a:rPr lang="en-US" dirty="0">
                <a:solidFill>
                  <a:prstClr val="black"/>
                </a:solidFill>
                <a:latin typeface="Arial (Body)"/>
              </a:rPr>
            </a:br>
            <a:r>
              <a:rPr lang="en-US" dirty="0" err="1">
                <a:solidFill>
                  <a:prstClr val="black"/>
                </a:solidFill>
                <a:latin typeface="Arial (Body)"/>
              </a:rPr>
              <a:t>có</a:t>
            </a:r>
            <a:r>
              <a:rPr lang="en-US" dirty="0">
                <a:solidFill>
                  <a:prstClr val="black"/>
                </a:solidFill>
                <a:latin typeface="Arial (Body)"/>
              </a:rPr>
              <a:t> </a:t>
            </a:r>
            <a:r>
              <a:rPr lang="en-US" b="1" dirty="0" err="1">
                <a:solidFill>
                  <a:prstClr val="black"/>
                </a:solidFill>
                <a:latin typeface="Arial (Body)"/>
              </a:rPr>
              <a:t>hiệu</a:t>
            </a:r>
            <a:r>
              <a:rPr lang="en-US" b="1" dirty="0">
                <a:solidFill>
                  <a:prstClr val="black"/>
                </a:solidFill>
                <a:latin typeface="Arial (Body)"/>
              </a:rPr>
              <a:t> </a:t>
            </a:r>
            <a:r>
              <a:rPr lang="en-US" b="1" dirty="0" err="1">
                <a:solidFill>
                  <a:prstClr val="black"/>
                </a:solidFill>
                <a:latin typeface="Arial (Body)"/>
              </a:rPr>
              <a:t>lực</a:t>
            </a:r>
            <a:r>
              <a:rPr lang="en-US" b="1" dirty="0">
                <a:solidFill>
                  <a:prstClr val="black"/>
                </a:solidFill>
                <a:latin typeface="Arial (Body)"/>
              </a:rPr>
              <a:t> </a:t>
            </a:r>
            <a:r>
              <a:rPr lang="en-US" b="1" dirty="0" err="1">
                <a:solidFill>
                  <a:prstClr val="black"/>
                </a:solidFill>
                <a:latin typeface="Arial (Body)"/>
              </a:rPr>
              <a:t>từ</a:t>
            </a:r>
            <a:r>
              <a:rPr lang="en-US" b="1" dirty="0">
                <a:solidFill>
                  <a:prstClr val="black"/>
                </a:solidFill>
                <a:latin typeface="Arial (Body)"/>
              </a:rPr>
              <a:t> </a:t>
            </a:r>
            <a:r>
              <a:rPr lang="en-US" b="1" dirty="0" err="1">
                <a:solidFill>
                  <a:prstClr val="black"/>
                </a:solidFill>
                <a:latin typeface="Arial (Body)"/>
              </a:rPr>
              <a:t>ngày</a:t>
            </a:r>
            <a:r>
              <a:rPr lang="en-US" b="1" dirty="0">
                <a:solidFill>
                  <a:prstClr val="black"/>
                </a:solidFill>
                <a:latin typeface="Arial (Body)"/>
              </a:rPr>
              <a:t> 01/01/2022</a:t>
            </a:r>
          </a:p>
        </p:txBody>
      </p:sp>
    </p:spTree>
    <p:extLst>
      <p:ext uri="{BB962C8B-B14F-4D97-AF65-F5344CB8AC3E}">
        <p14:creationId xmlns:p14="http://schemas.microsoft.com/office/powerpoint/2010/main" val="2104508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chemeClr val="accent1">
                    <a:lumMod val="50000"/>
                  </a:schemeClr>
                </a:solidFill>
              </a:rPr>
              <a:t>Luật</a:t>
            </a:r>
            <a:r>
              <a:rPr lang="en-US" b="1" dirty="0">
                <a:solidFill>
                  <a:schemeClr val="accent1">
                    <a:lumMod val="50000"/>
                  </a:schemeClr>
                </a:solidFill>
              </a:rPr>
              <a:t> </a:t>
            </a:r>
            <a:r>
              <a:rPr lang="en-US" b="1" dirty="0" err="1">
                <a:solidFill>
                  <a:schemeClr val="accent1">
                    <a:lumMod val="50000"/>
                  </a:schemeClr>
                </a:solidFill>
              </a:rPr>
              <a:t>bảo</a:t>
            </a:r>
            <a:r>
              <a:rPr lang="en-US" b="1" dirty="0">
                <a:solidFill>
                  <a:schemeClr val="accent1">
                    <a:lumMod val="50000"/>
                  </a:schemeClr>
                </a:solidFill>
              </a:rPr>
              <a:t> </a:t>
            </a:r>
            <a:r>
              <a:rPr lang="en-US" b="1" dirty="0" err="1">
                <a:solidFill>
                  <a:schemeClr val="accent1">
                    <a:lumMod val="50000"/>
                  </a:schemeClr>
                </a:solidFill>
              </a:rPr>
              <a:t>vệ</a:t>
            </a:r>
            <a:r>
              <a:rPr lang="en-US" b="1" dirty="0">
                <a:solidFill>
                  <a:schemeClr val="accent1">
                    <a:lumMod val="50000"/>
                  </a:schemeClr>
                </a:solidFill>
              </a:rPr>
              <a:t> </a:t>
            </a:r>
            <a:r>
              <a:rPr lang="en-US" b="1" dirty="0" err="1">
                <a:solidFill>
                  <a:schemeClr val="accent1">
                    <a:lumMod val="50000"/>
                  </a:schemeClr>
                </a:solidFill>
              </a:rPr>
              <a:t>môi</a:t>
            </a:r>
            <a:r>
              <a:rPr lang="en-US" b="1" dirty="0">
                <a:solidFill>
                  <a:schemeClr val="accent1">
                    <a:lumMod val="50000"/>
                  </a:schemeClr>
                </a:solidFill>
              </a:rPr>
              <a:t> </a:t>
            </a:r>
            <a:r>
              <a:rPr lang="en-US" b="1" dirty="0" err="1">
                <a:solidFill>
                  <a:schemeClr val="accent1">
                    <a:lumMod val="50000"/>
                  </a:schemeClr>
                </a:solidFill>
              </a:rPr>
              <a:t>trường</a:t>
            </a:r>
            <a:r>
              <a:rPr lang="en-US" b="1" dirty="0">
                <a:solidFill>
                  <a:schemeClr val="accent1">
                    <a:lumMod val="50000"/>
                  </a:schemeClr>
                </a:solidFill>
              </a:rPr>
              <a:t> 2020</a:t>
            </a:r>
            <a:br>
              <a:rPr lang="en-US" b="1" dirty="0">
                <a:solidFill>
                  <a:schemeClr val="accent1">
                    <a:lumMod val="50000"/>
                  </a:schemeClr>
                </a:solidFill>
              </a:rPr>
            </a:br>
            <a:r>
              <a:rPr lang="en-US" dirty="0">
                <a:solidFill>
                  <a:schemeClr val="accent1">
                    <a:lumMod val="50000"/>
                  </a:schemeClr>
                </a:solidFill>
              </a:rPr>
              <a:t>- </a:t>
            </a:r>
            <a:r>
              <a:rPr lang="en-US" dirty="0" err="1">
                <a:solidFill>
                  <a:schemeClr val="accent1">
                    <a:lumMod val="50000"/>
                  </a:schemeClr>
                </a:solidFill>
              </a:rPr>
              <a:t>Một</a:t>
            </a:r>
            <a:r>
              <a:rPr lang="en-US" dirty="0">
                <a:solidFill>
                  <a:schemeClr val="accent1">
                    <a:lumMod val="50000"/>
                  </a:schemeClr>
                </a:solidFill>
              </a:rPr>
              <a:t> </a:t>
            </a:r>
            <a:r>
              <a:rPr lang="en-US" dirty="0" err="1">
                <a:solidFill>
                  <a:schemeClr val="accent1">
                    <a:lumMod val="50000"/>
                  </a:schemeClr>
                </a:solidFill>
              </a:rPr>
              <a:t>số</a:t>
            </a:r>
            <a:r>
              <a:rPr lang="en-US" dirty="0">
                <a:solidFill>
                  <a:schemeClr val="accent1">
                    <a:lumMod val="50000"/>
                  </a:schemeClr>
                </a:solidFill>
              </a:rPr>
              <a:t> </a:t>
            </a:r>
            <a:r>
              <a:rPr lang="en-US" dirty="0" err="1">
                <a:solidFill>
                  <a:schemeClr val="accent1">
                    <a:lumMod val="50000"/>
                  </a:schemeClr>
                </a:solidFill>
              </a:rPr>
              <a:t>điểm</a:t>
            </a:r>
            <a:r>
              <a:rPr lang="en-US" dirty="0">
                <a:solidFill>
                  <a:schemeClr val="accent1">
                    <a:lumMod val="50000"/>
                  </a:schemeClr>
                </a:solidFill>
              </a:rPr>
              <a:t> </a:t>
            </a:r>
            <a:r>
              <a:rPr lang="en-US" dirty="0" err="1">
                <a:solidFill>
                  <a:schemeClr val="accent1">
                    <a:lumMod val="50000"/>
                  </a:schemeClr>
                </a:solidFill>
              </a:rPr>
              <a:t>mới</a:t>
            </a:r>
            <a:endParaRPr lang="en-US" dirty="0"/>
          </a:p>
        </p:txBody>
      </p:sp>
      <p:sp>
        <p:nvSpPr>
          <p:cNvPr id="4" name="Content Placeholder 3"/>
          <p:cNvSpPr>
            <a:spLocks noGrp="1"/>
          </p:cNvSpPr>
          <p:nvPr>
            <p:ph sz="half" idx="1"/>
          </p:nvPr>
        </p:nvSpPr>
        <p:spPr>
          <a:xfrm>
            <a:off x="838200" y="1815351"/>
            <a:ext cx="3363929" cy="4351338"/>
          </a:xfrm>
        </p:spPr>
        <p:txBody>
          <a:bodyPr>
            <a:noAutofit/>
          </a:bodyPr>
          <a:lstStyle/>
          <a:p>
            <a:pPr marL="0" indent="0">
              <a:buNone/>
            </a:pPr>
            <a:r>
              <a:rPr lang="en-US" sz="2000" b="1" dirty="0"/>
              <a:t>VỀ BỐ CỤC</a:t>
            </a:r>
            <a:endParaRPr lang="en-US" sz="2000" dirty="0"/>
          </a:p>
          <a:p>
            <a:pPr marL="0" indent="0">
              <a:lnSpc>
                <a:spcPct val="100000"/>
              </a:lnSpc>
              <a:buNone/>
            </a:pPr>
            <a:r>
              <a:rPr lang="en-US" altLang="en-US" sz="2000" dirty="0" err="1"/>
              <a:t>Gồm</a:t>
            </a:r>
            <a:r>
              <a:rPr lang="en-US" altLang="en-US" sz="2000" b="1" dirty="0"/>
              <a:t> 16 </a:t>
            </a:r>
            <a:r>
              <a:rPr lang="en-US" altLang="en-US" sz="2000" b="1" dirty="0" err="1"/>
              <a:t>chương</a:t>
            </a:r>
            <a:r>
              <a:rPr lang="en-US" altLang="en-US" sz="2000" b="1" dirty="0"/>
              <a:t>, 171 </a:t>
            </a:r>
            <a:r>
              <a:rPr lang="en-US" altLang="en-US" sz="2000" b="1" dirty="0" err="1"/>
              <a:t>điều</a:t>
            </a:r>
            <a:r>
              <a:rPr lang="en-US" altLang="en-US" sz="2000" dirty="0"/>
              <a:t>; </a:t>
            </a:r>
            <a:r>
              <a:rPr lang="en-US" altLang="en-US" sz="2000" dirty="0" err="1"/>
              <a:t>có</a:t>
            </a:r>
            <a:r>
              <a:rPr lang="en-US" altLang="en-US" sz="2000" dirty="0"/>
              <a:t> </a:t>
            </a:r>
            <a:r>
              <a:rPr lang="en-US" altLang="en-US" sz="2000" dirty="0" err="1"/>
              <a:t>sự</a:t>
            </a:r>
            <a:r>
              <a:rPr lang="en-US" altLang="en-US" sz="2000" dirty="0"/>
              <a:t> </a:t>
            </a:r>
            <a:r>
              <a:rPr lang="en-US" altLang="en-US" sz="2000" dirty="0" err="1"/>
              <a:t>sắp</a:t>
            </a:r>
            <a:r>
              <a:rPr lang="en-US" altLang="en-US" sz="2000" dirty="0"/>
              <a:t> </a:t>
            </a:r>
            <a:r>
              <a:rPr lang="en-US" altLang="en-US" sz="2000" dirty="0" err="1"/>
              <a:t>xếp</a:t>
            </a:r>
            <a:r>
              <a:rPr lang="en-US" altLang="en-US" sz="2000" dirty="0"/>
              <a:t>, </a:t>
            </a:r>
            <a:r>
              <a:rPr lang="en-US" altLang="en-US" sz="2000" dirty="0" err="1"/>
              <a:t>bố</a:t>
            </a:r>
            <a:r>
              <a:rPr lang="en-US" altLang="en-US" sz="2000" dirty="0"/>
              <a:t> </a:t>
            </a:r>
            <a:r>
              <a:rPr lang="en-US" altLang="en-US" sz="2000" dirty="0" err="1"/>
              <a:t>cục</a:t>
            </a:r>
            <a:r>
              <a:rPr lang="en-US" altLang="en-US" sz="2000" dirty="0"/>
              <a:t> </a:t>
            </a:r>
            <a:r>
              <a:rPr lang="en-US" altLang="en-US" sz="2000" dirty="0" err="1"/>
              <a:t>lại</a:t>
            </a:r>
            <a:r>
              <a:rPr lang="en-US" altLang="en-US" sz="2000" dirty="0"/>
              <a:t> so </a:t>
            </a:r>
            <a:r>
              <a:rPr lang="en-US" altLang="en-US" sz="2000" dirty="0" err="1"/>
              <a:t>với</a:t>
            </a:r>
            <a:r>
              <a:rPr lang="en-US" altLang="en-US" sz="2000" dirty="0"/>
              <a:t> </a:t>
            </a:r>
            <a:r>
              <a:rPr lang="en-US" altLang="en-US" sz="2000" dirty="0" err="1"/>
              <a:t>Luật</a:t>
            </a:r>
            <a:r>
              <a:rPr lang="en-US" altLang="en-US" sz="2000" dirty="0"/>
              <a:t> BVMT 2014</a:t>
            </a:r>
            <a:endParaRPr lang="en-US" sz="2000" dirty="0"/>
          </a:p>
          <a:p>
            <a:pPr marL="0" indent="0">
              <a:lnSpc>
                <a:spcPct val="120000"/>
              </a:lnSpc>
              <a:buNone/>
            </a:pPr>
            <a:r>
              <a:rPr lang="en-US" sz="2000" i="1" dirty="0">
                <a:latin typeface="Calibri" panose="020F0502020204030204" pitchFamily="34" charset="0"/>
                <a:cs typeface="Calibri" panose="020F0502020204030204" pitchFamily="34" charset="0"/>
              </a:rPr>
              <a:t>Đ</a:t>
            </a:r>
            <a:r>
              <a:rPr lang="vi-VN" sz="2000" i="1" dirty="0">
                <a:latin typeface="Calibri" panose="020F0502020204030204" pitchFamily="34" charset="0"/>
                <a:cs typeface="Calibri" panose="020F0502020204030204" pitchFamily="34" charset="0"/>
              </a:rPr>
              <a:t>ưa các quy định về bảo vệ các thành phần môi trường lên đầu, thể hiện rõ mục tiêu xuyên suốt là bảo vệ các thành phần môi trường, bảo vệ sức khỏe người dân, coi đây là nội dung trọng tâm, quyết định cho các chính sách BVMT khác.</a:t>
            </a:r>
            <a:endParaRPr lang="en-US" sz="2000" i="1" dirty="0">
              <a:latin typeface="Calibri" panose="020F0502020204030204" pitchFamily="34" charset="0"/>
              <a:cs typeface="Calibri" panose="020F0502020204030204" pitchFamily="34" charset="0"/>
            </a:endParaRPr>
          </a:p>
        </p:txBody>
      </p:sp>
      <p:sp>
        <p:nvSpPr>
          <p:cNvPr id="5" name="Content Placeholder 4"/>
          <p:cNvSpPr>
            <a:spLocks noGrp="1"/>
          </p:cNvSpPr>
          <p:nvPr>
            <p:ph sz="half" idx="2"/>
          </p:nvPr>
        </p:nvSpPr>
        <p:spPr>
          <a:xfrm>
            <a:off x="5003515" y="1825625"/>
            <a:ext cx="6350285" cy="4351338"/>
          </a:xfrm>
        </p:spPr>
        <p:txBody>
          <a:bodyPr>
            <a:noAutofit/>
          </a:bodyPr>
          <a:lstStyle/>
          <a:p>
            <a:pPr marL="0" indent="0">
              <a:buNone/>
            </a:pPr>
            <a:r>
              <a:rPr lang="en-US" sz="2000" b="1" dirty="0"/>
              <a:t>VỀ NỘI DUNG</a:t>
            </a:r>
          </a:p>
          <a:p>
            <a:pPr marL="0" indent="0">
              <a:buNone/>
            </a:pPr>
            <a:r>
              <a:rPr lang="en-US" sz="2000" dirty="0">
                <a:latin typeface="Calibri" panose="020F0502020204030204" pitchFamily="34" charset="0"/>
                <a:cs typeface="Calibri" panose="020F0502020204030204" pitchFamily="34" charset="0"/>
              </a:rPr>
              <a:t>- M</a:t>
            </a:r>
            <a:r>
              <a:rPr lang="vi-VN" sz="2000" dirty="0">
                <a:latin typeface="Calibri" panose="020F0502020204030204" pitchFamily="34" charset="0"/>
                <a:cs typeface="Calibri" panose="020F0502020204030204" pitchFamily="34" charset="0"/>
              </a:rPr>
              <a:t>ở rộng phạm vi điều chỉnh, ‘cộng đồng dân cư’ được quy định là một chủ thể trong công tác bảo vệ môi trường, phát huy vai trò của ‘cộng đồng dân cư’ trong các hoạt động bảo vệ môi trường</a:t>
            </a:r>
          </a:p>
          <a:p>
            <a:pPr marL="0" indent="0">
              <a:buNone/>
            </a:pPr>
            <a:r>
              <a:rPr lang="en-US" sz="2000" dirty="0">
                <a:latin typeface="Calibri" panose="020F0502020204030204" pitchFamily="34" charset="0"/>
                <a:cs typeface="Calibri" panose="020F0502020204030204" pitchFamily="34" charset="0"/>
              </a:rPr>
              <a:t>- Đ</a:t>
            </a:r>
            <a:r>
              <a:rPr lang="vi-VN" sz="2000" dirty="0">
                <a:latin typeface="Calibri" panose="020F0502020204030204" pitchFamily="34" charset="0"/>
                <a:cs typeface="Calibri" panose="020F0502020204030204" pitchFamily="34" charset="0"/>
              </a:rPr>
              <a:t>ịnh chế nội dung sức khỏe môi trường; bổ sung nhiều giải pháp bảo vệ các thành phần môi trường, đặc biệt là môi trường không khí, môi trường nước</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a:p>
            <a:pPr marL="0" indent="0" fontAlgn="base">
              <a:buNone/>
            </a:pPr>
            <a:r>
              <a:rPr lang="en-US" sz="2000" dirty="0">
                <a:latin typeface="Calibri" panose="020F0502020204030204" pitchFamily="34" charset="0"/>
                <a:cs typeface="Calibri" panose="020F0502020204030204" pitchFamily="34" charset="0"/>
              </a:rPr>
              <a:t>- T</a:t>
            </a:r>
            <a:r>
              <a:rPr lang="vi-VN" sz="2000" dirty="0">
                <a:latin typeface="Calibri" panose="020F0502020204030204" pitchFamily="34" charset="0"/>
                <a:cs typeface="Calibri" panose="020F0502020204030204" pitchFamily="34" charset="0"/>
              </a:rPr>
              <a:t>húc đẩy phân loại rác thải tại nguồn; định hướng cách thức quản lý, ứng xử với chất thải</a:t>
            </a:r>
            <a:endParaRPr lang="en-US" sz="2000" dirty="0">
              <a:latin typeface="Calibri" panose="020F0502020204030204" pitchFamily="34" charset="0"/>
              <a:cs typeface="Calibri" panose="020F0502020204030204" pitchFamily="34" charset="0"/>
            </a:endParaRPr>
          </a:p>
          <a:p>
            <a:pPr marL="0" indent="0" fontAlgn="base">
              <a:buNone/>
            </a:pP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Cụ</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thể</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hóa các quy định về ứng phó biến đổi khí hậu, thúc đẩy phát triển thị trường các-bon trong nước</a:t>
            </a:r>
            <a:endParaRPr lang="en-US" sz="2000" dirty="0">
              <a:latin typeface="Calibri" panose="020F0502020204030204" pitchFamily="34" charset="0"/>
              <a:cs typeface="Calibri" panose="020F0502020204030204" pitchFamily="34" charset="0"/>
            </a:endParaRPr>
          </a:p>
          <a:p>
            <a:pPr marL="0" indent="0" fontAlgn="base">
              <a:buNone/>
            </a:pPr>
            <a:r>
              <a:rPr lang="en-US" sz="2000" dirty="0">
                <a:latin typeface="Calibri" panose="020F0502020204030204" pitchFamily="34" charset="0"/>
                <a:cs typeface="Calibri" panose="020F0502020204030204" pitchFamily="34" charset="0"/>
              </a:rPr>
              <a:t>- T</a:t>
            </a:r>
            <a:r>
              <a:rPr lang="vi-VN" sz="2000" dirty="0">
                <a:latin typeface="Calibri" panose="020F0502020204030204" pitchFamily="34" charset="0"/>
                <a:cs typeface="Calibri" panose="020F0502020204030204" pitchFamily="34" charset="0"/>
              </a:rPr>
              <a:t>ạo lập chính sách phát triển các mô hình tăng trưởng kinh tế bền vững, thúc đẩy kinh tế tuần hoàn, phục hồi và phát triển nguồn vốn tự nhiên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827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a:solidFill>
                  <a:schemeClr val="accent1">
                    <a:lumMod val="50000"/>
                  </a:schemeClr>
                </a:solidFill>
              </a:rPr>
              <a:t>Luật</a:t>
            </a:r>
            <a:r>
              <a:rPr lang="en-US" b="1" dirty="0">
                <a:solidFill>
                  <a:schemeClr val="accent1">
                    <a:lumMod val="50000"/>
                  </a:schemeClr>
                </a:solidFill>
              </a:rPr>
              <a:t> </a:t>
            </a:r>
            <a:r>
              <a:rPr lang="en-US" b="1" dirty="0" err="1">
                <a:solidFill>
                  <a:schemeClr val="accent1">
                    <a:lumMod val="50000"/>
                  </a:schemeClr>
                </a:solidFill>
              </a:rPr>
              <a:t>bảo</a:t>
            </a:r>
            <a:r>
              <a:rPr lang="en-US" b="1" dirty="0">
                <a:solidFill>
                  <a:schemeClr val="accent1">
                    <a:lumMod val="50000"/>
                  </a:schemeClr>
                </a:solidFill>
              </a:rPr>
              <a:t> </a:t>
            </a:r>
            <a:r>
              <a:rPr lang="en-US" b="1" dirty="0" err="1">
                <a:solidFill>
                  <a:schemeClr val="accent1">
                    <a:lumMod val="50000"/>
                  </a:schemeClr>
                </a:solidFill>
              </a:rPr>
              <a:t>vệ</a:t>
            </a:r>
            <a:r>
              <a:rPr lang="en-US" b="1" dirty="0">
                <a:solidFill>
                  <a:schemeClr val="accent1">
                    <a:lumMod val="50000"/>
                  </a:schemeClr>
                </a:solidFill>
              </a:rPr>
              <a:t> </a:t>
            </a:r>
            <a:r>
              <a:rPr lang="en-US" b="1" dirty="0" err="1">
                <a:solidFill>
                  <a:schemeClr val="accent1">
                    <a:lumMod val="50000"/>
                  </a:schemeClr>
                </a:solidFill>
              </a:rPr>
              <a:t>môi</a:t>
            </a:r>
            <a:r>
              <a:rPr lang="en-US" b="1" dirty="0">
                <a:solidFill>
                  <a:schemeClr val="accent1">
                    <a:lumMod val="50000"/>
                  </a:schemeClr>
                </a:solidFill>
              </a:rPr>
              <a:t> </a:t>
            </a:r>
            <a:r>
              <a:rPr lang="en-US" b="1" dirty="0" err="1">
                <a:solidFill>
                  <a:schemeClr val="accent1">
                    <a:lumMod val="50000"/>
                  </a:schemeClr>
                </a:solidFill>
              </a:rPr>
              <a:t>trường</a:t>
            </a:r>
            <a:r>
              <a:rPr lang="en-US" b="1" dirty="0">
                <a:solidFill>
                  <a:schemeClr val="accent1">
                    <a:lumMod val="50000"/>
                  </a:schemeClr>
                </a:solidFill>
              </a:rPr>
              <a:t> 2020</a:t>
            </a:r>
            <a:br>
              <a:rPr lang="en-US" b="1" dirty="0">
                <a:solidFill>
                  <a:schemeClr val="accent1">
                    <a:lumMod val="50000"/>
                  </a:schemeClr>
                </a:solidFill>
              </a:rPr>
            </a:br>
            <a:r>
              <a:rPr lang="en-US" dirty="0">
                <a:solidFill>
                  <a:schemeClr val="accent1">
                    <a:lumMod val="50000"/>
                  </a:schemeClr>
                </a:solidFill>
              </a:rPr>
              <a:t>-</a:t>
            </a:r>
            <a:r>
              <a:rPr lang="en-US" sz="3600" dirty="0">
                <a:solidFill>
                  <a:schemeClr val="accent1">
                    <a:lumMod val="50000"/>
                  </a:schemeClr>
                </a:solidFill>
              </a:rPr>
              <a:t> </a:t>
            </a:r>
            <a:r>
              <a:rPr lang="en-US" sz="3600" dirty="0" err="1">
                <a:solidFill>
                  <a:schemeClr val="accent1">
                    <a:lumMod val="50000"/>
                  </a:schemeClr>
                </a:solidFill>
              </a:rPr>
              <a:t>Một</a:t>
            </a:r>
            <a:r>
              <a:rPr lang="en-US" sz="3600" dirty="0">
                <a:solidFill>
                  <a:schemeClr val="accent1">
                    <a:lumMod val="50000"/>
                  </a:schemeClr>
                </a:solidFill>
              </a:rPr>
              <a:t> </a:t>
            </a:r>
            <a:r>
              <a:rPr lang="en-US" sz="3600" dirty="0" err="1">
                <a:solidFill>
                  <a:schemeClr val="accent1">
                    <a:lumMod val="50000"/>
                  </a:schemeClr>
                </a:solidFill>
              </a:rPr>
              <a:t>số</a:t>
            </a:r>
            <a:r>
              <a:rPr lang="en-US" sz="3600" dirty="0">
                <a:solidFill>
                  <a:schemeClr val="accent1">
                    <a:lumMod val="50000"/>
                  </a:schemeClr>
                </a:solidFill>
              </a:rPr>
              <a:t> </a:t>
            </a:r>
            <a:r>
              <a:rPr lang="en-US" sz="3600" dirty="0" err="1">
                <a:solidFill>
                  <a:schemeClr val="accent1">
                    <a:lumMod val="50000"/>
                  </a:schemeClr>
                </a:solidFill>
              </a:rPr>
              <a:t>điểm</a:t>
            </a:r>
            <a:r>
              <a:rPr lang="en-US" sz="3600" dirty="0">
                <a:solidFill>
                  <a:schemeClr val="accent1">
                    <a:lumMod val="50000"/>
                  </a:schemeClr>
                </a:solidFill>
              </a:rPr>
              <a:t> </a:t>
            </a:r>
            <a:r>
              <a:rPr lang="en-US" sz="3600" dirty="0" err="1">
                <a:solidFill>
                  <a:schemeClr val="accent1">
                    <a:lumMod val="50000"/>
                  </a:schemeClr>
                </a:solidFill>
              </a:rPr>
              <a:t>mới</a:t>
            </a:r>
            <a:r>
              <a:rPr lang="en-US" sz="3600" dirty="0">
                <a:solidFill>
                  <a:schemeClr val="accent1">
                    <a:lumMod val="50000"/>
                  </a:schemeClr>
                </a:solidFill>
              </a:rPr>
              <a:t> </a:t>
            </a:r>
            <a:r>
              <a:rPr lang="en-US" sz="3600" dirty="0" err="1">
                <a:solidFill>
                  <a:schemeClr val="accent1">
                    <a:lumMod val="50000"/>
                  </a:schemeClr>
                </a:solidFill>
              </a:rPr>
              <a:t>về</a:t>
            </a:r>
            <a:r>
              <a:rPr lang="en-US" sz="3600" dirty="0">
                <a:solidFill>
                  <a:schemeClr val="accent1">
                    <a:lumMod val="50000"/>
                  </a:schemeClr>
                </a:solidFill>
              </a:rPr>
              <a:t> </a:t>
            </a:r>
            <a:r>
              <a:rPr lang="en-US" sz="3600" dirty="0" err="1">
                <a:solidFill>
                  <a:schemeClr val="accent1">
                    <a:lumMod val="50000"/>
                  </a:schemeClr>
                </a:solidFill>
              </a:rPr>
              <a:t>giáo</a:t>
            </a:r>
            <a:r>
              <a:rPr lang="en-US" sz="3600" dirty="0">
                <a:solidFill>
                  <a:schemeClr val="accent1">
                    <a:lumMod val="50000"/>
                  </a:schemeClr>
                </a:solidFill>
              </a:rPr>
              <a:t> </a:t>
            </a:r>
            <a:r>
              <a:rPr lang="en-US" sz="3600" dirty="0" err="1">
                <a:solidFill>
                  <a:schemeClr val="accent1">
                    <a:lumMod val="50000"/>
                  </a:schemeClr>
                </a:solidFill>
              </a:rPr>
              <a:t>dục</a:t>
            </a:r>
            <a:r>
              <a:rPr lang="en-US" sz="3600" dirty="0">
                <a:solidFill>
                  <a:schemeClr val="accent1">
                    <a:lumMod val="50000"/>
                  </a:schemeClr>
                </a:solidFill>
              </a:rPr>
              <a:t> </a:t>
            </a:r>
            <a:r>
              <a:rPr lang="en-US" sz="3600" dirty="0" err="1">
                <a:solidFill>
                  <a:schemeClr val="accent1">
                    <a:lumMod val="50000"/>
                  </a:schemeClr>
                </a:solidFill>
              </a:rPr>
              <a:t>và</a:t>
            </a:r>
            <a:r>
              <a:rPr lang="en-US" sz="3600" dirty="0">
                <a:solidFill>
                  <a:schemeClr val="accent1">
                    <a:lumMod val="50000"/>
                  </a:schemeClr>
                </a:solidFill>
              </a:rPr>
              <a:t> </a:t>
            </a:r>
            <a:r>
              <a:rPr lang="en-US" sz="3600" dirty="0" err="1">
                <a:solidFill>
                  <a:schemeClr val="accent1">
                    <a:lumMod val="50000"/>
                  </a:schemeClr>
                </a:solidFill>
              </a:rPr>
              <a:t>truyền</a:t>
            </a:r>
            <a:r>
              <a:rPr lang="en-US" sz="3600" dirty="0">
                <a:solidFill>
                  <a:schemeClr val="accent1">
                    <a:lumMod val="50000"/>
                  </a:schemeClr>
                </a:solidFill>
              </a:rPr>
              <a:t> </a:t>
            </a:r>
            <a:r>
              <a:rPr lang="en-US" sz="3600" dirty="0" err="1">
                <a:solidFill>
                  <a:schemeClr val="accent1">
                    <a:lumMod val="50000"/>
                  </a:schemeClr>
                </a:solidFill>
              </a:rPr>
              <a:t>thông</a:t>
            </a:r>
            <a:r>
              <a:rPr lang="en-US" sz="3600" dirty="0">
                <a:solidFill>
                  <a:schemeClr val="accent1">
                    <a:lumMod val="50000"/>
                  </a:schemeClr>
                </a:solidFill>
              </a:rPr>
              <a:t> </a:t>
            </a:r>
            <a:r>
              <a:rPr lang="en-US" sz="3600" dirty="0" err="1">
                <a:solidFill>
                  <a:schemeClr val="accent1">
                    <a:lumMod val="50000"/>
                  </a:schemeClr>
                </a:solidFill>
              </a:rPr>
              <a:t>về</a:t>
            </a:r>
            <a:r>
              <a:rPr lang="en-US" sz="3600" dirty="0">
                <a:solidFill>
                  <a:schemeClr val="accent1">
                    <a:lumMod val="50000"/>
                  </a:schemeClr>
                </a:solidFill>
              </a:rPr>
              <a:t> </a:t>
            </a:r>
            <a:r>
              <a:rPr lang="en-US" sz="3600" dirty="0" err="1">
                <a:solidFill>
                  <a:schemeClr val="accent1">
                    <a:lumMod val="50000"/>
                  </a:schemeClr>
                </a:solidFill>
              </a:rPr>
              <a:t>môi</a:t>
            </a:r>
            <a:r>
              <a:rPr lang="en-US" sz="3600" dirty="0">
                <a:solidFill>
                  <a:schemeClr val="accent1">
                    <a:lumMod val="50000"/>
                  </a:schemeClr>
                </a:solidFill>
              </a:rPr>
              <a:t> </a:t>
            </a:r>
            <a:r>
              <a:rPr lang="en-US" sz="3600" dirty="0" err="1">
                <a:solidFill>
                  <a:schemeClr val="accent1">
                    <a:lumMod val="50000"/>
                  </a:schemeClr>
                </a:solidFill>
              </a:rPr>
              <a:t>trường</a:t>
            </a:r>
            <a:endParaRPr lang="en-US" dirty="0"/>
          </a:p>
        </p:txBody>
      </p:sp>
      <p:graphicFrame>
        <p:nvGraphicFramePr>
          <p:cNvPr id="7" name="Table 6"/>
          <p:cNvGraphicFramePr>
            <a:graphicFrameLocks noGrp="1"/>
          </p:cNvGraphicFramePr>
          <p:nvPr/>
        </p:nvGraphicFramePr>
        <p:xfrm>
          <a:off x="838200" y="2000034"/>
          <a:ext cx="10515600" cy="4630692"/>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xmlns="" val="20000"/>
                    </a:ext>
                  </a:extLst>
                </a:gridCol>
                <a:gridCol w="5257800">
                  <a:extLst>
                    <a:ext uri="{9D8B030D-6E8A-4147-A177-3AD203B41FA5}">
                      <a16:colId xmlns:a16="http://schemas.microsoft.com/office/drawing/2014/main" xmlns="" val="20001"/>
                    </a:ext>
                  </a:extLst>
                </a:gridCol>
              </a:tblGrid>
              <a:tr h="482125">
                <a:tc>
                  <a:txBody>
                    <a:bodyPr/>
                    <a:lstStyle/>
                    <a:p>
                      <a:pPr algn="ctr"/>
                      <a:r>
                        <a:rPr lang="en-US" sz="2400" dirty="0" err="1">
                          <a:solidFill>
                            <a:srgbClr val="004386"/>
                          </a:solidFill>
                          <a:latin typeface="+mn-lt"/>
                        </a:rPr>
                        <a:t>Luật</a:t>
                      </a:r>
                      <a:r>
                        <a:rPr lang="en-US" sz="2400" baseline="0" dirty="0">
                          <a:solidFill>
                            <a:srgbClr val="004386"/>
                          </a:solidFill>
                          <a:latin typeface="+mn-lt"/>
                        </a:rPr>
                        <a:t> BVMT </a:t>
                      </a:r>
                      <a:r>
                        <a:rPr lang="en-US" sz="2400" baseline="0" dirty="0" err="1">
                          <a:solidFill>
                            <a:srgbClr val="004386"/>
                          </a:solidFill>
                          <a:latin typeface="+mn-lt"/>
                        </a:rPr>
                        <a:t>năm</a:t>
                      </a:r>
                      <a:r>
                        <a:rPr lang="en-US" sz="2400" baseline="0" dirty="0">
                          <a:solidFill>
                            <a:srgbClr val="004386"/>
                          </a:solidFill>
                          <a:latin typeface="+mn-lt"/>
                        </a:rPr>
                        <a:t> 2014</a:t>
                      </a:r>
                      <a:endParaRPr lang="en-US" sz="2400" dirty="0">
                        <a:solidFill>
                          <a:srgbClr val="004386"/>
                        </a:solidFill>
                        <a:latin typeface="+mn-lt"/>
                      </a:endParaRPr>
                    </a:p>
                  </a:txBody>
                  <a:tcPr>
                    <a:solidFill>
                      <a:schemeClr val="accent1">
                        <a:lumMod val="20000"/>
                        <a:lumOff val="80000"/>
                      </a:schemeClr>
                    </a:solidFill>
                  </a:tcPr>
                </a:tc>
                <a:tc>
                  <a:txBody>
                    <a:bodyPr/>
                    <a:lstStyle/>
                    <a:p>
                      <a:pPr algn="ctr"/>
                      <a:r>
                        <a:rPr lang="en-US" sz="2400" dirty="0" err="1">
                          <a:solidFill>
                            <a:srgbClr val="004386"/>
                          </a:solidFill>
                          <a:latin typeface="+mn-lt"/>
                        </a:rPr>
                        <a:t>Luật</a:t>
                      </a:r>
                      <a:r>
                        <a:rPr lang="en-US" sz="2400" baseline="0" dirty="0">
                          <a:solidFill>
                            <a:srgbClr val="004386"/>
                          </a:solidFill>
                          <a:latin typeface="+mn-lt"/>
                        </a:rPr>
                        <a:t> BVMT </a:t>
                      </a:r>
                      <a:r>
                        <a:rPr lang="en-US" sz="2400" baseline="0" dirty="0" err="1">
                          <a:solidFill>
                            <a:srgbClr val="004386"/>
                          </a:solidFill>
                          <a:latin typeface="+mn-lt"/>
                        </a:rPr>
                        <a:t>năm</a:t>
                      </a:r>
                      <a:r>
                        <a:rPr lang="en-US" sz="2400" baseline="0" dirty="0">
                          <a:solidFill>
                            <a:srgbClr val="004386"/>
                          </a:solidFill>
                          <a:latin typeface="+mn-lt"/>
                        </a:rPr>
                        <a:t> 2020</a:t>
                      </a:r>
                      <a:endParaRPr lang="en-US" sz="2400" dirty="0">
                        <a:solidFill>
                          <a:srgbClr val="004386"/>
                        </a:solidFill>
                        <a:latin typeface="+mn-lt"/>
                      </a:endParaRPr>
                    </a:p>
                  </a:txBody>
                  <a:tcPr>
                    <a:solidFill>
                      <a:schemeClr val="accent1">
                        <a:lumMod val="20000"/>
                        <a:lumOff val="80000"/>
                      </a:schemeClr>
                    </a:solidFill>
                  </a:tcPr>
                </a:tc>
                <a:extLst>
                  <a:ext uri="{0D108BD9-81ED-4DB2-BD59-A6C34878D82A}">
                    <a16:rowId xmlns:a16="http://schemas.microsoft.com/office/drawing/2014/main" xmlns="" val="10000"/>
                  </a:ext>
                </a:extLst>
              </a:tr>
              <a:tr h="3447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i="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i="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000" b="1" i="0" kern="1200" dirty="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2000" b="1" i="0" kern="1200" dirty="0">
                          <a:solidFill>
                            <a:schemeClr val="dk1"/>
                          </a:solidFill>
                          <a:effectLst/>
                          <a:latin typeface="+mn-lt"/>
                          <a:ea typeface="+mn-ea"/>
                          <a:cs typeface="+mn-cs"/>
                        </a:rPr>
                        <a:t>Điều 154. Truyền thông, phổ biến pháp luật về bảo vệ môi trường</a:t>
                      </a:r>
                    </a:p>
                    <a:p>
                      <a:endParaRPr lang="en-US" sz="2000" b="1" u="none" kern="1200" dirty="0">
                        <a:solidFill>
                          <a:schemeClr val="dk1"/>
                        </a:solidFill>
                        <a:effectLst/>
                        <a:latin typeface="+mn-lt"/>
                        <a:ea typeface="+mn-ea"/>
                        <a:cs typeface="+mn-cs"/>
                      </a:endParaRPr>
                    </a:p>
                    <a:p>
                      <a:r>
                        <a:rPr lang="vi-VN" sz="2000" b="1" i="0" kern="1200" dirty="0">
                          <a:solidFill>
                            <a:schemeClr val="dk1"/>
                          </a:solidFill>
                          <a:effectLst/>
                          <a:latin typeface="+mn-lt"/>
                          <a:ea typeface="+mn-ea"/>
                          <a:cs typeface="+mn-cs"/>
                        </a:rPr>
                        <a:t>Điều 155. Giáo dục về môi trường, đào tạo nguồn nhân lực bảo vệ môi trường</a:t>
                      </a:r>
                      <a:endParaRPr lang="en-US" sz="2000" b="1" i="0" kern="1200" dirty="0">
                        <a:solidFill>
                          <a:schemeClr val="dk1"/>
                        </a:solidFill>
                        <a:effectLst/>
                        <a:latin typeface="+mn-lt"/>
                        <a:ea typeface="+mn-ea"/>
                        <a:cs typeface="+mn-cs"/>
                      </a:endParaRPr>
                    </a:p>
                    <a:p>
                      <a:endParaRPr lang="vi-VN" sz="2000" b="1" i="0" kern="1200" dirty="0">
                        <a:solidFill>
                          <a:schemeClr val="dk1"/>
                        </a:solidFill>
                        <a:effectLst/>
                        <a:latin typeface="+mn-lt"/>
                        <a:ea typeface="+mn-ea"/>
                        <a:cs typeface="+mn-cs"/>
                      </a:endParaRPr>
                    </a:p>
                  </a:txBody>
                  <a:tcPr>
                    <a:solidFill>
                      <a:schemeClr val="accent1">
                        <a:lumMod val="20000"/>
                        <a:lumOff val="80000"/>
                      </a:schemeClr>
                    </a:solidFill>
                  </a:tcPr>
                </a:tc>
                <a:tc>
                  <a:txBody>
                    <a:bodyPr/>
                    <a:lstStyle/>
                    <a:p>
                      <a:endParaRPr lang="en-US" sz="2000" dirty="0">
                        <a:latin typeface="+mn-lt"/>
                      </a:endParaRPr>
                    </a:p>
                    <a:p>
                      <a:pPr lvl="0"/>
                      <a:r>
                        <a:rPr lang="en-US" sz="2000" b="1" i="0" kern="1200" dirty="0" err="1">
                          <a:solidFill>
                            <a:schemeClr val="dk1"/>
                          </a:solidFill>
                          <a:effectLst/>
                          <a:latin typeface="+mn-lt"/>
                          <a:ea typeface="+mn-ea"/>
                          <a:cs typeface="+mn-cs"/>
                        </a:rPr>
                        <a:t>Mục</a:t>
                      </a:r>
                      <a:r>
                        <a:rPr lang="en-US" sz="2000" b="1" i="0" kern="1200" dirty="0">
                          <a:solidFill>
                            <a:schemeClr val="dk1"/>
                          </a:solidFill>
                          <a:effectLst/>
                          <a:latin typeface="+mn-lt"/>
                          <a:ea typeface="+mn-ea"/>
                          <a:cs typeface="+mn-cs"/>
                        </a:rPr>
                        <a:t> 4. GIÁO DỤC VÀ TRUYỀN THÔNG VỀ BẢO VỆ MÔI TRƯỜNG</a:t>
                      </a:r>
                    </a:p>
                    <a:p>
                      <a:pPr lvl="0"/>
                      <a:endParaRPr lang="en-US" sz="2000" b="1" i="0" kern="1200" dirty="0">
                        <a:solidFill>
                          <a:schemeClr val="dk1"/>
                        </a:solidFill>
                        <a:effectLst/>
                        <a:latin typeface="+mn-lt"/>
                        <a:ea typeface="+mn-ea"/>
                        <a:cs typeface="+mn-cs"/>
                      </a:endParaRPr>
                    </a:p>
                    <a:p>
                      <a:pPr lvl="0"/>
                      <a:r>
                        <a:rPr lang="en-US" sz="2000" b="1" i="0" kern="1200" dirty="0" err="1">
                          <a:solidFill>
                            <a:schemeClr val="dk1"/>
                          </a:solidFill>
                          <a:effectLst/>
                          <a:latin typeface="+mn-lt"/>
                          <a:ea typeface="+mn-ea"/>
                          <a:cs typeface="+mn-cs"/>
                        </a:rPr>
                        <a:t>Điều</a:t>
                      </a:r>
                      <a:r>
                        <a:rPr lang="en-US" sz="2000" b="1" i="0" kern="1200" dirty="0">
                          <a:solidFill>
                            <a:schemeClr val="dk1"/>
                          </a:solidFill>
                          <a:effectLst/>
                          <a:latin typeface="+mn-lt"/>
                          <a:ea typeface="+mn-ea"/>
                          <a:cs typeface="+mn-cs"/>
                        </a:rPr>
                        <a:t> 153. </a:t>
                      </a:r>
                      <a:r>
                        <a:rPr lang="en-US" sz="2000" b="1" i="0" kern="1200" dirty="0" err="1">
                          <a:solidFill>
                            <a:schemeClr val="dk1"/>
                          </a:solidFill>
                          <a:effectLst/>
                          <a:latin typeface="+mn-lt"/>
                          <a:ea typeface="+mn-ea"/>
                          <a:cs typeface="+mn-cs"/>
                        </a:rPr>
                        <a:t>Giáo</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dục</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đào</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tạo</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và</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bồi</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dưỡng</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về</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bảo</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vệ</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môi</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trường</a:t>
                      </a:r>
                      <a:endParaRPr lang="en-US" sz="2000" b="1" i="0" kern="1200" dirty="0">
                        <a:solidFill>
                          <a:schemeClr val="dk1"/>
                        </a:solidFill>
                        <a:effectLst/>
                        <a:latin typeface="+mn-lt"/>
                        <a:ea typeface="+mn-ea"/>
                        <a:cs typeface="+mn-cs"/>
                      </a:endParaRPr>
                    </a:p>
                    <a:p>
                      <a:pPr lvl="0"/>
                      <a:endParaRPr lang="en-US" sz="2000" b="1" i="0" kern="1200" dirty="0">
                        <a:solidFill>
                          <a:schemeClr val="dk1"/>
                        </a:solidFill>
                        <a:effectLst/>
                        <a:latin typeface="+mn-lt"/>
                        <a:ea typeface="+mn-ea"/>
                        <a:cs typeface="+mn-cs"/>
                      </a:endParaRPr>
                    </a:p>
                    <a:p>
                      <a:pPr lvl="0"/>
                      <a:r>
                        <a:rPr lang="en-US" sz="2000" b="1" i="0" kern="1200" dirty="0" err="1">
                          <a:solidFill>
                            <a:schemeClr val="dk1"/>
                          </a:solidFill>
                          <a:effectLst/>
                          <a:latin typeface="+mn-lt"/>
                          <a:ea typeface="+mn-ea"/>
                          <a:cs typeface="+mn-cs"/>
                        </a:rPr>
                        <a:t>Điều</a:t>
                      </a:r>
                      <a:r>
                        <a:rPr lang="en-US" sz="2000" b="1" i="0" kern="1200" dirty="0">
                          <a:solidFill>
                            <a:schemeClr val="dk1"/>
                          </a:solidFill>
                          <a:effectLst/>
                          <a:latin typeface="+mn-lt"/>
                          <a:ea typeface="+mn-ea"/>
                          <a:cs typeface="+mn-cs"/>
                        </a:rPr>
                        <a:t> 154. </a:t>
                      </a:r>
                      <a:r>
                        <a:rPr lang="en-US" sz="2000" b="1" i="0" kern="1200" dirty="0" err="1">
                          <a:solidFill>
                            <a:schemeClr val="dk1"/>
                          </a:solidFill>
                          <a:effectLst/>
                          <a:latin typeface="+mn-lt"/>
                          <a:ea typeface="+mn-ea"/>
                          <a:cs typeface="+mn-cs"/>
                        </a:rPr>
                        <a:t>Truyền</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thông</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phổ</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biến</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kiến</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thức</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tuyên</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truyền</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pháp</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luật</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về</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bảo</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vệ</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môi</a:t>
                      </a:r>
                      <a:r>
                        <a:rPr lang="en-US" sz="2000" b="1" i="0" kern="1200" dirty="0">
                          <a:solidFill>
                            <a:schemeClr val="dk1"/>
                          </a:solidFill>
                          <a:effectLst/>
                          <a:latin typeface="+mn-lt"/>
                          <a:ea typeface="+mn-ea"/>
                          <a:cs typeface="+mn-cs"/>
                        </a:rPr>
                        <a:t> </a:t>
                      </a:r>
                      <a:r>
                        <a:rPr lang="en-US" sz="2000" b="1" i="0" kern="1200" dirty="0" err="1">
                          <a:solidFill>
                            <a:schemeClr val="dk1"/>
                          </a:solidFill>
                          <a:effectLst/>
                          <a:latin typeface="+mn-lt"/>
                          <a:ea typeface="+mn-ea"/>
                          <a:cs typeface="+mn-cs"/>
                        </a:rPr>
                        <a:t>trường</a:t>
                      </a:r>
                      <a:endParaRPr lang="en-US" sz="2000" b="1" i="0" kern="1200" dirty="0">
                        <a:solidFill>
                          <a:schemeClr val="dk1"/>
                        </a:solidFill>
                        <a:effectLst/>
                        <a:latin typeface="+mn-lt"/>
                        <a:ea typeface="+mn-ea"/>
                        <a:cs typeface="+mn-cs"/>
                      </a:endParaRPr>
                    </a:p>
                    <a:p>
                      <a:endParaRPr lang="en-US" sz="2000" dirty="0">
                        <a:latin typeface="+mn-lt"/>
                      </a:endParaRPr>
                    </a:p>
                  </a:txBody>
                  <a:tcPr>
                    <a:solidFill>
                      <a:schemeClr val="accent1">
                        <a:lumMod val="20000"/>
                        <a:lumOff val="80000"/>
                      </a:schemeClr>
                    </a:solidFill>
                  </a:tcPr>
                </a:tc>
                <a:extLst>
                  <a:ext uri="{0D108BD9-81ED-4DB2-BD59-A6C34878D82A}">
                    <a16:rowId xmlns:a16="http://schemas.microsoft.com/office/drawing/2014/main" xmlns="" val="10001"/>
                  </a:ext>
                </a:extLst>
              </a:tr>
              <a:tr h="5944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dirty="0">
                          <a:latin typeface="+mn-lt"/>
                        </a:rPr>
                        <a:t>(</a:t>
                      </a:r>
                      <a:r>
                        <a:rPr lang="en-US" sz="2000" i="1" dirty="0" err="1">
                          <a:latin typeface="+mn-lt"/>
                        </a:rPr>
                        <a:t>thuộc</a:t>
                      </a:r>
                      <a:r>
                        <a:rPr lang="en-US" sz="2000" i="1" baseline="0" dirty="0">
                          <a:latin typeface="+mn-lt"/>
                        </a:rPr>
                        <a:t> </a:t>
                      </a:r>
                      <a:r>
                        <a:rPr lang="vi-VN" sz="2000" b="1" i="1" kern="1200" dirty="0">
                          <a:solidFill>
                            <a:schemeClr val="dk1"/>
                          </a:solidFill>
                          <a:effectLst/>
                          <a:latin typeface="+mn-lt"/>
                          <a:ea typeface="+mn-ea"/>
                          <a:cs typeface="+mn-cs"/>
                        </a:rPr>
                        <a:t>Chương XVI. NGUỒN LỰC VỀ BẢO VỆ MÔI TRƯỜNG</a:t>
                      </a:r>
                      <a:r>
                        <a:rPr lang="en-US" sz="2000" b="1" i="1" kern="1200" dirty="0">
                          <a:solidFill>
                            <a:schemeClr val="dk1"/>
                          </a:solidFill>
                          <a:effectLst/>
                          <a:latin typeface="+mn-lt"/>
                          <a:ea typeface="+mn-ea"/>
                          <a:cs typeface="+mn-cs"/>
                        </a:rPr>
                        <a:t>)</a:t>
                      </a:r>
                      <a:endParaRPr lang="vi-VN" sz="2000" b="1" i="1" kern="1200" dirty="0">
                        <a:solidFill>
                          <a:schemeClr val="dk1"/>
                        </a:solidFill>
                        <a:effectLst/>
                        <a:latin typeface="+mn-lt"/>
                        <a:ea typeface="+mn-ea"/>
                        <a:cs typeface="+mn-cs"/>
                      </a:endParaRP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1" kern="1200" dirty="0">
                          <a:solidFill>
                            <a:schemeClr val="dk1"/>
                          </a:solidFill>
                          <a:effectLst/>
                          <a:latin typeface="+mn-lt"/>
                          <a:ea typeface="+mn-ea"/>
                          <a:cs typeface="+mn-cs"/>
                        </a:rPr>
                        <a:t>(</a:t>
                      </a:r>
                      <a:r>
                        <a:rPr lang="en-US" sz="2000" b="0" i="1" kern="1200" dirty="0" err="1">
                          <a:solidFill>
                            <a:schemeClr val="dk1"/>
                          </a:solidFill>
                          <a:effectLst/>
                          <a:latin typeface="+mn-lt"/>
                          <a:ea typeface="+mn-ea"/>
                          <a:cs typeface="+mn-cs"/>
                        </a:rPr>
                        <a:t>thuộc</a:t>
                      </a:r>
                      <a:r>
                        <a:rPr lang="en-US" sz="2000" b="1" i="1" kern="1200" dirty="0">
                          <a:solidFill>
                            <a:schemeClr val="dk1"/>
                          </a:solidFill>
                          <a:effectLst/>
                          <a:latin typeface="+mn-lt"/>
                          <a:ea typeface="+mn-ea"/>
                          <a:cs typeface="+mn-cs"/>
                        </a:rPr>
                        <a:t> </a:t>
                      </a:r>
                      <a:r>
                        <a:rPr lang="en-US" sz="2000" b="1" i="1" kern="1200" dirty="0" err="1">
                          <a:solidFill>
                            <a:schemeClr val="dk1"/>
                          </a:solidFill>
                          <a:effectLst/>
                          <a:latin typeface="+mn-lt"/>
                          <a:ea typeface="+mn-ea"/>
                          <a:cs typeface="+mn-cs"/>
                        </a:rPr>
                        <a:t>Chương</a:t>
                      </a:r>
                      <a:r>
                        <a:rPr lang="en-US" sz="2000" b="1" i="1" kern="1200" dirty="0">
                          <a:solidFill>
                            <a:schemeClr val="dk1"/>
                          </a:solidFill>
                          <a:effectLst/>
                          <a:latin typeface="+mn-lt"/>
                          <a:ea typeface="+mn-ea"/>
                          <a:cs typeface="+mn-cs"/>
                        </a:rPr>
                        <a:t> XI CÔNG CỤ KINH TẾ, CHÍNH SÁCH VÀ NGUỒN LỰC BẢO VỆ MÔI TRƯỜNG)</a:t>
                      </a:r>
                    </a:p>
                  </a:txBody>
                  <a:tcPr>
                    <a:solidFill>
                      <a:schemeClr val="accent1">
                        <a:lumMod val="20000"/>
                        <a:lumOff val="80000"/>
                      </a:schemeClr>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895623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365125"/>
            <a:ext cx="6400800" cy="1325563"/>
          </a:xfrm>
        </p:spPr>
        <p:txBody>
          <a:bodyPr>
            <a:normAutofit/>
          </a:bodyPr>
          <a:lstStyle/>
          <a:p>
            <a:r>
              <a:rPr lang="en-US" sz="3600" b="1" dirty="0" err="1">
                <a:solidFill>
                  <a:schemeClr val="accent1">
                    <a:lumMod val="50000"/>
                  </a:schemeClr>
                </a:solidFill>
              </a:rPr>
              <a:t>Điều</a:t>
            </a:r>
            <a:r>
              <a:rPr lang="en-US" sz="3600" b="1" dirty="0">
                <a:solidFill>
                  <a:schemeClr val="accent1">
                    <a:lumMod val="50000"/>
                  </a:schemeClr>
                </a:solidFill>
              </a:rPr>
              <a:t> 153. </a:t>
            </a:r>
            <a:r>
              <a:rPr lang="en-US" sz="3600" b="1" dirty="0" err="1">
                <a:solidFill>
                  <a:schemeClr val="accent1">
                    <a:lumMod val="50000"/>
                  </a:schemeClr>
                </a:solidFill>
              </a:rPr>
              <a:t>Giáo</a:t>
            </a:r>
            <a:r>
              <a:rPr lang="en-US" sz="3600" b="1" dirty="0">
                <a:solidFill>
                  <a:schemeClr val="accent1">
                    <a:lumMod val="50000"/>
                  </a:schemeClr>
                </a:solidFill>
              </a:rPr>
              <a:t> </a:t>
            </a:r>
            <a:r>
              <a:rPr lang="en-US" sz="3600" b="1" dirty="0" err="1">
                <a:solidFill>
                  <a:schemeClr val="accent1">
                    <a:lumMod val="50000"/>
                  </a:schemeClr>
                </a:solidFill>
              </a:rPr>
              <a:t>dục</a:t>
            </a:r>
            <a:r>
              <a:rPr lang="en-US" sz="3600" b="1" dirty="0">
                <a:solidFill>
                  <a:schemeClr val="accent1">
                    <a:lumMod val="50000"/>
                  </a:schemeClr>
                </a:solidFill>
              </a:rPr>
              <a:t>, </a:t>
            </a:r>
            <a:r>
              <a:rPr lang="en-US" sz="3600" b="1" dirty="0" err="1">
                <a:solidFill>
                  <a:schemeClr val="accent1">
                    <a:lumMod val="50000"/>
                  </a:schemeClr>
                </a:solidFill>
              </a:rPr>
              <a:t>đào</a:t>
            </a:r>
            <a:r>
              <a:rPr lang="en-US" sz="3600" b="1" dirty="0">
                <a:solidFill>
                  <a:schemeClr val="accent1">
                    <a:lumMod val="50000"/>
                  </a:schemeClr>
                </a:solidFill>
              </a:rPr>
              <a:t> </a:t>
            </a:r>
            <a:r>
              <a:rPr lang="en-US" sz="3600" b="1" dirty="0" err="1">
                <a:solidFill>
                  <a:schemeClr val="accent1">
                    <a:lumMod val="50000"/>
                  </a:schemeClr>
                </a:solidFill>
              </a:rPr>
              <a:t>tạo</a:t>
            </a:r>
            <a:r>
              <a:rPr lang="en-US" sz="3600" b="1" dirty="0">
                <a:solidFill>
                  <a:schemeClr val="accent1">
                    <a:lumMod val="50000"/>
                  </a:schemeClr>
                </a:solidFill>
              </a:rPr>
              <a:t> </a:t>
            </a:r>
            <a:r>
              <a:rPr lang="en-US" sz="3600" b="1" dirty="0" err="1">
                <a:solidFill>
                  <a:schemeClr val="accent1">
                    <a:lumMod val="50000"/>
                  </a:schemeClr>
                </a:solidFill>
              </a:rPr>
              <a:t>và</a:t>
            </a:r>
            <a:r>
              <a:rPr lang="en-US" sz="3600" b="1" dirty="0">
                <a:solidFill>
                  <a:schemeClr val="accent1">
                    <a:lumMod val="50000"/>
                  </a:schemeClr>
                </a:solidFill>
              </a:rPr>
              <a:t> </a:t>
            </a:r>
            <a:r>
              <a:rPr lang="en-US" sz="3600" b="1" dirty="0" err="1">
                <a:solidFill>
                  <a:schemeClr val="accent1">
                    <a:lumMod val="50000"/>
                  </a:schemeClr>
                </a:solidFill>
              </a:rPr>
              <a:t>bồi</a:t>
            </a:r>
            <a:r>
              <a:rPr lang="en-US" sz="3600" b="1" dirty="0">
                <a:solidFill>
                  <a:schemeClr val="accent1">
                    <a:lumMod val="50000"/>
                  </a:schemeClr>
                </a:solidFill>
              </a:rPr>
              <a:t> </a:t>
            </a:r>
            <a:r>
              <a:rPr lang="en-US" sz="3600" b="1" dirty="0" err="1">
                <a:solidFill>
                  <a:schemeClr val="accent1">
                    <a:lumMod val="50000"/>
                  </a:schemeClr>
                </a:solidFill>
              </a:rPr>
              <a:t>dưỡng</a:t>
            </a:r>
            <a:r>
              <a:rPr lang="en-US" sz="3600" b="1" dirty="0">
                <a:solidFill>
                  <a:schemeClr val="accent1">
                    <a:lumMod val="50000"/>
                  </a:schemeClr>
                </a:solidFill>
              </a:rPr>
              <a:t> </a:t>
            </a:r>
            <a:r>
              <a:rPr lang="en-US" sz="3600" b="1" dirty="0" err="1">
                <a:solidFill>
                  <a:schemeClr val="accent1">
                    <a:lumMod val="50000"/>
                  </a:schemeClr>
                </a:solidFill>
              </a:rPr>
              <a:t>về</a:t>
            </a:r>
            <a:r>
              <a:rPr lang="en-US" sz="3600" b="1" dirty="0">
                <a:solidFill>
                  <a:schemeClr val="accent1">
                    <a:lumMod val="50000"/>
                  </a:schemeClr>
                </a:solidFill>
              </a:rPr>
              <a:t> </a:t>
            </a:r>
            <a:r>
              <a:rPr lang="en-US" sz="3600" b="1" dirty="0" err="1">
                <a:solidFill>
                  <a:schemeClr val="accent1">
                    <a:lumMod val="50000"/>
                  </a:schemeClr>
                </a:solidFill>
              </a:rPr>
              <a:t>bảo</a:t>
            </a:r>
            <a:r>
              <a:rPr lang="en-US" sz="3600" b="1" dirty="0">
                <a:solidFill>
                  <a:schemeClr val="accent1">
                    <a:lumMod val="50000"/>
                  </a:schemeClr>
                </a:solidFill>
              </a:rPr>
              <a:t> </a:t>
            </a:r>
            <a:r>
              <a:rPr lang="en-US" sz="3600" b="1" dirty="0" err="1">
                <a:solidFill>
                  <a:schemeClr val="accent1">
                    <a:lumMod val="50000"/>
                  </a:schemeClr>
                </a:solidFill>
              </a:rPr>
              <a:t>vệ</a:t>
            </a:r>
            <a:r>
              <a:rPr lang="en-US" sz="3600" b="1" dirty="0">
                <a:solidFill>
                  <a:schemeClr val="accent1">
                    <a:lumMod val="50000"/>
                  </a:schemeClr>
                </a:solidFill>
              </a:rPr>
              <a:t> </a:t>
            </a:r>
            <a:r>
              <a:rPr lang="en-US" sz="3600" b="1" dirty="0" err="1">
                <a:solidFill>
                  <a:schemeClr val="accent1">
                    <a:lumMod val="50000"/>
                  </a:schemeClr>
                </a:solidFill>
              </a:rPr>
              <a:t>môi</a:t>
            </a:r>
            <a:r>
              <a:rPr lang="en-US" sz="3600" b="1" dirty="0">
                <a:solidFill>
                  <a:schemeClr val="accent1">
                    <a:lumMod val="50000"/>
                  </a:schemeClr>
                </a:solidFill>
              </a:rPr>
              <a:t> </a:t>
            </a:r>
            <a:r>
              <a:rPr lang="en-US" sz="3600" b="1" dirty="0" err="1">
                <a:solidFill>
                  <a:schemeClr val="accent1">
                    <a:lumMod val="50000"/>
                  </a:schemeClr>
                </a:solidFill>
              </a:rPr>
              <a:t>trường</a:t>
            </a:r>
            <a:endParaRPr lang="en-US" sz="3600" b="1" dirty="0">
              <a:solidFill>
                <a:schemeClr val="accent1">
                  <a:lumMod val="50000"/>
                </a:schemeClr>
              </a:solidFill>
            </a:endParaRPr>
          </a:p>
        </p:txBody>
      </p:sp>
      <p:sp>
        <p:nvSpPr>
          <p:cNvPr id="6" name="Content Placeholder 2"/>
          <p:cNvSpPr txBox="1">
            <a:spLocks/>
          </p:cNvSpPr>
          <p:nvPr/>
        </p:nvSpPr>
        <p:spPr>
          <a:xfrm>
            <a:off x="5486400" y="1690688"/>
            <a:ext cx="6400800" cy="4288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FontTx/>
              <a:buNone/>
            </a:pPr>
            <a:r>
              <a:rPr lang="vi-VN" altLang="en-US" sz="2400" dirty="0">
                <a:latin typeface="Calibri" panose="020F0502020204030204" pitchFamily="34" charset="0"/>
                <a:cs typeface="Calibri" panose="020F0502020204030204" pitchFamily="34" charset="0"/>
              </a:rPr>
              <a:t>1. Nội dung, chương trình giáo dục của hệ thống giáo dục quốc dân được tích hợp, lồng ghép kiến thức, pháp luật về </a:t>
            </a:r>
            <a:r>
              <a:rPr lang="en-US" altLang="en-US" sz="2400" dirty="0">
                <a:latin typeface="Calibri" panose="020F0502020204030204" pitchFamily="34" charset="0"/>
                <a:cs typeface="Calibri" panose="020F0502020204030204" pitchFamily="34" charset="0"/>
              </a:rPr>
              <a:t>BVMT</a:t>
            </a:r>
            <a:r>
              <a:rPr lang="vi-VN" altLang="en-US" sz="2400" dirty="0">
                <a:latin typeface="Calibri" panose="020F0502020204030204" pitchFamily="34" charset="0"/>
                <a:cs typeface="Calibri" panose="020F0502020204030204" pitchFamily="34" charset="0"/>
              </a:rPr>
              <a:t>.</a:t>
            </a:r>
          </a:p>
          <a:p>
            <a:pPr marL="0" indent="0">
              <a:spcBef>
                <a:spcPts val="600"/>
              </a:spcBef>
              <a:spcAft>
                <a:spcPts val="600"/>
              </a:spcAft>
              <a:buFontTx/>
              <a:buNone/>
            </a:pPr>
            <a:r>
              <a:rPr lang="vi-VN" altLang="en-US" sz="2400" dirty="0">
                <a:latin typeface="Calibri" panose="020F0502020204030204" pitchFamily="34" charset="0"/>
                <a:cs typeface="Calibri" panose="020F0502020204030204" pitchFamily="34" charset="0"/>
              </a:rPr>
              <a:t>2. Nhà nước ưu tiên đào tạo, bồi dưỡng nguồn nhân lực bảo vệ môi trường; đầu tư đào tạo, bồi dưỡng cán bộ, công chức lãnh đạo, quản lý, người làm công tác kỹ thuật về bảo vệ môi trường; khuyến khích tổ chức, cá nhân tham gia giáo dục về </a:t>
            </a:r>
            <a:r>
              <a:rPr lang="en-US" altLang="en-US" sz="2400" dirty="0">
                <a:latin typeface="Calibri" panose="020F0502020204030204" pitchFamily="34" charset="0"/>
                <a:cs typeface="Calibri" panose="020F0502020204030204" pitchFamily="34" charset="0"/>
              </a:rPr>
              <a:t>BVMT</a:t>
            </a:r>
            <a:r>
              <a:rPr lang="vi-VN" altLang="en-US" sz="2400" dirty="0">
                <a:latin typeface="Calibri" panose="020F0502020204030204" pitchFamily="34" charset="0"/>
                <a:cs typeface="Calibri" panose="020F0502020204030204" pitchFamily="34" charset="0"/>
              </a:rPr>
              <a:t> và đào tạo, bồi dưỡng nguồn nhân lực về </a:t>
            </a:r>
            <a:r>
              <a:rPr lang="en-US" altLang="en-US" sz="2400" dirty="0">
                <a:latin typeface="Calibri" panose="020F0502020204030204" pitchFamily="34" charset="0"/>
                <a:cs typeface="Calibri" panose="020F0502020204030204" pitchFamily="34" charset="0"/>
              </a:rPr>
              <a:t>BVMT</a:t>
            </a:r>
            <a:r>
              <a:rPr lang="vi-VN" altLang="en-US" sz="2400" dirty="0">
                <a:latin typeface="Calibri" panose="020F0502020204030204" pitchFamily="34" charset="0"/>
                <a:cs typeface="Calibri" panose="020F0502020204030204" pitchFamily="34" charset="0"/>
              </a:rPr>
              <a:t>.</a:t>
            </a:r>
          </a:p>
          <a:p>
            <a:pPr marL="0" indent="0">
              <a:spcBef>
                <a:spcPts val="600"/>
              </a:spcBef>
              <a:spcAft>
                <a:spcPts val="600"/>
              </a:spcAft>
              <a:buFontTx/>
              <a:buNone/>
            </a:pPr>
            <a:r>
              <a:rPr lang="vi-VN" altLang="en-US" sz="2400" b="1" dirty="0">
                <a:latin typeface="Calibri" panose="020F0502020204030204" pitchFamily="34" charset="0"/>
                <a:cs typeface="Calibri" panose="020F0502020204030204" pitchFamily="34" charset="0"/>
              </a:rPr>
              <a:t>3. Bộ trưởng Bộ </a:t>
            </a:r>
            <a:r>
              <a:rPr lang="en-US" altLang="en-US" sz="2400" b="1" dirty="0" err="1">
                <a:latin typeface="Calibri" panose="020F0502020204030204" pitchFamily="34" charset="0"/>
                <a:cs typeface="Calibri" panose="020F0502020204030204" pitchFamily="34" charset="0"/>
              </a:rPr>
              <a:t>Giáo</a:t>
            </a:r>
            <a:r>
              <a:rPr lang="en-US" altLang="en-US" sz="2400" b="1" dirty="0">
                <a:latin typeface="Calibri" panose="020F0502020204030204" pitchFamily="34" charset="0"/>
                <a:cs typeface="Calibri" panose="020F0502020204030204" pitchFamily="34" charset="0"/>
              </a:rPr>
              <a:t> </a:t>
            </a:r>
            <a:r>
              <a:rPr lang="en-US" altLang="en-US" sz="2400" b="1" dirty="0" err="1">
                <a:latin typeface="Calibri" panose="020F0502020204030204" pitchFamily="34" charset="0"/>
                <a:cs typeface="Calibri" panose="020F0502020204030204" pitchFamily="34" charset="0"/>
              </a:rPr>
              <a:t>dục</a:t>
            </a:r>
            <a:r>
              <a:rPr lang="en-US" altLang="en-US" sz="2400" b="1" dirty="0">
                <a:latin typeface="Calibri" panose="020F0502020204030204" pitchFamily="34" charset="0"/>
                <a:cs typeface="Calibri" panose="020F0502020204030204" pitchFamily="34" charset="0"/>
              </a:rPr>
              <a:t> </a:t>
            </a:r>
            <a:r>
              <a:rPr lang="en-US" altLang="en-US" sz="2400" b="1" dirty="0" err="1">
                <a:latin typeface="Calibri" panose="020F0502020204030204" pitchFamily="34" charset="0"/>
                <a:cs typeface="Calibri" panose="020F0502020204030204" pitchFamily="34" charset="0"/>
              </a:rPr>
              <a:t>và</a:t>
            </a:r>
            <a:r>
              <a:rPr lang="en-US" altLang="en-US" sz="2400" b="1" dirty="0">
                <a:latin typeface="Calibri" panose="020F0502020204030204" pitchFamily="34" charset="0"/>
                <a:cs typeface="Calibri" panose="020F0502020204030204" pitchFamily="34" charset="0"/>
              </a:rPr>
              <a:t> </a:t>
            </a:r>
            <a:r>
              <a:rPr lang="en-US" altLang="en-US" sz="2400" b="1" dirty="0" err="1">
                <a:latin typeface="Calibri" panose="020F0502020204030204" pitchFamily="34" charset="0"/>
                <a:cs typeface="Calibri" panose="020F0502020204030204" pitchFamily="34" charset="0"/>
              </a:rPr>
              <a:t>Đào</a:t>
            </a:r>
            <a:r>
              <a:rPr lang="en-US" altLang="en-US" sz="2400" b="1" dirty="0">
                <a:latin typeface="Calibri" panose="020F0502020204030204" pitchFamily="34" charset="0"/>
                <a:cs typeface="Calibri" panose="020F0502020204030204" pitchFamily="34" charset="0"/>
              </a:rPr>
              <a:t> </a:t>
            </a:r>
            <a:r>
              <a:rPr lang="en-US" altLang="en-US" sz="2400" b="1" dirty="0" err="1">
                <a:latin typeface="Calibri" panose="020F0502020204030204" pitchFamily="34" charset="0"/>
                <a:cs typeface="Calibri" panose="020F0502020204030204" pitchFamily="34" charset="0"/>
              </a:rPr>
              <a:t>tạo</a:t>
            </a:r>
            <a:r>
              <a:rPr lang="en-US" altLang="en-US" sz="2400" b="1" dirty="0">
                <a:latin typeface="Calibri" panose="020F0502020204030204" pitchFamily="34" charset="0"/>
                <a:cs typeface="Calibri" panose="020F0502020204030204" pitchFamily="34" charset="0"/>
              </a:rPr>
              <a:t> </a:t>
            </a:r>
            <a:r>
              <a:rPr lang="vi-VN" altLang="en-US" sz="2400" dirty="0">
                <a:latin typeface="Calibri" panose="020F0502020204030204" pitchFamily="34" charset="0"/>
                <a:cs typeface="Calibri" panose="020F0502020204030204" pitchFamily="34" charset="0"/>
              </a:rPr>
              <a:t>chủ trì, phối hợp với Bộ trưởng Bộ </a:t>
            </a:r>
            <a:r>
              <a:rPr lang="en-US" altLang="en-US" sz="2400" dirty="0">
                <a:latin typeface="Calibri" panose="020F0502020204030204" pitchFamily="34" charset="0"/>
                <a:cs typeface="Calibri" panose="020F0502020204030204" pitchFamily="34" charset="0"/>
              </a:rPr>
              <a:t>TN&amp;MT</a:t>
            </a:r>
            <a:r>
              <a:rPr lang="vi-VN" altLang="en-US" sz="2400" dirty="0">
                <a:latin typeface="Calibri" panose="020F0502020204030204" pitchFamily="34" charset="0"/>
                <a:cs typeface="Calibri" panose="020F0502020204030204" pitchFamily="34" charset="0"/>
              </a:rPr>
              <a:t> quy định nội dung, chương trình giáo dục, đào tạo về </a:t>
            </a:r>
            <a:r>
              <a:rPr lang="en-US" altLang="en-US" sz="2400" dirty="0">
                <a:latin typeface="Calibri" panose="020F0502020204030204" pitchFamily="34" charset="0"/>
                <a:cs typeface="Calibri" panose="020F0502020204030204" pitchFamily="34" charset="0"/>
              </a:rPr>
              <a:t>BVMT</a:t>
            </a:r>
            <a:r>
              <a:rPr lang="vi-VN" altLang="en-US" sz="2400" dirty="0">
                <a:latin typeface="Calibri" panose="020F0502020204030204" pitchFamily="34" charset="0"/>
                <a:cs typeface="Calibri" panose="020F0502020204030204" pitchFamily="34" charset="0"/>
              </a:rPr>
              <a:t> và phát triển nguồn nhân lực </a:t>
            </a:r>
            <a:r>
              <a:rPr lang="en-US" altLang="en-US" sz="2400" dirty="0">
                <a:latin typeface="Calibri" panose="020F0502020204030204" pitchFamily="34" charset="0"/>
                <a:cs typeface="Calibri" panose="020F0502020204030204" pitchFamily="34" charset="0"/>
              </a:rPr>
              <a:t>BVMT.</a:t>
            </a:r>
            <a:endParaRPr lang="vi-VN" altLang="en-US" sz="2400" dirty="0">
              <a:latin typeface="Calibri" panose="020F0502020204030204" pitchFamily="34" charset="0"/>
              <a:cs typeface="Calibri" panose="020F0502020204030204" pitchFamily="34" charset="0"/>
            </a:endParaRPr>
          </a:p>
          <a:p>
            <a:pPr marL="457200" indent="-457200">
              <a:lnSpc>
                <a:spcPct val="100000"/>
              </a:lnSpc>
              <a:spcBef>
                <a:spcPts val="1800"/>
              </a:spcBef>
              <a:buFont typeface="+mj-lt"/>
              <a:buAutoNum type="arabicPeriod"/>
            </a:pPr>
            <a:endParaRPr lang="en-US" sz="24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336481" y="257176"/>
            <a:ext cx="4616519" cy="6446712"/>
          </a:xfrm>
          <a:prstGeom prst="rect">
            <a:avLst/>
          </a:prstGeom>
        </p:spPr>
      </p:pic>
    </p:spTree>
    <p:extLst>
      <p:ext uri="{BB962C8B-B14F-4D97-AF65-F5344CB8AC3E}">
        <p14:creationId xmlns:p14="http://schemas.microsoft.com/office/powerpoint/2010/main" val="3415513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901" y="365125"/>
            <a:ext cx="7024099" cy="1325563"/>
          </a:xfrm>
        </p:spPr>
        <p:txBody>
          <a:bodyPr>
            <a:noAutofit/>
          </a:bodyPr>
          <a:lstStyle/>
          <a:p>
            <a:r>
              <a:rPr lang="en-US" sz="3000" b="1" dirty="0" err="1">
                <a:solidFill>
                  <a:schemeClr val="accent1">
                    <a:lumMod val="50000"/>
                  </a:schemeClr>
                </a:solidFill>
              </a:rPr>
              <a:t>Điều</a:t>
            </a:r>
            <a:r>
              <a:rPr lang="en-US" sz="3000" b="1" dirty="0">
                <a:solidFill>
                  <a:schemeClr val="accent1">
                    <a:lumMod val="50000"/>
                  </a:schemeClr>
                </a:solidFill>
              </a:rPr>
              <a:t> 154. </a:t>
            </a:r>
            <a:r>
              <a:rPr lang="en-US" sz="3000" b="1" dirty="0" err="1">
                <a:solidFill>
                  <a:schemeClr val="accent1">
                    <a:lumMod val="50000"/>
                  </a:schemeClr>
                </a:solidFill>
              </a:rPr>
              <a:t>Truyền</a:t>
            </a:r>
            <a:r>
              <a:rPr lang="en-US" sz="3000" b="1" dirty="0">
                <a:solidFill>
                  <a:schemeClr val="accent1">
                    <a:lumMod val="50000"/>
                  </a:schemeClr>
                </a:solidFill>
              </a:rPr>
              <a:t> </a:t>
            </a:r>
            <a:r>
              <a:rPr lang="en-US" sz="3000" b="1" dirty="0" err="1">
                <a:solidFill>
                  <a:schemeClr val="accent1">
                    <a:lumMod val="50000"/>
                  </a:schemeClr>
                </a:solidFill>
              </a:rPr>
              <a:t>thông</a:t>
            </a:r>
            <a:r>
              <a:rPr lang="en-US" sz="3000" b="1" dirty="0">
                <a:solidFill>
                  <a:schemeClr val="accent1">
                    <a:lumMod val="50000"/>
                  </a:schemeClr>
                </a:solidFill>
              </a:rPr>
              <a:t>, </a:t>
            </a:r>
            <a:r>
              <a:rPr lang="en-US" sz="3000" b="1" dirty="0" err="1">
                <a:solidFill>
                  <a:schemeClr val="accent1">
                    <a:lumMod val="50000"/>
                  </a:schemeClr>
                </a:solidFill>
              </a:rPr>
              <a:t>phổ</a:t>
            </a:r>
            <a:r>
              <a:rPr lang="en-US" sz="3000" b="1" dirty="0">
                <a:solidFill>
                  <a:schemeClr val="accent1">
                    <a:lumMod val="50000"/>
                  </a:schemeClr>
                </a:solidFill>
              </a:rPr>
              <a:t> </a:t>
            </a:r>
            <a:r>
              <a:rPr lang="en-US" sz="3000" b="1" dirty="0" err="1">
                <a:solidFill>
                  <a:schemeClr val="accent1">
                    <a:lumMod val="50000"/>
                  </a:schemeClr>
                </a:solidFill>
              </a:rPr>
              <a:t>biến</a:t>
            </a:r>
            <a:r>
              <a:rPr lang="en-US" sz="3000" b="1" dirty="0">
                <a:solidFill>
                  <a:schemeClr val="accent1">
                    <a:lumMod val="50000"/>
                  </a:schemeClr>
                </a:solidFill>
              </a:rPr>
              <a:t> </a:t>
            </a:r>
            <a:r>
              <a:rPr lang="en-US" sz="3000" b="1" dirty="0" err="1">
                <a:solidFill>
                  <a:schemeClr val="accent1">
                    <a:lumMod val="50000"/>
                  </a:schemeClr>
                </a:solidFill>
              </a:rPr>
              <a:t>kiến</a:t>
            </a:r>
            <a:r>
              <a:rPr lang="en-US" sz="3000" b="1" dirty="0">
                <a:solidFill>
                  <a:schemeClr val="accent1">
                    <a:lumMod val="50000"/>
                  </a:schemeClr>
                </a:solidFill>
              </a:rPr>
              <a:t> </a:t>
            </a:r>
            <a:r>
              <a:rPr lang="en-US" sz="3000" b="1" dirty="0" err="1">
                <a:solidFill>
                  <a:schemeClr val="accent1">
                    <a:lumMod val="50000"/>
                  </a:schemeClr>
                </a:solidFill>
              </a:rPr>
              <a:t>thức</a:t>
            </a:r>
            <a:r>
              <a:rPr lang="en-US" sz="3000" b="1" dirty="0">
                <a:solidFill>
                  <a:schemeClr val="accent1">
                    <a:lumMod val="50000"/>
                  </a:schemeClr>
                </a:solidFill>
              </a:rPr>
              <a:t>, </a:t>
            </a:r>
            <a:r>
              <a:rPr lang="en-US" sz="3000" b="1" dirty="0" err="1">
                <a:solidFill>
                  <a:schemeClr val="accent1">
                    <a:lumMod val="50000"/>
                  </a:schemeClr>
                </a:solidFill>
              </a:rPr>
              <a:t>tuyên</a:t>
            </a:r>
            <a:r>
              <a:rPr lang="en-US" sz="3000" b="1" dirty="0">
                <a:solidFill>
                  <a:schemeClr val="accent1">
                    <a:lumMod val="50000"/>
                  </a:schemeClr>
                </a:solidFill>
              </a:rPr>
              <a:t> </a:t>
            </a:r>
            <a:r>
              <a:rPr lang="en-US" sz="3000" b="1" dirty="0" err="1">
                <a:solidFill>
                  <a:schemeClr val="accent1">
                    <a:lumMod val="50000"/>
                  </a:schemeClr>
                </a:solidFill>
              </a:rPr>
              <a:t>truyền</a:t>
            </a:r>
            <a:r>
              <a:rPr lang="en-US" sz="3000" b="1" dirty="0">
                <a:solidFill>
                  <a:schemeClr val="accent1">
                    <a:lumMod val="50000"/>
                  </a:schemeClr>
                </a:solidFill>
              </a:rPr>
              <a:t> </a:t>
            </a:r>
            <a:r>
              <a:rPr lang="en-US" sz="3000" b="1" dirty="0" err="1">
                <a:solidFill>
                  <a:schemeClr val="accent1">
                    <a:lumMod val="50000"/>
                  </a:schemeClr>
                </a:solidFill>
              </a:rPr>
              <a:t>pháp</a:t>
            </a:r>
            <a:r>
              <a:rPr lang="en-US" sz="3000" b="1" dirty="0">
                <a:solidFill>
                  <a:schemeClr val="accent1">
                    <a:lumMod val="50000"/>
                  </a:schemeClr>
                </a:solidFill>
              </a:rPr>
              <a:t> </a:t>
            </a:r>
            <a:r>
              <a:rPr lang="en-US" sz="3000" b="1" dirty="0" err="1">
                <a:solidFill>
                  <a:schemeClr val="accent1">
                    <a:lumMod val="50000"/>
                  </a:schemeClr>
                </a:solidFill>
              </a:rPr>
              <a:t>luật</a:t>
            </a:r>
            <a:r>
              <a:rPr lang="en-US" sz="3000" b="1" dirty="0">
                <a:solidFill>
                  <a:schemeClr val="accent1">
                    <a:lumMod val="50000"/>
                  </a:schemeClr>
                </a:solidFill>
              </a:rPr>
              <a:t> </a:t>
            </a:r>
            <a:r>
              <a:rPr lang="en-US" sz="3000" b="1" dirty="0" err="1">
                <a:solidFill>
                  <a:schemeClr val="accent1">
                    <a:lumMod val="50000"/>
                  </a:schemeClr>
                </a:solidFill>
              </a:rPr>
              <a:t>về</a:t>
            </a:r>
            <a:r>
              <a:rPr lang="en-US" sz="3000" b="1" dirty="0">
                <a:solidFill>
                  <a:schemeClr val="accent1">
                    <a:lumMod val="50000"/>
                  </a:schemeClr>
                </a:solidFill>
              </a:rPr>
              <a:t> </a:t>
            </a:r>
            <a:r>
              <a:rPr lang="en-US" sz="3000" b="1" dirty="0" err="1">
                <a:solidFill>
                  <a:schemeClr val="accent1">
                    <a:lumMod val="50000"/>
                  </a:schemeClr>
                </a:solidFill>
              </a:rPr>
              <a:t>bảo</a:t>
            </a:r>
            <a:r>
              <a:rPr lang="en-US" sz="3000" b="1" dirty="0">
                <a:solidFill>
                  <a:schemeClr val="accent1">
                    <a:lumMod val="50000"/>
                  </a:schemeClr>
                </a:solidFill>
              </a:rPr>
              <a:t> </a:t>
            </a:r>
            <a:r>
              <a:rPr lang="en-US" sz="3000" b="1" dirty="0" err="1">
                <a:solidFill>
                  <a:schemeClr val="accent1">
                    <a:lumMod val="50000"/>
                  </a:schemeClr>
                </a:solidFill>
              </a:rPr>
              <a:t>vệ</a:t>
            </a:r>
            <a:r>
              <a:rPr lang="en-US" sz="3000" b="1" dirty="0">
                <a:solidFill>
                  <a:schemeClr val="accent1">
                    <a:lumMod val="50000"/>
                  </a:schemeClr>
                </a:solidFill>
              </a:rPr>
              <a:t> </a:t>
            </a:r>
            <a:r>
              <a:rPr lang="en-US" sz="3000" b="1" dirty="0" err="1">
                <a:solidFill>
                  <a:schemeClr val="accent1">
                    <a:lumMod val="50000"/>
                  </a:schemeClr>
                </a:solidFill>
              </a:rPr>
              <a:t>môi</a:t>
            </a:r>
            <a:r>
              <a:rPr lang="en-US" sz="3000" b="1" dirty="0">
                <a:solidFill>
                  <a:schemeClr val="accent1">
                    <a:lumMod val="50000"/>
                  </a:schemeClr>
                </a:solidFill>
              </a:rPr>
              <a:t> </a:t>
            </a:r>
            <a:r>
              <a:rPr lang="en-US" sz="3000" b="1" dirty="0" err="1">
                <a:solidFill>
                  <a:schemeClr val="accent1">
                    <a:lumMod val="50000"/>
                  </a:schemeClr>
                </a:solidFill>
              </a:rPr>
              <a:t>trường</a:t>
            </a:r>
            <a:endParaRPr lang="en-US" sz="3000" b="1" dirty="0">
              <a:solidFill>
                <a:schemeClr val="accent1">
                  <a:lumMod val="50000"/>
                </a:schemeClr>
              </a:solidFill>
            </a:endParaRPr>
          </a:p>
        </p:txBody>
      </p:sp>
      <p:sp>
        <p:nvSpPr>
          <p:cNvPr id="6" name="Content Placeholder 2"/>
          <p:cNvSpPr txBox="1">
            <a:spLocks/>
          </p:cNvSpPr>
          <p:nvPr/>
        </p:nvSpPr>
        <p:spPr>
          <a:xfrm>
            <a:off x="5280917" y="1690688"/>
            <a:ext cx="6776404" cy="4288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FontTx/>
              <a:buNone/>
            </a:pPr>
            <a:r>
              <a:rPr lang="vi-VN" altLang="en-US" sz="2200" dirty="0">
                <a:latin typeface="Calibri" panose="020F0502020204030204" pitchFamily="34" charset="0"/>
                <a:cs typeface="Calibri" panose="020F0502020204030204" pitchFamily="34" charset="0"/>
              </a:rPr>
              <a:t>1. Truyền thông, phổ biến kiến thức, tuyên truyền pháp luật về bảo vệ môi trường được thực hiện thường xuyên và rộng rãi.</a:t>
            </a:r>
          </a:p>
          <a:p>
            <a:pPr marL="0" indent="0">
              <a:spcBef>
                <a:spcPts val="600"/>
              </a:spcBef>
              <a:spcAft>
                <a:spcPts val="600"/>
              </a:spcAft>
              <a:buFontTx/>
              <a:buNone/>
            </a:pPr>
            <a:r>
              <a:rPr lang="vi-VN" altLang="en-US" sz="2200" dirty="0">
                <a:latin typeface="Calibri" panose="020F0502020204030204" pitchFamily="34" charset="0"/>
                <a:cs typeface="Calibri" panose="020F0502020204030204" pitchFamily="34" charset="0"/>
              </a:rPr>
              <a:t>2. </a:t>
            </a:r>
            <a:r>
              <a:rPr lang="vi-VN" altLang="en-US" sz="2200" b="1" dirty="0">
                <a:latin typeface="Calibri" panose="020F0502020204030204" pitchFamily="34" charset="0"/>
                <a:cs typeface="Calibri" panose="020F0502020204030204" pitchFamily="34" charset="0"/>
              </a:rPr>
              <a:t>Bộ </a:t>
            </a:r>
            <a:r>
              <a:rPr lang="en-US" altLang="en-US" sz="2200" b="1" dirty="0" err="1">
                <a:latin typeface="Calibri" panose="020F0502020204030204" pitchFamily="34" charset="0"/>
                <a:cs typeface="Calibri" panose="020F0502020204030204" pitchFamily="34" charset="0"/>
              </a:rPr>
              <a:t>Tài</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nguyên</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và</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Môi</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trường</a:t>
            </a:r>
            <a:r>
              <a:rPr lang="en-US" altLang="en-US" sz="2200" dirty="0">
                <a:latin typeface="Calibri" panose="020F0502020204030204" pitchFamily="34" charset="0"/>
                <a:cs typeface="Calibri" panose="020F0502020204030204" pitchFamily="34" charset="0"/>
              </a:rPr>
              <a:t> </a:t>
            </a:r>
            <a:r>
              <a:rPr lang="vi-VN" altLang="en-US" sz="2200" dirty="0">
                <a:latin typeface="Calibri" panose="020F0502020204030204" pitchFamily="34" charset="0"/>
                <a:cs typeface="Calibri" panose="020F0502020204030204" pitchFamily="34" charset="0"/>
              </a:rPr>
              <a:t>chủ trì, phối hợp với các Bộ, cơ quan ngang Bộ, tổ chức chính trị - xã hội, cơ quan truyền thông, báo chí có trách nhiệm truyền thông, phổ biến kiến thức, tuyên truyền pháp luật về </a:t>
            </a:r>
            <a:r>
              <a:rPr lang="en-US" altLang="en-US" sz="2200" dirty="0">
                <a:latin typeface="Calibri" panose="020F0502020204030204" pitchFamily="34" charset="0"/>
                <a:cs typeface="Calibri" panose="020F0502020204030204" pitchFamily="34" charset="0"/>
              </a:rPr>
              <a:t>BVMT</a:t>
            </a:r>
            <a:r>
              <a:rPr lang="vi-VN" altLang="en-US" sz="2200" dirty="0">
                <a:latin typeface="Calibri" panose="020F0502020204030204" pitchFamily="34" charset="0"/>
                <a:cs typeface="Calibri" panose="020F0502020204030204" pitchFamily="34" charset="0"/>
              </a:rPr>
              <a:t>.</a:t>
            </a:r>
          </a:p>
          <a:p>
            <a:pPr marL="0" indent="0">
              <a:spcBef>
                <a:spcPts val="600"/>
              </a:spcBef>
              <a:spcAft>
                <a:spcPts val="600"/>
              </a:spcAft>
              <a:buFontTx/>
              <a:buNone/>
            </a:pPr>
            <a:r>
              <a:rPr lang="vi-VN" altLang="en-US" sz="2200" dirty="0">
                <a:latin typeface="Calibri" panose="020F0502020204030204" pitchFamily="34" charset="0"/>
                <a:cs typeface="Calibri" panose="020F0502020204030204" pitchFamily="34" charset="0"/>
              </a:rPr>
              <a:t>3. </a:t>
            </a:r>
            <a:r>
              <a:rPr lang="vi-VN" altLang="en-US" sz="2200" b="1" dirty="0">
                <a:latin typeface="Calibri" panose="020F0502020204030204" pitchFamily="34" charset="0"/>
                <a:cs typeface="Calibri" panose="020F0502020204030204" pitchFamily="34" charset="0"/>
              </a:rPr>
              <a:t>Bộ, cơ quan ngang Bộ</a:t>
            </a:r>
            <a:r>
              <a:rPr lang="vi-VN" altLang="en-US" sz="2200" dirty="0">
                <a:latin typeface="Calibri" panose="020F0502020204030204" pitchFamily="34" charset="0"/>
                <a:cs typeface="Calibri" panose="020F0502020204030204" pitchFamily="34" charset="0"/>
              </a:rPr>
              <a:t> chủ trì, phối hợp với Bộ </a:t>
            </a:r>
            <a:r>
              <a:rPr lang="en-US" altLang="en-US" sz="2200" dirty="0">
                <a:latin typeface="Calibri" panose="020F0502020204030204" pitchFamily="34" charset="0"/>
                <a:cs typeface="Calibri" panose="020F0502020204030204" pitchFamily="34" charset="0"/>
              </a:rPr>
              <a:t>TN&amp;MT</a:t>
            </a:r>
            <a:r>
              <a:rPr lang="vi-VN" altLang="en-US" sz="2200" dirty="0">
                <a:latin typeface="Calibri" panose="020F0502020204030204" pitchFamily="34" charset="0"/>
                <a:cs typeface="Calibri" panose="020F0502020204030204" pitchFamily="34" charset="0"/>
              </a:rPr>
              <a:t>, các cơ quan truyền thông, báo chí có trách nhiệm truyền thông, phổ biến kiến thức, tuyên truyền pháp luật về </a:t>
            </a:r>
            <a:r>
              <a:rPr lang="en-US" altLang="en-US" sz="2200" dirty="0">
                <a:latin typeface="Calibri" panose="020F0502020204030204" pitchFamily="34" charset="0"/>
                <a:cs typeface="Calibri" panose="020F0502020204030204" pitchFamily="34" charset="0"/>
              </a:rPr>
              <a:t>BVMT </a:t>
            </a:r>
            <a:r>
              <a:rPr lang="vi-VN" altLang="en-US" sz="2200" dirty="0">
                <a:latin typeface="Calibri" panose="020F0502020204030204" pitchFamily="34" charset="0"/>
                <a:cs typeface="Calibri" panose="020F0502020204030204" pitchFamily="34" charset="0"/>
              </a:rPr>
              <a:t>thuộc lĩnh vực quản lý.</a:t>
            </a:r>
            <a:r>
              <a:rPr lang="en-US" altLang="en-US" sz="2200" dirty="0">
                <a:latin typeface="Calibri" panose="020F0502020204030204" pitchFamily="34" charset="0"/>
                <a:cs typeface="Calibri" panose="020F0502020204030204" pitchFamily="34" charset="0"/>
              </a:rPr>
              <a:t> </a:t>
            </a:r>
          </a:p>
          <a:p>
            <a:pPr marL="0" indent="0">
              <a:spcBef>
                <a:spcPts val="600"/>
              </a:spcBef>
              <a:spcAft>
                <a:spcPts val="600"/>
              </a:spcAft>
              <a:buFontTx/>
              <a:buNone/>
            </a:pPr>
            <a:r>
              <a:rPr lang="en-US" altLang="en-US" sz="2200" b="1" dirty="0">
                <a:latin typeface="Calibri" panose="020F0502020204030204" pitchFamily="34" charset="0"/>
                <a:cs typeface="Calibri" panose="020F0502020204030204" pitchFamily="34" charset="0"/>
              </a:rPr>
              <a:t>4. </a:t>
            </a:r>
            <a:r>
              <a:rPr lang="en-US" altLang="en-US" sz="2200" b="1" dirty="0" err="1">
                <a:latin typeface="Calibri" panose="020F0502020204030204" pitchFamily="34" charset="0"/>
                <a:cs typeface="Calibri" panose="020F0502020204030204" pitchFamily="34" charset="0"/>
              </a:rPr>
              <a:t>Ủy</a:t>
            </a:r>
            <a:r>
              <a:rPr lang="en-US" altLang="en-US" sz="2200" b="1" dirty="0">
                <a:latin typeface="Calibri" panose="020F0502020204030204" pitchFamily="34" charset="0"/>
                <a:cs typeface="Calibri" panose="020F0502020204030204" pitchFamily="34" charset="0"/>
              </a:rPr>
              <a:t> ban </a:t>
            </a:r>
            <a:r>
              <a:rPr lang="en-US" altLang="en-US" sz="2200" b="1" dirty="0" err="1">
                <a:latin typeface="Calibri" panose="020F0502020204030204" pitchFamily="34" charset="0"/>
                <a:cs typeface="Calibri" panose="020F0502020204030204" pitchFamily="34" charset="0"/>
              </a:rPr>
              <a:t>nhân</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dân</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cấp</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tỉnh</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chủ</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trì</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phối</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hợp</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với</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các</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cơ</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quan</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truyền</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thông</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báo</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chí</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có</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trách</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nhiệm</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truyền</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thông</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phổ</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biến</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kiến</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thức</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tuyên</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truyền</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về</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pháp</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luật</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về</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bảo</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vệ</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môi</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trường</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trên</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địa</a:t>
            </a:r>
            <a:r>
              <a:rPr lang="en-US" altLang="en-US" sz="2200" dirty="0">
                <a:latin typeface="Calibri" panose="020F0502020204030204" pitchFamily="34" charset="0"/>
                <a:cs typeface="Calibri" panose="020F0502020204030204" pitchFamily="34" charset="0"/>
              </a:rPr>
              <a:t> </a:t>
            </a:r>
            <a:r>
              <a:rPr lang="en-US" altLang="en-US" sz="2200" dirty="0" err="1">
                <a:latin typeface="Calibri" panose="020F0502020204030204" pitchFamily="34" charset="0"/>
                <a:cs typeface="Calibri" panose="020F0502020204030204" pitchFamily="34" charset="0"/>
              </a:rPr>
              <a:t>bàn</a:t>
            </a:r>
            <a:endParaRPr lang="en-US" sz="22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336481" y="257176"/>
            <a:ext cx="4616519" cy="6446712"/>
          </a:xfrm>
          <a:prstGeom prst="rect">
            <a:avLst/>
          </a:prstGeom>
        </p:spPr>
      </p:pic>
    </p:spTree>
    <p:extLst>
      <p:ext uri="{BB962C8B-B14F-4D97-AF65-F5344CB8AC3E}">
        <p14:creationId xmlns:p14="http://schemas.microsoft.com/office/powerpoint/2010/main" val="504582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D0A438CD-41DC-0372-7C4F-002920A68959}"/>
              </a:ext>
            </a:extLst>
          </p:cNvPr>
          <p:cNvSpPr/>
          <p:nvPr/>
        </p:nvSpPr>
        <p:spPr>
          <a:xfrm>
            <a:off x="2057400" y="1447800"/>
            <a:ext cx="4276725" cy="762000"/>
          </a:xfrm>
          <a:prstGeom prst="roundRect">
            <a:avLst/>
          </a:prstGeom>
          <a:solidFill>
            <a:srgbClr val="BAD1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66CC"/>
                </a:solidFill>
                <a:effectLst/>
                <a:uLnTx/>
                <a:uFillTx/>
                <a:latin typeface="Calibri" panose="020F0502020204030204"/>
                <a:ea typeface="+mn-ea"/>
                <a:cs typeface="Arial"/>
              </a:rPr>
              <a:t>Đô</a:t>
            </a:r>
            <a:r>
              <a:rPr kumimoji="0" lang="en-US" sz="28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800" b="1" i="0" u="none" strike="noStrike" kern="1200" cap="none" spc="0" normalizeH="0" baseline="0" noProof="0" dirty="0" err="1">
                <a:ln>
                  <a:noFill/>
                </a:ln>
                <a:solidFill>
                  <a:srgbClr val="0066CC"/>
                </a:solidFill>
                <a:effectLst/>
                <a:uLnTx/>
                <a:uFillTx/>
                <a:latin typeface="Calibri" panose="020F0502020204030204"/>
                <a:ea typeface="+mn-ea"/>
                <a:cs typeface="Arial"/>
              </a:rPr>
              <a:t>thị</a:t>
            </a:r>
            <a:r>
              <a:rPr kumimoji="0" lang="en-US" sz="28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800" b="1" i="0" u="none" strike="noStrike" kern="1200" cap="none" spc="0" normalizeH="0" baseline="0" noProof="0" dirty="0" err="1">
                <a:ln>
                  <a:noFill/>
                </a:ln>
                <a:solidFill>
                  <a:srgbClr val="0066CC"/>
                </a:solidFill>
                <a:effectLst/>
                <a:uLnTx/>
                <a:uFillTx/>
                <a:latin typeface="Calibri" panose="020F0502020204030204"/>
                <a:ea typeface="+mn-ea"/>
                <a:cs typeface="Arial"/>
              </a:rPr>
              <a:t>hóa</a:t>
            </a:r>
            <a:endParaRPr kumimoji="0" lang="en-US" sz="2800" b="1" i="0" u="none" strike="noStrike" kern="1200" cap="none" spc="0" normalizeH="0" baseline="0" noProof="0" dirty="0">
              <a:ln>
                <a:noFill/>
              </a:ln>
              <a:solidFill>
                <a:srgbClr val="0066CC"/>
              </a:solidFill>
              <a:effectLst/>
              <a:uLnTx/>
              <a:uFillTx/>
              <a:latin typeface="Calibri" panose="020F0502020204030204"/>
              <a:ea typeface="+mn-ea"/>
              <a:cs typeface="Arial"/>
            </a:endParaRPr>
          </a:p>
        </p:txBody>
      </p:sp>
      <p:sp>
        <p:nvSpPr>
          <p:cNvPr id="7" name="Rounded Rectangle 6">
            <a:extLst>
              <a:ext uri="{FF2B5EF4-FFF2-40B4-BE49-F238E27FC236}">
                <a16:creationId xmlns:a16="http://schemas.microsoft.com/office/drawing/2014/main" xmlns="" id="{8096F34B-CDD4-3470-BBD5-7F721616895E}"/>
              </a:ext>
            </a:extLst>
          </p:cNvPr>
          <p:cNvSpPr/>
          <p:nvPr/>
        </p:nvSpPr>
        <p:spPr>
          <a:xfrm>
            <a:off x="6486525" y="1463675"/>
            <a:ext cx="4664075" cy="746125"/>
          </a:xfrm>
          <a:prstGeom prst="roundRect">
            <a:avLst/>
          </a:prstGeom>
          <a:solidFill>
            <a:srgbClr val="BAD1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66CC"/>
                </a:solidFill>
                <a:effectLst/>
                <a:uLnTx/>
                <a:uFillTx/>
                <a:latin typeface="Calibri" panose="020F0502020204030204"/>
                <a:ea typeface="+mn-ea"/>
                <a:cs typeface="Arial"/>
              </a:rPr>
              <a:t>Phát</a:t>
            </a:r>
            <a:r>
              <a:rPr kumimoji="0" lang="en-US" sz="28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800" b="1" i="0" u="none" strike="noStrike" kern="1200" cap="none" spc="0" normalizeH="0" baseline="0" noProof="0" dirty="0" err="1">
                <a:ln>
                  <a:noFill/>
                </a:ln>
                <a:solidFill>
                  <a:srgbClr val="0066CC"/>
                </a:solidFill>
                <a:effectLst/>
                <a:uLnTx/>
                <a:uFillTx/>
                <a:latin typeface="Calibri" panose="020F0502020204030204"/>
                <a:ea typeface="+mn-ea"/>
                <a:cs typeface="Arial"/>
              </a:rPr>
              <a:t>triển</a:t>
            </a:r>
            <a:r>
              <a:rPr kumimoji="0" lang="en-US" sz="28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800" b="1" i="0" u="none" strike="noStrike" kern="1200" cap="none" spc="0" normalizeH="0" baseline="0" noProof="0" dirty="0" err="1">
                <a:ln>
                  <a:noFill/>
                </a:ln>
                <a:solidFill>
                  <a:srgbClr val="0066CC"/>
                </a:solidFill>
                <a:effectLst/>
                <a:uLnTx/>
                <a:uFillTx/>
                <a:latin typeface="Calibri" panose="020F0502020204030204"/>
                <a:ea typeface="+mn-ea"/>
                <a:cs typeface="Arial"/>
              </a:rPr>
              <a:t>dân</a:t>
            </a:r>
            <a:r>
              <a:rPr kumimoji="0" lang="en-US" sz="28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800" b="1" i="0" u="none" strike="noStrike" kern="1200" cap="none" spc="0" normalizeH="0" baseline="0" noProof="0" dirty="0" err="1">
                <a:ln>
                  <a:noFill/>
                </a:ln>
                <a:solidFill>
                  <a:srgbClr val="0066CC"/>
                </a:solidFill>
                <a:effectLst/>
                <a:uLnTx/>
                <a:uFillTx/>
                <a:latin typeface="Calibri" panose="020F0502020204030204"/>
                <a:ea typeface="+mn-ea"/>
                <a:cs typeface="Arial"/>
              </a:rPr>
              <a:t>số</a:t>
            </a:r>
            <a:endParaRPr kumimoji="0" lang="en-US" sz="2000" b="1" i="0" u="none" strike="noStrike" kern="1200" cap="none" spc="0" normalizeH="0" baseline="0" noProof="0" dirty="0">
              <a:ln>
                <a:noFill/>
              </a:ln>
              <a:solidFill>
                <a:srgbClr val="0066CC"/>
              </a:solidFill>
              <a:effectLst/>
              <a:uLnTx/>
              <a:uFillTx/>
              <a:latin typeface="Calibri" panose="020F0502020204030204"/>
              <a:ea typeface="+mn-ea"/>
              <a:cs typeface="Arial"/>
            </a:endParaRPr>
          </a:p>
        </p:txBody>
      </p:sp>
      <p:sp>
        <p:nvSpPr>
          <p:cNvPr id="9" name="Rounded Rectangle 8">
            <a:extLst>
              <a:ext uri="{FF2B5EF4-FFF2-40B4-BE49-F238E27FC236}">
                <a16:creationId xmlns:a16="http://schemas.microsoft.com/office/drawing/2014/main" xmlns="" id="{9685FA5D-D3D8-E002-99BB-03BCBC4B37C9}"/>
              </a:ext>
            </a:extLst>
          </p:cNvPr>
          <p:cNvSpPr/>
          <p:nvPr/>
        </p:nvSpPr>
        <p:spPr>
          <a:xfrm>
            <a:off x="6883400" y="3057525"/>
            <a:ext cx="4267200" cy="7620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Hạ</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tầng</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đô</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thị</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quá</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tải</a:t>
            </a:r>
            <a:endPar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endParaRPr>
          </a:p>
        </p:txBody>
      </p:sp>
      <p:sp>
        <p:nvSpPr>
          <p:cNvPr id="12" name="Rounded Rectangle 11">
            <a:extLst>
              <a:ext uri="{FF2B5EF4-FFF2-40B4-BE49-F238E27FC236}">
                <a16:creationId xmlns:a16="http://schemas.microsoft.com/office/drawing/2014/main" xmlns="" id="{52B10926-8F80-39C6-AFEC-D8690E3D47D5}"/>
              </a:ext>
            </a:extLst>
          </p:cNvPr>
          <p:cNvSpPr/>
          <p:nvPr/>
        </p:nvSpPr>
        <p:spPr>
          <a:xfrm>
            <a:off x="5410200" y="3927475"/>
            <a:ext cx="1447800" cy="7620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sym typeface="Wingdings" panose="05000000000000000000" pitchFamily="2" charset="2"/>
              </a:rPr>
              <a:t>Ô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sym typeface="Wingdings" panose="05000000000000000000" pitchFamily="2" charset="2"/>
              </a:rPr>
              <a:t>nhiễm</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sym typeface="Wingdings" panose="05000000000000000000" pitchFamily="2" charset="2"/>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sym typeface="Wingdings" panose="05000000000000000000" pitchFamily="2" charset="2"/>
              </a:rPr>
              <a:t>không</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sym typeface="Wingdings" panose="05000000000000000000" pitchFamily="2" charset="2"/>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sym typeface="Wingdings" panose="05000000000000000000" pitchFamily="2" charset="2"/>
              </a:rPr>
              <a:t>khí</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sym typeface="Wingdings" panose="05000000000000000000" pitchFamily="2" charset="2"/>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sym typeface="Wingdings" panose="05000000000000000000" pitchFamily="2" charset="2"/>
              </a:rPr>
              <a:t>và</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sym typeface="Wingdings" panose="05000000000000000000" pitchFamily="2" charset="2"/>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sym typeface="Wingdings" panose="05000000000000000000" pitchFamily="2" charset="2"/>
              </a:rPr>
              <a:t>tiếng</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sym typeface="Wingdings" panose="05000000000000000000" pitchFamily="2" charset="2"/>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sym typeface="Wingdings" panose="05000000000000000000" pitchFamily="2" charset="2"/>
              </a:rPr>
              <a:t>ồn</a:t>
            </a:r>
            <a:endPar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endParaRPr>
          </a:p>
        </p:txBody>
      </p:sp>
      <p:sp>
        <p:nvSpPr>
          <p:cNvPr id="13" name="Rounded Rectangle 12">
            <a:extLst>
              <a:ext uri="{FF2B5EF4-FFF2-40B4-BE49-F238E27FC236}">
                <a16:creationId xmlns:a16="http://schemas.microsoft.com/office/drawing/2014/main" xmlns="" id="{FB825A79-7E0B-465A-A119-30095E5F39A7}"/>
              </a:ext>
            </a:extLst>
          </p:cNvPr>
          <p:cNvSpPr/>
          <p:nvPr/>
        </p:nvSpPr>
        <p:spPr>
          <a:xfrm>
            <a:off x="3794125" y="3924300"/>
            <a:ext cx="1524000" cy="7620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Ô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nhiễm</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môi</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trường</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nước</a:t>
            </a:r>
            <a:endPar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endParaRPr>
          </a:p>
        </p:txBody>
      </p:sp>
      <p:sp>
        <p:nvSpPr>
          <p:cNvPr id="15" name="Rounded Rectangle 14">
            <a:extLst>
              <a:ext uri="{FF2B5EF4-FFF2-40B4-BE49-F238E27FC236}">
                <a16:creationId xmlns:a16="http://schemas.microsoft.com/office/drawing/2014/main" xmlns="" id="{FCBD79BA-B28D-1BB2-D443-E6B0283E7401}"/>
              </a:ext>
            </a:extLst>
          </p:cNvPr>
          <p:cNvSpPr/>
          <p:nvPr/>
        </p:nvSpPr>
        <p:spPr>
          <a:xfrm>
            <a:off x="6934200" y="3927475"/>
            <a:ext cx="2286000" cy="7620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Sụt</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lún</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do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khai</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thác</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nước</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ngầm</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và</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phát</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triển</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đô</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thị</a:t>
            </a:r>
            <a:endPar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endParaRPr>
          </a:p>
        </p:txBody>
      </p:sp>
      <p:sp>
        <p:nvSpPr>
          <p:cNvPr id="17" name="Rounded Rectangle 16">
            <a:extLst>
              <a:ext uri="{FF2B5EF4-FFF2-40B4-BE49-F238E27FC236}">
                <a16:creationId xmlns:a16="http://schemas.microsoft.com/office/drawing/2014/main" xmlns="" id="{9397AD77-90C1-FD14-E198-B1E947D69459}"/>
              </a:ext>
            </a:extLst>
          </p:cNvPr>
          <p:cNvSpPr/>
          <p:nvPr/>
        </p:nvSpPr>
        <p:spPr>
          <a:xfrm>
            <a:off x="9312275" y="3924300"/>
            <a:ext cx="1838325" cy="7620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Suy</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giảm</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đa</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dạng</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sinh</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học</a:t>
            </a:r>
            <a:endPar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endParaRPr>
          </a:p>
        </p:txBody>
      </p:sp>
      <p:sp>
        <p:nvSpPr>
          <p:cNvPr id="18" name="Rounded Rectangle 17">
            <a:extLst>
              <a:ext uri="{FF2B5EF4-FFF2-40B4-BE49-F238E27FC236}">
                <a16:creationId xmlns:a16="http://schemas.microsoft.com/office/drawing/2014/main" xmlns="" id="{84148E86-4F9D-EAB4-392D-DE377FFD83D1}"/>
              </a:ext>
            </a:extLst>
          </p:cNvPr>
          <p:cNvSpPr/>
          <p:nvPr/>
        </p:nvSpPr>
        <p:spPr>
          <a:xfrm>
            <a:off x="2057400" y="3924300"/>
            <a:ext cx="1698625" cy="7620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Ô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nhiễm</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do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thải</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bỏ</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rác</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b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b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bừa</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bãi</a:t>
            </a:r>
            <a:endPar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endParaRPr>
          </a:p>
        </p:txBody>
      </p:sp>
      <p:sp>
        <p:nvSpPr>
          <p:cNvPr id="2" name="Title 1">
            <a:extLst>
              <a:ext uri="{FF2B5EF4-FFF2-40B4-BE49-F238E27FC236}">
                <a16:creationId xmlns:a16="http://schemas.microsoft.com/office/drawing/2014/main" xmlns="" id="{5B41E366-E86D-1ED2-D870-02273B101C34}"/>
              </a:ext>
            </a:extLst>
          </p:cNvPr>
          <p:cNvSpPr>
            <a:spLocks noGrp="1"/>
          </p:cNvSpPr>
          <p:nvPr>
            <p:ph type="title" idx="4294967295"/>
          </p:nvPr>
        </p:nvSpPr>
        <p:spPr>
          <a:xfrm>
            <a:off x="0" y="-122238"/>
            <a:ext cx="12192000" cy="1325563"/>
          </a:xfrm>
          <a:solidFill>
            <a:schemeClr val="bg1"/>
          </a:solidFill>
        </p:spPr>
        <p:txBody>
          <a:bodyPr/>
          <a:lstStyle/>
          <a:p>
            <a:pPr algn="l">
              <a:defRPr/>
            </a:pPr>
            <a:r>
              <a:rPr lang="en-US" sz="3600" dirty="0">
                <a:solidFill>
                  <a:schemeClr val="accent1">
                    <a:lumMod val="50000"/>
                  </a:schemeClr>
                </a:solidFill>
              </a:rPr>
              <a:t>  </a:t>
            </a:r>
            <a:r>
              <a:rPr lang="en-US" sz="3600" dirty="0" err="1">
                <a:solidFill>
                  <a:schemeClr val="accent1">
                    <a:lumMod val="50000"/>
                  </a:schemeClr>
                </a:solidFill>
              </a:rPr>
              <a:t>Các</a:t>
            </a:r>
            <a:r>
              <a:rPr lang="en-US" sz="3600" dirty="0">
                <a:solidFill>
                  <a:schemeClr val="accent1">
                    <a:lumMod val="50000"/>
                  </a:schemeClr>
                </a:solidFill>
              </a:rPr>
              <a:t> </a:t>
            </a:r>
            <a:r>
              <a:rPr lang="en-US" sz="3600" dirty="0" err="1">
                <a:solidFill>
                  <a:schemeClr val="accent1">
                    <a:lumMod val="50000"/>
                  </a:schemeClr>
                </a:solidFill>
              </a:rPr>
              <a:t>thách</a:t>
            </a:r>
            <a:r>
              <a:rPr lang="en-US" sz="3600" dirty="0">
                <a:solidFill>
                  <a:schemeClr val="accent1">
                    <a:lumMod val="50000"/>
                  </a:schemeClr>
                </a:solidFill>
              </a:rPr>
              <a:t> </a:t>
            </a:r>
            <a:r>
              <a:rPr lang="en-US" sz="3600" dirty="0" err="1">
                <a:solidFill>
                  <a:schemeClr val="accent1">
                    <a:lumMod val="50000"/>
                  </a:schemeClr>
                </a:solidFill>
              </a:rPr>
              <a:t>thức</a:t>
            </a:r>
            <a:r>
              <a:rPr lang="en-US" sz="3600" dirty="0">
                <a:solidFill>
                  <a:schemeClr val="accent1">
                    <a:lumMod val="50000"/>
                  </a:schemeClr>
                </a:solidFill>
              </a:rPr>
              <a:t> </a:t>
            </a:r>
            <a:r>
              <a:rPr lang="en-US" sz="3600" dirty="0" err="1">
                <a:solidFill>
                  <a:schemeClr val="accent1">
                    <a:lumMod val="50000"/>
                  </a:schemeClr>
                </a:solidFill>
              </a:rPr>
              <a:t>và</a:t>
            </a:r>
            <a:r>
              <a:rPr lang="en-US" sz="3600" dirty="0">
                <a:solidFill>
                  <a:schemeClr val="accent1">
                    <a:lumMod val="50000"/>
                  </a:schemeClr>
                </a:solidFill>
              </a:rPr>
              <a:t> </a:t>
            </a:r>
            <a:r>
              <a:rPr lang="en-US" sz="3600" dirty="0" err="1">
                <a:solidFill>
                  <a:schemeClr val="accent1">
                    <a:lumMod val="50000"/>
                  </a:schemeClr>
                </a:solidFill>
              </a:rPr>
              <a:t>vấn</a:t>
            </a:r>
            <a:r>
              <a:rPr lang="en-US" sz="3600" dirty="0">
                <a:solidFill>
                  <a:schemeClr val="accent1">
                    <a:lumMod val="50000"/>
                  </a:schemeClr>
                </a:solidFill>
              </a:rPr>
              <a:t> </a:t>
            </a:r>
            <a:r>
              <a:rPr lang="en-US" sz="3600" dirty="0" err="1">
                <a:solidFill>
                  <a:schemeClr val="accent1">
                    <a:lumMod val="50000"/>
                  </a:schemeClr>
                </a:solidFill>
              </a:rPr>
              <a:t>đề</a:t>
            </a:r>
            <a:r>
              <a:rPr lang="en-US" sz="3600" dirty="0">
                <a:solidFill>
                  <a:schemeClr val="accent1">
                    <a:lumMod val="50000"/>
                  </a:schemeClr>
                </a:solidFill>
              </a:rPr>
              <a:t> </a:t>
            </a:r>
            <a:r>
              <a:rPr lang="en-US" sz="3600" dirty="0" err="1">
                <a:solidFill>
                  <a:schemeClr val="accent1">
                    <a:lumMod val="50000"/>
                  </a:schemeClr>
                </a:solidFill>
              </a:rPr>
              <a:t>về</a:t>
            </a:r>
            <a:r>
              <a:rPr lang="en-US" sz="3600" dirty="0">
                <a:solidFill>
                  <a:schemeClr val="accent1">
                    <a:lumMod val="50000"/>
                  </a:schemeClr>
                </a:solidFill>
              </a:rPr>
              <a:t> </a:t>
            </a:r>
            <a:r>
              <a:rPr lang="en-US" sz="3600" dirty="0" err="1">
                <a:solidFill>
                  <a:schemeClr val="accent1">
                    <a:lumMod val="50000"/>
                  </a:schemeClr>
                </a:solidFill>
              </a:rPr>
              <a:t>môi</a:t>
            </a:r>
            <a:r>
              <a:rPr lang="en-US" sz="3600" dirty="0">
                <a:solidFill>
                  <a:schemeClr val="accent1">
                    <a:lumMod val="50000"/>
                  </a:schemeClr>
                </a:solidFill>
              </a:rPr>
              <a:t> </a:t>
            </a:r>
            <a:r>
              <a:rPr lang="en-US" sz="3600" dirty="0" err="1">
                <a:solidFill>
                  <a:schemeClr val="accent1">
                    <a:lumMod val="50000"/>
                  </a:schemeClr>
                </a:solidFill>
              </a:rPr>
              <a:t>trường</a:t>
            </a:r>
            <a:endParaRPr lang="en-US" sz="3600" dirty="0"/>
          </a:p>
        </p:txBody>
      </p:sp>
      <p:sp>
        <p:nvSpPr>
          <p:cNvPr id="14" name="Rounded Rectangle 13">
            <a:extLst>
              <a:ext uri="{FF2B5EF4-FFF2-40B4-BE49-F238E27FC236}">
                <a16:creationId xmlns:a16="http://schemas.microsoft.com/office/drawing/2014/main" xmlns="" id="{15AD8E47-D96E-075D-A678-C14C3F93B92F}"/>
              </a:ext>
            </a:extLst>
          </p:cNvPr>
          <p:cNvSpPr/>
          <p:nvPr/>
        </p:nvSpPr>
        <p:spPr>
          <a:xfrm>
            <a:off x="2057400" y="2381250"/>
            <a:ext cx="9093200" cy="590550"/>
          </a:xfrm>
          <a:prstGeom prst="roundRect">
            <a:avLst/>
          </a:prstGeom>
          <a:solidFill>
            <a:srgbClr val="BAD1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66CC"/>
                </a:solidFill>
                <a:effectLst/>
                <a:uLnTx/>
                <a:uFillTx/>
                <a:latin typeface="Calibri" panose="020F0502020204030204"/>
                <a:ea typeface="+mn-ea"/>
                <a:cs typeface="Arial"/>
              </a:rPr>
              <a:t>Phát</a:t>
            </a:r>
            <a:r>
              <a:rPr kumimoji="0" lang="en-US" sz="24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400" b="1" i="0" u="none" strike="noStrike" kern="1200" cap="none" spc="0" normalizeH="0" baseline="0" noProof="0" dirty="0" err="1">
                <a:ln>
                  <a:noFill/>
                </a:ln>
                <a:solidFill>
                  <a:srgbClr val="0066CC"/>
                </a:solidFill>
                <a:effectLst/>
                <a:uLnTx/>
                <a:uFillTx/>
                <a:latin typeface="Calibri" panose="020F0502020204030204"/>
                <a:ea typeface="+mn-ea"/>
                <a:cs typeface="Arial"/>
              </a:rPr>
              <a:t>triển</a:t>
            </a:r>
            <a:r>
              <a:rPr kumimoji="0" lang="en-US" sz="24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400" b="1" i="0" u="none" strike="noStrike" kern="1200" cap="none" spc="0" normalizeH="0" baseline="0" noProof="0" dirty="0" err="1">
                <a:ln>
                  <a:noFill/>
                </a:ln>
                <a:solidFill>
                  <a:srgbClr val="0066CC"/>
                </a:solidFill>
                <a:effectLst/>
                <a:uLnTx/>
                <a:uFillTx/>
                <a:latin typeface="Calibri" panose="020F0502020204030204"/>
                <a:ea typeface="+mn-ea"/>
                <a:cs typeface="Arial"/>
              </a:rPr>
              <a:t>kinh</a:t>
            </a:r>
            <a:r>
              <a:rPr kumimoji="0" lang="en-US" sz="24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400" b="1" i="0" u="none" strike="noStrike" kern="1200" cap="none" spc="0" normalizeH="0" baseline="0" noProof="0" dirty="0" err="1">
                <a:ln>
                  <a:noFill/>
                </a:ln>
                <a:solidFill>
                  <a:srgbClr val="0066CC"/>
                </a:solidFill>
                <a:effectLst/>
                <a:uLnTx/>
                <a:uFillTx/>
                <a:latin typeface="Calibri" panose="020F0502020204030204"/>
                <a:ea typeface="+mn-ea"/>
                <a:cs typeface="Arial"/>
              </a:rPr>
              <a:t>tế</a:t>
            </a:r>
            <a:r>
              <a:rPr kumimoji="0" lang="en-US" sz="24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400" b="1" i="0" u="none" strike="noStrike" kern="1200" cap="none" spc="0" normalizeH="0" baseline="0" noProof="0" dirty="0" err="1">
                <a:ln>
                  <a:noFill/>
                </a:ln>
                <a:solidFill>
                  <a:srgbClr val="0066CC"/>
                </a:solidFill>
                <a:effectLst/>
                <a:uLnTx/>
                <a:uFillTx/>
                <a:latin typeface="Calibri" panose="020F0502020204030204"/>
                <a:ea typeface="+mn-ea"/>
                <a:cs typeface="Arial"/>
              </a:rPr>
              <a:t>sản</a:t>
            </a:r>
            <a:r>
              <a:rPr kumimoji="0" lang="en-US" sz="24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400" b="1" i="0" u="none" strike="noStrike" kern="1200" cap="none" spc="0" normalizeH="0" baseline="0" noProof="0" dirty="0" err="1">
                <a:ln>
                  <a:noFill/>
                </a:ln>
                <a:solidFill>
                  <a:srgbClr val="0066CC"/>
                </a:solidFill>
                <a:effectLst/>
                <a:uLnTx/>
                <a:uFillTx/>
                <a:latin typeface="Calibri" panose="020F0502020204030204"/>
                <a:ea typeface="+mn-ea"/>
                <a:cs typeface="Arial"/>
              </a:rPr>
              <a:t>xuất</a:t>
            </a:r>
            <a:r>
              <a:rPr kumimoji="0" lang="en-US" sz="24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400" b="1" i="0" u="none" strike="noStrike" kern="1200" cap="none" spc="0" normalizeH="0" baseline="0" noProof="0" dirty="0" err="1">
                <a:ln>
                  <a:noFill/>
                </a:ln>
                <a:solidFill>
                  <a:srgbClr val="0066CC"/>
                </a:solidFill>
                <a:effectLst/>
                <a:uLnTx/>
                <a:uFillTx/>
                <a:latin typeface="Calibri" panose="020F0502020204030204"/>
                <a:ea typeface="+mn-ea"/>
                <a:cs typeface="Arial"/>
              </a:rPr>
              <a:t>thương</a:t>
            </a:r>
            <a:r>
              <a:rPr kumimoji="0" lang="en-US" sz="24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400" b="1" i="0" u="none" strike="noStrike" kern="1200" cap="none" spc="0" normalizeH="0" baseline="0" noProof="0" dirty="0" err="1">
                <a:ln>
                  <a:noFill/>
                </a:ln>
                <a:solidFill>
                  <a:srgbClr val="0066CC"/>
                </a:solidFill>
                <a:effectLst/>
                <a:uLnTx/>
                <a:uFillTx/>
                <a:latin typeface="Calibri" panose="020F0502020204030204"/>
                <a:ea typeface="+mn-ea"/>
                <a:cs typeface="Arial"/>
              </a:rPr>
              <a:t>mại</a:t>
            </a:r>
            <a:r>
              <a:rPr kumimoji="0" lang="en-US" sz="24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400" b="1" i="0" u="none" strike="noStrike" kern="1200" cap="none" spc="0" normalizeH="0" baseline="0" noProof="0" dirty="0" err="1">
                <a:ln>
                  <a:noFill/>
                </a:ln>
                <a:solidFill>
                  <a:srgbClr val="0066CC"/>
                </a:solidFill>
                <a:effectLst/>
                <a:uLnTx/>
                <a:uFillTx/>
                <a:latin typeface="Calibri" panose="020F0502020204030204"/>
                <a:ea typeface="+mn-ea"/>
                <a:cs typeface="Arial"/>
              </a:rPr>
              <a:t>dịch</a:t>
            </a:r>
            <a:r>
              <a:rPr kumimoji="0" lang="en-US" sz="2400" b="1"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400" b="1" i="0" u="none" strike="noStrike" kern="1200" cap="none" spc="0" normalizeH="0" baseline="0" noProof="0" dirty="0" err="1">
                <a:ln>
                  <a:noFill/>
                </a:ln>
                <a:solidFill>
                  <a:srgbClr val="0066CC"/>
                </a:solidFill>
                <a:effectLst/>
                <a:uLnTx/>
                <a:uFillTx/>
                <a:latin typeface="Calibri" panose="020F0502020204030204"/>
                <a:ea typeface="+mn-ea"/>
                <a:cs typeface="Arial"/>
              </a:rPr>
              <a:t>vụ</a:t>
            </a:r>
            <a:r>
              <a:rPr kumimoji="0" lang="en-US" sz="2400" b="1" i="0" u="none" strike="noStrike" kern="1200" cap="none" spc="0" normalizeH="0" baseline="0" noProof="0" dirty="0">
                <a:ln>
                  <a:noFill/>
                </a:ln>
                <a:solidFill>
                  <a:srgbClr val="0066CC"/>
                </a:solidFill>
                <a:effectLst/>
                <a:uLnTx/>
                <a:uFillTx/>
                <a:latin typeface="Calibri" panose="020F0502020204030204"/>
                <a:ea typeface="+mn-ea"/>
                <a:cs typeface="Arial"/>
              </a:rPr>
              <a:t>)</a:t>
            </a:r>
            <a:endParaRPr kumimoji="0" lang="en-US" sz="2000" b="1" i="0" u="none" strike="noStrike" kern="1200" cap="none" spc="0" normalizeH="0" baseline="0" noProof="0" dirty="0">
              <a:ln>
                <a:noFill/>
              </a:ln>
              <a:solidFill>
                <a:srgbClr val="0066CC"/>
              </a:solidFill>
              <a:effectLst/>
              <a:uLnTx/>
              <a:uFillTx/>
              <a:latin typeface="Calibri" panose="020F0502020204030204"/>
              <a:ea typeface="+mn-ea"/>
              <a:cs typeface="Arial"/>
            </a:endParaRPr>
          </a:p>
        </p:txBody>
      </p:sp>
      <p:pic>
        <p:nvPicPr>
          <p:cNvPr id="19468" name="Picture 2" descr="https://ceritamamarantau.files.wordpress.com/2016/06/motor-bike-rush-hour-ho-chi-minh-city-vietnam.jpg?w=648">
            <a:extLst>
              <a:ext uri="{FF2B5EF4-FFF2-40B4-BE49-F238E27FC236}">
                <a16:creationId xmlns:a16="http://schemas.microsoft.com/office/drawing/2014/main" xmlns="" id="{B325FD90-DC28-9C30-946C-C948CBC97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5129213"/>
            <a:ext cx="23574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 descr="http://images.ndh.vn/Images/Uploaded/Store/38/00/14/3800145.jpg">
            <a:extLst>
              <a:ext uri="{FF2B5EF4-FFF2-40B4-BE49-F238E27FC236}">
                <a16:creationId xmlns:a16="http://schemas.microsoft.com/office/drawing/2014/main" xmlns="" id="{B9640CEB-BF91-7C9A-FCF3-91EDB39E8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613" y="5129213"/>
            <a:ext cx="20621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 descr="http://demonew.nina.net.vn/ptnghi/nani/upload/nuocthaiCN.jpg">
            <a:extLst>
              <a:ext uri="{FF2B5EF4-FFF2-40B4-BE49-F238E27FC236}">
                <a16:creationId xmlns:a16="http://schemas.microsoft.com/office/drawing/2014/main" xmlns="" id="{77044DD9-5599-C16D-9B17-FDCB41054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3650" y="5133975"/>
            <a:ext cx="1900238"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2" descr="http://images.alobacsi.vn/Images/Uploaded/Share/2014/06/23/Bit-mui-chay-nhanh-qua-tram-trung-chuyen-rac_4.jpg">
            <a:extLst>
              <a:ext uri="{FF2B5EF4-FFF2-40B4-BE49-F238E27FC236}">
                <a16:creationId xmlns:a16="http://schemas.microsoft.com/office/drawing/2014/main" xmlns="" id="{1CB92603-15AA-848E-5BB9-C8FAD62B2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9613" y="5095875"/>
            <a:ext cx="1719262"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3">
            <a:extLst>
              <a:ext uri="{FF2B5EF4-FFF2-40B4-BE49-F238E27FC236}">
                <a16:creationId xmlns:a16="http://schemas.microsoft.com/office/drawing/2014/main" xmlns="" id="{0EBC4C8E-5BAB-D2A2-D35A-5B8FB39AD3C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8950" y="5149850"/>
            <a:ext cx="1385888"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9">
            <a:extLst>
              <a:ext uri="{FF2B5EF4-FFF2-40B4-BE49-F238E27FC236}">
                <a16:creationId xmlns:a16="http://schemas.microsoft.com/office/drawing/2014/main" xmlns="" id="{D0465CE2-9983-4470-60D3-51DC528303DE}"/>
              </a:ext>
            </a:extLst>
          </p:cNvPr>
          <p:cNvSpPr/>
          <p:nvPr/>
        </p:nvSpPr>
        <p:spPr>
          <a:xfrm>
            <a:off x="2057400" y="3048000"/>
            <a:ext cx="4724400" cy="7620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Gia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tăng</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phát</a:t>
            </a:r>
            <a:r>
              <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rPr>
              <a:t> </a:t>
            </a:r>
            <a:r>
              <a:rPr kumimoji="0" lang="en-US" sz="2000" b="0" i="0" u="none" strike="noStrike" kern="1200" cap="none" spc="0" normalizeH="0" baseline="0" noProof="0" dirty="0" err="1">
                <a:ln>
                  <a:noFill/>
                </a:ln>
                <a:solidFill>
                  <a:srgbClr val="0066CC"/>
                </a:solidFill>
                <a:effectLst/>
                <a:uLnTx/>
                <a:uFillTx/>
                <a:latin typeface="Calibri" panose="020F0502020204030204"/>
                <a:ea typeface="+mn-ea"/>
                <a:cs typeface="Arial"/>
              </a:rPr>
              <a:t>thải</a:t>
            </a:r>
            <a:endParaRPr kumimoji="0" lang="en-US" sz="2000" b="0" i="0" u="none" strike="noStrike" kern="1200" cap="none" spc="0" normalizeH="0" baseline="0" noProof="0" dirty="0">
              <a:ln>
                <a:noFill/>
              </a:ln>
              <a:solidFill>
                <a:srgbClr val="0066CC"/>
              </a:solidFill>
              <a:effectLst/>
              <a:uLnTx/>
              <a:uFillTx/>
              <a:latin typeface="Calibri" panose="020F0502020204030204"/>
              <a:ea typeface="+mn-ea"/>
              <a:cs typeface="Arial"/>
            </a:endParaRPr>
          </a:p>
        </p:txBody>
      </p:sp>
      <p:pic>
        <p:nvPicPr>
          <p:cNvPr id="20" name="Picture 19">
            <a:extLst>
              <a:ext uri="{FF2B5EF4-FFF2-40B4-BE49-F238E27FC236}">
                <a16:creationId xmlns:a16="http://schemas.microsoft.com/office/drawing/2014/main" xmlns="" id="{A1B0E520-5AF0-2F2D-4FEF-9303D360B109}"/>
              </a:ext>
            </a:extLst>
          </p:cNvPr>
          <p:cNvPicPr>
            <a:picLocks noChangeAspect="1"/>
          </p:cNvPicPr>
          <p:nvPr/>
        </p:nvPicPr>
        <p:blipFill rotWithShape="1">
          <a:blip r:embed="rId7"/>
          <a:srcRect r="23925"/>
          <a:stretch/>
        </p:blipFill>
        <p:spPr bwMode="auto">
          <a:xfrm>
            <a:off x="4803775" y="5130800"/>
            <a:ext cx="1938338" cy="1589088"/>
          </a:xfrm>
          <a:prstGeom prst="rect">
            <a:avLst/>
          </a:prstGeom>
          <a:noFill/>
          <a:ln>
            <a:noFill/>
          </a:ln>
          <a:effectLst>
            <a:outerShdw blurRad="292100" dist="139700" dir="2700000" algn="tl" rotWithShape="0">
              <a:srgbClr val="333333">
                <a:alpha val="64998"/>
              </a:srgbClr>
            </a:outerShdw>
          </a:effectLst>
        </p:spPr>
      </p:pic>
    </p:spTree>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4095</TotalTime>
  <Words>2465</Words>
  <Application>Microsoft Office PowerPoint</Application>
  <PresentationFormat>Widescreen</PresentationFormat>
  <Paragraphs>254</Paragraphs>
  <Slides>28</Slides>
  <Notes>8</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28</vt:i4>
      </vt:variant>
    </vt:vector>
  </HeadingPairs>
  <TitlesOfParts>
    <vt:vector size="44" baseType="lpstr">
      <vt:lpstr>Arial</vt:lpstr>
      <vt:lpstr>Arial (Body)</vt:lpstr>
      <vt:lpstr>Calibri</vt:lpstr>
      <vt:lpstr>Calibri </vt:lpstr>
      <vt:lpstr>Calibri Light</vt:lpstr>
      <vt:lpstr>Helvetica</vt:lpstr>
      <vt:lpstr>IBM Plex Serif</vt:lpstr>
      <vt:lpstr>Symbol</vt:lpstr>
      <vt:lpstr>Times New Roman</vt:lpstr>
      <vt:lpstr>Wingdings</vt:lpstr>
      <vt:lpstr>Custom Design</vt:lpstr>
      <vt:lpstr>1_Custom Design</vt:lpstr>
      <vt:lpstr>Office Theme</vt:lpstr>
      <vt:lpstr>Default Design</vt:lpstr>
      <vt:lpstr>1_Office Theme</vt:lpstr>
      <vt:lpstr>Chart</vt:lpstr>
      <vt:lpstr>XÂY DỰNG TRƯỜNG HỌC XANH MỘT SỐ NỘI DUNG TRỌNG TÂM  VỀ BẢO VỆ MÔI TRƯỜNG TRONG TRƯỜNG HỌC </vt:lpstr>
      <vt:lpstr>NỘI DUNG</vt:lpstr>
      <vt:lpstr>PowerPoint Presentation</vt:lpstr>
      <vt:lpstr>PowerPoint Presentation</vt:lpstr>
      <vt:lpstr>Luật bảo vệ môi trường 2020 - Một số điểm mới</vt:lpstr>
      <vt:lpstr>Luật bảo vệ môi trường 2020 - Một số điểm mới về giáo dục và truyền thông về môi trường</vt:lpstr>
      <vt:lpstr>Điều 153. Giáo dục, đào tạo và bồi dưỡng về bảo vệ môi trường</vt:lpstr>
      <vt:lpstr>Điều 154. Truyền thông, phổ biến kiến thức, tuyên truyền pháp luật về bảo vệ môi trường</vt:lpstr>
      <vt:lpstr>  Các thách thức và vấn đề về môi trường</vt:lpstr>
      <vt:lpstr>PowerPoint Presentation</vt:lpstr>
      <vt:lpstr>Các chỉ tiêu Chương trình Giảm ô nhiễm môi trường giai đoạn 2020-2030</vt:lpstr>
      <vt:lpstr>PowerPoint Presentation</vt:lpstr>
      <vt:lpstr>PowerPoint Presentation</vt:lpstr>
      <vt:lpstr>PowerPoint Presentation</vt:lpstr>
      <vt:lpstr>CHƯƠNG TRÌNH XÂY DỰNG TRƯỜNG HỌC XANH</vt:lpstr>
      <vt:lpstr>MỤC ĐÍCH</vt:lpstr>
      <vt:lpstr>ĐỐI TƯỢNG THAM GIA</vt:lpstr>
      <vt:lpstr>HỆ THỐNG TIÊU CHÍ ĐÁNH GIÁ</vt:lpstr>
      <vt:lpstr>PowerPoint Presentation</vt:lpstr>
      <vt:lpstr>PowerPoint Presentation</vt:lpstr>
      <vt:lpstr>PowerPoint Presentation</vt:lpstr>
      <vt:lpstr>PowerPoint Presentation</vt:lpstr>
      <vt:lpstr>PowerPoint Presentation</vt:lpstr>
      <vt:lpstr>Một số lưu ý - Phân loại rác thải tại nguồn</vt:lpstr>
      <vt:lpstr>PowerPoint Presentation</vt:lpstr>
      <vt:lpstr>Một số lưu ý - Giảm sử dụng sản phẩm nhựa dùng một lần</vt:lpstr>
      <vt:lpstr>Một số lưu ý - Nội dung trọng tâm về giáo dục và truyền thông về môi trường trong trường học</vt:lpstr>
      <vt:lpstr>PowerPoint Presentation</vt:lpstr>
    </vt:vector>
  </TitlesOfParts>
  <Company>Windows 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MANAGEMENT  IN HO CHI MINH CITY</dc:title>
  <dc:creator>lykhanhphuongdong@outlook.com</dc:creator>
  <cp:lastModifiedBy>thuyuyen@hcm.edu.vn</cp:lastModifiedBy>
  <cp:revision>145</cp:revision>
  <dcterms:created xsi:type="dcterms:W3CDTF">2019-09-03T07:53:01Z</dcterms:created>
  <dcterms:modified xsi:type="dcterms:W3CDTF">2023-07-25T03:59:43Z</dcterms:modified>
</cp:coreProperties>
</file>